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handoutMasterIdLst>
    <p:handoutMasterId r:id="rId28"/>
  </p:handoutMasterIdLst>
  <p:sldIdLst>
    <p:sldId id="430" r:id="rId3"/>
    <p:sldId id="431" r:id="rId4"/>
    <p:sldId id="432" r:id="rId6"/>
    <p:sldId id="433" r:id="rId7"/>
    <p:sldId id="434" r:id="rId8"/>
    <p:sldId id="435" r:id="rId9"/>
    <p:sldId id="436" r:id="rId10"/>
    <p:sldId id="437" r:id="rId11"/>
    <p:sldId id="438" r:id="rId12"/>
    <p:sldId id="439" r:id="rId13"/>
    <p:sldId id="440" r:id="rId14"/>
    <p:sldId id="478" r:id="rId15"/>
    <p:sldId id="441" r:id="rId16"/>
    <p:sldId id="444" r:id="rId17"/>
    <p:sldId id="445" r:id="rId18"/>
    <p:sldId id="446" r:id="rId19"/>
    <p:sldId id="461" r:id="rId20"/>
    <p:sldId id="447" r:id="rId21"/>
    <p:sldId id="442" r:id="rId22"/>
    <p:sldId id="493" r:id="rId23"/>
    <p:sldId id="490" r:id="rId24"/>
    <p:sldId id="499" r:id="rId25"/>
    <p:sldId id="459" r:id="rId26"/>
    <p:sldId id="460" r:id="rId27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042" userDrawn="1">
          <p15:clr>
            <a:srgbClr val="A4A3A4"/>
          </p15:clr>
        </p15:guide>
        <p15:guide id="2" orient="horz" pos="210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4D82"/>
    <a:srgbClr val="89D4D0"/>
    <a:srgbClr val="145A6E"/>
    <a:srgbClr val="177284"/>
    <a:srgbClr val="8ECFCB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54" autoAdjust="0"/>
    <p:restoredTop sz="94660"/>
  </p:normalViewPr>
  <p:slideViewPr>
    <p:cSldViewPr snapToGrid="0" showGuides="1">
      <p:cViewPr varScale="1">
        <p:scale>
          <a:sx n="101" d="100"/>
          <a:sy n="101" d="100"/>
        </p:scale>
        <p:origin x="150" y="270"/>
      </p:cViewPr>
      <p:guideLst>
        <p:guide pos="4042"/>
        <p:guide orient="horz" pos="210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2" Type="http://schemas.openxmlformats.org/officeDocument/2006/relationships/tags" Target="tags/tag207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好了，介绍完我们来自哪儿之后呢，就开始介绍我们今天对重头戏了，进入到第三部分内容的讲解</a:t>
            </a:r>
            <a:r>
              <a:rPr lang="en-US" altLang="zh-CN" dirty="0" smtClean="0"/>
              <a:t>-</a:t>
            </a:r>
            <a:r>
              <a:rPr lang="zh-CN" altLang="en-US" dirty="0" smtClean="0"/>
              <a:t>你知道为什么要选择我嘛？也就是大家关心的行业前景、文化氛围、晋升空间、</a:t>
            </a:r>
            <a:r>
              <a:rPr lang="zh-CN" altLang="en-US" dirty="0" smtClean="0"/>
              <a:t>培养模式、岗位信息等内容啦。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DAF6A-53BE-4FDE-BED1-5614568D12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大家对我们的公司和老板都有了了解。那请大家一起来猜一猜我们公司的优势，给大家一些关键词，</a:t>
            </a:r>
            <a:r>
              <a:rPr lang="zh-CN" altLang="en-US" dirty="0" smtClean="0"/>
              <a:t>答对了将送上我们的小礼物一份</a:t>
            </a:r>
            <a:endParaRPr lang="zh-CN" altLang="en-US" dirty="0" smtClean="0"/>
          </a:p>
          <a:p>
            <a:r>
              <a:rPr lang="en-US" altLang="zh-CN" dirty="0" smtClean="0"/>
              <a:t>300709-</a:t>
            </a:r>
            <a:r>
              <a:rPr lang="zh-CN" altLang="en-US" dirty="0" smtClean="0"/>
              <a:t>代表我们公司的股票代码，我们是一家上市企业；全球首家</a:t>
            </a:r>
            <a:r>
              <a:rPr lang="en-US" altLang="zh-CN" dirty="0" smtClean="0"/>
              <a:t>-</a:t>
            </a:r>
            <a:r>
              <a:rPr lang="zh-CN" altLang="en-US" dirty="0" smtClean="0"/>
              <a:t>代表我们也是</a:t>
            </a:r>
            <a:r>
              <a:rPr lang="en-US" altLang="zh-CN" dirty="0" smtClean="0"/>
              <a:t>MIM</a:t>
            </a:r>
            <a:r>
              <a:rPr lang="zh-CN" altLang="en-US" dirty="0" smtClean="0"/>
              <a:t>行业的第一家上市公司，是</a:t>
            </a:r>
            <a:r>
              <a:rPr lang="en-US" altLang="zh-CN" dirty="0" smtClean="0"/>
              <a:t>MIM</a:t>
            </a:r>
            <a:r>
              <a:rPr lang="zh-CN" altLang="en-US" dirty="0" smtClean="0"/>
              <a:t>行业的</a:t>
            </a:r>
            <a:r>
              <a:rPr lang="en-US" altLang="zh-CN" dirty="0" smtClean="0"/>
              <a:t>TOP</a:t>
            </a:r>
            <a:r>
              <a:rPr lang="zh-CN" altLang="en-US" dirty="0" smtClean="0"/>
              <a:t>、龙头公司；</a:t>
            </a:r>
            <a:r>
              <a:rPr lang="en-US" altLang="zh-CN" dirty="0" smtClean="0"/>
              <a:t>6000+</a:t>
            </a:r>
            <a:r>
              <a:rPr lang="zh-CN" altLang="en-US" dirty="0" smtClean="0"/>
              <a:t>是我们员工数量，是一家规模型的中大型企业；</a:t>
            </a:r>
            <a:r>
              <a:rPr lang="en-US" altLang="zh-CN" dirty="0" smtClean="0"/>
              <a:t>A</a:t>
            </a:r>
            <a:r>
              <a:rPr lang="zh-CN" altLang="en-US" dirty="0" smtClean="0"/>
              <a:t>、</a:t>
            </a:r>
            <a:r>
              <a:rPr lang="en-US" altLang="zh-CN" dirty="0" smtClean="0"/>
              <a:t>B</a:t>
            </a:r>
            <a:r>
              <a:rPr lang="zh-CN" altLang="en-US" dirty="0" smtClean="0"/>
              <a:t>、</a:t>
            </a:r>
            <a:r>
              <a:rPr lang="en-US" altLang="zh-CN" dirty="0" smtClean="0"/>
              <a:t>C</a:t>
            </a:r>
            <a:r>
              <a:rPr lang="zh-CN" altLang="en-US" dirty="0" smtClean="0"/>
              <a:t>、</a:t>
            </a:r>
            <a:r>
              <a:rPr lang="en-US" altLang="zh-CN" dirty="0" smtClean="0"/>
              <a:t>D</a:t>
            </a:r>
            <a:r>
              <a:rPr lang="zh-CN" altLang="en-US" dirty="0" smtClean="0"/>
              <a:t>，是我们的总部园区，目前有</a:t>
            </a:r>
            <a:r>
              <a:rPr lang="en-US" altLang="zh-CN" dirty="0" smtClean="0"/>
              <a:t>4</a:t>
            </a:r>
            <a:r>
              <a:rPr lang="zh-CN" altLang="en-US" dirty="0" smtClean="0"/>
              <a:t>个园区，</a:t>
            </a:r>
            <a:r>
              <a:rPr lang="en-US" altLang="zh-CN" dirty="0" smtClean="0"/>
              <a:t>14</a:t>
            </a:r>
            <a:r>
              <a:rPr lang="zh-CN" altLang="en-US" dirty="0" smtClean="0"/>
              <a:t>年之后每两年新建一个园区，快速发展；最先进技术</a:t>
            </a:r>
            <a:r>
              <a:rPr lang="en-US" altLang="zh-CN" dirty="0" smtClean="0"/>
              <a:t>-MIM</a:t>
            </a:r>
            <a:r>
              <a:rPr lang="zh-CN" altLang="en-US" dirty="0" smtClean="0"/>
              <a:t>技术，这里也不是我们自称，而是由专业的机构来评定的，这里的先进也是同比</a:t>
            </a:r>
            <a:r>
              <a:rPr lang="en-US" altLang="zh-CN" dirty="0" smtClean="0"/>
              <a:t>CNC</a:t>
            </a:r>
            <a:r>
              <a:rPr lang="zh-CN" altLang="en-US" dirty="0" smtClean="0"/>
              <a:t>、冲压等其他金属加工工艺而言，可以用四个字多快好省来形容，多：</a:t>
            </a:r>
            <a:r>
              <a:rPr lang="en-US" altLang="zh-CN" dirty="0" smtClean="0"/>
              <a:t>1</a:t>
            </a:r>
            <a:r>
              <a:rPr lang="zh-CN" altLang="en-US" dirty="0" smtClean="0"/>
              <a:t>、大家可以说在座的同学</a:t>
            </a:r>
            <a:r>
              <a:rPr lang="en-US" altLang="zh-CN" dirty="0" smtClean="0"/>
              <a:t>70%-80%</a:t>
            </a:r>
            <a:r>
              <a:rPr lang="zh-CN" altLang="en-US" dirty="0" smtClean="0"/>
              <a:t>的同学们使用的手机都有我们公司生产的产品在里面，可以说我们的产品已经融入了人们的生活。（市面大多品牌手机）</a:t>
            </a:r>
            <a:r>
              <a:rPr lang="en-US" altLang="zh-CN" dirty="0" smtClean="0"/>
              <a:t>2</a:t>
            </a:r>
            <a:r>
              <a:rPr lang="zh-CN" altLang="en-US" dirty="0" smtClean="0"/>
              <a:t>、每个系列苹果手机上的充电插头，卡托、镜头圈等基本都有出自我们公司生产，其中充电头零件，我们公司一天出货</a:t>
            </a:r>
            <a:r>
              <a:rPr lang="en-US" altLang="zh-CN" dirty="0" smtClean="0"/>
              <a:t>200W</a:t>
            </a:r>
            <a:r>
              <a:rPr lang="zh-CN" altLang="en-US" dirty="0" smtClean="0"/>
              <a:t>，截止目前我们公司生产了约</a:t>
            </a:r>
            <a:r>
              <a:rPr lang="en-US" altLang="zh-CN" dirty="0" smtClean="0"/>
              <a:t>30</a:t>
            </a:r>
            <a:r>
              <a:rPr lang="zh-CN" altLang="en-US" dirty="0" smtClean="0"/>
              <a:t>亿个。快</a:t>
            </a:r>
            <a:r>
              <a:rPr lang="en-US" altLang="zh-CN" dirty="0" smtClean="0"/>
              <a:t>-</a:t>
            </a:r>
            <a:r>
              <a:rPr lang="zh-CN" altLang="en-US" dirty="0" smtClean="0"/>
              <a:t>同比</a:t>
            </a:r>
            <a:r>
              <a:rPr lang="en-US" altLang="zh-CN" dirty="0" smtClean="0"/>
              <a:t>CNC</a:t>
            </a:r>
            <a:r>
              <a:rPr lang="zh-CN" altLang="en-US" dirty="0" smtClean="0"/>
              <a:t>来说，我们是批量型大规模生产；好</a:t>
            </a:r>
            <a:r>
              <a:rPr lang="en-US" altLang="zh-CN" dirty="0" smtClean="0"/>
              <a:t>-</a:t>
            </a:r>
            <a:r>
              <a:rPr lang="zh-CN" altLang="en-US" dirty="0" smtClean="0"/>
              <a:t>尺度精细度高，我们的模具都用</a:t>
            </a:r>
            <a:r>
              <a:rPr lang="en-US" altLang="zh-CN" dirty="0" smtClean="0"/>
              <a:t>μ</a:t>
            </a:r>
            <a:r>
              <a:rPr lang="zh-CN" altLang="en-US" dirty="0" smtClean="0"/>
              <a:t>来计算，同比</a:t>
            </a:r>
            <a:r>
              <a:rPr lang="en-US" altLang="zh-CN" dirty="0" smtClean="0"/>
              <a:t>17</a:t>
            </a:r>
            <a:r>
              <a:rPr lang="zh-CN" altLang="en-US" dirty="0" smtClean="0"/>
              <a:t>分之一头发丝大小；省</a:t>
            </a:r>
            <a:r>
              <a:rPr lang="en-US" altLang="zh-CN" dirty="0" smtClean="0"/>
              <a:t>-</a:t>
            </a:r>
            <a:r>
              <a:rPr lang="zh-CN" altLang="en-US" dirty="0" smtClean="0"/>
              <a:t>一次性成模技术，几乎无废料，</a:t>
            </a:r>
            <a:r>
              <a:rPr lang="en-US" altLang="zh-CN" dirty="0" smtClean="0"/>
              <a:t>CNC</a:t>
            </a:r>
            <a:r>
              <a:rPr lang="zh-CN" altLang="en-US" dirty="0" smtClean="0"/>
              <a:t>按时计价，</a:t>
            </a:r>
            <a:r>
              <a:rPr lang="en-US" altLang="zh-CN" dirty="0" smtClean="0"/>
              <a:t>MIM</a:t>
            </a:r>
            <a:r>
              <a:rPr lang="zh-CN" altLang="en-US" dirty="0" smtClean="0"/>
              <a:t>单零件的成本较低；</a:t>
            </a:r>
            <a:r>
              <a:rPr lang="en-US" altLang="zh-CN" dirty="0" smtClean="0"/>
              <a:t>7+2+1</a:t>
            </a:r>
            <a:r>
              <a:rPr lang="zh-CN" altLang="en-US" dirty="0" smtClean="0"/>
              <a:t>，目前我们有</a:t>
            </a:r>
            <a:r>
              <a:rPr lang="en-US" altLang="zh-CN" dirty="0" smtClean="0"/>
              <a:t>7</a:t>
            </a:r>
            <a:r>
              <a:rPr lang="zh-CN" altLang="en-US" dirty="0" smtClean="0"/>
              <a:t>家子公司，</a:t>
            </a:r>
            <a:r>
              <a:rPr lang="en-US" altLang="zh-CN" dirty="0" smtClean="0"/>
              <a:t>2</a:t>
            </a:r>
            <a:r>
              <a:rPr lang="zh-CN" altLang="en-US" dirty="0" smtClean="0"/>
              <a:t>个事业部，</a:t>
            </a:r>
            <a:r>
              <a:rPr lang="en-US" altLang="zh-CN" dirty="0" smtClean="0"/>
              <a:t>1</a:t>
            </a:r>
            <a:r>
              <a:rPr lang="zh-CN" altLang="en-US" dirty="0" smtClean="0"/>
              <a:t>个办事处。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DAF6A-53BE-4FDE-BED1-5614568D12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dirty="0" smtClean="0"/>
              <a:t>刚刚我们提到了大家很关心的晋升通道</a:t>
            </a:r>
            <a:r>
              <a:rPr lang="zh-CN" altLang="en-US" b="0" dirty="0" smtClean="0"/>
              <a:t>，在精研</a:t>
            </a:r>
            <a:r>
              <a:rPr lang="zh-CN" altLang="en-US" sz="1200" b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</a:rPr>
              <a:t>员工发展通道分技术路线和管理路线，</a:t>
            </a:r>
            <a:r>
              <a:rPr lang="zh-CN" altLang="en-US" sz="12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可以根据自己的性格、能力选择不同的路线，</a:t>
            </a:r>
            <a:r>
              <a:rPr lang="zh-CN" altLang="en-US" sz="1200" b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</a:rPr>
              <a:t>获得高薪不是只有一条路。</a:t>
            </a:r>
            <a:endParaRPr lang="zh-CN" altLang="en-US" sz="1200" b="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DAF6A-53BE-4FDE-BED1-5614568D12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dirty="0" smtClean="0"/>
              <a:t>刚刚我们提到了大家很关心的晋升通道</a:t>
            </a:r>
            <a:r>
              <a:rPr lang="zh-CN" altLang="en-US" b="0" dirty="0" smtClean="0"/>
              <a:t>，在精研</a:t>
            </a:r>
            <a:r>
              <a:rPr lang="zh-CN" altLang="en-US" sz="1200" b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</a:rPr>
              <a:t>员工发展通道分技术路线和管理路线，</a:t>
            </a:r>
            <a:r>
              <a:rPr lang="zh-CN" altLang="en-US" sz="12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可以根据自己的性格、能力选择不同的路线，</a:t>
            </a:r>
            <a:r>
              <a:rPr lang="zh-CN" altLang="en-US" sz="1200" b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</a:rPr>
              <a:t>获得高薪不是只有一条路。</a:t>
            </a:r>
            <a:endParaRPr lang="zh-CN" altLang="en-US" sz="1200" b="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DAF6A-53BE-4FDE-BED1-5614568D12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公司核心竞争力（答疑环节或者与同学介绍交流时）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客户资源优势：客户全面，覆盖率高，大客户已建立成熟的供应链体系，真诚的客户服务带来的客户粘性，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7*24*365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及时、快速响应客户需求；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较强的研发能力：根据客户的需求，尝试不同材料、工艺等的创新，自主研发的改混料能力，以及成熟的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MIM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精密模具设计、烧结技术等技术壁垒和行业技术经验，公司已成功开发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1000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多种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MIM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产品；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优良的企业文化：老板风格、公司氛围、重视人才培养，丰富的激励机制。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DAF6A-53BE-4FDE-BED1-5614568D12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 algn="just">
              <a:lnSpc>
                <a:spcPct val="150000"/>
              </a:lnSpc>
            </a:pP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  <a:sym typeface="+mn-ea"/>
              </a:rPr>
              <a:t>江苏精研科技股份有限公司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  <a:sym typeface="+mn-ea"/>
              </a:rPr>
              <a:t>是一家专业的金属粉末注射成形（MIM）产品生产商和解决方案提供商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  <a:sym typeface="+mn-ea"/>
              </a:rPr>
              <a:t>。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  <a:sym typeface="+mn-ea"/>
              </a:rPr>
              <a:t>近年来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  <a:sym typeface="+mn-ea"/>
              </a:rPr>
              <a:t>，公司快速发展，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  <a:sym typeface="+mn-ea"/>
              </a:rPr>
              <a:t>致力于打造六大业务板块新发展格局，实现公司多领域、多业务、多元化的发展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  <a:sym typeface="+mn-ea"/>
              </a:rPr>
              <a:t>。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ahoma" panose="020B0604030504040204" pitchFamily="34" charset="0"/>
              <a:sym typeface="+mn-ea"/>
            </a:endParaRPr>
          </a:p>
          <a:p>
            <a:pPr algn="just"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  <a:sym typeface="+mn-ea"/>
              </a:rPr>
              <a:t>六大业务板块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  <a:sym typeface="+mn-ea"/>
              </a:rPr>
              <a:t>分别是：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ahoma" panose="020B0604030504040204" pitchFamily="34" charset="0"/>
              <a:sym typeface="+mn-ea"/>
            </a:endParaRPr>
          </a:p>
          <a:p>
            <a:pPr algn="just">
              <a:lnSpc>
                <a:spcPct val="150000"/>
              </a:lnSpc>
            </a:pP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ahoma" panose="020B0604030504040204" pitchFamily="34" charset="0"/>
              <a:sym typeface="+mn-ea"/>
            </a:endParaRPr>
          </a:p>
          <a:p>
            <a:pPr algn="just">
              <a:lnSpc>
                <a:spcPct val="150000"/>
              </a:lnSpc>
            </a:pP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ahoma" panose="020B0604030504040204" pitchFamily="34" charset="0"/>
              <a:sym typeface="+mn-ea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公司MIM精密金属制造板块以MIM零件和MIM组件产品制造为主体，产品已经广泛应用于消费电子领域和汽车领域；</a:t>
            </a:r>
            <a:endParaRPr lang="zh-CN" altLang="en-US"/>
          </a:p>
          <a:p>
            <a:r>
              <a:rPr lang="zh-CN" altLang="en-US"/>
              <a:t>传动板块主要为智能手机、智能耳机、智能家居等领域的客户提供批量化精密传动机构产品；</a:t>
            </a:r>
            <a:endParaRPr lang="zh-CN" altLang="en-US"/>
          </a:p>
          <a:p>
            <a:r>
              <a:rPr lang="zh-CN" altLang="en-US"/>
              <a:t>精密塑胶板块主要从事精密塑胶件及其组件的研发、设计和制造，产品覆盖汽车、消费电子及医疗器件等领域；</a:t>
            </a:r>
            <a:endParaRPr lang="zh-CN" altLang="en-US"/>
          </a:p>
          <a:p>
            <a:r>
              <a:rPr lang="zh-CN" altLang="en-US"/>
              <a:t>散热模组板块可为消费电子、通信等散热领域客户提供热管、VC及其组件等散热产品；</a:t>
            </a:r>
            <a:endParaRPr lang="zh-CN" altLang="en-US"/>
          </a:p>
          <a:p>
            <a:r>
              <a:rPr lang="zh-CN" altLang="en-US"/>
              <a:t>智能制造服务板块主要为生产线及设备进行智能化、信息化改造升级；</a:t>
            </a:r>
            <a:endParaRPr lang="zh-CN" altLang="en-US"/>
          </a:p>
          <a:p>
            <a:r>
              <a:rPr lang="zh-CN" altLang="en-US"/>
              <a:t>电子制造板块主要从事智能耳机等消费电子类业务。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那我们公司有哪些客户呢？大家可以来一起看看，有没有同学说这里的</a:t>
            </a:r>
            <a:r>
              <a:rPr lang="en-US" altLang="zh-CN" dirty="0" smtClean="0"/>
              <a:t>LOGO</a:t>
            </a:r>
            <a:r>
              <a:rPr lang="zh-CN" altLang="en-US" dirty="0" smtClean="0"/>
              <a:t>我都认识的，全部认识的举个手？由此表明，和我们合作的都是国内外顶尖的客户群体，首先手机类客户：第一排、、、，重点说苹果，除此以外华为；还有联想、</a:t>
            </a:r>
            <a:r>
              <a:rPr lang="en-US" altLang="zh-CN" dirty="0" smtClean="0"/>
              <a:t>TCL</a:t>
            </a:r>
            <a:r>
              <a:rPr lang="zh-CN" altLang="en-US" dirty="0" smtClean="0"/>
              <a:t>、海信、</a:t>
            </a:r>
            <a:r>
              <a:rPr lang="en-US" altLang="zh-CN" dirty="0" smtClean="0"/>
              <a:t>BOSE</a:t>
            </a:r>
            <a:r>
              <a:rPr lang="zh-CN" altLang="en-US" dirty="0" smtClean="0"/>
              <a:t>等，汽车客户呢有特斯拉、本田；还有</a:t>
            </a:r>
            <a:r>
              <a:rPr lang="en-US" altLang="zh-CN" dirty="0" err="1" smtClean="0"/>
              <a:t>facebook</a:t>
            </a:r>
            <a:r>
              <a:rPr lang="zh-CN" altLang="en-US" dirty="0" smtClean="0"/>
              <a:t>、亚马逊、谷歌、</a:t>
            </a:r>
            <a:r>
              <a:rPr lang="en-US" altLang="zh-CN" dirty="0" smtClean="0"/>
              <a:t>Microsoft</a:t>
            </a:r>
            <a:r>
              <a:rPr lang="zh-CN" altLang="en-US" dirty="0" smtClean="0"/>
              <a:t>、任天堂等综合消费类客户以及添可智能、海康威视</a:t>
            </a:r>
            <a:r>
              <a:rPr lang="zh-CN" altLang="en-US" dirty="0" smtClean="0"/>
              <a:t>等</a:t>
            </a:r>
            <a:endParaRPr lang="zh-CN" altLang="en-US" dirty="0" smtClean="0"/>
          </a:p>
          <a:p>
            <a:r>
              <a:rPr lang="zh-CN" altLang="en-US" dirty="0" smtClean="0"/>
              <a:t>国内终端：华为，小米，</a:t>
            </a:r>
            <a:r>
              <a:rPr lang="en-US" altLang="zh-CN" dirty="0" smtClean="0"/>
              <a:t>OPPO</a:t>
            </a:r>
            <a:r>
              <a:rPr lang="zh-CN" altLang="en-US" dirty="0" smtClean="0"/>
              <a:t>， </a:t>
            </a:r>
            <a:r>
              <a:rPr lang="en-US" altLang="zh-CN" dirty="0" smtClean="0"/>
              <a:t>vivo </a:t>
            </a:r>
            <a:r>
              <a:rPr lang="zh-CN" altLang="en-US" dirty="0" smtClean="0"/>
              <a:t>，海信，</a:t>
            </a:r>
            <a:r>
              <a:rPr lang="en-US" altLang="zh-CN" dirty="0" smtClean="0"/>
              <a:t>TCL, </a:t>
            </a:r>
            <a:r>
              <a:rPr lang="zh-CN" altLang="en-US" dirty="0" smtClean="0"/>
              <a:t>本田，联想，等</a:t>
            </a:r>
            <a:endParaRPr lang="en-US" altLang="zh-CN" dirty="0" smtClean="0"/>
          </a:p>
          <a:p>
            <a:r>
              <a:rPr lang="zh-CN" altLang="en-US" dirty="0" smtClean="0"/>
              <a:t>国外终端：</a:t>
            </a:r>
            <a:r>
              <a:rPr lang="en-US" altLang="zh-CN" dirty="0" smtClean="0"/>
              <a:t>Apple, Amazon, Facebook, Tesla, Microsoft, Google, Bose, </a:t>
            </a:r>
            <a:r>
              <a:rPr lang="en-US" altLang="zh-CN" dirty="0" err="1" smtClean="0"/>
              <a:t>Gopro</a:t>
            </a:r>
            <a:r>
              <a:rPr lang="en-US" altLang="zh-CN" dirty="0" smtClean="0"/>
              <a:t>, Harman, </a:t>
            </a:r>
            <a:r>
              <a:rPr lang="zh-CN" altLang="en-US" dirty="0" smtClean="0"/>
              <a:t>等</a:t>
            </a:r>
            <a:endParaRPr lang="en-US" altLang="zh-CN" dirty="0" smtClean="0"/>
          </a:p>
          <a:p>
            <a:r>
              <a:rPr lang="zh-CN" altLang="en-US" dirty="0" smtClean="0"/>
              <a:t>日韩终端：三星，任天堂</a:t>
            </a:r>
            <a:r>
              <a:rPr lang="en-US" altLang="zh-CN" dirty="0" smtClean="0"/>
              <a:t>, </a:t>
            </a:r>
            <a:r>
              <a:rPr lang="zh-CN" altLang="en-US" dirty="0" smtClean="0"/>
              <a:t>等</a:t>
            </a:r>
            <a:endParaRPr lang="en-US" altLang="zh-CN" dirty="0" smtClean="0"/>
          </a:p>
          <a:p>
            <a:r>
              <a:rPr lang="zh-CN" altLang="en-US" dirty="0" smtClean="0"/>
              <a:t>国内外</a:t>
            </a:r>
            <a:r>
              <a:rPr lang="en-US" altLang="zh-CN" dirty="0" smtClean="0"/>
              <a:t>EMS</a:t>
            </a:r>
            <a:r>
              <a:rPr lang="zh-CN" altLang="en-US" dirty="0" smtClean="0"/>
              <a:t>厂： 富士康，和硕，立讯，蓝思，比亚迪，伟创力，歌尔，瑞声，</a:t>
            </a:r>
            <a:r>
              <a:rPr lang="en-US" altLang="zh-CN" dirty="0" err="1" smtClean="0"/>
              <a:t>Nidec</a:t>
            </a:r>
            <a:r>
              <a:rPr lang="zh-CN" altLang="en-US" dirty="0" smtClean="0"/>
              <a:t>，</a:t>
            </a:r>
            <a:r>
              <a:rPr lang="en-US" altLang="zh-CN" dirty="0" smtClean="0"/>
              <a:t>Jabil, </a:t>
            </a:r>
            <a:r>
              <a:rPr lang="zh-CN" altLang="en-US" dirty="0" smtClean="0"/>
              <a:t>等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DAF6A-53BE-4FDE-BED1-5614568D12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我们刚刚介绍了我们公司的客户，也让大家来猜一猜我们公司的</a:t>
            </a:r>
            <a:r>
              <a:rPr lang="zh-CN" altLang="en-US" dirty="0" smtClean="0"/>
              <a:t>产品，首先，然后，最后</a:t>
            </a:r>
            <a:r>
              <a:rPr lang="en-US" altLang="zh-CN" dirty="0" smtClean="0"/>
              <a:t>…</a:t>
            </a:r>
            <a:endParaRPr lang="en-US" altLang="zh-CN" dirty="0" smtClean="0"/>
          </a:p>
          <a:p>
            <a:endParaRPr lang="zh-CN" altLang="en-US" dirty="0"/>
          </a:p>
          <a:p>
            <a:r>
              <a:rPr lang="zh-CN" altLang="en-US" dirty="0"/>
              <a:t>零件</a:t>
            </a:r>
            <a:r>
              <a:rPr lang="en-US" altLang="zh-CN" dirty="0"/>
              <a:t>-</a:t>
            </a:r>
            <a:r>
              <a:rPr lang="zh-CN" altLang="en-US" dirty="0"/>
              <a:t>组件，重点口头讲小米折叠屏！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DAF6A-53BE-4FDE-BED1-5614568D12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我们刚刚介绍了我们公司的客户，也让大家来猜一猜我们公司的</a:t>
            </a:r>
            <a:r>
              <a:rPr lang="zh-CN" altLang="en-US" dirty="0" smtClean="0"/>
              <a:t>产品，首先，然后，最后</a:t>
            </a:r>
            <a:r>
              <a:rPr lang="en-US" altLang="zh-CN" dirty="0" smtClean="0"/>
              <a:t>…</a:t>
            </a:r>
            <a:endParaRPr lang="en-US" altLang="zh-CN" dirty="0" smtClean="0"/>
          </a:p>
          <a:p>
            <a:endParaRPr lang="zh-CN" altLang="en-US" dirty="0"/>
          </a:p>
          <a:p>
            <a:r>
              <a:rPr lang="zh-CN" altLang="en-US" dirty="0"/>
              <a:t>零件</a:t>
            </a:r>
            <a:r>
              <a:rPr lang="en-US" altLang="zh-CN" dirty="0"/>
              <a:t>-</a:t>
            </a:r>
            <a:r>
              <a:rPr lang="zh-CN" altLang="en-US" dirty="0"/>
              <a:t>组件，重点口头讲小米折叠屏！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DAF6A-53BE-4FDE-BED1-5614568D12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听完我们的介绍，相信大家对于我们企业有了大致初步的印象，那我们公司的发展历程有哪些呢？其中经历了哪些历史重大节点呢。接下来我会为大家详细来介绍，首先，公司成立于</a:t>
            </a:r>
            <a:r>
              <a:rPr lang="en-US" altLang="zh-CN" dirty="0" smtClean="0"/>
              <a:t>2004</a:t>
            </a:r>
            <a:r>
              <a:rPr lang="zh-CN" altLang="en-US" dirty="0" smtClean="0"/>
              <a:t>年，距今差不多</a:t>
            </a:r>
            <a:r>
              <a:rPr lang="en-US" altLang="zh-CN" dirty="0" smtClean="0"/>
              <a:t>18</a:t>
            </a:r>
            <a:r>
              <a:rPr lang="zh-CN" altLang="en-US" dirty="0" smtClean="0"/>
              <a:t>年的时间，公司真正快速发展是在</a:t>
            </a:r>
            <a:r>
              <a:rPr lang="en-US" altLang="zh-CN" dirty="0" smtClean="0"/>
              <a:t>2011</a:t>
            </a:r>
            <a:r>
              <a:rPr lang="zh-CN" altLang="en-US" dirty="0" smtClean="0"/>
              <a:t>年之后，有没有同学结合我们之前的介绍，猜出一些原因的？原因</a:t>
            </a:r>
            <a:r>
              <a:rPr lang="en-US" altLang="zh-CN" dirty="0" smtClean="0"/>
              <a:t>1</a:t>
            </a:r>
            <a:r>
              <a:rPr lang="zh-CN" altLang="en-US" dirty="0" smtClean="0"/>
              <a:t>、智能手机的快速发展带动</a:t>
            </a:r>
            <a:r>
              <a:rPr lang="en-US" altLang="zh-CN" dirty="0" smtClean="0"/>
              <a:t>MIM</a:t>
            </a:r>
            <a:r>
              <a:rPr lang="zh-CN" altLang="en-US" dirty="0" smtClean="0"/>
              <a:t>行业的发展；</a:t>
            </a:r>
            <a:r>
              <a:rPr lang="en-US" altLang="zh-CN" dirty="0" smtClean="0"/>
              <a:t>2</a:t>
            </a:r>
            <a:r>
              <a:rPr lang="zh-CN" altLang="en-US" dirty="0" smtClean="0"/>
              <a:t>、</a:t>
            </a:r>
            <a:r>
              <a:rPr lang="en-US" altLang="zh-CN" dirty="0" smtClean="0"/>
              <a:t>MIM</a:t>
            </a:r>
            <a:r>
              <a:rPr lang="zh-CN" altLang="en-US" dirty="0" smtClean="0"/>
              <a:t>工艺的不断成熟和发展；</a:t>
            </a:r>
            <a:r>
              <a:rPr lang="en-US" altLang="zh-CN" dirty="0" smtClean="0"/>
              <a:t>3</a:t>
            </a:r>
            <a:r>
              <a:rPr lang="zh-CN" altLang="en-US" dirty="0" smtClean="0"/>
              <a:t>、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公司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2004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年成立，公司老板是从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2010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年正式接管精研科技，之前老板还没有完全运作，只是入股。在他接管后的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年不到的期间精研从一个只有几十号人的规模发展到现在将近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5000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人，从只有一栋楼的厂房发展到现在两个工业园区，从一个不知名的公司到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2017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月成功上市且在行业内被评价为全球第一的公司，从之前一个主体发展到现在集团化运作，成立了诸多国外办事处、全资子公司和事业部，可见公司的发展非常迅速且是可持续发展的，随着公司的发展公司也必然需要更多的人才，会有更多的职位空间提供给大家。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举例子：进入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Apple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供应商系统的例子；国家技术发明二等奖的例子。</a:t>
            </a:r>
            <a:endParaRPr lang="zh-CN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  <a:p>
            <a:r>
              <a:rPr lang="en-US" altLang="zh-CN" dirty="0"/>
              <a:t>2022</a:t>
            </a:r>
            <a:r>
              <a:rPr lang="zh-CN" altLang="en-US" dirty="0"/>
              <a:t>年</a:t>
            </a:r>
            <a:r>
              <a:rPr lang="zh-CN" altLang="en-US" dirty="0"/>
              <a:t>大事记</a:t>
            </a:r>
            <a:endParaRPr lang="zh-CN" altLang="en-US" dirty="0"/>
          </a:p>
          <a:p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收购瑞点精密科技</a:t>
            </a:r>
            <a:endParaRPr lang="zh-CN" altLang="en-US" dirty="0"/>
          </a:p>
          <a:p>
            <a:r>
              <a:rPr lang="zh-CN" altLang="en-US" dirty="0"/>
              <a:t>第二次可转债过会</a:t>
            </a:r>
            <a:r>
              <a:rPr lang="en-US" altLang="zh-CN" dirty="0"/>
              <a:t>  </a:t>
            </a:r>
            <a:r>
              <a:rPr lang="zh-CN" altLang="en-US" dirty="0"/>
              <a:t>融资金额：</a:t>
            </a:r>
            <a:r>
              <a:rPr lang="zh-CN" altLang="en-US" dirty="0"/>
              <a:t>待补充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DAF6A-53BE-4FDE-BED1-5614568D12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介绍完公司之后呢，接下来进入第二部分：你知道我来自哪儿吗？大家是否还记得火出圈的江苏十三太保，没错，我们就是位于十三太保之一的常州，一个“教我如何不想他”的城市，一个特别宜居的城市。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DAF6A-53BE-4FDE-BED1-5614568D12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2552D-6C94-4EE1-A450-1729FFED6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89BE-140E-434C-BCD6-2C74B6F935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2552D-6C94-4EE1-A450-1729FFED6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89BE-140E-434C-BCD6-2C74B6F935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2552D-6C94-4EE1-A450-1729FFED6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89BE-140E-434C-BCD6-2C74B6F935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品位QQ：154397678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2552D-6C94-4EE1-A450-1729FFED6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89BE-140E-434C-BCD6-2C74B6F935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2552D-6C94-4EE1-A450-1729FFED6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89BE-140E-434C-BCD6-2C74B6F935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2552D-6C94-4EE1-A450-1729FFED6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89BE-140E-434C-BCD6-2C74B6F935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2552D-6C94-4EE1-A450-1729FFED6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89BE-140E-434C-BCD6-2C74B6F935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2552D-6C94-4EE1-A450-1729FFED6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89BE-140E-434C-BCD6-2C74B6F935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2552D-6C94-4EE1-A450-1729FFED6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89BE-140E-434C-BCD6-2C74B6F935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2552D-6C94-4EE1-A450-1729FFED6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89BE-140E-434C-BCD6-2C74B6F935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2552D-6C94-4EE1-A450-1729FFED6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89BE-140E-434C-BCD6-2C74B6F935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92552D-6C94-4EE1-A450-1729FFED6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E89BE-140E-434C-BCD6-2C74B6F935B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8.png"/><Relationship Id="rId2" Type="http://schemas.microsoft.com/office/2007/relationships/media" Target="../media/media2.mp4"/><Relationship Id="rId1" Type="http://schemas.openxmlformats.org/officeDocument/2006/relationships/video" Target="NULL" TargetMode="Externa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65.xml"/><Relationship Id="rId8" Type="http://schemas.openxmlformats.org/officeDocument/2006/relationships/tags" Target="../tags/tag164.xml"/><Relationship Id="rId7" Type="http://schemas.openxmlformats.org/officeDocument/2006/relationships/tags" Target="../tags/tag163.xml"/><Relationship Id="rId6" Type="http://schemas.openxmlformats.org/officeDocument/2006/relationships/tags" Target="../tags/tag16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9" Type="http://schemas.openxmlformats.org/officeDocument/2006/relationships/notesSlide" Target="../notesSlides/notesSlide9.xml"/><Relationship Id="rId18" Type="http://schemas.openxmlformats.org/officeDocument/2006/relationships/slideLayout" Target="../slideLayouts/slideLayout7.xml"/><Relationship Id="rId17" Type="http://schemas.openxmlformats.org/officeDocument/2006/relationships/tags" Target="../tags/tag168.xml"/><Relationship Id="rId16" Type="http://schemas.openxmlformats.org/officeDocument/2006/relationships/image" Target="../media/image38.png"/><Relationship Id="rId15" Type="http://schemas.openxmlformats.org/officeDocument/2006/relationships/image" Target="../media/image37.jpeg"/><Relationship Id="rId14" Type="http://schemas.openxmlformats.org/officeDocument/2006/relationships/image" Target="../media/image36.jpeg"/><Relationship Id="rId13" Type="http://schemas.openxmlformats.org/officeDocument/2006/relationships/image" Target="../media/image35.jpeg"/><Relationship Id="rId12" Type="http://schemas.openxmlformats.org/officeDocument/2006/relationships/image" Target="../media/image34.jpeg"/><Relationship Id="rId11" Type="http://schemas.openxmlformats.org/officeDocument/2006/relationships/tags" Target="../tags/tag167.xml"/><Relationship Id="rId10" Type="http://schemas.openxmlformats.org/officeDocument/2006/relationships/tags" Target="../tags/tag166.xml"/><Relationship Id="rId1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1" Type="http://schemas.openxmlformats.org/officeDocument/2006/relationships/tags" Target="../tags/tag16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1.png"/><Relationship Id="rId2" Type="http://schemas.microsoft.com/office/2007/relationships/media" Target="../media/media2.mp4"/><Relationship Id="rId1" Type="http://schemas.openxmlformats.org/officeDocument/2006/relationships/video" Target="NULL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7" Type="http://schemas.openxmlformats.org/officeDocument/2006/relationships/slideLayout" Target="../slideLayouts/slideLayout7.xml"/><Relationship Id="rId6" Type="http://schemas.openxmlformats.org/officeDocument/2006/relationships/tags" Target="../tags/tag175.xml"/><Relationship Id="rId5" Type="http://schemas.openxmlformats.org/officeDocument/2006/relationships/tags" Target="../tags/tag174.xml"/><Relationship Id="rId4" Type="http://schemas.openxmlformats.org/officeDocument/2006/relationships/tags" Target="../tags/tag173.xml"/><Relationship Id="rId3" Type="http://schemas.openxmlformats.org/officeDocument/2006/relationships/tags" Target="../tags/tag172.xml"/><Relationship Id="rId2" Type="http://schemas.openxmlformats.org/officeDocument/2006/relationships/tags" Target="../tags/tag171.xml"/><Relationship Id="rId1" Type="http://schemas.openxmlformats.org/officeDocument/2006/relationships/tags" Target="../tags/tag17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48.png"/><Relationship Id="rId7" Type="http://schemas.openxmlformats.org/officeDocument/2006/relationships/tags" Target="../tags/tag179.xml"/><Relationship Id="rId6" Type="http://schemas.openxmlformats.org/officeDocument/2006/relationships/image" Target="../media/image47.jpeg"/><Relationship Id="rId5" Type="http://schemas.openxmlformats.org/officeDocument/2006/relationships/tags" Target="../tags/tag178.xml"/><Relationship Id="rId4" Type="http://schemas.openxmlformats.org/officeDocument/2006/relationships/image" Target="../media/image46.jpeg"/><Relationship Id="rId3" Type="http://schemas.openxmlformats.org/officeDocument/2006/relationships/tags" Target="../tags/tag177.xml"/><Relationship Id="rId2" Type="http://schemas.openxmlformats.org/officeDocument/2006/relationships/image" Target="../media/image45.jpeg"/><Relationship Id="rId1" Type="http://schemas.openxmlformats.org/officeDocument/2006/relationships/tags" Target="../tags/tag176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2.jpeg"/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0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188.xml"/><Relationship Id="rId8" Type="http://schemas.openxmlformats.org/officeDocument/2006/relationships/tags" Target="../tags/tag187.xml"/><Relationship Id="rId7" Type="http://schemas.openxmlformats.org/officeDocument/2006/relationships/tags" Target="../tags/tag186.xml"/><Relationship Id="rId6" Type="http://schemas.openxmlformats.org/officeDocument/2006/relationships/tags" Target="../tags/tag185.xml"/><Relationship Id="rId5" Type="http://schemas.openxmlformats.org/officeDocument/2006/relationships/tags" Target="../tags/tag184.xml"/><Relationship Id="rId4" Type="http://schemas.openxmlformats.org/officeDocument/2006/relationships/tags" Target="../tags/tag183.xml"/><Relationship Id="rId30" Type="http://schemas.openxmlformats.org/officeDocument/2006/relationships/notesSlide" Target="../notesSlides/notesSlide15.xml"/><Relationship Id="rId3" Type="http://schemas.openxmlformats.org/officeDocument/2006/relationships/image" Target="../media/image53.png"/><Relationship Id="rId29" Type="http://schemas.openxmlformats.org/officeDocument/2006/relationships/slideLayout" Target="../slideLayouts/slideLayout2.xml"/><Relationship Id="rId28" Type="http://schemas.openxmlformats.org/officeDocument/2006/relationships/tags" Target="../tags/tag206.xml"/><Relationship Id="rId27" Type="http://schemas.openxmlformats.org/officeDocument/2006/relationships/tags" Target="../tags/tag205.xml"/><Relationship Id="rId26" Type="http://schemas.openxmlformats.org/officeDocument/2006/relationships/tags" Target="../tags/tag204.xml"/><Relationship Id="rId25" Type="http://schemas.openxmlformats.org/officeDocument/2006/relationships/tags" Target="../tags/tag203.xml"/><Relationship Id="rId24" Type="http://schemas.openxmlformats.org/officeDocument/2006/relationships/tags" Target="../tags/tag202.xml"/><Relationship Id="rId23" Type="http://schemas.openxmlformats.org/officeDocument/2006/relationships/tags" Target="../tags/tag201.xml"/><Relationship Id="rId22" Type="http://schemas.openxmlformats.org/officeDocument/2006/relationships/tags" Target="../tags/tag200.xml"/><Relationship Id="rId21" Type="http://schemas.openxmlformats.org/officeDocument/2006/relationships/tags" Target="../tags/tag199.xml"/><Relationship Id="rId20" Type="http://schemas.openxmlformats.org/officeDocument/2006/relationships/tags" Target="../tags/tag198.xml"/><Relationship Id="rId2" Type="http://schemas.openxmlformats.org/officeDocument/2006/relationships/tags" Target="../tags/tag182.xml"/><Relationship Id="rId19" Type="http://schemas.openxmlformats.org/officeDocument/2006/relationships/tags" Target="../tags/tag197.xml"/><Relationship Id="rId18" Type="http://schemas.openxmlformats.org/officeDocument/2006/relationships/tags" Target="../tags/tag196.xml"/><Relationship Id="rId17" Type="http://schemas.openxmlformats.org/officeDocument/2006/relationships/tags" Target="../tags/tag195.xml"/><Relationship Id="rId16" Type="http://schemas.openxmlformats.org/officeDocument/2006/relationships/tags" Target="../tags/tag194.xml"/><Relationship Id="rId15" Type="http://schemas.openxmlformats.org/officeDocument/2006/relationships/tags" Target="../tags/tag193.xml"/><Relationship Id="rId14" Type="http://schemas.openxmlformats.org/officeDocument/2006/relationships/tags" Target="../tags/tag192.xml"/><Relationship Id="rId13" Type="http://schemas.openxmlformats.org/officeDocument/2006/relationships/tags" Target="../tags/tag191.xml"/><Relationship Id="rId12" Type="http://schemas.openxmlformats.org/officeDocument/2006/relationships/tags" Target="../tags/tag190.xml"/><Relationship Id="rId11" Type="http://schemas.openxmlformats.org/officeDocument/2006/relationships/tags" Target="../tags/tag189.xml"/><Relationship Id="rId10" Type="http://schemas.openxmlformats.org/officeDocument/2006/relationships/image" Target="../media/image54.png"/><Relationship Id="rId1" Type="http://schemas.openxmlformats.org/officeDocument/2006/relationships/tags" Target="../tags/tag18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microsoft.com/office/2007/relationships/media" Target="../media/media2.mp4"/><Relationship Id="rId1" Type="http://schemas.openxmlformats.org/officeDocument/2006/relationships/video" Target="NUL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8.png"/><Relationship Id="rId3" Type="http://schemas.openxmlformats.org/officeDocument/2006/relationships/tags" Target="../tags/tag2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jpeg"/><Relationship Id="rId8" Type="http://schemas.openxmlformats.org/officeDocument/2006/relationships/image" Target="../media/image16.jpeg"/><Relationship Id="rId7" Type="http://schemas.openxmlformats.org/officeDocument/2006/relationships/image" Target="../media/image15.jpeg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6" Type="http://schemas.openxmlformats.org/officeDocument/2006/relationships/notesSlide" Target="../notesSlides/notesSlide4.xml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22.png"/><Relationship Id="rId13" Type="http://schemas.openxmlformats.org/officeDocument/2006/relationships/image" Target="../media/image21.jpeg"/><Relationship Id="rId12" Type="http://schemas.openxmlformats.org/officeDocument/2006/relationships/image" Target="../media/image20.jpeg"/><Relationship Id="rId11" Type="http://schemas.openxmlformats.org/officeDocument/2006/relationships/image" Target="../media/image19.jpeg"/><Relationship Id="rId10" Type="http://schemas.openxmlformats.org/officeDocument/2006/relationships/image" Target="../media/image18.jpe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1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99" Type="http://schemas.openxmlformats.org/officeDocument/2006/relationships/tags" Target="../tags/tag103.xml"/><Relationship Id="rId98" Type="http://schemas.openxmlformats.org/officeDocument/2006/relationships/tags" Target="../tags/tag102.xml"/><Relationship Id="rId97" Type="http://schemas.openxmlformats.org/officeDocument/2006/relationships/tags" Target="../tags/tag101.xml"/><Relationship Id="rId96" Type="http://schemas.openxmlformats.org/officeDocument/2006/relationships/tags" Target="../tags/tag100.xml"/><Relationship Id="rId95" Type="http://schemas.openxmlformats.org/officeDocument/2006/relationships/tags" Target="../tags/tag99.xml"/><Relationship Id="rId94" Type="http://schemas.openxmlformats.org/officeDocument/2006/relationships/tags" Target="../tags/tag98.xml"/><Relationship Id="rId93" Type="http://schemas.openxmlformats.org/officeDocument/2006/relationships/tags" Target="../tags/tag97.xml"/><Relationship Id="rId92" Type="http://schemas.openxmlformats.org/officeDocument/2006/relationships/tags" Target="../tags/tag96.xml"/><Relationship Id="rId91" Type="http://schemas.openxmlformats.org/officeDocument/2006/relationships/tags" Target="../tags/tag95.xml"/><Relationship Id="rId90" Type="http://schemas.openxmlformats.org/officeDocument/2006/relationships/tags" Target="../tags/tag94.xml"/><Relationship Id="rId9" Type="http://schemas.openxmlformats.org/officeDocument/2006/relationships/tags" Target="../tags/tag13.xml"/><Relationship Id="rId89" Type="http://schemas.openxmlformats.org/officeDocument/2006/relationships/tags" Target="../tags/tag93.xml"/><Relationship Id="rId88" Type="http://schemas.openxmlformats.org/officeDocument/2006/relationships/tags" Target="../tags/tag92.xml"/><Relationship Id="rId87" Type="http://schemas.openxmlformats.org/officeDocument/2006/relationships/tags" Target="../tags/tag91.xml"/><Relationship Id="rId86" Type="http://schemas.openxmlformats.org/officeDocument/2006/relationships/tags" Target="../tags/tag90.xml"/><Relationship Id="rId85" Type="http://schemas.openxmlformats.org/officeDocument/2006/relationships/tags" Target="../tags/tag89.xml"/><Relationship Id="rId84" Type="http://schemas.openxmlformats.org/officeDocument/2006/relationships/tags" Target="../tags/tag88.xml"/><Relationship Id="rId83" Type="http://schemas.openxmlformats.org/officeDocument/2006/relationships/tags" Target="../tags/tag87.xml"/><Relationship Id="rId82" Type="http://schemas.openxmlformats.org/officeDocument/2006/relationships/tags" Target="../tags/tag86.xml"/><Relationship Id="rId81" Type="http://schemas.openxmlformats.org/officeDocument/2006/relationships/tags" Target="../tags/tag85.xml"/><Relationship Id="rId80" Type="http://schemas.openxmlformats.org/officeDocument/2006/relationships/tags" Target="../tags/tag84.xml"/><Relationship Id="rId8" Type="http://schemas.openxmlformats.org/officeDocument/2006/relationships/tags" Target="../tags/tag12.xml"/><Relationship Id="rId79" Type="http://schemas.openxmlformats.org/officeDocument/2006/relationships/tags" Target="../tags/tag83.xml"/><Relationship Id="rId78" Type="http://schemas.openxmlformats.org/officeDocument/2006/relationships/tags" Target="../tags/tag82.xml"/><Relationship Id="rId77" Type="http://schemas.openxmlformats.org/officeDocument/2006/relationships/tags" Target="../tags/tag81.xml"/><Relationship Id="rId76" Type="http://schemas.openxmlformats.org/officeDocument/2006/relationships/tags" Target="../tags/tag80.xml"/><Relationship Id="rId75" Type="http://schemas.openxmlformats.org/officeDocument/2006/relationships/tags" Target="../tags/tag79.xml"/><Relationship Id="rId74" Type="http://schemas.openxmlformats.org/officeDocument/2006/relationships/tags" Target="../tags/tag78.xml"/><Relationship Id="rId73" Type="http://schemas.openxmlformats.org/officeDocument/2006/relationships/tags" Target="../tags/tag77.xml"/><Relationship Id="rId72" Type="http://schemas.openxmlformats.org/officeDocument/2006/relationships/tags" Target="../tags/tag76.xml"/><Relationship Id="rId71" Type="http://schemas.openxmlformats.org/officeDocument/2006/relationships/tags" Target="../tags/tag75.xml"/><Relationship Id="rId70" Type="http://schemas.openxmlformats.org/officeDocument/2006/relationships/tags" Target="../tags/tag74.xml"/><Relationship Id="rId7" Type="http://schemas.openxmlformats.org/officeDocument/2006/relationships/tags" Target="../tags/tag11.xml"/><Relationship Id="rId69" Type="http://schemas.openxmlformats.org/officeDocument/2006/relationships/tags" Target="../tags/tag73.xml"/><Relationship Id="rId68" Type="http://schemas.openxmlformats.org/officeDocument/2006/relationships/tags" Target="../tags/tag72.xml"/><Relationship Id="rId67" Type="http://schemas.openxmlformats.org/officeDocument/2006/relationships/tags" Target="../tags/tag71.xml"/><Relationship Id="rId66" Type="http://schemas.openxmlformats.org/officeDocument/2006/relationships/tags" Target="../tags/tag70.xml"/><Relationship Id="rId65" Type="http://schemas.openxmlformats.org/officeDocument/2006/relationships/tags" Target="../tags/tag69.xml"/><Relationship Id="rId64" Type="http://schemas.openxmlformats.org/officeDocument/2006/relationships/tags" Target="../tags/tag68.xml"/><Relationship Id="rId63" Type="http://schemas.openxmlformats.org/officeDocument/2006/relationships/tags" Target="../tags/tag67.xml"/><Relationship Id="rId62" Type="http://schemas.openxmlformats.org/officeDocument/2006/relationships/tags" Target="../tags/tag66.xml"/><Relationship Id="rId61" Type="http://schemas.openxmlformats.org/officeDocument/2006/relationships/tags" Target="../tags/tag65.xml"/><Relationship Id="rId60" Type="http://schemas.openxmlformats.org/officeDocument/2006/relationships/tags" Target="../tags/tag64.xml"/><Relationship Id="rId6" Type="http://schemas.openxmlformats.org/officeDocument/2006/relationships/tags" Target="../tags/tag10.xml"/><Relationship Id="rId59" Type="http://schemas.openxmlformats.org/officeDocument/2006/relationships/tags" Target="../tags/tag63.xml"/><Relationship Id="rId58" Type="http://schemas.openxmlformats.org/officeDocument/2006/relationships/tags" Target="../tags/tag62.xml"/><Relationship Id="rId57" Type="http://schemas.openxmlformats.org/officeDocument/2006/relationships/tags" Target="../tags/tag61.xml"/><Relationship Id="rId56" Type="http://schemas.openxmlformats.org/officeDocument/2006/relationships/tags" Target="../tags/tag60.xml"/><Relationship Id="rId55" Type="http://schemas.openxmlformats.org/officeDocument/2006/relationships/tags" Target="../tags/tag59.xml"/><Relationship Id="rId54" Type="http://schemas.openxmlformats.org/officeDocument/2006/relationships/tags" Target="../tags/tag58.xml"/><Relationship Id="rId53" Type="http://schemas.openxmlformats.org/officeDocument/2006/relationships/tags" Target="../tags/tag57.xml"/><Relationship Id="rId52" Type="http://schemas.openxmlformats.org/officeDocument/2006/relationships/tags" Target="../tags/tag56.xml"/><Relationship Id="rId51" Type="http://schemas.openxmlformats.org/officeDocument/2006/relationships/tags" Target="../tags/tag55.xml"/><Relationship Id="rId50" Type="http://schemas.openxmlformats.org/officeDocument/2006/relationships/tags" Target="../tags/tag54.xml"/><Relationship Id="rId5" Type="http://schemas.openxmlformats.org/officeDocument/2006/relationships/tags" Target="../tags/tag9.xml"/><Relationship Id="rId49" Type="http://schemas.openxmlformats.org/officeDocument/2006/relationships/tags" Target="../tags/tag53.xml"/><Relationship Id="rId48" Type="http://schemas.openxmlformats.org/officeDocument/2006/relationships/tags" Target="../tags/tag52.xml"/><Relationship Id="rId47" Type="http://schemas.openxmlformats.org/officeDocument/2006/relationships/tags" Target="../tags/tag51.xml"/><Relationship Id="rId46" Type="http://schemas.openxmlformats.org/officeDocument/2006/relationships/tags" Target="../tags/tag50.xml"/><Relationship Id="rId45" Type="http://schemas.openxmlformats.org/officeDocument/2006/relationships/tags" Target="../tags/tag49.xml"/><Relationship Id="rId44" Type="http://schemas.openxmlformats.org/officeDocument/2006/relationships/tags" Target="../tags/tag48.xml"/><Relationship Id="rId43" Type="http://schemas.openxmlformats.org/officeDocument/2006/relationships/tags" Target="../tags/tag47.xml"/><Relationship Id="rId42" Type="http://schemas.openxmlformats.org/officeDocument/2006/relationships/tags" Target="../tags/tag46.xml"/><Relationship Id="rId41" Type="http://schemas.openxmlformats.org/officeDocument/2006/relationships/tags" Target="../tags/tag45.xml"/><Relationship Id="rId40" Type="http://schemas.openxmlformats.org/officeDocument/2006/relationships/tags" Target="../tags/tag44.xml"/><Relationship Id="rId4" Type="http://schemas.openxmlformats.org/officeDocument/2006/relationships/tags" Target="../tags/tag8.xml"/><Relationship Id="rId39" Type="http://schemas.openxmlformats.org/officeDocument/2006/relationships/tags" Target="../tags/tag43.xml"/><Relationship Id="rId38" Type="http://schemas.openxmlformats.org/officeDocument/2006/relationships/tags" Target="../tags/tag42.xml"/><Relationship Id="rId37" Type="http://schemas.openxmlformats.org/officeDocument/2006/relationships/tags" Target="../tags/tag41.xml"/><Relationship Id="rId36" Type="http://schemas.openxmlformats.org/officeDocument/2006/relationships/tags" Target="../tags/tag40.xml"/><Relationship Id="rId35" Type="http://schemas.openxmlformats.org/officeDocument/2006/relationships/tags" Target="../tags/tag39.xml"/><Relationship Id="rId34" Type="http://schemas.openxmlformats.org/officeDocument/2006/relationships/tags" Target="../tags/tag38.xml"/><Relationship Id="rId33" Type="http://schemas.openxmlformats.org/officeDocument/2006/relationships/tags" Target="../tags/tag37.xml"/><Relationship Id="rId32" Type="http://schemas.openxmlformats.org/officeDocument/2006/relationships/tags" Target="../tags/tag36.xml"/><Relationship Id="rId31" Type="http://schemas.openxmlformats.org/officeDocument/2006/relationships/tags" Target="../tags/tag35.xml"/><Relationship Id="rId30" Type="http://schemas.openxmlformats.org/officeDocument/2006/relationships/tags" Target="../tags/tag34.xml"/><Relationship Id="rId3" Type="http://schemas.openxmlformats.org/officeDocument/2006/relationships/tags" Target="../tags/tag7.xml"/><Relationship Id="rId29" Type="http://schemas.openxmlformats.org/officeDocument/2006/relationships/tags" Target="../tags/tag33.xml"/><Relationship Id="rId28" Type="http://schemas.openxmlformats.org/officeDocument/2006/relationships/tags" Target="../tags/tag32.xml"/><Relationship Id="rId27" Type="http://schemas.openxmlformats.org/officeDocument/2006/relationships/tags" Target="../tags/tag31.xml"/><Relationship Id="rId26" Type="http://schemas.openxmlformats.org/officeDocument/2006/relationships/tags" Target="../tags/tag30.xml"/><Relationship Id="rId25" Type="http://schemas.openxmlformats.org/officeDocument/2006/relationships/tags" Target="../tags/tag29.xml"/><Relationship Id="rId24" Type="http://schemas.openxmlformats.org/officeDocument/2006/relationships/tags" Target="../tags/tag28.xml"/><Relationship Id="rId23" Type="http://schemas.openxmlformats.org/officeDocument/2006/relationships/tags" Target="../tags/tag27.xml"/><Relationship Id="rId22" Type="http://schemas.openxmlformats.org/officeDocument/2006/relationships/tags" Target="../tags/tag26.xml"/><Relationship Id="rId21" Type="http://schemas.openxmlformats.org/officeDocument/2006/relationships/tags" Target="../tags/tag25.xml"/><Relationship Id="rId20" Type="http://schemas.openxmlformats.org/officeDocument/2006/relationships/tags" Target="../tags/tag24.xml"/><Relationship Id="rId2" Type="http://schemas.openxmlformats.org/officeDocument/2006/relationships/tags" Target="../tags/tag6.xml"/><Relationship Id="rId19" Type="http://schemas.openxmlformats.org/officeDocument/2006/relationships/tags" Target="../tags/tag23.xml"/><Relationship Id="rId18" Type="http://schemas.openxmlformats.org/officeDocument/2006/relationships/tags" Target="../tags/tag22.xml"/><Relationship Id="rId17" Type="http://schemas.openxmlformats.org/officeDocument/2006/relationships/tags" Target="../tags/tag21.xml"/><Relationship Id="rId161" Type="http://schemas.openxmlformats.org/officeDocument/2006/relationships/notesSlide" Target="../notesSlides/notesSlide7.xml"/><Relationship Id="rId160" Type="http://schemas.openxmlformats.org/officeDocument/2006/relationships/slideLayout" Target="../slideLayouts/slideLayout2.xml"/><Relationship Id="rId16" Type="http://schemas.openxmlformats.org/officeDocument/2006/relationships/tags" Target="../tags/tag20.xml"/><Relationship Id="rId159" Type="http://schemas.openxmlformats.org/officeDocument/2006/relationships/tags" Target="../tags/tag161.xml"/><Relationship Id="rId158" Type="http://schemas.openxmlformats.org/officeDocument/2006/relationships/tags" Target="../tags/tag160.xml"/><Relationship Id="rId157" Type="http://schemas.openxmlformats.org/officeDocument/2006/relationships/tags" Target="../tags/tag159.xml"/><Relationship Id="rId156" Type="http://schemas.openxmlformats.org/officeDocument/2006/relationships/image" Target="../media/image27.emf"/><Relationship Id="rId155" Type="http://schemas.openxmlformats.org/officeDocument/2006/relationships/tags" Target="../tags/tag158.xml"/><Relationship Id="rId154" Type="http://schemas.openxmlformats.org/officeDocument/2006/relationships/image" Target="../media/image26.emf"/><Relationship Id="rId153" Type="http://schemas.openxmlformats.org/officeDocument/2006/relationships/tags" Target="../tags/tag157.xml"/><Relationship Id="rId152" Type="http://schemas.openxmlformats.org/officeDocument/2006/relationships/tags" Target="../tags/tag156.xml"/><Relationship Id="rId151" Type="http://schemas.openxmlformats.org/officeDocument/2006/relationships/tags" Target="../tags/tag155.xml"/><Relationship Id="rId150" Type="http://schemas.openxmlformats.org/officeDocument/2006/relationships/tags" Target="../tags/tag154.xml"/><Relationship Id="rId15" Type="http://schemas.openxmlformats.org/officeDocument/2006/relationships/tags" Target="../tags/tag19.xml"/><Relationship Id="rId149" Type="http://schemas.openxmlformats.org/officeDocument/2006/relationships/tags" Target="../tags/tag153.xml"/><Relationship Id="rId148" Type="http://schemas.openxmlformats.org/officeDocument/2006/relationships/tags" Target="../tags/tag152.xml"/><Relationship Id="rId147" Type="http://schemas.openxmlformats.org/officeDocument/2006/relationships/tags" Target="../tags/tag151.xml"/><Relationship Id="rId146" Type="http://schemas.openxmlformats.org/officeDocument/2006/relationships/tags" Target="../tags/tag150.xml"/><Relationship Id="rId145" Type="http://schemas.openxmlformats.org/officeDocument/2006/relationships/tags" Target="../tags/tag149.xml"/><Relationship Id="rId144" Type="http://schemas.openxmlformats.org/officeDocument/2006/relationships/tags" Target="../tags/tag148.xml"/><Relationship Id="rId143" Type="http://schemas.openxmlformats.org/officeDocument/2006/relationships/tags" Target="../tags/tag147.xml"/><Relationship Id="rId142" Type="http://schemas.openxmlformats.org/officeDocument/2006/relationships/tags" Target="../tags/tag146.xml"/><Relationship Id="rId141" Type="http://schemas.openxmlformats.org/officeDocument/2006/relationships/tags" Target="../tags/tag145.xml"/><Relationship Id="rId140" Type="http://schemas.openxmlformats.org/officeDocument/2006/relationships/tags" Target="../tags/tag144.xml"/><Relationship Id="rId14" Type="http://schemas.openxmlformats.org/officeDocument/2006/relationships/tags" Target="../tags/tag18.xml"/><Relationship Id="rId139" Type="http://schemas.openxmlformats.org/officeDocument/2006/relationships/tags" Target="../tags/tag143.xml"/><Relationship Id="rId138" Type="http://schemas.openxmlformats.org/officeDocument/2006/relationships/tags" Target="../tags/tag142.xml"/><Relationship Id="rId137" Type="http://schemas.openxmlformats.org/officeDocument/2006/relationships/tags" Target="../tags/tag141.xml"/><Relationship Id="rId136" Type="http://schemas.openxmlformats.org/officeDocument/2006/relationships/tags" Target="../tags/tag140.xml"/><Relationship Id="rId135" Type="http://schemas.openxmlformats.org/officeDocument/2006/relationships/tags" Target="../tags/tag139.xml"/><Relationship Id="rId134" Type="http://schemas.openxmlformats.org/officeDocument/2006/relationships/tags" Target="../tags/tag138.xml"/><Relationship Id="rId133" Type="http://schemas.openxmlformats.org/officeDocument/2006/relationships/tags" Target="../tags/tag137.xml"/><Relationship Id="rId132" Type="http://schemas.openxmlformats.org/officeDocument/2006/relationships/tags" Target="../tags/tag136.xml"/><Relationship Id="rId131" Type="http://schemas.openxmlformats.org/officeDocument/2006/relationships/tags" Target="../tags/tag135.xml"/><Relationship Id="rId130" Type="http://schemas.openxmlformats.org/officeDocument/2006/relationships/tags" Target="../tags/tag134.xml"/><Relationship Id="rId13" Type="http://schemas.openxmlformats.org/officeDocument/2006/relationships/tags" Target="../tags/tag17.xml"/><Relationship Id="rId129" Type="http://schemas.openxmlformats.org/officeDocument/2006/relationships/tags" Target="../tags/tag133.xml"/><Relationship Id="rId128" Type="http://schemas.openxmlformats.org/officeDocument/2006/relationships/tags" Target="../tags/tag132.xml"/><Relationship Id="rId127" Type="http://schemas.openxmlformats.org/officeDocument/2006/relationships/tags" Target="../tags/tag131.xml"/><Relationship Id="rId126" Type="http://schemas.openxmlformats.org/officeDocument/2006/relationships/tags" Target="../tags/tag130.xml"/><Relationship Id="rId125" Type="http://schemas.openxmlformats.org/officeDocument/2006/relationships/tags" Target="../tags/tag129.xml"/><Relationship Id="rId124" Type="http://schemas.openxmlformats.org/officeDocument/2006/relationships/tags" Target="../tags/tag128.xml"/><Relationship Id="rId123" Type="http://schemas.openxmlformats.org/officeDocument/2006/relationships/tags" Target="../tags/tag127.xml"/><Relationship Id="rId122" Type="http://schemas.openxmlformats.org/officeDocument/2006/relationships/tags" Target="../tags/tag126.xml"/><Relationship Id="rId121" Type="http://schemas.openxmlformats.org/officeDocument/2006/relationships/tags" Target="../tags/tag125.xml"/><Relationship Id="rId120" Type="http://schemas.openxmlformats.org/officeDocument/2006/relationships/tags" Target="../tags/tag124.xml"/><Relationship Id="rId12" Type="http://schemas.openxmlformats.org/officeDocument/2006/relationships/tags" Target="../tags/tag16.xml"/><Relationship Id="rId119" Type="http://schemas.openxmlformats.org/officeDocument/2006/relationships/tags" Target="../tags/tag123.xml"/><Relationship Id="rId118" Type="http://schemas.openxmlformats.org/officeDocument/2006/relationships/tags" Target="../tags/tag122.xml"/><Relationship Id="rId117" Type="http://schemas.openxmlformats.org/officeDocument/2006/relationships/tags" Target="../tags/tag121.xml"/><Relationship Id="rId116" Type="http://schemas.openxmlformats.org/officeDocument/2006/relationships/tags" Target="../tags/tag120.xml"/><Relationship Id="rId115" Type="http://schemas.openxmlformats.org/officeDocument/2006/relationships/tags" Target="../tags/tag119.xml"/><Relationship Id="rId114" Type="http://schemas.openxmlformats.org/officeDocument/2006/relationships/tags" Target="../tags/tag118.xml"/><Relationship Id="rId113" Type="http://schemas.openxmlformats.org/officeDocument/2006/relationships/tags" Target="../tags/tag117.xml"/><Relationship Id="rId112" Type="http://schemas.openxmlformats.org/officeDocument/2006/relationships/tags" Target="../tags/tag116.xml"/><Relationship Id="rId111" Type="http://schemas.openxmlformats.org/officeDocument/2006/relationships/tags" Target="../tags/tag115.xml"/><Relationship Id="rId110" Type="http://schemas.openxmlformats.org/officeDocument/2006/relationships/tags" Target="../tags/tag114.xml"/><Relationship Id="rId11" Type="http://schemas.openxmlformats.org/officeDocument/2006/relationships/tags" Target="../tags/tag15.xml"/><Relationship Id="rId109" Type="http://schemas.openxmlformats.org/officeDocument/2006/relationships/tags" Target="../tags/tag113.xml"/><Relationship Id="rId108" Type="http://schemas.openxmlformats.org/officeDocument/2006/relationships/tags" Target="../tags/tag112.xml"/><Relationship Id="rId107" Type="http://schemas.openxmlformats.org/officeDocument/2006/relationships/tags" Target="../tags/tag111.xml"/><Relationship Id="rId106" Type="http://schemas.openxmlformats.org/officeDocument/2006/relationships/tags" Target="../tags/tag110.xml"/><Relationship Id="rId105" Type="http://schemas.openxmlformats.org/officeDocument/2006/relationships/tags" Target="../tags/tag109.xml"/><Relationship Id="rId104" Type="http://schemas.openxmlformats.org/officeDocument/2006/relationships/tags" Target="../tags/tag108.xml"/><Relationship Id="rId103" Type="http://schemas.openxmlformats.org/officeDocument/2006/relationships/tags" Target="../tags/tag107.xml"/><Relationship Id="rId102" Type="http://schemas.openxmlformats.org/officeDocument/2006/relationships/tags" Target="../tags/tag106.xml"/><Relationship Id="rId101" Type="http://schemas.openxmlformats.org/officeDocument/2006/relationships/tags" Target="../tags/tag105.xml"/><Relationship Id="rId100" Type="http://schemas.openxmlformats.org/officeDocument/2006/relationships/tags" Target="../tags/tag104.xml"/><Relationship Id="rId10" Type="http://schemas.openxmlformats.org/officeDocument/2006/relationships/tags" Target="../tags/tag14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成片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最终10.1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607.000000" end="6134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37244" y="237067"/>
            <a:ext cx="2980089" cy="1336676"/>
            <a:chOff x="4357688" y="2760663"/>
            <a:chExt cx="3481388" cy="1336676"/>
          </a:xfrm>
        </p:grpSpPr>
        <p:sp>
          <p:nvSpPr>
            <p:cNvPr id="3" name="Freeform 5"/>
            <p:cNvSpPr/>
            <p:nvPr/>
          </p:nvSpPr>
          <p:spPr bwMode="auto">
            <a:xfrm>
              <a:off x="5681663" y="3394076"/>
              <a:ext cx="1077913" cy="703263"/>
            </a:xfrm>
            <a:custGeom>
              <a:avLst/>
              <a:gdLst>
                <a:gd name="T0" fmla="*/ 0 w 679"/>
                <a:gd name="T1" fmla="*/ 335 h 443"/>
                <a:gd name="T2" fmla="*/ 43 w 679"/>
                <a:gd name="T3" fmla="*/ 0 h 443"/>
                <a:gd name="T4" fmla="*/ 679 w 679"/>
                <a:gd name="T5" fmla="*/ 443 h 443"/>
                <a:gd name="T6" fmla="*/ 0 w 679"/>
                <a:gd name="T7" fmla="*/ 33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9" h="443">
                  <a:moveTo>
                    <a:pt x="0" y="335"/>
                  </a:moveTo>
                  <a:lnTo>
                    <a:pt x="43" y="0"/>
                  </a:lnTo>
                  <a:lnTo>
                    <a:pt x="679" y="443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155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" name="Freeform 6"/>
            <p:cNvSpPr/>
            <p:nvPr/>
          </p:nvSpPr>
          <p:spPr bwMode="auto">
            <a:xfrm>
              <a:off x="5681663" y="3051176"/>
              <a:ext cx="2157413" cy="874713"/>
            </a:xfrm>
            <a:custGeom>
              <a:avLst/>
              <a:gdLst>
                <a:gd name="T0" fmla="*/ 0 w 1359"/>
                <a:gd name="T1" fmla="*/ 551 h 551"/>
                <a:gd name="T2" fmla="*/ 43 w 1359"/>
                <a:gd name="T3" fmla="*/ 216 h 551"/>
                <a:gd name="T4" fmla="*/ 1359 w 1359"/>
                <a:gd name="T5" fmla="*/ 0 h 551"/>
                <a:gd name="T6" fmla="*/ 1316 w 1359"/>
                <a:gd name="T7" fmla="*/ 389 h 551"/>
                <a:gd name="T8" fmla="*/ 0 w 1359"/>
                <a:gd name="T9" fmla="*/ 551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9" h="551">
                  <a:moveTo>
                    <a:pt x="0" y="551"/>
                  </a:moveTo>
                  <a:lnTo>
                    <a:pt x="43" y="216"/>
                  </a:lnTo>
                  <a:lnTo>
                    <a:pt x="1359" y="0"/>
                  </a:lnTo>
                  <a:lnTo>
                    <a:pt x="1316" y="389"/>
                  </a:lnTo>
                  <a:lnTo>
                    <a:pt x="0" y="551"/>
                  </a:lnTo>
                  <a:close/>
                </a:path>
              </a:pathLst>
            </a:custGeom>
            <a:solidFill>
              <a:srgbClr val="B5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" name="Freeform 7"/>
            <p:cNvSpPr/>
            <p:nvPr/>
          </p:nvSpPr>
          <p:spPr bwMode="auto">
            <a:xfrm>
              <a:off x="4357688" y="2760663"/>
              <a:ext cx="1392238" cy="890588"/>
            </a:xfrm>
            <a:custGeom>
              <a:avLst/>
              <a:gdLst>
                <a:gd name="T0" fmla="*/ 21 w 877"/>
                <a:gd name="T1" fmla="*/ 561 h 561"/>
                <a:gd name="T2" fmla="*/ 0 w 877"/>
                <a:gd name="T3" fmla="*/ 162 h 561"/>
                <a:gd name="T4" fmla="*/ 877 w 877"/>
                <a:gd name="T5" fmla="*/ 0 h 561"/>
                <a:gd name="T6" fmla="*/ 21 w 877"/>
                <a:gd name="T7" fmla="*/ 561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561">
                  <a:moveTo>
                    <a:pt x="21" y="561"/>
                  </a:moveTo>
                  <a:lnTo>
                    <a:pt x="0" y="162"/>
                  </a:lnTo>
                  <a:lnTo>
                    <a:pt x="877" y="0"/>
                  </a:lnTo>
                  <a:lnTo>
                    <a:pt x="21" y="561"/>
                  </a:lnTo>
                  <a:close/>
                </a:path>
              </a:pathLst>
            </a:custGeom>
            <a:solidFill>
              <a:srgbClr val="B5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8"/>
            <p:cNvSpPr/>
            <p:nvPr/>
          </p:nvSpPr>
          <p:spPr bwMode="auto">
            <a:xfrm>
              <a:off x="4357688" y="3017838"/>
              <a:ext cx="3481388" cy="650875"/>
            </a:xfrm>
            <a:custGeom>
              <a:avLst/>
              <a:gdLst>
                <a:gd name="T0" fmla="*/ 21 w 2193"/>
                <a:gd name="T1" fmla="*/ 399 h 410"/>
                <a:gd name="T2" fmla="*/ 0 w 2193"/>
                <a:gd name="T3" fmla="*/ 0 h 410"/>
                <a:gd name="T4" fmla="*/ 2193 w 2193"/>
                <a:gd name="T5" fmla="*/ 21 h 410"/>
                <a:gd name="T6" fmla="*/ 2150 w 2193"/>
                <a:gd name="T7" fmla="*/ 410 h 410"/>
                <a:gd name="T8" fmla="*/ 21 w 2193"/>
                <a:gd name="T9" fmla="*/ 399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93" h="410">
                  <a:moveTo>
                    <a:pt x="21" y="399"/>
                  </a:moveTo>
                  <a:lnTo>
                    <a:pt x="0" y="0"/>
                  </a:lnTo>
                  <a:lnTo>
                    <a:pt x="2193" y="21"/>
                  </a:lnTo>
                  <a:lnTo>
                    <a:pt x="2150" y="410"/>
                  </a:lnTo>
                  <a:lnTo>
                    <a:pt x="21" y="399"/>
                  </a:lnTo>
                  <a:close/>
                </a:path>
              </a:pathLst>
            </a:custGeom>
            <a:solidFill>
              <a:srgbClr val="155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45067" y="592435"/>
            <a:ext cx="18872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汉仪君黑-55W" panose="00020600040101010101" charset="-122"/>
              </a:rPr>
              <a:t>1   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汉仪君黑-55W" panose="00020600040101010101" charset="-122"/>
              </a:rPr>
              <a:t>宜居常州</a:t>
            </a:r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ea typeface="汉仪君黑-55W" panose="00020600040101010101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1049866" y="756355"/>
            <a:ext cx="146756" cy="14675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581" name="组合 11580"/>
          <p:cNvGrpSpPr/>
          <p:nvPr/>
        </p:nvGrpSpPr>
        <p:grpSpPr>
          <a:xfrm>
            <a:off x="10398125" y="4769485"/>
            <a:ext cx="1760855" cy="2069465"/>
            <a:chOff x="4933951" y="901700"/>
            <a:chExt cx="3224212" cy="4968876"/>
          </a:xfrm>
        </p:grpSpPr>
        <p:sp>
          <p:nvSpPr>
            <p:cNvPr id="11557" name="Freeform 1336"/>
            <p:cNvSpPr/>
            <p:nvPr/>
          </p:nvSpPr>
          <p:spPr bwMode="auto">
            <a:xfrm>
              <a:off x="6278563" y="4141788"/>
              <a:ext cx="1879600" cy="1728788"/>
            </a:xfrm>
            <a:custGeom>
              <a:avLst/>
              <a:gdLst>
                <a:gd name="T0" fmla="*/ 617 w 1184"/>
                <a:gd name="T1" fmla="*/ 0 h 1089"/>
                <a:gd name="T2" fmla="*/ 0 w 1184"/>
                <a:gd name="T3" fmla="*/ 313 h 1089"/>
                <a:gd name="T4" fmla="*/ 406 w 1184"/>
                <a:gd name="T5" fmla="*/ 1089 h 1089"/>
                <a:gd name="T6" fmla="*/ 1184 w 1184"/>
                <a:gd name="T7" fmla="*/ 1089 h 1089"/>
                <a:gd name="T8" fmla="*/ 617 w 1184"/>
                <a:gd name="T9" fmla="*/ 0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4" h="1089">
                  <a:moveTo>
                    <a:pt x="617" y="0"/>
                  </a:moveTo>
                  <a:lnTo>
                    <a:pt x="0" y="313"/>
                  </a:lnTo>
                  <a:lnTo>
                    <a:pt x="406" y="1089"/>
                  </a:lnTo>
                  <a:lnTo>
                    <a:pt x="1184" y="1089"/>
                  </a:lnTo>
                  <a:lnTo>
                    <a:pt x="617" y="0"/>
                  </a:lnTo>
                  <a:close/>
                </a:path>
              </a:pathLst>
            </a:custGeom>
            <a:solidFill>
              <a:srgbClr val="5E69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58" name="Freeform 1337"/>
            <p:cNvSpPr/>
            <p:nvPr/>
          </p:nvSpPr>
          <p:spPr bwMode="auto">
            <a:xfrm>
              <a:off x="6278563" y="4141788"/>
              <a:ext cx="1879600" cy="1728788"/>
            </a:xfrm>
            <a:custGeom>
              <a:avLst/>
              <a:gdLst>
                <a:gd name="T0" fmla="*/ 617 w 1184"/>
                <a:gd name="T1" fmla="*/ 0 h 1089"/>
                <a:gd name="T2" fmla="*/ 0 w 1184"/>
                <a:gd name="T3" fmla="*/ 313 h 1089"/>
                <a:gd name="T4" fmla="*/ 406 w 1184"/>
                <a:gd name="T5" fmla="*/ 1089 h 1089"/>
                <a:gd name="T6" fmla="*/ 1184 w 1184"/>
                <a:gd name="T7" fmla="*/ 1089 h 1089"/>
                <a:gd name="T8" fmla="*/ 617 w 1184"/>
                <a:gd name="T9" fmla="*/ 0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4" h="1089">
                  <a:moveTo>
                    <a:pt x="617" y="0"/>
                  </a:moveTo>
                  <a:lnTo>
                    <a:pt x="0" y="313"/>
                  </a:lnTo>
                  <a:lnTo>
                    <a:pt x="406" y="1089"/>
                  </a:lnTo>
                  <a:lnTo>
                    <a:pt x="1184" y="1089"/>
                  </a:lnTo>
                  <a:lnTo>
                    <a:pt x="61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59" name="Freeform 1338"/>
            <p:cNvSpPr/>
            <p:nvPr/>
          </p:nvSpPr>
          <p:spPr bwMode="auto">
            <a:xfrm>
              <a:off x="6278563" y="4557713"/>
              <a:ext cx="160338" cy="80963"/>
            </a:xfrm>
            <a:custGeom>
              <a:avLst/>
              <a:gdLst>
                <a:gd name="T0" fmla="*/ 101 w 101"/>
                <a:gd name="T1" fmla="*/ 0 h 51"/>
                <a:gd name="T2" fmla="*/ 0 w 101"/>
                <a:gd name="T3" fmla="*/ 51 h 51"/>
                <a:gd name="T4" fmla="*/ 101 w 101"/>
                <a:gd name="T5" fmla="*/ 0 h 51"/>
                <a:gd name="T6" fmla="*/ 101 w 101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" h="51">
                  <a:moveTo>
                    <a:pt x="101" y="0"/>
                  </a:moveTo>
                  <a:lnTo>
                    <a:pt x="0" y="51"/>
                  </a:lnTo>
                  <a:lnTo>
                    <a:pt x="101" y="0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60" name="Freeform 1339"/>
            <p:cNvSpPr/>
            <p:nvPr/>
          </p:nvSpPr>
          <p:spPr bwMode="auto">
            <a:xfrm>
              <a:off x="6278563" y="4557713"/>
              <a:ext cx="160338" cy="80963"/>
            </a:xfrm>
            <a:custGeom>
              <a:avLst/>
              <a:gdLst>
                <a:gd name="T0" fmla="*/ 101 w 101"/>
                <a:gd name="T1" fmla="*/ 0 h 51"/>
                <a:gd name="T2" fmla="*/ 0 w 101"/>
                <a:gd name="T3" fmla="*/ 51 h 51"/>
                <a:gd name="T4" fmla="*/ 101 w 101"/>
                <a:gd name="T5" fmla="*/ 0 h 51"/>
                <a:gd name="T6" fmla="*/ 101 w 101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" h="51">
                  <a:moveTo>
                    <a:pt x="101" y="0"/>
                  </a:moveTo>
                  <a:lnTo>
                    <a:pt x="0" y="51"/>
                  </a:lnTo>
                  <a:lnTo>
                    <a:pt x="101" y="0"/>
                  </a:lnTo>
                  <a:lnTo>
                    <a:pt x="10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61" name="Freeform 1340"/>
            <p:cNvSpPr/>
            <p:nvPr/>
          </p:nvSpPr>
          <p:spPr bwMode="auto">
            <a:xfrm>
              <a:off x="6278563" y="4557713"/>
              <a:ext cx="933450" cy="1312863"/>
            </a:xfrm>
            <a:custGeom>
              <a:avLst/>
              <a:gdLst>
                <a:gd name="T0" fmla="*/ 101 w 588"/>
                <a:gd name="T1" fmla="*/ 0 h 827"/>
                <a:gd name="T2" fmla="*/ 0 w 588"/>
                <a:gd name="T3" fmla="*/ 51 h 827"/>
                <a:gd name="T4" fmla="*/ 406 w 588"/>
                <a:gd name="T5" fmla="*/ 827 h 827"/>
                <a:gd name="T6" fmla="*/ 588 w 588"/>
                <a:gd name="T7" fmla="*/ 827 h 827"/>
                <a:gd name="T8" fmla="*/ 190 w 588"/>
                <a:gd name="T9" fmla="*/ 99 h 827"/>
                <a:gd name="T10" fmla="*/ 171 w 588"/>
                <a:gd name="T11" fmla="*/ 107 h 827"/>
                <a:gd name="T12" fmla="*/ 101 w 588"/>
                <a:gd name="T13" fmla="*/ 0 h 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8" h="827">
                  <a:moveTo>
                    <a:pt x="101" y="0"/>
                  </a:moveTo>
                  <a:lnTo>
                    <a:pt x="0" y="51"/>
                  </a:lnTo>
                  <a:lnTo>
                    <a:pt x="406" y="827"/>
                  </a:lnTo>
                  <a:lnTo>
                    <a:pt x="588" y="827"/>
                  </a:lnTo>
                  <a:lnTo>
                    <a:pt x="190" y="99"/>
                  </a:lnTo>
                  <a:lnTo>
                    <a:pt x="171" y="107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515A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62" name="Freeform 1341"/>
            <p:cNvSpPr/>
            <p:nvPr/>
          </p:nvSpPr>
          <p:spPr bwMode="auto">
            <a:xfrm>
              <a:off x="6278563" y="4557713"/>
              <a:ext cx="933450" cy="1312863"/>
            </a:xfrm>
            <a:custGeom>
              <a:avLst/>
              <a:gdLst>
                <a:gd name="T0" fmla="*/ 101 w 588"/>
                <a:gd name="T1" fmla="*/ 0 h 827"/>
                <a:gd name="T2" fmla="*/ 0 w 588"/>
                <a:gd name="T3" fmla="*/ 51 h 827"/>
                <a:gd name="T4" fmla="*/ 406 w 588"/>
                <a:gd name="T5" fmla="*/ 827 h 827"/>
                <a:gd name="T6" fmla="*/ 588 w 588"/>
                <a:gd name="T7" fmla="*/ 827 h 827"/>
                <a:gd name="T8" fmla="*/ 190 w 588"/>
                <a:gd name="T9" fmla="*/ 99 h 827"/>
                <a:gd name="T10" fmla="*/ 171 w 588"/>
                <a:gd name="T11" fmla="*/ 107 h 827"/>
                <a:gd name="T12" fmla="*/ 101 w 588"/>
                <a:gd name="T13" fmla="*/ 0 h 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8" h="827">
                  <a:moveTo>
                    <a:pt x="101" y="0"/>
                  </a:moveTo>
                  <a:lnTo>
                    <a:pt x="0" y="51"/>
                  </a:lnTo>
                  <a:lnTo>
                    <a:pt x="406" y="827"/>
                  </a:lnTo>
                  <a:lnTo>
                    <a:pt x="588" y="827"/>
                  </a:lnTo>
                  <a:lnTo>
                    <a:pt x="190" y="99"/>
                  </a:lnTo>
                  <a:lnTo>
                    <a:pt x="171" y="107"/>
                  </a:lnTo>
                  <a:lnTo>
                    <a:pt x="10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63" name="Freeform 1342"/>
            <p:cNvSpPr/>
            <p:nvPr/>
          </p:nvSpPr>
          <p:spPr bwMode="auto">
            <a:xfrm>
              <a:off x="4933951" y="901700"/>
              <a:ext cx="2455863" cy="3825875"/>
            </a:xfrm>
            <a:custGeom>
              <a:avLst/>
              <a:gdLst>
                <a:gd name="T0" fmla="*/ 526 w 579"/>
                <a:gd name="T1" fmla="*/ 746 h 900"/>
                <a:gd name="T2" fmla="*/ 522 w 579"/>
                <a:gd name="T3" fmla="*/ 425 h 900"/>
                <a:gd name="T4" fmla="*/ 533 w 579"/>
                <a:gd name="T5" fmla="*/ 234 h 900"/>
                <a:gd name="T6" fmla="*/ 512 w 579"/>
                <a:gd name="T7" fmla="*/ 193 h 900"/>
                <a:gd name="T8" fmla="*/ 483 w 579"/>
                <a:gd name="T9" fmla="*/ 224 h 900"/>
                <a:gd name="T10" fmla="*/ 386 w 579"/>
                <a:gd name="T11" fmla="*/ 46 h 900"/>
                <a:gd name="T12" fmla="*/ 337 w 579"/>
                <a:gd name="T13" fmla="*/ 62 h 900"/>
                <a:gd name="T14" fmla="*/ 237 w 579"/>
                <a:gd name="T15" fmla="*/ 43 h 900"/>
                <a:gd name="T16" fmla="*/ 352 w 579"/>
                <a:gd name="T17" fmla="*/ 190 h 900"/>
                <a:gd name="T18" fmla="*/ 372 w 579"/>
                <a:gd name="T19" fmla="*/ 324 h 900"/>
                <a:gd name="T20" fmla="*/ 245 w 579"/>
                <a:gd name="T21" fmla="*/ 267 h 900"/>
                <a:gd name="T22" fmla="*/ 191 w 579"/>
                <a:gd name="T23" fmla="*/ 259 h 900"/>
                <a:gd name="T24" fmla="*/ 191 w 579"/>
                <a:gd name="T25" fmla="*/ 335 h 900"/>
                <a:gd name="T26" fmla="*/ 268 w 579"/>
                <a:gd name="T27" fmla="*/ 363 h 900"/>
                <a:gd name="T28" fmla="*/ 354 w 579"/>
                <a:gd name="T29" fmla="*/ 443 h 900"/>
                <a:gd name="T30" fmla="*/ 236 w 579"/>
                <a:gd name="T31" fmla="*/ 490 h 900"/>
                <a:gd name="T32" fmla="*/ 60 w 579"/>
                <a:gd name="T33" fmla="*/ 331 h 900"/>
                <a:gd name="T34" fmla="*/ 0 w 579"/>
                <a:gd name="T35" fmla="*/ 354 h 900"/>
                <a:gd name="T36" fmla="*/ 209 w 579"/>
                <a:gd name="T37" fmla="*/ 658 h 900"/>
                <a:gd name="T38" fmla="*/ 294 w 579"/>
                <a:gd name="T39" fmla="*/ 765 h 900"/>
                <a:gd name="T40" fmla="*/ 381 w 579"/>
                <a:gd name="T41" fmla="*/ 900 h 900"/>
                <a:gd name="T42" fmla="*/ 572 w 579"/>
                <a:gd name="T43" fmla="*/ 805 h 900"/>
                <a:gd name="T44" fmla="*/ 526 w 579"/>
                <a:gd name="T45" fmla="*/ 746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79" h="900">
                  <a:moveTo>
                    <a:pt x="526" y="746"/>
                  </a:moveTo>
                  <a:cubicBezTo>
                    <a:pt x="452" y="650"/>
                    <a:pt x="522" y="425"/>
                    <a:pt x="522" y="425"/>
                  </a:cubicBezTo>
                  <a:cubicBezTo>
                    <a:pt x="579" y="331"/>
                    <a:pt x="539" y="263"/>
                    <a:pt x="533" y="234"/>
                  </a:cubicBezTo>
                  <a:cubicBezTo>
                    <a:pt x="528" y="204"/>
                    <a:pt x="512" y="193"/>
                    <a:pt x="512" y="193"/>
                  </a:cubicBezTo>
                  <a:cubicBezTo>
                    <a:pt x="467" y="194"/>
                    <a:pt x="494" y="235"/>
                    <a:pt x="483" y="224"/>
                  </a:cubicBezTo>
                  <a:cubicBezTo>
                    <a:pt x="472" y="213"/>
                    <a:pt x="412" y="80"/>
                    <a:pt x="386" y="46"/>
                  </a:cubicBezTo>
                  <a:cubicBezTo>
                    <a:pt x="360" y="12"/>
                    <a:pt x="337" y="62"/>
                    <a:pt x="337" y="62"/>
                  </a:cubicBezTo>
                  <a:cubicBezTo>
                    <a:pt x="289" y="19"/>
                    <a:pt x="235" y="0"/>
                    <a:pt x="237" y="43"/>
                  </a:cubicBezTo>
                  <a:cubicBezTo>
                    <a:pt x="240" y="86"/>
                    <a:pt x="328" y="153"/>
                    <a:pt x="352" y="190"/>
                  </a:cubicBezTo>
                  <a:cubicBezTo>
                    <a:pt x="377" y="228"/>
                    <a:pt x="372" y="324"/>
                    <a:pt x="372" y="324"/>
                  </a:cubicBezTo>
                  <a:cubicBezTo>
                    <a:pt x="328" y="285"/>
                    <a:pt x="263" y="269"/>
                    <a:pt x="245" y="267"/>
                  </a:cubicBezTo>
                  <a:cubicBezTo>
                    <a:pt x="239" y="267"/>
                    <a:pt x="217" y="263"/>
                    <a:pt x="191" y="259"/>
                  </a:cubicBezTo>
                  <a:cubicBezTo>
                    <a:pt x="191" y="335"/>
                    <a:pt x="191" y="335"/>
                    <a:pt x="191" y="335"/>
                  </a:cubicBezTo>
                  <a:cubicBezTo>
                    <a:pt x="220" y="344"/>
                    <a:pt x="249" y="353"/>
                    <a:pt x="268" y="363"/>
                  </a:cubicBezTo>
                  <a:cubicBezTo>
                    <a:pt x="318" y="389"/>
                    <a:pt x="356" y="416"/>
                    <a:pt x="354" y="443"/>
                  </a:cubicBezTo>
                  <a:cubicBezTo>
                    <a:pt x="351" y="470"/>
                    <a:pt x="279" y="485"/>
                    <a:pt x="236" y="490"/>
                  </a:cubicBezTo>
                  <a:cubicBezTo>
                    <a:pt x="193" y="496"/>
                    <a:pt x="116" y="359"/>
                    <a:pt x="60" y="331"/>
                  </a:cubicBezTo>
                  <a:cubicBezTo>
                    <a:pt x="5" y="302"/>
                    <a:pt x="0" y="354"/>
                    <a:pt x="0" y="354"/>
                  </a:cubicBezTo>
                  <a:cubicBezTo>
                    <a:pt x="0" y="354"/>
                    <a:pt x="173" y="602"/>
                    <a:pt x="209" y="658"/>
                  </a:cubicBezTo>
                  <a:cubicBezTo>
                    <a:pt x="245" y="713"/>
                    <a:pt x="294" y="765"/>
                    <a:pt x="294" y="765"/>
                  </a:cubicBezTo>
                  <a:cubicBezTo>
                    <a:pt x="381" y="900"/>
                    <a:pt x="381" y="900"/>
                    <a:pt x="381" y="900"/>
                  </a:cubicBezTo>
                  <a:cubicBezTo>
                    <a:pt x="572" y="805"/>
                    <a:pt x="572" y="805"/>
                    <a:pt x="572" y="805"/>
                  </a:cubicBezTo>
                  <a:cubicBezTo>
                    <a:pt x="526" y="746"/>
                    <a:pt x="526" y="746"/>
                    <a:pt x="526" y="746"/>
                  </a:cubicBezTo>
                </a:path>
              </a:pathLst>
            </a:custGeom>
            <a:solidFill>
              <a:srgbClr val="FFB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64" name="Freeform 1343"/>
            <p:cNvSpPr>
              <a:spLocks noEditPoints="1"/>
            </p:cNvSpPr>
            <p:nvPr/>
          </p:nvSpPr>
          <p:spPr bwMode="auto">
            <a:xfrm>
              <a:off x="6367463" y="1081088"/>
              <a:ext cx="436563" cy="628650"/>
            </a:xfrm>
            <a:custGeom>
              <a:avLst/>
              <a:gdLst>
                <a:gd name="T0" fmla="*/ 90 w 103"/>
                <a:gd name="T1" fmla="*/ 123 h 148"/>
                <a:gd name="T2" fmla="*/ 103 w 103"/>
                <a:gd name="T3" fmla="*/ 148 h 148"/>
                <a:gd name="T4" fmla="*/ 90 w 103"/>
                <a:gd name="T5" fmla="*/ 123 h 148"/>
                <a:gd name="T6" fmla="*/ 13 w 103"/>
                <a:gd name="T7" fmla="*/ 0 h 148"/>
                <a:gd name="T8" fmla="*/ 0 w 103"/>
                <a:gd name="T9" fmla="*/ 18 h 148"/>
                <a:gd name="T10" fmla="*/ 90 w 103"/>
                <a:gd name="T11" fmla="*/ 123 h 148"/>
                <a:gd name="T12" fmla="*/ 13 w 103"/>
                <a:gd name="T13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3" h="148">
                  <a:moveTo>
                    <a:pt x="90" y="123"/>
                  </a:moveTo>
                  <a:cubicBezTo>
                    <a:pt x="99" y="138"/>
                    <a:pt x="103" y="148"/>
                    <a:pt x="103" y="148"/>
                  </a:cubicBezTo>
                  <a:cubicBezTo>
                    <a:pt x="101" y="141"/>
                    <a:pt x="96" y="132"/>
                    <a:pt x="90" y="123"/>
                  </a:cubicBezTo>
                  <a:moveTo>
                    <a:pt x="13" y="0"/>
                  </a:moveTo>
                  <a:cubicBezTo>
                    <a:pt x="7" y="6"/>
                    <a:pt x="2" y="15"/>
                    <a:pt x="0" y="18"/>
                  </a:cubicBezTo>
                  <a:cubicBezTo>
                    <a:pt x="19" y="37"/>
                    <a:pt x="66" y="86"/>
                    <a:pt x="90" y="123"/>
                  </a:cubicBezTo>
                  <a:cubicBezTo>
                    <a:pt x="75" y="93"/>
                    <a:pt x="46" y="44"/>
                    <a:pt x="13" y="0"/>
                  </a:cubicBezTo>
                </a:path>
              </a:pathLst>
            </a:custGeom>
            <a:solidFill>
              <a:srgbClr val="FFB2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65" name="Freeform 1344"/>
            <p:cNvSpPr/>
            <p:nvPr/>
          </p:nvSpPr>
          <p:spPr bwMode="auto">
            <a:xfrm>
              <a:off x="6511926" y="2178050"/>
              <a:ext cx="4763" cy="96838"/>
            </a:xfrm>
            <a:custGeom>
              <a:avLst/>
              <a:gdLst>
                <a:gd name="T0" fmla="*/ 1 w 1"/>
                <a:gd name="T1" fmla="*/ 0 h 23"/>
                <a:gd name="T2" fmla="*/ 0 w 1"/>
                <a:gd name="T3" fmla="*/ 23 h 23"/>
                <a:gd name="T4" fmla="*/ 0 w 1"/>
                <a:gd name="T5" fmla="*/ 23 h 23"/>
                <a:gd name="T6" fmla="*/ 1 w 1"/>
                <a:gd name="T7" fmla="*/ 0 h 23"/>
                <a:gd name="T8" fmla="*/ 1 w 1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3">
                  <a:moveTo>
                    <a:pt x="1" y="0"/>
                  </a:moveTo>
                  <a:cubicBezTo>
                    <a:pt x="1" y="12"/>
                    <a:pt x="1" y="20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0"/>
                    <a:pt x="1" y="1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CFCF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66" name="Freeform 1345"/>
            <p:cNvSpPr/>
            <p:nvPr/>
          </p:nvSpPr>
          <p:spPr bwMode="auto">
            <a:xfrm>
              <a:off x="6511926" y="2178050"/>
              <a:ext cx="403225" cy="471488"/>
            </a:xfrm>
            <a:custGeom>
              <a:avLst/>
              <a:gdLst>
                <a:gd name="T0" fmla="*/ 1 w 95"/>
                <a:gd name="T1" fmla="*/ 0 h 111"/>
                <a:gd name="T2" fmla="*/ 0 w 95"/>
                <a:gd name="T3" fmla="*/ 23 h 111"/>
                <a:gd name="T4" fmla="*/ 95 w 95"/>
                <a:gd name="T5" fmla="*/ 111 h 111"/>
                <a:gd name="T6" fmla="*/ 1 w 95"/>
                <a:gd name="T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111">
                  <a:moveTo>
                    <a:pt x="1" y="0"/>
                  </a:moveTo>
                  <a:cubicBezTo>
                    <a:pt x="1" y="12"/>
                    <a:pt x="1" y="20"/>
                    <a:pt x="0" y="23"/>
                  </a:cubicBezTo>
                  <a:cubicBezTo>
                    <a:pt x="52" y="63"/>
                    <a:pt x="95" y="111"/>
                    <a:pt x="95" y="111"/>
                  </a:cubicBezTo>
                  <a:cubicBezTo>
                    <a:pt x="65" y="19"/>
                    <a:pt x="25" y="1"/>
                    <a:pt x="1" y="0"/>
                  </a:cubicBezTo>
                </a:path>
              </a:pathLst>
            </a:custGeom>
            <a:solidFill>
              <a:srgbClr val="FFB2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67" name="Freeform 1346"/>
            <p:cNvSpPr>
              <a:spLocks noEditPoints="1"/>
            </p:cNvSpPr>
            <p:nvPr/>
          </p:nvSpPr>
          <p:spPr bwMode="auto">
            <a:xfrm>
              <a:off x="6121401" y="2470150"/>
              <a:ext cx="314325" cy="1684338"/>
            </a:xfrm>
            <a:custGeom>
              <a:avLst/>
              <a:gdLst>
                <a:gd name="T0" fmla="*/ 14 w 74"/>
                <a:gd name="T1" fmla="*/ 396 h 396"/>
                <a:gd name="T2" fmla="*/ 14 w 74"/>
                <a:gd name="T3" fmla="*/ 396 h 396"/>
                <a:gd name="T4" fmla="*/ 14 w 74"/>
                <a:gd name="T5" fmla="*/ 396 h 396"/>
                <a:gd name="T6" fmla="*/ 14 w 74"/>
                <a:gd name="T7" fmla="*/ 396 h 396"/>
                <a:gd name="T8" fmla="*/ 14 w 74"/>
                <a:gd name="T9" fmla="*/ 395 h 396"/>
                <a:gd name="T10" fmla="*/ 14 w 74"/>
                <a:gd name="T11" fmla="*/ 395 h 396"/>
                <a:gd name="T12" fmla="*/ 14 w 74"/>
                <a:gd name="T13" fmla="*/ 395 h 396"/>
                <a:gd name="T14" fmla="*/ 3 w 74"/>
                <a:gd name="T15" fmla="*/ 384 h 396"/>
                <a:gd name="T16" fmla="*/ 3 w 74"/>
                <a:gd name="T17" fmla="*/ 384 h 396"/>
                <a:gd name="T18" fmla="*/ 3 w 74"/>
                <a:gd name="T19" fmla="*/ 384 h 396"/>
                <a:gd name="T20" fmla="*/ 72 w 74"/>
                <a:gd name="T21" fmla="*/ 80 h 396"/>
                <a:gd name="T22" fmla="*/ 66 w 74"/>
                <a:gd name="T23" fmla="*/ 87 h 396"/>
                <a:gd name="T24" fmla="*/ 74 w 74"/>
                <a:gd name="T25" fmla="*/ 74 h 396"/>
                <a:gd name="T26" fmla="*/ 74 w 74"/>
                <a:gd name="T27" fmla="*/ 74 h 396"/>
                <a:gd name="T28" fmla="*/ 74 w 74"/>
                <a:gd name="T29" fmla="*/ 74 h 396"/>
                <a:gd name="T30" fmla="*/ 74 w 74"/>
                <a:gd name="T31" fmla="*/ 73 h 396"/>
                <a:gd name="T32" fmla="*/ 74 w 74"/>
                <a:gd name="T33" fmla="*/ 73 h 396"/>
                <a:gd name="T34" fmla="*/ 74 w 74"/>
                <a:gd name="T35" fmla="*/ 73 h 396"/>
                <a:gd name="T36" fmla="*/ 74 w 74"/>
                <a:gd name="T37" fmla="*/ 73 h 396"/>
                <a:gd name="T38" fmla="*/ 74 w 74"/>
                <a:gd name="T39" fmla="*/ 73 h 396"/>
                <a:gd name="T40" fmla="*/ 74 w 74"/>
                <a:gd name="T41" fmla="*/ 73 h 396"/>
                <a:gd name="T42" fmla="*/ 74 w 74"/>
                <a:gd name="T43" fmla="*/ 73 h 396"/>
                <a:gd name="T44" fmla="*/ 74 w 74"/>
                <a:gd name="T45" fmla="*/ 73 h 396"/>
                <a:gd name="T46" fmla="*/ 74 w 74"/>
                <a:gd name="T47" fmla="*/ 73 h 396"/>
                <a:gd name="T48" fmla="*/ 74 w 74"/>
                <a:gd name="T49" fmla="*/ 73 h 396"/>
                <a:gd name="T50" fmla="*/ 74 w 74"/>
                <a:gd name="T51" fmla="*/ 73 h 396"/>
                <a:gd name="T52" fmla="*/ 74 w 74"/>
                <a:gd name="T53" fmla="*/ 72 h 396"/>
                <a:gd name="T54" fmla="*/ 74 w 74"/>
                <a:gd name="T55" fmla="*/ 72 h 396"/>
                <a:gd name="T56" fmla="*/ 74 w 74"/>
                <a:gd name="T57" fmla="*/ 72 h 396"/>
                <a:gd name="T58" fmla="*/ 74 w 74"/>
                <a:gd name="T59" fmla="*/ 72 h 396"/>
                <a:gd name="T60" fmla="*/ 74 w 74"/>
                <a:gd name="T61" fmla="*/ 72 h 396"/>
                <a:gd name="T62" fmla="*/ 74 w 74"/>
                <a:gd name="T63" fmla="*/ 72 h 396"/>
                <a:gd name="T64" fmla="*/ 74 w 74"/>
                <a:gd name="T65" fmla="*/ 72 h 396"/>
                <a:gd name="T66" fmla="*/ 74 w 74"/>
                <a:gd name="T67" fmla="*/ 71 h 396"/>
                <a:gd name="T68" fmla="*/ 74 w 74"/>
                <a:gd name="T69" fmla="*/ 71 h 396"/>
                <a:gd name="T70" fmla="*/ 0 w 74"/>
                <a:gd name="T71" fmla="*/ 0 h 396"/>
                <a:gd name="T72" fmla="*/ 74 w 74"/>
                <a:gd name="T73" fmla="*/ 71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4" h="396">
                  <a:moveTo>
                    <a:pt x="14" y="396"/>
                  </a:moveTo>
                  <a:cubicBezTo>
                    <a:pt x="14" y="396"/>
                    <a:pt x="14" y="396"/>
                    <a:pt x="14" y="396"/>
                  </a:cubicBezTo>
                  <a:cubicBezTo>
                    <a:pt x="14" y="396"/>
                    <a:pt x="14" y="396"/>
                    <a:pt x="14" y="396"/>
                  </a:cubicBezTo>
                  <a:moveTo>
                    <a:pt x="14" y="396"/>
                  </a:moveTo>
                  <a:cubicBezTo>
                    <a:pt x="14" y="396"/>
                    <a:pt x="14" y="396"/>
                    <a:pt x="14" y="396"/>
                  </a:cubicBezTo>
                  <a:cubicBezTo>
                    <a:pt x="14" y="396"/>
                    <a:pt x="14" y="396"/>
                    <a:pt x="14" y="396"/>
                  </a:cubicBezTo>
                  <a:moveTo>
                    <a:pt x="14" y="395"/>
                  </a:moveTo>
                  <a:cubicBezTo>
                    <a:pt x="14" y="396"/>
                    <a:pt x="14" y="396"/>
                    <a:pt x="14" y="396"/>
                  </a:cubicBezTo>
                  <a:cubicBezTo>
                    <a:pt x="14" y="396"/>
                    <a:pt x="14" y="396"/>
                    <a:pt x="14" y="395"/>
                  </a:cubicBezTo>
                  <a:moveTo>
                    <a:pt x="14" y="395"/>
                  </a:moveTo>
                  <a:cubicBezTo>
                    <a:pt x="14" y="395"/>
                    <a:pt x="14" y="395"/>
                    <a:pt x="14" y="395"/>
                  </a:cubicBezTo>
                  <a:cubicBezTo>
                    <a:pt x="14" y="395"/>
                    <a:pt x="14" y="395"/>
                    <a:pt x="14" y="395"/>
                  </a:cubicBezTo>
                  <a:moveTo>
                    <a:pt x="14" y="395"/>
                  </a:moveTo>
                  <a:cubicBezTo>
                    <a:pt x="14" y="395"/>
                    <a:pt x="14" y="395"/>
                    <a:pt x="14" y="395"/>
                  </a:cubicBezTo>
                  <a:cubicBezTo>
                    <a:pt x="14" y="395"/>
                    <a:pt x="14" y="395"/>
                    <a:pt x="14" y="395"/>
                  </a:cubicBezTo>
                  <a:moveTo>
                    <a:pt x="3" y="384"/>
                  </a:moveTo>
                  <a:cubicBezTo>
                    <a:pt x="9" y="391"/>
                    <a:pt x="13" y="395"/>
                    <a:pt x="14" y="395"/>
                  </a:cubicBezTo>
                  <a:cubicBezTo>
                    <a:pt x="13" y="395"/>
                    <a:pt x="9" y="391"/>
                    <a:pt x="3" y="384"/>
                  </a:cubicBezTo>
                  <a:moveTo>
                    <a:pt x="3" y="383"/>
                  </a:moveTo>
                  <a:cubicBezTo>
                    <a:pt x="3" y="383"/>
                    <a:pt x="3" y="383"/>
                    <a:pt x="3" y="384"/>
                  </a:cubicBezTo>
                  <a:cubicBezTo>
                    <a:pt x="3" y="383"/>
                    <a:pt x="3" y="383"/>
                    <a:pt x="3" y="383"/>
                  </a:cubicBezTo>
                  <a:moveTo>
                    <a:pt x="72" y="80"/>
                  </a:moveTo>
                  <a:cubicBezTo>
                    <a:pt x="71" y="82"/>
                    <a:pt x="69" y="85"/>
                    <a:pt x="66" y="87"/>
                  </a:cubicBezTo>
                  <a:cubicBezTo>
                    <a:pt x="66" y="87"/>
                    <a:pt x="66" y="87"/>
                    <a:pt x="66" y="87"/>
                  </a:cubicBezTo>
                  <a:cubicBezTo>
                    <a:pt x="69" y="85"/>
                    <a:pt x="71" y="82"/>
                    <a:pt x="72" y="80"/>
                  </a:cubicBezTo>
                  <a:moveTo>
                    <a:pt x="74" y="74"/>
                  </a:move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moveTo>
                    <a:pt x="74" y="74"/>
                  </a:move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moveTo>
                    <a:pt x="74" y="73"/>
                  </a:moveTo>
                  <a:cubicBezTo>
                    <a:pt x="74" y="73"/>
                    <a:pt x="74" y="74"/>
                    <a:pt x="74" y="74"/>
                  </a:cubicBezTo>
                  <a:cubicBezTo>
                    <a:pt x="74" y="74"/>
                    <a:pt x="74" y="73"/>
                    <a:pt x="74" y="73"/>
                  </a:cubicBezTo>
                  <a:moveTo>
                    <a:pt x="74" y="73"/>
                  </a:move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moveTo>
                    <a:pt x="74" y="73"/>
                  </a:move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moveTo>
                    <a:pt x="74" y="73"/>
                  </a:move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moveTo>
                    <a:pt x="74" y="73"/>
                  </a:move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moveTo>
                    <a:pt x="74" y="73"/>
                  </a:move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moveTo>
                    <a:pt x="74" y="73"/>
                  </a:move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moveTo>
                    <a:pt x="74" y="72"/>
                  </a:moveTo>
                  <a:cubicBezTo>
                    <a:pt x="74" y="72"/>
                    <a:pt x="74" y="72"/>
                    <a:pt x="74" y="72"/>
                  </a:cubicBezTo>
                  <a:cubicBezTo>
                    <a:pt x="74" y="72"/>
                    <a:pt x="74" y="72"/>
                    <a:pt x="74" y="72"/>
                  </a:cubicBezTo>
                  <a:moveTo>
                    <a:pt x="74" y="72"/>
                  </a:moveTo>
                  <a:cubicBezTo>
                    <a:pt x="74" y="72"/>
                    <a:pt x="74" y="72"/>
                    <a:pt x="74" y="72"/>
                  </a:cubicBezTo>
                  <a:cubicBezTo>
                    <a:pt x="74" y="72"/>
                    <a:pt x="74" y="72"/>
                    <a:pt x="74" y="72"/>
                  </a:cubicBezTo>
                  <a:moveTo>
                    <a:pt x="74" y="72"/>
                  </a:moveTo>
                  <a:cubicBezTo>
                    <a:pt x="74" y="72"/>
                    <a:pt x="74" y="72"/>
                    <a:pt x="74" y="72"/>
                  </a:cubicBezTo>
                  <a:cubicBezTo>
                    <a:pt x="74" y="72"/>
                    <a:pt x="74" y="72"/>
                    <a:pt x="74" y="72"/>
                  </a:cubicBezTo>
                  <a:moveTo>
                    <a:pt x="74" y="72"/>
                  </a:moveTo>
                  <a:cubicBezTo>
                    <a:pt x="74" y="72"/>
                    <a:pt x="74" y="72"/>
                    <a:pt x="74" y="72"/>
                  </a:cubicBezTo>
                  <a:cubicBezTo>
                    <a:pt x="74" y="72"/>
                    <a:pt x="74" y="72"/>
                    <a:pt x="74" y="72"/>
                  </a:cubicBezTo>
                  <a:moveTo>
                    <a:pt x="74" y="71"/>
                  </a:moveTo>
                  <a:cubicBezTo>
                    <a:pt x="74" y="71"/>
                    <a:pt x="74" y="71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moveTo>
                    <a:pt x="74" y="71"/>
                  </a:moveTo>
                  <a:cubicBezTo>
                    <a:pt x="74" y="71"/>
                    <a:pt x="74" y="71"/>
                    <a:pt x="74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1"/>
                    <a:pt x="74" y="71"/>
                    <a:pt x="74" y="7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2" y="23"/>
                    <a:pt x="74" y="47"/>
                    <a:pt x="74" y="71"/>
                  </a:cubicBezTo>
                  <a:cubicBezTo>
                    <a:pt x="74" y="47"/>
                    <a:pt x="42" y="23"/>
                    <a:pt x="0" y="0"/>
                  </a:cubicBezTo>
                </a:path>
              </a:pathLst>
            </a:custGeom>
            <a:solidFill>
              <a:srgbClr val="CFCF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68" name="Freeform 1347"/>
            <p:cNvSpPr/>
            <p:nvPr/>
          </p:nvSpPr>
          <p:spPr bwMode="auto">
            <a:xfrm>
              <a:off x="5930901" y="3856038"/>
              <a:ext cx="827088" cy="871538"/>
            </a:xfrm>
            <a:custGeom>
              <a:avLst/>
              <a:gdLst>
                <a:gd name="T0" fmla="*/ 0 w 195"/>
                <a:gd name="T1" fmla="*/ 0 h 205"/>
                <a:gd name="T2" fmla="*/ 48 w 195"/>
                <a:gd name="T3" fmla="*/ 57 h 205"/>
                <a:gd name="T4" fmla="*/ 48 w 195"/>
                <a:gd name="T5" fmla="*/ 58 h 205"/>
                <a:gd name="T6" fmla="*/ 48 w 195"/>
                <a:gd name="T7" fmla="*/ 58 h 205"/>
                <a:gd name="T8" fmla="*/ 59 w 195"/>
                <a:gd name="T9" fmla="*/ 69 h 205"/>
                <a:gd name="T10" fmla="*/ 59 w 195"/>
                <a:gd name="T11" fmla="*/ 69 h 205"/>
                <a:gd name="T12" fmla="*/ 59 w 195"/>
                <a:gd name="T13" fmla="*/ 69 h 205"/>
                <a:gd name="T14" fmla="*/ 59 w 195"/>
                <a:gd name="T15" fmla="*/ 69 h 205"/>
                <a:gd name="T16" fmla="*/ 59 w 195"/>
                <a:gd name="T17" fmla="*/ 69 h 205"/>
                <a:gd name="T18" fmla="*/ 59 w 195"/>
                <a:gd name="T19" fmla="*/ 69 h 205"/>
                <a:gd name="T20" fmla="*/ 59 w 195"/>
                <a:gd name="T21" fmla="*/ 70 h 205"/>
                <a:gd name="T22" fmla="*/ 59 w 195"/>
                <a:gd name="T23" fmla="*/ 70 h 205"/>
                <a:gd name="T24" fmla="*/ 59 w 195"/>
                <a:gd name="T25" fmla="*/ 70 h 205"/>
                <a:gd name="T26" fmla="*/ 59 w 195"/>
                <a:gd name="T27" fmla="*/ 70 h 205"/>
                <a:gd name="T28" fmla="*/ 59 w 195"/>
                <a:gd name="T29" fmla="*/ 70 h 205"/>
                <a:gd name="T30" fmla="*/ 59 w 195"/>
                <a:gd name="T31" fmla="*/ 70 h 205"/>
                <a:gd name="T32" fmla="*/ 146 w 195"/>
                <a:gd name="T33" fmla="*/ 205 h 205"/>
                <a:gd name="T34" fmla="*/ 195 w 195"/>
                <a:gd name="T35" fmla="*/ 181 h 205"/>
                <a:gd name="T36" fmla="*/ 0 w 195"/>
                <a:gd name="T37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95" h="205">
                  <a:moveTo>
                    <a:pt x="0" y="0"/>
                  </a:moveTo>
                  <a:cubicBezTo>
                    <a:pt x="19" y="24"/>
                    <a:pt x="37" y="45"/>
                    <a:pt x="48" y="57"/>
                  </a:cubicBezTo>
                  <a:cubicBezTo>
                    <a:pt x="48" y="57"/>
                    <a:pt x="48" y="57"/>
                    <a:pt x="48" y="58"/>
                  </a:cubicBezTo>
                  <a:cubicBezTo>
                    <a:pt x="48" y="58"/>
                    <a:pt x="48" y="58"/>
                    <a:pt x="48" y="58"/>
                  </a:cubicBezTo>
                  <a:cubicBezTo>
                    <a:pt x="54" y="65"/>
                    <a:pt x="58" y="69"/>
                    <a:pt x="59" y="69"/>
                  </a:cubicBezTo>
                  <a:cubicBezTo>
                    <a:pt x="59" y="69"/>
                    <a:pt x="59" y="69"/>
                    <a:pt x="59" y="69"/>
                  </a:cubicBezTo>
                  <a:cubicBezTo>
                    <a:pt x="59" y="69"/>
                    <a:pt x="59" y="69"/>
                    <a:pt x="59" y="69"/>
                  </a:cubicBezTo>
                  <a:cubicBezTo>
                    <a:pt x="59" y="69"/>
                    <a:pt x="59" y="69"/>
                    <a:pt x="59" y="69"/>
                  </a:cubicBezTo>
                  <a:cubicBezTo>
                    <a:pt x="59" y="69"/>
                    <a:pt x="59" y="69"/>
                    <a:pt x="59" y="69"/>
                  </a:cubicBezTo>
                  <a:cubicBezTo>
                    <a:pt x="59" y="69"/>
                    <a:pt x="59" y="69"/>
                    <a:pt x="59" y="69"/>
                  </a:cubicBezTo>
                  <a:cubicBezTo>
                    <a:pt x="59" y="70"/>
                    <a:pt x="59" y="70"/>
                    <a:pt x="59" y="70"/>
                  </a:cubicBezTo>
                  <a:cubicBezTo>
                    <a:pt x="59" y="70"/>
                    <a:pt x="59" y="70"/>
                    <a:pt x="59" y="70"/>
                  </a:cubicBezTo>
                  <a:cubicBezTo>
                    <a:pt x="59" y="70"/>
                    <a:pt x="59" y="70"/>
                    <a:pt x="59" y="70"/>
                  </a:cubicBezTo>
                  <a:cubicBezTo>
                    <a:pt x="59" y="70"/>
                    <a:pt x="59" y="70"/>
                    <a:pt x="59" y="70"/>
                  </a:cubicBezTo>
                  <a:cubicBezTo>
                    <a:pt x="59" y="70"/>
                    <a:pt x="59" y="70"/>
                    <a:pt x="59" y="70"/>
                  </a:cubicBezTo>
                  <a:cubicBezTo>
                    <a:pt x="59" y="70"/>
                    <a:pt x="59" y="70"/>
                    <a:pt x="59" y="70"/>
                  </a:cubicBezTo>
                  <a:cubicBezTo>
                    <a:pt x="146" y="205"/>
                    <a:pt x="146" y="205"/>
                    <a:pt x="146" y="205"/>
                  </a:cubicBezTo>
                  <a:cubicBezTo>
                    <a:pt x="195" y="181"/>
                    <a:pt x="195" y="181"/>
                    <a:pt x="195" y="181"/>
                  </a:cubicBezTo>
                  <a:cubicBezTo>
                    <a:pt x="156" y="118"/>
                    <a:pt x="86" y="25"/>
                    <a:pt x="0" y="0"/>
                  </a:cubicBezTo>
                </a:path>
              </a:pathLst>
            </a:custGeom>
            <a:solidFill>
              <a:srgbClr val="FFB2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69" name="Freeform 1348"/>
            <p:cNvSpPr/>
            <p:nvPr/>
          </p:nvSpPr>
          <p:spPr bwMode="auto">
            <a:xfrm>
              <a:off x="4933951" y="2330450"/>
              <a:ext cx="246063" cy="296863"/>
            </a:xfrm>
            <a:custGeom>
              <a:avLst/>
              <a:gdLst>
                <a:gd name="T0" fmla="*/ 36 w 58"/>
                <a:gd name="T1" fmla="*/ 70 h 70"/>
                <a:gd name="T2" fmla="*/ 0 w 58"/>
                <a:gd name="T3" fmla="*/ 18 h 70"/>
                <a:gd name="T4" fmla="*/ 6 w 58"/>
                <a:gd name="T5" fmla="*/ 0 h 70"/>
                <a:gd name="T6" fmla="*/ 57 w 58"/>
                <a:gd name="T7" fmla="*/ 51 h 70"/>
                <a:gd name="T8" fmla="*/ 36 w 58"/>
                <a:gd name="T9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70">
                  <a:moveTo>
                    <a:pt x="36" y="70"/>
                  </a:moveTo>
                  <a:cubicBezTo>
                    <a:pt x="14" y="39"/>
                    <a:pt x="0" y="18"/>
                    <a:pt x="0" y="18"/>
                  </a:cubicBezTo>
                  <a:cubicBezTo>
                    <a:pt x="0" y="18"/>
                    <a:pt x="1" y="9"/>
                    <a:pt x="6" y="0"/>
                  </a:cubicBezTo>
                  <a:cubicBezTo>
                    <a:pt x="44" y="15"/>
                    <a:pt x="55" y="45"/>
                    <a:pt x="57" y="51"/>
                  </a:cubicBezTo>
                  <a:cubicBezTo>
                    <a:pt x="58" y="56"/>
                    <a:pt x="44" y="64"/>
                    <a:pt x="36" y="70"/>
                  </a:cubicBezTo>
                  <a:close/>
                </a:path>
              </a:pathLst>
            </a:custGeom>
            <a:solidFill>
              <a:srgbClr val="FFD8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70" name="Freeform 1349"/>
            <p:cNvSpPr/>
            <p:nvPr/>
          </p:nvSpPr>
          <p:spPr bwMode="auto">
            <a:xfrm>
              <a:off x="5959476" y="944563"/>
              <a:ext cx="349250" cy="260350"/>
            </a:xfrm>
            <a:custGeom>
              <a:avLst/>
              <a:gdLst>
                <a:gd name="T0" fmla="*/ 82 w 82"/>
                <a:gd name="T1" fmla="*/ 41 h 61"/>
                <a:gd name="T2" fmla="*/ 46 w 82"/>
                <a:gd name="T3" fmla="*/ 51 h 61"/>
                <a:gd name="T4" fmla="*/ 0 w 82"/>
                <a:gd name="T5" fmla="*/ 14 h 61"/>
                <a:gd name="T6" fmla="*/ 82 w 82"/>
                <a:gd name="T7" fmla="*/ 4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61">
                  <a:moveTo>
                    <a:pt x="82" y="41"/>
                  </a:moveTo>
                  <a:cubicBezTo>
                    <a:pt x="77" y="49"/>
                    <a:pt x="65" y="61"/>
                    <a:pt x="46" y="51"/>
                  </a:cubicBezTo>
                  <a:cubicBezTo>
                    <a:pt x="25" y="40"/>
                    <a:pt x="1" y="28"/>
                    <a:pt x="0" y="14"/>
                  </a:cubicBezTo>
                  <a:cubicBezTo>
                    <a:pt x="13" y="0"/>
                    <a:pt x="48" y="14"/>
                    <a:pt x="82" y="41"/>
                  </a:cubicBezTo>
                  <a:close/>
                </a:path>
              </a:pathLst>
            </a:custGeom>
            <a:solidFill>
              <a:srgbClr val="FFD8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71" name="Freeform 1350"/>
            <p:cNvSpPr/>
            <p:nvPr/>
          </p:nvSpPr>
          <p:spPr bwMode="auto">
            <a:xfrm>
              <a:off x="6996113" y="1854200"/>
              <a:ext cx="0" cy="9525"/>
            </a:xfrm>
            <a:custGeom>
              <a:avLst/>
              <a:gdLst>
                <a:gd name="T0" fmla="*/ 0 h 2"/>
                <a:gd name="T1" fmla="*/ 2 h 2"/>
                <a:gd name="T2" fmla="*/ 2 h 2"/>
                <a:gd name="T3" fmla="*/ 2 h 2"/>
                <a:gd name="T4" fmla="*/ 2 h 2"/>
                <a:gd name="T5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</a:path>
              </a:pathLst>
            </a:custGeom>
            <a:solidFill>
              <a:srgbClr val="CFCF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72" name="Freeform 1351"/>
            <p:cNvSpPr>
              <a:spLocks noEditPoints="1"/>
            </p:cNvSpPr>
            <p:nvPr/>
          </p:nvSpPr>
          <p:spPr bwMode="auto">
            <a:xfrm>
              <a:off x="6973888" y="1744663"/>
              <a:ext cx="217488" cy="777875"/>
            </a:xfrm>
            <a:custGeom>
              <a:avLst/>
              <a:gdLst>
                <a:gd name="T0" fmla="*/ 28 w 51"/>
                <a:gd name="T1" fmla="*/ 183 h 183"/>
                <a:gd name="T2" fmla="*/ 28 w 51"/>
                <a:gd name="T3" fmla="*/ 183 h 183"/>
                <a:gd name="T4" fmla="*/ 28 w 51"/>
                <a:gd name="T5" fmla="*/ 183 h 183"/>
                <a:gd name="T6" fmla="*/ 28 w 51"/>
                <a:gd name="T7" fmla="*/ 183 h 183"/>
                <a:gd name="T8" fmla="*/ 28 w 51"/>
                <a:gd name="T9" fmla="*/ 183 h 183"/>
                <a:gd name="T10" fmla="*/ 28 w 51"/>
                <a:gd name="T11" fmla="*/ 183 h 183"/>
                <a:gd name="T12" fmla="*/ 29 w 51"/>
                <a:gd name="T13" fmla="*/ 180 h 183"/>
                <a:gd name="T14" fmla="*/ 28 w 51"/>
                <a:gd name="T15" fmla="*/ 183 h 183"/>
                <a:gd name="T16" fmla="*/ 29 w 51"/>
                <a:gd name="T17" fmla="*/ 180 h 183"/>
                <a:gd name="T18" fmla="*/ 29 w 51"/>
                <a:gd name="T19" fmla="*/ 179 h 183"/>
                <a:gd name="T20" fmla="*/ 29 w 51"/>
                <a:gd name="T21" fmla="*/ 179 h 183"/>
                <a:gd name="T22" fmla="*/ 29 w 51"/>
                <a:gd name="T23" fmla="*/ 179 h 183"/>
                <a:gd name="T24" fmla="*/ 29 w 51"/>
                <a:gd name="T25" fmla="*/ 179 h 183"/>
                <a:gd name="T26" fmla="*/ 29 w 51"/>
                <a:gd name="T27" fmla="*/ 179 h 183"/>
                <a:gd name="T28" fmla="*/ 29 w 51"/>
                <a:gd name="T29" fmla="*/ 179 h 183"/>
                <a:gd name="T30" fmla="*/ 12 w 51"/>
                <a:gd name="T31" fmla="*/ 0 h 183"/>
                <a:gd name="T32" fmla="*/ 5 w 51"/>
                <a:gd name="T33" fmla="*/ 26 h 183"/>
                <a:gd name="T34" fmla="*/ 5 w 51"/>
                <a:gd name="T35" fmla="*/ 28 h 183"/>
                <a:gd name="T36" fmla="*/ 5 w 51"/>
                <a:gd name="T37" fmla="*/ 28 h 183"/>
                <a:gd name="T38" fmla="*/ 29 w 51"/>
                <a:gd name="T39" fmla="*/ 179 h 183"/>
                <a:gd name="T40" fmla="*/ 12 w 51"/>
                <a:gd name="T41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1" h="183">
                  <a:moveTo>
                    <a:pt x="28" y="183"/>
                  </a:moveTo>
                  <a:cubicBezTo>
                    <a:pt x="28" y="183"/>
                    <a:pt x="28" y="183"/>
                    <a:pt x="28" y="183"/>
                  </a:cubicBezTo>
                  <a:cubicBezTo>
                    <a:pt x="28" y="183"/>
                    <a:pt x="28" y="183"/>
                    <a:pt x="28" y="183"/>
                  </a:cubicBezTo>
                  <a:moveTo>
                    <a:pt x="28" y="183"/>
                  </a:moveTo>
                  <a:cubicBezTo>
                    <a:pt x="28" y="183"/>
                    <a:pt x="28" y="183"/>
                    <a:pt x="28" y="183"/>
                  </a:cubicBezTo>
                  <a:cubicBezTo>
                    <a:pt x="28" y="183"/>
                    <a:pt x="28" y="183"/>
                    <a:pt x="28" y="183"/>
                  </a:cubicBezTo>
                  <a:moveTo>
                    <a:pt x="29" y="180"/>
                  </a:moveTo>
                  <a:cubicBezTo>
                    <a:pt x="28" y="182"/>
                    <a:pt x="28" y="183"/>
                    <a:pt x="28" y="183"/>
                  </a:cubicBezTo>
                  <a:cubicBezTo>
                    <a:pt x="28" y="182"/>
                    <a:pt x="28" y="181"/>
                    <a:pt x="29" y="180"/>
                  </a:cubicBezTo>
                  <a:moveTo>
                    <a:pt x="29" y="179"/>
                  </a:moveTo>
                  <a:cubicBezTo>
                    <a:pt x="29" y="179"/>
                    <a:pt x="29" y="179"/>
                    <a:pt x="29" y="179"/>
                  </a:cubicBezTo>
                  <a:cubicBezTo>
                    <a:pt x="29" y="179"/>
                    <a:pt x="29" y="179"/>
                    <a:pt x="29" y="179"/>
                  </a:cubicBezTo>
                  <a:moveTo>
                    <a:pt x="29" y="179"/>
                  </a:moveTo>
                  <a:cubicBezTo>
                    <a:pt x="29" y="179"/>
                    <a:pt x="29" y="179"/>
                    <a:pt x="29" y="179"/>
                  </a:cubicBezTo>
                  <a:cubicBezTo>
                    <a:pt x="29" y="179"/>
                    <a:pt x="29" y="179"/>
                    <a:pt x="29" y="179"/>
                  </a:cubicBezTo>
                  <a:moveTo>
                    <a:pt x="12" y="0"/>
                  </a:moveTo>
                  <a:cubicBezTo>
                    <a:pt x="0" y="7"/>
                    <a:pt x="4" y="22"/>
                    <a:pt x="5" y="26"/>
                  </a:cubicBezTo>
                  <a:cubicBezTo>
                    <a:pt x="5" y="27"/>
                    <a:pt x="5" y="28"/>
                    <a:pt x="5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16" y="55"/>
                    <a:pt x="43" y="127"/>
                    <a:pt x="29" y="179"/>
                  </a:cubicBezTo>
                  <a:cubicBezTo>
                    <a:pt x="34" y="162"/>
                    <a:pt x="51" y="85"/>
                    <a:pt x="12" y="0"/>
                  </a:cubicBezTo>
                </a:path>
              </a:pathLst>
            </a:custGeom>
            <a:solidFill>
              <a:srgbClr val="FFB2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73" name="Freeform 1352"/>
            <p:cNvSpPr>
              <a:spLocks noEditPoints="1"/>
            </p:cNvSpPr>
            <p:nvPr/>
          </p:nvSpPr>
          <p:spPr bwMode="auto">
            <a:xfrm>
              <a:off x="6027738" y="2436813"/>
              <a:ext cx="407988" cy="534988"/>
            </a:xfrm>
            <a:custGeom>
              <a:avLst/>
              <a:gdLst>
                <a:gd name="T0" fmla="*/ 36 w 96"/>
                <a:gd name="T1" fmla="*/ 118 h 126"/>
                <a:gd name="T2" fmla="*/ 0 w 96"/>
                <a:gd name="T3" fmla="*/ 126 h 126"/>
                <a:gd name="T4" fmla="*/ 0 w 96"/>
                <a:gd name="T5" fmla="*/ 126 h 126"/>
                <a:gd name="T6" fmla="*/ 36 w 96"/>
                <a:gd name="T7" fmla="*/ 118 h 126"/>
                <a:gd name="T8" fmla="*/ 36 w 96"/>
                <a:gd name="T9" fmla="*/ 118 h 126"/>
                <a:gd name="T10" fmla="*/ 36 w 96"/>
                <a:gd name="T11" fmla="*/ 118 h 126"/>
                <a:gd name="T12" fmla="*/ 36 w 96"/>
                <a:gd name="T13" fmla="*/ 118 h 126"/>
                <a:gd name="T14" fmla="*/ 84 w 96"/>
                <a:gd name="T15" fmla="*/ 99 h 126"/>
                <a:gd name="T16" fmla="*/ 84 w 96"/>
                <a:gd name="T17" fmla="*/ 99 h 126"/>
                <a:gd name="T18" fmla="*/ 84 w 96"/>
                <a:gd name="T19" fmla="*/ 99 h 126"/>
                <a:gd name="T20" fmla="*/ 84 w 96"/>
                <a:gd name="T21" fmla="*/ 99 h 126"/>
                <a:gd name="T22" fmla="*/ 84 w 96"/>
                <a:gd name="T23" fmla="*/ 99 h 126"/>
                <a:gd name="T24" fmla="*/ 84 w 96"/>
                <a:gd name="T25" fmla="*/ 99 h 126"/>
                <a:gd name="T26" fmla="*/ 84 w 96"/>
                <a:gd name="T27" fmla="*/ 98 h 126"/>
                <a:gd name="T28" fmla="*/ 84 w 96"/>
                <a:gd name="T29" fmla="*/ 98 h 126"/>
                <a:gd name="T30" fmla="*/ 84 w 96"/>
                <a:gd name="T31" fmla="*/ 98 h 126"/>
                <a:gd name="T32" fmla="*/ 85 w 96"/>
                <a:gd name="T33" fmla="*/ 98 h 126"/>
                <a:gd name="T34" fmla="*/ 84 w 96"/>
                <a:gd name="T35" fmla="*/ 98 h 126"/>
                <a:gd name="T36" fmla="*/ 85 w 96"/>
                <a:gd name="T37" fmla="*/ 98 h 126"/>
                <a:gd name="T38" fmla="*/ 88 w 96"/>
                <a:gd name="T39" fmla="*/ 95 h 126"/>
                <a:gd name="T40" fmla="*/ 88 w 96"/>
                <a:gd name="T41" fmla="*/ 95 h 126"/>
                <a:gd name="T42" fmla="*/ 85 w 96"/>
                <a:gd name="T43" fmla="*/ 98 h 126"/>
                <a:gd name="T44" fmla="*/ 88 w 96"/>
                <a:gd name="T45" fmla="*/ 95 h 126"/>
                <a:gd name="T46" fmla="*/ 96 w 96"/>
                <a:gd name="T47" fmla="*/ 82 h 126"/>
                <a:gd name="T48" fmla="*/ 96 w 96"/>
                <a:gd name="T49" fmla="*/ 82 h 126"/>
                <a:gd name="T50" fmla="*/ 94 w 96"/>
                <a:gd name="T51" fmla="*/ 88 h 126"/>
                <a:gd name="T52" fmla="*/ 94 w 96"/>
                <a:gd name="T53" fmla="*/ 86 h 126"/>
                <a:gd name="T54" fmla="*/ 94 w 96"/>
                <a:gd name="T55" fmla="*/ 86 h 126"/>
                <a:gd name="T56" fmla="*/ 94 w 96"/>
                <a:gd name="T57" fmla="*/ 86 h 126"/>
                <a:gd name="T58" fmla="*/ 96 w 96"/>
                <a:gd name="T59" fmla="*/ 82 h 126"/>
                <a:gd name="T60" fmla="*/ 96 w 96"/>
                <a:gd name="T61" fmla="*/ 82 h 126"/>
                <a:gd name="T62" fmla="*/ 96 w 96"/>
                <a:gd name="T63" fmla="*/ 82 h 126"/>
                <a:gd name="T64" fmla="*/ 96 w 96"/>
                <a:gd name="T65" fmla="*/ 82 h 126"/>
                <a:gd name="T66" fmla="*/ 96 w 96"/>
                <a:gd name="T67" fmla="*/ 82 h 126"/>
                <a:gd name="T68" fmla="*/ 6 w 96"/>
                <a:gd name="T69" fmla="*/ 0 h 126"/>
                <a:gd name="T70" fmla="*/ 6 w 96"/>
                <a:gd name="T71" fmla="*/ 0 h 126"/>
                <a:gd name="T72" fmla="*/ 6 w 96"/>
                <a:gd name="T73" fmla="*/ 0 h 126"/>
                <a:gd name="T74" fmla="*/ 6 w 96"/>
                <a:gd name="T75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6" h="126">
                  <a:moveTo>
                    <a:pt x="36" y="118"/>
                  </a:moveTo>
                  <a:cubicBezTo>
                    <a:pt x="24" y="122"/>
                    <a:pt x="11" y="124"/>
                    <a:pt x="0" y="126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1" y="124"/>
                    <a:pt x="24" y="122"/>
                    <a:pt x="36" y="118"/>
                  </a:cubicBezTo>
                  <a:moveTo>
                    <a:pt x="36" y="118"/>
                  </a:moveTo>
                  <a:cubicBezTo>
                    <a:pt x="36" y="118"/>
                    <a:pt x="36" y="118"/>
                    <a:pt x="36" y="118"/>
                  </a:cubicBezTo>
                  <a:cubicBezTo>
                    <a:pt x="36" y="118"/>
                    <a:pt x="36" y="118"/>
                    <a:pt x="36" y="118"/>
                  </a:cubicBezTo>
                  <a:moveTo>
                    <a:pt x="84" y="99"/>
                  </a:moveTo>
                  <a:cubicBezTo>
                    <a:pt x="84" y="99"/>
                    <a:pt x="84" y="99"/>
                    <a:pt x="84" y="99"/>
                  </a:cubicBezTo>
                  <a:cubicBezTo>
                    <a:pt x="84" y="99"/>
                    <a:pt x="84" y="99"/>
                    <a:pt x="84" y="99"/>
                  </a:cubicBezTo>
                  <a:moveTo>
                    <a:pt x="84" y="99"/>
                  </a:moveTo>
                  <a:cubicBezTo>
                    <a:pt x="84" y="99"/>
                    <a:pt x="84" y="99"/>
                    <a:pt x="84" y="99"/>
                  </a:cubicBezTo>
                  <a:cubicBezTo>
                    <a:pt x="84" y="99"/>
                    <a:pt x="84" y="99"/>
                    <a:pt x="84" y="99"/>
                  </a:cubicBezTo>
                  <a:moveTo>
                    <a:pt x="84" y="98"/>
                  </a:moveTo>
                  <a:cubicBezTo>
                    <a:pt x="84" y="98"/>
                    <a:pt x="84" y="98"/>
                    <a:pt x="84" y="98"/>
                  </a:cubicBezTo>
                  <a:cubicBezTo>
                    <a:pt x="84" y="98"/>
                    <a:pt x="84" y="98"/>
                    <a:pt x="84" y="98"/>
                  </a:cubicBezTo>
                  <a:moveTo>
                    <a:pt x="85" y="98"/>
                  </a:moveTo>
                  <a:cubicBezTo>
                    <a:pt x="84" y="98"/>
                    <a:pt x="84" y="98"/>
                    <a:pt x="84" y="98"/>
                  </a:cubicBezTo>
                  <a:cubicBezTo>
                    <a:pt x="84" y="98"/>
                    <a:pt x="84" y="98"/>
                    <a:pt x="85" y="98"/>
                  </a:cubicBezTo>
                  <a:moveTo>
                    <a:pt x="88" y="95"/>
                  </a:moveTo>
                  <a:cubicBezTo>
                    <a:pt x="88" y="95"/>
                    <a:pt x="88" y="95"/>
                    <a:pt x="88" y="95"/>
                  </a:cubicBezTo>
                  <a:cubicBezTo>
                    <a:pt x="87" y="96"/>
                    <a:pt x="86" y="97"/>
                    <a:pt x="85" y="98"/>
                  </a:cubicBezTo>
                  <a:cubicBezTo>
                    <a:pt x="86" y="97"/>
                    <a:pt x="87" y="96"/>
                    <a:pt x="88" y="95"/>
                  </a:cubicBezTo>
                  <a:moveTo>
                    <a:pt x="96" y="82"/>
                  </a:moveTo>
                  <a:cubicBezTo>
                    <a:pt x="96" y="82"/>
                    <a:pt x="96" y="82"/>
                    <a:pt x="96" y="82"/>
                  </a:cubicBezTo>
                  <a:cubicBezTo>
                    <a:pt x="95" y="84"/>
                    <a:pt x="95" y="86"/>
                    <a:pt x="94" y="88"/>
                  </a:cubicBezTo>
                  <a:cubicBezTo>
                    <a:pt x="94" y="87"/>
                    <a:pt x="94" y="87"/>
                    <a:pt x="94" y="86"/>
                  </a:cubicBezTo>
                  <a:cubicBezTo>
                    <a:pt x="94" y="86"/>
                    <a:pt x="94" y="86"/>
                    <a:pt x="94" y="86"/>
                  </a:cubicBezTo>
                  <a:cubicBezTo>
                    <a:pt x="94" y="86"/>
                    <a:pt x="94" y="86"/>
                    <a:pt x="94" y="86"/>
                  </a:cubicBezTo>
                  <a:cubicBezTo>
                    <a:pt x="95" y="85"/>
                    <a:pt x="95" y="84"/>
                    <a:pt x="96" y="82"/>
                  </a:cubicBezTo>
                  <a:cubicBezTo>
                    <a:pt x="96" y="82"/>
                    <a:pt x="96" y="82"/>
                    <a:pt x="96" y="82"/>
                  </a:cubicBezTo>
                  <a:cubicBezTo>
                    <a:pt x="96" y="82"/>
                    <a:pt x="96" y="82"/>
                    <a:pt x="96" y="82"/>
                  </a:cubicBezTo>
                  <a:cubicBezTo>
                    <a:pt x="96" y="82"/>
                    <a:pt x="96" y="82"/>
                    <a:pt x="96" y="82"/>
                  </a:cubicBezTo>
                  <a:cubicBezTo>
                    <a:pt x="96" y="82"/>
                    <a:pt x="96" y="82"/>
                    <a:pt x="96" y="82"/>
                  </a:cubicBezTo>
                  <a:moveTo>
                    <a:pt x="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DBDB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74" name="Freeform 1353"/>
            <p:cNvSpPr>
              <a:spLocks noEditPoints="1"/>
            </p:cNvSpPr>
            <p:nvPr/>
          </p:nvSpPr>
          <p:spPr bwMode="auto">
            <a:xfrm>
              <a:off x="6027738" y="2411413"/>
              <a:ext cx="687388" cy="569913"/>
            </a:xfrm>
            <a:custGeom>
              <a:avLst/>
              <a:gdLst>
                <a:gd name="T0" fmla="*/ 94 w 162"/>
                <a:gd name="T1" fmla="*/ 92 h 134"/>
                <a:gd name="T2" fmla="*/ 96 w 162"/>
                <a:gd name="T3" fmla="*/ 88 h 134"/>
                <a:gd name="T4" fmla="*/ 96 w 162"/>
                <a:gd name="T5" fmla="*/ 88 h 134"/>
                <a:gd name="T6" fmla="*/ 96 w 162"/>
                <a:gd name="T7" fmla="*/ 88 h 134"/>
                <a:gd name="T8" fmla="*/ 96 w 162"/>
                <a:gd name="T9" fmla="*/ 88 h 134"/>
                <a:gd name="T10" fmla="*/ 96 w 162"/>
                <a:gd name="T11" fmla="*/ 88 h 134"/>
                <a:gd name="T12" fmla="*/ 96 w 162"/>
                <a:gd name="T13" fmla="*/ 88 h 134"/>
                <a:gd name="T14" fmla="*/ 96 w 162"/>
                <a:gd name="T15" fmla="*/ 87 h 134"/>
                <a:gd name="T16" fmla="*/ 96 w 162"/>
                <a:gd name="T17" fmla="*/ 87 h 134"/>
                <a:gd name="T18" fmla="*/ 96 w 162"/>
                <a:gd name="T19" fmla="*/ 87 h 134"/>
                <a:gd name="T20" fmla="*/ 96 w 162"/>
                <a:gd name="T21" fmla="*/ 87 h 134"/>
                <a:gd name="T22" fmla="*/ 96 w 162"/>
                <a:gd name="T23" fmla="*/ 87 h 134"/>
                <a:gd name="T24" fmla="*/ 96 w 162"/>
                <a:gd name="T25" fmla="*/ 87 h 134"/>
                <a:gd name="T26" fmla="*/ 96 w 162"/>
                <a:gd name="T27" fmla="*/ 87 h 134"/>
                <a:gd name="T28" fmla="*/ 96 w 162"/>
                <a:gd name="T29" fmla="*/ 87 h 134"/>
                <a:gd name="T30" fmla="*/ 96 w 162"/>
                <a:gd name="T31" fmla="*/ 87 h 134"/>
                <a:gd name="T32" fmla="*/ 96 w 162"/>
                <a:gd name="T33" fmla="*/ 86 h 134"/>
                <a:gd name="T34" fmla="*/ 96 w 162"/>
                <a:gd name="T35" fmla="*/ 86 h 134"/>
                <a:gd name="T36" fmla="*/ 96 w 162"/>
                <a:gd name="T37" fmla="*/ 86 h 134"/>
                <a:gd name="T38" fmla="*/ 96 w 162"/>
                <a:gd name="T39" fmla="*/ 86 h 134"/>
                <a:gd name="T40" fmla="*/ 96 w 162"/>
                <a:gd name="T41" fmla="*/ 86 h 134"/>
                <a:gd name="T42" fmla="*/ 96 w 162"/>
                <a:gd name="T43" fmla="*/ 86 h 134"/>
                <a:gd name="T44" fmla="*/ 96 w 162"/>
                <a:gd name="T45" fmla="*/ 86 h 134"/>
                <a:gd name="T46" fmla="*/ 96 w 162"/>
                <a:gd name="T47" fmla="*/ 86 h 134"/>
                <a:gd name="T48" fmla="*/ 96 w 162"/>
                <a:gd name="T49" fmla="*/ 85 h 134"/>
                <a:gd name="T50" fmla="*/ 96 w 162"/>
                <a:gd name="T51" fmla="*/ 85 h 134"/>
                <a:gd name="T52" fmla="*/ 96 w 162"/>
                <a:gd name="T53" fmla="*/ 85 h 134"/>
                <a:gd name="T54" fmla="*/ 6 w 162"/>
                <a:gd name="T55" fmla="*/ 6 h 134"/>
                <a:gd name="T56" fmla="*/ 10 w 162"/>
                <a:gd name="T57" fmla="*/ 8 h 134"/>
                <a:gd name="T58" fmla="*/ 36 w 162"/>
                <a:gd name="T59" fmla="*/ 13 h 134"/>
                <a:gd name="T60" fmla="*/ 88 w 162"/>
                <a:gd name="T61" fmla="*/ 101 h 134"/>
                <a:gd name="T62" fmla="*/ 85 w 162"/>
                <a:gd name="T63" fmla="*/ 104 h 134"/>
                <a:gd name="T64" fmla="*/ 84 w 162"/>
                <a:gd name="T65" fmla="*/ 104 h 134"/>
                <a:gd name="T66" fmla="*/ 84 w 162"/>
                <a:gd name="T67" fmla="*/ 105 h 134"/>
                <a:gd name="T68" fmla="*/ 84 w 162"/>
                <a:gd name="T69" fmla="*/ 105 h 134"/>
                <a:gd name="T70" fmla="*/ 36 w 162"/>
                <a:gd name="T71" fmla="*/ 124 h 134"/>
                <a:gd name="T72" fmla="*/ 36 w 162"/>
                <a:gd name="T73" fmla="*/ 124 h 134"/>
                <a:gd name="T74" fmla="*/ 28 w 162"/>
                <a:gd name="T75" fmla="*/ 134 h 134"/>
                <a:gd name="T76" fmla="*/ 32 w 162"/>
                <a:gd name="T77" fmla="*/ 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62" h="134">
                  <a:moveTo>
                    <a:pt x="94" y="92"/>
                  </a:moveTo>
                  <a:cubicBezTo>
                    <a:pt x="94" y="92"/>
                    <a:pt x="94" y="92"/>
                    <a:pt x="94" y="92"/>
                  </a:cubicBezTo>
                  <a:cubicBezTo>
                    <a:pt x="94" y="92"/>
                    <a:pt x="94" y="92"/>
                    <a:pt x="94" y="92"/>
                  </a:cubicBezTo>
                  <a:moveTo>
                    <a:pt x="96" y="88"/>
                  </a:moveTo>
                  <a:cubicBezTo>
                    <a:pt x="95" y="90"/>
                    <a:pt x="95" y="91"/>
                    <a:pt x="94" y="92"/>
                  </a:cubicBezTo>
                  <a:cubicBezTo>
                    <a:pt x="95" y="91"/>
                    <a:pt x="95" y="90"/>
                    <a:pt x="96" y="88"/>
                  </a:cubicBezTo>
                  <a:moveTo>
                    <a:pt x="96" y="88"/>
                  </a:moveTo>
                  <a:cubicBezTo>
                    <a:pt x="96" y="88"/>
                    <a:pt x="96" y="88"/>
                    <a:pt x="96" y="88"/>
                  </a:cubicBezTo>
                  <a:cubicBezTo>
                    <a:pt x="96" y="88"/>
                    <a:pt x="96" y="88"/>
                    <a:pt x="96" y="88"/>
                  </a:cubicBezTo>
                  <a:moveTo>
                    <a:pt x="96" y="88"/>
                  </a:moveTo>
                  <a:cubicBezTo>
                    <a:pt x="96" y="88"/>
                    <a:pt x="96" y="88"/>
                    <a:pt x="96" y="88"/>
                  </a:cubicBezTo>
                  <a:cubicBezTo>
                    <a:pt x="96" y="88"/>
                    <a:pt x="96" y="88"/>
                    <a:pt x="96" y="88"/>
                  </a:cubicBezTo>
                  <a:moveTo>
                    <a:pt x="96" y="88"/>
                  </a:moveTo>
                  <a:cubicBezTo>
                    <a:pt x="96" y="88"/>
                    <a:pt x="96" y="88"/>
                    <a:pt x="96" y="88"/>
                  </a:cubicBezTo>
                  <a:cubicBezTo>
                    <a:pt x="96" y="88"/>
                    <a:pt x="96" y="88"/>
                    <a:pt x="96" y="88"/>
                  </a:cubicBezTo>
                  <a:moveTo>
                    <a:pt x="96" y="87"/>
                  </a:moveTo>
                  <a:cubicBezTo>
                    <a:pt x="96" y="87"/>
                    <a:pt x="96" y="87"/>
                    <a:pt x="96" y="87"/>
                  </a:cubicBezTo>
                  <a:cubicBezTo>
                    <a:pt x="96" y="87"/>
                    <a:pt x="96" y="87"/>
                    <a:pt x="96" y="87"/>
                  </a:cubicBezTo>
                  <a:moveTo>
                    <a:pt x="96" y="87"/>
                  </a:moveTo>
                  <a:cubicBezTo>
                    <a:pt x="96" y="87"/>
                    <a:pt x="96" y="87"/>
                    <a:pt x="96" y="87"/>
                  </a:cubicBezTo>
                  <a:cubicBezTo>
                    <a:pt x="96" y="87"/>
                    <a:pt x="96" y="87"/>
                    <a:pt x="96" y="87"/>
                  </a:cubicBezTo>
                  <a:moveTo>
                    <a:pt x="96" y="87"/>
                  </a:moveTo>
                  <a:cubicBezTo>
                    <a:pt x="96" y="87"/>
                    <a:pt x="96" y="87"/>
                    <a:pt x="96" y="87"/>
                  </a:cubicBezTo>
                  <a:cubicBezTo>
                    <a:pt x="96" y="87"/>
                    <a:pt x="96" y="87"/>
                    <a:pt x="96" y="87"/>
                  </a:cubicBezTo>
                  <a:moveTo>
                    <a:pt x="96" y="87"/>
                  </a:moveTo>
                  <a:cubicBezTo>
                    <a:pt x="96" y="87"/>
                    <a:pt x="96" y="87"/>
                    <a:pt x="96" y="87"/>
                  </a:cubicBezTo>
                  <a:cubicBezTo>
                    <a:pt x="96" y="87"/>
                    <a:pt x="96" y="87"/>
                    <a:pt x="96" y="87"/>
                  </a:cubicBezTo>
                  <a:moveTo>
                    <a:pt x="96" y="87"/>
                  </a:moveTo>
                  <a:cubicBezTo>
                    <a:pt x="96" y="87"/>
                    <a:pt x="96" y="87"/>
                    <a:pt x="96" y="87"/>
                  </a:cubicBezTo>
                  <a:cubicBezTo>
                    <a:pt x="96" y="87"/>
                    <a:pt x="96" y="87"/>
                    <a:pt x="96" y="87"/>
                  </a:cubicBezTo>
                  <a:moveTo>
                    <a:pt x="96" y="87"/>
                  </a:moveTo>
                  <a:cubicBezTo>
                    <a:pt x="96" y="87"/>
                    <a:pt x="96" y="87"/>
                    <a:pt x="96" y="87"/>
                  </a:cubicBezTo>
                  <a:cubicBezTo>
                    <a:pt x="96" y="87"/>
                    <a:pt x="96" y="87"/>
                    <a:pt x="96" y="87"/>
                  </a:cubicBezTo>
                  <a:moveTo>
                    <a:pt x="96" y="86"/>
                  </a:moveTo>
                  <a:cubicBezTo>
                    <a:pt x="96" y="87"/>
                    <a:pt x="96" y="87"/>
                    <a:pt x="96" y="87"/>
                  </a:cubicBezTo>
                  <a:cubicBezTo>
                    <a:pt x="96" y="87"/>
                    <a:pt x="96" y="87"/>
                    <a:pt x="96" y="86"/>
                  </a:cubicBezTo>
                  <a:moveTo>
                    <a:pt x="96" y="86"/>
                  </a:moveTo>
                  <a:cubicBezTo>
                    <a:pt x="96" y="86"/>
                    <a:pt x="96" y="86"/>
                    <a:pt x="96" y="86"/>
                  </a:cubicBezTo>
                  <a:cubicBezTo>
                    <a:pt x="96" y="86"/>
                    <a:pt x="96" y="86"/>
                    <a:pt x="96" y="86"/>
                  </a:cubicBezTo>
                  <a:moveTo>
                    <a:pt x="96" y="86"/>
                  </a:moveTo>
                  <a:cubicBezTo>
                    <a:pt x="96" y="86"/>
                    <a:pt x="96" y="86"/>
                    <a:pt x="96" y="86"/>
                  </a:cubicBezTo>
                  <a:cubicBezTo>
                    <a:pt x="96" y="86"/>
                    <a:pt x="96" y="86"/>
                    <a:pt x="96" y="86"/>
                  </a:cubicBezTo>
                  <a:moveTo>
                    <a:pt x="96" y="86"/>
                  </a:moveTo>
                  <a:cubicBezTo>
                    <a:pt x="96" y="86"/>
                    <a:pt x="96" y="86"/>
                    <a:pt x="96" y="86"/>
                  </a:cubicBezTo>
                  <a:cubicBezTo>
                    <a:pt x="96" y="86"/>
                    <a:pt x="96" y="86"/>
                    <a:pt x="96" y="86"/>
                  </a:cubicBezTo>
                  <a:moveTo>
                    <a:pt x="96" y="86"/>
                  </a:moveTo>
                  <a:cubicBezTo>
                    <a:pt x="96" y="86"/>
                    <a:pt x="96" y="86"/>
                    <a:pt x="96" y="86"/>
                  </a:cubicBezTo>
                  <a:cubicBezTo>
                    <a:pt x="96" y="86"/>
                    <a:pt x="96" y="86"/>
                    <a:pt x="96" y="86"/>
                  </a:cubicBezTo>
                  <a:moveTo>
                    <a:pt x="96" y="85"/>
                  </a:moveTo>
                  <a:cubicBezTo>
                    <a:pt x="96" y="85"/>
                    <a:pt x="96" y="85"/>
                    <a:pt x="96" y="85"/>
                  </a:cubicBezTo>
                  <a:cubicBezTo>
                    <a:pt x="96" y="85"/>
                    <a:pt x="96" y="85"/>
                    <a:pt x="96" y="85"/>
                  </a:cubicBezTo>
                  <a:moveTo>
                    <a:pt x="96" y="85"/>
                  </a:moveTo>
                  <a:cubicBezTo>
                    <a:pt x="96" y="85"/>
                    <a:pt x="96" y="85"/>
                    <a:pt x="96" y="85"/>
                  </a:cubicBezTo>
                  <a:cubicBezTo>
                    <a:pt x="96" y="85"/>
                    <a:pt x="96" y="85"/>
                    <a:pt x="96" y="85"/>
                  </a:cubicBezTo>
                  <a:moveTo>
                    <a:pt x="32" y="0"/>
                  </a:moveTo>
                  <a:cubicBezTo>
                    <a:pt x="23" y="0"/>
                    <a:pt x="14" y="2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7" y="7"/>
                    <a:pt x="9" y="8"/>
                    <a:pt x="10" y="8"/>
                  </a:cubicBezTo>
                  <a:cubicBezTo>
                    <a:pt x="14" y="10"/>
                    <a:pt x="18" y="12"/>
                    <a:pt x="22" y="14"/>
                  </a:cubicBezTo>
                  <a:cubicBezTo>
                    <a:pt x="27" y="14"/>
                    <a:pt x="32" y="13"/>
                    <a:pt x="36" y="13"/>
                  </a:cubicBezTo>
                  <a:cubicBezTo>
                    <a:pt x="69" y="13"/>
                    <a:pt x="83" y="33"/>
                    <a:pt x="103" y="57"/>
                  </a:cubicBezTo>
                  <a:cubicBezTo>
                    <a:pt x="122" y="79"/>
                    <a:pt x="103" y="94"/>
                    <a:pt x="88" y="101"/>
                  </a:cubicBezTo>
                  <a:cubicBezTo>
                    <a:pt x="87" y="102"/>
                    <a:pt x="86" y="103"/>
                    <a:pt x="85" y="104"/>
                  </a:cubicBezTo>
                  <a:cubicBezTo>
                    <a:pt x="85" y="104"/>
                    <a:pt x="85" y="104"/>
                    <a:pt x="85" y="104"/>
                  </a:cubicBezTo>
                  <a:cubicBezTo>
                    <a:pt x="84" y="104"/>
                    <a:pt x="84" y="104"/>
                    <a:pt x="84" y="104"/>
                  </a:cubicBezTo>
                  <a:cubicBezTo>
                    <a:pt x="84" y="104"/>
                    <a:pt x="84" y="104"/>
                    <a:pt x="84" y="104"/>
                  </a:cubicBezTo>
                  <a:cubicBezTo>
                    <a:pt x="84" y="104"/>
                    <a:pt x="84" y="104"/>
                    <a:pt x="84" y="104"/>
                  </a:cubicBezTo>
                  <a:cubicBezTo>
                    <a:pt x="84" y="105"/>
                    <a:pt x="84" y="105"/>
                    <a:pt x="84" y="105"/>
                  </a:cubicBezTo>
                  <a:cubicBezTo>
                    <a:pt x="84" y="105"/>
                    <a:pt x="84" y="105"/>
                    <a:pt x="84" y="105"/>
                  </a:cubicBezTo>
                  <a:cubicBezTo>
                    <a:pt x="84" y="105"/>
                    <a:pt x="84" y="105"/>
                    <a:pt x="84" y="105"/>
                  </a:cubicBezTo>
                  <a:cubicBezTo>
                    <a:pt x="84" y="105"/>
                    <a:pt x="84" y="105"/>
                    <a:pt x="84" y="105"/>
                  </a:cubicBezTo>
                  <a:cubicBezTo>
                    <a:pt x="73" y="113"/>
                    <a:pt x="55" y="119"/>
                    <a:pt x="36" y="124"/>
                  </a:cubicBezTo>
                  <a:cubicBezTo>
                    <a:pt x="36" y="124"/>
                    <a:pt x="36" y="124"/>
                    <a:pt x="36" y="124"/>
                  </a:cubicBezTo>
                  <a:cubicBezTo>
                    <a:pt x="36" y="124"/>
                    <a:pt x="36" y="124"/>
                    <a:pt x="36" y="124"/>
                  </a:cubicBezTo>
                  <a:cubicBezTo>
                    <a:pt x="24" y="128"/>
                    <a:pt x="11" y="130"/>
                    <a:pt x="0" y="132"/>
                  </a:cubicBezTo>
                  <a:cubicBezTo>
                    <a:pt x="8" y="133"/>
                    <a:pt x="17" y="134"/>
                    <a:pt x="28" y="134"/>
                  </a:cubicBezTo>
                  <a:cubicBezTo>
                    <a:pt x="53" y="134"/>
                    <a:pt x="83" y="130"/>
                    <a:pt x="110" y="114"/>
                  </a:cubicBezTo>
                  <a:cubicBezTo>
                    <a:pt x="162" y="84"/>
                    <a:pt x="94" y="0"/>
                    <a:pt x="32" y="0"/>
                  </a:cubicBezTo>
                </a:path>
              </a:pathLst>
            </a:custGeom>
            <a:solidFill>
              <a:srgbClr val="FFB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75" name="Freeform 1354"/>
            <p:cNvSpPr>
              <a:spLocks noEditPoints="1"/>
            </p:cNvSpPr>
            <p:nvPr/>
          </p:nvSpPr>
          <p:spPr bwMode="auto">
            <a:xfrm>
              <a:off x="6400801" y="2786063"/>
              <a:ext cx="34925" cy="53975"/>
            </a:xfrm>
            <a:custGeom>
              <a:avLst/>
              <a:gdLst>
                <a:gd name="T0" fmla="*/ 6 w 8"/>
                <a:gd name="T1" fmla="*/ 4 h 13"/>
                <a:gd name="T2" fmla="*/ 6 w 8"/>
                <a:gd name="T3" fmla="*/ 6 h 13"/>
                <a:gd name="T4" fmla="*/ 0 w 8"/>
                <a:gd name="T5" fmla="*/ 13 h 13"/>
                <a:gd name="T6" fmla="*/ 0 w 8"/>
                <a:gd name="T7" fmla="*/ 13 h 13"/>
                <a:gd name="T8" fmla="*/ 6 w 8"/>
                <a:gd name="T9" fmla="*/ 4 h 13"/>
                <a:gd name="T10" fmla="*/ 6 w 8"/>
                <a:gd name="T11" fmla="*/ 4 h 13"/>
                <a:gd name="T12" fmla="*/ 6 w 8"/>
                <a:gd name="T13" fmla="*/ 4 h 13"/>
                <a:gd name="T14" fmla="*/ 6 w 8"/>
                <a:gd name="T15" fmla="*/ 4 h 13"/>
                <a:gd name="T16" fmla="*/ 8 w 8"/>
                <a:gd name="T17" fmla="*/ 0 h 13"/>
                <a:gd name="T18" fmla="*/ 8 w 8"/>
                <a:gd name="T19" fmla="*/ 0 h 13"/>
                <a:gd name="T20" fmla="*/ 8 w 8"/>
                <a:gd name="T21" fmla="*/ 0 h 13"/>
                <a:gd name="T22" fmla="*/ 8 w 8"/>
                <a:gd name="T23" fmla="*/ 0 h 13"/>
                <a:gd name="T24" fmla="*/ 8 w 8"/>
                <a:gd name="T2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3">
                  <a:moveTo>
                    <a:pt x="6" y="4"/>
                  </a:moveTo>
                  <a:cubicBezTo>
                    <a:pt x="6" y="5"/>
                    <a:pt x="6" y="5"/>
                    <a:pt x="6" y="6"/>
                  </a:cubicBezTo>
                  <a:cubicBezTo>
                    <a:pt x="5" y="8"/>
                    <a:pt x="3" y="11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3" y="10"/>
                    <a:pt x="5" y="7"/>
                    <a:pt x="6" y="4"/>
                  </a:cubicBezTo>
                  <a:moveTo>
                    <a:pt x="6" y="4"/>
                  </a:move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76" name="Freeform 1355"/>
            <p:cNvSpPr/>
            <p:nvPr/>
          </p:nvSpPr>
          <p:spPr bwMode="auto">
            <a:xfrm>
              <a:off x="6121401" y="2466975"/>
              <a:ext cx="423863" cy="373063"/>
            </a:xfrm>
            <a:custGeom>
              <a:avLst/>
              <a:gdLst>
                <a:gd name="T0" fmla="*/ 14 w 100"/>
                <a:gd name="T1" fmla="*/ 0 h 88"/>
                <a:gd name="T2" fmla="*/ 0 w 100"/>
                <a:gd name="T3" fmla="*/ 1 h 88"/>
                <a:gd name="T4" fmla="*/ 74 w 100"/>
                <a:gd name="T5" fmla="*/ 72 h 88"/>
                <a:gd name="T6" fmla="*/ 74 w 100"/>
                <a:gd name="T7" fmla="*/ 72 h 88"/>
                <a:gd name="T8" fmla="*/ 74 w 100"/>
                <a:gd name="T9" fmla="*/ 72 h 88"/>
                <a:gd name="T10" fmla="*/ 74 w 100"/>
                <a:gd name="T11" fmla="*/ 72 h 88"/>
                <a:gd name="T12" fmla="*/ 74 w 100"/>
                <a:gd name="T13" fmla="*/ 72 h 88"/>
                <a:gd name="T14" fmla="*/ 74 w 100"/>
                <a:gd name="T15" fmla="*/ 73 h 88"/>
                <a:gd name="T16" fmla="*/ 74 w 100"/>
                <a:gd name="T17" fmla="*/ 73 h 88"/>
                <a:gd name="T18" fmla="*/ 74 w 100"/>
                <a:gd name="T19" fmla="*/ 73 h 88"/>
                <a:gd name="T20" fmla="*/ 74 w 100"/>
                <a:gd name="T21" fmla="*/ 73 h 88"/>
                <a:gd name="T22" fmla="*/ 74 w 100"/>
                <a:gd name="T23" fmla="*/ 73 h 88"/>
                <a:gd name="T24" fmla="*/ 74 w 100"/>
                <a:gd name="T25" fmla="*/ 73 h 88"/>
                <a:gd name="T26" fmla="*/ 74 w 100"/>
                <a:gd name="T27" fmla="*/ 73 h 88"/>
                <a:gd name="T28" fmla="*/ 74 w 100"/>
                <a:gd name="T29" fmla="*/ 73 h 88"/>
                <a:gd name="T30" fmla="*/ 74 w 100"/>
                <a:gd name="T31" fmla="*/ 73 h 88"/>
                <a:gd name="T32" fmla="*/ 74 w 100"/>
                <a:gd name="T33" fmla="*/ 74 h 88"/>
                <a:gd name="T34" fmla="*/ 74 w 100"/>
                <a:gd name="T35" fmla="*/ 74 h 88"/>
                <a:gd name="T36" fmla="*/ 74 w 100"/>
                <a:gd name="T37" fmla="*/ 74 h 88"/>
                <a:gd name="T38" fmla="*/ 74 w 100"/>
                <a:gd name="T39" fmla="*/ 74 h 88"/>
                <a:gd name="T40" fmla="*/ 74 w 100"/>
                <a:gd name="T41" fmla="*/ 74 h 88"/>
                <a:gd name="T42" fmla="*/ 74 w 100"/>
                <a:gd name="T43" fmla="*/ 74 h 88"/>
                <a:gd name="T44" fmla="*/ 74 w 100"/>
                <a:gd name="T45" fmla="*/ 74 h 88"/>
                <a:gd name="T46" fmla="*/ 74 w 100"/>
                <a:gd name="T47" fmla="*/ 74 h 88"/>
                <a:gd name="T48" fmla="*/ 74 w 100"/>
                <a:gd name="T49" fmla="*/ 74 h 88"/>
                <a:gd name="T50" fmla="*/ 74 w 100"/>
                <a:gd name="T51" fmla="*/ 74 h 88"/>
                <a:gd name="T52" fmla="*/ 74 w 100"/>
                <a:gd name="T53" fmla="*/ 74 h 88"/>
                <a:gd name="T54" fmla="*/ 74 w 100"/>
                <a:gd name="T55" fmla="*/ 74 h 88"/>
                <a:gd name="T56" fmla="*/ 74 w 100"/>
                <a:gd name="T57" fmla="*/ 74 h 88"/>
                <a:gd name="T58" fmla="*/ 74 w 100"/>
                <a:gd name="T59" fmla="*/ 75 h 88"/>
                <a:gd name="T60" fmla="*/ 74 w 100"/>
                <a:gd name="T61" fmla="*/ 75 h 88"/>
                <a:gd name="T62" fmla="*/ 74 w 100"/>
                <a:gd name="T63" fmla="*/ 75 h 88"/>
                <a:gd name="T64" fmla="*/ 74 w 100"/>
                <a:gd name="T65" fmla="*/ 75 h 88"/>
                <a:gd name="T66" fmla="*/ 74 w 100"/>
                <a:gd name="T67" fmla="*/ 75 h 88"/>
                <a:gd name="T68" fmla="*/ 74 w 100"/>
                <a:gd name="T69" fmla="*/ 75 h 88"/>
                <a:gd name="T70" fmla="*/ 74 w 100"/>
                <a:gd name="T71" fmla="*/ 75 h 88"/>
                <a:gd name="T72" fmla="*/ 74 w 100"/>
                <a:gd name="T73" fmla="*/ 75 h 88"/>
                <a:gd name="T74" fmla="*/ 72 w 100"/>
                <a:gd name="T75" fmla="*/ 79 h 88"/>
                <a:gd name="T76" fmla="*/ 72 w 100"/>
                <a:gd name="T77" fmla="*/ 79 h 88"/>
                <a:gd name="T78" fmla="*/ 72 w 100"/>
                <a:gd name="T79" fmla="*/ 79 h 88"/>
                <a:gd name="T80" fmla="*/ 66 w 100"/>
                <a:gd name="T81" fmla="*/ 88 h 88"/>
                <a:gd name="T82" fmla="*/ 81 w 100"/>
                <a:gd name="T83" fmla="*/ 44 h 88"/>
                <a:gd name="T84" fmla="*/ 14 w 100"/>
                <a:gd name="T85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" h="88">
                  <a:moveTo>
                    <a:pt x="14" y="0"/>
                  </a:moveTo>
                  <a:cubicBezTo>
                    <a:pt x="10" y="0"/>
                    <a:pt x="5" y="1"/>
                    <a:pt x="0" y="1"/>
                  </a:cubicBezTo>
                  <a:cubicBezTo>
                    <a:pt x="42" y="24"/>
                    <a:pt x="74" y="48"/>
                    <a:pt x="74" y="72"/>
                  </a:cubicBezTo>
                  <a:cubicBezTo>
                    <a:pt x="74" y="72"/>
                    <a:pt x="74" y="72"/>
                    <a:pt x="74" y="72"/>
                  </a:cubicBezTo>
                  <a:cubicBezTo>
                    <a:pt x="74" y="72"/>
                    <a:pt x="74" y="72"/>
                    <a:pt x="74" y="72"/>
                  </a:cubicBezTo>
                  <a:cubicBezTo>
                    <a:pt x="74" y="72"/>
                    <a:pt x="74" y="72"/>
                    <a:pt x="74" y="72"/>
                  </a:cubicBezTo>
                  <a:cubicBezTo>
                    <a:pt x="74" y="72"/>
                    <a:pt x="74" y="72"/>
                    <a:pt x="74" y="72"/>
                  </a:cubicBezTo>
                  <a:cubicBezTo>
                    <a:pt x="74" y="72"/>
                    <a:pt x="74" y="72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5"/>
                    <a:pt x="74" y="75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3" y="77"/>
                    <a:pt x="73" y="78"/>
                    <a:pt x="72" y="79"/>
                  </a:cubicBezTo>
                  <a:cubicBezTo>
                    <a:pt x="72" y="79"/>
                    <a:pt x="72" y="79"/>
                    <a:pt x="72" y="79"/>
                  </a:cubicBezTo>
                  <a:cubicBezTo>
                    <a:pt x="72" y="79"/>
                    <a:pt x="72" y="79"/>
                    <a:pt x="72" y="79"/>
                  </a:cubicBezTo>
                  <a:cubicBezTo>
                    <a:pt x="71" y="82"/>
                    <a:pt x="69" y="85"/>
                    <a:pt x="66" y="88"/>
                  </a:cubicBezTo>
                  <a:cubicBezTo>
                    <a:pt x="81" y="81"/>
                    <a:pt x="100" y="66"/>
                    <a:pt x="81" y="44"/>
                  </a:cubicBezTo>
                  <a:cubicBezTo>
                    <a:pt x="61" y="20"/>
                    <a:pt x="47" y="0"/>
                    <a:pt x="14" y="0"/>
                  </a:cubicBezTo>
                </a:path>
              </a:pathLst>
            </a:custGeom>
            <a:solidFill>
              <a:srgbClr val="FFA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77" name="Freeform 1356"/>
            <p:cNvSpPr/>
            <p:nvPr/>
          </p:nvSpPr>
          <p:spPr bwMode="auto">
            <a:xfrm>
              <a:off x="6049963" y="3937000"/>
              <a:ext cx="1489075" cy="1003300"/>
            </a:xfrm>
            <a:custGeom>
              <a:avLst/>
              <a:gdLst>
                <a:gd name="T0" fmla="*/ 12 w 351"/>
                <a:gd name="T1" fmla="*/ 201 h 236"/>
                <a:gd name="T2" fmla="*/ 69 w 351"/>
                <a:gd name="T3" fmla="*/ 226 h 236"/>
                <a:gd name="T4" fmla="*/ 325 w 351"/>
                <a:gd name="T5" fmla="*/ 96 h 236"/>
                <a:gd name="T6" fmla="*/ 338 w 351"/>
                <a:gd name="T7" fmla="*/ 35 h 236"/>
                <a:gd name="T8" fmla="*/ 281 w 351"/>
                <a:gd name="T9" fmla="*/ 10 h 236"/>
                <a:gd name="T10" fmla="*/ 25 w 351"/>
                <a:gd name="T11" fmla="*/ 140 h 236"/>
                <a:gd name="T12" fmla="*/ 12 w 351"/>
                <a:gd name="T13" fmla="*/ 201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1" h="236">
                  <a:moveTo>
                    <a:pt x="12" y="201"/>
                  </a:moveTo>
                  <a:cubicBezTo>
                    <a:pt x="24" y="225"/>
                    <a:pt x="49" y="236"/>
                    <a:pt x="69" y="226"/>
                  </a:cubicBezTo>
                  <a:cubicBezTo>
                    <a:pt x="325" y="96"/>
                    <a:pt x="325" y="96"/>
                    <a:pt x="325" y="96"/>
                  </a:cubicBezTo>
                  <a:cubicBezTo>
                    <a:pt x="345" y="86"/>
                    <a:pt x="351" y="59"/>
                    <a:pt x="338" y="35"/>
                  </a:cubicBezTo>
                  <a:cubicBezTo>
                    <a:pt x="326" y="11"/>
                    <a:pt x="301" y="0"/>
                    <a:pt x="281" y="10"/>
                  </a:cubicBezTo>
                  <a:cubicBezTo>
                    <a:pt x="25" y="140"/>
                    <a:pt x="25" y="140"/>
                    <a:pt x="25" y="140"/>
                  </a:cubicBezTo>
                  <a:cubicBezTo>
                    <a:pt x="6" y="149"/>
                    <a:pt x="0" y="177"/>
                    <a:pt x="12" y="2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78" name="Freeform 1357"/>
            <p:cNvSpPr/>
            <p:nvPr/>
          </p:nvSpPr>
          <p:spPr bwMode="auto">
            <a:xfrm>
              <a:off x="6197601" y="4524375"/>
              <a:ext cx="220663" cy="215900"/>
            </a:xfrm>
            <a:custGeom>
              <a:avLst/>
              <a:gdLst>
                <a:gd name="T0" fmla="*/ 6 w 52"/>
                <a:gd name="T1" fmla="*/ 36 h 51"/>
                <a:gd name="T2" fmla="*/ 36 w 52"/>
                <a:gd name="T3" fmla="*/ 46 h 51"/>
                <a:gd name="T4" fmla="*/ 46 w 52"/>
                <a:gd name="T5" fmla="*/ 16 h 51"/>
                <a:gd name="T6" fmla="*/ 16 w 52"/>
                <a:gd name="T7" fmla="*/ 6 h 51"/>
                <a:gd name="T8" fmla="*/ 6 w 52"/>
                <a:gd name="T9" fmla="*/ 3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51">
                  <a:moveTo>
                    <a:pt x="6" y="36"/>
                  </a:moveTo>
                  <a:cubicBezTo>
                    <a:pt x="12" y="47"/>
                    <a:pt x="25" y="51"/>
                    <a:pt x="36" y="46"/>
                  </a:cubicBezTo>
                  <a:cubicBezTo>
                    <a:pt x="47" y="40"/>
                    <a:pt x="52" y="27"/>
                    <a:pt x="46" y="16"/>
                  </a:cubicBezTo>
                  <a:cubicBezTo>
                    <a:pt x="41" y="5"/>
                    <a:pt x="27" y="0"/>
                    <a:pt x="16" y="6"/>
                  </a:cubicBezTo>
                  <a:cubicBezTo>
                    <a:pt x="5" y="11"/>
                    <a:pt x="0" y="25"/>
                    <a:pt x="6" y="36"/>
                  </a:cubicBezTo>
                  <a:close/>
                </a:path>
              </a:pathLst>
            </a:custGeom>
            <a:solidFill>
              <a:srgbClr val="5E69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806159" y="2845755"/>
            <a:ext cx="6254044" cy="2773066"/>
            <a:chOff x="4356" y="3554"/>
            <a:chExt cx="9849" cy="4367"/>
          </a:xfrm>
        </p:grpSpPr>
        <p:grpSp>
          <p:nvGrpSpPr>
            <p:cNvPr id="11609" name="组合 11608"/>
            <p:cNvGrpSpPr/>
            <p:nvPr/>
          </p:nvGrpSpPr>
          <p:grpSpPr>
            <a:xfrm>
              <a:off x="5403" y="3724"/>
              <a:ext cx="8482" cy="3667"/>
              <a:chOff x="3385441" y="2613203"/>
              <a:chExt cx="5385806" cy="2328751"/>
            </a:xfrm>
          </p:grpSpPr>
          <p:sp>
            <p:nvSpPr>
              <p:cNvPr id="10370" name="Freeform 951"/>
              <p:cNvSpPr/>
              <p:nvPr/>
            </p:nvSpPr>
            <p:spPr bwMode="auto">
              <a:xfrm>
                <a:off x="7868514" y="2613203"/>
                <a:ext cx="902733" cy="576415"/>
              </a:xfrm>
              <a:custGeom>
                <a:avLst/>
                <a:gdLst>
                  <a:gd name="T0" fmla="*/ 221 w 284"/>
                  <a:gd name="T1" fmla="*/ 34 h 181"/>
                  <a:gd name="T2" fmla="*/ 175 w 284"/>
                  <a:gd name="T3" fmla="*/ 54 h 181"/>
                  <a:gd name="T4" fmla="*/ 170 w 284"/>
                  <a:gd name="T5" fmla="*/ 53 h 181"/>
                  <a:gd name="T6" fmla="*/ 198 w 284"/>
                  <a:gd name="T7" fmla="*/ 34 h 181"/>
                  <a:gd name="T8" fmla="*/ 138 w 284"/>
                  <a:gd name="T9" fmla="*/ 0 h 181"/>
                  <a:gd name="T10" fmla="*/ 76 w 284"/>
                  <a:gd name="T11" fmla="*/ 40 h 181"/>
                  <a:gd name="T12" fmla="*/ 103 w 284"/>
                  <a:gd name="T13" fmla="*/ 53 h 181"/>
                  <a:gd name="T14" fmla="*/ 97 w 284"/>
                  <a:gd name="T15" fmla="*/ 53 h 181"/>
                  <a:gd name="T16" fmla="*/ 63 w 284"/>
                  <a:gd name="T17" fmla="*/ 43 h 181"/>
                  <a:gd name="T18" fmla="*/ 0 w 284"/>
                  <a:gd name="T19" fmla="*/ 106 h 181"/>
                  <a:gd name="T20" fmla="*/ 47 w 284"/>
                  <a:gd name="T21" fmla="*/ 167 h 181"/>
                  <a:gd name="T22" fmla="*/ 122 w 284"/>
                  <a:gd name="T23" fmla="*/ 181 h 181"/>
                  <a:gd name="T24" fmla="*/ 122 w 284"/>
                  <a:gd name="T25" fmla="*/ 153 h 181"/>
                  <a:gd name="T26" fmla="*/ 113 w 284"/>
                  <a:gd name="T27" fmla="*/ 163 h 181"/>
                  <a:gd name="T28" fmla="*/ 99 w 284"/>
                  <a:gd name="T29" fmla="*/ 168 h 181"/>
                  <a:gd name="T30" fmla="*/ 85 w 284"/>
                  <a:gd name="T31" fmla="*/ 163 h 181"/>
                  <a:gd name="T32" fmla="*/ 79 w 284"/>
                  <a:gd name="T33" fmla="*/ 149 h 181"/>
                  <a:gd name="T34" fmla="*/ 85 w 284"/>
                  <a:gd name="T35" fmla="*/ 135 h 181"/>
                  <a:gd name="T36" fmla="*/ 126 w 284"/>
                  <a:gd name="T37" fmla="*/ 93 h 181"/>
                  <a:gd name="T38" fmla="*/ 128 w 284"/>
                  <a:gd name="T39" fmla="*/ 92 h 181"/>
                  <a:gd name="T40" fmla="*/ 141 w 284"/>
                  <a:gd name="T41" fmla="*/ 86 h 181"/>
                  <a:gd name="T42" fmla="*/ 142 w 284"/>
                  <a:gd name="T43" fmla="*/ 86 h 181"/>
                  <a:gd name="T44" fmla="*/ 142 w 284"/>
                  <a:gd name="T45" fmla="*/ 86 h 181"/>
                  <a:gd name="T46" fmla="*/ 156 w 284"/>
                  <a:gd name="T47" fmla="*/ 92 h 181"/>
                  <a:gd name="T48" fmla="*/ 157 w 284"/>
                  <a:gd name="T49" fmla="*/ 93 h 181"/>
                  <a:gd name="T50" fmla="*/ 199 w 284"/>
                  <a:gd name="T51" fmla="*/ 135 h 181"/>
                  <a:gd name="T52" fmla="*/ 205 w 284"/>
                  <a:gd name="T53" fmla="*/ 149 h 181"/>
                  <a:gd name="T54" fmla="*/ 199 w 284"/>
                  <a:gd name="T55" fmla="*/ 163 h 181"/>
                  <a:gd name="T56" fmla="*/ 185 w 284"/>
                  <a:gd name="T57" fmla="*/ 168 h 181"/>
                  <a:gd name="T58" fmla="*/ 171 w 284"/>
                  <a:gd name="T59" fmla="*/ 163 h 181"/>
                  <a:gd name="T60" fmla="*/ 162 w 284"/>
                  <a:gd name="T61" fmla="*/ 153 h 181"/>
                  <a:gd name="T62" fmla="*/ 162 w 284"/>
                  <a:gd name="T63" fmla="*/ 180 h 181"/>
                  <a:gd name="T64" fmla="*/ 254 w 284"/>
                  <a:gd name="T65" fmla="*/ 151 h 181"/>
                  <a:gd name="T66" fmla="*/ 284 w 284"/>
                  <a:gd name="T67" fmla="*/ 98 h 181"/>
                  <a:gd name="T68" fmla="*/ 221 w 284"/>
                  <a:gd name="T69" fmla="*/ 34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84" h="181">
                    <a:moveTo>
                      <a:pt x="221" y="34"/>
                    </a:moveTo>
                    <a:cubicBezTo>
                      <a:pt x="203" y="34"/>
                      <a:pt x="187" y="42"/>
                      <a:pt x="175" y="54"/>
                    </a:cubicBezTo>
                    <a:cubicBezTo>
                      <a:pt x="174" y="54"/>
                      <a:pt x="172" y="54"/>
                      <a:pt x="170" y="53"/>
                    </a:cubicBezTo>
                    <a:cubicBezTo>
                      <a:pt x="178" y="45"/>
                      <a:pt x="187" y="38"/>
                      <a:pt x="198" y="34"/>
                    </a:cubicBezTo>
                    <a:cubicBezTo>
                      <a:pt x="186" y="14"/>
                      <a:pt x="164" y="0"/>
                      <a:pt x="138" y="0"/>
                    </a:cubicBezTo>
                    <a:cubicBezTo>
                      <a:pt x="111" y="0"/>
                      <a:pt x="87" y="17"/>
                      <a:pt x="76" y="40"/>
                    </a:cubicBezTo>
                    <a:cubicBezTo>
                      <a:pt x="86" y="42"/>
                      <a:pt x="95" y="46"/>
                      <a:pt x="103" y="53"/>
                    </a:cubicBezTo>
                    <a:cubicBezTo>
                      <a:pt x="101" y="53"/>
                      <a:pt x="99" y="53"/>
                      <a:pt x="97" y="53"/>
                    </a:cubicBezTo>
                    <a:cubicBezTo>
                      <a:pt x="87" y="47"/>
                      <a:pt x="75" y="43"/>
                      <a:pt x="63" y="43"/>
                    </a:cubicBezTo>
                    <a:cubicBezTo>
                      <a:pt x="28" y="43"/>
                      <a:pt x="0" y="71"/>
                      <a:pt x="0" y="106"/>
                    </a:cubicBezTo>
                    <a:cubicBezTo>
                      <a:pt x="0" y="136"/>
                      <a:pt x="20" y="160"/>
                      <a:pt x="47" y="167"/>
                    </a:cubicBezTo>
                    <a:cubicBezTo>
                      <a:pt x="68" y="175"/>
                      <a:pt x="94" y="180"/>
                      <a:pt x="122" y="181"/>
                    </a:cubicBezTo>
                    <a:cubicBezTo>
                      <a:pt x="122" y="153"/>
                      <a:pt x="122" y="153"/>
                      <a:pt x="122" y="153"/>
                    </a:cubicBezTo>
                    <a:cubicBezTo>
                      <a:pt x="113" y="163"/>
                      <a:pt x="113" y="163"/>
                      <a:pt x="113" y="163"/>
                    </a:cubicBezTo>
                    <a:cubicBezTo>
                      <a:pt x="109" y="167"/>
                      <a:pt x="104" y="168"/>
                      <a:pt x="99" y="168"/>
                    </a:cubicBezTo>
                    <a:cubicBezTo>
                      <a:pt x="94" y="168"/>
                      <a:pt x="89" y="167"/>
                      <a:pt x="85" y="163"/>
                    </a:cubicBezTo>
                    <a:cubicBezTo>
                      <a:pt x="81" y="159"/>
                      <a:pt x="79" y="154"/>
                      <a:pt x="79" y="149"/>
                    </a:cubicBezTo>
                    <a:cubicBezTo>
                      <a:pt x="79" y="144"/>
                      <a:pt x="81" y="139"/>
                      <a:pt x="85" y="135"/>
                    </a:cubicBezTo>
                    <a:cubicBezTo>
                      <a:pt x="126" y="93"/>
                      <a:pt x="126" y="93"/>
                      <a:pt x="126" y="93"/>
                    </a:cubicBezTo>
                    <a:cubicBezTo>
                      <a:pt x="127" y="93"/>
                      <a:pt x="127" y="92"/>
                      <a:pt x="128" y="92"/>
                    </a:cubicBezTo>
                    <a:cubicBezTo>
                      <a:pt x="131" y="88"/>
                      <a:pt x="136" y="86"/>
                      <a:pt x="141" y="86"/>
                    </a:cubicBezTo>
                    <a:cubicBezTo>
                      <a:pt x="142" y="86"/>
                      <a:pt x="142" y="86"/>
                      <a:pt x="142" y="86"/>
                    </a:cubicBezTo>
                    <a:cubicBezTo>
                      <a:pt x="142" y="86"/>
                      <a:pt x="142" y="86"/>
                      <a:pt x="142" y="86"/>
                    </a:cubicBezTo>
                    <a:cubicBezTo>
                      <a:pt x="147" y="86"/>
                      <a:pt x="152" y="88"/>
                      <a:pt x="156" y="92"/>
                    </a:cubicBezTo>
                    <a:cubicBezTo>
                      <a:pt x="156" y="92"/>
                      <a:pt x="157" y="93"/>
                      <a:pt x="157" y="93"/>
                    </a:cubicBezTo>
                    <a:cubicBezTo>
                      <a:pt x="199" y="135"/>
                      <a:pt x="199" y="135"/>
                      <a:pt x="199" y="135"/>
                    </a:cubicBezTo>
                    <a:cubicBezTo>
                      <a:pt x="203" y="139"/>
                      <a:pt x="205" y="144"/>
                      <a:pt x="205" y="149"/>
                    </a:cubicBezTo>
                    <a:cubicBezTo>
                      <a:pt x="205" y="154"/>
                      <a:pt x="203" y="159"/>
                      <a:pt x="199" y="163"/>
                    </a:cubicBezTo>
                    <a:cubicBezTo>
                      <a:pt x="195" y="167"/>
                      <a:pt x="190" y="168"/>
                      <a:pt x="185" y="168"/>
                    </a:cubicBezTo>
                    <a:cubicBezTo>
                      <a:pt x="180" y="168"/>
                      <a:pt x="175" y="167"/>
                      <a:pt x="171" y="163"/>
                    </a:cubicBezTo>
                    <a:cubicBezTo>
                      <a:pt x="162" y="153"/>
                      <a:pt x="162" y="153"/>
                      <a:pt x="162" y="153"/>
                    </a:cubicBezTo>
                    <a:cubicBezTo>
                      <a:pt x="162" y="180"/>
                      <a:pt x="162" y="180"/>
                      <a:pt x="162" y="180"/>
                    </a:cubicBezTo>
                    <a:cubicBezTo>
                      <a:pt x="200" y="176"/>
                      <a:pt x="234" y="166"/>
                      <a:pt x="254" y="151"/>
                    </a:cubicBezTo>
                    <a:cubicBezTo>
                      <a:pt x="272" y="140"/>
                      <a:pt x="284" y="120"/>
                      <a:pt x="284" y="98"/>
                    </a:cubicBezTo>
                    <a:cubicBezTo>
                      <a:pt x="284" y="63"/>
                      <a:pt x="256" y="34"/>
                      <a:pt x="221" y="34"/>
                    </a:cubicBezTo>
                    <a:close/>
                  </a:path>
                </a:pathLst>
              </a:custGeom>
              <a:solidFill>
                <a:srgbClr val="826F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10" name="Freeform 991"/>
              <p:cNvSpPr/>
              <p:nvPr/>
            </p:nvSpPr>
            <p:spPr bwMode="auto">
              <a:xfrm>
                <a:off x="3385441" y="4676374"/>
                <a:ext cx="108376" cy="265580"/>
              </a:xfrm>
              <a:custGeom>
                <a:avLst/>
                <a:gdLst>
                  <a:gd name="T0" fmla="*/ 30 w 34"/>
                  <a:gd name="T1" fmla="*/ 64 h 83"/>
                  <a:gd name="T2" fmla="*/ 30 w 34"/>
                  <a:gd name="T3" fmla="*/ 66 h 83"/>
                  <a:gd name="T4" fmla="*/ 31 w 34"/>
                  <a:gd name="T5" fmla="*/ 68 h 83"/>
                  <a:gd name="T6" fmla="*/ 34 w 34"/>
                  <a:gd name="T7" fmla="*/ 69 h 83"/>
                  <a:gd name="T8" fmla="*/ 34 w 34"/>
                  <a:gd name="T9" fmla="*/ 83 h 83"/>
                  <a:gd name="T10" fmla="*/ 1 w 34"/>
                  <a:gd name="T11" fmla="*/ 83 h 83"/>
                  <a:gd name="T12" fmla="*/ 1 w 34"/>
                  <a:gd name="T13" fmla="*/ 69 h 83"/>
                  <a:gd name="T14" fmla="*/ 3 w 34"/>
                  <a:gd name="T15" fmla="*/ 68 h 83"/>
                  <a:gd name="T16" fmla="*/ 4 w 34"/>
                  <a:gd name="T17" fmla="*/ 64 h 83"/>
                  <a:gd name="T18" fmla="*/ 4 w 34"/>
                  <a:gd name="T19" fmla="*/ 18 h 83"/>
                  <a:gd name="T20" fmla="*/ 3 w 34"/>
                  <a:gd name="T21" fmla="*/ 16 h 83"/>
                  <a:gd name="T22" fmla="*/ 2 w 34"/>
                  <a:gd name="T23" fmla="*/ 15 h 83"/>
                  <a:gd name="T24" fmla="*/ 0 w 34"/>
                  <a:gd name="T25" fmla="*/ 12 h 83"/>
                  <a:gd name="T26" fmla="*/ 0 w 34"/>
                  <a:gd name="T27" fmla="*/ 0 h 83"/>
                  <a:gd name="T28" fmla="*/ 30 w 34"/>
                  <a:gd name="T29" fmla="*/ 0 h 83"/>
                  <a:gd name="T30" fmla="*/ 30 w 34"/>
                  <a:gd name="T31" fmla="*/ 64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4" h="83">
                    <a:moveTo>
                      <a:pt x="30" y="64"/>
                    </a:moveTo>
                    <a:cubicBezTo>
                      <a:pt x="30" y="65"/>
                      <a:pt x="30" y="66"/>
                      <a:pt x="30" y="66"/>
                    </a:cubicBezTo>
                    <a:cubicBezTo>
                      <a:pt x="31" y="67"/>
                      <a:pt x="31" y="67"/>
                      <a:pt x="31" y="68"/>
                    </a:cubicBezTo>
                    <a:cubicBezTo>
                      <a:pt x="32" y="68"/>
                      <a:pt x="33" y="69"/>
                      <a:pt x="34" y="69"/>
                    </a:cubicBezTo>
                    <a:cubicBezTo>
                      <a:pt x="34" y="83"/>
                      <a:pt x="34" y="83"/>
                      <a:pt x="34" y="83"/>
                    </a:cubicBezTo>
                    <a:cubicBezTo>
                      <a:pt x="1" y="83"/>
                      <a:pt x="1" y="83"/>
                      <a:pt x="1" y="83"/>
                    </a:cubicBezTo>
                    <a:cubicBezTo>
                      <a:pt x="1" y="69"/>
                      <a:pt x="1" y="69"/>
                      <a:pt x="1" y="69"/>
                    </a:cubicBezTo>
                    <a:cubicBezTo>
                      <a:pt x="2" y="69"/>
                      <a:pt x="2" y="68"/>
                      <a:pt x="3" y="68"/>
                    </a:cubicBezTo>
                    <a:cubicBezTo>
                      <a:pt x="3" y="67"/>
                      <a:pt x="4" y="66"/>
                      <a:pt x="4" y="64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3" y="16"/>
                      <a:pt x="3" y="15"/>
                      <a:pt x="2" y="15"/>
                    </a:cubicBezTo>
                    <a:cubicBezTo>
                      <a:pt x="2" y="14"/>
                      <a:pt x="1" y="13"/>
                      <a:pt x="0" y="1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0" y="0"/>
                      <a:pt x="30" y="0"/>
                      <a:pt x="30" y="0"/>
                    </a:cubicBezTo>
                    <a:lnTo>
                      <a:pt x="30" y="6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4356" y="3554"/>
              <a:ext cx="9849" cy="4367"/>
              <a:chOff x="4356" y="3554"/>
              <a:chExt cx="9849" cy="4367"/>
            </a:xfrm>
          </p:grpSpPr>
          <p:grpSp>
            <p:nvGrpSpPr>
              <p:cNvPr id="11610" name="组合 11609"/>
              <p:cNvGrpSpPr/>
              <p:nvPr/>
            </p:nvGrpSpPr>
            <p:grpSpPr>
              <a:xfrm>
                <a:off x="5671" y="3554"/>
                <a:ext cx="8363" cy="1455"/>
                <a:chOff x="3386668" y="2504831"/>
                <a:chExt cx="5310406" cy="924170"/>
              </a:xfrm>
            </p:grpSpPr>
            <p:sp>
              <p:nvSpPr>
                <p:cNvPr id="11026" name="Freeform 50"/>
                <p:cNvSpPr/>
                <p:nvPr/>
              </p:nvSpPr>
              <p:spPr bwMode="auto">
                <a:xfrm>
                  <a:off x="3386668" y="2504831"/>
                  <a:ext cx="5310406" cy="924170"/>
                </a:xfrm>
                <a:custGeom>
                  <a:avLst/>
                  <a:gdLst>
                    <a:gd name="T0" fmla="*/ 0 w 4459"/>
                    <a:gd name="T1" fmla="*/ 776 h 776"/>
                    <a:gd name="T2" fmla="*/ 4459 w 4459"/>
                    <a:gd name="T3" fmla="*/ 776 h 776"/>
                    <a:gd name="T4" fmla="*/ 4459 w 4459"/>
                    <a:gd name="T5" fmla="*/ 0 h 776"/>
                    <a:gd name="T6" fmla="*/ 497 w 4459"/>
                    <a:gd name="T7" fmla="*/ 0 h 776"/>
                    <a:gd name="T8" fmla="*/ 0 w 4459"/>
                    <a:gd name="T9" fmla="*/ 776 h 7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59" h="776">
                      <a:moveTo>
                        <a:pt x="0" y="776"/>
                      </a:moveTo>
                      <a:lnTo>
                        <a:pt x="4459" y="776"/>
                      </a:lnTo>
                      <a:lnTo>
                        <a:pt x="4459" y="0"/>
                      </a:lnTo>
                      <a:lnTo>
                        <a:pt x="497" y="0"/>
                      </a:lnTo>
                      <a:lnTo>
                        <a:pt x="0" y="776"/>
                      </a:lnTo>
                      <a:close/>
                    </a:path>
                  </a:pathLst>
                </a:custGeom>
                <a:solidFill>
                  <a:srgbClr val="CC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027" name="Freeform 51"/>
                <p:cNvSpPr/>
                <p:nvPr/>
              </p:nvSpPr>
              <p:spPr bwMode="auto">
                <a:xfrm>
                  <a:off x="3386668" y="2504831"/>
                  <a:ext cx="5310406" cy="924170"/>
                </a:xfrm>
                <a:custGeom>
                  <a:avLst/>
                  <a:gdLst>
                    <a:gd name="T0" fmla="*/ 0 w 4459"/>
                    <a:gd name="T1" fmla="*/ 776 h 776"/>
                    <a:gd name="T2" fmla="*/ 4459 w 4459"/>
                    <a:gd name="T3" fmla="*/ 776 h 776"/>
                    <a:gd name="T4" fmla="*/ 4459 w 4459"/>
                    <a:gd name="T5" fmla="*/ 0 h 776"/>
                    <a:gd name="T6" fmla="*/ 497 w 4459"/>
                    <a:gd name="T7" fmla="*/ 0 h 776"/>
                    <a:gd name="T8" fmla="*/ 0 w 4459"/>
                    <a:gd name="T9" fmla="*/ 776 h 7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59" h="776">
                      <a:moveTo>
                        <a:pt x="0" y="776"/>
                      </a:moveTo>
                      <a:lnTo>
                        <a:pt x="4459" y="776"/>
                      </a:lnTo>
                      <a:lnTo>
                        <a:pt x="4459" y="0"/>
                      </a:lnTo>
                      <a:lnTo>
                        <a:pt x="497" y="0"/>
                      </a:lnTo>
                      <a:lnTo>
                        <a:pt x="0" y="776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033" name="Freeform 57"/>
                <p:cNvSpPr>
                  <a:spLocks noEditPoints="1"/>
                </p:cNvSpPr>
                <p:nvPr/>
              </p:nvSpPr>
              <p:spPr bwMode="auto">
                <a:xfrm>
                  <a:off x="3450979" y="2548896"/>
                  <a:ext cx="5207985" cy="851523"/>
                </a:xfrm>
                <a:custGeom>
                  <a:avLst/>
                  <a:gdLst>
                    <a:gd name="T0" fmla="*/ 125 w 4373"/>
                    <a:gd name="T1" fmla="*/ 704 h 715"/>
                    <a:gd name="T2" fmla="*/ 301 w 4373"/>
                    <a:gd name="T3" fmla="*/ 715 h 715"/>
                    <a:gd name="T4" fmla="*/ 432 w 4373"/>
                    <a:gd name="T5" fmla="*/ 704 h 715"/>
                    <a:gd name="T6" fmla="*/ 589 w 4373"/>
                    <a:gd name="T7" fmla="*/ 715 h 715"/>
                    <a:gd name="T8" fmla="*/ 749 w 4373"/>
                    <a:gd name="T9" fmla="*/ 715 h 715"/>
                    <a:gd name="T10" fmla="*/ 910 w 4373"/>
                    <a:gd name="T11" fmla="*/ 704 h 715"/>
                    <a:gd name="T12" fmla="*/ 1083 w 4373"/>
                    <a:gd name="T13" fmla="*/ 715 h 715"/>
                    <a:gd name="T14" fmla="*/ 1214 w 4373"/>
                    <a:gd name="T15" fmla="*/ 704 h 715"/>
                    <a:gd name="T16" fmla="*/ 1374 w 4373"/>
                    <a:gd name="T17" fmla="*/ 715 h 715"/>
                    <a:gd name="T18" fmla="*/ 1531 w 4373"/>
                    <a:gd name="T19" fmla="*/ 715 h 715"/>
                    <a:gd name="T20" fmla="*/ 1691 w 4373"/>
                    <a:gd name="T21" fmla="*/ 704 h 715"/>
                    <a:gd name="T22" fmla="*/ 1865 w 4373"/>
                    <a:gd name="T23" fmla="*/ 715 h 715"/>
                    <a:gd name="T24" fmla="*/ 1996 w 4373"/>
                    <a:gd name="T25" fmla="*/ 704 h 715"/>
                    <a:gd name="T26" fmla="*/ 2156 w 4373"/>
                    <a:gd name="T27" fmla="*/ 715 h 715"/>
                    <a:gd name="T28" fmla="*/ 2316 w 4373"/>
                    <a:gd name="T29" fmla="*/ 715 h 715"/>
                    <a:gd name="T30" fmla="*/ 2473 w 4373"/>
                    <a:gd name="T31" fmla="*/ 704 h 715"/>
                    <a:gd name="T32" fmla="*/ 2649 w 4373"/>
                    <a:gd name="T33" fmla="*/ 715 h 715"/>
                    <a:gd name="T34" fmla="*/ 2780 w 4373"/>
                    <a:gd name="T35" fmla="*/ 704 h 715"/>
                    <a:gd name="T36" fmla="*/ 2938 w 4373"/>
                    <a:gd name="T37" fmla="*/ 715 h 715"/>
                    <a:gd name="T38" fmla="*/ 3098 w 4373"/>
                    <a:gd name="T39" fmla="*/ 715 h 715"/>
                    <a:gd name="T40" fmla="*/ 3258 w 4373"/>
                    <a:gd name="T41" fmla="*/ 704 h 715"/>
                    <a:gd name="T42" fmla="*/ 3431 w 4373"/>
                    <a:gd name="T43" fmla="*/ 715 h 715"/>
                    <a:gd name="T44" fmla="*/ 3562 w 4373"/>
                    <a:gd name="T45" fmla="*/ 704 h 715"/>
                    <a:gd name="T46" fmla="*/ 3722 w 4373"/>
                    <a:gd name="T47" fmla="*/ 715 h 715"/>
                    <a:gd name="T48" fmla="*/ 3880 w 4373"/>
                    <a:gd name="T49" fmla="*/ 715 h 715"/>
                    <a:gd name="T50" fmla="*/ 4040 w 4373"/>
                    <a:gd name="T51" fmla="*/ 704 h 715"/>
                    <a:gd name="T52" fmla="*/ 4213 w 4373"/>
                    <a:gd name="T53" fmla="*/ 715 h 715"/>
                    <a:gd name="T54" fmla="*/ 4344 w 4373"/>
                    <a:gd name="T55" fmla="*/ 704 h 715"/>
                    <a:gd name="T56" fmla="*/ 4373 w 4373"/>
                    <a:gd name="T57" fmla="*/ 643 h 715"/>
                    <a:gd name="T58" fmla="*/ 109 w 4373"/>
                    <a:gd name="T59" fmla="*/ 565 h 715"/>
                    <a:gd name="T60" fmla="*/ 4373 w 4373"/>
                    <a:gd name="T61" fmla="*/ 485 h 715"/>
                    <a:gd name="T62" fmla="*/ 210 w 4373"/>
                    <a:gd name="T63" fmla="*/ 404 h 715"/>
                    <a:gd name="T64" fmla="*/ 4363 w 4373"/>
                    <a:gd name="T65" fmla="*/ 338 h 715"/>
                    <a:gd name="T66" fmla="*/ 4373 w 4373"/>
                    <a:gd name="T67" fmla="*/ 295 h 715"/>
                    <a:gd name="T68" fmla="*/ 4363 w 4373"/>
                    <a:gd name="T69" fmla="*/ 206 h 715"/>
                    <a:gd name="T70" fmla="*/ 373 w 4373"/>
                    <a:gd name="T71" fmla="*/ 131 h 715"/>
                    <a:gd name="T72" fmla="*/ 4373 w 4373"/>
                    <a:gd name="T73" fmla="*/ 62 h 715"/>
                    <a:gd name="T74" fmla="*/ 496 w 4373"/>
                    <a:gd name="T75" fmla="*/ 0 h 715"/>
                    <a:gd name="T76" fmla="*/ 656 w 4373"/>
                    <a:gd name="T77" fmla="*/ 11 h 715"/>
                    <a:gd name="T78" fmla="*/ 813 w 4373"/>
                    <a:gd name="T79" fmla="*/ 11 h 715"/>
                    <a:gd name="T80" fmla="*/ 974 w 4373"/>
                    <a:gd name="T81" fmla="*/ 0 h 715"/>
                    <a:gd name="T82" fmla="*/ 1147 w 4373"/>
                    <a:gd name="T83" fmla="*/ 11 h 715"/>
                    <a:gd name="T84" fmla="*/ 1278 w 4373"/>
                    <a:gd name="T85" fmla="*/ 0 h 715"/>
                    <a:gd name="T86" fmla="*/ 1438 w 4373"/>
                    <a:gd name="T87" fmla="*/ 11 h 715"/>
                    <a:gd name="T88" fmla="*/ 1598 w 4373"/>
                    <a:gd name="T89" fmla="*/ 11 h 715"/>
                    <a:gd name="T90" fmla="*/ 1758 w 4373"/>
                    <a:gd name="T91" fmla="*/ 0 h 715"/>
                    <a:gd name="T92" fmla="*/ 1932 w 4373"/>
                    <a:gd name="T93" fmla="*/ 11 h 715"/>
                    <a:gd name="T94" fmla="*/ 2062 w 4373"/>
                    <a:gd name="T95" fmla="*/ 0 h 715"/>
                    <a:gd name="T96" fmla="*/ 2220 w 4373"/>
                    <a:gd name="T97" fmla="*/ 11 h 715"/>
                    <a:gd name="T98" fmla="*/ 2380 w 4373"/>
                    <a:gd name="T99" fmla="*/ 11 h 715"/>
                    <a:gd name="T100" fmla="*/ 2540 w 4373"/>
                    <a:gd name="T101" fmla="*/ 0 h 715"/>
                    <a:gd name="T102" fmla="*/ 2714 w 4373"/>
                    <a:gd name="T103" fmla="*/ 11 h 715"/>
                    <a:gd name="T104" fmla="*/ 2844 w 4373"/>
                    <a:gd name="T105" fmla="*/ 0 h 715"/>
                    <a:gd name="T106" fmla="*/ 3004 w 4373"/>
                    <a:gd name="T107" fmla="*/ 11 h 715"/>
                    <a:gd name="T108" fmla="*/ 3165 w 4373"/>
                    <a:gd name="T109" fmla="*/ 11 h 715"/>
                    <a:gd name="T110" fmla="*/ 3322 w 4373"/>
                    <a:gd name="T111" fmla="*/ 0 h 715"/>
                    <a:gd name="T112" fmla="*/ 3495 w 4373"/>
                    <a:gd name="T113" fmla="*/ 11 h 715"/>
                    <a:gd name="T114" fmla="*/ 3626 w 4373"/>
                    <a:gd name="T115" fmla="*/ 0 h 715"/>
                    <a:gd name="T116" fmla="*/ 3786 w 4373"/>
                    <a:gd name="T117" fmla="*/ 11 h 715"/>
                    <a:gd name="T118" fmla="*/ 3946 w 4373"/>
                    <a:gd name="T119" fmla="*/ 11 h 715"/>
                    <a:gd name="T120" fmla="*/ 4107 w 4373"/>
                    <a:gd name="T121" fmla="*/ 0 h 715"/>
                    <a:gd name="T122" fmla="*/ 4280 w 4373"/>
                    <a:gd name="T123" fmla="*/ 11 h 7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4373" h="715">
                      <a:moveTo>
                        <a:pt x="10" y="715"/>
                      </a:moveTo>
                      <a:lnTo>
                        <a:pt x="0" y="715"/>
                      </a:lnTo>
                      <a:lnTo>
                        <a:pt x="13" y="694"/>
                      </a:lnTo>
                      <a:lnTo>
                        <a:pt x="21" y="699"/>
                      </a:lnTo>
                      <a:lnTo>
                        <a:pt x="13" y="712"/>
                      </a:lnTo>
                      <a:lnTo>
                        <a:pt x="10" y="710"/>
                      </a:lnTo>
                      <a:lnTo>
                        <a:pt x="10" y="715"/>
                      </a:lnTo>
                      <a:lnTo>
                        <a:pt x="10" y="715"/>
                      </a:lnTo>
                      <a:close/>
                      <a:moveTo>
                        <a:pt x="40" y="715"/>
                      </a:moveTo>
                      <a:lnTo>
                        <a:pt x="24" y="715"/>
                      </a:lnTo>
                      <a:lnTo>
                        <a:pt x="24" y="704"/>
                      </a:lnTo>
                      <a:lnTo>
                        <a:pt x="40" y="704"/>
                      </a:lnTo>
                      <a:lnTo>
                        <a:pt x="40" y="715"/>
                      </a:lnTo>
                      <a:close/>
                      <a:moveTo>
                        <a:pt x="69" y="715"/>
                      </a:moveTo>
                      <a:lnTo>
                        <a:pt x="53" y="715"/>
                      </a:lnTo>
                      <a:lnTo>
                        <a:pt x="53" y="704"/>
                      </a:lnTo>
                      <a:lnTo>
                        <a:pt x="69" y="704"/>
                      </a:lnTo>
                      <a:lnTo>
                        <a:pt x="69" y="715"/>
                      </a:lnTo>
                      <a:close/>
                      <a:moveTo>
                        <a:pt x="98" y="715"/>
                      </a:moveTo>
                      <a:lnTo>
                        <a:pt x="82" y="715"/>
                      </a:lnTo>
                      <a:lnTo>
                        <a:pt x="82" y="704"/>
                      </a:lnTo>
                      <a:lnTo>
                        <a:pt x="98" y="704"/>
                      </a:lnTo>
                      <a:lnTo>
                        <a:pt x="98" y="715"/>
                      </a:lnTo>
                      <a:close/>
                      <a:moveTo>
                        <a:pt x="125" y="715"/>
                      </a:moveTo>
                      <a:lnTo>
                        <a:pt x="112" y="715"/>
                      </a:lnTo>
                      <a:lnTo>
                        <a:pt x="112" y="704"/>
                      </a:lnTo>
                      <a:lnTo>
                        <a:pt x="125" y="704"/>
                      </a:lnTo>
                      <a:lnTo>
                        <a:pt x="125" y="715"/>
                      </a:lnTo>
                      <a:close/>
                      <a:moveTo>
                        <a:pt x="154" y="715"/>
                      </a:moveTo>
                      <a:lnTo>
                        <a:pt x="141" y="715"/>
                      </a:lnTo>
                      <a:lnTo>
                        <a:pt x="141" y="704"/>
                      </a:lnTo>
                      <a:lnTo>
                        <a:pt x="154" y="704"/>
                      </a:lnTo>
                      <a:lnTo>
                        <a:pt x="154" y="715"/>
                      </a:lnTo>
                      <a:close/>
                      <a:moveTo>
                        <a:pt x="184" y="715"/>
                      </a:moveTo>
                      <a:lnTo>
                        <a:pt x="170" y="715"/>
                      </a:lnTo>
                      <a:lnTo>
                        <a:pt x="170" y="704"/>
                      </a:lnTo>
                      <a:lnTo>
                        <a:pt x="184" y="704"/>
                      </a:lnTo>
                      <a:lnTo>
                        <a:pt x="184" y="715"/>
                      </a:lnTo>
                      <a:close/>
                      <a:moveTo>
                        <a:pt x="213" y="715"/>
                      </a:moveTo>
                      <a:lnTo>
                        <a:pt x="200" y="715"/>
                      </a:lnTo>
                      <a:lnTo>
                        <a:pt x="200" y="704"/>
                      </a:lnTo>
                      <a:lnTo>
                        <a:pt x="213" y="704"/>
                      </a:lnTo>
                      <a:lnTo>
                        <a:pt x="213" y="715"/>
                      </a:lnTo>
                      <a:close/>
                      <a:moveTo>
                        <a:pt x="242" y="715"/>
                      </a:moveTo>
                      <a:lnTo>
                        <a:pt x="229" y="715"/>
                      </a:lnTo>
                      <a:lnTo>
                        <a:pt x="229" y="704"/>
                      </a:lnTo>
                      <a:lnTo>
                        <a:pt x="242" y="704"/>
                      </a:lnTo>
                      <a:lnTo>
                        <a:pt x="242" y="715"/>
                      </a:lnTo>
                      <a:close/>
                      <a:moveTo>
                        <a:pt x="272" y="715"/>
                      </a:moveTo>
                      <a:lnTo>
                        <a:pt x="256" y="715"/>
                      </a:lnTo>
                      <a:lnTo>
                        <a:pt x="256" y="704"/>
                      </a:lnTo>
                      <a:lnTo>
                        <a:pt x="272" y="704"/>
                      </a:lnTo>
                      <a:lnTo>
                        <a:pt x="272" y="715"/>
                      </a:lnTo>
                      <a:close/>
                      <a:moveTo>
                        <a:pt x="301" y="715"/>
                      </a:moveTo>
                      <a:lnTo>
                        <a:pt x="285" y="715"/>
                      </a:lnTo>
                      <a:lnTo>
                        <a:pt x="285" y="704"/>
                      </a:lnTo>
                      <a:lnTo>
                        <a:pt x="301" y="704"/>
                      </a:lnTo>
                      <a:lnTo>
                        <a:pt x="301" y="715"/>
                      </a:lnTo>
                      <a:close/>
                      <a:moveTo>
                        <a:pt x="330" y="715"/>
                      </a:moveTo>
                      <a:lnTo>
                        <a:pt x="314" y="715"/>
                      </a:lnTo>
                      <a:lnTo>
                        <a:pt x="314" y="704"/>
                      </a:lnTo>
                      <a:lnTo>
                        <a:pt x="330" y="704"/>
                      </a:lnTo>
                      <a:lnTo>
                        <a:pt x="330" y="715"/>
                      </a:lnTo>
                      <a:close/>
                      <a:moveTo>
                        <a:pt x="357" y="715"/>
                      </a:moveTo>
                      <a:lnTo>
                        <a:pt x="344" y="715"/>
                      </a:lnTo>
                      <a:lnTo>
                        <a:pt x="344" y="704"/>
                      </a:lnTo>
                      <a:lnTo>
                        <a:pt x="357" y="704"/>
                      </a:lnTo>
                      <a:lnTo>
                        <a:pt x="357" y="715"/>
                      </a:lnTo>
                      <a:close/>
                      <a:moveTo>
                        <a:pt x="387" y="715"/>
                      </a:moveTo>
                      <a:lnTo>
                        <a:pt x="373" y="715"/>
                      </a:lnTo>
                      <a:lnTo>
                        <a:pt x="373" y="704"/>
                      </a:lnTo>
                      <a:lnTo>
                        <a:pt x="387" y="704"/>
                      </a:lnTo>
                      <a:lnTo>
                        <a:pt x="387" y="715"/>
                      </a:lnTo>
                      <a:close/>
                      <a:moveTo>
                        <a:pt x="416" y="715"/>
                      </a:moveTo>
                      <a:lnTo>
                        <a:pt x="403" y="715"/>
                      </a:lnTo>
                      <a:lnTo>
                        <a:pt x="403" y="704"/>
                      </a:lnTo>
                      <a:lnTo>
                        <a:pt x="416" y="704"/>
                      </a:lnTo>
                      <a:lnTo>
                        <a:pt x="416" y="715"/>
                      </a:lnTo>
                      <a:close/>
                      <a:moveTo>
                        <a:pt x="445" y="715"/>
                      </a:moveTo>
                      <a:lnTo>
                        <a:pt x="432" y="715"/>
                      </a:lnTo>
                      <a:lnTo>
                        <a:pt x="432" y="704"/>
                      </a:lnTo>
                      <a:lnTo>
                        <a:pt x="445" y="704"/>
                      </a:lnTo>
                      <a:lnTo>
                        <a:pt x="445" y="715"/>
                      </a:lnTo>
                      <a:close/>
                      <a:moveTo>
                        <a:pt x="475" y="715"/>
                      </a:moveTo>
                      <a:lnTo>
                        <a:pt x="459" y="715"/>
                      </a:lnTo>
                      <a:lnTo>
                        <a:pt x="459" y="704"/>
                      </a:lnTo>
                      <a:lnTo>
                        <a:pt x="475" y="704"/>
                      </a:lnTo>
                      <a:lnTo>
                        <a:pt x="475" y="715"/>
                      </a:lnTo>
                      <a:close/>
                      <a:moveTo>
                        <a:pt x="504" y="715"/>
                      </a:moveTo>
                      <a:lnTo>
                        <a:pt x="488" y="715"/>
                      </a:lnTo>
                      <a:lnTo>
                        <a:pt x="488" y="704"/>
                      </a:lnTo>
                      <a:lnTo>
                        <a:pt x="504" y="704"/>
                      </a:lnTo>
                      <a:lnTo>
                        <a:pt x="504" y="715"/>
                      </a:lnTo>
                      <a:close/>
                      <a:moveTo>
                        <a:pt x="533" y="715"/>
                      </a:moveTo>
                      <a:lnTo>
                        <a:pt x="517" y="715"/>
                      </a:lnTo>
                      <a:lnTo>
                        <a:pt x="517" y="704"/>
                      </a:lnTo>
                      <a:lnTo>
                        <a:pt x="533" y="704"/>
                      </a:lnTo>
                      <a:lnTo>
                        <a:pt x="533" y="715"/>
                      </a:lnTo>
                      <a:close/>
                      <a:moveTo>
                        <a:pt x="560" y="715"/>
                      </a:moveTo>
                      <a:lnTo>
                        <a:pt x="547" y="715"/>
                      </a:lnTo>
                      <a:lnTo>
                        <a:pt x="547" y="704"/>
                      </a:lnTo>
                      <a:lnTo>
                        <a:pt x="560" y="704"/>
                      </a:lnTo>
                      <a:lnTo>
                        <a:pt x="560" y="715"/>
                      </a:lnTo>
                      <a:close/>
                      <a:moveTo>
                        <a:pt x="589" y="715"/>
                      </a:moveTo>
                      <a:lnTo>
                        <a:pt x="576" y="715"/>
                      </a:lnTo>
                      <a:lnTo>
                        <a:pt x="576" y="704"/>
                      </a:lnTo>
                      <a:lnTo>
                        <a:pt x="589" y="704"/>
                      </a:lnTo>
                      <a:lnTo>
                        <a:pt x="589" y="715"/>
                      </a:lnTo>
                      <a:close/>
                      <a:moveTo>
                        <a:pt x="619" y="715"/>
                      </a:moveTo>
                      <a:lnTo>
                        <a:pt x="605" y="715"/>
                      </a:lnTo>
                      <a:lnTo>
                        <a:pt x="605" y="704"/>
                      </a:lnTo>
                      <a:lnTo>
                        <a:pt x="619" y="704"/>
                      </a:lnTo>
                      <a:lnTo>
                        <a:pt x="619" y="715"/>
                      </a:lnTo>
                      <a:close/>
                      <a:moveTo>
                        <a:pt x="648" y="715"/>
                      </a:moveTo>
                      <a:lnTo>
                        <a:pt x="635" y="715"/>
                      </a:lnTo>
                      <a:lnTo>
                        <a:pt x="635" y="704"/>
                      </a:lnTo>
                      <a:lnTo>
                        <a:pt x="648" y="704"/>
                      </a:lnTo>
                      <a:lnTo>
                        <a:pt x="648" y="715"/>
                      </a:lnTo>
                      <a:close/>
                      <a:moveTo>
                        <a:pt x="677" y="715"/>
                      </a:moveTo>
                      <a:lnTo>
                        <a:pt x="661" y="715"/>
                      </a:lnTo>
                      <a:lnTo>
                        <a:pt x="661" y="704"/>
                      </a:lnTo>
                      <a:lnTo>
                        <a:pt x="677" y="704"/>
                      </a:lnTo>
                      <a:lnTo>
                        <a:pt x="677" y="715"/>
                      </a:lnTo>
                      <a:close/>
                      <a:moveTo>
                        <a:pt x="707" y="715"/>
                      </a:moveTo>
                      <a:lnTo>
                        <a:pt x="691" y="715"/>
                      </a:lnTo>
                      <a:lnTo>
                        <a:pt x="691" y="704"/>
                      </a:lnTo>
                      <a:lnTo>
                        <a:pt x="707" y="704"/>
                      </a:lnTo>
                      <a:lnTo>
                        <a:pt x="707" y="715"/>
                      </a:lnTo>
                      <a:close/>
                      <a:moveTo>
                        <a:pt x="736" y="715"/>
                      </a:moveTo>
                      <a:lnTo>
                        <a:pt x="720" y="715"/>
                      </a:lnTo>
                      <a:lnTo>
                        <a:pt x="720" y="704"/>
                      </a:lnTo>
                      <a:lnTo>
                        <a:pt x="736" y="704"/>
                      </a:lnTo>
                      <a:lnTo>
                        <a:pt x="736" y="715"/>
                      </a:lnTo>
                      <a:close/>
                      <a:moveTo>
                        <a:pt x="763" y="715"/>
                      </a:moveTo>
                      <a:lnTo>
                        <a:pt x="749" y="715"/>
                      </a:lnTo>
                      <a:lnTo>
                        <a:pt x="749" y="704"/>
                      </a:lnTo>
                      <a:lnTo>
                        <a:pt x="763" y="704"/>
                      </a:lnTo>
                      <a:lnTo>
                        <a:pt x="763" y="715"/>
                      </a:lnTo>
                      <a:close/>
                      <a:moveTo>
                        <a:pt x="792" y="715"/>
                      </a:moveTo>
                      <a:lnTo>
                        <a:pt x="779" y="715"/>
                      </a:lnTo>
                      <a:lnTo>
                        <a:pt x="779" y="704"/>
                      </a:lnTo>
                      <a:lnTo>
                        <a:pt x="792" y="704"/>
                      </a:lnTo>
                      <a:lnTo>
                        <a:pt x="792" y="715"/>
                      </a:lnTo>
                      <a:close/>
                      <a:moveTo>
                        <a:pt x="822" y="715"/>
                      </a:moveTo>
                      <a:lnTo>
                        <a:pt x="808" y="715"/>
                      </a:lnTo>
                      <a:lnTo>
                        <a:pt x="808" y="704"/>
                      </a:lnTo>
                      <a:lnTo>
                        <a:pt x="822" y="704"/>
                      </a:lnTo>
                      <a:lnTo>
                        <a:pt x="822" y="715"/>
                      </a:lnTo>
                      <a:close/>
                      <a:moveTo>
                        <a:pt x="851" y="715"/>
                      </a:moveTo>
                      <a:lnTo>
                        <a:pt x="838" y="715"/>
                      </a:lnTo>
                      <a:lnTo>
                        <a:pt x="838" y="704"/>
                      </a:lnTo>
                      <a:lnTo>
                        <a:pt x="851" y="704"/>
                      </a:lnTo>
                      <a:lnTo>
                        <a:pt x="851" y="715"/>
                      </a:lnTo>
                      <a:close/>
                      <a:moveTo>
                        <a:pt x="880" y="715"/>
                      </a:moveTo>
                      <a:lnTo>
                        <a:pt x="864" y="715"/>
                      </a:lnTo>
                      <a:lnTo>
                        <a:pt x="864" y="704"/>
                      </a:lnTo>
                      <a:lnTo>
                        <a:pt x="880" y="704"/>
                      </a:lnTo>
                      <a:lnTo>
                        <a:pt x="880" y="715"/>
                      </a:lnTo>
                      <a:close/>
                      <a:moveTo>
                        <a:pt x="910" y="715"/>
                      </a:moveTo>
                      <a:lnTo>
                        <a:pt x="894" y="715"/>
                      </a:lnTo>
                      <a:lnTo>
                        <a:pt x="894" y="704"/>
                      </a:lnTo>
                      <a:lnTo>
                        <a:pt x="910" y="704"/>
                      </a:lnTo>
                      <a:lnTo>
                        <a:pt x="910" y="715"/>
                      </a:lnTo>
                      <a:close/>
                      <a:moveTo>
                        <a:pt x="939" y="715"/>
                      </a:moveTo>
                      <a:lnTo>
                        <a:pt x="923" y="715"/>
                      </a:lnTo>
                      <a:lnTo>
                        <a:pt x="923" y="704"/>
                      </a:lnTo>
                      <a:lnTo>
                        <a:pt x="939" y="704"/>
                      </a:lnTo>
                      <a:lnTo>
                        <a:pt x="939" y="715"/>
                      </a:lnTo>
                      <a:close/>
                      <a:moveTo>
                        <a:pt x="966" y="715"/>
                      </a:moveTo>
                      <a:lnTo>
                        <a:pt x="952" y="715"/>
                      </a:lnTo>
                      <a:lnTo>
                        <a:pt x="952" y="704"/>
                      </a:lnTo>
                      <a:lnTo>
                        <a:pt x="966" y="704"/>
                      </a:lnTo>
                      <a:lnTo>
                        <a:pt x="966" y="715"/>
                      </a:lnTo>
                      <a:close/>
                      <a:moveTo>
                        <a:pt x="995" y="715"/>
                      </a:moveTo>
                      <a:lnTo>
                        <a:pt x="982" y="715"/>
                      </a:lnTo>
                      <a:lnTo>
                        <a:pt x="982" y="704"/>
                      </a:lnTo>
                      <a:lnTo>
                        <a:pt x="995" y="704"/>
                      </a:lnTo>
                      <a:lnTo>
                        <a:pt x="995" y="715"/>
                      </a:lnTo>
                      <a:close/>
                      <a:moveTo>
                        <a:pt x="1024" y="715"/>
                      </a:moveTo>
                      <a:lnTo>
                        <a:pt x="1011" y="715"/>
                      </a:lnTo>
                      <a:lnTo>
                        <a:pt x="1011" y="704"/>
                      </a:lnTo>
                      <a:lnTo>
                        <a:pt x="1024" y="704"/>
                      </a:lnTo>
                      <a:lnTo>
                        <a:pt x="1024" y="715"/>
                      </a:lnTo>
                      <a:close/>
                      <a:moveTo>
                        <a:pt x="1054" y="715"/>
                      </a:moveTo>
                      <a:lnTo>
                        <a:pt x="1040" y="715"/>
                      </a:lnTo>
                      <a:lnTo>
                        <a:pt x="1040" y="704"/>
                      </a:lnTo>
                      <a:lnTo>
                        <a:pt x="1054" y="704"/>
                      </a:lnTo>
                      <a:lnTo>
                        <a:pt x="1054" y="715"/>
                      </a:lnTo>
                      <a:close/>
                      <a:moveTo>
                        <a:pt x="1083" y="715"/>
                      </a:moveTo>
                      <a:lnTo>
                        <a:pt x="1070" y="715"/>
                      </a:lnTo>
                      <a:lnTo>
                        <a:pt x="1070" y="704"/>
                      </a:lnTo>
                      <a:lnTo>
                        <a:pt x="1083" y="704"/>
                      </a:lnTo>
                      <a:lnTo>
                        <a:pt x="1083" y="715"/>
                      </a:lnTo>
                      <a:close/>
                      <a:moveTo>
                        <a:pt x="1112" y="715"/>
                      </a:moveTo>
                      <a:lnTo>
                        <a:pt x="1096" y="715"/>
                      </a:lnTo>
                      <a:lnTo>
                        <a:pt x="1096" y="704"/>
                      </a:lnTo>
                      <a:lnTo>
                        <a:pt x="1112" y="704"/>
                      </a:lnTo>
                      <a:lnTo>
                        <a:pt x="1112" y="715"/>
                      </a:lnTo>
                      <a:close/>
                      <a:moveTo>
                        <a:pt x="1142" y="715"/>
                      </a:moveTo>
                      <a:lnTo>
                        <a:pt x="1126" y="715"/>
                      </a:lnTo>
                      <a:lnTo>
                        <a:pt x="1126" y="704"/>
                      </a:lnTo>
                      <a:lnTo>
                        <a:pt x="1142" y="704"/>
                      </a:lnTo>
                      <a:lnTo>
                        <a:pt x="1142" y="715"/>
                      </a:lnTo>
                      <a:close/>
                      <a:moveTo>
                        <a:pt x="1171" y="715"/>
                      </a:moveTo>
                      <a:lnTo>
                        <a:pt x="1155" y="715"/>
                      </a:lnTo>
                      <a:lnTo>
                        <a:pt x="1155" y="704"/>
                      </a:lnTo>
                      <a:lnTo>
                        <a:pt x="1171" y="704"/>
                      </a:lnTo>
                      <a:lnTo>
                        <a:pt x="1171" y="715"/>
                      </a:lnTo>
                      <a:close/>
                      <a:moveTo>
                        <a:pt x="1198" y="715"/>
                      </a:moveTo>
                      <a:lnTo>
                        <a:pt x="1184" y="715"/>
                      </a:lnTo>
                      <a:lnTo>
                        <a:pt x="1184" y="704"/>
                      </a:lnTo>
                      <a:lnTo>
                        <a:pt x="1198" y="704"/>
                      </a:lnTo>
                      <a:lnTo>
                        <a:pt x="1198" y="715"/>
                      </a:lnTo>
                      <a:close/>
                      <a:moveTo>
                        <a:pt x="1227" y="715"/>
                      </a:moveTo>
                      <a:lnTo>
                        <a:pt x="1214" y="715"/>
                      </a:lnTo>
                      <a:lnTo>
                        <a:pt x="1214" y="704"/>
                      </a:lnTo>
                      <a:lnTo>
                        <a:pt x="1227" y="704"/>
                      </a:lnTo>
                      <a:lnTo>
                        <a:pt x="1227" y="715"/>
                      </a:lnTo>
                      <a:close/>
                      <a:moveTo>
                        <a:pt x="1256" y="715"/>
                      </a:moveTo>
                      <a:lnTo>
                        <a:pt x="1243" y="715"/>
                      </a:lnTo>
                      <a:lnTo>
                        <a:pt x="1243" y="704"/>
                      </a:lnTo>
                      <a:lnTo>
                        <a:pt x="1256" y="704"/>
                      </a:lnTo>
                      <a:lnTo>
                        <a:pt x="1256" y="715"/>
                      </a:lnTo>
                      <a:close/>
                      <a:moveTo>
                        <a:pt x="1286" y="715"/>
                      </a:moveTo>
                      <a:lnTo>
                        <a:pt x="1272" y="715"/>
                      </a:lnTo>
                      <a:lnTo>
                        <a:pt x="1272" y="704"/>
                      </a:lnTo>
                      <a:lnTo>
                        <a:pt x="1286" y="704"/>
                      </a:lnTo>
                      <a:lnTo>
                        <a:pt x="1286" y="715"/>
                      </a:lnTo>
                      <a:close/>
                      <a:moveTo>
                        <a:pt x="1315" y="715"/>
                      </a:moveTo>
                      <a:lnTo>
                        <a:pt x="1299" y="715"/>
                      </a:lnTo>
                      <a:lnTo>
                        <a:pt x="1299" y="704"/>
                      </a:lnTo>
                      <a:lnTo>
                        <a:pt x="1315" y="704"/>
                      </a:lnTo>
                      <a:lnTo>
                        <a:pt x="1315" y="715"/>
                      </a:lnTo>
                      <a:close/>
                      <a:moveTo>
                        <a:pt x="1345" y="715"/>
                      </a:moveTo>
                      <a:lnTo>
                        <a:pt x="1329" y="715"/>
                      </a:lnTo>
                      <a:lnTo>
                        <a:pt x="1329" y="704"/>
                      </a:lnTo>
                      <a:lnTo>
                        <a:pt x="1345" y="704"/>
                      </a:lnTo>
                      <a:lnTo>
                        <a:pt x="1345" y="715"/>
                      </a:lnTo>
                      <a:close/>
                      <a:moveTo>
                        <a:pt x="1374" y="715"/>
                      </a:moveTo>
                      <a:lnTo>
                        <a:pt x="1358" y="715"/>
                      </a:lnTo>
                      <a:lnTo>
                        <a:pt x="1358" y="704"/>
                      </a:lnTo>
                      <a:lnTo>
                        <a:pt x="1374" y="704"/>
                      </a:lnTo>
                      <a:lnTo>
                        <a:pt x="1374" y="715"/>
                      </a:lnTo>
                      <a:close/>
                      <a:moveTo>
                        <a:pt x="1401" y="715"/>
                      </a:moveTo>
                      <a:lnTo>
                        <a:pt x="1387" y="715"/>
                      </a:lnTo>
                      <a:lnTo>
                        <a:pt x="1387" y="704"/>
                      </a:lnTo>
                      <a:lnTo>
                        <a:pt x="1401" y="704"/>
                      </a:lnTo>
                      <a:lnTo>
                        <a:pt x="1401" y="715"/>
                      </a:lnTo>
                      <a:close/>
                      <a:moveTo>
                        <a:pt x="1430" y="715"/>
                      </a:moveTo>
                      <a:lnTo>
                        <a:pt x="1417" y="715"/>
                      </a:lnTo>
                      <a:lnTo>
                        <a:pt x="1417" y="704"/>
                      </a:lnTo>
                      <a:lnTo>
                        <a:pt x="1430" y="704"/>
                      </a:lnTo>
                      <a:lnTo>
                        <a:pt x="1430" y="715"/>
                      </a:lnTo>
                      <a:close/>
                      <a:moveTo>
                        <a:pt x="1459" y="715"/>
                      </a:moveTo>
                      <a:lnTo>
                        <a:pt x="1446" y="715"/>
                      </a:lnTo>
                      <a:lnTo>
                        <a:pt x="1446" y="704"/>
                      </a:lnTo>
                      <a:lnTo>
                        <a:pt x="1459" y="704"/>
                      </a:lnTo>
                      <a:lnTo>
                        <a:pt x="1459" y="715"/>
                      </a:lnTo>
                      <a:close/>
                      <a:moveTo>
                        <a:pt x="1489" y="715"/>
                      </a:moveTo>
                      <a:lnTo>
                        <a:pt x="1475" y="715"/>
                      </a:lnTo>
                      <a:lnTo>
                        <a:pt x="1475" y="704"/>
                      </a:lnTo>
                      <a:lnTo>
                        <a:pt x="1489" y="704"/>
                      </a:lnTo>
                      <a:lnTo>
                        <a:pt x="1489" y="715"/>
                      </a:lnTo>
                      <a:close/>
                      <a:moveTo>
                        <a:pt x="1518" y="715"/>
                      </a:moveTo>
                      <a:lnTo>
                        <a:pt x="1502" y="715"/>
                      </a:lnTo>
                      <a:lnTo>
                        <a:pt x="1502" y="704"/>
                      </a:lnTo>
                      <a:lnTo>
                        <a:pt x="1518" y="704"/>
                      </a:lnTo>
                      <a:lnTo>
                        <a:pt x="1518" y="715"/>
                      </a:lnTo>
                      <a:close/>
                      <a:moveTo>
                        <a:pt x="1547" y="715"/>
                      </a:moveTo>
                      <a:lnTo>
                        <a:pt x="1531" y="715"/>
                      </a:lnTo>
                      <a:lnTo>
                        <a:pt x="1531" y="704"/>
                      </a:lnTo>
                      <a:lnTo>
                        <a:pt x="1547" y="704"/>
                      </a:lnTo>
                      <a:lnTo>
                        <a:pt x="1547" y="715"/>
                      </a:lnTo>
                      <a:close/>
                      <a:moveTo>
                        <a:pt x="1577" y="715"/>
                      </a:moveTo>
                      <a:lnTo>
                        <a:pt x="1561" y="715"/>
                      </a:lnTo>
                      <a:lnTo>
                        <a:pt x="1561" y="704"/>
                      </a:lnTo>
                      <a:lnTo>
                        <a:pt x="1577" y="704"/>
                      </a:lnTo>
                      <a:lnTo>
                        <a:pt x="1577" y="715"/>
                      </a:lnTo>
                      <a:close/>
                      <a:moveTo>
                        <a:pt x="1606" y="715"/>
                      </a:moveTo>
                      <a:lnTo>
                        <a:pt x="1590" y="715"/>
                      </a:lnTo>
                      <a:lnTo>
                        <a:pt x="1590" y="704"/>
                      </a:lnTo>
                      <a:lnTo>
                        <a:pt x="1606" y="704"/>
                      </a:lnTo>
                      <a:lnTo>
                        <a:pt x="1606" y="715"/>
                      </a:lnTo>
                      <a:close/>
                      <a:moveTo>
                        <a:pt x="1633" y="715"/>
                      </a:moveTo>
                      <a:lnTo>
                        <a:pt x="1619" y="715"/>
                      </a:lnTo>
                      <a:lnTo>
                        <a:pt x="1619" y="704"/>
                      </a:lnTo>
                      <a:lnTo>
                        <a:pt x="1633" y="704"/>
                      </a:lnTo>
                      <a:lnTo>
                        <a:pt x="1633" y="715"/>
                      </a:lnTo>
                      <a:close/>
                      <a:moveTo>
                        <a:pt x="1662" y="715"/>
                      </a:moveTo>
                      <a:lnTo>
                        <a:pt x="1649" y="715"/>
                      </a:lnTo>
                      <a:lnTo>
                        <a:pt x="1649" y="704"/>
                      </a:lnTo>
                      <a:lnTo>
                        <a:pt x="1662" y="704"/>
                      </a:lnTo>
                      <a:lnTo>
                        <a:pt x="1662" y="715"/>
                      </a:lnTo>
                      <a:close/>
                      <a:moveTo>
                        <a:pt x="1691" y="715"/>
                      </a:moveTo>
                      <a:lnTo>
                        <a:pt x="1678" y="715"/>
                      </a:lnTo>
                      <a:lnTo>
                        <a:pt x="1678" y="704"/>
                      </a:lnTo>
                      <a:lnTo>
                        <a:pt x="1691" y="704"/>
                      </a:lnTo>
                      <a:lnTo>
                        <a:pt x="1691" y="715"/>
                      </a:lnTo>
                      <a:close/>
                      <a:moveTo>
                        <a:pt x="1721" y="715"/>
                      </a:moveTo>
                      <a:lnTo>
                        <a:pt x="1707" y="715"/>
                      </a:lnTo>
                      <a:lnTo>
                        <a:pt x="1707" y="704"/>
                      </a:lnTo>
                      <a:lnTo>
                        <a:pt x="1721" y="704"/>
                      </a:lnTo>
                      <a:lnTo>
                        <a:pt x="1721" y="715"/>
                      </a:lnTo>
                      <a:close/>
                      <a:moveTo>
                        <a:pt x="1750" y="715"/>
                      </a:moveTo>
                      <a:lnTo>
                        <a:pt x="1734" y="715"/>
                      </a:lnTo>
                      <a:lnTo>
                        <a:pt x="1734" y="704"/>
                      </a:lnTo>
                      <a:lnTo>
                        <a:pt x="1750" y="704"/>
                      </a:lnTo>
                      <a:lnTo>
                        <a:pt x="1750" y="715"/>
                      </a:lnTo>
                      <a:close/>
                      <a:moveTo>
                        <a:pt x="1780" y="715"/>
                      </a:moveTo>
                      <a:lnTo>
                        <a:pt x="1764" y="715"/>
                      </a:lnTo>
                      <a:lnTo>
                        <a:pt x="1764" y="704"/>
                      </a:lnTo>
                      <a:lnTo>
                        <a:pt x="1780" y="704"/>
                      </a:lnTo>
                      <a:lnTo>
                        <a:pt x="1780" y="715"/>
                      </a:lnTo>
                      <a:close/>
                      <a:moveTo>
                        <a:pt x="1809" y="715"/>
                      </a:moveTo>
                      <a:lnTo>
                        <a:pt x="1793" y="715"/>
                      </a:lnTo>
                      <a:lnTo>
                        <a:pt x="1793" y="704"/>
                      </a:lnTo>
                      <a:lnTo>
                        <a:pt x="1809" y="704"/>
                      </a:lnTo>
                      <a:lnTo>
                        <a:pt x="1809" y="715"/>
                      </a:lnTo>
                      <a:close/>
                      <a:moveTo>
                        <a:pt x="1836" y="715"/>
                      </a:moveTo>
                      <a:lnTo>
                        <a:pt x="1822" y="715"/>
                      </a:lnTo>
                      <a:lnTo>
                        <a:pt x="1822" y="704"/>
                      </a:lnTo>
                      <a:lnTo>
                        <a:pt x="1836" y="704"/>
                      </a:lnTo>
                      <a:lnTo>
                        <a:pt x="1836" y="715"/>
                      </a:lnTo>
                      <a:close/>
                      <a:moveTo>
                        <a:pt x="1865" y="715"/>
                      </a:moveTo>
                      <a:lnTo>
                        <a:pt x="1852" y="715"/>
                      </a:lnTo>
                      <a:lnTo>
                        <a:pt x="1852" y="704"/>
                      </a:lnTo>
                      <a:lnTo>
                        <a:pt x="1865" y="704"/>
                      </a:lnTo>
                      <a:lnTo>
                        <a:pt x="1865" y="715"/>
                      </a:lnTo>
                      <a:close/>
                      <a:moveTo>
                        <a:pt x="1894" y="715"/>
                      </a:moveTo>
                      <a:lnTo>
                        <a:pt x="1881" y="715"/>
                      </a:lnTo>
                      <a:lnTo>
                        <a:pt x="1881" y="704"/>
                      </a:lnTo>
                      <a:lnTo>
                        <a:pt x="1894" y="704"/>
                      </a:lnTo>
                      <a:lnTo>
                        <a:pt x="1894" y="715"/>
                      </a:lnTo>
                      <a:close/>
                      <a:moveTo>
                        <a:pt x="1924" y="715"/>
                      </a:moveTo>
                      <a:lnTo>
                        <a:pt x="1910" y="715"/>
                      </a:lnTo>
                      <a:lnTo>
                        <a:pt x="1910" y="704"/>
                      </a:lnTo>
                      <a:lnTo>
                        <a:pt x="1924" y="704"/>
                      </a:lnTo>
                      <a:lnTo>
                        <a:pt x="1924" y="715"/>
                      </a:lnTo>
                      <a:close/>
                      <a:moveTo>
                        <a:pt x="1953" y="715"/>
                      </a:moveTo>
                      <a:lnTo>
                        <a:pt x="1937" y="715"/>
                      </a:lnTo>
                      <a:lnTo>
                        <a:pt x="1937" y="704"/>
                      </a:lnTo>
                      <a:lnTo>
                        <a:pt x="1953" y="704"/>
                      </a:lnTo>
                      <a:lnTo>
                        <a:pt x="1953" y="715"/>
                      </a:lnTo>
                      <a:close/>
                      <a:moveTo>
                        <a:pt x="1982" y="715"/>
                      </a:moveTo>
                      <a:lnTo>
                        <a:pt x="1966" y="715"/>
                      </a:lnTo>
                      <a:lnTo>
                        <a:pt x="1966" y="704"/>
                      </a:lnTo>
                      <a:lnTo>
                        <a:pt x="1982" y="704"/>
                      </a:lnTo>
                      <a:lnTo>
                        <a:pt x="1982" y="715"/>
                      </a:lnTo>
                      <a:close/>
                      <a:moveTo>
                        <a:pt x="2012" y="715"/>
                      </a:moveTo>
                      <a:lnTo>
                        <a:pt x="1996" y="715"/>
                      </a:lnTo>
                      <a:lnTo>
                        <a:pt x="1996" y="704"/>
                      </a:lnTo>
                      <a:lnTo>
                        <a:pt x="2012" y="704"/>
                      </a:lnTo>
                      <a:lnTo>
                        <a:pt x="2012" y="715"/>
                      </a:lnTo>
                      <a:close/>
                      <a:moveTo>
                        <a:pt x="2038" y="715"/>
                      </a:moveTo>
                      <a:lnTo>
                        <a:pt x="2025" y="715"/>
                      </a:lnTo>
                      <a:lnTo>
                        <a:pt x="2025" y="704"/>
                      </a:lnTo>
                      <a:lnTo>
                        <a:pt x="2038" y="704"/>
                      </a:lnTo>
                      <a:lnTo>
                        <a:pt x="2038" y="715"/>
                      </a:lnTo>
                      <a:close/>
                      <a:moveTo>
                        <a:pt x="2068" y="715"/>
                      </a:moveTo>
                      <a:lnTo>
                        <a:pt x="2054" y="715"/>
                      </a:lnTo>
                      <a:lnTo>
                        <a:pt x="2054" y="704"/>
                      </a:lnTo>
                      <a:lnTo>
                        <a:pt x="2068" y="704"/>
                      </a:lnTo>
                      <a:lnTo>
                        <a:pt x="2068" y="715"/>
                      </a:lnTo>
                      <a:close/>
                      <a:moveTo>
                        <a:pt x="2097" y="715"/>
                      </a:moveTo>
                      <a:lnTo>
                        <a:pt x="2084" y="715"/>
                      </a:lnTo>
                      <a:lnTo>
                        <a:pt x="2084" y="704"/>
                      </a:lnTo>
                      <a:lnTo>
                        <a:pt x="2097" y="704"/>
                      </a:lnTo>
                      <a:lnTo>
                        <a:pt x="2097" y="715"/>
                      </a:lnTo>
                      <a:close/>
                      <a:moveTo>
                        <a:pt x="2126" y="715"/>
                      </a:moveTo>
                      <a:lnTo>
                        <a:pt x="2113" y="715"/>
                      </a:lnTo>
                      <a:lnTo>
                        <a:pt x="2113" y="704"/>
                      </a:lnTo>
                      <a:lnTo>
                        <a:pt x="2126" y="704"/>
                      </a:lnTo>
                      <a:lnTo>
                        <a:pt x="2126" y="715"/>
                      </a:lnTo>
                      <a:close/>
                      <a:moveTo>
                        <a:pt x="2156" y="715"/>
                      </a:moveTo>
                      <a:lnTo>
                        <a:pt x="2142" y="715"/>
                      </a:lnTo>
                      <a:lnTo>
                        <a:pt x="2142" y="704"/>
                      </a:lnTo>
                      <a:lnTo>
                        <a:pt x="2156" y="704"/>
                      </a:lnTo>
                      <a:lnTo>
                        <a:pt x="2156" y="715"/>
                      </a:lnTo>
                      <a:close/>
                      <a:moveTo>
                        <a:pt x="2185" y="715"/>
                      </a:moveTo>
                      <a:lnTo>
                        <a:pt x="2169" y="715"/>
                      </a:lnTo>
                      <a:lnTo>
                        <a:pt x="2169" y="704"/>
                      </a:lnTo>
                      <a:lnTo>
                        <a:pt x="2185" y="704"/>
                      </a:lnTo>
                      <a:lnTo>
                        <a:pt x="2185" y="715"/>
                      </a:lnTo>
                      <a:close/>
                      <a:moveTo>
                        <a:pt x="2214" y="715"/>
                      </a:moveTo>
                      <a:lnTo>
                        <a:pt x="2198" y="715"/>
                      </a:lnTo>
                      <a:lnTo>
                        <a:pt x="2198" y="704"/>
                      </a:lnTo>
                      <a:lnTo>
                        <a:pt x="2214" y="704"/>
                      </a:lnTo>
                      <a:lnTo>
                        <a:pt x="2214" y="715"/>
                      </a:lnTo>
                      <a:close/>
                      <a:moveTo>
                        <a:pt x="2244" y="715"/>
                      </a:moveTo>
                      <a:lnTo>
                        <a:pt x="2228" y="715"/>
                      </a:lnTo>
                      <a:lnTo>
                        <a:pt x="2228" y="704"/>
                      </a:lnTo>
                      <a:lnTo>
                        <a:pt x="2244" y="704"/>
                      </a:lnTo>
                      <a:lnTo>
                        <a:pt x="2244" y="715"/>
                      </a:lnTo>
                      <a:close/>
                      <a:moveTo>
                        <a:pt x="2271" y="715"/>
                      </a:moveTo>
                      <a:lnTo>
                        <a:pt x="2257" y="715"/>
                      </a:lnTo>
                      <a:lnTo>
                        <a:pt x="2257" y="704"/>
                      </a:lnTo>
                      <a:lnTo>
                        <a:pt x="2271" y="704"/>
                      </a:lnTo>
                      <a:lnTo>
                        <a:pt x="2271" y="715"/>
                      </a:lnTo>
                      <a:close/>
                      <a:moveTo>
                        <a:pt x="2300" y="715"/>
                      </a:moveTo>
                      <a:lnTo>
                        <a:pt x="2287" y="715"/>
                      </a:lnTo>
                      <a:lnTo>
                        <a:pt x="2287" y="704"/>
                      </a:lnTo>
                      <a:lnTo>
                        <a:pt x="2300" y="704"/>
                      </a:lnTo>
                      <a:lnTo>
                        <a:pt x="2300" y="715"/>
                      </a:lnTo>
                      <a:close/>
                      <a:moveTo>
                        <a:pt x="2329" y="715"/>
                      </a:moveTo>
                      <a:lnTo>
                        <a:pt x="2316" y="715"/>
                      </a:lnTo>
                      <a:lnTo>
                        <a:pt x="2316" y="704"/>
                      </a:lnTo>
                      <a:lnTo>
                        <a:pt x="2329" y="704"/>
                      </a:lnTo>
                      <a:lnTo>
                        <a:pt x="2329" y="715"/>
                      </a:lnTo>
                      <a:close/>
                      <a:moveTo>
                        <a:pt x="2359" y="715"/>
                      </a:moveTo>
                      <a:lnTo>
                        <a:pt x="2345" y="715"/>
                      </a:lnTo>
                      <a:lnTo>
                        <a:pt x="2345" y="704"/>
                      </a:lnTo>
                      <a:lnTo>
                        <a:pt x="2359" y="704"/>
                      </a:lnTo>
                      <a:lnTo>
                        <a:pt x="2359" y="715"/>
                      </a:lnTo>
                      <a:close/>
                      <a:moveTo>
                        <a:pt x="2388" y="715"/>
                      </a:moveTo>
                      <a:lnTo>
                        <a:pt x="2372" y="715"/>
                      </a:lnTo>
                      <a:lnTo>
                        <a:pt x="2372" y="704"/>
                      </a:lnTo>
                      <a:lnTo>
                        <a:pt x="2388" y="704"/>
                      </a:lnTo>
                      <a:lnTo>
                        <a:pt x="2388" y="715"/>
                      </a:lnTo>
                      <a:close/>
                      <a:moveTo>
                        <a:pt x="2417" y="715"/>
                      </a:moveTo>
                      <a:lnTo>
                        <a:pt x="2401" y="715"/>
                      </a:lnTo>
                      <a:lnTo>
                        <a:pt x="2401" y="704"/>
                      </a:lnTo>
                      <a:lnTo>
                        <a:pt x="2417" y="704"/>
                      </a:lnTo>
                      <a:lnTo>
                        <a:pt x="2417" y="715"/>
                      </a:lnTo>
                      <a:close/>
                      <a:moveTo>
                        <a:pt x="2447" y="715"/>
                      </a:moveTo>
                      <a:lnTo>
                        <a:pt x="2431" y="715"/>
                      </a:lnTo>
                      <a:lnTo>
                        <a:pt x="2431" y="704"/>
                      </a:lnTo>
                      <a:lnTo>
                        <a:pt x="2447" y="704"/>
                      </a:lnTo>
                      <a:lnTo>
                        <a:pt x="2447" y="715"/>
                      </a:lnTo>
                      <a:close/>
                      <a:moveTo>
                        <a:pt x="2473" y="715"/>
                      </a:moveTo>
                      <a:lnTo>
                        <a:pt x="2460" y="715"/>
                      </a:lnTo>
                      <a:lnTo>
                        <a:pt x="2460" y="704"/>
                      </a:lnTo>
                      <a:lnTo>
                        <a:pt x="2473" y="704"/>
                      </a:lnTo>
                      <a:lnTo>
                        <a:pt x="2473" y="715"/>
                      </a:lnTo>
                      <a:close/>
                      <a:moveTo>
                        <a:pt x="2503" y="715"/>
                      </a:moveTo>
                      <a:lnTo>
                        <a:pt x="2489" y="715"/>
                      </a:lnTo>
                      <a:lnTo>
                        <a:pt x="2489" y="704"/>
                      </a:lnTo>
                      <a:lnTo>
                        <a:pt x="2503" y="704"/>
                      </a:lnTo>
                      <a:lnTo>
                        <a:pt x="2503" y="715"/>
                      </a:lnTo>
                      <a:close/>
                      <a:moveTo>
                        <a:pt x="2532" y="715"/>
                      </a:moveTo>
                      <a:lnTo>
                        <a:pt x="2519" y="715"/>
                      </a:lnTo>
                      <a:lnTo>
                        <a:pt x="2519" y="704"/>
                      </a:lnTo>
                      <a:lnTo>
                        <a:pt x="2532" y="704"/>
                      </a:lnTo>
                      <a:lnTo>
                        <a:pt x="2532" y="715"/>
                      </a:lnTo>
                      <a:close/>
                      <a:moveTo>
                        <a:pt x="2561" y="715"/>
                      </a:moveTo>
                      <a:lnTo>
                        <a:pt x="2548" y="715"/>
                      </a:lnTo>
                      <a:lnTo>
                        <a:pt x="2548" y="704"/>
                      </a:lnTo>
                      <a:lnTo>
                        <a:pt x="2561" y="704"/>
                      </a:lnTo>
                      <a:lnTo>
                        <a:pt x="2561" y="715"/>
                      </a:lnTo>
                      <a:close/>
                      <a:moveTo>
                        <a:pt x="2591" y="715"/>
                      </a:moveTo>
                      <a:lnTo>
                        <a:pt x="2575" y="715"/>
                      </a:lnTo>
                      <a:lnTo>
                        <a:pt x="2575" y="704"/>
                      </a:lnTo>
                      <a:lnTo>
                        <a:pt x="2591" y="704"/>
                      </a:lnTo>
                      <a:lnTo>
                        <a:pt x="2591" y="715"/>
                      </a:lnTo>
                      <a:close/>
                      <a:moveTo>
                        <a:pt x="2620" y="715"/>
                      </a:moveTo>
                      <a:lnTo>
                        <a:pt x="2604" y="715"/>
                      </a:lnTo>
                      <a:lnTo>
                        <a:pt x="2604" y="704"/>
                      </a:lnTo>
                      <a:lnTo>
                        <a:pt x="2620" y="704"/>
                      </a:lnTo>
                      <a:lnTo>
                        <a:pt x="2620" y="715"/>
                      </a:lnTo>
                      <a:close/>
                      <a:moveTo>
                        <a:pt x="2649" y="715"/>
                      </a:moveTo>
                      <a:lnTo>
                        <a:pt x="2633" y="715"/>
                      </a:lnTo>
                      <a:lnTo>
                        <a:pt x="2633" y="704"/>
                      </a:lnTo>
                      <a:lnTo>
                        <a:pt x="2649" y="704"/>
                      </a:lnTo>
                      <a:lnTo>
                        <a:pt x="2649" y="715"/>
                      </a:lnTo>
                      <a:close/>
                      <a:moveTo>
                        <a:pt x="2676" y="715"/>
                      </a:moveTo>
                      <a:lnTo>
                        <a:pt x="2663" y="715"/>
                      </a:lnTo>
                      <a:lnTo>
                        <a:pt x="2663" y="704"/>
                      </a:lnTo>
                      <a:lnTo>
                        <a:pt x="2676" y="704"/>
                      </a:lnTo>
                      <a:lnTo>
                        <a:pt x="2676" y="715"/>
                      </a:lnTo>
                      <a:close/>
                      <a:moveTo>
                        <a:pt x="2706" y="715"/>
                      </a:moveTo>
                      <a:lnTo>
                        <a:pt x="2692" y="715"/>
                      </a:lnTo>
                      <a:lnTo>
                        <a:pt x="2692" y="704"/>
                      </a:lnTo>
                      <a:lnTo>
                        <a:pt x="2706" y="704"/>
                      </a:lnTo>
                      <a:lnTo>
                        <a:pt x="2706" y="715"/>
                      </a:lnTo>
                      <a:close/>
                      <a:moveTo>
                        <a:pt x="2735" y="715"/>
                      </a:moveTo>
                      <a:lnTo>
                        <a:pt x="2722" y="715"/>
                      </a:lnTo>
                      <a:lnTo>
                        <a:pt x="2722" y="704"/>
                      </a:lnTo>
                      <a:lnTo>
                        <a:pt x="2735" y="704"/>
                      </a:lnTo>
                      <a:lnTo>
                        <a:pt x="2735" y="715"/>
                      </a:lnTo>
                      <a:close/>
                      <a:moveTo>
                        <a:pt x="2764" y="715"/>
                      </a:moveTo>
                      <a:lnTo>
                        <a:pt x="2751" y="715"/>
                      </a:lnTo>
                      <a:lnTo>
                        <a:pt x="2751" y="704"/>
                      </a:lnTo>
                      <a:lnTo>
                        <a:pt x="2764" y="704"/>
                      </a:lnTo>
                      <a:lnTo>
                        <a:pt x="2764" y="715"/>
                      </a:lnTo>
                      <a:close/>
                      <a:moveTo>
                        <a:pt x="2794" y="715"/>
                      </a:moveTo>
                      <a:lnTo>
                        <a:pt x="2780" y="715"/>
                      </a:lnTo>
                      <a:lnTo>
                        <a:pt x="2780" y="704"/>
                      </a:lnTo>
                      <a:lnTo>
                        <a:pt x="2794" y="704"/>
                      </a:lnTo>
                      <a:lnTo>
                        <a:pt x="2794" y="715"/>
                      </a:lnTo>
                      <a:close/>
                      <a:moveTo>
                        <a:pt x="2823" y="715"/>
                      </a:moveTo>
                      <a:lnTo>
                        <a:pt x="2807" y="715"/>
                      </a:lnTo>
                      <a:lnTo>
                        <a:pt x="2807" y="704"/>
                      </a:lnTo>
                      <a:lnTo>
                        <a:pt x="2823" y="704"/>
                      </a:lnTo>
                      <a:lnTo>
                        <a:pt x="2823" y="715"/>
                      </a:lnTo>
                      <a:close/>
                      <a:moveTo>
                        <a:pt x="2852" y="715"/>
                      </a:moveTo>
                      <a:lnTo>
                        <a:pt x="2836" y="715"/>
                      </a:lnTo>
                      <a:lnTo>
                        <a:pt x="2836" y="704"/>
                      </a:lnTo>
                      <a:lnTo>
                        <a:pt x="2852" y="704"/>
                      </a:lnTo>
                      <a:lnTo>
                        <a:pt x="2852" y="715"/>
                      </a:lnTo>
                      <a:close/>
                      <a:moveTo>
                        <a:pt x="2882" y="715"/>
                      </a:moveTo>
                      <a:lnTo>
                        <a:pt x="2866" y="715"/>
                      </a:lnTo>
                      <a:lnTo>
                        <a:pt x="2866" y="704"/>
                      </a:lnTo>
                      <a:lnTo>
                        <a:pt x="2882" y="704"/>
                      </a:lnTo>
                      <a:lnTo>
                        <a:pt x="2882" y="715"/>
                      </a:lnTo>
                      <a:close/>
                      <a:moveTo>
                        <a:pt x="2908" y="715"/>
                      </a:moveTo>
                      <a:lnTo>
                        <a:pt x="2895" y="715"/>
                      </a:lnTo>
                      <a:lnTo>
                        <a:pt x="2895" y="704"/>
                      </a:lnTo>
                      <a:lnTo>
                        <a:pt x="2908" y="704"/>
                      </a:lnTo>
                      <a:lnTo>
                        <a:pt x="2908" y="715"/>
                      </a:lnTo>
                      <a:close/>
                      <a:moveTo>
                        <a:pt x="2938" y="715"/>
                      </a:moveTo>
                      <a:lnTo>
                        <a:pt x="2924" y="715"/>
                      </a:lnTo>
                      <a:lnTo>
                        <a:pt x="2924" y="704"/>
                      </a:lnTo>
                      <a:lnTo>
                        <a:pt x="2938" y="704"/>
                      </a:lnTo>
                      <a:lnTo>
                        <a:pt x="2938" y="715"/>
                      </a:lnTo>
                      <a:close/>
                      <a:moveTo>
                        <a:pt x="2967" y="715"/>
                      </a:moveTo>
                      <a:lnTo>
                        <a:pt x="2954" y="715"/>
                      </a:lnTo>
                      <a:lnTo>
                        <a:pt x="2954" y="704"/>
                      </a:lnTo>
                      <a:lnTo>
                        <a:pt x="2967" y="704"/>
                      </a:lnTo>
                      <a:lnTo>
                        <a:pt x="2967" y="715"/>
                      </a:lnTo>
                      <a:close/>
                      <a:moveTo>
                        <a:pt x="2996" y="715"/>
                      </a:moveTo>
                      <a:lnTo>
                        <a:pt x="2983" y="715"/>
                      </a:lnTo>
                      <a:lnTo>
                        <a:pt x="2983" y="704"/>
                      </a:lnTo>
                      <a:lnTo>
                        <a:pt x="2996" y="704"/>
                      </a:lnTo>
                      <a:lnTo>
                        <a:pt x="2996" y="715"/>
                      </a:lnTo>
                      <a:close/>
                      <a:moveTo>
                        <a:pt x="3026" y="715"/>
                      </a:moveTo>
                      <a:lnTo>
                        <a:pt x="3010" y="715"/>
                      </a:lnTo>
                      <a:lnTo>
                        <a:pt x="3010" y="704"/>
                      </a:lnTo>
                      <a:lnTo>
                        <a:pt x="3026" y="704"/>
                      </a:lnTo>
                      <a:lnTo>
                        <a:pt x="3026" y="715"/>
                      </a:lnTo>
                      <a:close/>
                      <a:moveTo>
                        <a:pt x="3055" y="715"/>
                      </a:moveTo>
                      <a:lnTo>
                        <a:pt x="3039" y="715"/>
                      </a:lnTo>
                      <a:lnTo>
                        <a:pt x="3039" y="704"/>
                      </a:lnTo>
                      <a:lnTo>
                        <a:pt x="3055" y="704"/>
                      </a:lnTo>
                      <a:lnTo>
                        <a:pt x="3055" y="715"/>
                      </a:lnTo>
                      <a:close/>
                      <a:moveTo>
                        <a:pt x="3084" y="715"/>
                      </a:moveTo>
                      <a:lnTo>
                        <a:pt x="3068" y="715"/>
                      </a:lnTo>
                      <a:lnTo>
                        <a:pt x="3068" y="704"/>
                      </a:lnTo>
                      <a:lnTo>
                        <a:pt x="3084" y="704"/>
                      </a:lnTo>
                      <a:lnTo>
                        <a:pt x="3084" y="715"/>
                      </a:lnTo>
                      <a:close/>
                      <a:moveTo>
                        <a:pt x="3111" y="715"/>
                      </a:moveTo>
                      <a:lnTo>
                        <a:pt x="3098" y="715"/>
                      </a:lnTo>
                      <a:lnTo>
                        <a:pt x="3098" y="704"/>
                      </a:lnTo>
                      <a:lnTo>
                        <a:pt x="3111" y="704"/>
                      </a:lnTo>
                      <a:lnTo>
                        <a:pt x="3111" y="715"/>
                      </a:lnTo>
                      <a:close/>
                      <a:moveTo>
                        <a:pt x="3140" y="715"/>
                      </a:moveTo>
                      <a:lnTo>
                        <a:pt x="3127" y="715"/>
                      </a:lnTo>
                      <a:lnTo>
                        <a:pt x="3127" y="704"/>
                      </a:lnTo>
                      <a:lnTo>
                        <a:pt x="3140" y="704"/>
                      </a:lnTo>
                      <a:lnTo>
                        <a:pt x="3140" y="715"/>
                      </a:lnTo>
                      <a:close/>
                      <a:moveTo>
                        <a:pt x="3170" y="715"/>
                      </a:moveTo>
                      <a:lnTo>
                        <a:pt x="3157" y="715"/>
                      </a:lnTo>
                      <a:lnTo>
                        <a:pt x="3157" y="704"/>
                      </a:lnTo>
                      <a:lnTo>
                        <a:pt x="3170" y="704"/>
                      </a:lnTo>
                      <a:lnTo>
                        <a:pt x="3170" y="715"/>
                      </a:lnTo>
                      <a:close/>
                      <a:moveTo>
                        <a:pt x="3199" y="715"/>
                      </a:moveTo>
                      <a:lnTo>
                        <a:pt x="3186" y="715"/>
                      </a:lnTo>
                      <a:lnTo>
                        <a:pt x="3186" y="704"/>
                      </a:lnTo>
                      <a:lnTo>
                        <a:pt x="3199" y="704"/>
                      </a:lnTo>
                      <a:lnTo>
                        <a:pt x="3199" y="715"/>
                      </a:lnTo>
                      <a:close/>
                      <a:moveTo>
                        <a:pt x="3229" y="715"/>
                      </a:moveTo>
                      <a:lnTo>
                        <a:pt x="3213" y="715"/>
                      </a:lnTo>
                      <a:lnTo>
                        <a:pt x="3213" y="704"/>
                      </a:lnTo>
                      <a:lnTo>
                        <a:pt x="3229" y="704"/>
                      </a:lnTo>
                      <a:lnTo>
                        <a:pt x="3229" y="715"/>
                      </a:lnTo>
                      <a:close/>
                      <a:moveTo>
                        <a:pt x="3258" y="715"/>
                      </a:moveTo>
                      <a:lnTo>
                        <a:pt x="3242" y="715"/>
                      </a:lnTo>
                      <a:lnTo>
                        <a:pt x="3242" y="704"/>
                      </a:lnTo>
                      <a:lnTo>
                        <a:pt x="3258" y="704"/>
                      </a:lnTo>
                      <a:lnTo>
                        <a:pt x="3258" y="715"/>
                      </a:lnTo>
                      <a:close/>
                      <a:moveTo>
                        <a:pt x="3287" y="715"/>
                      </a:moveTo>
                      <a:lnTo>
                        <a:pt x="3271" y="715"/>
                      </a:lnTo>
                      <a:lnTo>
                        <a:pt x="3271" y="704"/>
                      </a:lnTo>
                      <a:lnTo>
                        <a:pt x="3287" y="704"/>
                      </a:lnTo>
                      <a:lnTo>
                        <a:pt x="3287" y="715"/>
                      </a:lnTo>
                      <a:close/>
                      <a:moveTo>
                        <a:pt x="3317" y="715"/>
                      </a:moveTo>
                      <a:lnTo>
                        <a:pt x="3301" y="715"/>
                      </a:lnTo>
                      <a:lnTo>
                        <a:pt x="3301" y="704"/>
                      </a:lnTo>
                      <a:lnTo>
                        <a:pt x="3317" y="704"/>
                      </a:lnTo>
                      <a:lnTo>
                        <a:pt x="3317" y="715"/>
                      </a:lnTo>
                      <a:close/>
                      <a:moveTo>
                        <a:pt x="3343" y="715"/>
                      </a:moveTo>
                      <a:lnTo>
                        <a:pt x="3330" y="715"/>
                      </a:lnTo>
                      <a:lnTo>
                        <a:pt x="3330" y="704"/>
                      </a:lnTo>
                      <a:lnTo>
                        <a:pt x="3343" y="704"/>
                      </a:lnTo>
                      <a:lnTo>
                        <a:pt x="3343" y="715"/>
                      </a:lnTo>
                      <a:close/>
                      <a:moveTo>
                        <a:pt x="3373" y="715"/>
                      </a:moveTo>
                      <a:lnTo>
                        <a:pt x="3359" y="715"/>
                      </a:lnTo>
                      <a:lnTo>
                        <a:pt x="3359" y="704"/>
                      </a:lnTo>
                      <a:lnTo>
                        <a:pt x="3373" y="704"/>
                      </a:lnTo>
                      <a:lnTo>
                        <a:pt x="3373" y="715"/>
                      </a:lnTo>
                      <a:close/>
                      <a:moveTo>
                        <a:pt x="3402" y="715"/>
                      </a:moveTo>
                      <a:lnTo>
                        <a:pt x="3389" y="715"/>
                      </a:lnTo>
                      <a:lnTo>
                        <a:pt x="3389" y="704"/>
                      </a:lnTo>
                      <a:lnTo>
                        <a:pt x="3402" y="704"/>
                      </a:lnTo>
                      <a:lnTo>
                        <a:pt x="3402" y="715"/>
                      </a:lnTo>
                      <a:close/>
                      <a:moveTo>
                        <a:pt x="3431" y="715"/>
                      </a:moveTo>
                      <a:lnTo>
                        <a:pt x="3418" y="715"/>
                      </a:lnTo>
                      <a:lnTo>
                        <a:pt x="3418" y="704"/>
                      </a:lnTo>
                      <a:lnTo>
                        <a:pt x="3431" y="704"/>
                      </a:lnTo>
                      <a:lnTo>
                        <a:pt x="3431" y="715"/>
                      </a:lnTo>
                      <a:close/>
                      <a:moveTo>
                        <a:pt x="3461" y="715"/>
                      </a:moveTo>
                      <a:lnTo>
                        <a:pt x="3445" y="715"/>
                      </a:lnTo>
                      <a:lnTo>
                        <a:pt x="3445" y="704"/>
                      </a:lnTo>
                      <a:lnTo>
                        <a:pt x="3461" y="704"/>
                      </a:lnTo>
                      <a:lnTo>
                        <a:pt x="3461" y="715"/>
                      </a:lnTo>
                      <a:close/>
                      <a:moveTo>
                        <a:pt x="3490" y="715"/>
                      </a:moveTo>
                      <a:lnTo>
                        <a:pt x="3474" y="715"/>
                      </a:lnTo>
                      <a:lnTo>
                        <a:pt x="3474" y="704"/>
                      </a:lnTo>
                      <a:lnTo>
                        <a:pt x="3490" y="704"/>
                      </a:lnTo>
                      <a:lnTo>
                        <a:pt x="3490" y="715"/>
                      </a:lnTo>
                      <a:close/>
                      <a:moveTo>
                        <a:pt x="3519" y="715"/>
                      </a:moveTo>
                      <a:lnTo>
                        <a:pt x="3503" y="715"/>
                      </a:lnTo>
                      <a:lnTo>
                        <a:pt x="3503" y="704"/>
                      </a:lnTo>
                      <a:lnTo>
                        <a:pt x="3519" y="704"/>
                      </a:lnTo>
                      <a:lnTo>
                        <a:pt x="3519" y="715"/>
                      </a:lnTo>
                      <a:close/>
                      <a:moveTo>
                        <a:pt x="3546" y="715"/>
                      </a:moveTo>
                      <a:lnTo>
                        <a:pt x="3533" y="715"/>
                      </a:lnTo>
                      <a:lnTo>
                        <a:pt x="3533" y="704"/>
                      </a:lnTo>
                      <a:lnTo>
                        <a:pt x="3546" y="704"/>
                      </a:lnTo>
                      <a:lnTo>
                        <a:pt x="3546" y="715"/>
                      </a:lnTo>
                      <a:close/>
                      <a:moveTo>
                        <a:pt x="3575" y="715"/>
                      </a:moveTo>
                      <a:lnTo>
                        <a:pt x="3562" y="715"/>
                      </a:lnTo>
                      <a:lnTo>
                        <a:pt x="3562" y="704"/>
                      </a:lnTo>
                      <a:lnTo>
                        <a:pt x="3575" y="704"/>
                      </a:lnTo>
                      <a:lnTo>
                        <a:pt x="3575" y="715"/>
                      </a:lnTo>
                      <a:close/>
                      <a:moveTo>
                        <a:pt x="3605" y="715"/>
                      </a:moveTo>
                      <a:lnTo>
                        <a:pt x="3591" y="715"/>
                      </a:lnTo>
                      <a:lnTo>
                        <a:pt x="3591" y="704"/>
                      </a:lnTo>
                      <a:lnTo>
                        <a:pt x="3605" y="704"/>
                      </a:lnTo>
                      <a:lnTo>
                        <a:pt x="3605" y="715"/>
                      </a:lnTo>
                      <a:close/>
                      <a:moveTo>
                        <a:pt x="3634" y="715"/>
                      </a:moveTo>
                      <a:lnTo>
                        <a:pt x="3621" y="715"/>
                      </a:lnTo>
                      <a:lnTo>
                        <a:pt x="3621" y="704"/>
                      </a:lnTo>
                      <a:lnTo>
                        <a:pt x="3634" y="704"/>
                      </a:lnTo>
                      <a:lnTo>
                        <a:pt x="3634" y="715"/>
                      </a:lnTo>
                      <a:close/>
                      <a:moveTo>
                        <a:pt x="3664" y="715"/>
                      </a:moveTo>
                      <a:lnTo>
                        <a:pt x="3648" y="715"/>
                      </a:lnTo>
                      <a:lnTo>
                        <a:pt x="3648" y="704"/>
                      </a:lnTo>
                      <a:lnTo>
                        <a:pt x="3664" y="704"/>
                      </a:lnTo>
                      <a:lnTo>
                        <a:pt x="3664" y="715"/>
                      </a:lnTo>
                      <a:close/>
                      <a:moveTo>
                        <a:pt x="3693" y="715"/>
                      </a:moveTo>
                      <a:lnTo>
                        <a:pt x="3677" y="715"/>
                      </a:lnTo>
                      <a:lnTo>
                        <a:pt x="3677" y="704"/>
                      </a:lnTo>
                      <a:lnTo>
                        <a:pt x="3693" y="704"/>
                      </a:lnTo>
                      <a:lnTo>
                        <a:pt x="3693" y="715"/>
                      </a:lnTo>
                      <a:close/>
                      <a:moveTo>
                        <a:pt x="3722" y="715"/>
                      </a:moveTo>
                      <a:lnTo>
                        <a:pt x="3706" y="715"/>
                      </a:lnTo>
                      <a:lnTo>
                        <a:pt x="3706" y="704"/>
                      </a:lnTo>
                      <a:lnTo>
                        <a:pt x="3722" y="704"/>
                      </a:lnTo>
                      <a:lnTo>
                        <a:pt x="3722" y="715"/>
                      </a:lnTo>
                      <a:close/>
                      <a:moveTo>
                        <a:pt x="3749" y="715"/>
                      </a:moveTo>
                      <a:lnTo>
                        <a:pt x="3736" y="715"/>
                      </a:lnTo>
                      <a:lnTo>
                        <a:pt x="3736" y="704"/>
                      </a:lnTo>
                      <a:lnTo>
                        <a:pt x="3749" y="704"/>
                      </a:lnTo>
                      <a:lnTo>
                        <a:pt x="3749" y="715"/>
                      </a:lnTo>
                      <a:close/>
                      <a:moveTo>
                        <a:pt x="3778" y="715"/>
                      </a:moveTo>
                      <a:lnTo>
                        <a:pt x="3765" y="715"/>
                      </a:lnTo>
                      <a:lnTo>
                        <a:pt x="3765" y="704"/>
                      </a:lnTo>
                      <a:lnTo>
                        <a:pt x="3778" y="704"/>
                      </a:lnTo>
                      <a:lnTo>
                        <a:pt x="3778" y="715"/>
                      </a:lnTo>
                      <a:close/>
                      <a:moveTo>
                        <a:pt x="3808" y="715"/>
                      </a:moveTo>
                      <a:lnTo>
                        <a:pt x="3794" y="715"/>
                      </a:lnTo>
                      <a:lnTo>
                        <a:pt x="3794" y="704"/>
                      </a:lnTo>
                      <a:lnTo>
                        <a:pt x="3808" y="704"/>
                      </a:lnTo>
                      <a:lnTo>
                        <a:pt x="3808" y="715"/>
                      </a:lnTo>
                      <a:close/>
                      <a:moveTo>
                        <a:pt x="3837" y="715"/>
                      </a:moveTo>
                      <a:lnTo>
                        <a:pt x="3824" y="715"/>
                      </a:lnTo>
                      <a:lnTo>
                        <a:pt x="3824" y="704"/>
                      </a:lnTo>
                      <a:lnTo>
                        <a:pt x="3837" y="704"/>
                      </a:lnTo>
                      <a:lnTo>
                        <a:pt x="3837" y="715"/>
                      </a:lnTo>
                      <a:close/>
                      <a:moveTo>
                        <a:pt x="3866" y="715"/>
                      </a:moveTo>
                      <a:lnTo>
                        <a:pt x="3853" y="715"/>
                      </a:lnTo>
                      <a:lnTo>
                        <a:pt x="3853" y="704"/>
                      </a:lnTo>
                      <a:lnTo>
                        <a:pt x="3866" y="704"/>
                      </a:lnTo>
                      <a:lnTo>
                        <a:pt x="3866" y="715"/>
                      </a:lnTo>
                      <a:close/>
                      <a:moveTo>
                        <a:pt x="3896" y="715"/>
                      </a:moveTo>
                      <a:lnTo>
                        <a:pt x="3880" y="715"/>
                      </a:lnTo>
                      <a:lnTo>
                        <a:pt x="3880" y="704"/>
                      </a:lnTo>
                      <a:lnTo>
                        <a:pt x="3896" y="704"/>
                      </a:lnTo>
                      <a:lnTo>
                        <a:pt x="3896" y="715"/>
                      </a:lnTo>
                      <a:close/>
                      <a:moveTo>
                        <a:pt x="3925" y="715"/>
                      </a:moveTo>
                      <a:lnTo>
                        <a:pt x="3909" y="715"/>
                      </a:lnTo>
                      <a:lnTo>
                        <a:pt x="3909" y="704"/>
                      </a:lnTo>
                      <a:lnTo>
                        <a:pt x="3925" y="704"/>
                      </a:lnTo>
                      <a:lnTo>
                        <a:pt x="3925" y="715"/>
                      </a:lnTo>
                      <a:close/>
                      <a:moveTo>
                        <a:pt x="3954" y="715"/>
                      </a:moveTo>
                      <a:lnTo>
                        <a:pt x="3938" y="715"/>
                      </a:lnTo>
                      <a:lnTo>
                        <a:pt x="3938" y="704"/>
                      </a:lnTo>
                      <a:lnTo>
                        <a:pt x="3954" y="704"/>
                      </a:lnTo>
                      <a:lnTo>
                        <a:pt x="3954" y="715"/>
                      </a:lnTo>
                      <a:close/>
                      <a:moveTo>
                        <a:pt x="3981" y="715"/>
                      </a:moveTo>
                      <a:lnTo>
                        <a:pt x="3968" y="715"/>
                      </a:lnTo>
                      <a:lnTo>
                        <a:pt x="3968" y="704"/>
                      </a:lnTo>
                      <a:lnTo>
                        <a:pt x="3981" y="704"/>
                      </a:lnTo>
                      <a:lnTo>
                        <a:pt x="3981" y="715"/>
                      </a:lnTo>
                      <a:close/>
                      <a:moveTo>
                        <a:pt x="4010" y="715"/>
                      </a:moveTo>
                      <a:lnTo>
                        <a:pt x="3997" y="715"/>
                      </a:lnTo>
                      <a:lnTo>
                        <a:pt x="3997" y="704"/>
                      </a:lnTo>
                      <a:lnTo>
                        <a:pt x="4010" y="704"/>
                      </a:lnTo>
                      <a:lnTo>
                        <a:pt x="4010" y="715"/>
                      </a:lnTo>
                      <a:close/>
                      <a:moveTo>
                        <a:pt x="4040" y="715"/>
                      </a:moveTo>
                      <a:lnTo>
                        <a:pt x="4026" y="715"/>
                      </a:lnTo>
                      <a:lnTo>
                        <a:pt x="4026" y="704"/>
                      </a:lnTo>
                      <a:lnTo>
                        <a:pt x="4040" y="704"/>
                      </a:lnTo>
                      <a:lnTo>
                        <a:pt x="4040" y="715"/>
                      </a:lnTo>
                      <a:close/>
                      <a:moveTo>
                        <a:pt x="4069" y="715"/>
                      </a:moveTo>
                      <a:lnTo>
                        <a:pt x="4056" y="715"/>
                      </a:lnTo>
                      <a:lnTo>
                        <a:pt x="4056" y="704"/>
                      </a:lnTo>
                      <a:lnTo>
                        <a:pt x="4069" y="704"/>
                      </a:lnTo>
                      <a:lnTo>
                        <a:pt x="4069" y="715"/>
                      </a:lnTo>
                      <a:close/>
                      <a:moveTo>
                        <a:pt x="4099" y="715"/>
                      </a:moveTo>
                      <a:lnTo>
                        <a:pt x="4083" y="715"/>
                      </a:lnTo>
                      <a:lnTo>
                        <a:pt x="4083" y="704"/>
                      </a:lnTo>
                      <a:lnTo>
                        <a:pt x="4099" y="704"/>
                      </a:lnTo>
                      <a:lnTo>
                        <a:pt x="4099" y="715"/>
                      </a:lnTo>
                      <a:close/>
                      <a:moveTo>
                        <a:pt x="4128" y="715"/>
                      </a:moveTo>
                      <a:lnTo>
                        <a:pt x="4112" y="715"/>
                      </a:lnTo>
                      <a:lnTo>
                        <a:pt x="4112" y="704"/>
                      </a:lnTo>
                      <a:lnTo>
                        <a:pt x="4128" y="704"/>
                      </a:lnTo>
                      <a:lnTo>
                        <a:pt x="4128" y="715"/>
                      </a:lnTo>
                      <a:close/>
                      <a:moveTo>
                        <a:pt x="4157" y="715"/>
                      </a:moveTo>
                      <a:lnTo>
                        <a:pt x="4141" y="715"/>
                      </a:lnTo>
                      <a:lnTo>
                        <a:pt x="4141" y="704"/>
                      </a:lnTo>
                      <a:lnTo>
                        <a:pt x="4157" y="704"/>
                      </a:lnTo>
                      <a:lnTo>
                        <a:pt x="4157" y="715"/>
                      </a:lnTo>
                      <a:close/>
                      <a:moveTo>
                        <a:pt x="4184" y="715"/>
                      </a:moveTo>
                      <a:lnTo>
                        <a:pt x="4171" y="715"/>
                      </a:lnTo>
                      <a:lnTo>
                        <a:pt x="4171" y="704"/>
                      </a:lnTo>
                      <a:lnTo>
                        <a:pt x="4184" y="704"/>
                      </a:lnTo>
                      <a:lnTo>
                        <a:pt x="4184" y="715"/>
                      </a:lnTo>
                      <a:close/>
                      <a:moveTo>
                        <a:pt x="4213" y="715"/>
                      </a:moveTo>
                      <a:lnTo>
                        <a:pt x="4200" y="715"/>
                      </a:lnTo>
                      <a:lnTo>
                        <a:pt x="4200" y="704"/>
                      </a:lnTo>
                      <a:lnTo>
                        <a:pt x="4213" y="704"/>
                      </a:lnTo>
                      <a:lnTo>
                        <a:pt x="4213" y="715"/>
                      </a:lnTo>
                      <a:close/>
                      <a:moveTo>
                        <a:pt x="4243" y="715"/>
                      </a:moveTo>
                      <a:lnTo>
                        <a:pt x="4229" y="715"/>
                      </a:lnTo>
                      <a:lnTo>
                        <a:pt x="4229" y="704"/>
                      </a:lnTo>
                      <a:lnTo>
                        <a:pt x="4243" y="704"/>
                      </a:lnTo>
                      <a:lnTo>
                        <a:pt x="4243" y="715"/>
                      </a:lnTo>
                      <a:close/>
                      <a:moveTo>
                        <a:pt x="4272" y="715"/>
                      </a:moveTo>
                      <a:lnTo>
                        <a:pt x="4259" y="715"/>
                      </a:lnTo>
                      <a:lnTo>
                        <a:pt x="4259" y="704"/>
                      </a:lnTo>
                      <a:lnTo>
                        <a:pt x="4272" y="704"/>
                      </a:lnTo>
                      <a:lnTo>
                        <a:pt x="4272" y="715"/>
                      </a:lnTo>
                      <a:close/>
                      <a:moveTo>
                        <a:pt x="4301" y="715"/>
                      </a:moveTo>
                      <a:lnTo>
                        <a:pt x="4288" y="715"/>
                      </a:lnTo>
                      <a:lnTo>
                        <a:pt x="4288" y="704"/>
                      </a:lnTo>
                      <a:lnTo>
                        <a:pt x="4301" y="704"/>
                      </a:lnTo>
                      <a:lnTo>
                        <a:pt x="4301" y="715"/>
                      </a:lnTo>
                      <a:close/>
                      <a:moveTo>
                        <a:pt x="4331" y="715"/>
                      </a:moveTo>
                      <a:lnTo>
                        <a:pt x="4315" y="715"/>
                      </a:lnTo>
                      <a:lnTo>
                        <a:pt x="4315" y="704"/>
                      </a:lnTo>
                      <a:lnTo>
                        <a:pt x="4331" y="704"/>
                      </a:lnTo>
                      <a:lnTo>
                        <a:pt x="4331" y="715"/>
                      </a:lnTo>
                      <a:close/>
                      <a:moveTo>
                        <a:pt x="4360" y="715"/>
                      </a:moveTo>
                      <a:lnTo>
                        <a:pt x="4344" y="715"/>
                      </a:lnTo>
                      <a:lnTo>
                        <a:pt x="4344" y="704"/>
                      </a:lnTo>
                      <a:lnTo>
                        <a:pt x="4360" y="704"/>
                      </a:lnTo>
                      <a:lnTo>
                        <a:pt x="4360" y="715"/>
                      </a:lnTo>
                      <a:close/>
                      <a:moveTo>
                        <a:pt x="4373" y="702"/>
                      </a:moveTo>
                      <a:lnTo>
                        <a:pt x="4363" y="702"/>
                      </a:lnTo>
                      <a:lnTo>
                        <a:pt x="4363" y="688"/>
                      </a:lnTo>
                      <a:lnTo>
                        <a:pt x="4373" y="688"/>
                      </a:lnTo>
                      <a:lnTo>
                        <a:pt x="4373" y="702"/>
                      </a:lnTo>
                      <a:close/>
                      <a:moveTo>
                        <a:pt x="37" y="675"/>
                      </a:moveTo>
                      <a:lnTo>
                        <a:pt x="29" y="686"/>
                      </a:lnTo>
                      <a:lnTo>
                        <a:pt x="21" y="680"/>
                      </a:lnTo>
                      <a:lnTo>
                        <a:pt x="29" y="670"/>
                      </a:lnTo>
                      <a:lnTo>
                        <a:pt x="37" y="675"/>
                      </a:lnTo>
                      <a:close/>
                      <a:moveTo>
                        <a:pt x="4373" y="672"/>
                      </a:moveTo>
                      <a:lnTo>
                        <a:pt x="4363" y="672"/>
                      </a:lnTo>
                      <a:lnTo>
                        <a:pt x="4363" y="659"/>
                      </a:lnTo>
                      <a:lnTo>
                        <a:pt x="4373" y="659"/>
                      </a:lnTo>
                      <a:lnTo>
                        <a:pt x="4373" y="672"/>
                      </a:lnTo>
                      <a:close/>
                      <a:moveTo>
                        <a:pt x="53" y="651"/>
                      </a:moveTo>
                      <a:lnTo>
                        <a:pt x="45" y="661"/>
                      </a:lnTo>
                      <a:lnTo>
                        <a:pt x="37" y="656"/>
                      </a:lnTo>
                      <a:lnTo>
                        <a:pt x="45" y="645"/>
                      </a:lnTo>
                      <a:lnTo>
                        <a:pt x="53" y="651"/>
                      </a:lnTo>
                      <a:close/>
                      <a:moveTo>
                        <a:pt x="4373" y="643"/>
                      </a:moveTo>
                      <a:lnTo>
                        <a:pt x="4363" y="643"/>
                      </a:lnTo>
                      <a:lnTo>
                        <a:pt x="4363" y="629"/>
                      </a:lnTo>
                      <a:lnTo>
                        <a:pt x="4373" y="629"/>
                      </a:lnTo>
                      <a:lnTo>
                        <a:pt x="4373" y="643"/>
                      </a:lnTo>
                      <a:close/>
                      <a:moveTo>
                        <a:pt x="69" y="627"/>
                      </a:moveTo>
                      <a:lnTo>
                        <a:pt x="61" y="637"/>
                      </a:lnTo>
                      <a:lnTo>
                        <a:pt x="53" y="632"/>
                      </a:lnTo>
                      <a:lnTo>
                        <a:pt x="61" y="619"/>
                      </a:lnTo>
                      <a:lnTo>
                        <a:pt x="69" y="627"/>
                      </a:lnTo>
                      <a:close/>
                      <a:moveTo>
                        <a:pt x="4373" y="616"/>
                      </a:moveTo>
                      <a:lnTo>
                        <a:pt x="4363" y="616"/>
                      </a:lnTo>
                      <a:lnTo>
                        <a:pt x="4363" y="600"/>
                      </a:lnTo>
                      <a:lnTo>
                        <a:pt x="4373" y="600"/>
                      </a:lnTo>
                      <a:lnTo>
                        <a:pt x="4373" y="616"/>
                      </a:lnTo>
                      <a:close/>
                      <a:moveTo>
                        <a:pt x="85" y="600"/>
                      </a:moveTo>
                      <a:lnTo>
                        <a:pt x="77" y="613"/>
                      </a:lnTo>
                      <a:lnTo>
                        <a:pt x="66" y="608"/>
                      </a:lnTo>
                      <a:lnTo>
                        <a:pt x="74" y="595"/>
                      </a:lnTo>
                      <a:lnTo>
                        <a:pt x="85" y="600"/>
                      </a:lnTo>
                      <a:close/>
                      <a:moveTo>
                        <a:pt x="101" y="576"/>
                      </a:moveTo>
                      <a:lnTo>
                        <a:pt x="93" y="589"/>
                      </a:lnTo>
                      <a:lnTo>
                        <a:pt x="82" y="584"/>
                      </a:lnTo>
                      <a:lnTo>
                        <a:pt x="90" y="570"/>
                      </a:lnTo>
                      <a:lnTo>
                        <a:pt x="101" y="576"/>
                      </a:lnTo>
                      <a:close/>
                      <a:moveTo>
                        <a:pt x="4373" y="587"/>
                      </a:moveTo>
                      <a:lnTo>
                        <a:pt x="4363" y="587"/>
                      </a:lnTo>
                      <a:lnTo>
                        <a:pt x="4363" y="570"/>
                      </a:lnTo>
                      <a:lnTo>
                        <a:pt x="4373" y="570"/>
                      </a:lnTo>
                      <a:lnTo>
                        <a:pt x="4373" y="587"/>
                      </a:lnTo>
                      <a:close/>
                      <a:moveTo>
                        <a:pt x="117" y="552"/>
                      </a:moveTo>
                      <a:lnTo>
                        <a:pt x="109" y="565"/>
                      </a:lnTo>
                      <a:lnTo>
                        <a:pt x="98" y="560"/>
                      </a:lnTo>
                      <a:lnTo>
                        <a:pt x="106" y="546"/>
                      </a:lnTo>
                      <a:lnTo>
                        <a:pt x="117" y="552"/>
                      </a:lnTo>
                      <a:close/>
                      <a:moveTo>
                        <a:pt x="4373" y="557"/>
                      </a:moveTo>
                      <a:lnTo>
                        <a:pt x="4363" y="557"/>
                      </a:lnTo>
                      <a:lnTo>
                        <a:pt x="4363" y="541"/>
                      </a:lnTo>
                      <a:lnTo>
                        <a:pt x="4373" y="541"/>
                      </a:lnTo>
                      <a:lnTo>
                        <a:pt x="4373" y="557"/>
                      </a:lnTo>
                      <a:close/>
                      <a:moveTo>
                        <a:pt x="130" y="528"/>
                      </a:moveTo>
                      <a:lnTo>
                        <a:pt x="125" y="541"/>
                      </a:lnTo>
                      <a:lnTo>
                        <a:pt x="114" y="533"/>
                      </a:lnTo>
                      <a:lnTo>
                        <a:pt x="122" y="522"/>
                      </a:lnTo>
                      <a:lnTo>
                        <a:pt x="130" y="528"/>
                      </a:lnTo>
                      <a:close/>
                      <a:moveTo>
                        <a:pt x="4373" y="528"/>
                      </a:moveTo>
                      <a:lnTo>
                        <a:pt x="4363" y="528"/>
                      </a:lnTo>
                      <a:lnTo>
                        <a:pt x="4363" y="514"/>
                      </a:lnTo>
                      <a:lnTo>
                        <a:pt x="4373" y="514"/>
                      </a:lnTo>
                      <a:lnTo>
                        <a:pt x="4373" y="528"/>
                      </a:lnTo>
                      <a:close/>
                      <a:moveTo>
                        <a:pt x="146" y="504"/>
                      </a:moveTo>
                      <a:lnTo>
                        <a:pt x="138" y="514"/>
                      </a:lnTo>
                      <a:lnTo>
                        <a:pt x="130" y="509"/>
                      </a:lnTo>
                      <a:lnTo>
                        <a:pt x="138" y="498"/>
                      </a:lnTo>
                      <a:lnTo>
                        <a:pt x="146" y="504"/>
                      </a:lnTo>
                      <a:close/>
                      <a:moveTo>
                        <a:pt x="4373" y="498"/>
                      </a:moveTo>
                      <a:lnTo>
                        <a:pt x="4363" y="498"/>
                      </a:lnTo>
                      <a:lnTo>
                        <a:pt x="4363" y="485"/>
                      </a:lnTo>
                      <a:lnTo>
                        <a:pt x="4373" y="485"/>
                      </a:lnTo>
                      <a:lnTo>
                        <a:pt x="4373" y="498"/>
                      </a:lnTo>
                      <a:close/>
                      <a:moveTo>
                        <a:pt x="162" y="479"/>
                      </a:moveTo>
                      <a:lnTo>
                        <a:pt x="154" y="490"/>
                      </a:lnTo>
                      <a:lnTo>
                        <a:pt x="146" y="485"/>
                      </a:lnTo>
                      <a:lnTo>
                        <a:pt x="154" y="474"/>
                      </a:lnTo>
                      <a:lnTo>
                        <a:pt x="162" y="479"/>
                      </a:lnTo>
                      <a:close/>
                      <a:moveTo>
                        <a:pt x="4373" y="469"/>
                      </a:moveTo>
                      <a:lnTo>
                        <a:pt x="4363" y="469"/>
                      </a:lnTo>
                      <a:lnTo>
                        <a:pt x="4363" y="455"/>
                      </a:lnTo>
                      <a:lnTo>
                        <a:pt x="4373" y="455"/>
                      </a:lnTo>
                      <a:lnTo>
                        <a:pt x="4373" y="469"/>
                      </a:lnTo>
                      <a:close/>
                      <a:moveTo>
                        <a:pt x="178" y="455"/>
                      </a:moveTo>
                      <a:lnTo>
                        <a:pt x="170" y="466"/>
                      </a:lnTo>
                      <a:lnTo>
                        <a:pt x="162" y="461"/>
                      </a:lnTo>
                      <a:lnTo>
                        <a:pt x="170" y="447"/>
                      </a:lnTo>
                      <a:lnTo>
                        <a:pt x="178" y="455"/>
                      </a:lnTo>
                      <a:close/>
                      <a:moveTo>
                        <a:pt x="194" y="429"/>
                      </a:moveTo>
                      <a:lnTo>
                        <a:pt x="186" y="442"/>
                      </a:lnTo>
                      <a:lnTo>
                        <a:pt x="178" y="437"/>
                      </a:lnTo>
                      <a:lnTo>
                        <a:pt x="184" y="423"/>
                      </a:lnTo>
                      <a:lnTo>
                        <a:pt x="194" y="429"/>
                      </a:lnTo>
                      <a:close/>
                      <a:moveTo>
                        <a:pt x="4373" y="439"/>
                      </a:moveTo>
                      <a:lnTo>
                        <a:pt x="4363" y="439"/>
                      </a:lnTo>
                      <a:lnTo>
                        <a:pt x="4363" y="426"/>
                      </a:lnTo>
                      <a:lnTo>
                        <a:pt x="4373" y="426"/>
                      </a:lnTo>
                      <a:lnTo>
                        <a:pt x="4373" y="439"/>
                      </a:lnTo>
                      <a:close/>
                      <a:moveTo>
                        <a:pt x="210" y="404"/>
                      </a:moveTo>
                      <a:lnTo>
                        <a:pt x="202" y="418"/>
                      </a:lnTo>
                      <a:lnTo>
                        <a:pt x="192" y="413"/>
                      </a:lnTo>
                      <a:lnTo>
                        <a:pt x="200" y="399"/>
                      </a:lnTo>
                      <a:lnTo>
                        <a:pt x="210" y="404"/>
                      </a:lnTo>
                      <a:close/>
                      <a:moveTo>
                        <a:pt x="4373" y="413"/>
                      </a:moveTo>
                      <a:lnTo>
                        <a:pt x="4363" y="413"/>
                      </a:lnTo>
                      <a:lnTo>
                        <a:pt x="4363" y="396"/>
                      </a:lnTo>
                      <a:lnTo>
                        <a:pt x="4373" y="396"/>
                      </a:lnTo>
                      <a:lnTo>
                        <a:pt x="4373" y="413"/>
                      </a:lnTo>
                      <a:close/>
                      <a:moveTo>
                        <a:pt x="226" y="380"/>
                      </a:moveTo>
                      <a:lnTo>
                        <a:pt x="218" y="394"/>
                      </a:lnTo>
                      <a:lnTo>
                        <a:pt x="208" y="388"/>
                      </a:lnTo>
                      <a:lnTo>
                        <a:pt x="216" y="375"/>
                      </a:lnTo>
                      <a:lnTo>
                        <a:pt x="226" y="380"/>
                      </a:lnTo>
                      <a:close/>
                      <a:moveTo>
                        <a:pt x="4373" y="383"/>
                      </a:moveTo>
                      <a:lnTo>
                        <a:pt x="4363" y="383"/>
                      </a:lnTo>
                      <a:lnTo>
                        <a:pt x="4363" y="367"/>
                      </a:lnTo>
                      <a:lnTo>
                        <a:pt x="4373" y="367"/>
                      </a:lnTo>
                      <a:lnTo>
                        <a:pt x="4373" y="383"/>
                      </a:lnTo>
                      <a:close/>
                      <a:moveTo>
                        <a:pt x="242" y="356"/>
                      </a:moveTo>
                      <a:lnTo>
                        <a:pt x="234" y="370"/>
                      </a:lnTo>
                      <a:lnTo>
                        <a:pt x="224" y="362"/>
                      </a:lnTo>
                      <a:lnTo>
                        <a:pt x="232" y="351"/>
                      </a:lnTo>
                      <a:lnTo>
                        <a:pt x="242" y="356"/>
                      </a:lnTo>
                      <a:close/>
                      <a:moveTo>
                        <a:pt x="4373" y="354"/>
                      </a:moveTo>
                      <a:lnTo>
                        <a:pt x="4363" y="354"/>
                      </a:lnTo>
                      <a:lnTo>
                        <a:pt x="4363" y="338"/>
                      </a:lnTo>
                      <a:lnTo>
                        <a:pt x="4373" y="338"/>
                      </a:lnTo>
                      <a:lnTo>
                        <a:pt x="4373" y="354"/>
                      </a:lnTo>
                      <a:close/>
                      <a:moveTo>
                        <a:pt x="256" y="332"/>
                      </a:moveTo>
                      <a:lnTo>
                        <a:pt x="248" y="343"/>
                      </a:lnTo>
                      <a:lnTo>
                        <a:pt x="240" y="338"/>
                      </a:lnTo>
                      <a:lnTo>
                        <a:pt x="248" y="327"/>
                      </a:lnTo>
                      <a:lnTo>
                        <a:pt x="256" y="332"/>
                      </a:lnTo>
                      <a:close/>
                      <a:moveTo>
                        <a:pt x="4373" y="324"/>
                      </a:moveTo>
                      <a:lnTo>
                        <a:pt x="4363" y="324"/>
                      </a:lnTo>
                      <a:lnTo>
                        <a:pt x="4363" y="311"/>
                      </a:lnTo>
                      <a:lnTo>
                        <a:pt x="4373" y="311"/>
                      </a:lnTo>
                      <a:lnTo>
                        <a:pt x="4373" y="324"/>
                      </a:lnTo>
                      <a:close/>
                      <a:moveTo>
                        <a:pt x="272" y="308"/>
                      </a:moveTo>
                      <a:lnTo>
                        <a:pt x="264" y="319"/>
                      </a:lnTo>
                      <a:lnTo>
                        <a:pt x="256" y="313"/>
                      </a:lnTo>
                      <a:lnTo>
                        <a:pt x="264" y="303"/>
                      </a:lnTo>
                      <a:lnTo>
                        <a:pt x="272" y="308"/>
                      </a:lnTo>
                      <a:close/>
                      <a:moveTo>
                        <a:pt x="288" y="284"/>
                      </a:moveTo>
                      <a:lnTo>
                        <a:pt x="280" y="295"/>
                      </a:lnTo>
                      <a:lnTo>
                        <a:pt x="272" y="289"/>
                      </a:lnTo>
                      <a:lnTo>
                        <a:pt x="280" y="276"/>
                      </a:lnTo>
                      <a:lnTo>
                        <a:pt x="288" y="284"/>
                      </a:lnTo>
                      <a:close/>
                      <a:moveTo>
                        <a:pt x="4373" y="295"/>
                      </a:moveTo>
                      <a:lnTo>
                        <a:pt x="4363" y="295"/>
                      </a:lnTo>
                      <a:lnTo>
                        <a:pt x="4363" y="281"/>
                      </a:lnTo>
                      <a:lnTo>
                        <a:pt x="4373" y="281"/>
                      </a:lnTo>
                      <a:lnTo>
                        <a:pt x="4373" y="295"/>
                      </a:lnTo>
                      <a:close/>
                      <a:moveTo>
                        <a:pt x="304" y="260"/>
                      </a:moveTo>
                      <a:lnTo>
                        <a:pt x="296" y="271"/>
                      </a:lnTo>
                      <a:lnTo>
                        <a:pt x="288" y="265"/>
                      </a:lnTo>
                      <a:lnTo>
                        <a:pt x="296" y="252"/>
                      </a:lnTo>
                      <a:lnTo>
                        <a:pt x="304" y="260"/>
                      </a:lnTo>
                      <a:close/>
                      <a:moveTo>
                        <a:pt x="4373" y="265"/>
                      </a:moveTo>
                      <a:lnTo>
                        <a:pt x="4363" y="265"/>
                      </a:lnTo>
                      <a:lnTo>
                        <a:pt x="4363" y="252"/>
                      </a:lnTo>
                      <a:lnTo>
                        <a:pt x="4373" y="252"/>
                      </a:lnTo>
                      <a:lnTo>
                        <a:pt x="4373" y="265"/>
                      </a:lnTo>
                      <a:close/>
                      <a:moveTo>
                        <a:pt x="320" y="233"/>
                      </a:moveTo>
                      <a:lnTo>
                        <a:pt x="312" y="247"/>
                      </a:lnTo>
                      <a:lnTo>
                        <a:pt x="301" y="241"/>
                      </a:lnTo>
                      <a:lnTo>
                        <a:pt x="309" y="228"/>
                      </a:lnTo>
                      <a:lnTo>
                        <a:pt x="320" y="233"/>
                      </a:lnTo>
                      <a:close/>
                      <a:moveTo>
                        <a:pt x="4373" y="236"/>
                      </a:moveTo>
                      <a:lnTo>
                        <a:pt x="4363" y="236"/>
                      </a:lnTo>
                      <a:lnTo>
                        <a:pt x="4363" y="222"/>
                      </a:lnTo>
                      <a:lnTo>
                        <a:pt x="4373" y="222"/>
                      </a:lnTo>
                      <a:lnTo>
                        <a:pt x="4373" y="236"/>
                      </a:lnTo>
                      <a:close/>
                      <a:moveTo>
                        <a:pt x="336" y="209"/>
                      </a:moveTo>
                      <a:lnTo>
                        <a:pt x="328" y="222"/>
                      </a:lnTo>
                      <a:lnTo>
                        <a:pt x="317" y="217"/>
                      </a:lnTo>
                      <a:lnTo>
                        <a:pt x="325" y="204"/>
                      </a:lnTo>
                      <a:lnTo>
                        <a:pt x="336" y="209"/>
                      </a:lnTo>
                      <a:close/>
                      <a:moveTo>
                        <a:pt x="4373" y="206"/>
                      </a:moveTo>
                      <a:lnTo>
                        <a:pt x="4363" y="206"/>
                      </a:lnTo>
                      <a:lnTo>
                        <a:pt x="4363" y="193"/>
                      </a:lnTo>
                      <a:lnTo>
                        <a:pt x="4373" y="193"/>
                      </a:lnTo>
                      <a:lnTo>
                        <a:pt x="4373" y="206"/>
                      </a:lnTo>
                      <a:close/>
                      <a:moveTo>
                        <a:pt x="352" y="185"/>
                      </a:moveTo>
                      <a:lnTo>
                        <a:pt x="344" y="198"/>
                      </a:lnTo>
                      <a:lnTo>
                        <a:pt x="333" y="190"/>
                      </a:lnTo>
                      <a:lnTo>
                        <a:pt x="341" y="180"/>
                      </a:lnTo>
                      <a:lnTo>
                        <a:pt x="352" y="185"/>
                      </a:lnTo>
                      <a:close/>
                      <a:moveTo>
                        <a:pt x="4373" y="180"/>
                      </a:moveTo>
                      <a:lnTo>
                        <a:pt x="4363" y="180"/>
                      </a:lnTo>
                      <a:lnTo>
                        <a:pt x="4363" y="164"/>
                      </a:lnTo>
                      <a:lnTo>
                        <a:pt x="4373" y="164"/>
                      </a:lnTo>
                      <a:lnTo>
                        <a:pt x="4373" y="180"/>
                      </a:lnTo>
                      <a:close/>
                      <a:moveTo>
                        <a:pt x="365" y="161"/>
                      </a:moveTo>
                      <a:lnTo>
                        <a:pt x="360" y="172"/>
                      </a:lnTo>
                      <a:lnTo>
                        <a:pt x="349" y="166"/>
                      </a:lnTo>
                      <a:lnTo>
                        <a:pt x="357" y="156"/>
                      </a:lnTo>
                      <a:lnTo>
                        <a:pt x="365" y="161"/>
                      </a:lnTo>
                      <a:close/>
                      <a:moveTo>
                        <a:pt x="4373" y="150"/>
                      </a:moveTo>
                      <a:lnTo>
                        <a:pt x="4363" y="150"/>
                      </a:lnTo>
                      <a:lnTo>
                        <a:pt x="4363" y="134"/>
                      </a:lnTo>
                      <a:lnTo>
                        <a:pt x="4373" y="134"/>
                      </a:lnTo>
                      <a:lnTo>
                        <a:pt x="4373" y="150"/>
                      </a:lnTo>
                      <a:close/>
                      <a:moveTo>
                        <a:pt x="381" y="137"/>
                      </a:moveTo>
                      <a:lnTo>
                        <a:pt x="373" y="147"/>
                      </a:lnTo>
                      <a:lnTo>
                        <a:pt x="365" y="142"/>
                      </a:lnTo>
                      <a:lnTo>
                        <a:pt x="373" y="131"/>
                      </a:lnTo>
                      <a:lnTo>
                        <a:pt x="381" y="137"/>
                      </a:lnTo>
                      <a:close/>
                      <a:moveTo>
                        <a:pt x="397" y="113"/>
                      </a:moveTo>
                      <a:lnTo>
                        <a:pt x="389" y="123"/>
                      </a:lnTo>
                      <a:lnTo>
                        <a:pt x="381" y="118"/>
                      </a:lnTo>
                      <a:lnTo>
                        <a:pt x="389" y="105"/>
                      </a:lnTo>
                      <a:lnTo>
                        <a:pt x="397" y="113"/>
                      </a:lnTo>
                      <a:close/>
                      <a:moveTo>
                        <a:pt x="4373" y="121"/>
                      </a:moveTo>
                      <a:lnTo>
                        <a:pt x="4363" y="121"/>
                      </a:lnTo>
                      <a:lnTo>
                        <a:pt x="4363" y="105"/>
                      </a:lnTo>
                      <a:lnTo>
                        <a:pt x="4373" y="105"/>
                      </a:lnTo>
                      <a:lnTo>
                        <a:pt x="4373" y="121"/>
                      </a:lnTo>
                      <a:close/>
                      <a:moveTo>
                        <a:pt x="413" y="86"/>
                      </a:moveTo>
                      <a:lnTo>
                        <a:pt x="405" y="99"/>
                      </a:lnTo>
                      <a:lnTo>
                        <a:pt x="397" y="94"/>
                      </a:lnTo>
                      <a:lnTo>
                        <a:pt x="405" y="81"/>
                      </a:lnTo>
                      <a:lnTo>
                        <a:pt x="413" y="86"/>
                      </a:lnTo>
                      <a:close/>
                      <a:moveTo>
                        <a:pt x="4373" y="91"/>
                      </a:moveTo>
                      <a:lnTo>
                        <a:pt x="4363" y="91"/>
                      </a:lnTo>
                      <a:lnTo>
                        <a:pt x="4363" y="78"/>
                      </a:lnTo>
                      <a:lnTo>
                        <a:pt x="4373" y="78"/>
                      </a:lnTo>
                      <a:lnTo>
                        <a:pt x="4373" y="91"/>
                      </a:lnTo>
                      <a:close/>
                      <a:moveTo>
                        <a:pt x="429" y="62"/>
                      </a:moveTo>
                      <a:lnTo>
                        <a:pt x="421" y="75"/>
                      </a:lnTo>
                      <a:lnTo>
                        <a:pt x="413" y="70"/>
                      </a:lnTo>
                      <a:lnTo>
                        <a:pt x="419" y="56"/>
                      </a:lnTo>
                      <a:lnTo>
                        <a:pt x="429" y="62"/>
                      </a:lnTo>
                      <a:close/>
                      <a:moveTo>
                        <a:pt x="4373" y="62"/>
                      </a:moveTo>
                      <a:lnTo>
                        <a:pt x="4363" y="62"/>
                      </a:lnTo>
                      <a:lnTo>
                        <a:pt x="4363" y="48"/>
                      </a:lnTo>
                      <a:lnTo>
                        <a:pt x="4373" y="48"/>
                      </a:lnTo>
                      <a:lnTo>
                        <a:pt x="4373" y="62"/>
                      </a:lnTo>
                      <a:close/>
                      <a:moveTo>
                        <a:pt x="445" y="38"/>
                      </a:moveTo>
                      <a:lnTo>
                        <a:pt x="437" y="51"/>
                      </a:lnTo>
                      <a:lnTo>
                        <a:pt x="427" y="46"/>
                      </a:lnTo>
                      <a:lnTo>
                        <a:pt x="435" y="32"/>
                      </a:lnTo>
                      <a:lnTo>
                        <a:pt x="445" y="38"/>
                      </a:lnTo>
                      <a:close/>
                      <a:moveTo>
                        <a:pt x="4373" y="32"/>
                      </a:moveTo>
                      <a:lnTo>
                        <a:pt x="4363" y="32"/>
                      </a:lnTo>
                      <a:lnTo>
                        <a:pt x="4363" y="19"/>
                      </a:lnTo>
                      <a:lnTo>
                        <a:pt x="4373" y="19"/>
                      </a:lnTo>
                      <a:lnTo>
                        <a:pt x="4373" y="32"/>
                      </a:lnTo>
                      <a:close/>
                      <a:moveTo>
                        <a:pt x="461" y="14"/>
                      </a:moveTo>
                      <a:lnTo>
                        <a:pt x="453" y="27"/>
                      </a:lnTo>
                      <a:lnTo>
                        <a:pt x="443" y="19"/>
                      </a:lnTo>
                      <a:lnTo>
                        <a:pt x="451" y="8"/>
                      </a:lnTo>
                      <a:lnTo>
                        <a:pt x="461" y="14"/>
                      </a:lnTo>
                      <a:close/>
                      <a:moveTo>
                        <a:pt x="483" y="11"/>
                      </a:moveTo>
                      <a:lnTo>
                        <a:pt x="467" y="11"/>
                      </a:lnTo>
                      <a:lnTo>
                        <a:pt x="467" y="0"/>
                      </a:lnTo>
                      <a:lnTo>
                        <a:pt x="483" y="0"/>
                      </a:lnTo>
                      <a:lnTo>
                        <a:pt x="483" y="11"/>
                      </a:lnTo>
                      <a:close/>
                      <a:moveTo>
                        <a:pt x="509" y="11"/>
                      </a:moveTo>
                      <a:lnTo>
                        <a:pt x="496" y="11"/>
                      </a:lnTo>
                      <a:lnTo>
                        <a:pt x="496" y="0"/>
                      </a:lnTo>
                      <a:lnTo>
                        <a:pt x="509" y="0"/>
                      </a:lnTo>
                      <a:lnTo>
                        <a:pt x="509" y="11"/>
                      </a:lnTo>
                      <a:close/>
                      <a:moveTo>
                        <a:pt x="539" y="11"/>
                      </a:moveTo>
                      <a:lnTo>
                        <a:pt x="525" y="11"/>
                      </a:lnTo>
                      <a:lnTo>
                        <a:pt x="525" y="0"/>
                      </a:lnTo>
                      <a:lnTo>
                        <a:pt x="539" y="0"/>
                      </a:lnTo>
                      <a:lnTo>
                        <a:pt x="539" y="11"/>
                      </a:lnTo>
                      <a:close/>
                      <a:moveTo>
                        <a:pt x="568" y="11"/>
                      </a:moveTo>
                      <a:lnTo>
                        <a:pt x="555" y="11"/>
                      </a:lnTo>
                      <a:lnTo>
                        <a:pt x="555" y="0"/>
                      </a:lnTo>
                      <a:lnTo>
                        <a:pt x="568" y="0"/>
                      </a:lnTo>
                      <a:lnTo>
                        <a:pt x="568" y="11"/>
                      </a:lnTo>
                      <a:close/>
                      <a:moveTo>
                        <a:pt x="597" y="11"/>
                      </a:moveTo>
                      <a:lnTo>
                        <a:pt x="584" y="11"/>
                      </a:lnTo>
                      <a:lnTo>
                        <a:pt x="584" y="0"/>
                      </a:lnTo>
                      <a:lnTo>
                        <a:pt x="597" y="0"/>
                      </a:lnTo>
                      <a:lnTo>
                        <a:pt x="597" y="11"/>
                      </a:lnTo>
                      <a:close/>
                      <a:moveTo>
                        <a:pt x="627" y="11"/>
                      </a:moveTo>
                      <a:lnTo>
                        <a:pt x="611" y="11"/>
                      </a:lnTo>
                      <a:lnTo>
                        <a:pt x="611" y="0"/>
                      </a:lnTo>
                      <a:lnTo>
                        <a:pt x="627" y="0"/>
                      </a:lnTo>
                      <a:lnTo>
                        <a:pt x="627" y="11"/>
                      </a:lnTo>
                      <a:close/>
                      <a:moveTo>
                        <a:pt x="656" y="11"/>
                      </a:moveTo>
                      <a:lnTo>
                        <a:pt x="640" y="11"/>
                      </a:lnTo>
                      <a:lnTo>
                        <a:pt x="640" y="0"/>
                      </a:lnTo>
                      <a:lnTo>
                        <a:pt x="656" y="0"/>
                      </a:lnTo>
                      <a:lnTo>
                        <a:pt x="656" y="11"/>
                      </a:lnTo>
                      <a:close/>
                      <a:moveTo>
                        <a:pt x="685" y="11"/>
                      </a:moveTo>
                      <a:lnTo>
                        <a:pt x="669" y="11"/>
                      </a:lnTo>
                      <a:lnTo>
                        <a:pt x="669" y="0"/>
                      </a:lnTo>
                      <a:lnTo>
                        <a:pt x="685" y="0"/>
                      </a:lnTo>
                      <a:lnTo>
                        <a:pt x="685" y="11"/>
                      </a:lnTo>
                      <a:close/>
                      <a:moveTo>
                        <a:pt x="715" y="11"/>
                      </a:moveTo>
                      <a:lnTo>
                        <a:pt x="699" y="11"/>
                      </a:lnTo>
                      <a:lnTo>
                        <a:pt x="699" y="0"/>
                      </a:lnTo>
                      <a:lnTo>
                        <a:pt x="715" y="0"/>
                      </a:lnTo>
                      <a:lnTo>
                        <a:pt x="715" y="11"/>
                      </a:lnTo>
                      <a:close/>
                      <a:moveTo>
                        <a:pt x="741" y="11"/>
                      </a:moveTo>
                      <a:lnTo>
                        <a:pt x="728" y="11"/>
                      </a:lnTo>
                      <a:lnTo>
                        <a:pt x="728" y="0"/>
                      </a:lnTo>
                      <a:lnTo>
                        <a:pt x="741" y="0"/>
                      </a:lnTo>
                      <a:lnTo>
                        <a:pt x="741" y="11"/>
                      </a:lnTo>
                      <a:close/>
                      <a:moveTo>
                        <a:pt x="771" y="11"/>
                      </a:moveTo>
                      <a:lnTo>
                        <a:pt x="757" y="11"/>
                      </a:lnTo>
                      <a:lnTo>
                        <a:pt x="757" y="0"/>
                      </a:lnTo>
                      <a:lnTo>
                        <a:pt x="771" y="0"/>
                      </a:lnTo>
                      <a:lnTo>
                        <a:pt x="771" y="11"/>
                      </a:lnTo>
                      <a:close/>
                      <a:moveTo>
                        <a:pt x="800" y="11"/>
                      </a:moveTo>
                      <a:lnTo>
                        <a:pt x="787" y="11"/>
                      </a:lnTo>
                      <a:lnTo>
                        <a:pt x="787" y="0"/>
                      </a:lnTo>
                      <a:lnTo>
                        <a:pt x="800" y="0"/>
                      </a:lnTo>
                      <a:lnTo>
                        <a:pt x="800" y="11"/>
                      </a:lnTo>
                      <a:close/>
                      <a:moveTo>
                        <a:pt x="830" y="11"/>
                      </a:moveTo>
                      <a:lnTo>
                        <a:pt x="813" y="11"/>
                      </a:lnTo>
                      <a:lnTo>
                        <a:pt x="813" y="0"/>
                      </a:lnTo>
                      <a:lnTo>
                        <a:pt x="830" y="0"/>
                      </a:lnTo>
                      <a:lnTo>
                        <a:pt x="830" y="11"/>
                      </a:lnTo>
                      <a:close/>
                      <a:moveTo>
                        <a:pt x="859" y="11"/>
                      </a:moveTo>
                      <a:lnTo>
                        <a:pt x="843" y="11"/>
                      </a:lnTo>
                      <a:lnTo>
                        <a:pt x="843" y="0"/>
                      </a:lnTo>
                      <a:lnTo>
                        <a:pt x="859" y="0"/>
                      </a:lnTo>
                      <a:lnTo>
                        <a:pt x="859" y="11"/>
                      </a:lnTo>
                      <a:close/>
                      <a:moveTo>
                        <a:pt x="888" y="11"/>
                      </a:moveTo>
                      <a:lnTo>
                        <a:pt x="872" y="11"/>
                      </a:lnTo>
                      <a:lnTo>
                        <a:pt x="872" y="0"/>
                      </a:lnTo>
                      <a:lnTo>
                        <a:pt x="888" y="0"/>
                      </a:lnTo>
                      <a:lnTo>
                        <a:pt x="888" y="11"/>
                      </a:lnTo>
                      <a:close/>
                      <a:moveTo>
                        <a:pt x="918" y="11"/>
                      </a:moveTo>
                      <a:lnTo>
                        <a:pt x="902" y="11"/>
                      </a:lnTo>
                      <a:lnTo>
                        <a:pt x="902" y="0"/>
                      </a:lnTo>
                      <a:lnTo>
                        <a:pt x="918" y="0"/>
                      </a:lnTo>
                      <a:lnTo>
                        <a:pt x="918" y="11"/>
                      </a:lnTo>
                      <a:close/>
                      <a:moveTo>
                        <a:pt x="944" y="11"/>
                      </a:moveTo>
                      <a:lnTo>
                        <a:pt x="931" y="11"/>
                      </a:lnTo>
                      <a:lnTo>
                        <a:pt x="931" y="0"/>
                      </a:lnTo>
                      <a:lnTo>
                        <a:pt x="944" y="0"/>
                      </a:lnTo>
                      <a:lnTo>
                        <a:pt x="944" y="11"/>
                      </a:lnTo>
                      <a:close/>
                      <a:moveTo>
                        <a:pt x="974" y="11"/>
                      </a:moveTo>
                      <a:lnTo>
                        <a:pt x="960" y="11"/>
                      </a:lnTo>
                      <a:lnTo>
                        <a:pt x="960" y="0"/>
                      </a:lnTo>
                      <a:lnTo>
                        <a:pt x="974" y="0"/>
                      </a:lnTo>
                      <a:lnTo>
                        <a:pt x="974" y="11"/>
                      </a:lnTo>
                      <a:close/>
                      <a:moveTo>
                        <a:pt x="1003" y="11"/>
                      </a:moveTo>
                      <a:lnTo>
                        <a:pt x="990" y="11"/>
                      </a:lnTo>
                      <a:lnTo>
                        <a:pt x="990" y="0"/>
                      </a:lnTo>
                      <a:lnTo>
                        <a:pt x="1003" y="0"/>
                      </a:lnTo>
                      <a:lnTo>
                        <a:pt x="1003" y="11"/>
                      </a:lnTo>
                      <a:close/>
                      <a:moveTo>
                        <a:pt x="1032" y="11"/>
                      </a:moveTo>
                      <a:lnTo>
                        <a:pt x="1019" y="11"/>
                      </a:lnTo>
                      <a:lnTo>
                        <a:pt x="1019" y="0"/>
                      </a:lnTo>
                      <a:lnTo>
                        <a:pt x="1032" y="0"/>
                      </a:lnTo>
                      <a:lnTo>
                        <a:pt x="1032" y="11"/>
                      </a:lnTo>
                      <a:close/>
                      <a:moveTo>
                        <a:pt x="1062" y="11"/>
                      </a:moveTo>
                      <a:lnTo>
                        <a:pt x="1046" y="11"/>
                      </a:lnTo>
                      <a:lnTo>
                        <a:pt x="1046" y="0"/>
                      </a:lnTo>
                      <a:lnTo>
                        <a:pt x="1062" y="0"/>
                      </a:lnTo>
                      <a:lnTo>
                        <a:pt x="1062" y="11"/>
                      </a:lnTo>
                      <a:close/>
                      <a:moveTo>
                        <a:pt x="1091" y="11"/>
                      </a:moveTo>
                      <a:lnTo>
                        <a:pt x="1075" y="11"/>
                      </a:lnTo>
                      <a:lnTo>
                        <a:pt x="1075" y="0"/>
                      </a:lnTo>
                      <a:lnTo>
                        <a:pt x="1091" y="0"/>
                      </a:lnTo>
                      <a:lnTo>
                        <a:pt x="1091" y="11"/>
                      </a:lnTo>
                      <a:close/>
                      <a:moveTo>
                        <a:pt x="1120" y="11"/>
                      </a:moveTo>
                      <a:lnTo>
                        <a:pt x="1104" y="11"/>
                      </a:lnTo>
                      <a:lnTo>
                        <a:pt x="1104" y="0"/>
                      </a:lnTo>
                      <a:lnTo>
                        <a:pt x="1120" y="0"/>
                      </a:lnTo>
                      <a:lnTo>
                        <a:pt x="1120" y="11"/>
                      </a:lnTo>
                      <a:close/>
                      <a:moveTo>
                        <a:pt x="1147" y="11"/>
                      </a:moveTo>
                      <a:lnTo>
                        <a:pt x="1134" y="11"/>
                      </a:lnTo>
                      <a:lnTo>
                        <a:pt x="1134" y="0"/>
                      </a:lnTo>
                      <a:lnTo>
                        <a:pt x="1147" y="0"/>
                      </a:lnTo>
                      <a:lnTo>
                        <a:pt x="1147" y="11"/>
                      </a:lnTo>
                      <a:close/>
                      <a:moveTo>
                        <a:pt x="1176" y="11"/>
                      </a:moveTo>
                      <a:lnTo>
                        <a:pt x="1163" y="11"/>
                      </a:lnTo>
                      <a:lnTo>
                        <a:pt x="1163" y="0"/>
                      </a:lnTo>
                      <a:lnTo>
                        <a:pt x="1176" y="0"/>
                      </a:lnTo>
                      <a:lnTo>
                        <a:pt x="1176" y="11"/>
                      </a:lnTo>
                      <a:close/>
                      <a:moveTo>
                        <a:pt x="1206" y="11"/>
                      </a:moveTo>
                      <a:lnTo>
                        <a:pt x="1192" y="11"/>
                      </a:lnTo>
                      <a:lnTo>
                        <a:pt x="1192" y="0"/>
                      </a:lnTo>
                      <a:lnTo>
                        <a:pt x="1206" y="0"/>
                      </a:lnTo>
                      <a:lnTo>
                        <a:pt x="1206" y="11"/>
                      </a:lnTo>
                      <a:close/>
                      <a:moveTo>
                        <a:pt x="1235" y="11"/>
                      </a:moveTo>
                      <a:lnTo>
                        <a:pt x="1222" y="11"/>
                      </a:lnTo>
                      <a:lnTo>
                        <a:pt x="1222" y="0"/>
                      </a:lnTo>
                      <a:lnTo>
                        <a:pt x="1235" y="0"/>
                      </a:lnTo>
                      <a:lnTo>
                        <a:pt x="1235" y="11"/>
                      </a:lnTo>
                      <a:close/>
                      <a:moveTo>
                        <a:pt x="1264" y="11"/>
                      </a:moveTo>
                      <a:lnTo>
                        <a:pt x="1248" y="11"/>
                      </a:lnTo>
                      <a:lnTo>
                        <a:pt x="1248" y="0"/>
                      </a:lnTo>
                      <a:lnTo>
                        <a:pt x="1264" y="0"/>
                      </a:lnTo>
                      <a:lnTo>
                        <a:pt x="1264" y="11"/>
                      </a:lnTo>
                      <a:close/>
                      <a:moveTo>
                        <a:pt x="1294" y="11"/>
                      </a:moveTo>
                      <a:lnTo>
                        <a:pt x="1278" y="11"/>
                      </a:lnTo>
                      <a:lnTo>
                        <a:pt x="1278" y="0"/>
                      </a:lnTo>
                      <a:lnTo>
                        <a:pt x="1294" y="0"/>
                      </a:lnTo>
                      <a:lnTo>
                        <a:pt x="1294" y="11"/>
                      </a:lnTo>
                      <a:close/>
                      <a:moveTo>
                        <a:pt x="1323" y="11"/>
                      </a:moveTo>
                      <a:lnTo>
                        <a:pt x="1307" y="11"/>
                      </a:lnTo>
                      <a:lnTo>
                        <a:pt x="1307" y="0"/>
                      </a:lnTo>
                      <a:lnTo>
                        <a:pt x="1323" y="0"/>
                      </a:lnTo>
                      <a:lnTo>
                        <a:pt x="1323" y="11"/>
                      </a:lnTo>
                      <a:close/>
                      <a:moveTo>
                        <a:pt x="1353" y="11"/>
                      </a:moveTo>
                      <a:lnTo>
                        <a:pt x="1337" y="11"/>
                      </a:lnTo>
                      <a:lnTo>
                        <a:pt x="1337" y="0"/>
                      </a:lnTo>
                      <a:lnTo>
                        <a:pt x="1353" y="0"/>
                      </a:lnTo>
                      <a:lnTo>
                        <a:pt x="1353" y="11"/>
                      </a:lnTo>
                      <a:close/>
                      <a:moveTo>
                        <a:pt x="1379" y="11"/>
                      </a:moveTo>
                      <a:lnTo>
                        <a:pt x="1366" y="11"/>
                      </a:lnTo>
                      <a:lnTo>
                        <a:pt x="1366" y="0"/>
                      </a:lnTo>
                      <a:lnTo>
                        <a:pt x="1379" y="0"/>
                      </a:lnTo>
                      <a:lnTo>
                        <a:pt x="1379" y="11"/>
                      </a:lnTo>
                      <a:close/>
                      <a:moveTo>
                        <a:pt x="1409" y="11"/>
                      </a:moveTo>
                      <a:lnTo>
                        <a:pt x="1395" y="11"/>
                      </a:lnTo>
                      <a:lnTo>
                        <a:pt x="1395" y="0"/>
                      </a:lnTo>
                      <a:lnTo>
                        <a:pt x="1409" y="0"/>
                      </a:lnTo>
                      <a:lnTo>
                        <a:pt x="1409" y="11"/>
                      </a:lnTo>
                      <a:close/>
                      <a:moveTo>
                        <a:pt x="1438" y="11"/>
                      </a:moveTo>
                      <a:lnTo>
                        <a:pt x="1425" y="11"/>
                      </a:lnTo>
                      <a:lnTo>
                        <a:pt x="1425" y="0"/>
                      </a:lnTo>
                      <a:lnTo>
                        <a:pt x="1438" y="0"/>
                      </a:lnTo>
                      <a:lnTo>
                        <a:pt x="1438" y="11"/>
                      </a:lnTo>
                      <a:close/>
                      <a:moveTo>
                        <a:pt x="1467" y="11"/>
                      </a:moveTo>
                      <a:lnTo>
                        <a:pt x="1454" y="11"/>
                      </a:lnTo>
                      <a:lnTo>
                        <a:pt x="1454" y="0"/>
                      </a:lnTo>
                      <a:lnTo>
                        <a:pt x="1467" y="0"/>
                      </a:lnTo>
                      <a:lnTo>
                        <a:pt x="1467" y="11"/>
                      </a:lnTo>
                      <a:close/>
                      <a:moveTo>
                        <a:pt x="1497" y="11"/>
                      </a:moveTo>
                      <a:lnTo>
                        <a:pt x="1481" y="11"/>
                      </a:lnTo>
                      <a:lnTo>
                        <a:pt x="1481" y="0"/>
                      </a:lnTo>
                      <a:lnTo>
                        <a:pt x="1497" y="0"/>
                      </a:lnTo>
                      <a:lnTo>
                        <a:pt x="1497" y="11"/>
                      </a:lnTo>
                      <a:close/>
                      <a:moveTo>
                        <a:pt x="1526" y="11"/>
                      </a:moveTo>
                      <a:lnTo>
                        <a:pt x="1510" y="11"/>
                      </a:lnTo>
                      <a:lnTo>
                        <a:pt x="1510" y="0"/>
                      </a:lnTo>
                      <a:lnTo>
                        <a:pt x="1526" y="0"/>
                      </a:lnTo>
                      <a:lnTo>
                        <a:pt x="1526" y="11"/>
                      </a:lnTo>
                      <a:close/>
                      <a:moveTo>
                        <a:pt x="1555" y="11"/>
                      </a:moveTo>
                      <a:lnTo>
                        <a:pt x="1539" y="11"/>
                      </a:lnTo>
                      <a:lnTo>
                        <a:pt x="1539" y="0"/>
                      </a:lnTo>
                      <a:lnTo>
                        <a:pt x="1555" y="0"/>
                      </a:lnTo>
                      <a:lnTo>
                        <a:pt x="1555" y="11"/>
                      </a:lnTo>
                      <a:close/>
                      <a:moveTo>
                        <a:pt x="1582" y="11"/>
                      </a:moveTo>
                      <a:lnTo>
                        <a:pt x="1569" y="11"/>
                      </a:lnTo>
                      <a:lnTo>
                        <a:pt x="1569" y="0"/>
                      </a:lnTo>
                      <a:lnTo>
                        <a:pt x="1582" y="0"/>
                      </a:lnTo>
                      <a:lnTo>
                        <a:pt x="1582" y="11"/>
                      </a:lnTo>
                      <a:close/>
                      <a:moveTo>
                        <a:pt x="1611" y="11"/>
                      </a:moveTo>
                      <a:lnTo>
                        <a:pt x="1598" y="11"/>
                      </a:lnTo>
                      <a:lnTo>
                        <a:pt x="1598" y="0"/>
                      </a:lnTo>
                      <a:lnTo>
                        <a:pt x="1611" y="0"/>
                      </a:lnTo>
                      <a:lnTo>
                        <a:pt x="1611" y="11"/>
                      </a:lnTo>
                      <a:close/>
                      <a:moveTo>
                        <a:pt x="1641" y="11"/>
                      </a:moveTo>
                      <a:lnTo>
                        <a:pt x="1627" y="11"/>
                      </a:lnTo>
                      <a:lnTo>
                        <a:pt x="1627" y="0"/>
                      </a:lnTo>
                      <a:lnTo>
                        <a:pt x="1641" y="0"/>
                      </a:lnTo>
                      <a:lnTo>
                        <a:pt x="1641" y="11"/>
                      </a:lnTo>
                      <a:close/>
                      <a:moveTo>
                        <a:pt x="1670" y="11"/>
                      </a:moveTo>
                      <a:lnTo>
                        <a:pt x="1657" y="11"/>
                      </a:lnTo>
                      <a:lnTo>
                        <a:pt x="1657" y="0"/>
                      </a:lnTo>
                      <a:lnTo>
                        <a:pt x="1670" y="0"/>
                      </a:lnTo>
                      <a:lnTo>
                        <a:pt x="1670" y="11"/>
                      </a:lnTo>
                      <a:close/>
                      <a:moveTo>
                        <a:pt x="1699" y="11"/>
                      </a:moveTo>
                      <a:lnTo>
                        <a:pt x="1683" y="11"/>
                      </a:lnTo>
                      <a:lnTo>
                        <a:pt x="1683" y="0"/>
                      </a:lnTo>
                      <a:lnTo>
                        <a:pt x="1699" y="0"/>
                      </a:lnTo>
                      <a:lnTo>
                        <a:pt x="1699" y="11"/>
                      </a:lnTo>
                      <a:close/>
                      <a:moveTo>
                        <a:pt x="1729" y="11"/>
                      </a:moveTo>
                      <a:lnTo>
                        <a:pt x="1713" y="11"/>
                      </a:lnTo>
                      <a:lnTo>
                        <a:pt x="1713" y="0"/>
                      </a:lnTo>
                      <a:lnTo>
                        <a:pt x="1729" y="0"/>
                      </a:lnTo>
                      <a:lnTo>
                        <a:pt x="1729" y="11"/>
                      </a:lnTo>
                      <a:close/>
                      <a:moveTo>
                        <a:pt x="1758" y="11"/>
                      </a:moveTo>
                      <a:lnTo>
                        <a:pt x="1742" y="11"/>
                      </a:lnTo>
                      <a:lnTo>
                        <a:pt x="1742" y="0"/>
                      </a:lnTo>
                      <a:lnTo>
                        <a:pt x="1758" y="0"/>
                      </a:lnTo>
                      <a:lnTo>
                        <a:pt x="1758" y="11"/>
                      </a:lnTo>
                      <a:close/>
                      <a:moveTo>
                        <a:pt x="1785" y="11"/>
                      </a:moveTo>
                      <a:lnTo>
                        <a:pt x="1772" y="11"/>
                      </a:lnTo>
                      <a:lnTo>
                        <a:pt x="1772" y="0"/>
                      </a:lnTo>
                      <a:lnTo>
                        <a:pt x="1785" y="0"/>
                      </a:lnTo>
                      <a:lnTo>
                        <a:pt x="1785" y="11"/>
                      </a:lnTo>
                      <a:close/>
                      <a:moveTo>
                        <a:pt x="1814" y="11"/>
                      </a:moveTo>
                      <a:lnTo>
                        <a:pt x="1801" y="11"/>
                      </a:lnTo>
                      <a:lnTo>
                        <a:pt x="1801" y="0"/>
                      </a:lnTo>
                      <a:lnTo>
                        <a:pt x="1814" y="0"/>
                      </a:lnTo>
                      <a:lnTo>
                        <a:pt x="1814" y="11"/>
                      </a:lnTo>
                      <a:close/>
                      <a:moveTo>
                        <a:pt x="1844" y="11"/>
                      </a:moveTo>
                      <a:lnTo>
                        <a:pt x="1830" y="11"/>
                      </a:lnTo>
                      <a:lnTo>
                        <a:pt x="1830" y="0"/>
                      </a:lnTo>
                      <a:lnTo>
                        <a:pt x="1844" y="0"/>
                      </a:lnTo>
                      <a:lnTo>
                        <a:pt x="1844" y="11"/>
                      </a:lnTo>
                      <a:close/>
                      <a:moveTo>
                        <a:pt x="1873" y="11"/>
                      </a:moveTo>
                      <a:lnTo>
                        <a:pt x="1860" y="11"/>
                      </a:lnTo>
                      <a:lnTo>
                        <a:pt x="1860" y="0"/>
                      </a:lnTo>
                      <a:lnTo>
                        <a:pt x="1873" y="0"/>
                      </a:lnTo>
                      <a:lnTo>
                        <a:pt x="1873" y="11"/>
                      </a:lnTo>
                      <a:close/>
                      <a:moveTo>
                        <a:pt x="1902" y="11"/>
                      </a:moveTo>
                      <a:lnTo>
                        <a:pt x="1886" y="11"/>
                      </a:lnTo>
                      <a:lnTo>
                        <a:pt x="1886" y="0"/>
                      </a:lnTo>
                      <a:lnTo>
                        <a:pt x="1902" y="0"/>
                      </a:lnTo>
                      <a:lnTo>
                        <a:pt x="1902" y="11"/>
                      </a:lnTo>
                      <a:close/>
                      <a:moveTo>
                        <a:pt x="1932" y="11"/>
                      </a:moveTo>
                      <a:lnTo>
                        <a:pt x="1916" y="11"/>
                      </a:lnTo>
                      <a:lnTo>
                        <a:pt x="1916" y="0"/>
                      </a:lnTo>
                      <a:lnTo>
                        <a:pt x="1932" y="0"/>
                      </a:lnTo>
                      <a:lnTo>
                        <a:pt x="1932" y="11"/>
                      </a:lnTo>
                      <a:close/>
                      <a:moveTo>
                        <a:pt x="1961" y="11"/>
                      </a:moveTo>
                      <a:lnTo>
                        <a:pt x="1945" y="11"/>
                      </a:lnTo>
                      <a:lnTo>
                        <a:pt x="1945" y="0"/>
                      </a:lnTo>
                      <a:lnTo>
                        <a:pt x="1961" y="0"/>
                      </a:lnTo>
                      <a:lnTo>
                        <a:pt x="1961" y="11"/>
                      </a:lnTo>
                      <a:close/>
                      <a:moveTo>
                        <a:pt x="1988" y="11"/>
                      </a:moveTo>
                      <a:lnTo>
                        <a:pt x="1974" y="11"/>
                      </a:lnTo>
                      <a:lnTo>
                        <a:pt x="1974" y="0"/>
                      </a:lnTo>
                      <a:lnTo>
                        <a:pt x="1988" y="0"/>
                      </a:lnTo>
                      <a:lnTo>
                        <a:pt x="1988" y="11"/>
                      </a:lnTo>
                      <a:close/>
                      <a:moveTo>
                        <a:pt x="2017" y="11"/>
                      </a:moveTo>
                      <a:lnTo>
                        <a:pt x="2004" y="11"/>
                      </a:lnTo>
                      <a:lnTo>
                        <a:pt x="2004" y="0"/>
                      </a:lnTo>
                      <a:lnTo>
                        <a:pt x="2017" y="0"/>
                      </a:lnTo>
                      <a:lnTo>
                        <a:pt x="2017" y="11"/>
                      </a:lnTo>
                      <a:close/>
                      <a:moveTo>
                        <a:pt x="2046" y="11"/>
                      </a:moveTo>
                      <a:lnTo>
                        <a:pt x="2033" y="11"/>
                      </a:lnTo>
                      <a:lnTo>
                        <a:pt x="2033" y="0"/>
                      </a:lnTo>
                      <a:lnTo>
                        <a:pt x="2046" y="0"/>
                      </a:lnTo>
                      <a:lnTo>
                        <a:pt x="2046" y="11"/>
                      </a:lnTo>
                      <a:close/>
                      <a:moveTo>
                        <a:pt x="2076" y="11"/>
                      </a:moveTo>
                      <a:lnTo>
                        <a:pt x="2062" y="11"/>
                      </a:lnTo>
                      <a:lnTo>
                        <a:pt x="2062" y="0"/>
                      </a:lnTo>
                      <a:lnTo>
                        <a:pt x="2076" y="0"/>
                      </a:lnTo>
                      <a:lnTo>
                        <a:pt x="2076" y="11"/>
                      </a:lnTo>
                      <a:close/>
                      <a:moveTo>
                        <a:pt x="2105" y="11"/>
                      </a:moveTo>
                      <a:lnTo>
                        <a:pt x="2092" y="11"/>
                      </a:lnTo>
                      <a:lnTo>
                        <a:pt x="2092" y="0"/>
                      </a:lnTo>
                      <a:lnTo>
                        <a:pt x="2105" y="0"/>
                      </a:lnTo>
                      <a:lnTo>
                        <a:pt x="2105" y="11"/>
                      </a:lnTo>
                      <a:close/>
                      <a:moveTo>
                        <a:pt x="2134" y="11"/>
                      </a:moveTo>
                      <a:lnTo>
                        <a:pt x="2118" y="11"/>
                      </a:lnTo>
                      <a:lnTo>
                        <a:pt x="2118" y="0"/>
                      </a:lnTo>
                      <a:lnTo>
                        <a:pt x="2134" y="0"/>
                      </a:lnTo>
                      <a:lnTo>
                        <a:pt x="2134" y="11"/>
                      </a:lnTo>
                      <a:close/>
                      <a:moveTo>
                        <a:pt x="2164" y="11"/>
                      </a:moveTo>
                      <a:lnTo>
                        <a:pt x="2148" y="11"/>
                      </a:lnTo>
                      <a:lnTo>
                        <a:pt x="2148" y="0"/>
                      </a:lnTo>
                      <a:lnTo>
                        <a:pt x="2164" y="0"/>
                      </a:lnTo>
                      <a:lnTo>
                        <a:pt x="2164" y="11"/>
                      </a:lnTo>
                      <a:close/>
                      <a:moveTo>
                        <a:pt x="2193" y="11"/>
                      </a:moveTo>
                      <a:lnTo>
                        <a:pt x="2177" y="11"/>
                      </a:lnTo>
                      <a:lnTo>
                        <a:pt x="2177" y="0"/>
                      </a:lnTo>
                      <a:lnTo>
                        <a:pt x="2193" y="0"/>
                      </a:lnTo>
                      <a:lnTo>
                        <a:pt x="2193" y="11"/>
                      </a:lnTo>
                      <a:close/>
                      <a:moveTo>
                        <a:pt x="2220" y="11"/>
                      </a:moveTo>
                      <a:lnTo>
                        <a:pt x="2206" y="11"/>
                      </a:lnTo>
                      <a:lnTo>
                        <a:pt x="2206" y="0"/>
                      </a:lnTo>
                      <a:lnTo>
                        <a:pt x="2220" y="0"/>
                      </a:lnTo>
                      <a:lnTo>
                        <a:pt x="2220" y="11"/>
                      </a:lnTo>
                      <a:close/>
                      <a:moveTo>
                        <a:pt x="2249" y="11"/>
                      </a:moveTo>
                      <a:lnTo>
                        <a:pt x="2236" y="11"/>
                      </a:lnTo>
                      <a:lnTo>
                        <a:pt x="2236" y="0"/>
                      </a:lnTo>
                      <a:lnTo>
                        <a:pt x="2249" y="0"/>
                      </a:lnTo>
                      <a:lnTo>
                        <a:pt x="2249" y="11"/>
                      </a:lnTo>
                      <a:close/>
                      <a:moveTo>
                        <a:pt x="2279" y="11"/>
                      </a:moveTo>
                      <a:lnTo>
                        <a:pt x="2265" y="11"/>
                      </a:lnTo>
                      <a:lnTo>
                        <a:pt x="2265" y="0"/>
                      </a:lnTo>
                      <a:lnTo>
                        <a:pt x="2279" y="0"/>
                      </a:lnTo>
                      <a:lnTo>
                        <a:pt x="2279" y="11"/>
                      </a:lnTo>
                      <a:close/>
                      <a:moveTo>
                        <a:pt x="2308" y="11"/>
                      </a:moveTo>
                      <a:lnTo>
                        <a:pt x="2295" y="11"/>
                      </a:lnTo>
                      <a:lnTo>
                        <a:pt x="2295" y="0"/>
                      </a:lnTo>
                      <a:lnTo>
                        <a:pt x="2308" y="0"/>
                      </a:lnTo>
                      <a:lnTo>
                        <a:pt x="2308" y="11"/>
                      </a:lnTo>
                      <a:close/>
                      <a:moveTo>
                        <a:pt x="2337" y="11"/>
                      </a:moveTo>
                      <a:lnTo>
                        <a:pt x="2321" y="11"/>
                      </a:lnTo>
                      <a:lnTo>
                        <a:pt x="2321" y="0"/>
                      </a:lnTo>
                      <a:lnTo>
                        <a:pt x="2337" y="0"/>
                      </a:lnTo>
                      <a:lnTo>
                        <a:pt x="2337" y="11"/>
                      </a:lnTo>
                      <a:close/>
                      <a:moveTo>
                        <a:pt x="2367" y="11"/>
                      </a:moveTo>
                      <a:lnTo>
                        <a:pt x="2351" y="11"/>
                      </a:lnTo>
                      <a:lnTo>
                        <a:pt x="2351" y="0"/>
                      </a:lnTo>
                      <a:lnTo>
                        <a:pt x="2367" y="0"/>
                      </a:lnTo>
                      <a:lnTo>
                        <a:pt x="2367" y="11"/>
                      </a:lnTo>
                      <a:close/>
                      <a:moveTo>
                        <a:pt x="2396" y="11"/>
                      </a:moveTo>
                      <a:lnTo>
                        <a:pt x="2380" y="11"/>
                      </a:lnTo>
                      <a:lnTo>
                        <a:pt x="2380" y="0"/>
                      </a:lnTo>
                      <a:lnTo>
                        <a:pt x="2396" y="0"/>
                      </a:lnTo>
                      <a:lnTo>
                        <a:pt x="2396" y="11"/>
                      </a:lnTo>
                      <a:close/>
                      <a:moveTo>
                        <a:pt x="2423" y="11"/>
                      </a:moveTo>
                      <a:lnTo>
                        <a:pt x="2409" y="11"/>
                      </a:lnTo>
                      <a:lnTo>
                        <a:pt x="2409" y="0"/>
                      </a:lnTo>
                      <a:lnTo>
                        <a:pt x="2423" y="0"/>
                      </a:lnTo>
                      <a:lnTo>
                        <a:pt x="2423" y="11"/>
                      </a:lnTo>
                      <a:close/>
                      <a:moveTo>
                        <a:pt x="2452" y="11"/>
                      </a:moveTo>
                      <a:lnTo>
                        <a:pt x="2439" y="11"/>
                      </a:lnTo>
                      <a:lnTo>
                        <a:pt x="2439" y="0"/>
                      </a:lnTo>
                      <a:lnTo>
                        <a:pt x="2452" y="0"/>
                      </a:lnTo>
                      <a:lnTo>
                        <a:pt x="2452" y="11"/>
                      </a:lnTo>
                      <a:close/>
                      <a:moveTo>
                        <a:pt x="2481" y="11"/>
                      </a:moveTo>
                      <a:lnTo>
                        <a:pt x="2468" y="11"/>
                      </a:lnTo>
                      <a:lnTo>
                        <a:pt x="2468" y="0"/>
                      </a:lnTo>
                      <a:lnTo>
                        <a:pt x="2481" y="0"/>
                      </a:lnTo>
                      <a:lnTo>
                        <a:pt x="2481" y="11"/>
                      </a:lnTo>
                      <a:close/>
                      <a:moveTo>
                        <a:pt x="2511" y="11"/>
                      </a:moveTo>
                      <a:lnTo>
                        <a:pt x="2497" y="11"/>
                      </a:lnTo>
                      <a:lnTo>
                        <a:pt x="2497" y="0"/>
                      </a:lnTo>
                      <a:lnTo>
                        <a:pt x="2511" y="0"/>
                      </a:lnTo>
                      <a:lnTo>
                        <a:pt x="2511" y="11"/>
                      </a:lnTo>
                      <a:close/>
                      <a:moveTo>
                        <a:pt x="2540" y="11"/>
                      </a:moveTo>
                      <a:lnTo>
                        <a:pt x="2527" y="11"/>
                      </a:lnTo>
                      <a:lnTo>
                        <a:pt x="2527" y="0"/>
                      </a:lnTo>
                      <a:lnTo>
                        <a:pt x="2540" y="0"/>
                      </a:lnTo>
                      <a:lnTo>
                        <a:pt x="2540" y="11"/>
                      </a:lnTo>
                      <a:close/>
                      <a:moveTo>
                        <a:pt x="2569" y="11"/>
                      </a:moveTo>
                      <a:lnTo>
                        <a:pt x="2553" y="11"/>
                      </a:lnTo>
                      <a:lnTo>
                        <a:pt x="2553" y="0"/>
                      </a:lnTo>
                      <a:lnTo>
                        <a:pt x="2569" y="0"/>
                      </a:lnTo>
                      <a:lnTo>
                        <a:pt x="2569" y="11"/>
                      </a:lnTo>
                      <a:close/>
                      <a:moveTo>
                        <a:pt x="2599" y="11"/>
                      </a:moveTo>
                      <a:lnTo>
                        <a:pt x="2583" y="11"/>
                      </a:lnTo>
                      <a:lnTo>
                        <a:pt x="2583" y="0"/>
                      </a:lnTo>
                      <a:lnTo>
                        <a:pt x="2599" y="0"/>
                      </a:lnTo>
                      <a:lnTo>
                        <a:pt x="2599" y="11"/>
                      </a:lnTo>
                      <a:close/>
                      <a:moveTo>
                        <a:pt x="2625" y="11"/>
                      </a:moveTo>
                      <a:lnTo>
                        <a:pt x="2612" y="11"/>
                      </a:lnTo>
                      <a:lnTo>
                        <a:pt x="2612" y="0"/>
                      </a:lnTo>
                      <a:lnTo>
                        <a:pt x="2625" y="0"/>
                      </a:lnTo>
                      <a:lnTo>
                        <a:pt x="2625" y="11"/>
                      </a:lnTo>
                      <a:close/>
                      <a:moveTo>
                        <a:pt x="2655" y="11"/>
                      </a:moveTo>
                      <a:lnTo>
                        <a:pt x="2641" y="11"/>
                      </a:lnTo>
                      <a:lnTo>
                        <a:pt x="2641" y="0"/>
                      </a:lnTo>
                      <a:lnTo>
                        <a:pt x="2655" y="0"/>
                      </a:lnTo>
                      <a:lnTo>
                        <a:pt x="2655" y="11"/>
                      </a:lnTo>
                      <a:close/>
                      <a:moveTo>
                        <a:pt x="2684" y="11"/>
                      </a:moveTo>
                      <a:lnTo>
                        <a:pt x="2671" y="11"/>
                      </a:lnTo>
                      <a:lnTo>
                        <a:pt x="2671" y="0"/>
                      </a:lnTo>
                      <a:lnTo>
                        <a:pt x="2684" y="0"/>
                      </a:lnTo>
                      <a:lnTo>
                        <a:pt x="2684" y="11"/>
                      </a:lnTo>
                      <a:close/>
                      <a:moveTo>
                        <a:pt x="2714" y="11"/>
                      </a:moveTo>
                      <a:lnTo>
                        <a:pt x="2700" y="11"/>
                      </a:lnTo>
                      <a:lnTo>
                        <a:pt x="2700" y="0"/>
                      </a:lnTo>
                      <a:lnTo>
                        <a:pt x="2714" y="0"/>
                      </a:lnTo>
                      <a:lnTo>
                        <a:pt x="2714" y="11"/>
                      </a:lnTo>
                      <a:close/>
                      <a:moveTo>
                        <a:pt x="2743" y="11"/>
                      </a:moveTo>
                      <a:lnTo>
                        <a:pt x="2730" y="11"/>
                      </a:lnTo>
                      <a:lnTo>
                        <a:pt x="2730" y="0"/>
                      </a:lnTo>
                      <a:lnTo>
                        <a:pt x="2743" y="0"/>
                      </a:lnTo>
                      <a:lnTo>
                        <a:pt x="2743" y="11"/>
                      </a:lnTo>
                      <a:close/>
                      <a:moveTo>
                        <a:pt x="2772" y="11"/>
                      </a:moveTo>
                      <a:lnTo>
                        <a:pt x="2756" y="11"/>
                      </a:lnTo>
                      <a:lnTo>
                        <a:pt x="2756" y="0"/>
                      </a:lnTo>
                      <a:lnTo>
                        <a:pt x="2772" y="0"/>
                      </a:lnTo>
                      <a:lnTo>
                        <a:pt x="2772" y="11"/>
                      </a:lnTo>
                      <a:close/>
                      <a:moveTo>
                        <a:pt x="2802" y="11"/>
                      </a:moveTo>
                      <a:lnTo>
                        <a:pt x="2786" y="11"/>
                      </a:lnTo>
                      <a:lnTo>
                        <a:pt x="2786" y="0"/>
                      </a:lnTo>
                      <a:lnTo>
                        <a:pt x="2802" y="0"/>
                      </a:lnTo>
                      <a:lnTo>
                        <a:pt x="2802" y="11"/>
                      </a:lnTo>
                      <a:close/>
                      <a:moveTo>
                        <a:pt x="2831" y="11"/>
                      </a:moveTo>
                      <a:lnTo>
                        <a:pt x="2815" y="11"/>
                      </a:lnTo>
                      <a:lnTo>
                        <a:pt x="2815" y="0"/>
                      </a:lnTo>
                      <a:lnTo>
                        <a:pt x="2831" y="0"/>
                      </a:lnTo>
                      <a:lnTo>
                        <a:pt x="2831" y="11"/>
                      </a:lnTo>
                      <a:close/>
                      <a:moveTo>
                        <a:pt x="2858" y="11"/>
                      </a:moveTo>
                      <a:lnTo>
                        <a:pt x="2844" y="11"/>
                      </a:lnTo>
                      <a:lnTo>
                        <a:pt x="2844" y="0"/>
                      </a:lnTo>
                      <a:lnTo>
                        <a:pt x="2858" y="0"/>
                      </a:lnTo>
                      <a:lnTo>
                        <a:pt x="2858" y="11"/>
                      </a:lnTo>
                      <a:close/>
                      <a:moveTo>
                        <a:pt x="2887" y="11"/>
                      </a:moveTo>
                      <a:lnTo>
                        <a:pt x="2874" y="11"/>
                      </a:lnTo>
                      <a:lnTo>
                        <a:pt x="2874" y="0"/>
                      </a:lnTo>
                      <a:lnTo>
                        <a:pt x="2887" y="0"/>
                      </a:lnTo>
                      <a:lnTo>
                        <a:pt x="2887" y="11"/>
                      </a:lnTo>
                      <a:close/>
                      <a:moveTo>
                        <a:pt x="2916" y="11"/>
                      </a:moveTo>
                      <a:lnTo>
                        <a:pt x="2903" y="11"/>
                      </a:lnTo>
                      <a:lnTo>
                        <a:pt x="2903" y="0"/>
                      </a:lnTo>
                      <a:lnTo>
                        <a:pt x="2916" y="0"/>
                      </a:lnTo>
                      <a:lnTo>
                        <a:pt x="2916" y="11"/>
                      </a:lnTo>
                      <a:close/>
                      <a:moveTo>
                        <a:pt x="2946" y="11"/>
                      </a:moveTo>
                      <a:lnTo>
                        <a:pt x="2932" y="11"/>
                      </a:lnTo>
                      <a:lnTo>
                        <a:pt x="2932" y="0"/>
                      </a:lnTo>
                      <a:lnTo>
                        <a:pt x="2946" y="0"/>
                      </a:lnTo>
                      <a:lnTo>
                        <a:pt x="2946" y="11"/>
                      </a:lnTo>
                      <a:close/>
                      <a:moveTo>
                        <a:pt x="2975" y="11"/>
                      </a:moveTo>
                      <a:lnTo>
                        <a:pt x="2959" y="11"/>
                      </a:lnTo>
                      <a:lnTo>
                        <a:pt x="2959" y="0"/>
                      </a:lnTo>
                      <a:lnTo>
                        <a:pt x="2975" y="0"/>
                      </a:lnTo>
                      <a:lnTo>
                        <a:pt x="2975" y="11"/>
                      </a:lnTo>
                      <a:close/>
                      <a:moveTo>
                        <a:pt x="3004" y="11"/>
                      </a:moveTo>
                      <a:lnTo>
                        <a:pt x="2988" y="11"/>
                      </a:lnTo>
                      <a:lnTo>
                        <a:pt x="2988" y="0"/>
                      </a:lnTo>
                      <a:lnTo>
                        <a:pt x="3004" y="0"/>
                      </a:lnTo>
                      <a:lnTo>
                        <a:pt x="3004" y="11"/>
                      </a:lnTo>
                      <a:close/>
                      <a:moveTo>
                        <a:pt x="3034" y="11"/>
                      </a:moveTo>
                      <a:lnTo>
                        <a:pt x="3018" y="11"/>
                      </a:lnTo>
                      <a:lnTo>
                        <a:pt x="3018" y="0"/>
                      </a:lnTo>
                      <a:lnTo>
                        <a:pt x="3034" y="0"/>
                      </a:lnTo>
                      <a:lnTo>
                        <a:pt x="3034" y="11"/>
                      </a:lnTo>
                      <a:close/>
                      <a:moveTo>
                        <a:pt x="3060" y="11"/>
                      </a:moveTo>
                      <a:lnTo>
                        <a:pt x="3047" y="11"/>
                      </a:lnTo>
                      <a:lnTo>
                        <a:pt x="3047" y="0"/>
                      </a:lnTo>
                      <a:lnTo>
                        <a:pt x="3060" y="0"/>
                      </a:lnTo>
                      <a:lnTo>
                        <a:pt x="3060" y="11"/>
                      </a:lnTo>
                      <a:close/>
                      <a:moveTo>
                        <a:pt x="3090" y="11"/>
                      </a:moveTo>
                      <a:lnTo>
                        <a:pt x="3076" y="11"/>
                      </a:lnTo>
                      <a:lnTo>
                        <a:pt x="3076" y="0"/>
                      </a:lnTo>
                      <a:lnTo>
                        <a:pt x="3090" y="0"/>
                      </a:lnTo>
                      <a:lnTo>
                        <a:pt x="3090" y="11"/>
                      </a:lnTo>
                      <a:close/>
                      <a:moveTo>
                        <a:pt x="3119" y="11"/>
                      </a:moveTo>
                      <a:lnTo>
                        <a:pt x="3106" y="11"/>
                      </a:lnTo>
                      <a:lnTo>
                        <a:pt x="3106" y="0"/>
                      </a:lnTo>
                      <a:lnTo>
                        <a:pt x="3119" y="0"/>
                      </a:lnTo>
                      <a:lnTo>
                        <a:pt x="3119" y="11"/>
                      </a:lnTo>
                      <a:close/>
                      <a:moveTo>
                        <a:pt x="3149" y="11"/>
                      </a:moveTo>
                      <a:lnTo>
                        <a:pt x="3135" y="11"/>
                      </a:lnTo>
                      <a:lnTo>
                        <a:pt x="3135" y="0"/>
                      </a:lnTo>
                      <a:lnTo>
                        <a:pt x="3149" y="0"/>
                      </a:lnTo>
                      <a:lnTo>
                        <a:pt x="3149" y="11"/>
                      </a:lnTo>
                      <a:close/>
                      <a:moveTo>
                        <a:pt x="3178" y="11"/>
                      </a:moveTo>
                      <a:lnTo>
                        <a:pt x="3165" y="11"/>
                      </a:lnTo>
                      <a:lnTo>
                        <a:pt x="3165" y="0"/>
                      </a:lnTo>
                      <a:lnTo>
                        <a:pt x="3178" y="0"/>
                      </a:lnTo>
                      <a:lnTo>
                        <a:pt x="3178" y="11"/>
                      </a:lnTo>
                      <a:close/>
                      <a:moveTo>
                        <a:pt x="3207" y="11"/>
                      </a:moveTo>
                      <a:lnTo>
                        <a:pt x="3191" y="11"/>
                      </a:lnTo>
                      <a:lnTo>
                        <a:pt x="3191" y="0"/>
                      </a:lnTo>
                      <a:lnTo>
                        <a:pt x="3207" y="0"/>
                      </a:lnTo>
                      <a:lnTo>
                        <a:pt x="3207" y="11"/>
                      </a:lnTo>
                      <a:close/>
                      <a:moveTo>
                        <a:pt x="3237" y="11"/>
                      </a:moveTo>
                      <a:lnTo>
                        <a:pt x="3221" y="11"/>
                      </a:lnTo>
                      <a:lnTo>
                        <a:pt x="3221" y="0"/>
                      </a:lnTo>
                      <a:lnTo>
                        <a:pt x="3237" y="0"/>
                      </a:lnTo>
                      <a:lnTo>
                        <a:pt x="3237" y="11"/>
                      </a:lnTo>
                      <a:close/>
                      <a:moveTo>
                        <a:pt x="3266" y="11"/>
                      </a:moveTo>
                      <a:lnTo>
                        <a:pt x="3250" y="11"/>
                      </a:lnTo>
                      <a:lnTo>
                        <a:pt x="3250" y="0"/>
                      </a:lnTo>
                      <a:lnTo>
                        <a:pt x="3266" y="0"/>
                      </a:lnTo>
                      <a:lnTo>
                        <a:pt x="3266" y="11"/>
                      </a:lnTo>
                      <a:close/>
                      <a:moveTo>
                        <a:pt x="3293" y="11"/>
                      </a:moveTo>
                      <a:lnTo>
                        <a:pt x="3279" y="11"/>
                      </a:lnTo>
                      <a:lnTo>
                        <a:pt x="3279" y="0"/>
                      </a:lnTo>
                      <a:lnTo>
                        <a:pt x="3293" y="0"/>
                      </a:lnTo>
                      <a:lnTo>
                        <a:pt x="3293" y="11"/>
                      </a:lnTo>
                      <a:close/>
                      <a:moveTo>
                        <a:pt x="3322" y="11"/>
                      </a:moveTo>
                      <a:lnTo>
                        <a:pt x="3309" y="11"/>
                      </a:lnTo>
                      <a:lnTo>
                        <a:pt x="3309" y="0"/>
                      </a:lnTo>
                      <a:lnTo>
                        <a:pt x="3322" y="0"/>
                      </a:lnTo>
                      <a:lnTo>
                        <a:pt x="3322" y="11"/>
                      </a:lnTo>
                      <a:close/>
                      <a:moveTo>
                        <a:pt x="3351" y="11"/>
                      </a:moveTo>
                      <a:lnTo>
                        <a:pt x="3338" y="11"/>
                      </a:lnTo>
                      <a:lnTo>
                        <a:pt x="3338" y="0"/>
                      </a:lnTo>
                      <a:lnTo>
                        <a:pt x="3351" y="0"/>
                      </a:lnTo>
                      <a:lnTo>
                        <a:pt x="3351" y="11"/>
                      </a:lnTo>
                      <a:close/>
                      <a:moveTo>
                        <a:pt x="3381" y="11"/>
                      </a:moveTo>
                      <a:lnTo>
                        <a:pt x="3367" y="11"/>
                      </a:lnTo>
                      <a:lnTo>
                        <a:pt x="3367" y="0"/>
                      </a:lnTo>
                      <a:lnTo>
                        <a:pt x="3381" y="0"/>
                      </a:lnTo>
                      <a:lnTo>
                        <a:pt x="3381" y="11"/>
                      </a:lnTo>
                      <a:close/>
                      <a:moveTo>
                        <a:pt x="3410" y="11"/>
                      </a:moveTo>
                      <a:lnTo>
                        <a:pt x="3394" y="11"/>
                      </a:lnTo>
                      <a:lnTo>
                        <a:pt x="3394" y="0"/>
                      </a:lnTo>
                      <a:lnTo>
                        <a:pt x="3410" y="0"/>
                      </a:lnTo>
                      <a:lnTo>
                        <a:pt x="3410" y="11"/>
                      </a:lnTo>
                      <a:close/>
                      <a:moveTo>
                        <a:pt x="3439" y="11"/>
                      </a:moveTo>
                      <a:lnTo>
                        <a:pt x="3423" y="11"/>
                      </a:lnTo>
                      <a:lnTo>
                        <a:pt x="3423" y="0"/>
                      </a:lnTo>
                      <a:lnTo>
                        <a:pt x="3439" y="0"/>
                      </a:lnTo>
                      <a:lnTo>
                        <a:pt x="3439" y="11"/>
                      </a:lnTo>
                      <a:close/>
                      <a:moveTo>
                        <a:pt x="3469" y="11"/>
                      </a:moveTo>
                      <a:lnTo>
                        <a:pt x="3453" y="11"/>
                      </a:lnTo>
                      <a:lnTo>
                        <a:pt x="3453" y="0"/>
                      </a:lnTo>
                      <a:lnTo>
                        <a:pt x="3469" y="0"/>
                      </a:lnTo>
                      <a:lnTo>
                        <a:pt x="3469" y="11"/>
                      </a:lnTo>
                      <a:close/>
                      <a:moveTo>
                        <a:pt x="3495" y="11"/>
                      </a:moveTo>
                      <a:lnTo>
                        <a:pt x="3482" y="11"/>
                      </a:lnTo>
                      <a:lnTo>
                        <a:pt x="3482" y="0"/>
                      </a:lnTo>
                      <a:lnTo>
                        <a:pt x="3495" y="0"/>
                      </a:lnTo>
                      <a:lnTo>
                        <a:pt x="3495" y="11"/>
                      </a:lnTo>
                      <a:close/>
                      <a:moveTo>
                        <a:pt x="3525" y="11"/>
                      </a:moveTo>
                      <a:lnTo>
                        <a:pt x="3511" y="11"/>
                      </a:lnTo>
                      <a:lnTo>
                        <a:pt x="3511" y="0"/>
                      </a:lnTo>
                      <a:lnTo>
                        <a:pt x="3525" y="0"/>
                      </a:lnTo>
                      <a:lnTo>
                        <a:pt x="3525" y="11"/>
                      </a:lnTo>
                      <a:close/>
                      <a:moveTo>
                        <a:pt x="3554" y="11"/>
                      </a:moveTo>
                      <a:lnTo>
                        <a:pt x="3541" y="11"/>
                      </a:lnTo>
                      <a:lnTo>
                        <a:pt x="3541" y="0"/>
                      </a:lnTo>
                      <a:lnTo>
                        <a:pt x="3554" y="0"/>
                      </a:lnTo>
                      <a:lnTo>
                        <a:pt x="3554" y="11"/>
                      </a:lnTo>
                      <a:close/>
                      <a:moveTo>
                        <a:pt x="3583" y="11"/>
                      </a:moveTo>
                      <a:lnTo>
                        <a:pt x="3570" y="11"/>
                      </a:lnTo>
                      <a:lnTo>
                        <a:pt x="3570" y="0"/>
                      </a:lnTo>
                      <a:lnTo>
                        <a:pt x="3583" y="0"/>
                      </a:lnTo>
                      <a:lnTo>
                        <a:pt x="3583" y="11"/>
                      </a:lnTo>
                      <a:close/>
                      <a:moveTo>
                        <a:pt x="3613" y="11"/>
                      </a:moveTo>
                      <a:lnTo>
                        <a:pt x="3599" y="11"/>
                      </a:lnTo>
                      <a:lnTo>
                        <a:pt x="3599" y="0"/>
                      </a:lnTo>
                      <a:lnTo>
                        <a:pt x="3613" y="0"/>
                      </a:lnTo>
                      <a:lnTo>
                        <a:pt x="3613" y="11"/>
                      </a:lnTo>
                      <a:close/>
                      <a:moveTo>
                        <a:pt x="3642" y="11"/>
                      </a:moveTo>
                      <a:lnTo>
                        <a:pt x="3626" y="11"/>
                      </a:lnTo>
                      <a:lnTo>
                        <a:pt x="3626" y="0"/>
                      </a:lnTo>
                      <a:lnTo>
                        <a:pt x="3642" y="0"/>
                      </a:lnTo>
                      <a:lnTo>
                        <a:pt x="3642" y="11"/>
                      </a:lnTo>
                      <a:close/>
                      <a:moveTo>
                        <a:pt x="3672" y="11"/>
                      </a:moveTo>
                      <a:lnTo>
                        <a:pt x="3656" y="11"/>
                      </a:lnTo>
                      <a:lnTo>
                        <a:pt x="3656" y="0"/>
                      </a:lnTo>
                      <a:lnTo>
                        <a:pt x="3672" y="0"/>
                      </a:lnTo>
                      <a:lnTo>
                        <a:pt x="3672" y="11"/>
                      </a:lnTo>
                      <a:close/>
                      <a:moveTo>
                        <a:pt x="3698" y="11"/>
                      </a:moveTo>
                      <a:lnTo>
                        <a:pt x="3685" y="11"/>
                      </a:lnTo>
                      <a:lnTo>
                        <a:pt x="3685" y="0"/>
                      </a:lnTo>
                      <a:lnTo>
                        <a:pt x="3698" y="0"/>
                      </a:lnTo>
                      <a:lnTo>
                        <a:pt x="3698" y="11"/>
                      </a:lnTo>
                      <a:close/>
                      <a:moveTo>
                        <a:pt x="3728" y="11"/>
                      </a:moveTo>
                      <a:lnTo>
                        <a:pt x="3714" y="11"/>
                      </a:lnTo>
                      <a:lnTo>
                        <a:pt x="3714" y="0"/>
                      </a:lnTo>
                      <a:lnTo>
                        <a:pt x="3728" y="0"/>
                      </a:lnTo>
                      <a:lnTo>
                        <a:pt x="3728" y="11"/>
                      </a:lnTo>
                      <a:close/>
                      <a:moveTo>
                        <a:pt x="3757" y="11"/>
                      </a:moveTo>
                      <a:lnTo>
                        <a:pt x="3744" y="11"/>
                      </a:lnTo>
                      <a:lnTo>
                        <a:pt x="3744" y="0"/>
                      </a:lnTo>
                      <a:lnTo>
                        <a:pt x="3757" y="0"/>
                      </a:lnTo>
                      <a:lnTo>
                        <a:pt x="3757" y="11"/>
                      </a:lnTo>
                      <a:close/>
                      <a:moveTo>
                        <a:pt x="3786" y="11"/>
                      </a:moveTo>
                      <a:lnTo>
                        <a:pt x="3773" y="11"/>
                      </a:lnTo>
                      <a:lnTo>
                        <a:pt x="3773" y="0"/>
                      </a:lnTo>
                      <a:lnTo>
                        <a:pt x="3786" y="0"/>
                      </a:lnTo>
                      <a:lnTo>
                        <a:pt x="3786" y="11"/>
                      </a:lnTo>
                      <a:close/>
                      <a:moveTo>
                        <a:pt x="3816" y="11"/>
                      </a:moveTo>
                      <a:lnTo>
                        <a:pt x="3802" y="11"/>
                      </a:lnTo>
                      <a:lnTo>
                        <a:pt x="3802" y="0"/>
                      </a:lnTo>
                      <a:lnTo>
                        <a:pt x="3816" y="0"/>
                      </a:lnTo>
                      <a:lnTo>
                        <a:pt x="3816" y="11"/>
                      </a:lnTo>
                      <a:close/>
                      <a:moveTo>
                        <a:pt x="3845" y="11"/>
                      </a:moveTo>
                      <a:lnTo>
                        <a:pt x="3829" y="11"/>
                      </a:lnTo>
                      <a:lnTo>
                        <a:pt x="3829" y="0"/>
                      </a:lnTo>
                      <a:lnTo>
                        <a:pt x="3845" y="0"/>
                      </a:lnTo>
                      <a:lnTo>
                        <a:pt x="3845" y="11"/>
                      </a:lnTo>
                      <a:close/>
                      <a:moveTo>
                        <a:pt x="3874" y="11"/>
                      </a:moveTo>
                      <a:lnTo>
                        <a:pt x="3858" y="11"/>
                      </a:lnTo>
                      <a:lnTo>
                        <a:pt x="3858" y="0"/>
                      </a:lnTo>
                      <a:lnTo>
                        <a:pt x="3874" y="0"/>
                      </a:lnTo>
                      <a:lnTo>
                        <a:pt x="3874" y="11"/>
                      </a:lnTo>
                      <a:close/>
                      <a:moveTo>
                        <a:pt x="3904" y="11"/>
                      </a:moveTo>
                      <a:lnTo>
                        <a:pt x="3888" y="11"/>
                      </a:lnTo>
                      <a:lnTo>
                        <a:pt x="3888" y="0"/>
                      </a:lnTo>
                      <a:lnTo>
                        <a:pt x="3904" y="0"/>
                      </a:lnTo>
                      <a:lnTo>
                        <a:pt x="3904" y="11"/>
                      </a:lnTo>
                      <a:close/>
                      <a:moveTo>
                        <a:pt x="3930" y="11"/>
                      </a:moveTo>
                      <a:lnTo>
                        <a:pt x="3917" y="11"/>
                      </a:lnTo>
                      <a:lnTo>
                        <a:pt x="3917" y="0"/>
                      </a:lnTo>
                      <a:lnTo>
                        <a:pt x="3930" y="0"/>
                      </a:lnTo>
                      <a:lnTo>
                        <a:pt x="3930" y="11"/>
                      </a:lnTo>
                      <a:close/>
                      <a:moveTo>
                        <a:pt x="3960" y="11"/>
                      </a:moveTo>
                      <a:lnTo>
                        <a:pt x="3946" y="11"/>
                      </a:lnTo>
                      <a:lnTo>
                        <a:pt x="3946" y="0"/>
                      </a:lnTo>
                      <a:lnTo>
                        <a:pt x="3960" y="0"/>
                      </a:lnTo>
                      <a:lnTo>
                        <a:pt x="3960" y="11"/>
                      </a:lnTo>
                      <a:close/>
                      <a:moveTo>
                        <a:pt x="3989" y="11"/>
                      </a:moveTo>
                      <a:lnTo>
                        <a:pt x="3976" y="11"/>
                      </a:lnTo>
                      <a:lnTo>
                        <a:pt x="3976" y="0"/>
                      </a:lnTo>
                      <a:lnTo>
                        <a:pt x="3989" y="0"/>
                      </a:lnTo>
                      <a:lnTo>
                        <a:pt x="3989" y="11"/>
                      </a:lnTo>
                      <a:close/>
                      <a:moveTo>
                        <a:pt x="4018" y="11"/>
                      </a:moveTo>
                      <a:lnTo>
                        <a:pt x="4005" y="11"/>
                      </a:lnTo>
                      <a:lnTo>
                        <a:pt x="4005" y="0"/>
                      </a:lnTo>
                      <a:lnTo>
                        <a:pt x="4018" y="0"/>
                      </a:lnTo>
                      <a:lnTo>
                        <a:pt x="4018" y="11"/>
                      </a:lnTo>
                      <a:close/>
                      <a:moveTo>
                        <a:pt x="4048" y="11"/>
                      </a:moveTo>
                      <a:lnTo>
                        <a:pt x="4032" y="11"/>
                      </a:lnTo>
                      <a:lnTo>
                        <a:pt x="4032" y="0"/>
                      </a:lnTo>
                      <a:lnTo>
                        <a:pt x="4048" y="0"/>
                      </a:lnTo>
                      <a:lnTo>
                        <a:pt x="4048" y="11"/>
                      </a:lnTo>
                      <a:close/>
                      <a:moveTo>
                        <a:pt x="4077" y="11"/>
                      </a:moveTo>
                      <a:lnTo>
                        <a:pt x="4061" y="11"/>
                      </a:lnTo>
                      <a:lnTo>
                        <a:pt x="4061" y="0"/>
                      </a:lnTo>
                      <a:lnTo>
                        <a:pt x="4077" y="0"/>
                      </a:lnTo>
                      <a:lnTo>
                        <a:pt x="4077" y="11"/>
                      </a:lnTo>
                      <a:close/>
                      <a:moveTo>
                        <a:pt x="4107" y="11"/>
                      </a:moveTo>
                      <a:lnTo>
                        <a:pt x="4091" y="11"/>
                      </a:lnTo>
                      <a:lnTo>
                        <a:pt x="4091" y="0"/>
                      </a:lnTo>
                      <a:lnTo>
                        <a:pt x="4107" y="0"/>
                      </a:lnTo>
                      <a:lnTo>
                        <a:pt x="4107" y="11"/>
                      </a:lnTo>
                      <a:close/>
                      <a:moveTo>
                        <a:pt x="4133" y="11"/>
                      </a:moveTo>
                      <a:lnTo>
                        <a:pt x="4120" y="11"/>
                      </a:lnTo>
                      <a:lnTo>
                        <a:pt x="4120" y="0"/>
                      </a:lnTo>
                      <a:lnTo>
                        <a:pt x="4133" y="0"/>
                      </a:lnTo>
                      <a:lnTo>
                        <a:pt x="4133" y="11"/>
                      </a:lnTo>
                      <a:close/>
                      <a:moveTo>
                        <a:pt x="4163" y="11"/>
                      </a:moveTo>
                      <a:lnTo>
                        <a:pt x="4149" y="11"/>
                      </a:lnTo>
                      <a:lnTo>
                        <a:pt x="4149" y="0"/>
                      </a:lnTo>
                      <a:lnTo>
                        <a:pt x="4163" y="0"/>
                      </a:lnTo>
                      <a:lnTo>
                        <a:pt x="4163" y="11"/>
                      </a:lnTo>
                      <a:close/>
                      <a:moveTo>
                        <a:pt x="4192" y="11"/>
                      </a:moveTo>
                      <a:lnTo>
                        <a:pt x="4179" y="11"/>
                      </a:lnTo>
                      <a:lnTo>
                        <a:pt x="4179" y="0"/>
                      </a:lnTo>
                      <a:lnTo>
                        <a:pt x="4192" y="0"/>
                      </a:lnTo>
                      <a:lnTo>
                        <a:pt x="4192" y="11"/>
                      </a:lnTo>
                      <a:close/>
                      <a:moveTo>
                        <a:pt x="4221" y="11"/>
                      </a:moveTo>
                      <a:lnTo>
                        <a:pt x="4208" y="11"/>
                      </a:lnTo>
                      <a:lnTo>
                        <a:pt x="4208" y="0"/>
                      </a:lnTo>
                      <a:lnTo>
                        <a:pt x="4221" y="0"/>
                      </a:lnTo>
                      <a:lnTo>
                        <a:pt x="4221" y="11"/>
                      </a:lnTo>
                      <a:close/>
                      <a:moveTo>
                        <a:pt x="4251" y="11"/>
                      </a:moveTo>
                      <a:lnTo>
                        <a:pt x="4235" y="11"/>
                      </a:lnTo>
                      <a:lnTo>
                        <a:pt x="4235" y="0"/>
                      </a:lnTo>
                      <a:lnTo>
                        <a:pt x="4251" y="0"/>
                      </a:lnTo>
                      <a:lnTo>
                        <a:pt x="4251" y="11"/>
                      </a:lnTo>
                      <a:close/>
                      <a:moveTo>
                        <a:pt x="4280" y="11"/>
                      </a:moveTo>
                      <a:lnTo>
                        <a:pt x="4264" y="11"/>
                      </a:lnTo>
                      <a:lnTo>
                        <a:pt x="4264" y="0"/>
                      </a:lnTo>
                      <a:lnTo>
                        <a:pt x="4280" y="0"/>
                      </a:lnTo>
                      <a:lnTo>
                        <a:pt x="4280" y="11"/>
                      </a:lnTo>
                      <a:close/>
                      <a:moveTo>
                        <a:pt x="4309" y="11"/>
                      </a:moveTo>
                      <a:lnTo>
                        <a:pt x="4293" y="11"/>
                      </a:lnTo>
                      <a:lnTo>
                        <a:pt x="4293" y="0"/>
                      </a:lnTo>
                      <a:lnTo>
                        <a:pt x="4309" y="0"/>
                      </a:lnTo>
                      <a:lnTo>
                        <a:pt x="4309" y="11"/>
                      </a:lnTo>
                      <a:close/>
                      <a:moveTo>
                        <a:pt x="4336" y="11"/>
                      </a:moveTo>
                      <a:lnTo>
                        <a:pt x="4323" y="11"/>
                      </a:lnTo>
                      <a:lnTo>
                        <a:pt x="4323" y="0"/>
                      </a:lnTo>
                      <a:lnTo>
                        <a:pt x="4336" y="0"/>
                      </a:lnTo>
                      <a:lnTo>
                        <a:pt x="4336" y="11"/>
                      </a:lnTo>
                      <a:close/>
                      <a:moveTo>
                        <a:pt x="4365" y="11"/>
                      </a:moveTo>
                      <a:lnTo>
                        <a:pt x="4352" y="11"/>
                      </a:lnTo>
                      <a:lnTo>
                        <a:pt x="4352" y="0"/>
                      </a:lnTo>
                      <a:lnTo>
                        <a:pt x="4365" y="0"/>
                      </a:lnTo>
                      <a:lnTo>
                        <a:pt x="4365" y="11"/>
                      </a:lnTo>
                      <a:close/>
                    </a:path>
                  </a:pathLst>
                </a:custGeom>
                <a:solidFill>
                  <a:srgbClr val="684F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365" name="Freeform 946"/>
                <p:cNvSpPr>
                  <a:spLocks noEditPoints="1"/>
                </p:cNvSpPr>
                <p:nvPr/>
              </p:nvSpPr>
              <p:spPr bwMode="auto">
                <a:xfrm>
                  <a:off x="4502579" y="2613207"/>
                  <a:ext cx="308454" cy="694319"/>
                </a:xfrm>
                <a:custGeom>
                  <a:avLst/>
                  <a:gdLst>
                    <a:gd name="T0" fmla="*/ 72 w 97"/>
                    <a:gd name="T1" fmla="*/ 44 h 218"/>
                    <a:gd name="T2" fmla="*/ 25 w 97"/>
                    <a:gd name="T3" fmla="*/ 44 h 218"/>
                    <a:gd name="T4" fmla="*/ 0 w 97"/>
                    <a:gd name="T5" fmla="*/ 70 h 218"/>
                    <a:gd name="T6" fmla="*/ 0 w 97"/>
                    <a:gd name="T7" fmla="*/ 133 h 218"/>
                    <a:gd name="T8" fmla="*/ 9 w 97"/>
                    <a:gd name="T9" fmla="*/ 140 h 218"/>
                    <a:gd name="T10" fmla="*/ 17 w 97"/>
                    <a:gd name="T11" fmla="*/ 133 h 218"/>
                    <a:gd name="T12" fmla="*/ 17 w 97"/>
                    <a:gd name="T13" fmla="*/ 73 h 218"/>
                    <a:gd name="T14" fmla="*/ 23 w 97"/>
                    <a:gd name="T15" fmla="*/ 73 h 218"/>
                    <a:gd name="T16" fmla="*/ 23 w 97"/>
                    <a:gd name="T17" fmla="*/ 209 h 218"/>
                    <a:gd name="T18" fmla="*/ 36 w 97"/>
                    <a:gd name="T19" fmla="*/ 217 h 218"/>
                    <a:gd name="T20" fmla="*/ 46 w 97"/>
                    <a:gd name="T21" fmla="*/ 208 h 218"/>
                    <a:gd name="T22" fmla="*/ 46 w 97"/>
                    <a:gd name="T23" fmla="*/ 132 h 218"/>
                    <a:gd name="T24" fmla="*/ 50 w 97"/>
                    <a:gd name="T25" fmla="*/ 132 h 218"/>
                    <a:gd name="T26" fmla="*/ 50 w 97"/>
                    <a:gd name="T27" fmla="*/ 208 h 218"/>
                    <a:gd name="T28" fmla="*/ 61 w 97"/>
                    <a:gd name="T29" fmla="*/ 217 h 218"/>
                    <a:gd name="T30" fmla="*/ 74 w 97"/>
                    <a:gd name="T31" fmla="*/ 209 h 218"/>
                    <a:gd name="T32" fmla="*/ 74 w 97"/>
                    <a:gd name="T33" fmla="*/ 73 h 218"/>
                    <a:gd name="T34" fmla="*/ 79 w 97"/>
                    <a:gd name="T35" fmla="*/ 73 h 218"/>
                    <a:gd name="T36" fmla="*/ 79 w 97"/>
                    <a:gd name="T37" fmla="*/ 133 h 218"/>
                    <a:gd name="T38" fmla="*/ 87 w 97"/>
                    <a:gd name="T39" fmla="*/ 140 h 218"/>
                    <a:gd name="T40" fmla="*/ 97 w 97"/>
                    <a:gd name="T41" fmla="*/ 133 h 218"/>
                    <a:gd name="T42" fmla="*/ 97 w 97"/>
                    <a:gd name="T43" fmla="*/ 70 h 218"/>
                    <a:gd name="T44" fmla="*/ 72 w 97"/>
                    <a:gd name="T45" fmla="*/ 44 h 218"/>
                    <a:gd name="T46" fmla="*/ 49 w 97"/>
                    <a:gd name="T47" fmla="*/ 38 h 218"/>
                    <a:gd name="T48" fmla="*/ 68 w 97"/>
                    <a:gd name="T49" fmla="*/ 19 h 218"/>
                    <a:gd name="T50" fmla="*/ 49 w 97"/>
                    <a:gd name="T51" fmla="*/ 0 h 218"/>
                    <a:gd name="T52" fmla="*/ 29 w 97"/>
                    <a:gd name="T53" fmla="*/ 19 h 218"/>
                    <a:gd name="T54" fmla="*/ 49 w 97"/>
                    <a:gd name="T55" fmla="*/ 38 h 2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97" h="218">
                      <a:moveTo>
                        <a:pt x="72" y="44"/>
                      </a:moveTo>
                      <a:cubicBezTo>
                        <a:pt x="25" y="44"/>
                        <a:pt x="25" y="44"/>
                        <a:pt x="25" y="44"/>
                      </a:cubicBezTo>
                      <a:cubicBezTo>
                        <a:pt x="1" y="45"/>
                        <a:pt x="0" y="70"/>
                        <a:pt x="0" y="70"/>
                      </a:cubicBezTo>
                      <a:cubicBezTo>
                        <a:pt x="0" y="133"/>
                        <a:pt x="0" y="133"/>
                        <a:pt x="0" y="133"/>
                      </a:cubicBezTo>
                      <a:cubicBezTo>
                        <a:pt x="0" y="133"/>
                        <a:pt x="2" y="139"/>
                        <a:pt x="9" y="140"/>
                      </a:cubicBezTo>
                      <a:cubicBezTo>
                        <a:pt x="17" y="141"/>
                        <a:pt x="17" y="133"/>
                        <a:pt x="17" y="133"/>
                      </a:cubicBezTo>
                      <a:cubicBezTo>
                        <a:pt x="17" y="73"/>
                        <a:pt x="17" y="73"/>
                        <a:pt x="17" y="73"/>
                      </a:cubicBezTo>
                      <a:cubicBezTo>
                        <a:pt x="23" y="73"/>
                        <a:pt x="23" y="73"/>
                        <a:pt x="23" y="73"/>
                      </a:cubicBezTo>
                      <a:cubicBezTo>
                        <a:pt x="23" y="209"/>
                        <a:pt x="23" y="209"/>
                        <a:pt x="23" y="209"/>
                      </a:cubicBezTo>
                      <a:cubicBezTo>
                        <a:pt x="23" y="209"/>
                        <a:pt x="27" y="217"/>
                        <a:pt x="36" y="217"/>
                      </a:cubicBezTo>
                      <a:cubicBezTo>
                        <a:pt x="44" y="218"/>
                        <a:pt x="46" y="208"/>
                        <a:pt x="46" y="208"/>
                      </a:cubicBezTo>
                      <a:cubicBezTo>
                        <a:pt x="46" y="132"/>
                        <a:pt x="46" y="132"/>
                        <a:pt x="46" y="132"/>
                      </a:cubicBezTo>
                      <a:cubicBezTo>
                        <a:pt x="50" y="132"/>
                        <a:pt x="50" y="132"/>
                        <a:pt x="50" y="132"/>
                      </a:cubicBezTo>
                      <a:cubicBezTo>
                        <a:pt x="50" y="208"/>
                        <a:pt x="50" y="208"/>
                        <a:pt x="50" y="208"/>
                      </a:cubicBezTo>
                      <a:cubicBezTo>
                        <a:pt x="50" y="208"/>
                        <a:pt x="52" y="218"/>
                        <a:pt x="61" y="217"/>
                      </a:cubicBezTo>
                      <a:cubicBezTo>
                        <a:pt x="70" y="217"/>
                        <a:pt x="74" y="209"/>
                        <a:pt x="74" y="209"/>
                      </a:cubicBezTo>
                      <a:cubicBezTo>
                        <a:pt x="74" y="73"/>
                        <a:pt x="74" y="73"/>
                        <a:pt x="74" y="73"/>
                      </a:cubicBezTo>
                      <a:cubicBezTo>
                        <a:pt x="79" y="73"/>
                        <a:pt x="79" y="73"/>
                        <a:pt x="79" y="73"/>
                      </a:cubicBezTo>
                      <a:cubicBezTo>
                        <a:pt x="79" y="133"/>
                        <a:pt x="79" y="133"/>
                        <a:pt x="79" y="133"/>
                      </a:cubicBezTo>
                      <a:cubicBezTo>
                        <a:pt x="79" y="133"/>
                        <a:pt x="80" y="141"/>
                        <a:pt x="87" y="140"/>
                      </a:cubicBezTo>
                      <a:cubicBezTo>
                        <a:pt x="95" y="139"/>
                        <a:pt x="97" y="133"/>
                        <a:pt x="97" y="133"/>
                      </a:cubicBezTo>
                      <a:cubicBezTo>
                        <a:pt x="97" y="70"/>
                        <a:pt x="97" y="70"/>
                        <a:pt x="97" y="70"/>
                      </a:cubicBezTo>
                      <a:cubicBezTo>
                        <a:pt x="97" y="70"/>
                        <a:pt x="96" y="45"/>
                        <a:pt x="72" y="44"/>
                      </a:cubicBezTo>
                      <a:close/>
                      <a:moveTo>
                        <a:pt x="49" y="38"/>
                      </a:moveTo>
                      <a:cubicBezTo>
                        <a:pt x="59" y="38"/>
                        <a:pt x="68" y="29"/>
                        <a:pt x="68" y="19"/>
                      </a:cubicBezTo>
                      <a:cubicBezTo>
                        <a:pt x="68" y="8"/>
                        <a:pt x="59" y="0"/>
                        <a:pt x="49" y="0"/>
                      </a:cubicBezTo>
                      <a:cubicBezTo>
                        <a:pt x="38" y="0"/>
                        <a:pt x="29" y="8"/>
                        <a:pt x="29" y="19"/>
                      </a:cubicBezTo>
                      <a:cubicBezTo>
                        <a:pt x="29" y="29"/>
                        <a:pt x="38" y="38"/>
                        <a:pt x="49" y="38"/>
                      </a:cubicBezTo>
                      <a:close/>
                    </a:path>
                  </a:pathLst>
                </a:custGeom>
                <a:solidFill>
                  <a:srgbClr val="874C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366" name="Rectangle 947"/>
                <p:cNvSpPr>
                  <a:spLocks noChangeArrowheads="1"/>
                </p:cNvSpPr>
                <p:nvPr/>
              </p:nvSpPr>
              <p:spPr bwMode="auto">
                <a:xfrm>
                  <a:off x="4921790" y="2750164"/>
                  <a:ext cx="295353" cy="83366"/>
                </a:xfrm>
                <a:prstGeom prst="rect">
                  <a:avLst/>
                </a:prstGeom>
                <a:solidFill>
                  <a:srgbClr val="FAAD8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367" name="Rectangle 948"/>
                <p:cNvSpPr>
                  <a:spLocks noChangeArrowheads="1"/>
                </p:cNvSpPr>
                <p:nvPr/>
              </p:nvSpPr>
              <p:spPr bwMode="auto">
                <a:xfrm>
                  <a:off x="4921790" y="2890695"/>
                  <a:ext cx="575225" cy="82175"/>
                </a:xfrm>
                <a:prstGeom prst="rect">
                  <a:avLst/>
                </a:prstGeom>
                <a:solidFill>
                  <a:srgbClr val="FAAD8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368" name="Rectangle 949"/>
                <p:cNvSpPr>
                  <a:spLocks noChangeArrowheads="1"/>
                </p:cNvSpPr>
                <p:nvPr/>
              </p:nvSpPr>
              <p:spPr bwMode="auto">
                <a:xfrm>
                  <a:off x="4921790" y="3030036"/>
                  <a:ext cx="620481" cy="83366"/>
                </a:xfrm>
                <a:prstGeom prst="rect">
                  <a:avLst/>
                </a:prstGeom>
                <a:solidFill>
                  <a:srgbClr val="EB7B5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369" name="Rectangle 950"/>
                <p:cNvSpPr>
                  <a:spLocks noChangeArrowheads="1"/>
                </p:cNvSpPr>
                <p:nvPr/>
              </p:nvSpPr>
              <p:spPr bwMode="auto">
                <a:xfrm>
                  <a:off x="4921790" y="3170567"/>
                  <a:ext cx="483522" cy="83366"/>
                </a:xfrm>
                <a:prstGeom prst="rect">
                  <a:avLst/>
                </a:prstGeom>
                <a:solidFill>
                  <a:srgbClr val="FAAD8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611" name="组合 11610"/>
              <p:cNvGrpSpPr/>
              <p:nvPr/>
            </p:nvGrpSpPr>
            <p:grpSpPr>
              <a:xfrm>
                <a:off x="5842" y="5009"/>
                <a:ext cx="8363" cy="1457"/>
                <a:chOff x="5052794" y="3429001"/>
                <a:chExt cx="5310406" cy="925361"/>
              </a:xfrm>
            </p:grpSpPr>
            <p:sp>
              <p:nvSpPr>
                <p:cNvPr id="11020" name="Freeform 44"/>
                <p:cNvSpPr/>
                <p:nvPr/>
              </p:nvSpPr>
              <p:spPr bwMode="auto">
                <a:xfrm>
                  <a:off x="5052794" y="3429001"/>
                  <a:ext cx="5310406" cy="925361"/>
                </a:xfrm>
                <a:custGeom>
                  <a:avLst/>
                  <a:gdLst>
                    <a:gd name="T0" fmla="*/ 4459 w 4459"/>
                    <a:gd name="T1" fmla="*/ 777 h 777"/>
                    <a:gd name="T2" fmla="*/ 0 w 4459"/>
                    <a:gd name="T3" fmla="*/ 777 h 777"/>
                    <a:gd name="T4" fmla="*/ 0 w 4459"/>
                    <a:gd name="T5" fmla="*/ 0 h 777"/>
                    <a:gd name="T6" fmla="*/ 3962 w 4459"/>
                    <a:gd name="T7" fmla="*/ 0 h 777"/>
                    <a:gd name="T8" fmla="*/ 4459 w 4459"/>
                    <a:gd name="T9" fmla="*/ 777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59" h="777">
                      <a:moveTo>
                        <a:pt x="4459" y="777"/>
                      </a:moveTo>
                      <a:lnTo>
                        <a:pt x="0" y="777"/>
                      </a:lnTo>
                      <a:lnTo>
                        <a:pt x="0" y="0"/>
                      </a:lnTo>
                      <a:lnTo>
                        <a:pt x="3962" y="0"/>
                      </a:lnTo>
                      <a:lnTo>
                        <a:pt x="4459" y="777"/>
                      </a:lnTo>
                      <a:close/>
                    </a:path>
                  </a:pathLst>
                </a:custGeom>
                <a:solidFill>
                  <a:srgbClr val="FF8F9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/>
                </a:p>
              </p:txBody>
            </p:sp>
            <p:sp>
              <p:nvSpPr>
                <p:cNvPr id="11021" name="Freeform 45"/>
                <p:cNvSpPr/>
                <p:nvPr/>
              </p:nvSpPr>
              <p:spPr bwMode="auto">
                <a:xfrm>
                  <a:off x="5052794" y="3429001"/>
                  <a:ext cx="5310406" cy="925361"/>
                </a:xfrm>
                <a:custGeom>
                  <a:avLst/>
                  <a:gdLst>
                    <a:gd name="T0" fmla="*/ 4459 w 4459"/>
                    <a:gd name="T1" fmla="*/ 777 h 777"/>
                    <a:gd name="T2" fmla="*/ 0 w 4459"/>
                    <a:gd name="T3" fmla="*/ 777 h 777"/>
                    <a:gd name="T4" fmla="*/ 0 w 4459"/>
                    <a:gd name="T5" fmla="*/ 0 h 777"/>
                    <a:gd name="T6" fmla="*/ 3962 w 4459"/>
                    <a:gd name="T7" fmla="*/ 0 h 777"/>
                    <a:gd name="T8" fmla="*/ 4459 w 4459"/>
                    <a:gd name="T9" fmla="*/ 777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59" h="777">
                      <a:moveTo>
                        <a:pt x="4459" y="777"/>
                      </a:moveTo>
                      <a:lnTo>
                        <a:pt x="0" y="777"/>
                      </a:lnTo>
                      <a:lnTo>
                        <a:pt x="0" y="0"/>
                      </a:lnTo>
                      <a:lnTo>
                        <a:pt x="3962" y="0"/>
                      </a:lnTo>
                      <a:lnTo>
                        <a:pt x="4459" y="777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022" name="Freeform 46"/>
                <p:cNvSpPr>
                  <a:spLocks noEditPoints="1"/>
                </p:cNvSpPr>
                <p:nvPr/>
              </p:nvSpPr>
              <p:spPr bwMode="auto">
                <a:xfrm>
                  <a:off x="5090904" y="3470684"/>
                  <a:ext cx="5205603" cy="851523"/>
                </a:xfrm>
                <a:custGeom>
                  <a:avLst/>
                  <a:gdLst>
                    <a:gd name="T0" fmla="*/ 4259 w 4371"/>
                    <a:gd name="T1" fmla="*/ 715 h 715"/>
                    <a:gd name="T2" fmla="*/ 4072 w 4371"/>
                    <a:gd name="T3" fmla="*/ 715 h 715"/>
                    <a:gd name="T4" fmla="*/ 3941 w 4371"/>
                    <a:gd name="T5" fmla="*/ 704 h 715"/>
                    <a:gd name="T6" fmla="*/ 3781 w 4371"/>
                    <a:gd name="T7" fmla="*/ 715 h 715"/>
                    <a:gd name="T8" fmla="*/ 3607 w 4371"/>
                    <a:gd name="T9" fmla="*/ 704 h 715"/>
                    <a:gd name="T10" fmla="*/ 3477 w 4371"/>
                    <a:gd name="T11" fmla="*/ 715 h 715"/>
                    <a:gd name="T12" fmla="*/ 3287 w 4371"/>
                    <a:gd name="T13" fmla="*/ 715 h 715"/>
                    <a:gd name="T14" fmla="*/ 3156 w 4371"/>
                    <a:gd name="T15" fmla="*/ 704 h 715"/>
                    <a:gd name="T16" fmla="*/ 2999 w 4371"/>
                    <a:gd name="T17" fmla="*/ 715 h 715"/>
                    <a:gd name="T18" fmla="*/ 2823 w 4371"/>
                    <a:gd name="T19" fmla="*/ 704 h 715"/>
                    <a:gd name="T20" fmla="*/ 2695 w 4371"/>
                    <a:gd name="T21" fmla="*/ 715 h 715"/>
                    <a:gd name="T22" fmla="*/ 2505 w 4371"/>
                    <a:gd name="T23" fmla="*/ 715 h 715"/>
                    <a:gd name="T24" fmla="*/ 2375 w 4371"/>
                    <a:gd name="T25" fmla="*/ 704 h 715"/>
                    <a:gd name="T26" fmla="*/ 2214 w 4371"/>
                    <a:gd name="T27" fmla="*/ 715 h 715"/>
                    <a:gd name="T28" fmla="*/ 2041 w 4371"/>
                    <a:gd name="T29" fmla="*/ 704 h 715"/>
                    <a:gd name="T30" fmla="*/ 1910 w 4371"/>
                    <a:gd name="T31" fmla="*/ 715 h 715"/>
                    <a:gd name="T32" fmla="*/ 1723 w 4371"/>
                    <a:gd name="T33" fmla="*/ 715 h 715"/>
                    <a:gd name="T34" fmla="*/ 1593 w 4371"/>
                    <a:gd name="T35" fmla="*/ 704 h 715"/>
                    <a:gd name="T36" fmla="*/ 1433 w 4371"/>
                    <a:gd name="T37" fmla="*/ 715 h 715"/>
                    <a:gd name="T38" fmla="*/ 1259 w 4371"/>
                    <a:gd name="T39" fmla="*/ 704 h 715"/>
                    <a:gd name="T40" fmla="*/ 1128 w 4371"/>
                    <a:gd name="T41" fmla="*/ 715 h 715"/>
                    <a:gd name="T42" fmla="*/ 939 w 4371"/>
                    <a:gd name="T43" fmla="*/ 715 h 715"/>
                    <a:gd name="T44" fmla="*/ 808 w 4371"/>
                    <a:gd name="T45" fmla="*/ 704 h 715"/>
                    <a:gd name="T46" fmla="*/ 651 w 4371"/>
                    <a:gd name="T47" fmla="*/ 715 h 715"/>
                    <a:gd name="T48" fmla="*/ 475 w 4371"/>
                    <a:gd name="T49" fmla="*/ 704 h 715"/>
                    <a:gd name="T50" fmla="*/ 346 w 4371"/>
                    <a:gd name="T51" fmla="*/ 715 h 715"/>
                    <a:gd name="T52" fmla="*/ 157 w 4371"/>
                    <a:gd name="T53" fmla="*/ 715 h 715"/>
                    <a:gd name="T54" fmla="*/ 26 w 4371"/>
                    <a:gd name="T55" fmla="*/ 704 h 715"/>
                    <a:gd name="T56" fmla="*/ 0 w 4371"/>
                    <a:gd name="T57" fmla="*/ 645 h 715"/>
                    <a:gd name="T58" fmla="*/ 4264 w 4371"/>
                    <a:gd name="T59" fmla="*/ 549 h 715"/>
                    <a:gd name="T60" fmla="*/ 10 w 4371"/>
                    <a:gd name="T61" fmla="*/ 501 h 715"/>
                    <a:gd name="T62" fmla="*/ 4160 w 4371"/>
                    <a:gd name="T63" fmla="*/ 407 h 715"/>
                    <a:gd name="T64" fmla="*/ 10 w 4371"/>
                    <a:gd name="T65" fmla="*/ 340 h 715"/>
                    <a:gd name="T66" fmla="*/ 0 w 4371"/>
                    <a:gd name="T67" fmla="*/ 297 h 715"/>
                    <a:gd name="T68" fmla="*/ 0 w 4371"/>
                    <a:gd name="T69" fmla="*/ 195 h 715"/>
                    <a:gd name="T70" fmla="*/ 3997 w 4371"/>
                    <a:gd name="T71" fmla="*/ 150 h 715"/>
                    <a:gd name="T72" fmla="*/ 0 w 4371"/>
                    <a:gd name="T73" fmla="*/ 64 h 715"/>
                    <a:gd name="T74" fmla="*/ 3874 w 4371"/>
                    <a:gd name="T75" fmla="*/ 0 h 715"/>
                    <a:gd name="T76" fmla="*/ 3714 w 4371"/>
                    <a:gd name="T77" fmla="*/ 13 h 715"/>
                    <a:gd name="T78" fmla="*/ 3541 w 4371"/>
                    <a:gd name="T79" fmla="*/ 0 h 715"/>
                    <a:gd name="T80" fmla="*/ 3410 w 4371"/>
                    <a:gd name="T81" fmla="*/ 13 h 715"/>
                    <a:gd name="T82" fmla="*/ 3223 w 4371"/>
                    <a:gd name="T83" fmla="*/ 13 h 715"/>
                    <a:gd name="T84" fmla="*/ 3092 w 4371"/>
                    <a:gd name="T85" fmla="*/ 0 h 715"/>
                    <a:gd name="T86" fmla="*/ 2932 w 4371"/>
                    <a:gd name="T87" fmla="*/ 13 h 715"/>
                    <a:gd name="T88" fmla="*/ 2759 w 4371"/>
                    <a:gd name="T89" fmla="*/ 0 h 715"/>
                    <a:gd name="T90" fmla="*/ 2628 w 4371"/>
                    <a:gd name="T91" fmla="*/ 13 h 715"/>
                    <a:gd name="T92" fmla="*/ 2439 w 4371"/>
                    <a:gd name="T93" fmla="*/ 13 h 715"/>
                    <a:gd name="T94" fmla="*/ 2311 w 4371"/>
                    <a:gd name="T95" fmla="*/ 0 h 715"/>
                    <a:gd name="T96" fmla="*/ 2150 w 4371"/>
                    <a:gd name="T97" fmla="*/ 13 h 715"/>
                    <a:gd name="T98" fmla="*/ 1977 w 4371"/>
                    <a:gd name="T99" fmla="*/ 0 h 715"/>
                    <a:gd name="T100" fmla="*/ 1846 w 4371"/>
                    <a:gd name="T101" fmla="*/ 13 h 715"/>
                    <a:gd name="T102" fmla="*/ 1657 w 4371"/>
                    <a:gd name="T103" fmla="*/ 13 h 715"/>
                    <a:gd name="T104" fmla="*/ 1526 w 4371"/>
                    <a:gd name="T105" fmla="*/ 0 h 715"/>
                    <a:gd name="T106" fmla="*/ 1366 w 4371"/>
                    <a:gd name="T107" fmla="*/ 13 h 715"/>
                    <a:gd name="T108" fmla="*/ 1192 w 4371"/>
                    <a:gd name="T109" fmla="*/ 0 h 715"/>
                    <a:gd name="T110" fmla="*/ 1062 w 4371"/>
                    <a:gd name="T111" fmla="*/ 13 h 715"/>
                    <a:gd name="T112" fmla="*/ 875 w 4371"/>
                    <a:gd name="T113" fmla="*/ 13 h 715"/>
                    <a:gd name="T114" fmla="*/ 744 w 4371"/>
                    <a:gd name="T115" fmla="*/ 0 h 715"/>
                    <a:gd name="T116" fmla="*/ 584 w 4371"/>
                    <a:gd name="T117" fmla="*/ 13 h 715"/>
                    <a:gd name="T118" fmla="*/ 411 w 4371"/>
                    <a:gd name="T119" fmla="*/ 0 h 715"/>
                    <a:gd name="T120" fmla="*/ 280 w 4371"/>
                    <a:gd name="T121" fmla="*/ 13 h 715"/>
                    <a:gd name="T122" fmla="*/ 90 w 4371"/>
                    <a:gd name="T123" fmla="*/ 13 h 7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4371" h="715">
                      <a:moveTo>
                        <a:pt x="4360" y="715"/>
                      </a:moveTo>
                      <a:lnTo>
                        <a:pt x="4360" y="715"/>
                      </a:lnTo>
                      <a:lnTo>
                        <a:pt x="4360" y="709"/>
                      </a:lnTo>
                      <a:lnTo>
                        <a:pt x="4357" y="712"/>
                      </a:lnTo>
                      <a:lnTo>
                        <a:pt x="4349" y="701"/>
                      </a:lnTo>
                      <a:lnTo>
                        <a:pt x="4357" y="696"/>
                      </a:lnTo>
                      <a:lnTo>
                        <a:pt x="4371" y="715"/>
                      </a:lnTo>
                      <a:lnTo>
                        <a:pt x="4360" y="715"/>
                      </a:lnTo>
                      <a:close/>
                      <a:moveTo>
                        <a:pt x="4331" y="715"/>
                      </a:moveTo>
                      <a:lnTo>
                        <a:pt x="4331" y="704"/>
                      </a:lnTo>
                      <a:lnTo>
                        <a:pt x="4347" y="704"/>
                      </a:lnTo>
                      <a:lnTo>
                        <a:pt x="4347" y="715"/>
                      </a:lnTo>
                      <a:lnTo>
                        <a:pt x="4331" y="715"/>
                      </a:lnTo>
                      <a:close/>
                      <a:moveTo>
                        <a:pt x="4301" y="715"/>
                      </a:moveTo>
                      <a:lnTo>
                        <a:pt x="4301" y="704"/>
                      </a:lnTo>
                      <a:lnTo>
                        <a:pt x="4317" y="704"/>
                      </a:lnTo>
                      <a:lnTo>
                        <a:pt x="4317" y="715"/>
                      </a:lnTo>
                      <a:lnTo>
                        <a:pt x="4301" y="715"/>
                      </a:lnTo>
                      <a:close/>
                      <a:moveTo>
                        <a:pt x="4275" y="715"/>
                      </a:moveTo>
                      <a:lnTo>
                        <a:pt x="4275" y="704"/>
                      </a:lnTo>
                      <a:lnTo>
                        <a:pt x="4288" y="704"/>
                      </a:lnTo>
                      <a:lnTo>
                        <a:pt x="4288" y="715"/>
                      </a:lnTo>
                      <a:lnTo>
                        <a:pt x="4275" y="715"/>
                      </a:lnTo>
                      <a:close/>
                      <a:moveTo>
                        <a:pt x="4245" y="715"/>
                      </a:moveTo>
                      <a:lnTo>
                        <a:pt x="4245" y="704"/>
                      </a:lnTo>
                      <a:lnTo>
                        <a:pt x="4259" y="704"/>
                      </a:lnTo>
                      <a:lnTo>
                        <a:pt x="4259" y="715"/>
                      </a:lnTo>
                      <a:lnTo>
                        <a:pt x="4245" y="715"/>
                      </a:lnTo>
                      <a:close/>
                      <a:moveTo>
                        <a:pt x="4216" y="715"/>
                      </a:moveTo>
                      <a:lnTo>
                        <a:pt x="4216" y="704"/>
                      </a:lnTo>
                      <a:lnTo>
                        <a:pt x="4229" y="704"/>
                      </a:lnTo>
                      <a:lnTo>
                        <a:pt x="4229" y="715"/>
                      </a:lnTo>
                      <a:lnTo>
                        <a:pt x="4216" y="715"/>
                      </a:lnTo>
                      <a:close/>
                      <a:moveTo>
                        <a:pt x="4187" y="715"/>
                      </a:moveTo>
                      <a:lnTo>
                        <a:pt x="4187" y="704"/>
                      </a:lnTo>
                      <a:lnTo>
                        <a:pt x="4203" y="704"/>
                      </a:lnTo>
                      <a:lnTo>
                        <a:pt x="4203" y="715"/>
                      </a:lnTo>
                      <a:lnTo>
                        <a:pt x="4187" y="715"/>
                      </a:lnTo>
                      <a:close/>
                      <a:moveTo>
                        <a:pt x="4157" y="715"/>
                      </a:moveTo>
                      <a:lnTo>
                        <a:pt x="4157" y="704"/>
                      </a:lnTo>
                      <a:lnTo>
                        <a:pt x="4173" y="704"/>
                      </a:lnTo>
                      <a:lnTo>
                        <a:pt x="4173" y="715"/>
                      </a:lnTo>
                      <a:lnTo>
                        <a:pt x="4157" y="715"/>
                      </a:lnTo>
                      <a:close/>
                      <a:moveTo>
                        <a:pt x="4128" y="715"/>
                      </a:moveTo>
                      <a:lnTo>
                        <a:pt x="4128" y="704"/>
                      </a:lnTo>
                      <a:lnTo>
                        <a:pt x="4144" y="704"/>
                      </a:lnTo>
                      <a:lnTo>
                        <a:pt x="4144" y="715"/>
                      </a:lnTo>
                      <a:lnTo>
                        <a:pt x="4128" y="715"/>
                      </a:lnTo>
                      <a:close/>
                      <a:moveTo>
                        <a:pt x="4099" y="715"/>
                      </a:moveTo>
                      <a:lnTo>
                        <a:pt x="4099" y="704"/>
                      </a:lnTo>
                      <a:lnTo>
                        <a:pt x="4115" y="704"/>
                      </a:lnTo>
                      <a:lnTo>
                        <a:pt x="4115" y="715"/>
                      </a:lnTo>
                      <a:lnTo>
                        <a:pt x="4099" y="715"/>
                      </a:lnTo>
                      <a:close/>
                      <a:moveTo>
                        <a:pt x="4072" y="715"/>
                      </a:moveTo>
                      <a:lnTo>
                        <a:pt x="4072" y="704"/>
                      </a:lnTo>
                      <a:lnTo>
                        <a:pt x="4085" y="704"/>
                      </a:lnTo>
                      <a:lnTo>
                        <a:pt x="4085" y="715"/>
                      </a:lnTo>
                      <a:lnTo>
                        <a:pt x="4072" y="715"/>
                      </a:lnTo>
                      <a:close/>
                      <a:moveTo>
                        <a:pt x="4042" y="715"/>
                      </a:moveTo>
                      <a:lnTo>
                        <a:pt x="4042" y="704"/>
                      </a:lnTo>
                      <a:lnTo>
                        <a:pt x="4056" y="704"/>
                      </a:lnTo>
                      <a:lnTo>
                        <a:pt x="4056" y="715"/>
                      </a:lnTo>
                      <a:lnTo>
                        <a:pt x="4042" y="715"/>
                      </a:lnTo>
                      <a:close/>
                      <a:moveTo>
                        <a:pt x="4013" y="715"/>
                      </a:moveTo>
                      <a:lnTo>
                        <a:pt x="4013" y="704"/>
                      </a:lnTo>
                      <a:lnTo>
                        <a:pt x="4026" y="704"/>
                      </a:lnTo>
                      <a:lnTo>
                        <a:pt x="4026" y="715"/>
                      </a:lnTo>
                      <a:lnTo>
                        <a:pt x="4013" y="715"/>
                      </a:lnTo>
                      <a:close/>
                      <a:moveTo>
                        <a:pt x="3984" y="715"/>
                      </a:moveTo>
                      <a:lnTo>
                        <a:pt x="3984" y="704"/>
                      </a:lnTo>
                      <a:lnTo>
                        <a:pt x="3997" y="704"/>
                      </a:lnTo>
                      <a:lnTo>
                        <a:pt x="3997" y="715"/>
                      </a:lnTo>
                      <a:lnTo>
                        <a:pt x="3984" y="715"/>
                      </a:lnTo>
                      <a:close/>
                      <a:moveTo>
                        <a:pt x="3954" y="715"/>
                      </a:moveTo>
                      <a:lnTo>
                        <a:pt x="3954" y="704"/>
                      </a:lnTo>
                      <a:lnTo>
                        <a:pt x="3970" y="704"/>
                      </a:lnTo>
                      <a:lnTo>
                        <a:pt x="3970" y="715"/>
                      </a:lnTo>
                      <a:lnTo>
                        <a:pt x="3954" y="715"/>
                      </a:lnTo>
                      <a:close/>
                      <a:moveTo>
                        <a:pt x="3925" y="715"/>
                      </a:moveTo>
                      <a:lnTo>
                        <a:pt x="3925" y="704"/>
                      </a:lnTo>
                      <a:lnTo>
                        <a:pt x="3941" y="704"/>
                      </a:lnTo>
                      <a:lnTo>
                        <a:pt x="3941" y="715"/>
                      </a:lnTo>
                      <a:lnTo>
                        <a:pt x="3925" y="715"/>
                      </a:lnTo>
                      <a:close/>
                      <a:moveTo>
                        <a:pt x="3896" y="715"/>
                      </a:moveTo>
                      <a:lnTo>
                        <a:pt x="3896" y="704"/>
                      </a:lnTo>
                      <a:lnTo>
                        <a:pt x="3912" y="704"/>
                      </a:lnTo>
                      <a:lnTo>
                        <a:pt x="3912" y="715"/>
                      </a:lnTo>
                      <a:lnTo>
                        <a:pt x="3896" y="715"/>
                      </a:lnTo>
                      <a:close/>
                      <a:moveTo>
                        <a:pt x="3869" y="715"/>
                      </a:moveTo>
                      <a:lnTo>
                        <a:pt x="3869" y="704"/>
                      </a:lnTo>
                      <a:lnTo>
                        <a:pt x="3882" y="704"/>
                      </a:lnTo>
                      <a:lnTo>
                        <a:pt x="3882" y="715"/>
                      </a:lnTo>
                      <a:lnTo>
                        <a:pt x="3869" y="715"/>
                      </a:lnTo>
                      <a:close/>
                      <a:moveTo>
                        <a:pt x="3840" y="715"/>
                      </a:moveTo>
                      <a:lnTo>
                        <a:pt x="3840" y="704"/>
                      </a:lnTo>
                      <a:lnTo>
                        <a:pt x="3853" y="704"/>
                      </a:lnTo>
                      <a:lnTo>
                        <a:pt x="3853" y="715"/>
                      </a:lnTo>
                      <a:lnTo>
                        <a:pt x="3840" y="715"/>
                      </a:lnTo>
                      <a:close/>
                      <a:moveTo>
                        <a:pt x="3810" y="715"/>
                      </a:moveTo>
                      <a:lnTo>
                        <a:pt x="3810" y="704"/>
                      </a:lnTo>
                      <a:lnTo>
                        <a:pt x="3824" y="704"/>
                      </a:lnTo>
                      <a:lnTo>
                        <a:pt x="3824" y="715"/>
                      </a:lnTo>
                      <a:lnTo>
                        <a:pt x="3810" y="715"/>
                      </a:lnTo>
                      <a:close/>
                      <a:moveTo>
                        <a:pt x="3781" y="715"/>
                      </a:moveTo>
                      <a:lnTo>
                        <a:pt x="3781" y="704"/>
                      </a:lnTo>
                      <a:lnTo>
                        <a:pt x="3794" y="704"/>
                      </a:lnTo>
                      <a:lnTo>
                        <a:pt x="3794" y="715"/>
                      </a:lnTo>
                      <a:lnTo>
                        <a:pt x="3781" y="715"/>
                      </a:lnTo>
                      <a:close/>
                      <a:moveTo>
                        <a:pt x="3752" y="715"/>
                      </a:moveTo>
                      <a:lnTo>
                        <a:pt x="3752" y="704"/>
                      </a:lnTo>
                      <a:lnTo>
                        <a:pt x="3768" y="704"/>
                      </a:lnTo>
                      <a:lnTo>
                        <a:pt x="3768" y="715"/>
                      </a:lnTo>
                      <a:lnTo>
                        <a:pt x="3752" y="715"/>
                      </a:lnTo>
                      <a:close/>
                      <a:moveTo>
                        <a:pt x="3722" y="715"/>
                      </a:moveTo>
                      <a:lnTo>
                        <a:pt x="3722" y="704"/>
                      </a:lnTo>
                      <a:lnTo>
                        <a:pt x="3738" y="704"/>
                      </a:lnTo>
                      <a:lnTo>
                        <a:pt x="3738" y="715"/>
                      </a:lnTo>
                      <a:lnTo>
                        <a:pt x="3722" y="715"/>
                      </a:lnTo>
                      <a:close/>
                      <a:moveTo>
                        <a:pt x="3693" y="715"/>
                      </a:moveTo>
                      <a:lnTo>
                        <a:pt x="3693" y="704"/>
                      </a:lnTo>
                      <a:lnTo>
                        <a:pt x="3709" y="704"/>
                      </a:lnTo>
                      <a:lnTo>
                        <a:pt x="3709" y="715"/>
                      </a:lnTo>
                      <a:lnTo>
                        <a:pt x="3693" y="715"/>
                      </a:lnTo>
                      <a:close/>
                      <a:moveTo>
                        <a:pt x="3664" y="715"/>
                      </a:moveTo>
                      <a:lnTo>
                        <a:pt x="3664" y="704"/>
                      </a:lnTo>
                      <a:lnTo>
                        <a:pt x="3680" y="704"/>
                      </a:lnTo>
                      <a:lnTo>
                        <a:pt x="3680" y="715"/>
                      </a:lnTo>
                      <a:lnTo>
                        <a:pt x="3664" y="715"/>
                      </a:lnTo>
                      <a:close/>
                      <a:moveTo>
                        <a:pt x="3637" y="715"/>
                      </a:moveTo>
                      <a:lnTo>
                        <a:pt x="3637" y="704"/>
                      </a:lnTo>
                      <a:lnTo>
                        <a:pt x="3650" y="704"/>
                      </a:lnTo>
                      <a:lnTo>
                        <a:pt x="3650" y="715"/>
                      </a:lnTo>
                      <a:lnTo>
                        <a:pt x="3637" y="715"/>
                      </a:lnTo>
                      <a:close/>
                      <a:moveTo>
                        <a:pt x="3607" y="715"/>
                      </a:moveTo>
                      <a:lnTo>
                        <a:pt x="3607" y="704"/>
                      </a:lnTo>
                      <a:lnTo>
                        <a:pt x="3621" y="704"/>
                      </a:lnTo>
                      <a:lnTo>
                        <a:pt x="3621" y="715"/>
                      </a:lnTo>
                      <a:lnTo>
                        <a:pt x="3607" y="715"/>
                      </a:lnTo>
                      <a:close/>
                      <a:moveTo>
                        <a:pt x="3578" y="715"/>
                      </a:moveTo>
                      <a:lnTo>
                        <a:pt x="3578" y="704"/>
                      </a:lnTo>
                      <a:lnTo>
                        <a:pt x="3591" y="704"/>
                      </a:lnTo>
                      <a:lnTo>
                        <a:pt x="3591" y="715"/>
                      </a:lnTo>
                      <a:lnTo>
                        <a:pt x="3578" y="715"/>
                      </a:lnTo>
                      <a:close/>
                      <a:moveTo>
                        <a:pt x="3549" y="715"/>
                      </a:moveTo>
                      <a:lnTo>
                        <a:pt x="3549" y="704"/>
                      </a:lnTo>
                      <a:lnTo>
                        <a:pt x="3562" y="704"/>
                      </a:lnTo>
                      <a:lnTo>
                        <a:pt x="3562" y="715"/>
                      </a:lnTo>
                      <a:lnTo>
                        <a:pt x="3549" y="715"/>
                      </a:lnTo>
                      <a:close/>
                      <a:moveTo>
                        <a:pt x="3519" y="715"/>
                      </a:moveTo>
                      <a:lnTo>
                        <a:pt x="3519" y="704"/>
                      </a:lnTo>
                      <a:lnTo>
                        <a:pt x="3535" y="704"/>
                      </a:lnTo>
                      <a:lnTo>
                        <a:pt x="3535" y="715"/>
                      </a:lnTo>
                      <a:lnTo>
                        <a:pt x="3519" y="715"/>
                      </a:lnTo>
                      <a:close/>
                      <a:moveTo>
                        <a:pt x="3490" y="715"/>
                      </a:moveTo>
                      <a:lnTo>
                        <a:pt x="3490" y="704"/>
                      </a:lnTo>
                      <a:lnTo>
                        <a:pt x="3506" y="704"/>
                      </a:lnTo>
                      <a:lnTo>
                        <a:pt x="3506" y="715"/>
                      </a:lnTo>
                      <a:lnTo>
                        <a:pt x="3490" y="715"/>
                      </a:lnTo>
                      <a:close/>
                      <a:moveTo>
                        <a:pt x="3461" y="715"/>
                      </a:moveTo>
                      <a:lnTo>
                        <a:pt x="3461" y="704"/>
                      </a:lnTo>
                      <a:lnTo>
                        <a:pt x="3477" y="704"/>
                      </a:lnTo>
                      <a:lnTo>
                        <a:pt x="3477" y="715"/>
                      </a:lnTo>
                      <a:lnTo>
                        <a:pt x="3461" y="715"/>
                      </a:lnTo>
                      <a:close/>
                      <a:moveTo>
                        <a:pt x="3434" y="715"/>
                      </a:moveTo>
                      <a:lnTo>
                        <a:pt x="3434" y="704"/>
                      </a:lnTo>
                      <a:lnTo>
                        <a:pt x="3447" y="704"/>
                      </a:lnTo>
                      <a:lnTo>
                        <a:pt x="3447" y="715"/>
                      </a:lnTo>
                      <a:lnTo>
                        <a:pt x="3434" y="715"/>
                      </a:lnTo>
                      <a:close/>
                      <a:moveTo>
                        <a:pt x="3405" y="715"/>
                      </a:moveTo>
                      <a:lnTo>
                        <a:pt x="3405" y="704"/>
                      </a:lnTo>
                      <a:lnTo>
                        <a:pt x="3418" y="704"/>
                      </a:lnTo>
                      <a:lnTo>
                        <a:pt x="3418" y="715"/>
                      </a:lnTo>
                      <a:lnTo>
                        <a:pt x="3405" y="715"/>
                      </a:lnTo>
                      <a:close/>
                      <a:moveTo>
                        <a:pt x="3375" y="715"/>
                      </a:moveTo>
                      <a:lnTo>
                        <a:pt x="3375" y="704"/>
                      </a:lnTo>
                      <a:lnTo>
                        <a:pt x="3389" y="704"/>
                      </a:lnTo>
                      <a:lnTo>
                        <a:pt x="3389" y="715"/>
                      </a:lnTo>
                      <a:lnTo>
                        <a:pt x="3375" y="715"/>
                      </a:lnTo>
                      <a:close/>
                      <a:moveTo>
                        <a:pt x="3346" y="715"/>
                      </a:moveTo>
                      <a:lnTo>
                        <a:pt x="3346" y="704"/>
                      </a:lnTo>
                      <a:lnTo>
                        <a:pt x="3359" y="704"/>
                      </a:lnTo>
                      <a:lnTo>
                        <a:pt x="3359" y="715"/>
                      </a:lnTo>
                      <a:lnTo>
                        <a:pt x="3346" y="715"/>
                      </a:lnTo>
                      <a:close/>
                      <a:moveTo>
                        <a:pt x="3317" y="715"/>
                      </a:moveTo>
                      <a:lnTo>
                        <a:pt x="3317" y="704"/>
                      </a:lnTo>
                      <a:lnTo>
                        <a:pt x="3333" y="704"/>
                      </a:lnTo>
                      <a:lnTo>
                        <a:pt x="3333" y="715"/>
                      </a:lnTo>
                      <a:lnTo>
                        <a:pt x="3317" y="715"/>
                      </a:lnTo>
                      <a:close/>
                      <a:moveTo>
                        <a:pt x="3287" y="715"/>
                      </a:moveTo>
                      <a:lnTo>
                        <a:pt x="3287" y="704"/>
                      </a:lnTo>
                      <a:lnTo>
                        <a:pt x="3303" y="704"/>
                      </a:lnTo>
                      <a:lnTo>
                        <a:pt x="3303" y="715"/>
                      </a:lnTo>
                      <a:lnTo>
                        <a:pt x="3287" y="715"/>
                      </a:lnTo>
                      <a:close/>
                      <a:moveTo>
                        <a:pt x="3258" y="715"/>
                      </a:moveTo>
                      <a:lnTo>
                        <a:pt x="3258" y="704"/>
                      </a:lnTo>
                      <a:lnTo>
                        <a:pt x="3274" y="704"/>
                      </a:lnTo>
                      <a:lnTo>
                        <a:pt x="3274" y="715"/>
                      </a:lnTo>
                      <a:lnTo>
                        <a:pt x="3258" y="715"/>
                      </a:lnTo>
                      <a:close/>
                      <a:moveTo>
                        <a:pt x="3231" y="715"/>
                      </a:moveTo>
                      <a:lnTo>
                        <a:pt x="3231" y="704"/>
                      </a:lnTo>
                      <a:lnTo>
                        <a:pt x="3245" y="704"/>
                      </a:lnTo>
                      <a:lnTo>
                        <a:pt x="3245" y="715"/>
                      </a:lnTo>
                      <a:lnTo>
                        <a:pt x="3231" y="715"/>
                      </a:lnTo>
                      <a:close/>
                      <a:moveTo>
                        <a:pt x="3202" y="715"/>
                      </a:moveTo>
                      <a:lnTo>
                        <a:pt x="3202" y="704"/>
                      </a:lnTo>
                      <a:lnTo>
                        <a:pt x="3215" y="704"/>
                      </a:lnTo>
                      <a:lnTo>
                        <a:pt x="3215" y="715"/>
                      </a:lnTo>
                      <a:lnTo>
                        <a:pt x="3202" y="715"/>
                      </a:lnTo>
                      <a:close/>
                      <a:moveTo>
                        <a:pt x="3173" y="715"/>
                      </a:moveTo>
                      <a:lnTo>
                        <a:pt x="3173" y="704"/>
                      </a:lnTo>
                      <a:lnTo>
                        <a:pt x="3186" y="704"/>
                      </a:lnTo>
                      <a:lnTo>
                        <a:pt x="3186" y="715"/>
                      </a:lnTo>
                      <a:lnTo>
                        <a:pt x="3173" y="715"/>
                      </a:lnTo>
                      <a:close/>
                      <a:moveTo>
                        <a:pt x="3143" y="715"/>
                      </a:moveTo>
                      <a:lnTo>
                        <a:pt x="3143" y="704"/>
                      </a:lnTo>
                      <a:lnTo>
                        <a:pt x="3156" y="704"/>
                      </a:lnTo>
                      <a:lnTo>
                        <a:pt x="3156" y="715"/>
                      </a:lnTo>
                      <a:lnTo>
                        <a:pt x="3143" y="715"/>
                      </a:lnTo>
                      <a:close/>
                      <a:moveTo>
                        <a:pt x="3114" y="715"/>
                      </a:moveTo>
                      <a:lnTo>
                        <a:pt x="3114" y="704"/>
                      </a:lnTo>
                      <a:lnTo>
                        <a:pt x="3130" y="704"/>
                      </a:lnTo>
                      <a:lnTo>
                        <a:pt x="3130" y="715"/>
                      </a:lnTo>
                      <a:lnTo>
                        <a:pt x="3114" y="715"/>
                      </a:lnTo>
                      <a:close/>
                      <a:moveTo>
                        <a:pt x="3084" y="715"/>
                      </a:moveTo>
                      <a:lnTo>
                        <a:pt x="3084" y="704"/>
                      </a:lnTo>
                      <a:lnTo>
                        <a:pt x="3100" y="704"/>
                      </a:lnTo>
                      <a:lnTo>
                        <a:pt x="3100" y="715"/>
                      </a:lnTo>
                      <a:lnTo>
                        <a:pt x="3084" y="715"/>
                      </a:lnTo>
                      <a:close/>
                      <a:moveTo>
                        <a:pt x="3055" y="715"/>
                      </a:moveTo>
                      <a:lnTo>
                        <a:pt x="3055" y="704"/>
                      </a:lnTo>
                      <a:lnTo>
                        <a:pt x="3071" y="704"/>
                      </a:lnTo>
                      <a:lnTo>
                        <a:pt x="3071" y="715"/>
                      </a:lnTo>
                      <a:lnTo>
                        <a:pt x="3055" y="715"/>
                      </a:lnTo>
                      <a:close/>
                      <a:moveTo>
                        <a:pt x="3026" y="715"/>
                      </a:moveTo>
                      <a:lnTo>
                        <a:pt x="3026" y="704"/>
                      </a:lnTo>
                      <a:lnTo>
                        <a:pt x="3042" y="704"/>
                      </a:lnTo>
                      <a:lnTo>
                        <a:pt x="3042" y="715"/>
                      </a:lnTo>
                      <a:lnTo>
                        <a:pt x="3026" y="715"/>
                      </a:lnTo>
                      <a:close/>
                      <a:moveTo>
                        <a:pt x="2999" y="715"/>
                      </a:moveTo>
                      <a:lnTo>
                        <a:pt x="2999" y="704"/>
                      </a:lnTo>
                      <a:lnTo>
                        <a:pt x="3012" y="704"/>
                      </a:lnTo>
                      <a:lnTo>
                        <a:pt x="3012" y="715"/>
                      </a:lnTo>
                      <a:lnTo>
                        <a:pt x="2999" y="715"/>
                      </a:lnTo>
                      <a:close/>
                      <a:moveTo>
                        <a:pt x="2970" y="715"/>
                      </a:moveTo>
                      <a:lnTo>
                        <a:pt x="2970" y="704"/>
                      </a:lnTo>
                      <a:lnTo>
                        <a:pt x="2983" y="704"/>
                      </a:lnTo>
                      <a:lnTo>
                        <a:pt x="2983" y="715"/>
                      </a:lnTo>
                      <a:lnTo>
                        <a:pt x="2970" y="715"/>
                      </a:lnTo>
                      <a:close/>
                      <a:moveTo>
                        <a:pt x="2940" y="715"/>
                      </a:moveTo>
                      <a:lnTo>
                        <a:pt x="2940" y="704"/>
                      </a:lnTo>
                      <a:lnTo>
                        <a:pt x="2954" y="704"/>
                      </a:lnTo>
                      <a:lnTo>
                        <a:pt x="2954" y="715"/>
                      </a:lnTo>
                      <a:lnTo>
                        <a:pt x="2940" y="715"/>
                      </a:lnTo>
                      <a:close/>
                      <a:moveTo>
                        <a:pt x="2911" y="715"/>
                      </a:moveTo>
                      <a:lnTo>
                        <a:pt x="2911" y="704"/>
                      </a:lnTo>
                      <a:lnTo>
                        <a:pt x="2924" y="704"/>
                      </a:lnTo>
                      <a:lnTo>
                        <a:pt x="2924" y="715"/>
                      </a:lnTo>
                      <a:lnTo>
                        <a:pt x="2911" y="715"/>
                      </a:lnTo>
                      <a:close/>
                      <a:moveTo>
                        <a:pt x="2882" y="715"/>
                      </a:moveTo>
                      <a:lnTo>
                        <a:pt x="2882" y="704"/>
                      </a:lnTo>
                      <a:lnTo>
                        <a:pt x="2898" y="704"/>
                      </a:lnTo>
                      <a:lnTo>
                        <a:pt x="2898" y="715"/>
                      </a:lnTo>
                      <a:lnTo>
                        <a:pt x="2882" y="715"/>
                      </a:lnTo>
                      <a:close/>
                      <a:moveTo>
                        <a:pt x="2852" y="715"/>
                      </a:moveTo>
                      <a:lnTo>
                        <a:pt x="2852" y="704"/>
                      </a:lnTo>
                      <a:lnTo>
                        <a:pt x="2868" y="704"/>
                      </a:lnTo>
                      <a:lnTo>
                        <a:pt x="2868" y="715"/>
                      </a:lnTo>
                      <a:lnTo>
                        <a:pt x="2852" y="715"/>
                      </a:lnTo>
                      <a:close/>
                      <a:moveTo>
                        <a:pt x="2823" y="715"/>
                      </a:moveTo>
                      <a:lnTo>
                        <a:pt x="2823" y="704"/>
                      </a:lnTo>
                      <a:lnTo>
                        <a:pt x="2839" y="704"/>
                      </a:lnTo>
                      <a:lnTo>
                        <a:pt x="2839" y="715"/>
                      </a:lnTo>
                      <a:lnTo>
                        <a:pt x="2823" y="715"/>
                      </a:lnTo>
                      <a:close/>
                      <a:moveTo>
                        <a:pt x="2796" y="715"/>
                      </a:moveTo>
                      <a:lnTo>
                        <a:pt x="2796" y="704"/>
                      </a:lnTo>
                      <a:lnTo>
                        <a:pt x="2810" y="704"/>
                      </a:lnTo>
                      <a:lnTo>
                        <a:pt x="2810" y="715"/>
                      </a:lnTo>
                      <a:lnTo>
                        <a:pt x="2796" y="715"/>
                      </a:lnTo>
                      <a:close/>
                      <a:moveTo>
                        <a:pt x="2767" y="715"/>
                      </a:moveTo>
                      <a:lnTo>
                        <a:pt x="2767" y="704"/>
                      </a:lnTo>
                      <a:lnTo>
                        <a:pt x="2780" y="704"/>
                      </a:lnTo>
                      <a:lnTo>
                        <a:pt x="2780" y="715"/>
                      </a:lnTo>
                      <a:lnTo>
                        <a:pt x="2767" y="715"/>
                      </a:lnTo>
                      <a:close/>
                      <a:moveTo>
                        <a:pt x="2738" y="715"/>
                      </a:moveTo>
                      <a:lnTo>
                        <a:pt x="2738" y="704"/>
                      </a:lnTo>
                      <a:lnTo>
                        <a:pt x="2751" y="704"/>
                      </a:lnTo>
                      <a:lnTo>
                        <a:pt x="2751" y="715"/>
                      </a:lnTo>
                      <a:lnTo>
                        <a:pt x="2738" y="715"/>
                      </a:lnTo>
                      <a:close/>
                      <a:moveTo>
                        <a:pt x="2708" y="715"/>
                      </a:moveTo>
                      <a:lnTo>
                        <a:pt x="2708" y="704"/>
                      </a:lnTo>
                      <a:lnTo>
                        <a:pt x="2722" y="704"/>
                      </a:lnTo>
                      <a:lnTo>
                        <a:pt x="2722" y="715"/>
                      </a:lnTo>
                      <a:lnTo>
                        <a:pt x="2708" y="715"/>
                      </a:lnTo>
                      <a:close/>
                      <a:moveTo>
                        <a:pt x="2679" y="715"/>
                      </a:moveTo>
                      <a:lnTo>
                        <a:pt x="2679" y="704"/>
                      </a:lnTo>
                      <a:lnTo>
                        <a:pt x="2695" y="704"/>
                      </a:lnTo>
                      <a:lnTo>
                        <a:pt x="2695" y="715"/>
                      </a:lnTo>
                      <a:lnTo>
                        <a:pt x="2679" y="715"/>
                      </a:lnTo>
                      <a:close/>
                      <a:moveTo>
                        <a:pt x="2649" y="715"/>
                      </a:moveTo>
                      <a:lnTo>
                        <a:pt x="2649" y="704"/>
                      </a:lnTo>
                      <a:lnTo>
                        <a:pt x="2665" y="704"/>
                      </a:lnTo>
                      <a:lnTo>
                        <a:pt x="2665" y="715"/>
                      </a:lnTo>
                      <a:lnTo>
                        <a:pt x="2649" y="715"/>
                      </a:lnTo>
                      <a:close/>
                      <a:moveTo>
                        <a:pt x="2620" y="715"/>
                      </a:moveTo>
                      <a:lnTo>
                        <a:pt x="2620" y="704"/>
                      </a:lnTo>
                      <a:lnTo>
                        <a:pt x="2636" y="704"/>
                      </a:lnTo>
                      <a:lnTo>
                        <a:pt x="2636" y="715"/>
                      </a:lnTo>
                      <a:lnTo>
                        <a:pt x="2620" y="715"/>
                      </a:lnTo>
                      <a:close/>
                      <a:moveTo>
                        <a:pt x="2593" y="715"/>
                      </a:moveTo>
                      <a:lnTo>
                        <a:pt x="2593" y="704"/>
                      </a:lnTo>
                      <a:lnTo>
                        <a:pt x="2607" y="704"/>
                      </a:lnTo>
                      <a:lnTo>
                        <a:pt x="2607" y="715"/>
                      </a:lnTo>
                      <a:lnTo>
                        <a:pt x="2593" y="715"/>
                      </a:lnTo>
                      <a:close/>
                      <a:moveTo>
                        <a:pt x="2564" y="715"/>
                      </a:moveTo>
                      <a:lnTo>
                        <a:pt x="2564" y="704"/>
                      </a:lnTo>
                      <a:lnTo>
                        <a:pt x="2577" y="704"/>
                      </a:lnTo>
                      <a:lnTo>
                        <a:pt x="2577" y="715"/>
                      </a:lnTo>
                      <a:lnTo>
                        <a:pt x="2564" y="715"/>
                      </a:lnTo>
                      <a:close/>
                      <a:moveTo>
                        <a:pt x="2535" y="715"/>
                      </a:moveTo>
                      <a:lnTo>
                        <a:pt x="2535" y="704"/>
                      </a:lnTo>
                      <a:lnTo>
                        <a:pt x="2548" y="704"/>
                      </a:lnTo>
                      <a:lnTo>
                        <a:pt x="2548" y="715"/>
                      </a:lnTo>
                      <a:lnTo>
                        <a:pt x="2535" y="715"/>
                      </a:lnTo>
                      <a:close/>
                      <a:moveTo>
                        <a:pt x="2505" y="715"/>
                      </a:moveTo>
                      <a:lnTo>
                        <a:pt x="2505" y="704"/>
                      </a:lnTo>
                      <a:lnTo>
                        <a:pt x="2519" y="704"/>
                      </a:lnTo>
                      <a:lnTo>
                        <a:pt x="2519" y="715"/>
                      </a:lnTo>
                      <a:lnTo>
                        <a:pt x="2505" y="715"/>
                      </a:lnTo>
                      <a:close/>
                      <a:moveTo>
                        <a:pt x="2476" y="715"/>
                      </a:moveTo>
                      <a:lnTo>
                        <a:pt x="2476" y="704"/>
                      </a:lnTo>
                      <a:lnTo>
                        <a:pt x="2489" y="704"/>
                      </a:lnTo>
                      <a:lnTo>
                        <a:pt x="2489" y="715"/>
                      </a:lnTo>
                      <a:lnTo>
                        <a:pt x="2476" y="715"/>
                      </a:lnTo>
                      <a:close/>
                      <a:moveTo>
                        <a:pt x="2447" y="715"/>
                      </a:moveTo>
                      <a:lnTo>
                        <a:pt x="2447" y="704"/>
                      </a:lnTo>
                      <a:lnTo>
                        <a:pt x="2463" y="704"/>
                      </a:lnTo>
                      <a:lnTo>
                        <a:pt x="2463" y="715"/>
                      </a:lnTo>
                      <a:lnTo>
                        <a:pt x="2447" y="715"/>
                      </a:lnTo>
                      <a:close/>
                      <a:moveTo>
                        <a:pt x="2417" y="715"/>
                      </a:moveTo>
                      <a:lnTo>
                        <a:pt x="2417" y="704"/>
                      </a:lnTo>
                      <a:lnTo>
                        <a:pt x="2433" y="704"/>
                      </a:lnTo>
                      <a:lnTo>
                        <a:pt x="2433" y="715"/>
                      </a:lnTo>
                      <a:lnTo>
                        <a:pt x="2417" y="715"/>
                      </a:lnTo>
                      <a:close/>
                      <a:moveTo>
                        <a:pt x="2388" y="715"/>
                      </a:moveTo>
                      <a:lnTo>
                        <a:pt x="2388" y="704"/>
                      </a:lnTo>
                      <a:lnTo>
                        <a:pt x="2404" y="704"/>
                      </a:lnTo>
                      <a:lnTo>
                        <a:pt x="2404" y="715"/>
                      </a:lnTo>
                      <a:lnTo>
                        <a:pt x="2388" y="715"/>
                      </a:lnTo>
                      <a:close/>
                      <a:moveTo>
                        <a:pt x="2361" y="715"/>
                      </a:moveTo>
                      <a:lnTo>
                        <a:pt x="2361" y="704"/>
                      </a:lnTo>
                      <a:lnTo>
                        <a:pt x="2375" y="704"/>
                      </a:lnTo>
                      <a:lnTo>
                        <a:pt x="2375" y="715"/>
                      </a:lnTo>
                      <a:lnTo>
                        <a:pt x="2361" y="715"/>
                      </a:lnTo>
                      <a:close/>
                      <a:moveTo>
                        <a:pt x="2332" y="715"/>
                      </a:moveTo>
                      <a:lnTo>
                        <a:pt x="2332" y="704"/>
                      </a:lnTo>
                      <a:lnTo>
                        <a:pt x="2345" y="704"/>
                      </a:lnTo>
                      <a:lnTo>
                        <a:pt x="2345" y="715"/>
                      </a:lnTo>
                      <a:lnTo>
                        <a:pt x="2332" y="715"/>
                      </a:lnTo>
                      <a:close/>
                      <a:moveTo>
                        <a:pt x="2303" y="715"/>
                      </a:moveTo>
                      <a:lnTo>
                        <a:pt x="2303" y="704"/>
                      </a:lnTo>
                      <a:lnTo>
                        <a:pt x="2316" y="704"/>
                      </a:lnTo>
                      <a:lnTo>
                        <a:pt x="2316" y="715"/>
                      </a:lnTo>
                      <a:lnTo>
                        <a:pt x="2303" y="715"/>
                      </a:lnTo>
                      <a:close/>
                      <a:moveTo>
                        <a:pt x="2273" y="715"/>
                      </a:moveTo>
                      <a:lnTo>
                        <a:pt x="2273" y="704"/>
                      </a:lnTo>
                      <a:lnTo>
                        <a:pt x="2287" y="704"/>
                      </a:lnTo>
                      <a:lnTo>
                        <a:pt x="2287" y="715"/>
                      </a:lnTo>
                      <a:lnTo>
                        <a:pt x="2273" y="715"/>
                      </a:lnTo>
                      <a:close/>
                      <a:moveTo>
                        <a:pt x="2244" y="715"/>
                      </a:moveTo>
                      <a:lnTo>
                        <a:pt x="2244" y="704"/>
                      </a:lnTo>
                      <a:lnTo>
                        <a:pt x="2260" y="704"/>
                      </a:lnTo>
                      <a:lnTo>
                        <a:pt x="2260" y="715"/>
                      </a:lnTo>
                      <a:lnTo>
                        <a:pt x="2244" y="715"/>
                      </a:lnTo>
                      <a:close/>
                      <a:moveTo>
                        <a:pt x="2214" y="715"/>
                      </a:moveTo>
                      <a:lnTo>
                        <a:pt x="2214" y="704"/>
                      </a:lnTo>
                      <a:lnTo>
                        <a:pt x="2230" y="704"/>
                      </a:lnTo>
                      <a:lnTo>
                        <a:pt x="2230" y="715"/>
                      </a:lnTo>
                      <a:lnTo>
                        <a:pt x="2214" y="715"/>
                      </a:lnTo>
                      <a:close/>
                      <a:moveTo>
                        <a:pt x="2185" y="715"/>
                      </a:moveTo>
                      <a:lnTo>
                        <a:pt x="2185" y="704"/>
                      </a:lnTo>
                      <a:lnTo>
                        <a:pt x="2201" y="704"/>
                      </a:lnTo>
                      <a:lnTo>
                        <a:pt x="2201" y="715"/>
                      </a:lnTo>
                      <a:lnTo>
                        <a:pt x="2185" y="715"/>
                      </a:lnTo>
                      <a:close/>
                      <a:moveTo>
                        <a:pt x="2158" y="715"/>
                      </a:moveTo>
                      <a:lnTo>
                        <a:pt x="2158" y="704"/>
                      </a:lnTo>
                      <a:lnTo>
                        <a:pt x="2172" y="704"/>
                      </a:lnTo>
                      <a:lnTo>
                        <a:pt x="2172" y="715"/>
                      </a:lnTo>
                      <a:lnTo>
                        <a:pt x="2158" y="715"/>
                      </a:lnTo>
                      <a:close/>
                      <a:moveTo>
                        <a:pt x="2129" y="715"/>
                      </a:moveTo>
                      <a:lnTo>
                        <a:pt x="2129" y="704"/>
                      </a:lnTo>
                      <a:lnTo>
                        <a:pt x="2142" y="704"/>
                      </a:lnTo>
                      <a:lnTo>
                        <a:pt x="2142" y="715"/>
                      </a:lnTo>
                      <a:lnTo>
                        <a:pt x="2129" y="715"/>
                      </a:lnTo>
                      <a:close/>
                      <a:moveTo>
                        <a:pt x="2100" y="715"/>
                      </a:moveTo>
                      <a:lnTo>
                        <a:pt x="2100" y="704"/>
                      </a:lnTo>
                      <a:lnTo>
                        <a:pt x="2113" y="704"/>
                      </a:lnTo>
                      <a:lnTo>
                        <a:pt x="2113" y="715"/>
                      </a:lnTo>
                      <a:lnTo>
                        <a:pt x="2100" y="715"/>
                      </a:lnTo>
                      <a:close/>
                      <a:moveTo>
                        <a:pt x="2070" y="715"/>
                      </a:moveTo>
                      <a:lnTo>
                        <a:pt x="2070" y="704"/>
                      </a:lnTo>
                      <a:lnTo>
                        <a:pt x="2084" y="704"/>
                      </a:lnTo>
                      <a:lnTo>
                        <a:pt x="2084" y="715"/>
                      </a:lnTo>
                      <a:lnTo>
                        <a:pt x="2070" y="715"/>
                      </a:lnTo>
                      <a:close/>
                      <a:moveTo>
                        <a:pt x="2041" y="715"/>
                      </a:moveTo>
                      <a:lnTo>
                        <a:pt x="2041" y="704"/>
                      </a:lnTo>
                      <a:lnTo>
                        <a:pt x="2057" y="704"/>
                      </a:lnTo>
                      <a:lnTo>
                        <a:pt x="2057" y="715"/>
                      </a:lnTo>
                      <a:lnTo>
                        <a:pt x="2041" y="715"/>
                      </a:lnTo>
                      <a:close/>
                      <a:moveTo>
                        <a:pt x="2012" y="715"/>
                      </a:moveTo>
                      <a:lnTo>
                        <a:pt x="2012" y="704"/>
                      </a:lnTo>
                      <a:lnTo>
                        <a:pt x="2028" y="704"/>
                      </a:lnTo>
                      <a:lnTo>
                        <a:pt x="2028" y="715"/>
                      </a:lnTo>
                      <a:lnTo>
                        <a:pt x="2012" y="715"/>
                      </a:lnTo>
                      <a:close/>
                      <a:moveTo>
                        <a:pt x="1982" y="715"/>
                      </a:moveTo>
                      <a:lnTo>
                        <a:pt x="1982" y="704"/>
                      </a:lnTo>
                      <a:lnTo>
                        <a:pt x="1998" y="704"/>
                      </a:lnTo>
                      <a:lnTo>
                        <a:pt x="1998" y="715"/>
                      </a:lnTo>
                      <a:lnTo>
                        <a:pt x="1982" y="715"/>
                      </a:lnTo>
                      <a:close/>
                      <a:moveTo>
                        <a:pt x="1956" y="715"/>
                      </a:moveTo>
                      <a:lnTo>
                        <a:pt x="1956" y="704"/>
                      </a:lnTo>
                      <a:lnTo>
                        <a:pt x="1969" y="704"/>
                      </a:lnTo>
                      <a:lnTo>
                        <a:pt x="1969" y="715"/>
                      </a:lnTo>
                      <a:lnTo>
                        <a:pt x="1956" y="715"/>
                      </a:lnTo>
                      <a:close/>
                      <a:moveTo>
                        <a:pt x="1926" y="715"/>
                      </a:moveTo>
                      <a:lnTo>
                        <a:pt x="1926" y="704"/>
                      </a:lnTo>
                      <a:lnTo>
                        <a:pt x="1940" y="704"/>
                      </a:lnTo>
                      <a:lnTo>
                        <a:pt x="1940" y="715"/>
                      </a:lnTo>
                      <a:lnTo>
                        <a:pt x="1926" y="715"/>
                      </a:lnTo>
                      <a:close/>
                      <a:moveTo>
                        <a:pt x="1897" y="715"/>
                      </a:moveTo>
                      <a:lnTo>
                        <a:pt x="1897" y="704"/>
                      </a:lnTo>
                      <a:lnTo>
                        <a:pt x="1910" y="704"/>
                      </a:lnTo>
                      <a:lnTo>
                        <a:pt x="1910" y="715"/>
                      </a:lnTo>
                      <a:lnTo>
                        <a:pt x="1897" y="715"/>
                      </a:lnTo>
                      <a:close/>
                      <a:moveTo>
                        <a:pt x="1868" y="715"/>
                      </a:moveTo>
                      <a:lnTo>
                        <a:pt x="1868" y="704"/>
                      </a:lnTo>
                      <a:lnTo>
                        <a:pt x="1881" y="704"/>
                      </a:lnTo>
                      <a:lnTo>
                        <a:pt x="1881" y="715"/>
                      </a:lnTo>
                      <a:lnTo>
                        <a:pt x="1868" y="715"/>
                      </a:lnTo>
                      <a:close/>
                      <a:moveTo>
                        <a:pt x="1838" y="715"/>
                      </a:moveTo>
                      <a:lnTo>
                        <a:pt x="1838" y="704"/>
                      </a:lnTo>
                      <a:lnTo>
                        <a:pt x="1854" y="704"/>
                      </a:lnTo>
                      <a:lnTo>
                        <a:pt x="1854" y="715"/>
                      </a:lnTo>
                      <a:lnTo>
                        <a:pt x="1838" y="715"/>
                      </a:lnTo>
                      <a:close/>
                      <a:moveTo>
                        <a:pt x="1809" y="715"/>
                      </a:moveTo>
                      <a:lnTo>
                        <a:pt x="1809" y="704"/>
                      </a:lnTo>
                      <a:lnTo>
                        <a:pt x="1825" y="704"/>
                      </a:lnTo>
                      <a:lnTo>
                        <a:pt x="1825" y="715"/>
                      </a:lnTo>
                      <a:lnTo>
                        <a:pt x="1809" y="715"/>
                      </a:lnTo>
                      <a:close/>
                      <a:moveTo>
                        <a:pt x="1780" y="715"/>
                      </a:moveTo>
                      <a:lnTo>
                        <a:pt x="1780" y="704"/>
                      </a:lnTo>
                      <a:lnTo>
                        <a:pt x="1796" y="704"/>
                      </a:lnTo>
                      <a:lnTo>
                        <a:pt x="1796" y="715"/>
                      </a:lnTo>
                      <a:lnTo>
                        <a:pt x="1780" y="715"/>
                      </a:lnTo>
                      <a:close/>
                      <a:moveTo>
                        <a:pt x="1750" y="715"/>
                      </a:moveTo>
                      <a:lnTo>
                        <a:pt x="1750" y="704"/>
                      </a:lnTo>
                      <a:lnTo>
                        <a:pt x="1766" y="704"/>
                      </a:lnTo>
                      <a:lnTo>
                        <a:pt x="1766" y="715"/>
                      </a:lnTo>
                      <a:lnTo>
                        <a:pt x="1750" y="715"/>
                      </a:lnTo>
                      <a:close/>
                      <a:moveTo>
                        <a:pt x="1723" y="715"/>
                      </a:moveTo>
                      <a:lnTo>
                        <a:pt x="1723" y="704"/>
                      </a:lnTo>
                      <a:lnTo>
                        <a:pt x="1737" y="704"/>
                      </a:lnTo>
                      <a:lnTo>
                        <a:pt x="1737" y="715"/>
                      </a:lnTo>
                      <a:lnTo>
                        <a:pt x="1723" y="715"/>
                      </a:lnTo>
                      <a:close/>
                      <a:moveTo>
                        <a:pt x="1694" y="715"/>
                      </a:moveTo>
                      <a:lnTo>
                        <a:pt x="1694" y="704"/>
                      </a:lnTo>
                      <a:lnTo>
                        <a:pt x="1707" y="704"/>
                      </a:lnTo>
                      <a:lnTo>
                        <a:pt x="1707" y="715"/>
                      </a:lnTo>
                      <a:lnTo>
                        <a:pt x="1694" y="715"/>
                      </a:lnTo>
                      <a:close/>
                      <a:moveTo>
                        <a:pt x="1665" y="715"/>
                      </a:moveTo>
                      <a:lnTo>
                        <a:pt x="1665" y="704"/>
                      </a:lnTo>
                      <a:lnTo>
                        <a:pt x="1678" y="704"/>
                      </a:lnTo>
                      <a:lnTo>
                        <a:pt x="1678" y="715"/>
                      </a:lnTo>
                      <a:lnTo>
                        <a:pt x="1665" y="715"/>
                      </a:lnTo>
                      <a:close/>
                      <a:moveTo>
                        <a:pt x="1635" y="715"/>
                      </a:moveTo>
                      <a:lnTo>
                        <a:pt x="1635" y="704"/>
                      </a:lnTo>
                      <a:lnTo>
                        <a:pt x="1649" y="704"/>
                      </a:lnTo>
                      <a:lnTo>
                        <a:pt x="1649" y="715"/>
                      </a:lnTo>
                      <a:lnTo>
                        <a:pt x="1635" y="715"/>
                      </a:lnTo>
                      <a:close/>
                      <a:moveTo>
                        <a:pt x="1606" y="715"/>
                      </a:moveTo>
                      <a:lnTo>
                        <a:pt x="1606" y="704"/>
                      </a:lnTo>
                      <a:lnTo>
                        <a:pt x="1622" y="704"/>
                      </a:lnTo>
                      <a:lnTo>
                        <a:pt x="1622" y="715"/>
                      </a:lnTo>
                      <a:lnTo>
                        <a:pt x="1606" y="715"/>
                      </a:lnTo>
                      <a:close/>
                      <a:moveTo>
                        <a:pt x="1577" y="715"/>
                      </a:moveTo>
                      <a:lnTo>
                        <a:pt x="1577" y="704"/>
                      </a:lnTo>
                      <a:lnTo>
                        <a:pt x="1593" y="704"/>
                      </a:lnTo>
                      <a:lnTo>
                        <a:pt x="1593" y="715"/>
                      </a:lnTo>
                      <a:lnTo>
                        <a:pt x="1577" y="715"/>
                      </a:lnTo>
                      <a:close/>
                      <a:moveTo>
                        <a:pt x="1547" y="715"/>
                      </a:moveTo>
                      <a:lnTo>
                        <a:pt x="1547" y="704"/>
                      </a:lnTo>
                      <a:lnTo>
                        <a:pt x="1563" y="704"/>
                      </a:lnTo>
                      <a:lnTo>
                        <a:pt x="1563" y="715"/>
                      </a:lnTo>
                      <a:lnTo>
                        <a:pt x="1547" y="715"/>
                      </a:lnTo>
                      <a:close/>
                      <a:moveTo>
                        <a:pt x="1521" y="715"/>
                      </a:moveTo>
                      <a:lnTo>
                        <a:pt x="1521" y="704"/>
                      </a:lnTo>
                      <a:lnTo>
                        <a:pt x="1534" y="704"/>
                      </a:lnTo>
                      <a:lnTo>
                        <a:pt x="1534" y="715"/>
                      </a:lnTo>
                      <a:lnTo>
                        <a:pt x="1521" y="715"/>
                      </a:lnTo>
                      <a:close/>
                      <a:moveTo>
                        <a:pt x="1491" y="715"/>
                      </a:moveTo>
                      <a:lnTo>
                        <a:pt x="1491" y="704"/>
                      </a:lnTo>
                      <a:lnTo>
                        <a:pt x="1505" y="704"/>
                      </a:lnTo>
                      <a:lnTo>
                        <a:pt x="1505" y="715"/>
                      </a:lnTo>
                      <a:lnTo>
                        <a:pt x="1491" y="715"/>
                      </a:lnTo>
                      <a:close/>
                      <a:moveTo>
                        <a:pt x="1462" y="715"/>
                      </a:moveTo>
                      <a:lnTo>
                        <a:pt x="1462" y="704"/>
                      </a:lnTo>
                      <a:lnTo>
                        <a:pt x="1475" y="704"/>
                      </a:lnTo>
                      <a:lnTo>
                        <a:pt x="1475" y="715"/>
                      </a:lnTo>
                      <a:lnTo>
                        <a:pt x="1462" y="715"/>
                      </a:lnTo>
                      <a:close/>
                      <a:moveTo>
                        <a:pt x="1433" y="715"/>
                      </a:moveTo>
                      <a:lnTo>
                        <a:pt x="1433" y="704"/>
                      </a:lnTo>
                      <a:lnTo>
                        <a:pt x="1446" y="704"/>
                      </a:lnTo>
                      <a:lnTo>
                        <a:pt x="1446" y="715"/>
                      </a:lnTo>
                      <a:lnTo>
                        <a:pt x="1433" y="715"/>
                      </a:lnTo>
                      <a:close/>
                      <a:moveTo>
                        <a:pt x="1403" y="715"/>
                      </a:moveTo>
                      <a:lnTo>
                        <a:pt x="1403" y="704"/>
                      </a:lnTo>
                      <a:lnTo>
                        <a:pt x="1419" y="704"/>
                      </a:lnTo>
                      <a:lnTo>
                        <a:pt x="1419" y="715"/>
                      </a:lnTo>
                      <a:lnTo>
                        <a:pt x="1403" y="715"/>
                      </a:lnTo>
                      <a:close/>
                      <a:moveTo>
                        <a:pt x="1374" y="715"/>
                      </a:moveTo>
                      <a:lnTo>
                        <a:pt x="1374" y="704"/>
                      </a:lnTo>
                      <a:lnTo>
                        <a:pt x="1390" y="704"/>
                      </a:lnTo>
                      <a:lnTo>
                        <a:pt x="1390" y="715"/>
                      </a:lnTo>
                      <a:lnTo>
                        <a:pt x="1374" y="715"/>
                      </a:lnTo>
                      <a:close/>
                      <a:moveTo>
                        <a:pt x="1345" y="715"/>
                      </a:moveTo>
                      <a:lnTo>
                        <a:pt x="1345" y="704"/>
                      </a:lnTo>
                      <a:lnTo>
                        <a:pt x="1361" y="704"/>
                      </a:lnTo>
                      <a:lnTo>
                        <a:pt x="1361" y="715"/>
                      </a:lnTo>
                      <a:lnTo>
                        <a:pt x="1345" y="715"/>
                      </a:lnTo>
                      <a:close/>
                      <a:moveTo>
                        <a:pt x="1318" y="715"/>
                      </a:moveTo>
                      <a:lnTo>
                        <a:pt x="1318" y="704"/>
                      </a:lnTo>
                      <a:lnTo>
                        <a:pt x="1331" y="704"/>
                      </a:lnTo>
                      <a:lnTo>
                        <a:pt x="1331" y="715"/>
                      </a:lnTo>
                      <a:lnTo>
                        <a:pt x="1318" y="715"/>
                      </a:lnTo>
                      <a:close/>
                      <a:moveTo>
                        <a:pt x="1288" y="715"/>
                      </a:moveTo>
                      <a:lnTo>
                        <a:pt x="1288" y="704"/>
                      </a:lnTo>
                      <a:lnTo>
                        <a:pt x="1302" y="704"/>
                      </a:lnTo>
                      <a:lnTo>
                        <a:pt x="1302" y="715"/>
                      </a:lnTo>
                      <a:lnTo>
                        <a:pt x="1288" y="715"/>
                      </a:lnTo>
                      <a:close/>
                      <a:moveTo>
                        <a:pt x="1259" y="715"/>
                      </a:moveTo>
                      <a:lnTo>
                        <a:pt x="1259" y="704"/>
                      </a:lnTo>
                      <a:lnTo>
                        <a:pt x="1272" y="704"/>
                      </a:lnTo>
                      <a:lnTo>
                        <a:pt x="1272" y="715"/>
                      </a:lnTo>
                      <a:lnTo>
                        <a:pt x="1259" y="715"/>
                      </a:lnTo>
                      <a:close/>
                      <a:moveTo>
                        <a:pt x="1230" y="715"/>
                      </a:moveTo>
                      <a:lnTo>
                        <a:pt x="1230" y="704"/>
                      </a:lnTo>
                      <a:lnTo>
                        <a:pt x="1243" y="704"/>
                      </a:lnTo>
                      <a:lnTo>
                        <a:pt x="1243" y="715"/>
                      </a:lnTo>
                      <a:lnTo>
                        <a:pt x="1230" y="715"/>
                      </a:lnTo>
                      <a:close/>
                      <a:moveTo>
                        <a:pt x="1200" y="715"/>
                      </a:moveTo>
                      <a:lnTo>
                        <a:pt x="1200" y="704"/>
                      </a:lnTo>
                      <a:lnTo>
                        <a:pt x="1214" y="704"/>
                      </a:lnTo>
                      <a:lnTo>
                        <a:pt x="1214" y="715"/>
                      </a:lnTo>
                      <a:lnTo>
                        <a:pt x="1200" y="715"/>
                      </a:lnTo>
                      <a:close/>
                      <a:moveTo>
                        <a:pt x="1171" y="715"/>
                      </a:moveTo>
                      <a:lnTo>
                        <a:pt x="1171" y="704"/>
                      </a:lnTo>
                      <a:lnTo>
                        <a:pt x="1187" y="704"/>
                      </a:lnTo>
                      <a:lnTo>
                        <a:pt x="1187" y="715"/>
                      </a:lnTo>
                      <a:lnTo>
                        <a:pt x="1171" y="715"/>
                      </a:lnTo>
                      <a:close/>
                      <a:moveTo>
                        <a:pt x="1142" y="715"/>
                      </a:moveTo>
                      <a:lnTo>
                        <a:pt x="1142" y="704"/>
                      </a:lnTo>
                      <a:lnTo>
                        <a:pt x="1158" y="704"/>
                      </a:lnTo>
                      <a:lnTo>
                        <a:pt x="1158" y="715"/>
                      </a:lnTo>
                      <a:lnTo>
                        <a:pt x="1142" y="715"/>
                      </a:lnTo>
                      <a:close/>
                      <a:moveTo>
                        <a:pt x="1112" y="715"/>
                      </a:moveTo>
                      <a:lnTo>
                        <a:pt x="1112" y="704"/>
                      </a:lnTo>
                      <a:lnTo>
                        <a:pt x="1128" y="704"/>
                      </a:lnTo>
                      <a:lnTo>
                        <a:pt x="1128" y="715"/>
                      </a:lnTo>
                      <a:lnTo>
                        <a:pt x="1112" y="715"/>
                      </a:lnTo>
                      <a:close/>
                      <a:moveTo>
                        <a:pt x="1086" y="715"/>
                      </a:moveTo>
                      <a:lnTo>
                        <a:pt x="1086" y="704"/>
                      </a:lnTo>
                      <a:lnTo>
                        <a:pt x="1099" y="704"/>
                      </a:lnTo>
                      <a:lnTo>
                        <a:pt x="1099" y="715"/>
                      </a:lnTo>
                      <a:lnTo>
                        <a:pt x="1086" y="715"/>
                      </a:lnTo>
                      <a:close/>
                      <a:moveTo>
                        <a:pt x="1056" y="715"/>
                      </a:moveTo>
                      <a:lnTo>
                        <a:pt x="1056" y="704"/>
                      </a:lnTo>
                      <a:lnTo>
                        <a:pt x="1070" y="704"/>
                      </a:lnTo>
                      <a:lnTo>
                        <a:pt x="1070" y="715"/>
                      </a:lnTo>
                      <a:lnTo>
                        <a:pt x="1056" y="715"/>
                      </a:lnTo>
                      <a:close/>
                      <a:moveTo>
                        <a:pt x="1027" y="715"/>
                      </a:moveTo>
                      <a:lnTo>
                        <a:pt x="1027" y="704"/>
                      </a:lnTo>
                      <a:lnTo>
                        <a:pt x="1040" y="704"/>
                      </a:lnTo>
                      <a:lnTo>
                        <a:pt x="1040" y="715"/>
                      </a:lnTo>
                      <a:lnTo>
                        <a:pt x="1027" y="715"/>
                      </a:lnTo>
                      <a:close/>
                      <a:moveTo>
                        <a:pt x="998" y="715"/>
                      </a:moveTo>
                      <a:lnTo>
                        <a:pt x="998" y="704"/>
                      </a:lnTo>
                      <a:lnTo>
                        <a:pt x="1011" y="704"/>
                      </a:lnTo>
                      <a:lnTo>
                        <a:pt x="1011" y="715"/>
                      </a:lnTo>
                      <a:lnTo>
                        <a:pt x="998" y="715"/>
                      </a:lnTo>
                      <a:close/>
                      <a:moveTo>
                        <a:pt x="968" y="715"/>
                      </a:moveTo>
                      <a:lnTo>
                        <a:pt x="968" y="704"/>
                      </a:lnTo>
                      <a:lnTo>
                        <a:pt x="984" y="704"/>
                      </a:lnTo>
                      <a:lnTo>
                        <a:pt x="984" y="715"/>
                      </a:lnTo>
                      <a:lnTo>
                        <a:pt x="968" y="715"/>
                      </a:lnTo>
                      <a:close/>
                      <a:moveTo>
                        <a:pt x="939" y="715"/>
                      </a:moveTo>
                      <a:lnTo>
                        <a:pt x="939" y="704"/>
                      </a:lnTo>
                      <a:lnTo>
                        <a:pt x="955" y="704"/>
                      </a:lnTo>
                      <a:lnTo>
                        <a:pt x="955" y="715"/>
                      </a:lnTo>
                      <a:lnTo>
                        <a:pt x="939" y="715"/>
                      </a:lnTo>
                      <a:close/>
                      <a:moveTo>
                        <a:pt x="910" y="715"/>
                      </a:moveTo>
                      <a:lnTo>
                        <a:pt x="910" y="704"/>
                      </a:lnTo>
                      <a:lnTo>
                        <a:pt x="926" y="704"/>
                      </a:lnTo>
                      <a:lnTo>
                        <a:pt x="926" y="715"/>
                      </a:lnTo>
                      <a:lnTo>
                        <a:pt x="910" y="715"/>
                      </a:lnTo>
                      <a:close/>
                      <a:moveTo>
                        <a:pt x="883" y="715"/>
                      </a:moveTo>
                      <a:lnTo>
                        <a:pt x="883" y="704"/>
                      </a:lnTo>
                      <a:lnTo>
                        <a:pt x="896" y="704"/>
                      </a:lnTo>
                      <a:lnTo>
                        <a:pt x="896" y="715"/>
                      </a:lnTo>
                      <a:lnTo>
                        <a:pt x="883" y="715"/>
                      </a:lnTo>
                      <a:close/>
                      <a:moveTo>
                        <a:pt x="854" y="715"/>
                      </a:moveTo>
                      <a:lnTo>
                        <a:pt x="854" y="704"/>
                      </a:lnTo>
                      <a:lnTo>
                        <a:pt x="867" y="704"/>
                      </a:lnTo>
                      <a:lnTo>
                        <a:pt x="867" y="715"/>
                      </a:lnTo>
                      <a:lnTo>
                        <a:pt x="854" y="715"/>
                      </a:lnTo>
                      <a:close/>
                      <a:moveTo>
                        <a:pt x="824" y="715"/>
                      </a:moveTo>
                      <a:lnTo>
                        <a:pt x="824" y="704"/>
                      </a:lnTo>
                      <a:lnTo>
                        <a:pt x="837" y="704"/>
                      </a:lnTo>
                      <a:lnTo>
                        <a:pt x="837" y="715"/>
                      </a:lnTo>
                      <a:lnTo>
                        <a:pt x="824" y="715"/>
                      </a:lnTo>
                      <a:close/>
                      <a:moveTo>
                        <a:pt x="795" y="715"/>
                      </a:moveTo>
                      <a:lnTo>
                        <a:pt x="795" y="704"/>
                      </a:lnTo>
                      <a:lnTo>
                        <a:pt x="808" y="704"/>
                      </a:lnTo>
                      <a:lnTo>
                        <a:pt x="808" y="715"/>
                      </a:lnTo>
                      <a:lnTo>
                        <a:pt x="795" y="715"/>
                      </a:lnTo>
                      <a:close/>
                      <a:moveTo>
                        <a:pt x="765" y="715"/>
                      </a:moveTo>
                      <a:lnTo>
                        <a:pt x="765" y="704"/>
                      </a:lnTo>
                      <a:lnTo>
                        <a:pt x="781" y="704"/>
                      </a:lnTo>
                      <a:lnTo>
                        <a:pt x="781" y="715"/>
                      </a:lnTo>
                      <a:lnTo>
                        <a:pt x="765" y="715"/>
                      </a:lnTo>
                      <a:close/>
                      <a:moveTo>
                        <a:pt x="736" y="715"/>
                      </a:moveTo>
                      <a:lnTo>
                        <a:pt x="736" y="704"/>
                      </a:lnTo>
                      <a:lnTo>
                        <a:pt x="752" y="704"/>
                      </a:lnTo>
                      <a:lnTo>
                        <a:pt x="752" y="715"/>
                      </a:lnTo>
                      <a:lnTo>
                        <a:pt x="736" y="715"/>
                      </a:lnTo>
                      <a:close/>
                      <a:moveTo>
                        <a:pt x="707" y="715"/>
                      </a:moveTo>
                      <a:lnTo>
                        <a:pt x="707" y="704"/>
                      </a:lnTo>
                      <a:lnTo>
                        <a:pt x="723" y="704"/>
                      </a:lnTo>
                      <a:lnTo>
                        <a:pt x="723" y="715"/>
                      </a:lnTo>
                      <a:lnTo>
                        <a:pt x="707" y="715"/>
                      </a:lnTo>
                      <a:close/>
                      <a:moveTo>
                        <a:pt x="677" y="715"/>
                      </a:moveTo>
                      <a:lnTo>
                        <a:pt x="677" y="704"/>
                      </a:lnTo>
                      <a:lnTo>
                        <a:pt x="693" y="704"/>
                      </a:lnTo>
                      <a:lnTo>
                        <a:pt x="693" y="715"/>
                      </a:lnTo>
                      <a:lnTo>
                        <a:pt x="677" y="715"/>
                      </a:lnTo>
                      <a:close/>
                      <a:moveTo>
                        <a:pt x="651" y="715"/>
                      </a:moveTo>
                      <a:lnTo>
                        <a:pt x="651" y="704"/>
                      </a:lnTo>
                      <a:lnTo>
                        <a:pt x="664" y="704"/>
                      </a:lnTo>
                      <a:lnTo>
                        <a:pt x="664" y="715"/>
                      </a:lnTo>
                      <a:lnTo>
                        <a:pt x="651" y="715"/>
                      </a:lnTo>
                      <a:close/>
                      <a:moveTo>
                        <a:pt x="621" y="715"/>
                      </a:moveTo>
                      <a:lnTo>
                        <a:pt x="621" y="704"/>
                      </a:lnTo>
                      <a:lnTo>
                        <a:pt x="635" y="704"/>
                      </a:lnTo>
                      <a:lnTo>
                        <a:pt x="635" y="715"/>
                      </a:lnTo>
                      <a:lnTo>
                        <a:pt x="621" y="715"/>
                      </a:lnTo>
                      <a:close/>
                      <a:moveTo>
                        <a:pt x="592" y="715"/>
                      </a:moveTo>
                      <a:lnTo>
                        <a:pt x="592" y="704"/>
                      </a:lnTo>
                      <a:lnTo>
                        <a:pt x="605" y="704"/>
                      </a:lnTo>
                      <a:lnTo>
                        <a:pt x="605" y="715"/>
                      </a:lnTo>
                      <a:lnTo>
                        <a:pt x="592" y="715"/>
                      </a:lnTo>
                      <a:close/>
                      <a:moveTo>
                        <a:pt x="563" y="715"/>
                      </a:moveTo>
                      <a:lnTo>
                        <a:pt x="563" y="704"/>
                      </a:lnTo>
                      <a:lnTo>
                        <a:pt x="576" y="704"/>
                      </a:lnTo>
                      <a:lnTo>
                        <a:pt x="576" y="715"/>
                      </a:lnTo>
                      <a:lnTo>
                        <a:pt x="563" y="715"/>
                      </a:lnTo>
                      <a:close/>
                      <a:moveTo>
                        <a:pt x="533" y="715"/>
                      </a:moveTo>
                      <a:lnTo>
                        <a:pt x="533" y="704"/>
                      </a:lnTo>
                      <a:lnTo>
                        <a:pt x="549" y="704"/>
                      </a:lnTo>
                      <a:lnTo>
                        <a:pt x="549" y="715"/>
                      </a:lnTo>
                      <a:lnTo>
                        <a:pt x="533" y="715"/>
                      </a:lnTo>
                      <a:close/>
                      <a:moveTo>
                        <a:pt x="504" y="715"/>
                      </a:moveTo>
                      <a:lnTo>
                        <a:pt x="504" y="704"/>
                      </a:lnTo>
                      <a:lnTo>
                        <a:pt x="520" y="704"/>
                      </a:lnTo>
                      <a:lnTo>
                        <a:pt x="520" y="715"/>
                      </a:lnTo>
                      <a:lnTo>
                        <a:pt x="504" y="715"/>
                      </a:lnTo>
                      <a:close/>
                      <a:moveTo>
                        <a:pt x="475" y="715"/>
                      </a:moveTo>
                      <a:lnTo>
                        <a:pt x="475" y="704"/>
                      </a:lnTo>
                      <a:lnTo>
                        <a:pt x="491" y="704"/>
                      </a:lnTo>
                      <a:lnTo>
                        <a:pt x="491" y="715"/>
                      </a:lnTo>
                      <a:lnTo>
                        <a:pt x="475" y="715"/>
                      </a:lnTo>
                      <a:close/>
                      <a:moveTo>
                        <a:pt x="448" y="715"/>
                      </a:moveTo>
                      <a:lnTo>
                        <a:pt x="448" y="704"/>
                      </a:lnTo>
                      <a:lnTo>
                        <a:pt x="461" y="704"/>
                      </a:lnTo>
                      <a:lnTo>
                        <a:pt x="461" y="715"/>
                      </a:lnTo>
                      <a:lnTo>
                        <a:pt x="448" y="715"/>
                      </a:lnTo>
                      <a:close/>
                      <a:moveTo>
                        <a:pt x="419" y="715"/>
                      </a:moveTo>
                      <a:lnTo>
                        <a:pt x="419" y="704"/>
                      </a:lnTo>
                      <a:lnTo>
                        <a:pt x="432" y="704"/>
                      </a:lnTo>
                      <a:lnTo>
                        <a:pt x="432" y="715"/>
                      </a:lnTo>
                      <a:lnTo>
                        <a:pt x="419" y="715"/>
                      </a:lnTo>
                      <a:close/>
                      <a:moveTo>
                        <a:pt x="389" y="715"/>
                      </a:moveTo>
                      <a:lnTo>
                        <a:pt x="389" y="704"/>
                      </a:lnTo>
                      <a:lnTo>
                        <a:pt x="403" y="704"/>
                      </a:lnTo>
                      <a:lnTo>
                        <a:pt x="403" y="715"/>
                      </a:lnTo>
                      <a:lnTo>
                        <a:pt x="389" y="715"/>
                      </a:lnTo>
                      <a:close/>
                      <a:moveTo>
                        <a:pt x="360" y="715"/>
                      </a:moveTo>
                      <a:lnTo>
                        <a:pt x="360" y="704"/>
                      </a:lnTo>
                      <a:lnTo>
                        <a:pt x="373" y="704"/>
                      </a:lnTo>
                      <a:lnTo>
                        <a:pt x="373" y="715"/>
                      </a:lnTo>
                      <a:lnTo>
                        <a:pt x="360" y="715"/>
                      </a:lnTo>
                      <a:close/>
                      <a:moveTo>
                        <a:pt x="330" y="715"/>
                      </a:moveTo>
                      <a:lnTo>
                        <a:pt x="330" y="704"/>
                      </a:lnTo>
                      <a:lnTo>
                        <a:pt x="346" y="704"/>
                      </a:lnTo>
                      <a:lnTo>
                        <a:pt x="346" y="715"/>
                      </a:lnTo>
                      <a:lnTo>
                        <a:pt x="330" y="715"/>
                      </a:lnTo>
                      <a:close/>
                      <a:moveTo>
                        <a:pt x="301" y="715"/>
                      </a:moveTo>
                      <a:lnTo>
                        <a:pt x="301" y="704"/>
                      </a:lnTo>
                      <a:lnTo>
                        <a:pt x="317" y="704"/>
                      </a:lnTo>
                      <a:lnTo>
                        <a:pt x="317" y="715"/>
                      </a:lnTo>
                      <a:lnTo>
                        <a:pt x="301" y="715"/>
                      </a:lnTo>
                      <a:close/>
                      <a:moveTo>
                        <a:pt x="272" y="715"/>
                      </a:moveTo>
                      <a:lnTo>
                        <a:pt x="272" y="704"/>
                      </a:lnTo>
                      <a:lnTo>
                        <a:pt x="288" y="704"/>
                      </a:lnTo>
                      <a:lnTo>
                        <a:pt x="288" y="715"/>
                      </a:lnTo>
                      <a:lnTo>
                        <a:pt x="272" y="715"/>
                      </a:lnTo>
                      <a:close/>
                      <a:moveTo>
                        <a:pt x="245" y="715"/>
                      </a:moveTo>
                      <a:lnTo>
                        <a:pt x="245" y="704"/>
                      </a:lnTo>
                      <a:lnTo>
                        <a:pt x="258" y="704"/>
                      </a:lnTo>
                      <a:lnTo>
                        <a:pt x="258" y="715"/>
                      </a:lnTo>
                      <a:lnTo>
                        <a:pt x="245" y="715"/>
                      </a:lnTo>
                      <a:close/>
                      <a:moveTo>
                        <a:pt x="216" y="715"/>
                      </a:moveTo>
                      <a:lnTo>
                        <a:pt x="216" y="704"/>
                      </a:lnTo>
                      <a:lnTo>
                        <a:pt x="229" y="704"/>
                      </a:lnTo>
                      <a:lnTo>
                        <a:pt x="229" y="715"/>
                      </a:lnTo>
                      <a:lnTo>
                        <a:pt x="216" y="715"/>
                      </a:lnTo>
                      <a:close/>
                      <a:moveTo>
                        <a:pt x="186" y="715"/>
                      </a:moveTo>
                      <a:lnTo>
                        <a:pt x="186" y="704"/>
                      </a:lnTo>
                      <a:lnTo>
                        <a:pt x="200" y="704"/>
                      </a:lnTo>
                      <a:lnTo>
                        <a:pt x="200" y="715"/>
                      </a:lnTo>
                      <a:lnTo>
                        <a:pt x="186" y="715"/>
                      </a:lnTo>
                      <a:close/>
                      <a:moveTo>
                        <a:pt x="157" y="715"/>
                      </a:moveTo>
                      <a:lnTo>
                        <a:pt x="157" y="704"/>
                      </a:lnTo>
                      <a:lnTo>
                        <a:pt x="170" y="704"/>
                      </a:lnTo>
                      <a:lnTo>
                        <a:pt x="170" y="715"/>
                      </a:lnTo>
                      <a:lnTo>
                        <a:pt x="157" y="715"/>
                      </a:lnTo>
                      <a:close/>
                      <a:moveTo>
                        <a:pt x="128" y="715"/>
                      </a:moveTo>
                      <a:lnTo>
                        <a:pt x="128" y="704"/>
                      </a:lnTo>
                      <a:lnTo>
                        <a:pt x="141" y="704"/>
                      </a:lnTo>
                      <a:lnTo>
                        <a:pt x="141" y="715"/>
                      </a:lnTo>
                      <a:lnTo>
                        <a:pt x="128" y="715"/>
                      </a:lnTo>
                      <a:close/>
                      <a:moveTo>
                        <a:pt x="98" y="715"/>
                      </a:moveTo>
                      <a:lnTo>
                        <a:pt x="98" y="704"/>
                      </a:lnTo>
                      <a:lnTo>
                        <a:pt x="114" y="704"/>
                      </a:lnTo>
                      <a:lnTo>
                        <a:pt x="114" y="715"/>
                      </a:lnTo>
                      <a:lnTo>
                        <a:pt x="98" y="715"/>
                      </a:lnTo>
                      <a:close/>
                      <a:moveTo>
                        <a:pt x="69" y="715"/>
                      </a:moveTo>
                      <a:lnTo>
                        <a:pt x="69" y="704"/>
                      </a:lnTo>
                      <a:lnTo>
                        <a:pt x="85" y="704"/>
                      </a:lnTo>
                      <a:lnTo>
                        <a:pt x="85" y="715"/>
                      </a:lnTo>
                      <a:lnTo>
                        <a:pt x="69" y="715"/>
                      </a:lnTo>
                      <a:close/>
                      <a:moveTo>
                        <a:pt x="40" y="715"/>
                      </a:moveTo>
                      <a:lnTo>
                        <a:pt x="40" y="704"/>
                      </a:lnTo>
                      <a:lnTo>
                        <a:pt x="56" y="704"/>
                      </a:lnTo>
                      <a:lnTo>
                        <a:pt x="56" y="715"/>
                      </a:lnTo>
                      <a:lnTo>
                        <a:pt x="40" y="715"/>
                      </a:lnTo>
                      <a:close/>
                      <a:moveTo>
                        <a:pt x="13" y="715"/>
                      </a:moveTo>
                      <a:lnTo>
                        <a:pt x="13" y="704"/>
                      </a:lnTo>
                      <a:lnTo>
                        <a:pt x="26" y="704"/>
                      </a:lnTo>
                      <a:lnTo>
                        <a:pt x="26" y="715"/>
                      </a:lnTo>
                      <a:lnTo>
                        <a:pt x="13" y="715"/>
                      </a:lnTo>
                      <a:close/>
                      <a:moveTo>
                        <a:pt x="0" y="704"/>
                      </a:moveTo>
                      <a:lnTo>
                        <a:pt x="0" y="688"/>
                      </a:lnTo>
                      <a:lnTo>
                        <a:pt x="10" y="688"/>
                      </a:lnTo>
                      <a:lnTo>
                        <a:pt x="10" y="704"/>
                      </a:lnTo>
                      <a:lnTo>
                        <a:pt x="0" y="704"/>
                      </a:lnTo>
                      <a:close/>
                      <a:moveTo>
                        <a:pt x="4333" y="677"/>
                      </a:moveTo>
                      <a:lnTo>
                        <a:pt x="4341" y="669"/>
                      </a:lnTo>
                      <a:lnTo>
                        <a:pt x="4349" y="683"/>
                      </a:lnTo>
                      <a:lnTo>
                        <a:pt x="4341" y="688"/>
                      </a:lnTo>
                      <a:lnTo>
                        <a:pt x="4333" y="677"/>
                      </a:lnTo>
                      <a:close/>
                      <a:moveTo>
                        <a:pt x="0" y="675"/>
                      </a:moveTo>
                      <a:lnTo>
                        <a:pt x="0" y="661"/>
                      </a:lnTo>
                      <a:lnTo>
                        <a:pt x="10" y="661"/>
                      </a:lnTo>
                      <a:lnTo>
                        <a:pt x="10" y="675"/>
                      </a:lnTo>
                      <a:lnTo>
                        <a:pt x="0" y="675"/>
                      </a:lnTo>
                      <a:close/>
                      <a:moveTo>
                        <a:pt x="4317" y="650"/>
                      </a:moveTo>
                      <a:lnTo>
                        <a:pt x="4328" y="645"/>
                      </a:lnTo>
                      <a:lnTo>
                        <a:pt x="4336" y="659"/>
                      </a:lnTo>
                      <a:lnTo>
                        <a:pt x="4325" y="664"/>
                      </a:lnTo>
                      <a:lnTo>
                        <a:pt x="4317" y="650"/>
                      </a:lnTo>
                      <a:close/>
                      <a:moveTo>
                        <a:pt x="0" y="645"/>
                      </a:moveTo>
                      <a:lnTo>
                        <a:pt x="0" y="632"/>
                      </a:lnTo>
                      <a:lnTo>
                        <a:pt x="10" y="632"/>
                      </a:lnTo>
                      <a:lnTo>
                        <a:pt x="10" y="645"/>
                      </a:lnTo>
                      <a:lnTo>
                        <a:pt x="0" y="645"/>
                      </a:lnTo>
                      <a:close/>
                      <a:moveTo>
                        <a:pt x="4301" y="626"/>
                      </a:moveTo>
                      <a:lnTo>
                        <a:pt x="4312" y="621"/>
                      </a:lnTo>
                      <a:lnTo>
                        <a:pt x="4320" y="634"/>
                      </a:lnTo>
                      <a:lnTo>
                        <a:pt x="4309" y="640"/>
                      </a:lnTo>
                      <a:lnTo>
                        <a:pt x="4301" y="626"/>
                      </a:lnTo>
                      <a:close/>
                      <a:moveTo>
                        <a:pt x="0" y="616"/>
                      </a:moveTo>
                      <a:lnTo>
                        <a:pt x="0" y="602"/>
                      </a:lnTo>
                      <a:lnTo>
                        <a:pt x="10" y="602"/>
                      </a:lnTo>
                      <a:lnTo>
                        <a:pt x="10" y="616"/>
                      </a:lnTo>
                      <a:lnTo>
                        <a:pt x="0" y="616"/>
                      </a:lnTo>
                      <a:close/>
                      <a:moveTo>
                        <a:pt x="4285" y="602"/>
                      </a:moveTo>
                      <a:lnTo>
                        <a:pt x="4296" y="597"/>
                      </a:lnTo>
                      <a:lnTo>
                        <a:pt x="4304" y="610"/>
                      </a:lnTo>
                      <a:lnTo>
                        <a:pt x="4293" y="616"/>
                      </a:lnTo>
                      <a:lnTo>
                        <a:pt x="4285" y="602"/>
                      </a:lnTo>
                      <a:close/>
                      <a:moveTo>
                        <a:pt x="4272" y="578"/>
                      </a:moveTo>
                      <a:lnTo>
                        <a:pt x="4280" y="573"/>
                      </a:lnTo>
                      <a:lnTo>
                        <a:pt x="4288" y="584"/>
                      </a:lnTo>
                      <a:lnTo>
                        <a:pt x="4277" y="592"/>
                      </a:lnTo>
                      <a:lnTo>
                        <a:pt x="4272" y="578"/>
                      </a:lnTo>
                      <a:close/>
                      <a:moveTo>
                        <a:pt x="0" y="586"/>
                      </a:moveTo>
                      <a:lnTo>
                        <a:pt x="0" y="573"/>
                      </a:lnTo>
                      <a:lnTo>
                        <a:pt x="10" y="573"/>
                      </a:lnTo>
                      <a:lnTo>
                        <a:pt x="10" y="586"/>
                      </a:lnTo>
                      <a:lnTo>
                        <a:pt x="0" y="586"/>
                      </a:lnTo>
                      <a:close/>
                      <a:moveTo>
                        <a:pt x="4256" y="554"/>
                      </a:moveTo>
                      <a:lnTo>
                        <a:pt x="4264" y="549"/>
                      </a:lnTo>
                      <a:lnTo>
                        <a:pt x="4272" y="559"/>
                      </a:lnTo>
                      <a:lnTo>
                        <a:pt x="4264" y="567"/>
                      </a:lnTo>
                      <a:lnTo>
                        <a:pt x="4256" y="554"/>
                      </a:lnTo>
                      <a:close/>
                      <a:moveTo>
                        <a:pt x="0" y="559"/>
                      </a:moveTo>
                      <a:lnTo>
                        <a:pt x="0" y="543"/>
                      </a:lnTo>
                      <a:lnTo>
                        <a:pt x="10" y="543"/>
                      </a:lnTo>
                      <a:lnTo>
                        <a:pt x="10" y="559"/>
                      </a:lnTo>
                      <a:lnTo>
                        <a:pt x="0" y="559"/>
                      </a:lnTo>
                      <a:close/>
                      <a:moveTo>
                        <a:pt x="4240" y="530"/>
                      </a:moveTo>
                      <a:lnTo>
                        <a:pt x="4248" y="525"/>
                      </a:lnTo>
                      <a:lnTo>
                        <a:pt x="4256" y="535"/>
                      </a:lnTo>
                      <a:lnTo>
                        <a:pt x="4248" y="541"/>
                      </a:lnTo>
                      <a:lnTo>
                        <a:pt x="4240" y="530"/>
                      </a:lnTo>
                      <a:close/>
                      <a:moveTo>
                        <a:pt x="0" y="530"/>
                      </a:moveTo>
                      <a:lnTo>
                        <a:pt x="0" y="514"/>
                      </a:lnTo>
                      <a:lnTo>
                        <a:pt x="10" y="514"/>
                      </a:lnTo>
                      <a:lnTo>
                        <a:pt x="10" y="530"/>
                      </a:lnTo>
                      <a:lnTo>
                        <a:pt x="0" y="530"/>
                      </a:lnTo>
                      <a:close/>
                      <a:moveTo>
                        <a:pt x="4224" y="506"/>
                      </a:moveTo>
                      <a:lnTo>
                        <a:pt x="4232" y="498"/>
                      </a:lnTo>
                      <a:lnTo>
                        <a:pt x="4240" y="511"/>
                      </a:lnTo>
                      <a:lnTo>
                        <a:pt x="4232" y="517"/>
                      </a:lnTo>
                      <a:lnTo>
                        <a:pt x="4224" y="506"/>
                      </a:lnTo>
                      <a:close/>
                      <a:moveTo>
                        <a:pt x="0" y="501"/>
                      </a:moveTo>
                      <a:lnTo>
                        <a:pt x="0" y="484"/>
                      </a:lnTo>
                      <a:lnTo>
                        <a:pt x="10" y="484"/>
                      </a:lnTo>
                      <a:lnTo>
                        <a:pt x="10" y="501"/>
                      </a:lnTo>
                      <a:lnTo>
                        <a:pt x="0" y="501"/>
                      </a:lnTo>
                      <a:close/>
                      <a:moveTo>
                        <a:pt x="4208" y="482"/>
                      </a:moveTo>
                      <a:lnTo>
                        <a:pt x="4219" y="474"/>
                      </a:lnTo>
                      <a:lnTo>
                        <a:pt x="4224" y="487"/>
                      </a:lnTo>
                      <a:lnTo>
                        <a:pt x="4216" y="493"/>
                      </a:lnTo>
                      <a:lnTo>
                        <a:pt x="4208" y="482"/>
                      </a:lnTo>
                      <a:close/>
                      <a:moveTo>
                        <a:pt x="0" y="471"/>
                      </a:moveTo>
                      <a:lnTo>
                        <a:pt x="0" y="458"/>
                      </a:lnTo>
                      <a:lnTo>
                        <a:pt x="10" y="458"/>
                      </a:lnTo>
                      <a:lnTo>
                        <a:pt x="10" y="471"/>
                      </a:lnTo>
                      <a:lnTo>
                        <a:pt x="0" y="471"/>
                      </a:lnTo>
                      <a:close/>
                      <a:moveTo>
                        <a:pt x="4192" y="455"/>
                      </a:moveTo>
                      <a:lnTo>
                        <a:pt x="4203" y="450"/>
                      </a:lnTo>
                      <a:lnTo>
                        <a:pt x="4211" y="463"/>
                      </a:lnTo>
                      <a:lnTo>
                        <a:pt x="4200" y="468"/>
                      </a:lnTo>
                      <a:lnTo>
                        <a:pt x="4192" y="455"/>
                      </a:lnTo>
                      <a:close/>
                      <a:moveTo>
                        <a:pt x="4176" y="431"/>
                      </a:moveTo>
                      <a:lnTo>
                        <a:pt x="4187" y="426"/>
                      </a:lnTo>
                      <a:lnTo>
                        <a:pt x="4195" y="439"/>
                      </a:lnTo>
                      <a:lnTo>
                        <a:pt x="4184" y="444"/>
                      </a:lnTo>
                      <a:lnTo>
                        <a:pt x="4176" y="431"/>
                      </a:lnTo>
                      <a:close/>
                      <a:moveTo>
                        <a:pt x="0" y="442"/>
                      </a:moveTo>
                      <a:lnTo>
                        <a:pt x="0" y="428"/>
                      </a:lnTo>
                      <a:lnTo>
                        <a:pt x="10" y="428"/>
                      </a:lnTo>
                      <a:lnTo>
                        <a:pt x="10" y="442"/>
                      </a:lnTo>
                      <a:lnTo>
                        <a:pt x="0" y="442"/>
                      </a:lnTo>
                      <a:close/>
                      <a:moveTo>
                        <a:pt x="4160" y="407"/>
                      </a:moveTo>
                      <a:lnTo>
                        <a:pt x="4171" y="402"/>
                      </a:lnTo>
                      <a:lnTo>
                        <a:pt x="4179" y="412"/>
                      </a:lnTo>
                      <a:lnTo>
                        <a:pt x="4168" y="420"/>
                      </a:lnTo>
                      <a:lnTo>
                        <a:pt x="4160" y="407"/>
                      </a:lnTo>
                      <a:close/>
                      <a:moveTo>
                        <a:pt x="0" y="412"/>
                      </a:moveTo>
                      <a:lnTo>
                        <a:pt x="0" y="399"/>
                      </a:lnTo>
                      <a:lnTo>
                        <a:pt x="10" y="399"/>
                      </a:lnTo>
                      <a:lnTo>
                        <a:pt x="10" y="412"/>
                      </a:lnTo>
                      <a:lnTo>
                        <a:pt x="0" y="412"/>
                      </a:lnTo>
                      <a:close/>
                      <a:moveTo>
                        <a:pt x="4147" y="383"/>
                      </a:moveTo>
                      <a:lnTo>
                        <a:pt x="4155" y="377"/>
                      </a:lnTo>
                      <a:lnTo>
                        <a:pt x="4163" y="388"/>
                      </a:lnTo>
                      <a:lnTo>
                        <a:pt x="4155" y="393"/>
                      </a:lnTo>
                      <a:lnTo>
                        <a:pt x="4147" y="383"/>
                      </a:lnTo>
                      <a:close/>
                      <a:moveTo>
                        <a:pt x="0" y="383"/>
                      </a:moveTo>
                      <a:lnTo>
                        <a:pt x="0" y="369"/>
                      </a:lnTo>
                      <a:lnTo>
                        <a:pt x="10" y="369"/>
                      </a:lnTo>
                      <a:lnTo>
                        <a:pt x="10" y="383"/>
                      </a:lnTo>
                      <a:lnTo>
                        <a:pt x="0" y="383"/>
                      </a:lnTo>
                      <a:close/>
                      <a:moveTo>
                        <a:pt x="4131" y="359"/>
                      </a:moveTo>
                      <a:lnTo>
                        <a:pt x="4139" y="353"/>
                      </a:lnTo>
                      <a:lnTo>
                        <a:pt x="4147" y="364"/>
                      </a:lnTo>
                      <a:lnTo>
                        <a:pt x="4139" y="369"/>
                      </a:lnTo>
                      <a:lnTo>
                        <a:pt x="4131" y="359"/>
                      </a:lnTo>
                      <a:close/>
                      <a:moveTo>
                        <a:pt x="0" y="356"/>
                      </a:moveTo>
                      <a:lnTo>
                        <a:pt x="0" y="340"/>
                      </a:lnTo>
                      <a:lnTo>
                        <a:pt x="10" y="340"/>
                      </a:lnTo>
                      <a:lnTo>
                        <a:pt x="10" y="356"/>
                      </a:lnTo>
                      <a:lnTo>
                        <a:pt x="0" y="356"/>
                      </a:lnTo>
                      <a:close/>
                      <a:moveTo>
                        <a:pt x="4115" y="335"/>
                      </a:moveTo>
                      <a:lnTo>
                        <a:pt x="4123" y="327"/>
                      </a:lnTo>
                      <a:lnTo>
                        <a:pt x="4131" y="340"/>
                      </a:lnTo>
                      <a:lnTo>
                        <a:pt x="4123" y="345"/>
                      </a:lnTo>
                      <a:lnTo>
                        <a:pt x="4115" y="335"/>
                      </a:lnTo>
                      <a:close/>
                      <a:moveTo>
                        <a:pt x="0" y="327"/>
                      </a:moveTo>
                      <a:lnTo>
                        <a:pt x="0" y="310"/>
                      </a:lnTo>
                      <a:lnTo>
                        <a:pt x="10" y="310"/>
                      </a:lnTo>
                      <a:lnTo>
                        <a:pt x="10" y="327"/>
                      </a:lnTo>
                      <a:lnTo>
                        <a:pt x="0" y="327"/>
                      </a:lnTo>
                      <a:close/>
                      <a:moveTo>
                        <a:pt x="4099" y="310"/>
                      </a:moveTo>
                      <a:lnTo>
                        <a:pt x="4107" y="302"/>
                      </a:lnTo>
                      <a:lnTo>
                        <a:pt x="4115" y="316"/>
                      </a:lnTo>
                      <a:lnTo>
                        <a:pt x="4107" y="321"/>
                      </a:lnTo>
                      <a:lnTo>
                        <a:pt x="4099" y="310"/>
                      </a:lnTo>
                      <a:close/>
                      <a:moveTo>
                        <a:pt x="4082" y="284"/>
                      </a:moveTo>
                      <a:lnTo>
                        <a:pt x="4093" y="278"/>
                      </a:lnTo>
                      <a:lnTo>
                        <a:pt x="4099" y="292"/>
                      </a:lnTo>
                      <a:lnTo>
                        <a:pt x="4090" y="297"/>
                      </a:lnTo>
                      <a:lnTo>
                        <a:pt x="4082" y="284"/>
                      </a:lnTo>
                      <a:close/>
                      <a:moveTo>
                        <a:pt x="0" y="297"/>
                      </a:moveTo>
                      <a:lnTo>
                        <a:pt x="0" y="281"/>
                      </a:lnTo>
                      <a:lnTo>
                        <a:pt x="10" y="281"/>
                      </a:lnTo>
                      <a:lnTo>
                        <a:pt x="10" y="297"/>
                      </a:lnTo>
                      <a:lnTo>
                        <a:pt x="0" y="297"/>
                      </a:lnTo>
                      <a:close/>
                      <a:moveTo>
                        <a:pt x="4066" y="260"/>
                      </a:moveTo>
                      <a:lnTo>
                        <a:pt x="4077" y="254"/>
                      </a:lnTo>
                      <a:lnTo>
                        <a:pt x="4085" y="268"/>
                      </a:lnTo>
                      <a:lnTo>
                        <a:pt x="4074" y="273"/>
                      </a:lnTo>
                      <a:lnTo>
                        <a:pt x="4066" y="260"/>
                      </a:lnTo>
                      <a:close/>
                      <a:moveTo>
                        <a:pt x="0" y="268"/>
                      </a:moveTo>
                      <a:lnTo>
                        <a:pt x="0" y="254"/>
                      </a:lnTo>
                      <a:lnTo>
                        <a:pt x="10" y="254"/>
                      </a:lnTo>
                      <a:lnTo>
                        <a:pt x="10" y="268"/>
                      </a:lnTo>
                      <a:lnTo>
                        <a:pt x="0" y="268"/>
                      </a:lnTo>
                      <a:close/>
                      <a:moveTo>
                        <a:pt x="4050" y="236"/>
                      </a:moveTo>
                      <a:lnTo>
                        <a:pt x="4061" y="230"/>
                      </a:lnTo>
                      <a:lnTo>
                        <a:pt x="4069" y="241"/>
                      </a:lnTo>
                      <a:lnTo>
                        <a:pt x="4058" y="249"/>
                      </a:lnTo>
                      <a:lnTo>
                        <a:pt x="4050" y="236"/>
                      </a:lnTo>
                      <a:close/>
                      <a:moveTo>
                        <a:pt x="0" y="238"/>
                      </a:moveTo>
                      <a:lnTo>
                        <a:pt x="0" y="225"/>
                      </a:lnTo>
                      <a:lnTo>
                        <a:pt x="10" y="225"/>
                      </a:lnTo>
                      <a:lnTo>
                        <a:pt x="10" y="238"/>
                      </a:lnTo>
                      <a:lnTo>
                        <a:pt x="0" y="238"/>
                      </a:lnTo>
                      <a:close/>
                      <a:moveTo>
                        <a:pt x="4037" y="211"/>
                      </a:moveTo>
                      <a:lnTo>
                        <a:pt x="4045" y="206"/>
                      </a:lnTo>
                      <a:lnTo>
                        <a:pt x="4053" y="217"/>
                      </a:lnTo>
                      <a:lnTo>
                        <a:pt x="4042" y="222"/>
                      </a:lnTo>
                      <a:lnTo>
                        <a:pt x="4037" y="211"/>
                      </a:lnTo>
                      <a:close/>
                      <a:moveTo>
                        <a:pt x="0" y="209"/>
                      </a:moveTo>
                      <a:lnTo>
                        <a:pt x="0" y="195"/>
                      </a:lnTo>
                      <a:lnTo>
                        <a:pt x="10" y="195"/>
                      </a:lnTo>
                      <a:lnTo>
                        <a:pt x="10" y="209"/>
                      </a:lnTo>
                      <a:lnTo>
                        <a:pt x="0" y="209"/>
                      </a:lnTo>
                      <a:close/>
                      <a:moveTo>
                        <a:pt x="4021" y="187"/>
                      </a:moveTo>
                      <a:lnTo>
                        <a:pt x="4029" y="182"/>
                      </a:lnTo>
                      <a:lnTo>
                        <a:pt x="4037" y="193"/>
                      </a:lnTo>
                      <a:lnTo>
                        <a:pt x="4029" y="198"/>
                      </a:lnTo>
                      <a:lnTo>
                        <a:pt x="4021" y="187"/>
                      </a:lnTo>
                      <a:close/>
                      <a:moveTo>
                        <a:pt x="0" y="179"/>
                      </a:moveTo>
                      <a:lnTo>
                        <a:pt x="0" y="166"/>
                      </a:lnTo>
                      <a:lnTo>
                        <a:pt x="10" y="166"/>
                      </a:lnTo>
                      <a:lnTo>
                        <a:pt x="10" y="179"/>
                      </a:lnTo>
                      <a:lnTo>
                        <a:pt x="0" y="179"/>
                      </a:lnTo>
                      <a:close/>
                      <a:moveTo>
                        <a:pt x="4005" y="163"/>
                      </a:moveTo>
                      <a:lnTo>
                        <a:pt x="4013" y="155"/>
                      </a:lnTo>
                      <a:lnTo>
                        <a:pt x="4021" y="169"/>
                      </a:lnTo>
                      <a:lnTo>
                        <a:pt x="4013" y="174"/>
                      </a:lnTo>
                      <a:lnTo>
                        <a:pt x="4005" y="163"/>
                      </a:lnTo>
                      <a:close/>
                      <a:moveTo>
                        <a:pt x="0" y="150"/>
                      </a:moveTo>
                      <a:lnTo>
                        <a:pt x="0" y="136"/>
                      </a:lnTo>
                      <a:lnTo>
                        <a:pt x="10" y="136"/>
                      </a:lnTo>
                      <a:lnTo>
                        <a:pt x="10" y="150"/>
                      </a:lnTo>
                      <a:lnTo>
                        <a:pt x="0" y="150"/>
                      </a:lnTo>
                      <a:close/>
                      <a:moveTo>
                        <a:pt x="3989" y="136"/>
                      </a:moveTo>
                      <a:lnTo>
                        <a:pt x="3997" y="131"/>
                      </a:lnTo>
                      <a:lnTo>
                        <a:pt x="4005" y="145"/>
                      </a:lnTo>
                      <a:lnTo>
                        <a:pt x="3997" y="150"/>
                      </a:lnTo>
                      <a:lnTo>
                        <a:pt x="3989" y="136"/>
                      </a:lnTo>
                      <a:close/>
                      <a:moveTo>
                        <a:pt x="3973" y="112"/>
                      </a:moveTo>
                      <a:lnTo>
                        <a:pt x="3981" y="107"/>
                      </a:lnTo>
                      <a:lnTo>
                        <a:pt x="3989" y="120"/>
                      </a:lnTo>
                      <a:lnTo>
                        <a:pt x="3981" y="126"/>
                      </a:lnTo>
                      <a:lnTo>
                        <a:pt x="3973" y="112"/>
                      </a:lnTo>
                      <a:close/>
                      <a:moveTo>
                        <a:pt x="0" y="123"/>
                      </a:moveTo>
                      <a:lnTo>
                        <a:pt x="0" y="107"/>
                      </a:lnTo>
                      <a:lnTo>
                        <a:pt x="10" y="107"/>
                      </a:lnTo>
                      <a:lnTo>
                        <a:pt x="10" y="123"/>
                      </a:lnTo>
                      <a:lnTo>
                        <a:pt x="0" y="123"/>
                      </a:lnTo>
                      <a:close/>
                      <a:moveTo>
                        <a:pt x="3957" y="88"/>
                      </a:moveTo>
                      <a:lnTo>
                        <a:pt x="3968" y="83"/>
                      </a:lnTo>
                      <a:lnTo>
                        <a:pt x="3973" y="96"/>
                      </a:lnTo>
                      <a:lnTo>
                        <a:pt x="3965" y="102"/>
                      </a:lnTo>
                      <a:lnTo>
                        <a:pt x="3957" y="88"/>
                      </a:lnTo>
                      <a:close/>
                      <a:moveTo>
                        <a:pt x="0" y="94"/>
                      </a:moveTo>
                      <a:lnTo>
                        <a:pt x="0" y="78"/>
                      </a:lnTo>
                      <a:lnTo>
                        <a:pt x="10" y="78"/>
                      </a:lnTo>
                      <a:lnTo>
                        <a:pt x="10" y="94"/>
                      </a:lnTo>
                      <a:lnTo>
                        <a:pt x="0" y="94"/>
                      </a:lnTo>
                      <a:close/>
                      <a:moveTo>
                        <a:pt x="3941" y="64"/>
                      </a:moveTo>
                      <a:lnTo>
                        <a:pt x="3952" y="59"/>
                      </a:lnTo>
                      <a:lnTo>
                        <a:pt x="3960" y="70"/>
                      </a:lnTo>
                      <a:lnTo>
                        <a:pt x="3949" y="78"/>
                      </a:lnTo>
                      <a:lnTo>
                        <a:pt x="3941" y="64"/>
                      </a:lnTo>
                      <a:close/>
                      <a:moveTo>
                        <a:pt x="0" y="64"/>
                      </a:moveTo>
                      <a:lnTo>
                        <a:pt x="0" y="48"/>
                      </a:lnTo>
                      <a:lnTo>
                        <a:pt x="10" y="48"/>
                      </a:lnTo>
                      <a:lnTo>
                        <a:pt x="10" y="64"/>
                      </a:lnTo>
                      <a:lnTo>
                        <a:pt x="0" y="64"/>
                      </a:lnTo>
                      <a:close/>
                      <a:moveTo>
                        <a:pt x="3925" y="40"/>
                      </a:moveTo>
                      <a:lnTo>
                        <a:pt x="3936" y="35"/>
                      </a:lnTo>
                      <a:lnTo>
                        <a:pt x="3944" y="45"/>
                      </a:lnTo>
                      <a:lnTo>
                        <a:pt x="3933" y="51"/>
                      </a:lnTo>
                      <a:lnTo>
                        <a:pt x="3925" y="40"/>
                      </a:lnTo>
                      <a:close/>
                      <a:moveTo>
                        <a:pt x="0" y="35"/>
                      </a:moveTo>
                      <a:lnTo>
                        <a:pt x="0" y="21"/>
                      </a:lnTo>
                      <a:lnTo>
                        <a:pt x="10" y="21"/>
                      </a:lnTo>
                      <a:lnTo>
                        <a:pt x="10" y="35"/>
                      </a:lnTo>
                      <a:lnTo>
                        <a:pt x="0" y="35"/>
                      </a:lnTo>
                      <a:close/>
                      <a:moveTo>
                        <a:pt x="3912" y="16"/>
                      </a:moveTo>
                      <a:lnTo>
                        <a:pt x="3920" y="11"/>
                      </a:lnTo>
                      <a:lnTo>
                        <a:pt x="3928" y="21"/>
                      </a:lnTo>
                      <a:lnTo>
                        <a:pt x="3917" y="27"/>
                      </a:lnTo>
                      <a:lnTo>
                        <a:pt x="3912" y="16"/>
                      </a:lnTo>
                      <a:close/>
                      <a:moveTo>
                        <a:pt x="3890" y="13"/>
                      </a:moveTo>
                      <a:lnTo>
                        <a:pt x="3890" y="0"/>
                      </a:lnTo>
                      <a:lnTo>
                        <a:pt x="3904" y="0"/>
                      </a:lnTo>
                      <a:lnTo>
                        <a:pt x="3904" y="13"/>
                      </a:lnTo>
                      <a:lnTo>
                        <a:pt x="3890" y="13"/>
                      </a:lnTo>
                      <a:close/>
                      <a:moveTo>
                        <a:pt x="3861" y="13"/>
                      </a:moveTo>
                      <a:lnTo>
                        <a:pt x="3861" y="0"/>
                      </a:lnTo>
                      <a:lnTo>
                        <a:pt x="3874" y="0"/>
                      </a:lnTo>
                      <a:lnTo>
                        <a:pt x="3874" y="13"/>
                      </a:lnTo>
                      <a:lnTo>
                        <a:pt x="3861" y="13"/>
                      </a:lnTo>
                      <a:close/>
                      <a:moveTo>
                        <a:pt x="3832" y="13"/>
                      </a:moveTo>
                      <a:lnTo>
                        <a:pt x="3832" y="0"/>
                      </a:lnTo>
                      <a:lnTo>
                        <a:pt x="3845" y="0"/>
                      </a:lnTo>
                      <a:lnTo>
                        <a:pt x="3845" y="13"/>
                      </a:lnTo>
                      <a:lnTo>
                        <a:pt x="3832" y="13"/>
                      </a:lnTo>
                      <a:close/>
                      <a:moveTo>
                        <a:pt x="3802" y="13"/>
                      </a:moveTo>
                      <a:lnTo>
                        <a:pt x="3802" y="0"/>
                      </a:lnTo>
                      <a:lnTo>
                        <a:pt x="3816" y="0"/>
                      </a:lnTo>
                      <a:lnTo>
                        <a:pt x="3816" y="13"/>
                      </a:lnTo>
                      <a:lnTo>
                        <a:pt x="3802" y="13"/>
                      </a:lnTo>
                      <a:close/>
                      <a:moveTo>
                        <a:pt x="3773" y="13"/>
                      </a:moveTo>
                      <a:lnTo>
                        <a:pt x="3773" y="0"/>
                      </a:lnTo>
                      <a:lnTo>
                        <a:pt x="3789" y="0"/>
                      </a:lnTo>
                      <a:lnTo>
                        <a:pt x="3789" y="13"/>
                      </a:lnTo>
                      <a:lnTo>
                        <a:pt x="3773" y="13"/>
                      </a:lnTo>
                      <a:close/>
                      <a:moveTo>
                        <a:pt x="3744" y="13"/>
                      </a:moveTo>
                      <a:lnTo>
                        <a:pt x="3744" y="0"/>
                      </a:lnTo>
                      <a:lnTo>
                        <a:pt x="3760" y="0"/>
                      </a:lnTo>
                      <a:lnTo>
                        <a:pt x="3760" y="13"/>
                      </a:lnTo>
                      <a:lnTo>
                        <a:pt x="3744" y="13"/>
                      </a:lnTo>
                      <a:close/>
                      <a:moveTo>
                        <a:pt x="3714" y="13"/>
                      </a:moveTo>
                      <a:lnTo>
                        <a:pt x="3714" y="0"/>
                      </a:lnTo>
                      <a:lnTo>
                        <a:pt x="3730" y="0"/>
                      </a:lnTo>
                      <a:lnTo>
                        <a:pt x="3730" y="13"/>
                      </a:lnTo>
                      <a:lnTo>
                        <a:pt x="3714" y="13"/>
                      </a:lnTo>
                      <a:close/>
                      <a:moveTo>
                        <a:pt x="3688" y="13"/>
                      </a:moveTo>
                      <a:lnTo>
                        <a:pt x="3688" y="0"/>
                      </a:lnTo>
                      <a:lnTo>
                        <a:pt x="3701" y="0"/>
                      </a:lnTo>
                      <a:lnTo>
                        <a:pt x="3701" y="13"/>
                      </a:lnTo>
                      <a:lnTo>
                        <a:pt x="3688" y="13"/>
                      </a:lnTo>
                      <a:close/>
                      <a:moveTo>
                        <a:pt x="3658" y="13"/>
                      </a:moveTo>
                      <a:lnTo>
                        <a:pt x="3658" y="0"/>
                      </a:lnTo>
                      <a:lnTo>
                        <a:pt x="3672" y="0"/>
                      </a:lnTo>
                      <a:lnTo>
                        <a:pt x="3672" y="13"/>
                      </a:lnTo>
                      <a:lnTo>
                        <a:pt x="3658" y="13"/>
                      </a:lnTo>
                      <a:close/>
                      <a:moveTo>
                        <a:pt x="3629" y="13"/>
                      </a:moveTo>
                      <a:lnTo>
                        <a:pt x="3629" y="0"/>
                      </a:lnTo>
                      <a:lnTo>
                        <a:pt x="3642" y="0"/>
                      </a:lnTo>
                      <a:lnTo>
                        <a:pt x="3642" y="13"/>
                      </a:lnTo>
                      <a:lnTo>
                        <a:pt x="3629" y="13"/>
                      </a:lnTo>
                      <a:close/>
                      <a:moveTo>
                        <a:pt x="3599" y="13"/>
                      </a:moveTo>
                      <a:lnTo>
                        <a:pt x="3599" y="0"/>
                      </a:lnTo>
                      <a:lnTo>
                        <a:pt x="3613" y="0"/>
                      </a:lnTo>
                      <a:lnTo>
                        <a:pt x="3613" y="13"/>
                      </a:lnTo>
                      <a:lnTo>
                        <a:pt x="3599" y="13"/>
                      </a:lnTo>
                      <a:close/>
                      <a:moveTo>
                        <a:pt x="3570" y="13"/>
                      </a:moveTo>
                      <a:lnTo>
                        <a:pt x="3570" y="0"/>
                      </a:lnTo>
                      <a:lnTo>
                        <a:pt x="3586" y="0"/>
                      </a:lnTo>
                      <a:lnTo>
                        <a:pt x="3586" y="13"/>
                      </a:lnTo>
                      <a:lnTo>
                        <a:pt x="3570" y="13"/>
                      </a:lnTo>
                      <a:close/>
                      <a:moveTo>
                        <a:pt x="3541" y="13"/>
                      </a:moveTo>
                      <a:lnTo>
                        <a:pt x="3541" y="0"/>
                      </a:lnTo>
                      <a:lnTo>
                        <a:pt x="3557" y="0"/>
                      </a:lnTo>
                      <a:lnTo>
                        <a:pt x="3557" y="13"/>
                      </a:lnTo>
                      <a:lnTo>
                        <a:pt x="3541" y="13"/>
                      </a:lnTo>
                      <a:close/>
                      <a:moveTo>
                        <a:pt x="3511" y="13"/>
                      </a:moveTo>
                      <a:lnTo>
                        <a:pt x="3511" y="0"/>
                      </a:lnTo>
                      <a:lnTo>
                        <a:pt x="3527" y="0"/>
                      </a:lnTo>
                      <a:lnTo>
                        <a:pt x="3527" y="13"/>
                      </a:lnTo>
                      <a:lnTo>
                        <a:pt x="3511" y="13"/>
                      </a:lnTo>
                      <a:close/>
                      <a:moveTo>
                        <a:pt x="3485" y="13"/>
                      </a:moveTo>
                      <a:lnTo>
                        <a:pt x="3485" y="0"/>
                      </a:lnTo>
                      <a:lnTo>
                        <a:pt x="3498" y="0"/>
                      </a:lnTo>
                      <a:lnTo>
                        <a:pt x="3498" y="13"/>
                      </a:lnTo>
                      <a:lnTo>
                        <a:pt x="3485" y="13"/>
                      </a:lnTo>
                      <a:close/>
                      <a:moveTo>
                        <a:pt x="3455" y="13"/>
                      </a:moveTo>
                      <a:lnTo>
                        <a:pt x="3455" y="0"/>
                      </a:lnTo>
                      <a:lnTo>
                        <a:pt x="3469" y="0"/>
                      </a:lnTo>
                      <a:lnTo>
                        <a:pt x="3469" y="13"/>
                      </a:lnTo>
                      <a:lnTo>
                        <a:pt x="3455" y="13"/>
                      </a:lnTo>
                      <a:close/>
                      <a:moveTo>
                        <a:pt x="3426" y="13"/>
                      </a:moveTo>
                      <a:lnTo>
                        <a:pt x="3426" y="0"/>
                      </a:lnTo>
                      <a:lnTo>
                        <a:pt x="3439" y="0"/>
                      </a:lnTo>
                      <a:lnTo>
                        <a:pt x="3439" y="13"/>
                      </a:lnTo>
                      <a:lnTo>
                        <a:pt x="3426" y="13"/>
                      </a:lnTo>
                      <a:close/>
                      <a:moveTo>
                        <a:pt x="3397" y="13"/>
                      </a:moveTo>
                      <a:lnTo>
                        <a:pt x="3397" y="0"/>
                      </a:lnTo>
                      <a:lnTo>
                        <a:pt x="3410" y="0"/>
                      </a:lnTo>
                      <a:lnTo>
                        <a:pt x="3410" y="13"/>
                      </a:lnTo>
                      <a:lnTo>
                        <a:pt x="3397" y="13"/>
                      </a:lnTo>
                      <a:close/>
                      <a:moveTo>
                        <a:pt x="3367" y="13"/>
                      </a:moveTo>
                      <a:lnTo>
                        <a:pt x="3367" y="0"/>
                      </a:lnTo>
                      <a:lnTo>
                        <a:pt x="3381" y="0"/>
                      </a:lnTo>
                      <a:lnTo>
                        <a:pt x="3381" y="13"/>
                      </a:lnTo>
                      <a:lnTo>
                        <a:pt x="3367" y="13"/>
                      </a:lnTo>
                      <a:close/>
                      <a:moveTo>
                        <a:pt x="3338" y="13"/>
                      </a:moveTo>
                      <a:lnTo>
                        <a:pt x="3338" y="0"/>
                      </a:lnTo>
                      <a:lnTo>
                        <a:pt x="3354" y="0"/>
                      </a:lnTo>
                      <a:lnTo>
                        <a:pt x="3354" y="13"/>
                      </a:lnTo>
                      <a:lnTo>
                        <a:pt x="3338" y="13"/>
                      </a:lnTo>
                      <a:close/>
                      <a:moveTo>
                        <a:pt x="3309" y="13"/>
                      </a:moveTo>
                      <a:lnTo>
                        <a:pt x="3309" y="0"/>
                      </a:lnTo>
                      <a:lnTo>
                        <a:pt x="3325" y="0"/>
                      </a:lnTo>
                      <a:lnTo>
                        <a:pt x="3325" y="13"/>
                      </a:lnTo>
                      <a:lnTo>
                        <a:pt x="3309" y="13"/>
                      </a:lnTo>
                      <a:close/>
                      <a:moveTo>
                        <a:pt x="3279" y="13"/>
                      </a:moveTo>
                      <a:lnTo>
                        <a:pt x="3279" y="0"/>
                      </a:lnTo>
                      <a:lnTo>
                        <a:pt x="3295" y="0"/>
                      </a:lnTo>
                      <a:lnTo>
                        <a:pt x="3295" y="13"/>
                      </a:lnTo>
                      <a:lnTo>
                        <a:pt x="3279" y="13"/>
                      </a:lnTo>
                      <a:close/>
                      <a:moveTo>
                        <a:pt x="3253" y="13"/>
                      </a:moveTo>
                      <a:lnTo>
                        <a:pt x="3253" y="0"/>
                      </a:lnTo>
                      <a:lnTo>
                        <a:pt x="3266" y="0"/>
                      </a:lnTo>
                      <a:lnTo>
                        <a:pt x="3266" y="13"/>
                      </a:lnTo>
                      <a:lnTo>
                        <a:pt x="3253" y="13"/>
                      </a:lnTo>
                      <a:close/>
                      <a:moveTo>
                        <a:pt x="3223" y="13"/>
                      </a:moveTo>
                      <a:lnTo>
                        <a:pt x="3223" y="0"/>
                      </a:lnTo>
                      <a:lnTo>
                        <a:pt x="3237" y="0"/>
                      </a:lnTo>
                      <a:lnTo>
                        <a:pt x="3237" y="13"/>
                      </a:lnTo>
                      <a:lnTo>
                        <a:pt x="3223" y="13"/>
                      </a:lnTo>
                      <a:close/>
                      <a:moveTo>
                        <a:pt x="3194" y="13"/>
                      </a:moveTo>
                      <a:lnTo>
                        <a:pt x="3194" y="0"/>
                      </a:lnTo>
                      <a:lnTo>
                        <a:pt x="3207" y="0"/>
                      </a:lnTo>
                      <a:lnTo>
                        <a:pt x="3207" y="13"/>
                      </a:lnTo>
                      <a:lnTo>
                        <a:pt x="3194" y="13"/>
                      </a:lnTo>
                      <a:close/>
                      <a:moveTo>
                        <a:pt x="3164" y="13"/>
                      </a:moveTo>
                      <a:lnTo>
                        <a:pt x="3164" y="0"/>
                      </a:lnTo>
                      <a:lnTo>
                        <a:pt x="3178" y="0"/>
                      </a:lnTo>
                      <a:lnTo>
                        <a:pt x="3178" y="13"/>
                      </a:lnTo>
                      <a:lnTo>
                        <a:pt x="3164" y="13"/>
                      </a:lnTo>
                      <a:close/>
                      <a:moveTo>
                        <a:pt x="3135" y="13"/>
                      </a:moveTo>
                      <a:lnTo>
                        <a:pt x="3135" y="0"/>
                      </a:lnTo>
                      <a:lnTo>
                        <a:pt x="3151" y="0"/>
                      </a:lnTo>
                      <a:lnTo>
                        <a:pt x="3151" y="13"/>
                      </a:lnTo>
                      <a:lnTo>
                        <a:pt x="3135" y="13"/>
                      </a:lnTo>
                      <a:close/>
                      <a:moveTo>
                        <a:pt x="3106" y="13"/>
                      </a:moveTo>
                      <a:lnTo>
                        <a:pt x="3106" y="0"/>
                      </a:lnTo>
                      <a:lnTo>
                        <a:pt x="3122" y="0"/>
                      </a:lnTo>
                      <a:lnTo>
                        <a:pt x="3122" y="13"/>
                      </a:lnTo>
                      <a:lnTo>
                        <a:pt x="3106" y="13"/>
                      </a:lnTo>
                      <a:close/>
                      <a:moveTo>
                        <a:pt x="3076" y="13"/>
                      </a:moveTo>
                      <a:lnTo>
                        <a:pt x="3076" y="0"/>
                      </a:lnTo>
                      <a:lnTo>
                        <a:pt x="3092" y="0"/>
                      </a:lnTo>
                      <a:lnTo>
                        <a:pt x="3092" y="13"/>
                      </a:lnTo>
                      <a:lnTo>
                        <a:pt x="3076" y="13"/>
                      </a:lnTo>
                      <a:close/>
                      <a:moveTo>
                        <a:pt x="3050" y="13"/>
                      </a:moveTo>
                      <a:lnTo>
                        <a:pt x="3050" y="0"/>
                      </a:lnTo>
                      <a:lnTo>
                        <a:pt x="3063" y="0"/>
                      </a:lnTo>
                      <a:lnTo>
                        <a:pt x="3063" y="13"/>
                      </a:lnTo>
                      <a:lnTo>
                        <a:pt x="3050" y="13"/>
                      </a:lnTo>
                      <a:close/>
                      <a:moveTo>
                        <a:pt x="3020" y="13"/>
                      </a:moveTo>
                      <a:lnTo>
                        <a:pt x="3020" y="0"/>
                      </a:lnTo>
                      <a:lnTo>
                        <a:pt x="3034" y="0"/>
                      </a:lnTo>
                      <a:lnTo>
                        <a:pt x="3034" y="13"/>
                      </a:lnTo>
                      <a:lnTo>
                        <a:pt x="3020" y="13"/>
                      </a:lnTo>
                      <a:close/>
                      <a:moveTo>
                        <a:pt x="2991" y="13"/>
                      </a:moveTo>
                      <a:lnTo>
                        <a:pt x="2991" y="0"/>
                      </a:lnTo>
                      <a:lnTo>
                        <a:pt x="3004" y="0"/>
                      </a:lnTo>
                      <a:lnTo>
                        <a:pt x="3004" y="13"/>
                      </a:lnTo>
                      <a:lnTo>
                        <a:pt x="2991" y="13"/>
                      </a:lnTo>
                      <a:close/>
                      <a:moveTo>
                        <a:pt x="2962" y="13"/>
                      </a:moveTo>
                      <a:lnTo>
                        <a:pt x="2962" y="0"/>
                      </a:lnTo>
                      <a:lnTo>
                        <a:pt x="2975" y="0"/>
                      </a:lnTo>
                      <a:lnTo>
                        <a:pt x="2975" y="13"/>
                      </a:lnTo>
                      <a:lnTo>
                        <a:pt x="2962" y="13"/>
                      </a:lnTo>
                      <a:close/>
                      <a:moveTo>
                        <a:pt x="2932" y="13"/>
                      </a:moveTo>
                      <a:lnTo>
                        <a:pt x="2932" y="0"/>
                      </a:lnTo>
                      <a:lnTo>
                        <a:pt x="2948" y="0"/>
                      </a:lnTo>
                      <a:lnTo>
                        <a:pt x="2948" y="13"/>
                      </a:lnTo>
                      <a:lnTo>
                        <a:pt x="2932" y="13"/>
                      </a:lnTo>
                      <a:close/>
                      <a:moveTo>
                        <a:pt x="2903" y="13"/>
                      </a:moveTo>
                      <a:lnTo>
                        <a:pt x="2903" y="0"/>
                      </a:lnTo>
                      <a:lnTo>
                        <a:pt x="2919" y="0"/>
                      </a:lnTo>
                      <a:lnTo>
                        <a:pt x="2919" y="13"/>
                      </a:lnTo>
                      <a:lnTo>
                        <a:pt x="2903" y="13"/>
                      </a:lnTo>
                      <a:close/>
                      <a:moveTo>
                        <a:pt x="2874" y="13"/>
                      </a:moveTo>
                      <a:lnTo>
                        <a:pt x="2874" y="0"/>
                      </a:lnTo>
                      <a:lnTo>
                        <a:pt x="2890" y="0"/>
                      </a:lnTo>
                      <a:lnTo>
                        <a:pt x="2890" y="13"/>
                      </a:lnTo>
                      <a:lnTo>
                        <a:pt x="2874" y="13"/>
                      </a:lnTo>
                      <a:close/>
                      <a:moveTo>
                        <a:pt x="2844" y="13"/>
                      </a:moveTo>
                      <a:lnTo>
                        <a:pt x="2844" y="0"/>
                      </a:lnTo>
                      <a:lnTo>
                        <a:pt x="2860" y="0"/>
                      </a:lnTo>
                      <a:lnTo>
                        <a:pt x="2860" y="13"/>
                      </a:lnTo>
                      <a:lnTo>
                        <a:pt x="2844" y="13"/>
                      </a:lnTo>
                      <a:close/>
                      <a:moveTo>
                        <a:pt x="2818" y="13"/>
                      </a:moveTo>
                      <a:lnTo>
                        <a:pt x="2818" y="0"/>
                      </a:lnTo>
                      <a:lnTo>
                        <a:pt x="2831" y="0"/>
                      </a:lnTo>
                      <a:lnTo>
                        <a:pt x="2831" y="13"/>
                      </a:lnTo>
                      <a:lnTo>
                        <a:pt x="2818" y="13"/>
                      </a:lnTo>
                      <a:close/>
                      <a:moveTo>
                        <a:pt x="2788" y="13"/>
                      </a:moveTo>
                      <a:lnTo>
                        <a:pt x="2788" y="0"/>
                      </a:lnTo>
                      <a:lnTo>
                        <a:pt x="2802" y="0"/>
                      </a:lnTo>
                      <a:lnTo>
                        <a:pt x="2802" y="13"/>
                      </a:lnTo>
                      <a:lnTo>
                        <a:pt x="2788" y="13"/>
                      </a:lnTo>
                      <a:close/>
                      <a:moveTo>
                        <a:pt x="2759" y="13"/>
                      </a:moveTo>
                      <a:lnTo>
                        <a:pt x="2759" y="0"/>
                      </a:lnTo>
                      <a:lnTo>
                        <a:pt x="2772" y="0"/>
                      </a:lnTo>
                      <a:lnTo>
                        <a:pt x="2772" y="13"/>
                      </a:lnTo>
                      <a:lnTo>
                        <a:pt x="2759" y="13"/>
                      </a:lnTo>
                      <a:close/>
                      <a:moveTo>
                        <a:pt x="2730" y="13"/>
                      </a:moveTo>
                      <a:lnTo>
                        <a:pt x="2730" y="0"/>
                      </a:lnTo>
                      <a:lnTo>
                        <a:pt x="2746" y="0"/>
                      </a:lnTo>
                      <a:lnTo>
                        <a:pt x="2746" y="13"/>
                      </a:lnTo>
                      <a:lnTo>
                        <a:pt x="2730" y="13"/>
                      </a:lnTo>
                      <a:close/>
                      <a:moveTo>
                        <a:pt x="2700" y="13"/>
                      </a:moveTo>
                      <a:lnTo>
                        <a:pt x="2700" y="0"/>
                      </a:lnTo>
                      <a:lnTo>
                        <a:pt x="2716" y="0"/>
                      </a:lnTo>
                      <a:lnTo>
                        <a:pt x="2716" y="13"/>
                      </a:lnTo>
                      <a:lnTo>
                        <a:pt x="2700" y="13"/>
                      </a:lnTo>
                      <a:close/>
                      <a:moveTo>
                        <a:pt x="2671" y="13"/>
                      </a:moveTo>
                      <a:lnTo>
                        <a:pt x="2671" y="0"/>
                      </a:lnTo>
                      <a:lnTo>
                        <a:pt x="2687" y="0"/>
                      </a:lnTo>
                      <a:lnTo>
                        <a:pt x="2687" y="13"/>
                      </a:lnTo>
                      <a:lnTo>
                        <a:pt x="2671" y="13"/>
                      </a:lnTo>
                      <a:close/>
                      <a:moveTo>
                        <a:pt x="2644" y="13"/>
                      </a:moveTo>
                      <a:lnTo>
                        <a:pt x="2644" y="0"/>
                      </a:lnTo>
                      <a:lnTo>
                        <a:pt x="2657" y="0"/>
                      </a:lnTo>
                      <a:lnTo>
                        <a:pt x="2657" y="13"/>
                      </a:lnTo>
                      <a:lnTo>
                        <a:pt x="2644" y="13"/>
                      </a:lnTo>
                      <a:close/>
                      <a:moveTo>
                        <a:pt x="2615" y="13"/>
                      </a:moveTo>
                      <a:lnTo>
                        <a:pt x="2615" y="0"/>
                      </a:lnTo>
                      <a:lnTo>
                        <a:pt x="2628" y="0"/>
                      </a:lnTo>
                      <a:lnTo>
                        <a:pt x="2628" y="13"/>
                      </a:lnTo>
                      <a:lnTo>
                        <a:pt x="2615" y="13"/>
                      </a:lnTo>
                      <a:close/>
                      <a:moveTo>
                        <a:pt x="2585" y="13"/>
                      </a:moveTo>
                      <a:lnTo>
                        <a:pt x="2585" y="0"/>
                      </a:lnTo>
                      <a:lnTo>
                        <a:pt x="2599" y="0"/>
                      </a:lnTo>
                      <a:lnTo>
                        <a:pt x="2599" y="13"/>
                      </a:lnTo>
                      <a:lnTo>
                        <a:pt x="2585" y="13"/>
                      </a:lnTo>
                      <a:close/>
                      <a:moveTo>
                        <a:pt x="2556" y="13"/>
                      </a:moveTo>
                      <a:lnTo>
                        <a:pt x="2556" y="0"/>
                      </a:lnTo>
                      <a:lnTo>
                        <a:pt x="2569" y="0"/>
                      </a:lnTo>
                      <a:lnTo>
                        <a:pt x="2569" y="13"/>
                      </a:lnTo>
                      <a:lnTo>
                        <a:pt x="2556" y="13"/>
                      </a:lnTo>
                      <a:close/>
                      <a:moveTo>
                        <a:pt x="2527" y="13"/>
                      </a:moveTo>
                      <a:lnTo>
                        <a:pt x="2527" y="0"/>
                      </a:lnTo>
                      <a:lnTo>
                        <a:pt x="2540" y="0"/>
                      </a:lnTo>
                      <a:lnTo>
                        <a:pt x="2540" y="13"/>
                      </a:lnTo>
                      <a:lnTo>
                        <a:pt x="2527" y="13"/>
                      </a:lnTo>
                      <a:close/>
                      <a:moveTo>
                        <a:pt x="2497" y="13"/>
                      </a:moveTo>
                      <a:lnTo>
                        <a:pt x="2497" y="0"/>
                      </a:lnTo>
                      <a:lnTo>
                        <a:pt x="2513" y="0"/>
                      </a:lnTo>
                      <a:lnTo>
                        <a:pt x="2513" y="13"/>
                      </a:lnTo>
                      <a:lnTo>
                        <a:pt x="2497" y="13"/>
                      </a:lnTo>
                      <a:close/>
                      <a:moveTo>
                        <a:pt x="2468" y="13"/>
                      </a:moveTo>
                      <a:lnTo>
                        <a:pt x="2468" y="0"/>
                      </a:lnTo>
                      <a:lnTo>
                        <a:pt x="2484" y="0"/>
                      </a:lnTo>
                      <a:lnTo>
                        <a:pt x="2484" y="13"/>
                      </a:lnTo>
                      <a:lnTo>
                        <a:pt x="2468" y="13"/>
                      </a:lnTo>
                      <a:close/>
                      <a:moveTo>
                        <a:pt x="2439" y="13"/>
                      </a:moveTo>
                      <a:lnTo>
                        <a:pt x="2439" y="0"/>
                      </a:lnTo>
                      <a:lnTo>
                        <a:pt x="2455" y="0"/>
                      </a:lnTo>
                      <a:lnTo>
                        <a:pt x="2455" y="13"/>
                      </a:lnTo>
                      <a:lnTo>
                        <a:pt x="2439" y="13"/>
                      </a:lnTo>
                      <a:close/>
                      <a:moveTo>
                        <a:pt x="2412" y="13"/>
                      </a:moveTo>
                      <a:lnTo>
                        <a:pt x="2412" y="0"/>
                      </a:lnTo>
                      <a:lnTo>
                        <a:pt x="2425" y="0"/>
                      </a:lnTo>
                      <a:lnTo>
                        <a:pt x="2425" y="13"/>
                      </a:lnTo>
                      <a:lnTo>
                        <a:pt x="2412" y="13"/>
                      </a:lnTo>
                      <a:close/>
                      <a:moveTo>
                        <a:pt x="2383" y="13"/>
                      </a:moveTo>
                      <a:lnTo>
                        <a:pt x="2383" y="0"/>
                      </a:lnTo>
                      <a:lnTo>
                        <a:pt x="2396" y="0"/>
                      </a:lnTo>
                      <a:lnTo>
                        <a:pt x="2396" y="13"/>
                      </a:lnTo>
                      <a:lnTo>
                        <a:pt x="2383" y="13"/>
                      </a:lnTo>
                      <a:close/>
                      <a:moveTo>
                        <a:pt x="2353" y="13"/>
                      </a:moveTo>
                      <a:lnTo>
                        <a:pt x="2353" y="0"/>
                      </a:lnTo>
                      <a:lnTo>
                        <a:pt x="2367" y="0"/>
                      </a:lnTo>
                      <a:lnTo>
                        <a:pt x="2367" y="13"/>
                      </a:lnTo>
                      <a:lnTo>
                        <a:pt x="2353" y="13"/>
                      </a:lnTo>
                      <a:close/>
                      <a:moveTo>
                        <a:pt x="2324" y="13"/>
                      </a:moveTo>
                      <a:lnTo>
                        <a:pt x="2324" y="0"/>
                      </a:lnTo>
                      <a:lnTo>
                        <a:pt x="2337" y="0"/>
                      </a:lnTo>
                      <a:lnTo>
                        <a:pt x="2337" y="13"/>
                      </a:lnTo>
                      <a:lnTo>
                        <a:pt x="2324" y="13"/>
                      </a:lnTo>
                      <a:close/>
                      <a:moveTo>
                        <a:pt x="2295" y="13"/>
                      </a:moveTo>
                      <a:lnTo>
                        <a:pt x="2295" y="0"/>
                      </a:lnTo>
                      <a:lnTo>
                        <a:pt x="2311" y="0"/>
                      </a:lnTo>
                      <a:lnTo>
                        <a:pt x="2311" y="13"/>
                      </a:lnTo>
                      <a:lnTo>
                        <a:pt x="2295" y="13"/>
                      </a:lnTo>
                      <a:close/>
                      <a:moveTo>
                        <a:pt x="2265" y="13"/>
                      </a:moveTo>
                      <a:lnTo>
                        <a:pt x="2265" y="0"/>
                      </a:lnTo>
                      <a:lnTo>
                        <a:pt x="2281" y="0"/>
                      </a:lnTo>
                      <a:lnTo>
                        <a:pt x="2281" y="13"/>
                      </a:lnTo>
                      <a:lnTo>
                        <a:pt x="2265" y="13"/>
                      </a:lnTo>
                      <a:close/>
                      <a:moveTo>
                        <a:pt x="2236" y="13"/>
                      </a:moveTo>
                      <a:lnTo>
                        <a:pt x="2236" y="0"/>
                      </a:lnTo>
                      <a:lnTo>
                        <a:pt x="2252" y="0"/>
                      </a:lnTo>
                      <a:lnTo>
                        <a:pt x="2252" y="13"/>
                      </a:lnTo>
                      <a:lnTo>
                        <a:pt x="2236" y="13"/>
                      </a:lnTo>
                      <a:close/>
                      <a:moveTo>
                        <a:pt x="2206" y="13"/>
                      </a:moveTo>
                      <a:lnTo>
                        <a:pt x="2206" y="0"/>
                      </a:lnTo>
                      <a:lnTo>
                        <a:pt x="2222" y="0"/>
                      </a:lnTo>
                      <a:lnTo>
                        <a:pt x="2222" y="13"/>
                      </a:lnTo>
                      <a:lnTo>
                        <a:pt x="2206" y="13"/>
                      </a:lnTo>
                      <a:close/>
                      <a:moveTo>
                        <a:pt x="2180" y="13"/>
                      </a:moveTo>
                      <a:lnTo>
                        <a:pt x="2180" y="0"/>
                      </a:lnTo>
                      <a:lnTo>
                        <a:pt x="2193" y="0"/>
                      </a:lnTo>
                      <a:lnTo>
                        <a:pt x="2193" y="13"/>
                      </a:lnTo>
                      <a:lnTo>
                        <a:pt x="2180" y="13"/>
                      </a:lnTo>
                      <a:close/>
                      <a:moveTo>
                        <a:pt x="2150" y="13"/>
                      </a:moveTo>
                      <a:lnTo>
                        <a:pt x="2150" y="0"/>
                      </a:lnTo>
                      <a:lnTo>
                        <a:pt x="2164" y="0"/>
                      </a:lnTo>
                      <a:lnTo>
                        <a:pt x="2164" y="13"/>
                      </a:lnTo>
                      <a:lnTo>
                        <a:pt x="2150" y="13"/>
                      </a:lnTo>
                      <a:close/>
                      <a:moveTo>
                        <a:pt x="2121" y="13"/>
                      </a:moveTo>
                      <a:lnTo>
                        <a:pt x="2121" y="0"/>
                      </a:lnTo>
                      <a:lnTo>
                        <a:pt x="2134" y="0"/>
                      </a:lnTo>
                      <a:lnTo>
                        <a:pt x="2134" y="13"/>
                      </a:lnTo>
                      <a:lnTo>
                        <a:pt x="2121" y="13"/>
                      </a:lnTo>
                      <a:close/>
                      <a:moveTo>
                        <a:pt x="2092" y="13"/>
                      </a:moveTo>
                      <a:lnTo>
                        <a:pt x="2092" y="0"/>
                      </a:lnTo>
                      <a:lnTo>
                        <a:pt x="2105" y="0"/>
                      </a:lnTo>
                      <a:lnTo>
                        <a:pt x="2105" y="13"/>
                      </a:lnTo>
                      <a:lnTo>
                        <a:pt x="2092" y="13"/>
                      </a:lnTo>
                      <a:close/>
                      <a:moveTo>
                        <a:pt x="2062" y="13"/>
                      </a:moveTo>
                      <a:lnTo>
                        <a:pt x="2062" y="0"/>
                      </a:lnTo>
                      <a:lnTo>
                        <a:pt x="2078" y="0"/>
                      </a:lnTo>
                      <a:lnTo>
                        <a:pt x="2078" y="13"/>
                      </a:lnTo>
                      <a:lnTo>
                        <a:pt x="2062" y="13"/>
                      </a:lnTo>
                      <a:close/>
                      <a:moveTo>
                        <a:pt x="2033" y="13"/>
                      </a:moveTo>
                      <a:lnTo>
                        <a:pt x="2033" y="0"/>
                      </a:lnTo>
                      <a:lnTo>
                        <a:pt x="2049" y="0"/>
                      </a:lnTo>
                      <a:lnTo>
                        <a:pt x="2049" y="13"/>
                      </a:lnTo>
                      <a:lnTo>
                        <a:pt x="2033" y="13"/>
                      </a:lnTo>
                      <a:close/>
                      <a:moveTo>
                        <a:pt x="2004" y="13"/>
                      </a:moveTo>
                      <a:lnTo>
                        <a:pt x="2004" y="0"/>
                      </a:lnTo>
                      <a:lnTo>
                        <a:pt x="2020" y="0"/>
                      </a:lnTo>
                      <a:lnTo>
                        <a:pt x="2020" y="13"/>
                      </a:lnTo>
                      <a:lnTo>
                        <a:pt x="2004" y="13"/>
                      </a:lnTo>
                      <a:close/>
                      <a:moveTo>
                        <a:pt x="1977" y="13"/>
                      </a:moveTo>
                      <a:lnTo>
                        <a:pt x="1977" y="0"/>
                      </a:lnTo>
                      <a:lnTo>
                        <a:pt x="1990" y="0"/>
                      </a:lnTo>
                      <a:lnTo>
                        <a:pt x="1990" y="13"/>
                      </a:lnTo>
                      <a:lnTo>
                        <a:pt x="1977" y="13"/>
                      </a:lnTo>
                      <a:close/>
                      <a:moveTo>
                        <a:pt x="1948" y="13"/>
                      </a:moveTo>
                      <a:lnTo>
                        <a:pt x="1948" y="0"/>
                      </a:lnTo>
                      <a:lnTo>
                        <a:pt x="1961" y="0"/>
                      </a:lnTo>
                      <a:lnTo>
                        <a:pt x="1961" y="13"/>
                      </a:lnTo>
                      <a:lnTo>
                        <a:pt x="1948" y="13"/>
                      </a:lnTo>
                      <a:close/>
                      <a:moveTo>
                        <a:pt x="1918" y="13"/>
                      </a:moveTo>
                      <a:lnTo>
                        <a:pt x="1918" y="0"/>
                      </a:lnTo>
                      <a:lnTo>
                        <a:pt x="1932" y="0"/>
                      </a:lnTo>
                      <a:lnTo>
                        <a:pt x="1932" y="13"/>
                      </a:lnTo>
                      <a:lnTo>
                        <a:pt x="1918" y="13"/>
                      </a:lnTo>
                      <a:close/>
                      <a:moveTo>
                        <a:pt x="1889" y="13"/>
                      </a:moveTo>
                      <a:lnTo>
                        <a:pt x="1889" y="0"/>
                      </a:lnTo>
                      <a:lnTo>
                        <a:pt x="1902" y="0"/>
                      </a:lnTo>
                      <a:lnTo>
                        <a:pt x="1902" y="13"/>
                      </a:lnTo>
                      <a:lnTo>
                        <a:pt x="1889" y="13"/>
                      </a:lnTo>
                      <a:close/>
                      <a:moveTo>
                        <a:pt x="1860" y="13"/>
                      </a:moveTo>
                      <a:lnTo>
                        <a:pt x="1860" y="0"/>
                      </a:lnTo>
                      <a:lnTo>
                        <a:pt x="1876" y="0"/>
                      </a:lnTo>
                      <a:lnTo>
                        <a:pt x="1876" y="13"/>
                      </a:lnTo>
                      <a:lnTo>
                        <a:pt x="1860" y="13"/>
                      </a:lnTo>
                      <a:close/>
                      <a:moveTo>
                        <a:pt x="1830" y="13"/>
                      </a:moveTo>
                      <a:lnTo>
                        <a:pt x="1830" y="0"/>
                      </a:lnTo>
                      <a:lnTo>
                        <a:pt x="1846" y="0"/>
                      </a:lnTo>
                      <a:lnTo>
                        <a:pt x="1846" y="13"/>
                      </a:lnTo>
                      <a:lnTo>
                        <a:pt x="1830" y="13"/>
                      </a:lnTo>
                      <a:close/>
                      <a:moveTo>
                        <a:pt x="1801" y="13"/>
                      </a:moveTo>
                      <a:lnTo>
                        <a:pt x="1801" y="0"/>
                      </a:lnTo>
                      <a:lnTo>
                        <a:pt x="1817" y="0"/>
                      </a:lnTo>
                      <a:lnTo>
                        <a:pt x="1817" y="13"/>
                      </a:lnTo>
                      <a:lnTo>
                        <a:pt x="1801" y="13"/>
                      </a:lnTo>
                      <a:close/>
                      <a:moveTo>
                        <a:pt x="1774" y="13"/>
                      </a:moveTo>
                      <a:lnTo>
                        <a:pt x="1774" y="0"/>
                      </a:lnTo>
                      <a:lnTo>
                        <a:pt x="1788" y="0"/>
                      </a:lnTo>
                      <a:lnTo>
                        <a:pt x="1788" y="13"/>
                      </a:lnTo>
                      <a:lnTo>
                        <a:pt x="1774" y="13"/>
                      </a:lnTo>
                      <a:close/>
                      <a:moveTo>
                        <a:pt x="1745" y="13"/>
                      </a:moveTo>
                      <a:lnTo>
                        <a:pt x="1745" y="0"/>
                      </a:lnTo>
                      <a:lnTo>
                        <a:pt x="1758" y="0"/>
                      </a:lnTo>
                      <a:lnTo>
                        <a:pt x="1758" y="13"/>
                      </a:lnTo>
                      <a:lnTo>
                        <a:pt x="1745" y="13"/>
                      </a:lnTo>
                      <a:close/>
                      <a:moveTo>
                        <a:pt x="1715" y="13"/>
                      </a:moveTo>
                      <a:lnTo>
                        <a:pt x="1715" y="0"/>
                      </a:lnTo>
                      <a:lnTo>
                        <a:pt x="1729" y="0"/>
                      </a:lnTo>
                      <a:lnTo>
                        <a:pt x="1729" y="13"/>
                      </a:lnTo>
                      <a:lnTo>
                        <a:pt x="1715" y="13"/>
                      </a:lnTo>
                      <a:close/>
                      <a:moveTo>
                        <a:pt x="1686" y="13"/>
                      </a:moveTo>
                      <a:lnTo>
                        <a:pt x="1686" y="0"/>
                      </a:lnTo>
                      <a:lnTo>
                        <a:pt x="1699" y="0"/>
                      </a:lnTo>
                      <a:lnTo>
                        <a:pt x="1699" y="13"/>
                      </a:lnTo>
                      <a:lnTo>
                        <a:pt x="1686" y="13"/>
                      </a:lnTo>
                      <a:close/>
                      <a:moveTo>
                        <a:pt x="1657" y="13"/>
                      </a:moveTo>
                      <a:lnTo>
                        <a:pt x="1657" y="0"/>
                      </a:lnTo>
                      <a:lnTo>
                        <a:pt x="1673" y="0"/>
                      </a:lnTo>
                      <a:lnTo>
                        <a:pt x="1673" y="13"/>
                      </a:lnTo>
                      <a:lnTo>
                        <a:pt x="1657" y="13"/>
                      </a:lnTo>
                      <a:close/>
                      <a:moveTo>
                        <a:pt x="1627" y="13"/>
                      </a:moveTo>
                      <a:lnTo>
                        <a:pt x="1627" y="0"/>
                      </a:lnTo>
                      <a:lnTo>
                        <a:pt x="1643" y="0"/>
                      </a:lnTo>
                      <a:lnTo>
                        <a:pt x="1643" y="13"/>
                      </a:lnTo>
                      <a:lnTo>
                        <a:pt x="1627" y="13"/>
                      </a:lnTo>
                      <a:close/>
                      <a:moveTo>
                        <a:pt x="1598" y="13"/>
                      </a:moveTo>
                      <a:lnTo>
                        <a:pt x="1598" y="0"/>
                      </a:lnTo>
                      <a:lnTo>
                        <a:pt x="1614" y="0"/>
                      </a:lnTo>
                      <a:lnTo>
                        <a:pt x="1614" y="13"/>
                      </a:lnTo>
                      <a:lnTo>
                        <a:pt x="1598" y="13"/>
                      </a:lnTo>
                      <a:close/>
                      <a:moveTo>
                        <a:pt x="1569" y="13"/>
                      </a:moveTo>
                      <a:lnTo>
                        <a:pt x="1569" y="0"/>
                      </a:lnTo>
                      <a:lnTo>
                        <a:pt x="1585" y="0"/>
                      </a:lnTo>
                      <a:lnTo>
                        <a:pt x="1585" y="13"/>
                      </a:lnTo>
                      <a:lnTo>
                        <a:pt x="1569" y="13"/>
                      </a:lnTo>
                      <a:close/>
                      <a:moveTo>
                        <a:pt x="1542" y="13"/>
                      </a:moveTo>
                      <a:lnTo>
                        <a:pt x="1542" y="0"/>
                      </a:lnTo>
                      <a:lnTo>
                        <a:pt x="1555" y="0"/>
                      </a:lnTo>
                      <a:lnTo>
                        <a:pt x="1555" y="13"/>
                      </a:lnTo>
                      <a:lnTo>
                        <a:pt x="1542" y="13"/>
                      </a:lnTo>
                      <a:close/>
                      <a:moveTo>
                        <a:pt x="1513" y="13"/>
                      </a:moveTo>
                      <a:lnTo>
                        <a:pt x="1513" y="0"/>
                      </a:lnTo>
                      <a:lnTo>
                        <a:pt x="1526" y="0"/>
                      </a:lnTo>
                      <a:lnTo>
                        <a:pt x="1526" y="13"/>
                      </a:lnTo>
                      <a:lnTo>
                        <a:pt x="1513" y="13"/>
                      </a:lnTo>
                      <a:close/>
                      <a:moveTo>
                        <a:pt x="1483" y="13"/>
                      </a:moveTo>
                      <a:lnTo>
                        <a:pt x="1483" y="0"/>
                      </a:lnTo>
                      <a:lnTo>
                        <a:pt x="1497" y="0"/>
                      </a:lnTo>
                      <a:lnTo>
                        <a:pt x="1497" y="13"/>
                      </a:lnTo>
                      <a:lnTo>
                        <a:pt x="1483" y="13"/>
                      </a:lnTo>
                      <a:close/>
                      <a:moveTo>
                        <a:pt x="1454" y="13"/>
                      </a:moveTo>
                      <a:lnTo>
                        <a:pt x="1454" y="0"/>
                      </a:lnTo>
                      <a:lnTo>
                        <a:pt x="1467" y="0"/>
                      </a:lnTo>
                      <a:lnTo>
                        <a:pt x="1467" y="13"/>
                      </a:lnTo>
                      <a:lnTo>
                        <a:pt x="1454" y="13"/>
                      </a:lnTo>
                      <a:close/>
                      <a:moveTo>
                        <a:pt x="1425" y="13"/>
                      </a:moveTo>
                      <a:lnTo>
                        <a:pt x="1425" y="0"/>
                      </a:lnTo>
                      <a:lnTo>
                        <a:pt x="1441" y="0"/>
                      </a:lnTo>
                      <a:lnTo>
                        <a:pt x="1441" y="13"/>
                      </a:lnTo>
                      <a:lnTo>
                        <a:pt x="1425" y="13"/>
                      </a:lnTo>
                      <a:close/>
                      <a:moveTo>
                        <a:pt x="1395" y="13"/>
                      </a:moveTo>
                      <a:lnTo>
                        <a:pt x="1395" y="0"/>
                      </a:lnTo>
                      <a:lnTo>
                        <a:pt x="1411" y="0"/>
                      </a:lnTo>
                      <a:lnTo>
                        <a:pt x="1411" y="13"/>
                      </a:lnTo>
                      <a:lnTo>
                        <a:pt x="1395" y="13"/>
                      </a:lnTo>
                      <a:close/>
                      <a:moveTo>
                        <a:pt x="1366" y="13"/>
                      </a:moveTo>
                      <a:lnTo>
                        <a:pt x="1366" y="0"/>
                      </a:lnTo>
                      <a:lnTo>
                        <a:pt x="1382" y="0"/>
                      </a:lnTo>
                      <a:lnTo>
                        <a:pt x="1382" y="13"/>
                      </a:lnTo>
                      <a:lnTo>
                        <a:pt x="1366" y="13"/>
                      </a:lnTo>
                      <a:close/>
                      <a:moveTo>
                        <a:pt x="1339" y="13"/>
                      </a:moveTo>
                      <a:lnTo>
                        <a:pt x="1339" y="0"/>
                      </a:lnTo>
                      <a:lnTo>
                        <a:pt x="1353" y="0"/>
                      </a:lnTo>
                      <a:lnTo>
                        <a:pt x="1353" y="13"/>
                      </a:lnTo>
                      <a:lnTo>
                        <a:pt x="1339" y="13"/>
                      </a:lnTo>
                      <a:close/>
                      <a:moveTo>
                        <a:pt x="1310" y="13"/>
                      </a:moveTo>
                      <a:lnTo>
                        <a:pt x="1310" y="0"/>
                      </a:lnTo>
                      <a:lnTo>
                        <a:pt x="1323" y="0"/>
                      </a:lnTo>
                      <a:lnTo>
                        <a:pt x="1323" y="13"/>
                      </a:lnTo>
                      <a:lnTo>
                        <a:pt x="1310" y="13"/>
                      </a:lnTo>
                      <a:close/>
                      <a:moveTo>
                        <a:pt x="1280" y="13"/>
                      </a:moveTo>
                      <a:lnTo>
                        <a:pt x="1280" y="0"/>
                      </a:lnTo>
                      <a:lnTo>
                        <a:pt x="1294" y="0"/>
                      </a:lnTo>
                      <a:lnTo>
                        <a:pt x="1294" y="13"/>
                      </a:lnTo>
                      <a:lnTo>
                        <a:pt x="1280" y="13"/>
                      </a:lnTo>
                      <a:close/>
                      <a:moveTo>
                        <a:pt x="1251" y="13"/>
                      </a:moveTo>
                      <a:lnTo>
                        <a:pt x="1251" y="0"/>
                      </a:lnTo>
                      <a:lnTo>
                        <a:pt x="1264" y="0"/>
                      </a:lnTo>
                      <a:lnTo>
                        <a:pt x="1264" y="13"/>
                      </a:lnTo>
                      <a:lnTo>
                        <a:pt x="1251" y="13"/>
                      </a:lnTo>
                      <a:close/>
                      <a:moveTo>
                        <a:pt x="1222" y="13"/>
                      </a:moveTo>
                      <a:lnTo>
                        <a:pt x="1222" y="0"/>
                      </a:lnTo>
                      <a:lnTo>
                        <a:pt x="1238" y="0"/>
                      </a:lnTo>
                      <a:lnTo>
                        <a:pt x="1238" y="13"/>
                      </a:lnTo>
                      <a:lnTo>
                        <a:pt x="1222" y="13"/>
                      </a:lnTo>
                      <a:close/>
                      <a:moveTo>
                        <a:pt x="1192" y="13"/>
                      </a:moveTo>
                      <a:lnTo>
                        <a:pt x="1192" y="0"/>
                      </a:lnTo>
                      <a:lnTo>
                        <a:pt x="1208" y="0"/>
                      </a:lnTo>
                      <a:lnTo>
                        <a:pt x="1208" y="13"/>
                      </a:lnTo>
                      <a:lnTo>
                        <a:pt x="1192" y="13"/>
                      </a:lnTo>
                      <a:close/>
                      <a:moveTo>
                        <a:pt x="1163" y="13"/>
                      </a:moveTo>
                      <a:lnTo>
                        <a:pt x="1163" y="0"/>
                      </a:lnTo>
                      <a:lnTo>
                        <a:pt x="1179" y="0"/>
                      </a:lnTo>
                      <a:lnTo>
                        <a:pt x="1179" y="13"/>
                      </a:lnTo>
                      <a:lnTo>
                        <a:pt x="1163" y="13"/>
                      </a:lnTo>
                      <a:close/>
                      <a:moveTo>
                        <a:pt x="1136" y="13"/>
                      </a:moveTo>
                      <a:lnTo>
                        <a:pt x="1136" y="0"/>
                      </a:lnTo>
                      <a:lnTo>
                        <a:pt x="1150" y="0"/>
                      </a:lnTo>
                      <a:lnTo>
                        <a:pt x="1150" y="13"/>
                      </a:lnTo>
                      <a:lnTo>
                        <a:pt x="1136" y="13"/>
                      </a:lnTo>
                      <a:close/>
                      <a:moveTo>
                        <a:pt x="1107" y="13"/>
                      </a:moveTo>
                      <a:lnTo>
                        <a:pt x="1107" y="0"/>
                      </a:lnTo>
                      <a:lnTo>
                        <a:pt x="1120" y="0"/>
                      </a:lnTo>
                      <a:lnTo>
                        <a:pt x="1120" y="13"/>
                      </a:lnTo>
                      <a:lnTo>
                        <a:pt x="1107" y="13"/>
                      </a:lnTo>
                      <a:close/>
                      <a:moveTo>
                        <a:pt x="1078" y="13"/>
                      </a:moveTo>
                      <a:lnTo>
                        <a:pt x="1078" y="0"/>
                      </a:lnTo>
                      <a:lnTo>
                        <a:pt x="1091" y="0"/>
                      </a:lnTo>
                      <a:lnTo>
                        <a:pt x="1091" y="13"/>
                      </a:lnTo>
                      <a:lnTo>
                        <a:pt x="1078" y="13"/>
                      </a:lnTo>
                      <a:close/>
                      <a:moveTo>
                        <a:pt x="1048" y="13"/>
                      </a:moveTo>
                      <a:lnTo>
                        <a:pt x="1048" y="0"/>
                      </a:lnTo>
                      <a:lnTo>
                        <a:pt x="1062" y="0"/>
                      </a:lnTo>
                      <a:lnTo>
                        <a:pt x="1062" y="13"/>
                      </a:lnTo>
                      <a:lnTo>
                        <a:pt x="1048" y="13"/>
                      </a:lnTo>
                      <a:close/>
                      <a:moveTo>
                        <a:pt x="1019" y="13"/>
                      </a:moveTo>
                      <a:lnTo>
                        <a:pt x="1019" y="0"/>
                      </a:lnTo>
                      <a:lnTo>
                        <a:pt x="1035" y="0"/>
                      </a:lnTo>
                      <a:lnTo>
                        <a:pt x="1035" y="13"/>
                      </a:lnTo>
                      <a:lnTo>
                        <a:pt x="1019" y="13"/>
                      </a:lnTo>
                      <a:close/>
                      <a:moveTo>
                        <a:pt x="990" y="13"/>
                      </a:moveTo>
                      <a:lnTo>
                        <a:pt x="990" y="0"/>
                      </a:lnTo>
                      <a:lnTo>
                        <a:pt x="1006" y="0"/>
                      </a:lnTo>
                      <a:lnTo>
                        <a:pt x="1006" y="13"/>
                      </a:lnTo>
                      <a:lnTo>
                        <a:pt x="990" y="13"/>
                      </a:lnTo>
                      <a:close/>
                      <a:moveTo>
                        <a:pt x="960" y="13"/>
                      </a:moveTo>
                      <a:lnTo>
                        <a:pt x="960" y="0"/>
                      </a:lnTo>
                      <a:lnTo>
                        <a:pt x="976" y="0"/>
                      </a:lnTo>
                      <a:lnTo>
                        <a:pt x="976" y="13"/>
                      </a:lnTo>
                      <a:lnTo>
                        <a:pt x="960" y="13"/>
                      </a:lnTo>
                      <a:close/>
                      <a:moveTo>
                        <a:pt x="934" y="13"/>
                      </a:moveTo>
                      <a:lnTo>
                        <a:pt x="934" y="0"/>
                      </a:lnTo>
                      <a:lnTo>
                        <a:pt x="947" y="0"/>
                      </a:lnTo>
                      <a:lnTo>
                        <a:pt x="947" y="13"/>
                      </a:lnTo>
                      <a:lnTo>
                        <a:pt x="934" y="13"/>
                      </a:lnTo>
                      <a:close/>
                      <a:moveTo>
                        <a:pt x="904" y="13"/>
                      </a:moveTo>
                      <a:lnTo>
                        <a:pt x="904" y="0"/>
                      </a:lnTo>
                      <a:lnTo>
                        <a:pt x="918" y="0"/>
                      </a:lnTo>
                      <a:lnTo>
                        <a:pt x="918" y="13"/>
                      </a:lnTo>
                      <a:lnTo>
                        <a:pt x="904" y="13"/>
                      </a:lnTo>
                      <a:close/>
                      <a:moveTo>
                        <a:pt x="875" y="13"/>
                      </a:moveTo>
                      <a:lnTo>
                        <a:pt x="875" y="0"/>
                      </a:lnTo>
                      <a:lnTo>
                        <a:pt x="888" y="0"/>
                      </a:lnTo>
                      <a:lnTo>
                        <a:pt x="888" y="13"/>
                      </a:lnTo>
                      <a:lnTo>
                        <a:pt x="875" y="13"/>
                      </a:lnTo>
                      <a:close/>
                      <a:moveTo>
                        <a:pt x="846" y="13"/>
                      </a:moveTo>
                      <a:lnTo>
                        <a:pt x="846" y="0"/>
                      </a:lnTo>
                      <a:lnTo>
                        <a:pt x="859" y="0"/>
                      </a:lnTo>
                      <a:lnTo>
                        <a:pt x="859" y="13"/>
                      </a:lnTo>
                      <a:lnTo>
                        <a:pt x="846" y="13"/>
                      </a:lnTo>
                      <a:close/>
                      <a:moveTo>
                        <a:pt x="816" y="13"/>
                      </a:moveTo>
                      <a:lnTo>
                        <a:pt x="816" y="0"/>
                      </a:lnTo>
                      <a:lnTo>
                        <a:pt x="829" y="0"/>
                      </a:lnTo>
                      <a:lnTo>
                        <a:pt x="829" y="13"/>
                      </a:lnTo>
                      <a:lnTo>
                        <a:pt x="816" y="13"/>
                      </a:lnTo>
                      <a:close/>
                      <a:moveTo>
                        <a:pt x="787" y="13"/>
                      </a:moveTo>
                      <a:lnTo>
                        <a:pt x="787" y="0"/>
                      </a:lnTo>
                      <a:lnTo>
                        <a:pt x="803" y="0"/>
                      </a:lnTo>
                      <a:lnTo>
                        <a:pt x="803" y="13"/>
                      </a:lnTo>
                      <a:lnTo>
                        <a:pt x="787" y="13"/>
                      </a:lnTo>
                      <a:close/>
                      <a:moveTo>
                        <a:pt x="757" y="13"/>
                      </a:moveTo>
                      <a:lnTo>
                        <a:pt x="757" y="0"/>
                      </a:lnTo>
                      <a:lnTo>
                        <a:pt x="773" y="0"/>
                      </a:lnTo>
                      <a:lnTo>
                        <a:pt x="773" y="13"/>
                      </a:lnTo>
                      <a:lnTo>
                        <a:pt x="757" y="13"/>
                      </a:lnTo>
                      <a:close/>
                      <a:moveTo>
                        <a:pt x="728" y="13"/>
                      </a:moveTo>
                      <a:lnTo>
                        <a:pt x="728" y="0"/>
                      </a:lnTo>
                      <a:lnTo>
                        <a:pt x="744" y="0"/>
                      </a:lnTo>
                      <a:lnTo>
                        <a:pt x="744" y="13"/>
                      </a:lnTo>
                      <a:lnTo>
                        <a:pt x="728" y="13"/>
                      </a:lnTo>
                      <a:close/>
                      <a:moveTo>
                        <a:pt x="701" y="13"/>
                      </a:moveTo>
                      <a:lnTo>
                        <a:pt x="701" y="0"/>
                      </a:lnTo>
                      <a:lnTo>
                        <a:pt x="715" y="0"/>
                      </a:lnTo>
                      <a:lnTo>
                        <a:pt x="715" y="13"/>
                      </a:lnTo>
                      <a:lnTo>
                        <a:pt x="701" y="13"/>
                      </a:lnTo>
                      <a:close/>
                      <a:moveTo>
                        <a:pt x="672" y="13"/>
                      </a:moveTo>
                      <a:lnTo>
                        <a:pt x="672" y="0"/>
                      </a:lnTo>
                      <a:lnTo>
                        <a:pt x="685" y="0"/>
                      </a:lnTo>
                      <a:lnTo>
                        <a:pt x="685" y="13"/>
                      </a:lnTo>
                      <a:lnTo>
                        <a:pt x="672" y="13"/>
                      </a:lnTo>
                      <a:close/>
                      <a:moveTo>
                        <a:pt x="643" y="13"/>
                      </a:moveTo>
                      <a:lnTo>
                        <a:pt x="643" y="0"/>
                      </a:lnTo>
                      <a:lnTo>
                        <a:pt x="656" y="0"/>
                      </a:lnTo>
                      <a:lnTo>
                        <a:pt x="656" y="13"/>
                      </a:lnTo>
                      <a:lnTo>
                        <a:pt x="643" y="13"/>
                      </a:lnTo>
                      <a:close/>
                      <a:moveTo>
                        <a:pt x="613" y="13"/>
                      </a:moveTo>
                      <a:lnTo>
                        <a:pt x="613" y="0"/>
                      </a:lnTo>
                      <a:lnTo>
                        <a:pt x="627" y="0"/>
                      </a:lnTo>
                      <a:lnTo>
                        <a:pt x="627" y="13"/>
                      </a:lnTo>
                      <a:lnTo>
                        <a:pt x="613" y="13"/>
                      </a:lnTo>
                      <a:close/>
                      <a:moveTo>
                        <a:pt x="584" y="13"/>
                      </a:moveTo>
                      <a:lnTo>
                        <a:pt x="584" y="0"/>
                      </a:lnTo>
                      <a:lnTo>
                        <a:pt x="600" y="0"/>
                      </a:lnTo>
                      <a:lnTo>
                        <a:pt x="600" y="13"/>
                      </a:lnTo>
                      <a:lnTo>
                        <a:pt x="584" y="13"/>
                      </a:lnTo>
                      <a:close/>
                      <a:moveTo>
                        <a:pt x="555" y="13"/>
                      </a:moveTo>
                      <a:lnTo>
                        <a:pt x="555" y="0"/>
                      </a:lnTo>
                      <a:lnTo>
                        <a:pt x="571" y="0"/>
                      </a:lnTo>
                      <a:lnTo>
                        <a:pt x="571" y="13"/>
                      </a:lnTo>
                      <a:lnTo>
                        <a:pt x="555" y="13"/>
                      </a:lnTo>
                      <a:close/>
                      <a:moveTo>
                        <a:pt x="525" y="13"/>
                      </a:moveTo>
                      <a:lnTo>
                        <a:pt x="525" y="0"/>
                      </a:lnTo>
                      <a:lnTo>
                        <a:pt x="541" y="0"/>
                      </a:lnTo>
                      <a:lnTo>
                        <a:pt x="541" y="13"/>
                      </a:lnTo>
                      <a:lnTo>
                        <a:pt x="525" y="13"/>
                      </a:lnTo>
                      <a:close/>
                      <a:moveTo>
                        <a:pt x="499" y="13"/>
                      </a:moveTo>
                      <a:lnTo>
                        <a:pt x="499" y="0"/>
                      </a:lnTo>
                      <a:lnTo>
                        <a:pt x="512" y="0"/>
                      </a:lnTo>
                      <a:lnTo>
                        <a:pt x="512" y="13"/>
                      </a:lnTo>
                      <a:lnTo>
                        <a:pt x="499" y="13"/>
                      </a:lnTo>
                      <a:close/>
                      <a:moveTo>
                        <a:pt x="469" y="13"/>
                      </a:moveTo>
                      <a:lnTo>
                        <a:pt x="469" y="0"/>
                      </a:lnTo>
                      <a:lnTo>
                        <a:pt x="483" y="0"/>
                      </a:lnTo>
                      <a:lnTo>
                        <a:pt x="483" y="13"/>
                      </a:lnTo>
                      <a:lnTo>
                        <a:pt x="469" y="13"/>
                      </a:lnTo>
                      <a:close/>
                      <a:moveTo>
                        <a:pt x="440" y="13"/>
                      </a:moveTo>
                      <a:lnTo>
                        <a:pt x="440" y="0"/>
                      </a:lnTo>
                      <a:lnTo>
                        <a:pt x="453" y="0"/>
                      </a:lnTo>
                      <a:lnTo>
                        <a:pt x="453" y="13"/>
                      </a:lnTo>
                      <a:lnTo>
                        <a:pt x="440" y="13"/>
                      </a:lnTo>
                      <a:close/>
                      <a:moveTo>
                        <a:pt x="411" y="13"/>
                      </a:moveTo>
                      <a:lnTo>
                        <a:pt x="411" y="0"/>
                      </a:lnTo>
                      <a:lnTo>
                        <a:pt x="424" y="0"/>
                      </a:lnTo>
                      <a:lnTo>
                        <a:pt x="424" y="13"/>
                      </a:lnTo>
                      <a:lnTo>
                        <a:pt x="411" y="13"/>
                      </a:lnTo>
                      <a:close/>
                      <a:moveTo>
                        <a:pt x="381" y="13"/>
                      </a:moveTo>
                      <a:lnTo>
                        <a:pt x="381" y="0"/>
                      </a:lnTo>
                      <a:lnTo>
                        <a:pt x="395" y="0"/>
                      </a:lnTo>
                      <a:lnTo>
                        <a:pt x="395" y="13"/>
                      </a:lnTo>
                      <a:lnTo>
                        <a:pt x="381" y="13"/>
                      </a:lnTo>
                      <a:close/>
                      <a:moveTo>
                        <a:pt x="352" y="13"/>
                      </a:moveTo>
                      <a:lnTo>
                        <a:pt x="352" y="0"/>
                      </a:lnTo>
                      <a:lnTo>
                        <a:pt x="368" y="0"/>
                      </a:lnTo>
                      <a:lnTo>
                        <a:pt x="368" y="13"/>
                      </a:lnTo>
                      <a:lnTo>
                        <a:pt x="352" y="13"/>
                      </a:lnTo>
                      <a:close/>
                      <a:moveTo>
                        <a:pt x="322" y="13"/>
                      </a:moveTo>
                      <a:lnTo>
                        <a:pt x="322" y="0"/>
                      </a:lnTo>
                      <a:lnTo>
                        <a:pt x="338" y="0"/>
                      </a:lnTo>
                      <a:lnTo>
                        <a:pt x="338" y="13"/>
                      </a:lnTo>
                      <a:lnTo>
                        <a:pt x="322" y="13"/>
                      </a:lnTo>
                      <a:close/>
                      <a:moveTo>
                        <a:pt x="293" y="13"/>
                      </a:moveTo>
                      <a:lnTo>
                        <a:pt x="293" y="0"/>
                      </a:lnTo>
                      <a:lnTo>
                        <a:pt x="309" y="0"/>
                      </a:lnTo>
                      <a:lnTo>
                        <a:pt x="309" y="13"/>
                      </a:lnTo>
                      <a:lnTo>
                        <a:pt x="293" y="13"/>
                      </a:lnTo>
                      <a:close/>
                      <a:moveTo>
                        <a:pt x="266" y="13"/>
                      </a:moveTo>
                      <a:lnTo>
                        <a:pt x="266" y="0"/>
                      </a:lnTo>
                      <a:lnTo>
                        <a:pt x="280" y="0"/>
                      </a:lnTo>
                      <a:lnTo>
                        <a:pt x="280" y="13"/>
                      </a:lnTo>
                      <a:lnTo>
                        <a:pt x="266" y="13"/>
                      </a:lnTo>
                      <a:close/>
                      <a:moveTo>
                        <a:pt x="237" y="13"/>
                      </a:moveTo>
                      <a:lnTo>
                        <a:pt x="237" y="0"/>
                      </a:lnTo>
                      <a:lnTo>
                        <a:pt x="250" y="0"/>
                      </a:lnTo>
                      <a:lnTo>
                        <a:pt x="250" y="13"/>
                      </a:lnTo>
                      <a:lnTo>
                        <a:pt x="237" y="13"/>
                      </a:lnTo>
                      <a:close/>
                      <a:moveTo>
                        <a:pt x="208" y="13"/>
                      </a:moveTo>
                      <a:lnTo>
                        <a:pt x="208" y="0"/>
                      </a:lnTo>
                      <a:lnTo>
                        <a:pt x="221" y="0"/>
                      </a:lnTo>
                      <a:lnTo>
                        <a:pt x="221" y="13"/>
                      </a:lnTo>
                      <a:lnTo>
                        <a:pt x="208" y="13"/>
                      </a:lnTo>
                      <a:close/>
                      <a:moveTo>
                        <a:pt x="178" y="13"/>
                      </a:moveTo>
                      <a:lnTo>
                        <a:pt x="178" y="0"/>
                      </a:lnTo>
                      <a:lnTo>
                        <a:pt x="192" y="0"/>
                      </a:lnTo>
                      <a:lnTo>
                        <a:pt x="192" y="13"/>
                      </a:lnTo>
                      <a:lnTo>
                        <a:pt x="178" y="13"/>
                      </a:lnTo>
                      <a:close/>
                      <a:moveTo>
                        <a:pt x="149" y="13"/>
                      </a:moveTo>
                      <a:lnTo>
                        <a:pt x="149" y="0"/>
                      </a:lnTo>
                      <a:lnTo>
                        <a:pt x="165" y="0"/>
                      </a:lnTo>
                      <a:lnTo>
                        <a:pt x="165" y="13"/>
                      </a:lnTo>
                      <a:lnTo>
                        <a:pt x="149" y="13"/>
                      </a:lnTo>
                      <a:close/>
                      <a:moveTo>
                        <a:pt x="120" y="13"/>
                      </a:moveTo>
                      <a:lnTo>
                        <a:pt x="120" y="0"/>
                      </a:lnTo>
                      <a:lnTo>
                        <a:pt x="136" y="0"/>
                      </a:lnTo>
                      <a:lnTo>
                        <a:pt x="136" y="13"/>
                      </a:lnTo>
                      <a:lnTo>
                        <a:pt x="120" y="13"/>
                      </a:lnTo>
                      <a:close/>
                      <a:moveTo>
                        <a:pt x="90" y="13"/>
                      </a:moveTo>
                      <a:lnTo>
                        <a:pt x="90" y="0"/>
                      </a:lnTo>
                      <a:lnTo>
                        <a:pt x="106" y="0"/>
                      </a:lnTo>
                      <a:lnTo>
                        <a:pt x="106" y="13"/>
                      </a:lnTo>
                      <a:lnTo>
                        <a:pt x="90" y="13"/>
                      </a:lnTo>
                      <a:close/>
                      <a:moveTo>
                        <a:pt x="64" y="13"/>
                      </a:moveTo>
                      <a:lnTo>
                        <a:pt x="64" y="0"/>
                      </a:lnTo>
                      <a:lnTo>
                        <a:pt x="77" y="0"/>
                      </a:lnTo>
                      <a:lnTo>
                        <a:pt x="77" y="13"/>
                      </a:lnTo>
                      <a:lnTo>
                        <a:pt x="64" y="13"/>
                      </a:lnTo>
                      <a:close/>
                      <a:moveTo>
                        <a:pt x="34" y="13"/>
                      </a:moveTo>
                      <a:lnTo>
                        <a:pt x="34" y="0"/>
                      </a:lnTo>
                      <a:lnTo>
                        <a:pt x="48" y="0"/>
                      </a:lnTo>
                      <a:lnTo>
                        <a:pt x="48" y="13"/>
                      </a:lnTo>
                      <a:lnTo>
                        <a:pt x="34" y="13"/>
                      </a:lnTo>
                      <a:close/>
                      <a:moveTo>
                        <a:pt x="5" y="13"/>
                      </a:moveTo>
                      <a:lnTo>
                        <a:pt x="5" y="0"/>
                      </a:lnTo>
                      <a:lnTo>
                        <a:pt x="18" y="0"/>
                      </a:lnTo>
                      <a:lnTo>
                        <a:pt x="18" y="13"/>
                      </a:lnTo>
                      <a:lnTo>
                        <a:pt x="5" y="13"/>
                      </a:lnTo>
                      <a:close/>
                    </a:path>
                  </a:pathLst>
                </a:custGeom>
                <a:solidFill>
                  <a:srgbClr val="CC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023" name="Freeform 47"/>
                <p:cNvSpPr>
                  <a:spLocks noEditPoints="1"/>
                </p:cNvSpPr>
                <p:nvPr/>
              </p:nvSpPr>
              <p:spPr bwMode="auto">
                <a:xfrm>
                  <a:off x="5090904" y="3470684"/>
                  <a:ext cx="5205603" cy="851523"/>
                </a:xfrm>
                <a:custGeom>
                  <a:avLst/>
                  <a:gdLst>
                    <a:gd name="T0" fmla="*/ 4259 w 4371"/>
                    <a:gd name="T1" fmla="*/ 715 h 715"/>
                    <a:gd name="T2" fmla="*/ 4072 w 4371"/>
                    <a:gd name="T3" fmla="*/ 715 h 715"/>
                    <a:gd name="T4" fmla="*/ 3941 w 4371"/>
                    <a:gd name="T5" fmla="*/ 704 h 715"/>
                    <a:gd name="T6" fmla="*/ 3781 w 4371"/>
                    <a:gd name="T7" fmla="*/ 715 h 715"/>
                    <a:gd name="T8" fmla="*/ 3607 w 4371"/>
                    <a:gd name="T9" fmla="*/ 704 h 715"/>
                    <a:gd name="T10" fmla="*/ 3477 w 4371"/>
                    <a:gd name="T11" fmla="*/ 715 h 715"/>
                    <a:gd name="T12" fmla="*/ 3287 w 4371"/>
                    <a:gd name="T13" fmla="*/ 715 h 715"/>
                    <a:gd name="T14" fmla="*/ 3156 w 4371"/>
                    <a:gd name="T15" fmla="*/ 704 h 715"/>
                    <a:gd name="T16" fmla="*/ 2999 w 4371"/>
                    <a:gd name="T17" fmla="*/ 715 h 715"/>
                    <a:gd name="T18" fmla="*/ 2823 w 4371"/>
                    <a:gd name="T19" fmla="*/ 704 h 715"/>
                    <a:gd name="T20" fmla="*/ 2695 w 4371"/>
                    <a:gd name="T21" fmla="*/ 715 h 715"/>
                    <a:gd name="T22" fmla="*/ 2505 w 4371"/>
                    <a:gd name="T23" fmla="*/ 715 h 715"/>
                    <a:gd name="T24" fmla="*/ 2375 w 4371"/>
                    <a:gd name="T25" fmla="*/ 704 h 715"/>
                    <a:gd name="T26" fmla="*/ 2214 w 4371"/>
                    <a:gd name="T27" fmla="*/ 715 h 715"/>
                    <a:gd name="T28" fmla="*/ 2041 w 4371"/>
                    <a:gd name="T29" fmla="*/ 704 h 715"/>
                    <a:gd name="T30" fmla="*/ 1910 w 4371"/>
                    <a:gd name="T31" fmla="*/ 715 h 715"/>
                    <a:gd name="T32" fmla="*/ 1723 w 4371"/>
                    <a:gd name="T33" fmla="*/ 715 h 715"/>
                    <a:gd name="T34" fmla="*/ 1593 w 4371"/>
                    <a:gd name="T35" fmla="*/ 704 h 715"/>
                    <a:gd name="T36" fmla="*/ 1433 w 4371"/>
                    <a:gd name="T37" fmla="*/ 715 h 715"/>
                    <a:gd name="T38" fmla="*/ 1259 w 4371"/>
                    <a:gd name="T39" fmla="*/ 704 h 715"/>
                    <a:gd name="T40" fmla="*/ 1128 w 4371"/>
                    <a:gd name="T41" fmla="*/ 715 h 715"/>
                    <a:gd name="T42" fmla="*/ 939 w 4371"/>
                    <a:gd name="T43" fmla="*/ 715 h 715"/>
                    <a:gd name="T44" fmla="*/ 808 w 4371"/>
                    <a:gd name="T45" fmla="*/ 704 h 715"/>
                    <a:gd name="T46" fmla="*/ 651 w 4371"/>
                    <a:gd name="T47" fmla="*/ 715 h 715"/>
                    <a:gd name="T48" fmla="*/ 475 w 4371"/>
                    <a:gd name="T49" fmla="*/ 704 h 715"/>
                    <a:gd name="T50" fmla="*/ 346 w 4371"/>
                    <a:gd name="T51" fmla="*/ 715 h 715"/>
                    <a:gd name="T52" fmla="*/ 157 w 4371"/>
                    <a:gd name="T53" fmla="*/ 715 h 715"/>
                    <a:gd name="T54" fmla="*/ 26 w 4371"/>
                    <a:gd name="T55" fmla="*/ 704 h 715"/>
                    <a:gd name="T56" fmla="*/ 0 w 4371"/>
                    <a:gd name="T57" fmla="*/ 645 h 715"/>
                    <a:gd name="T58" fmla="*/ 4264 w 4371"/>
                    <a:gd name="T59" fmla="*/ 549 h 715"/>
                    <a:gd name="T60" fmla="*/ 10 w 4371"/>
                    <a:gd name="T61" fmla="*/ 501 h 715"/>
                    <a:gd name="T62" fmla="*/ 4160 w 4371"/>
                    <a:gd name="T63" fmla="*/ 407 h 715"/>
                    <a:gd name="T64" fmla="*/ 10 w 4371"/>
                    <a:gd name="T65" fmla="*/ 340 h 715"/>
                    <a:gd name="T66" fmla="*/ 0 w 4371"/>
                    <a:gd name="T67" fmla="*/ 297 h 715"/>
                    <a:gd name="T68" fmla="*/ 0 w 4371"/>
                    <a:gd name="T69" fmla="*/ 195 h 715"/>
                    <a:gd name="T70" fmla="*/ 3997 w 4371"/>
                    <a:gd name="T71" fmla="*/ 150 h 715"/>
                    <a:gd name="T72" fmla="*/ 0 w 4371"/>
                    <a:gd name="T73" fmla="*/ 64 h 715"/>
                    <a:gd name="T74" fmla="*/ 3874 w 4371"/>
                    <a:gd name="T75" fmla="*/ 0 h 715"/>
                    <a:gd name="T76" fmla="*/ 3714 w 4371"/>
                    <a:gd name="T77" fmla="*/ 13 h 715"/>
                    <a:gd name="T78" fmla="*/ 3541 w 4371"/>
                    <a:gd name="T79" fmla="*/ 0 h 715"/>
                    <a:gd name="T80" fmla="*/ 3410 w 4371"/>
                    <a:gd name="T81" fmla="*/ 13 h 715"/>
                    <a:gd name="T82" fmla="*/ 3223 w 4371"/>
                    <a:gd name="T83" fmla="*/ 13 h 715"/>
                    <a:gd name="T84" fmla="*/ 3092 w 4371"/>
                    <a:gd name="T85" fmla="*/ 0 h 715"/>
                    <a:gd name="T86" fmla="*/ 2932 w 4371"/>
                    <a:gd name="T87" fmla="*/ 13 h 715"/>
                    <a:gd name="T88" fmla="*/ 2759 w 4371"/>
                    <a:gd name="T89" fmla="*/ 0 h 715"/>
                    <a:gd name="T90" fmla="*/ 2628 w 4371"/>
                    <a:gd name="T91" fmla="*/ 13 h 715"/>
                    <a:gd name="T92" fmla="*/ 2439 w 4371"/>
                    <a:gd name="T93" fmla="*/ 13 h 715"/>
                    <a:gd name="T94" fmla="*/ 2311 w 4371"/>
                    <a:gd name="T95" fmla="*/ 0 h 715"/>
                    <a:gd name="T96" fmla="*/ 2150 w 4371"/>
                    <a:gd name="T97" fmla="*/ 13 h 715"/>
                    <a:gd name="T98" fmla="*/ 1977 w 4371"/>
                    <a:gd name="T99" fmla="*/ 0 h 715"/>
                    <a:gd name="T100" fmla="*/ 1846 w 4371"/>
                    <a:gd name="T101" fmla="*/ 13 h 715"/>
                    <a:gd name="T102" fmla="*/ 1657 w 4371"/>
                    <a:gd name="T103" fmla="*/ 13 h 715"/>
                    <a:gd name="T104" fmla="*/ 1526 w 4371"/>
                    <a:gd name="T105" fmla="*/ 0 h 715"/>
                    <a:gd name="T106" fmla="*/ 1366 w 4371"/>
                    <a:gd name="T107" fmla="*/ 13 h 715"/>
                    <a:gd name="T108" fmla="*/ 1192 w 4371"/>
                    <a:gd name="T109" fmla="*/ 0 h 715"/>
                    <a:gd name="T110" fmla="*/ 1062 w 4371"/>
                    <a:gd name="T111" fmla="*/ 13 h 715"/>
                    <a:gd name="T112" fmla="*/ 875 w 4371"/>
                    <a:gd name="T113" fmla="*/ 13 h 715"/>
                    <a:gd name="T114" fmla="*/ 744 w 4371"/>
                    <a:gd name="T115" fmla="*/ 0 h 715"/>
                    <a:gd name="T116" fmla="*/ 584 w 4371"/>
                    <a:gd name="T117" fmla="*/ 13 h 715"/>
                    <a:gd name="T118" fmla="*/ 411 w 4371"/>
                    <a:gd name="T119" fmla="*/ 0 h 715"/>
                    <a:gd name="T120" fmla="*/ 280 w 4371"/>
                    <a:gd name="T121" fmla="*/ 13 h 715"/>
                    <a:gd name="T122" fmla="*/ 90 w 4371"/>
                    <a:gd name="T123" fmla="*/ 13 h 7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4371" h="715">
                      <a:moveTo>
                        <a:pt x="4360" y="715"/>
                      </a:moveTo>
                      <a:lnTo>
                        <a:pt x="4360" y="715"/>
                      </a:lnTo>
                      <a:lnTo>
                        <a:pt x="4360" y="709"/>
                      </a:lnTo>
                      <a:lnTo>
                        <a:pt x="4357" y="712"/>
                      </a:lnTo>
                      <a:lnTo>
                        <a:pt x="4349" y="701"/>
                      </a:lnTo>
                      <a:lnTo>
                        <a:pt x="4357" y="696"/>
                      </a:lnTo>
                      <a:lnTo>
                        <a:pt x="4371" y="715"/>
                      </a:lnTo>
                      <a:lnTo>
                        <a:pt x="4360" y="715"/>
                      </a:lnTo>
                      <a:moveTo>
                        <a:pt x="4331" y="715"/>
                      </a:moveTo>
                      <a:lnTo>
                        <a:pt x="4331" y="704"/>
                      </a:lnTo>
                      <a:lnTo>
                        <a:pt x="4347" y="704"/>
                      </a:lnTo>
                      <a:lnTo>
                        <a:pt x="4347" y="715"/>
                      </a:lnTo>
                      <a:lnTo>
                        <a:pt x="4331" y="715"/>
                      </a:lnTo>
                      <a:moveTo>
                        <a:pt x="4301" y="715"/>
                      </a:moveTo>
                      <a:lnTo>
                        <a:pt x="4301" y="704"/>
                      </a:lnTo>
                      <a:lnTo>
                        <a:pt x="4317" y="704"/>
                      </a:lnTo>
                      <a:lnTo>
                        <a:pt x="4317" y="715"/>
                      </a:lnTo>
                      <a:lnTo>
                        <a:pt x="4301" y="715"/>
                      </a:lnTo>
                      <a:moveTo>
                        <a:pt x="4275" y="715"/>
                      </a:moveTo>
                      <a:lnTo>
                        <a:pt x="4275" y="704"/>
                      </a:lnTo>
                      <a:lnTo>
                        <a:pt x="4288" y="704"/>
                      </a:lnTo>
                      <a:lnTo>
                        <a:pt x="4288" y="715"/>
                      </a:lnTo>
                      <a:lnTo>
                        <a:pt x="4275" y="715"/>
                      </a:lnTo>
                      <a:moveTo>
                        <a:pt x="4245" y="715"/>
                      </a:moveTo>
                      <a:lnTo>
                        <a:pt x="4245" y="704"/>
                      </a:lnTo>
                      <a:lnTo>
                        <a:pt x="4259" y="704"/>
                      </a:lnTo>
                      <a:lnTo>
                        <a:pt x="4259" y="715"/>
                      </a:lnTo>
                      <a:lnTo>
                        <a:pt x="4245" y="715"/>
                      </a:lnTo>
                      <a:moveTo>
                        <a:pt x="4216" y="715"/>
                      </a:moveTo>
                      <a:lnTo>
                        <a:pt x="4216" y="704"/>
                      </a:lnTo>
                      <a:lnTo>
                        <a:pt x="4229" y="704"/>
                      </a:lnTo>
                      <a:lnTo>
                        <a:pt x="4229" y="715"/>
                      </a:lnTo>
                      <a:lnTo>
                        <a:pt x="4216" y="715"/>
                      </a:lnTo>
                      <a:moveTo>
                        <a:pt x="4187" y="715"/>
                      </a:moveTo>
                      <a:lnTo>
                        <a:pt x="4187" y="704"/>
                      </a:lnTo>
                      <a:lnTo>
                        <a:pt x="4203" y="704"/>
                      </a:lnTo>
                      <a:lnTo>
                        <a:pt x="4203" y="715"/>
                      </a:lnTo>
                      <a:lnTo>
                        <a:pt x="4187" y="715"/>
                      </a:lnTo>
                      <a:moveTo>
                        <a:pt x="4157" y="715"/>
                      </a:moveTo>
                      <a:lnTo>
                        <a:pt x="4157" y="704"/>
                      </a:lnTo>
                      <a:lnTo>
                        <a:pt x="4173" y="704"/>
                      </a:lnTo>
                      <a:lnTo>
                        <a:pt x="4173" y="715"/>
                      </a:lnTo>
                      <a:lnTo>
                        <a:pt x="4157" y="715"/>
                      </a:lnTo>
                      <a:moveTo>
                        <a:pt x="4128" y="715"/>
                      </a:moveTo>
                      <a:lnTo>
                        <a:pt x="4128" y="704"/>
                      </a:lnTo>
                      <a:lnTo>
                        <a:pt x="4144" y="704"/>
                      </a:lnTo>
                      <a:lnTo>
                        <a:pt x="4144" y="715"/>
                      </a:lnTo>
                      <a:lnTo>
                        <a:pt x="4128" y="715"/>
                      </a:lnTo>
                      <a:moveTo>
                        <a:pt x="4099" y="715"/>
                      </a:moveTo>
                      <a:lnTo>
                        <a:pt x="4099" y="704"/>
                      </a:lnTo>
                      <a:lnTo>
                        <a:pt x="4115" y="704"/>
                      </a:lnTo>
                      <a:lnTo>
                        <a:pt x="4115" y="715"/>
                      </a:lnTo>
                      <a:lnTo>
                        <a:pt x="4099" y="715"/>
                      </a:lnTo>
                      <a:moveTo>
                        <a:pt x="4072" y="715"/>
                      </a:moveTo>
                      <a:lnTo>
                        <a:pt x="4072" y="704"/>
                      </a:lnTo>
                      <a:lnTo>
                        <a:pt x="4085" y="704"/>
                      </a:lnTo>
                      <a:lnTo>
                        <a:pt x="4085" y="715"/>
                      </a:lnTo>
                      <a:lnTo>
                        <a:pt x="4072" y="715"/>
                      </a:lnTo>
                      <a:moveTo>
                        <a:pt x="4042" y="715"/>
                      </a:moveTo>
                      <a:lnTo>
                        <a:pt x="4042" y="704"/>
                      </a:lnTo>
                      <a:lnTo>
                        <a:pt x="4056" y="704"/>
                      </a:lnTo>
                      <a:lnTo>
                        <a:pt x="4056" y="715"/>
                      </a:lnTo>
                      <a:lnTo>
                        <a:pt x="4042" y="715"/>
                      </a:lnTo>
                      <a:moveTo>
                        <a:pt x="4013" y="715"/>
                      </a:moveTo>
                      <a:lnTo>
                        <a:pt x="4013" y="704"/>
                      </a:lnTo>
                      <a:lnTo>
                        <a:pt x="4026" y="704"/>
                      </a:lnTo>
                      <a:lnTo>
                        <a:pt x="4026" y="715"/>
                      </a:lnTo>
                      <a:lnTo>
                        <a:pt x="4013" y="715"/>
                      </a:lnTo>
                      <a:moveTo>
                        <a:pt x="3984" y="715"/>
                      </a:moveTo>
                      <a:lnTo>
                        <a:pt x="3984" y="704"/>
                      </a:lnTo>
                      <a:lnTo>
                        <a:pt x="3997" y="704"/>
                      </a:lnTo>
                      <a:lnTo>
                        <a:pt x="3997" y="715"/>
                      </a:lnTo>
                      <a:lnTo>
                        <a:pt x="3984" y="715"/>
                      </a:lnTo>
                      <a:moveTo>
                        <a:pt x="3954" y="715"/>
                      </a:moveTo>
                      <a:lnTo>
                        <a:pt x="3954" y="704"/>
                      </a:lnTo>
                      <a:lnTo>
                        <a:pt x="3970" y="704"/>
                      </a:lnTo>
                      <a:lnTo>
                        <a:pt x="3970" y="715"/>
                      </a:lnTo>
                      <a:lnTo>
                        <a:pt x="3954" y="715"/>
                      </a:lnTo>
                      <a:moveTo>
                        <a:pt x="3925" y="715"/>
                      </a:moveTo>
                      <a:lnTo>
                        <a:pt x="3925" y="704"/>
                      </a:lnTo>
                      <a:lnTo>
                        <a:pt x="3941" y="704"/>
                      </a:lnTo>
                      <a:lnTo>
                        <a:pt x="3941" y="715"/>
                      </a:lnTo>
                      <a:lnTo>
                        <a:pt x="3925" y="715"/>
                      </a:lnTo>
                      <a:moveTo>
                        <a:pt x="3896" y="715"/>
                      </a:moveTo>
                      <a:lnTo>
                        <a:pt x="3896" y="704"/>
                      </a:lnTo>
                      <a:lnTo>
                        <a:pt x="3912" y="704"/>
                      </a:lnTo>
                      <a:lnTo>
                        <a:pt x="3912" y="715"/>
                      </a:lnTo>
                      <a:lnTo>
                        <a:pt x="3896" y="715"/>
                      </a:lnTo>
                      <a:moveTo>
                        <a:pt x="3869" y="715"/>
                      </a:moveTo>
                      <a:lnTo>
                        <a:pt x="3869" y="704"/>
                      </a:lnTo>
                      <a:lnTo>
                        <a:pt x="3882" y="704"/>
                      </a:lnTo>
                      <a:lnTo>
                        <a:pt x="3882" y="715"/>
                      </a:lnTo>
                      <a:lnTo>
                        <a:pt x="3869" y="715"/>
                      </a:lnTo>
                      <a:moveTo>
                        <a:pt x="3840" y="715"/>
                      </a:moveTo>
                      <a:lnTo>
                        <a:pt x="3840" y="704"/>
                      </a:lnTo>
                      <a:lnTo>
                        <a:pt x="3853" y="704"/>
                      </a:lnTo>
                      <a:lnTo>
                        <a:pt x="3853" y="715"/>
                      </a:lnTo>
                      <a:lnTo>
                        <a:pt x="3840" y="715"/>
                      </a:lnTo>
                      <a:moveTo>
                        <a:pt x="3810" y="715"/>
                      </a:moveTo>
                      <a:lnTo>
                        <a:pt x="3810" y="704"/>
                      </a:lnTo>
                      <a:lnTo>
                        <a:pt x="3824" y="704"/>
                      </a:lnTo>
                      <a:lnTo>
                        <a:pt x="3824" y="715"/>
                      </a:lnTo>
                      <a:lnTo>
                        <a:pt x="3810" y="715"/>
                      </a:lnTo>
                      <a:moveTo>
                        <a:pt x="3781" y="715"/>
                      </a:moveTo>
                      <a:lnTo>
                        <a:pt x="3781" y="704"/>
                      </a:lnTo>
                      <a:lnTo>
                        <a:pt x="3794" y="704"/>
                      </a:lnTo>
                      <a:lnTo>
                        <a:pt x="3794" y="715"/>
                      </a:lnTo>
                      <a:lnTo>
                        <a:pt x="3781" y="715"/>
                      </a:lnTo>
                      <a:moveTo>
                        <a:pt x="3752" y="715"/>
                      </a:moveTo>
                      <a:lnTo>
                        <a:pt x="3752" y="704"/>
                      </a:lnTo>
                      <a:lnTo>
                        <a:pt x="3768" y="704"/>
                      </a:lnTo>
                      <a:lnTo>
                        <a:pt x="3768" y="715"/>
                      </a:lnTo>
                      <a:lnTo>
                        <a:pt x="3752" y="715"/>
                      </a:lnTo>
                      <a:moveTo>
                        <a:pt x="3722" y="715"/>
                      </a:moveTo>
                      <a:lnTo>
                        <a:pt x="3722" y="704"/>
                      </a:lnTo>
                      <a:lnTo>
                        <a:pt x="3738" y="704"/>
                      </a:lnTo>
                      <a:lnTo>
                        <a:pt x="3738" y="715"/>
                      </a:lnTo>
                      <a:lnTo>
                        <a:pt x="3722" y="715"/>
                      </a:lnTo>
                      <a:moveTo>
                        <a:pt x="3693" y="715"/>
                      </a:moveTo>
                      <a:lnTo>
                        <a:pt x="3693" y="704"/>
                      </a:lnTo>
                      <a:lnTo>
                        <a:pt x="3709" y="704"/>
                      </a:lnTo>
                      <a:lnTo>
                        <a:pt x="3709" y="715"/>
                      </a:lnTo>
                      <a:lnTo>
                        <a:pt x="3693" y="715"/>
                      </a:lnTo>
                      <a:moveTo>
                        <a:pt x="3664" y="715"/>
                      </a:moveTo>
                      <a:lnTo>
                        <a:pt x="3664" y="704"/>
                      </a:lnTo>
                      <a:lnTo>
                        <a:pt x="3680" y="704"/>
                      </a:lnTo>
                      <a:lnTo>
                        <a:pt x="3680" y="715"/>
                      </a:lnTo>
                      <a:lnTo>
                        <a:pt x="3664" y="715"/>
                      </a:lnTo>
                      <a:moveTo>
                        <a:pt x="3637" y="715"/>
                      </a:moveTo>
                      <a:lnTo>
                        <a:pt x="3637" y="704"/>
                      </a:lnTo>
                      <a:lnTo>
                        <a:pt x="3650" y="704"/>
                      </a:lnTo>
                      <a:lnTo>
                        <a:pt x="3650" y="715"/>
                      </a:lnTo>
                      <a:lnTo>
                        <a:pt x="3637" y="715"/>
                      </a:lnTo>
                      <a:moveTo>
                        <a:pt x="3607" y="715"/>
                      </a:moveTo>
                      <a:lnTo>
                        <a:pt x="3607" y="704"/>
                      </a:lnTo>
                      <a:lnTo>
                        <a:pt x="3621" y="704"/>
                      </a:lnTo>
                      <a:lnTo>
                        <a:pt x="3621" y="715"/>
                      </a:lnTo>
                      <a:lnTo>
                        <a:pt x="3607" y="715"/>
                      </a:lnTo>
                      <a:moveTo>
                        <a:pt x="3578" y="715"/>
                      </a:moveTo>
                      <a:lnTo>
                        <a:pt x="3578" y="704"/>
                      </a:lnTo>
                      <a:lnTo>
                        <a:pt x="3591" y="704"/>
                      </a:lnTo>
                      <a:lnTo>
                        <a:pt x="3591" y="715"/>
                      </a:lnTo>
                      <a:lnTo>
                        <a:pt x="3578" y="715"/>
                      </a:lnTo>
                      <a:moveTo>
                        <a:pt x="3549" y="715"/>
                      </a:moveTo>
                      <a:lnTo>
                        <a:pt x="3549" y="704"/>
                      </a:lnTo>
                      <a:lnTo>
                        <a:pt x="3562" y="704"/>
                      </a:lnTo>
                      <a:lnTo>
                        <a:pt x="3562" y="715"/>
                      </a:lnTo>
                      <a:lnTo>
                        <a:pt x="3549" y="715"/>
                      </a:lnTo>
                      <a:moveTo>
                        <a:pt x="3519" y="715"/>
                      </a:moveTo>
                      <a:lnTo>
                        <a:pt x="3519" y="704"/>
                      </a:lnTo>
                      <a:lnTo>
                        <a:pt x="3535" y="704"/>
                      </a:lnTo>
                      <a:lnTo>
                        <a:pt x="3535" y="715"/>
                      </a:lnTo>
                      <a:lnTo>
                        <a:pt x="3519" y="715"/>
                      </a:lnTo>
                      <a:moveTo>
                        <a:pt x="3490" y="715"/>
                      </a:moveTo>
                      <a:lnTo>
                        <a:pt x="3490" y="704"/>
                      </a:lnTo>
                      <a:lnTo>
                        <a:pt x="3506" y="704"/>
                      </a:lnTo>
                      <a:lnTo>
                        <a:pt x="3506" y="715"/>
                      </a:lnTo>
                      <a:lnTo>
                        <a:pt x="3490" y="715"/>
                      </a:lnTo>
                      <a:moveTo>
                        <a:pt x="3461" y="715"/>
                      </a:moveTo>
                      <a:lnTo>
                        <a:pt x="3461" y="704"/>
                      </a:lnTo>
                      <a:lnTo>
                        <a:pt x="3477" y="704"/>
                      </a:lnTo>
                      <a:lnTo>
                        <a:pt x="3477" y="715"/>
                      </a:lnTo>
                      <a:lnTo>
                        <a:pt x="3461" y="715"/>
                      </a:lnTo>
                      <a:moveTo>
                        <a:pt x="3434" y="715"/>
                      </a:moveTo>
                      <a:lnTo>
                        <a:pt x="3434" y="704"/>
                      </a:lnTo>
                      <a:lnTo>
                        <a:pt x="3447" y="704"/>
                      </a:lnTo>
                      <a:lnTo>
                        <a:pt x="3447" y="715"/>
                      </a:lnTo>
                      <a:lnTo>
                        <a:pt x="3434" y="715"/>
                      </a:lnTo>
                      <a:moveTo>
                        <a:pt x="3405" y="715"/>
                      </a:moveTo>
                      <a:lnTo>
                        <a:pt x="3405" y="704"/>
                      </a:lnTo>
                      <a:lnTo>
                        <a:pt x="3418" y="704"/>
                      </a:lnTo>
                      <a:lnTo>
                        <a:pt x="3418" y="715"/>
                      </a:lnTo>
                      <a:lnTo>
                        <a:pt x="3405" y="715"/>
                      </a:lnTo>
                      <a:moveTo>
                        <a:pt x="3375" y="715"/>
                      </a:moveTo>
                      <a:lnTo>
                        <a:pt x="3375" y="704"/>
                      </a:lnTo>
                      <a:lnTo>
                        <a:pt x="3389" y="704"/>
                      </a:lnTo>
                      <a:lnTo>
                        <a:pt x="3389" y="715"/>
                      </a:lnTo>
                      <a:lnTo>
                        <a:pt x="3375" y="715"/>
                      </a:lnTo>
                      <a:moveTo>
                        <a:pt x="3346" y="715"/>
                      </a:moveTo>
                      <a:lnTo>
                        <a:pt x="3346" y="704"/>
                      </a:lnTo>
                      <a:lnTo>
                        <a:pt x="3359" y="704"/>
                      </a:lnTo>
                      <a:lnTo>
                        <a:pt x="3359" y="715"/>
                      </a:lnTo>
                      <a:lnTo>
                        <a:pt x="3346" y="715"/>
                      </a:lnTo>
                      <a:moveTo>
                        <a:pt x="3317" y="715"/>
                      </a:moveTo>
                      <a:lnTo>
                        <a:pt x="3317" y="704"/>
                      </a:lnTo>
                      <a:lnTo>
                        <a:pt x="3333" y="704"/>
                      </a:lnTo>
                      <a:lnTo>
                        <a:pt x="3333" y="715"/>
                      </a:lnTo>
                      <a:lnTo>
                        <a:pt x="3317" y="715"/>
                      </a:lnTo>
                      <a:moveTo>
                        <a:pt x="3287" y="715"/>
                      </a:moveTo>
                      <a:lnTo>
                        <a:pt x="3287" y="704"/>
                      </a:lnTo>
                      <a:lnTo>
                        <a:pt x="3303" y="704"/>
                      </a:lnTo>
                      <a:lnTo>
                        <a:pt x="3303" y="715"/>
                      </a:lnTo>
                      <a:lnTo>
                        <a:pt x="3287" y="715"/>
                      </a:lnTo>
                      <a:moveTo>
                        <a:pt x="3258" y="715"/>
                      </a:moveTo>
                      <a:lnTo>
                        <a:pt x="3258" y="704"/>
                      </a:lnTo>
                      <a:lnTo>
                        <a:pt x="3274" y="704"/>
                      </a:lnTo>
                      <a:lnTo>
                        <a:pt x="3274" y="715"/>
                      </a:lnTo>
                      <a:lnTo>
                        <a:pt x="3258" y="715"/>
                      </a:lnTo>
                      <a:moveTo>
                        <a:pt x="3231" y="715"/>
                      </a:moveTo>
                      <a:lnTo>
                        <a:pt x="3231" y="704"/>
                      </a:lnTo>
                      <a:lnTo>
                        <a:pt x="3245" y="704"/>
                      </a:lnTo>
                      <a:lnTo>
                        <a:pt x="3245" y="715"/>
                      </a:lnTo>
                      <a:lnTo>
                        <a:pt x="3231" y="715"/>
                      </a:lnTo>
                      <a:moveTo>
                        <a:pt x="3202" y="715"/>
                      </a:moveTo>
                      <a:lnTo>
                        <a:pt x="3202" y="704"/>
                      </a:lnTo>
                      <a:lnTo>
                        <a:pt x="3215" y="704"/>
                      </a:lnTo>
                      <a:lnTo>
                        <a:pt x="3215" y="715"/>
                      </a:lnTo>
                      <a:lnTo>
                        <a:pt x="3202" y="715"/>
                      </a:lnTo>
                      <a:moveTo>
                        <a:pt x="3173" y="715"/>
                      </a:moveTo>
                      <a:lnTo>
                        <a:pt x="3173" y="704"/>
                      </a:lnTo>
                      <a:lnTo>
                        <a:pt x="3186" y="704"/>
                      </a:lnTo>
                      <a:lnTo>
                        <a:pt x="3186" y="715"/>
                      </a:lnTo>
                      <a:lnTo>
                        <a:pt x="3173" y="715"/>
                      </a:lnTo>
                      <a:moveTo>
                        <a:pt x="3143" y="715"/>
                      </a:moveTo>
                      <a:lnTo>
                        <a:pt x="3143" y="704"/>
                      </a:lnTo>
                      <a:lnTo>
                        <a:pt x="3156" y="704"/>
                      </a:lnTo>
                      <a:lnTo>
                        <a:pt x="3156" y="715"/>
                      </a:lnTo>
                      <a:lnTo>
                        <a:pt x="3143" y="715"/>
                      </a:lnTo>
                      <a:moveTo>
                        <a:pt x="3114" y="715"/>
                      </a:moveTo>
                      <a:lnTo>
                        <a:pt x="3114" y="704"/>
                      </a:lnTo>
                      <a:lnTo>
                        <a:pt x="3130" y="704"/>
                      </a:lnTo>
                      <a:lnTo>
                        <a:pt x="3130" y="715"/>
                      </a:lnTo>
                      <a:lnTo>
                        <a:pt x="3114" y="715"/>
                      </a:lnTo>
                      <a:moveTo>
                        <a:pt x="3084" y="715"/>
                      </a:moveTo>
                      <a:lnTo>
                        <a:pt x="3084" y="704"/>
                      </a:lnTo>
                      <a:lnTo>
                        <a:pt x="3100" y="704"/>
                      </a:lnTo>
                      <a:lnTo>
                        <a:pt x="3100" y="715"/>
                      </a:lnTo>
                      <a:lnTo>
                        <a:pt x="3084" y="715"/>
                      </a:lnTo>
                      <a:moveTo>
                        <a:pt x="3055" y="715"/>
                      </a:moveTo>
                      <a:lnTo>
                        <a:pt x="3055" y="704"/>
                      </a:lnTo>
                      <a:lnTo>
                        <a:pt x="3071" y="704"/>
                      </a:lnTo>
                      <a:lnTo>
                        <a:pt x="3071" y="715"/>
                      </a:lnTo>
                      <a:lnTo>
                        <a:pt x="3055" y="715"/>
                      </a:lnTo>
                      <a:moveTo>
                        <a:pt x="3026" y="715"/>
                      </a:moveTo>
                      <a:lnTo>
                        <a:pt x="3026" y="704"/>
                      </a:lnTo>
                      <a:lnTo>
                        <a:pt x="3042" y="704"/>
                      </a:lnTo>
                      <a:lnTo>
                        <a:pt x="3042" y="715"/>
                      </a:lnTo>
                      <a:lnTo>
                        <a:pt x="3026" y="715"/>
                      </a:lnTo>
                      <a:moveTo>
                        <a:pt x="2999" y="715"/>
                      </a:moveTo>
                      <a:lnTo>
                        <a:pt x="2999" y="704"/>
                      </a:lnTo>
                      <a:lnTo>
                        <a:pt x="3012" y="704"/>
                      </a:lnTo>
                      <a:lnTo>
                        <a:pt x="3012" y="715"/>
                      </a:lnTo>
                      <a:lnTo>
                        <a:pt x="2999" y="715"/>
                      </a:lnTo>
                      <a:moveTo>
                        <a:pt x="2970" y="715"/>
                      </a:moveTo>
                      <a:lnTo>
                        <a:pt x="2970" y="704"/>
                      </a:lnTo>
                      <a:lnTo>
                        <a:pt x="2983" y="704"/>
                      </a:lnTo>
                      <a:lnTo>
                        <a:pt x="2983" y="715"/>
                      </a:lnTo>
                      <a:lnTo>
                        <a:pt x="2970" y="715"/>
                      </a:lnTo>
                      <a:moveTo>
                        <a:pt x="2940" y="715"/>
                      </a:moveTo>
                      <a:lnTo>
                        <a:pt x="2940" y="704"/>
                      </a:lnTo>
                      <a:lnTo>
                        <a:pt x="2954" y="704"/>
                      </a:lnTo>
                      <a:lnTo>
                        <a:pt x="2954" y="715"/>
                      </a:lnTo>
                      <a:lnTo>
                        <a:pt x="2940" y="715"/>
                      </a:lnTo>
                      <a:moveTo>
                        <a:pt x="2911" y="715"/>
                      </a:moveTo>
                      <a:lnTo>
                        <a:pt x="2911" y="704"/>
                      </a:lnTo>
                      <a:lnTo>
                        <a:pt x="2924" y="704"/>
                      </a:lnTo>
                      <a:lnTo>
                        <a:pt x="2924" y="715"/>
                      </a:lnTo>
                      <a:lnTo>
                        <a:pt x="2911" y="715"/>
                      </a:lnTo>
                      <a:moveTo>
                        <a:pt x="2882" y="715"/>
                      </a:moveTo>
                      <a:lnTo>
                        <a:pt x="2882" y="704"/>
                      </a:lnTo>
                      <a:lnTo>
                        <a:pt x="2898" y="704"/>
                      </a:lnTo>
                      <a:lnTo>
                        <a:pt x="2898" y="715"/>
                      </a:lnTo>
                      <a:lnTo>
                        <a:pt x="2882" y="715"/>
                      </a:lnTo>
                      <a:moveTo>
                        <a:pt x="2852" y="715"/>
                      </a:moveTo>
                      <a:lnTo>
                        <a:pt x="2852" y="704"/>
                      </a:lnTo>
                      <a:lnTo>
                        <a:pt x="2868" y="704"/>
                      </a:lnTo>
                      <a:lnTo>
                        <a:pt x="2868" y="715"/>
                      </a:lnTo>
                      <a:lnTo>
                        <a:pt x="2852" y="715"/>
                      </a:lnTo>
                      <a:moveTo>
                        <a:pt x="2823" y="715"/>
                      </a:moveTo>
                      <a:lnTo>
                        <a:pt x="2823" y="704"/>
                      </a:lnTo>
                      <a:lnTo>
                        <a:pt x="2839" y="704"/>
                      </a:lnTo>
                      <a:lnTo>
                        <a:pt x="2839" y="715"/>
                      </a:lnTo>
                      <a:lnTo>
                        <a:pt x="2823" y="715"/>
                      </a:lnTo>
                      <a:moveTo>
                        <a:pt x="2796" y="715"/>
                      </a:moveTo>
                      <a:lnTo>
                        <a:pt x="2796" y="704"/>
                      </a:lnTo>
                      <a:lnTo>
                        <a:pt x="2810" y="704"/>
                      </a:lnTo>
                      <a:lnTo>
                        <a:pt x="2810" y="715"/>
                      </a:lnTo>
                      <a:lnTo>
                        <a:pt x="2796" y="715"/>
                      </a:lnTo>
                      <a:moveTo>
                        <a:pt x="2767" y="715"/>
                      </a:moveTo>
                      <a:lnTo>
                        <a:pt x="2767" y="704"/>
                      </a:lnTo>
                      <a:lnTo>
                        <a:pt x="2780" y="704"/>
                      </a:lnTo>
                      <a:lnTo>
                        <a:pt x="2780" y="715"/>
                      </a:lnTo>
                      <a:lnTo>
                        <a:pt x="2767" y="715"/>
                      </a:lnTo>
                      <a:moveTo>
                        <a:pt x="2738" y="715"/>
                      </a:moveTo>
                      <a:lnTo>
                        <a:pt x="2738" y="704"/>
                      </a:lnTo>
                      <a:lnTo>
                        <a:pt x="2751" y="704"/>
                      </a:lnTo>
                      <a:lnTo>
                        <a:pt x="2751" y="715"/>
                      </a:lnTo>
                      <a:lnTo>
                        <a:pt x="2738" y="715"/>
                      </a:lnTo>
                      <a:moveTo>
                        <a:pt x="2708" y="715"/>
                      </a:moveTo>
                      <a:lnTo>
                        <a:pt x="2708" y="704"/>
                      </a:lnTo>
                      <a:lnTo>
                        <a:pt x="2722" y="704"/>
                      </a:lnTo>
                      <a:lnTo>
                        <a:pt x="2722" y="715"/>
                      </a:lnTo>
                      <a:lnTo>
                        <a:pt x="2708" y="715"/>
                      </a:lnTo>
                      <a:moveTo>
                        <a:pt x="2679" y="715"/>
                      </a:moveTo>
                      <a:lnTo>
                        <a:pt x="2679" y="704"/>
                      </a:lnTo>
                      <a:lnTo>
                        <a:pt x="2695" y="704"/>
                      </a:lnTo>
                      <a:lnTo>
                        <a:pt x="2695" y="715"/>
                      </a:lnTo>
                      <a:lnTo>
                        <a:pt x="2679" y="715"/>
                      </a:lnTo>
                      <a:moveTo>
                        <a:pt x="2649" y="715"/>
                      </a:moveTo>
                      <a:lnTo>
                        <a:pt x="2649" y="704"/>
                      </a:lnTo>
                      <a:lnTo>
                        <a:pt x="2665" y="704"/>
                      </a:lnTo>
                      <a:lnTo>
                        <a:pt x="2665" y="715"/>
                      </a:lnTo>
                      <a:lnTo>
                        <a:pt x="2649" y="715"/>
                      </a:lnTo>
                      <a:moveTo>
                        <a:pt x="2620" y="715"/>
                      </a:moveTo>
                      <a:lnTo>
                        <a:pt x="2620" y="704"/>
                      </a:lnTo>
                      <a:lnTo>
                        <a:pt x="2636" y="704"/>
                      </a:lnTo>
                      <a:lnTo>
                        <a:pt x="2636" y="715"/>
                      </a:lnTo>
                      <a:lnTo>
                        <a:pt x="2620" y="715"/>
                      </a:lnTo>
                      <a:moveTo>
                        <a:pt x="2593" y="715"/>
                      </a:moveTo>
                      <a:lnTo>
                        <a:pt x="2593" y="704"/>
                      </a:lnTo>
                      <a:lnTo>
                        <a:pt x="2607" y="704"/>
                      </a:lnTo>
                      <a:lnTo>
                        <a:pt x="2607" y="715"/>
                      </a:lnTo>
                      <a:lnTo>
                        <a:pt x="2593" y="715"/>
                      </a:lnTo>
                      <a:moveTo>
                        <a:pt x="2564" y="715"/>
                      </a:moveTo>
                      <a:lnTo>
                        <a:pt x="2564" y="704"/>
                      </a:lnTo>
                      <a:lnTo>
                        <a:pt x="2577" y="704"/>
                      </a:lnTo>
                      <a:lnTo>
                        <a:pt x="2577" y="715"/>
                      </a:lnTo>
                      <a:lnTo>
                        <a:pt x="2564" y="715"/>
                      </a:lnTo>
                      <a:moveTo>
                        <a:pt x="2535" y="715"/>
                      </a:moveTo>
                      <a:lnTo>
                        <a:pt x="2535" y="704"/>
                      </a:lnTo>
                      <a:lnTo>
                        <a:pt x="2548" y="704"/>
                      </a:lnTo>
                      <a:lnTo>
                        <a:pt x="2548" y="715"/>
                      </a:lnTo>
                      <a:lnTo>
                        <a:pt x="2535" y="715"/>
                      </a:lnTo>
                      <a:moveTo>
                        <a:pt x="2505" y="715"/>
                      </a:moveTo>
                      <a:lnTo>
                        <a:pt x="2505" y="704"/>
                      </a:lnTo>
                      <a:lnTo>
                        <a:pt x="2519" y="704"/>
                      </a:lnTo>
                      <a:lnTo>
                        <a:pt x="2519" y="715"/>
                      </a:lnTo>
                      <a:lnTo>
                        <a:pt x="2505" y="715"/>
                      </a:lnTo>
                      <a:moveTo>
                        <a:pt x="2476" y="715"/>
                      </a:moveTo>
                      <a:lnTo>
                        <a:pt x="2476" y="704"/>
                      </a:lnTo>
                      <a:lnTo>
                        <a:pt x="2489" y="704"/>
                      </a:lnTo>
                      <a:lnTo>
                        <a:pt x="2489" y="715"/>
                      </a:lnTo>
                      <a:lnTo>
                        <a:pt x="2476" y="715"/>
                      </a:lnTo>
                      <a:moveTo>
                        <a:pt x="2447" y="715"/>
                      </a:moveTo>
                      <a:lnTo>
                        <a:pt x="2447" y="704"/>
                      </a:lnTo>
                      <a:lnTo>
                        <a:pt x="2463" y="704"/>
                      </a:lnTo>
                      <a:lnTo>
                        <a:pt x="2463" y="715"/>
                      </a:lnTo>
                      <a:lnTo>
                        <a:pt x="2447" y="715"/>
                      </a:lnTo>
                      <a:moveTo>
                        <a:pt x="2417" y="715"/>
                      </a:moveTo>
                      <a:lnTo>
                        <a:pt x="2417" y="704"/>
                      </a:lnTo>
                      <a:lnTo>
                        <a:pt x="2433" y="704"/>
                      </a:lnTo>
                      <a:lnTo>
                        <a:pt x="2433" y="715"/>
                      </a:lnTo>
                      <a:lnTo>
                        <a:pt x="2417" y="715"/>
                      </a:lnTo>
                      <a:moveTo>
                        <a:pt x="2388" y="715"/>
                      </a:moveTo>
                      <a:lnTo>
                        <a:pt x="2388" y="704"/>
                      </a:lnTo>
                      <a:lnTo>
                        <a:pt x="2404" y="704"/>
                      </a:lnTo>
                      <a:lnTo>
                        <a:pt x="2404" y="715"/>
                      </a:lnTo>
                      <a:lnTo>
                        <a:pt x="2388" y="715"/>
                      </a:lnTo>
                      <a:moveTo>
                        <a:pt x="2361" y="715"/>
                      </a:moveTo>
                      <a:lnTo>
                        <a:pt x="2361" y="704"/>
                      </a:lnTo>
                      <a:lnTo>
                        <a:pt x="2375" y="704"/>
                      </a:lnTo>
                      <a:lnTo>
                        <a:pt x="2375" y="715"/>
                      </a:lnTo>
                      <a:lnTo>
                        <a:pt x="2361" y="715"/>
                      </a:lnTo>
                      <a:moveTo>
                        <a:pt x="2332" y="715"/>
                      </a:moveTo>
                      <a:lnTo>
                        <a:pt x="2332" y="704"/>
                      </a:lnTo>
                      <a:lnTo>
                        <a:pt x="2345" y="704"/>
                      </a:lnTo>
                      <a:lnTo>
                        <a:pt x="2345" y="715"/>
                      </a:lnTo>
                      <a:lnTo>
                        <a:pt x="2332" y="715"/>
                      </a:lnTo>
                      <a:moveTo>
                        <a:pt x="2303" y="715"/>
                      </a:moveTo>
                      <a:lnTo>
                        <a:pt x="2303" y="704"/>
                      </a:lnTo>
                      <a:lnTo>
                        <a:pt x="2316" y="704"/>
                      </a:lnTo>
                      <a:lnTo>
                        <a:pt x="2316" y="715"/>
                      </a:lnTo>
                      <a:lnTo>
                        <a:pt x="2303" y="715"/>
                      </a:lnTo>
                      <a:moveTo>
                        <a:pt x="2273" y="715"/>
                      </a:moveTo>
                      <a:lnTo>
                        <a:pt x="2273" y="704"/>
                      </a:lnTo>
                      <a:lnTo>
                        <a:pt x="2287" y="704"/>
                      </a:lnTo>
                      <a:lnTo>
                        <a:pt x="2287" y="715"/>
                      </a:lnTo>
                      <a:lnTo>
                        <a:pt x="2273" y="715"/>
                      </a:lnTo>
                      <a:moveTo>
                        <a:pt x="2244" y="715"/>
                      </a:moveTo>
                      <a:lnTo>
                        <a:pt x="2244" y="704"/>
                      </a:lnTo>
                      <a:lnTo>
                        <a:pt x="2260" y="704"/>
                      </a:lnTo>
                      <a:lnTo>
                        <a:pt x="2260" y="715"/>
                      </a:lnTo>
                      <a:lnTo>
                        <a:pt x="2244" y="715"/>
                      </a:lnTo>
                      <a:moveTo>
                        <a:pt x="2214" y="715"/>
                      </a:moveTo>
                      <a:lnTo>
                        <a:pt x="2214" y="704"/>
                      </a:lnTo>
                      <a:lnTo>
                        <a:pt x="2230" y="704"/>
                      </a:lnTo>
                      <a:lnTo>
                        <a:pt x="2230" y="715"/>
                      </a:lnTo>
                      <a:lnTo>
                        <a:pt x="2214" y="715"/>
                      </a:lnTo>
                      <a:moveTo>
                        <a:pt x="2185" y="715"/>
                      </a:moveTo>
                      <a:lnTo>
                        <a:pt x="2185" y="704"/>
                      </a:lnTo>
                      <a:lnTo>
                        <a:pt x="2201" y="704"/>
                      </a:lnTo>
                      <a:lnTo>
                        <a:pt x="2201" y="715"/>
                      </a:lnTo>
                      <a:lnTo>
                        <a:pt x="2185" y="715"/>
                      </a:lnTo>
                      <a:moveTo>
                        <a:pt x="2158" y="715"/>
                      </a:moveTo>
                      <a:lnTo>
                        <a:pt x="2158" y="704"/>
                      </a:lnTo>
                      <a:lnTo>
                        <a:pt x="2172" y="704"/>
                      </a:lnTo>
                      <a:lnTo>
                        <a:pt x="2172" y="715"/>
                      </a:lnTo>
                      <a:lnTo>
                        <a:pt x="2158" y="715"/>
                      </a:lnTo>
                      <a:moveTo>
                        <a:pt x="2129" y="715"/>
                      </a:moveTo>
                      <a:lnTo>
                        <a:pt x="2129" y="704"/>
                      </a:lnTo>
                      <a:lnTo>
                        <a:pt x="2142" y="704"/>
                      </a:lnTo>
                      <a:lnTo>
                        <a:pt x="2142" y="715"/>
                      </a:lnTo>
                      <a:lnTo>
                        <a:pt x="2129" y="715"/>
                      </a:lnTo>
                      <a:moveTo>
                        <a:pt x="2100" y="715"/>
                      </a:moveTo>
                      <a:lnTo>
                        <a:pt x="2100" y="704"/>
                      </a:lnTo>
                      <a:lnTo>
                        <a:pt x="2113" y="704"/>
                      </a:lnTo>
                      <a:lnTo>
                        <a:pt x="2113" y="715"/>
                      </a:lnTo>
                      <a:lnTo>
                        <a:pt x="2100" y="715"/>
                      </a:lnTo>
                      <a:moveTo>
                        <a:pt x="2070" y="715"/>
                      </a:moveTo>
                      <a:lnTo>
                        <a:pt x="2070" y="704"/>
                      </a:lnTo>
                      <a:lnTo>
                        <a:pt x="2084" y="704"/>
                      </a:lnTo>
                      <a:lnTo>
                        <a:pt x="2084" y="715"/>
                      </a:lnTo>
                      <a:lnTo>
                        <a:pt x="2070" y="715"/>
                      </a:lnTo>
                      <a:moveTo>
                        <a:pt x="2041" y="715"/>
                      </a:moveTo>
                      <a:lnTo>
                        <a:pt x="2041" y="704"/>
                      </a:lnTo>
                      <a:lnTo>
                        <a:pt x="2057" y="704"/>
                      </a:lnTo>
                      <a:lnTo>
                        <a:pt x="2057" y="715"/>
                      </a:lnTo>
                      <a:lnTo>
                        <a:pt x="2041" y="715"/>
                      </a:lnTo>
                      <a:moveTo>
                        <a:pt x="2012" y="715"/>
                      </a:moveTo>
                      <a:lnTo>
                        <a:pt x="2012" y="704"/>
                      </a:lnTo>
                      <a:lnTo>
                        <a:pt x="2028" y="704"/>
                      </a:lnTo>
                      <a:lnTo>
                        <a:pt x="2028" y="715"/>
                      </a:lnTo>
                      <a:lnTo>
                        <a:pt x="2012" y="715"/>
                      </a:lnTo>
                      <a:moveTo>
                        <a:pt x="1982" y="715"/>
                      </a:moveTo>
                      <a:lnTo>
                        <a:pt x="1982" y="704"/>
                      </a:lnTo>
                      <a:lnTo>
                        <a:pt x="1998" y="704"/>
                      </a:lnTo>
                      <a:lnTo>
                        <a:pt x="1998" y="715"/>
                      </a:lnTo>
                      <a:lnTo>
                        <a:pt x="1982" y="715"/>
                      </a:lnTo>
                      <a:moveTo>
                        <a:pt x="1956" y="715"/>
                      </a:moveTo>
                      <a:lnTo>
                        <a:pt x="1956" y="704"/>
                      </a:lnTo>
                      <a:lnTo>
                        <a:pt x="1969" y="704"/>
                      </a:lnTo>
                      <a:lnTo>
                        <a:pt x="1969" y="715"/>
                      </a:lnTo>
                      <a:lnTo>
                        <a:pt x="1956" y="715"/>
                      </a:lnTo>
                      <a:moveTo>
                        <a:pt x="1926" y="715"/>
                      </a:moveTo>
                      <a:lnTo>
                        <a:pt x="1926" y="704"/>
                      </a:lnTo>
                      <a:lnTo>
                        <a:pt x="1940" y="704"/>
                      </a:lnTo>
                      <a:lnTo>
                        <a:pt x="1940" y="715"/>
                      </a:lnTo>
                      <a:lnTo>
                        <a:pt x="1926" y="715"/>
                      </a:lnTo>
                      <a:moveTo>
                        <a:pt x="1897" y="715"/>
                      </a:moveTo>
                      <a:lnTo>
                        <a:pt x="1897" y="704"/>
                      </a:lnTo>
                      <a:lnTo>
                        <a:pt x="1910" y="704"/>
                      </a:lnTo>
                      <a:lnTo>
                        <a:pt x="1910" y="715"/>
                      </a:lnTo>
                      <a:lnTo>
                        <a:pt x="1897" y="715"/>
                      </a:lnTo>
                      <a:moveTo>
                        <a:pt x="1868" y="715"/>
                      </a:moveTo>
                      <a:lnTo>
                        <a:pt x="1868" y="704"/>
                      </a:lnTo>
                      <a:lnTo>
                        <a:pt x="1881" y="704"/>
                      </a:lnTo>
                      <a:lnTo>
                        <a:pt x="1881" y="715"/>
                      </a:lnTo>
                      <a:lnTo>
                        <a:pt x="1868" y="715"/>
                      </a:lnTo>
                      <a:moveTo>
                        <a:pt x="1838" y="715"/>
                      </a:moveTo>
                      <a:lnTo>
                        <a:pt x="1838" y="704"/>
                      </a:lnTo>
                      <a:lnTo>
                        <a:pt x="1854" y="704"/>
                      </a:lnTo>
                      <a:lnTo>
                        <a:pt x="1854" y="715"/>
                      </a:lnTo>
                      <a:lnTo>
                        <a:pt x="1838" y="715"/>
                      </a:lnTo>
                      <a:moveTo>
                        <a:pt x="1809" y="715"/>
                      </a:moveTo>
                      <a:lnTo>
                        <a:pt x="1809" y="704"/>
                      </a:lnTo>
                      <a:lnTo>
                        <a:pt x="1825" y="704"/>
                      </a:lnTo>
                      <a:lnTo>
                        <a:pt x="1825" y="715"/>
                      </a:lnTo>
                      <a:lnTo>
                        <a:pt x="1809" y="715"/>
                      </a:lnTo>
                      <a:moveTo>
                        <a:pt x="1780" y="715"/>
                      </a:moveTo>
                      <a:lnTo>
                        <a:pt x="1780" y="704"/>
                      </a:lnTo>
                      <a:lnTo>
                        <a:pt x="1796" y="704"/>
                      </a:lnTo>
                      <a:lnTo>
                        <a:pt x="1796" y="715"/>
                      </a:lnTo>
                      <a:lnTo>
                        <a:pt x="1780" y="715"/>
                      </a:lnTo>
                      <a:moveTo>
                        <a:pt x="1750" y="715"/>
                      </a:moveTo>
                      <a:lnTo>
                        <a:pt x="1750" y="704"/>
                      </a:lnTo>
                      <a:lnTo>
                        <a:pt x="1766" y="704"/>
                      </a:lnTo>
                      <a:lnTo>
                        <a:pt x="1766" y="715"/>
                      </a:lnTo>
                      <a:lnTo>
                        <a:pt x="1750" y="715"/>
                      </a:lnTo>
                      <a:moveTo>
                        <a:pt x="1723" y="715"/>
                      </a:moveTo>
                      <a:lnTo>
                        <a:pt x="1723" y="704"/>
                      </a:lnTo>
                      <a:lnTo>
                        <a:pt x="1737" y="704"/>
                      </a:lnTo>
                      <a:lnTo>
                        <a:pt x="1737" y="715"/>
                      </a:lnTo>
                      <a:lnTo>
                        <a:pt x="1723" y="715"/>
                      </a:lnTo>
                      <a:moveTo>
                        <a:pt x="1694" y="715"/>
                      </a:moveTo>
                      <a:lnTo>
                        <a:pt x="1694" y="704"/>
                      </a:lnTo>
                      <a:lnTo>
                        <a:pt x="1707" y="704"/>
                      </a:lnTo>
                      <a:lnTo>
                        <a:pt x="1707" y="715"/>
                      </a:lnTo>
                      <a:lnTo>
                        <a:pt x="1694" y="715"/>
                      </a:lnTo>
                      <a:moveTo>
                        <a:pt x="1665" y="715"/>
                      </a:moveTo>
                      <a:lnTo>
                        <a:pt x="1665" y="704"/>
                      </a:lnTo>
                      <a:lnTo>
                        <a:pt x="1678" y="704"/>
                      </a:lnTo>
                      <a:lnTo>
                        <a:pt x="1678" y="715"/>
                      </a:lnTo>
                      <a:lnTo>
                        <a:pt x="1665" y="715"/>
                      </a:lnTo>
                      <a:moveTo>
                        <a:pt x="1635" y="715"/>
                      </a:moveTo>
                      <a:lnTo>
                        <a:pt x="1635" y="704"/>
                      </a:lnTo>
                      <a:lnTo>
                        <a:pt x="1649" y="704"/>
                      </a:lnTo>
                      <a:lnTo>
                        <a:pt x="1649" y="715"/>
                      </a:lnTo>
                      <a:lnTo>
                        <a:pt x="1635" y="715"/>
                      </a:lnTo>
                      <a:moveTo>
                        <a:pt x="1606" y="715"/>
                      </a:moveTo>
                      <a:lnTo>
                        <a:pt x="1606" y="704"/>
                      </a:lnTo>
                      <a:lnTo>
                        <a:pt x="1622" y="704"/>
                      </a:lnTo>
                      <a:lnTo>
                        <a:pt x="1622" y="715"/>
                      </a:lnTo>
                      <a:lnTo>
                        <a:pt x="1606" y="715"/>
                      </a:lnTo>
                      <a:moveTo>
                        <a:pt x="1577" y="715"/>
                      </a:moveTo>
                      <a:lnTo>
                        <a:pt x="1577" y="704"/>
                      </a:lnTo>
                      <a:lnTo>
                        <a:pt x="1593" y="704"/>
                      </a:lnTo>
                      <a:lnTo>
                        <a:pt x="1593" y="715"/>
                      </a:lnTo>
                      <a:lnTo>
                        <a:pt x="1577" y="715"/>
                      </a:lnTo>
                      <a:moveTo>
                        <a:pt x="1547" y="715"/>
                      </a:moveTo>
                      <a:lnTo>
                        <a:pt x="1547" y="704"/>
                      </a:lnTo>
                      <a:lnTo>
                        <a:pt x="1563" y="704"/>
                      </a:lnTo>
                      <a:lnTo>
                        <a:pt x="1563" y="715"/>
                      </a:lnTo>
                      <a:lnTo>
                        <a:pt x="1547" y="715"/>
                      </a:lnTo>
                      <a:moveTo>
                        <a:pt x="1521" y="715"/>
                      </a:moveTo>
                      <a:lnTo>
                        <a:pt x="1521" y="704"/>
                      </a:lnTo>
                      <a:lnTo>
                        <a:pt x="1534" y="704"/>
                      </a:lnTo>
                      <a:lnTo>
                        <a:pt x="1534" y="715"/>
                      </a:lnTo>
                      <a:lnTo>
                        <a:pt x="1521" y="715"/>
                      </a:lnTo>
                      <a:moveTo>
                        <a:pt x="1491" y="715"/>
                      </a:moveTo>
                      <a:lnTo>
                        <a:pt x="1491" y="704"/>
                      </a:lnTo>
                      <a:lnTo>
                        <a:pt x="1505" y="704"/>
                      </a:lnTo>
                      <a:lnTo>
                        <a:pt x="1505" y="715"/>
                      </a:lnTo>
                      <a:lnTo>
                        <a:pt x="1491" y="715"/>
                      </a:lnTo>
                      <a:moveTo>
                        <a:pt x="1462" y="715"/>
                      </a:moveTo>
                      <a:lnTo>
                        <a:pt x="1462" y="704"/>
                      </a:lnTo>
                      <a:lnTo>
                        <a:pt x="1475" y="704"/>
                      </a:lnTo>
                      <a:lnTo>
                        <a:pt x="1475" y="715"/>
                      </a:lnTo>
                      <a:lnTo>
                        <a:pt x="1462" y="715"/>
                      </a:lnTo>
                      <a:moveTo>
                        <a:pt x="1433" y="715"/>
                      </a:moveTo>
                      <a:lnTo>
                        <a:pt x="1433" y="704"/>
                      </a:lnTo>
                      <a:lnTo>
                        <a:pt x="1446" y="704"/>
                      </a:lnTo>
                      <a:lnTo>
                        <a:pt x="1446" y="715"/>
                      </a:lnTo>
                      <a:lnTo>
                        <a:pt x="1433" y="715"/>
                      </a:lnTo>
                      <a:moveTo>
                        <a:pt x="1403" y="715"/>
                      </a:moveTo>
                      <a:lnTo>
                        <a:pt x="1403" y="704"/>
                      </a:lnTo>
                      <a:lnTo>
                        <a:pt x="1419" y="704"/>
                      </a:lnTo>
                      <a:lnTo>
                        <a:pt x="1419" y="715"/>
                      </a:lnTo>
                      <a:lnTo>
                        <a:pt x="1403" y="715"/>
                      </a:lnTo>
                      <a:moveTo>
                        <a:pt x="1374" y="715"/>
                      </a:moveTo>
                      <a:lnTo>
                        <a:pt x="1374" y="704"/>
                      </a:lnTo>
                      <a:lnTo>
                        <a:pt x="1390" y="704"/>
                      </a:lnTo>
                      <a:lnTo>
                        <a:pt x="1390" y="715"/>
                      </a:lnTo>
                      <a:lnTo>
                        <a:pt x="1374" y="715"/>
                      </a:lnTo>
                      <a:moveTo>
                        <a:pt x="1345" y="715"/>
                      </a:moveTo>
                      <a:lnTo>
                        <a:pt x="1345" y="704"/>
                      </a:lnTo>
                      <a:lnTo>
                        <a:pt x="1361" y="704"/>
                      </a:lnTo>
                      <a:lnTo>
                        <a:pt x="1361" y="715"/>
                      </a:lnTo>
                      <a:lnTo>
                        <a:pt x="1345" y="715"/>
                      </a:lnTo>
                      <a:moveTo>
                        <a:pt x="1318" y="715"/>
                      </a:moveTo>
                      <a:lnTo>
                        <a:pt x="1318" y="704"/>
                      </a:lnTo>
                      <a:lnTo>
                        <a:pt x="1331" y="704"/>
                      </a:lnTo>
                      <a:lnTo>
                        <a:pt x="1331" y="715"/>
                      </a:lnTo>
                      <a:lnTo>
                        <a:pt x="1318" y="715"/>
                      </a:lnTo>
                      <a:moveTo>
                        <a:pt x="1288" y="715"/>
                      </a:moveTo>
                      <a:lnTo>
                        <a:pt x="1288" y="704"/>
                      </a:lnTo>
                      <a:lnTo>
                        <a:pt x="1302" y="704"/>
                      </a:lnTo>
                      <a:lnTo>
                        <a:pt x="1302" y="715"/>
                      </a:lnTo>
                      <a:lnTo>
                        <a:pt x="1288" y="715"/>
                      </a:lnTo>
                      <a:moveTo>
                        <a:pt x="1259" y="715"/>
                      </a:moveTo>
                      <a:lnTo>
                        <a:pt x="1259" y="704"/>
                      </a:lnTo>
                      <a:lnTo>
                        <a:pt x="1272" y="704"/>
                      </a:lnTo>
                      <a:lnTo>
                        <a:pt x="1272" y="715"/>
                      </a:lnTo>
                      <a:lnTo>
                        <a:pt x="1259" y="715"/>
                      </a:lnTo>
                      <a:moveTo>
                        <a:pt x="1230" y="715"/>
                      </a:moveTo>
                      <a:lnTo>
                        <a:pt x="1230" y="704"/>
                      </a:lnTo>
                      <a:lnTo>
                        <a:pt x="1243" y="704"/>
                      </a:lnTo>
                      <a:lnTo>
                        <a:pt x="1243" y="715"/>
                      </a:lnTo>
                      <a:lnTo>
                        <a:pt x="1230" y="715"/>
                      </a:lnTo>
                      <a:moveTo>
                        <a:pt x="1200" y="715"/>
                      </a:moveTo>
                      <a:lnTo>
                        <a:pt x="1200" y="704"/>
                      </a:lnTo>
                      <a:lnTo>
                        <a:pt x="1214" y="704"/>
                      </a:lnTo>
                      <a:lnTo>
                        <a:pt x="1214" y="715"/>
                      </a:lnTo>
                      <a:lnTo>
                        <a:pt x="1200" y="715"/>
                      </a:lnTo>
                      <a:moveTo>
                        <a:pt x="1171" y="715"/>
                      </a:moveTo>
                      <a:lnTo>
                        <a:pt x="1171" y="704"/>
                      </a:lnTo>
                      <a:lnTo>
                        <a:pt x="1187" y="704"/>
                      </a:lnTo>
                      <a:lnTo>
                        <a:pt x="1187" y="715"/>
                      </a:lnTo>
                      <a:lnTo>
                        <a:pt x="1171" y="715"/>
                      </a:lnTo>
                      <a:moveTo>
                        <a:pt x="1142" y="715"/>
                      </a:moveTo>
                      <a:lnTo>
                        <a:pt x="1142" y="704"/>
                      </a:lnTo>
                      <a:lnTo>
                        <a:pt x="1158" y="704"/>
                      </a:lnTo>
                      <a:lnTo>
                        <a:pt x="1158" y="715"/>
                      </a:lnTo>
                      <a:lnTo>
                        <a:pt x="1142" y="715"/>
                      </a:lnTo>
                      <a:moveTo>
                        <a:pt x="1112" y="715"/>
                      </a:moveTo>
                      <a:lnTo>
                        <a:pt x="1112" y="704"/>
                      </a:lnTo>
                      <a:lnTo>
                        <a:pt x="1128" y="704"/>
                      </a:lnTo>
                      <a:lnTo>
                        <a:pt x="1128" y="715"/>
                      </a:lnTo>
                      <a:lnTo>
                        <a:pt x="1112" y="715"/>
                      </a:lnTo>
                      <a:moveTo>
                        <a:pt x="1086" y="715"/>
                      </a:moveTo>
                      <a:lnTo>
                        <a:pt x="1086" y="704"/>
                      </a:lnTo>
                      <a:lnTo>
                        <a:pt x="1099" y="704"/>
                      </a:lnTo>
                      <a:lnTo>
                        <a:pt x="1099" y="715"/>
                      </a:lnTo>
                      <a:lnTo>
                        <a:pt x="1086" y="715"/>
                      </a:lnTo>
                      <a:moveTo>
                        <a:pt x="1056" y="715"/>
                      </a:moveTo>
                      <a:lnTo>
                        <a:pt x="1056" y="704"/>
                      </a:lnTo>
                      <a:lnTo>
                        <a:pt x="1070" y="704"/>
                      </a:lnTo>
                      <a:lnTo>
                        <a:pt x="1070" y="715"/>
                      </a:lnTo>
                      <a:lnTo>
                        <a:pt x="1056" y="715"/>
                      </a:lnTo>
                      <a:moveTo>
                        <a:pt x="1027" y="715"/>
                      </a:moveTo>
                      <a:lnTo>
                        <a:pt x="1027" y="704"/>
                      </a:lnTo>
                      <a:lnTo>
                        <a:pt x="1040" y="704"/>
                      </a:lnTo>
                      <a:lnTo>
                        <a:pt x="1040" y="715"/>
                      </a:lnTo>
                      <a:lnTo>
                        <a:pt x="1027" y="715"/>
                      </a:lnTo>
                      <a:moveTo>
                        <a:pt x="998" y="715"/>
                      </a:moveTo>
                      <a:lnTo>
                        <a:pt x="998" y="704"/>
                      </a:lnTo>
                      <a:lnTo>
                        <a:pt x="1011" y="704"/>
                      </a:lnTo>
                      <a:lnTo>
                        <a:pt x="1011" y="715"/>
                      </a:lnTo>
                      <a:lnTo>
                        <a:pt x="998" y="715"/>
                      </a:lnTo>
                      <a:moveTo>
                        <a:pt x="968" y="715"/>
                      </a:moveTo>
                      <a:lnTo>
                        <a:pt x="968" y="704"/>
                      </a:lnTo>
                      <a:lnTo>
                        <a:pt x="984" y="704"/>
                      </a:lnTo>
                      <a:lnTo>
                        <a:pt x="984" y="715"/>
                      </a:lnTo>
                      <a:lnTo>
                        <a:pt x="968" y="715"/>
                      </a:lnTo>
                      <a:moveTo>
                        <a:pt x="939" y="715"/>
                      </a:moveTo>
                      <a:lnTo>
                        <a:pt x="939" y="704"/>
                      </a:lnTo>
                      <a:lnTo>
                        <a:pt x="955" y="704"/>
                      </a:lnTo>
                      <a:lnTo>
                        <a:pt x="955" y="715"/>
                      </a:lnTo>
                      <a:lnTo>
                        <a:pt x="939" y="715"/>
                      </a:lnTo>
                      <a:moveTo>
                        <a:pt x="910" y="715"/>
                      </a:moveTo>
                      <a:lnTo>
                        <a:pt x="910" y="704"/>
                      </a:lnTo>
                      <a:lnTo>
                        <a:pt x="926" y="704"/>
                      </a:lnTo>
                      <a:lnTo>
                        <a:pt x="926" y="715"/>
                      </a:lnTo>
                      <a:lnTo>
                        <a:pt x="910" y="715"/>
                      </a:lnTo>
                      <a:moveTo>
                        <a:pt x="883" y="715"/>
                      </a:moveTo>
                      <a:lnTo>
                        <a:pt x="883" y="704"/>
                      </a:lnTo>
                      <a:lnTo>
                        <a:pt x="896" y="704"/>
                      </a:lnTo>
                      <a:lnTo>
                        <a:pt x="896" y="715"/>
                      </a:lnTo>
                      <a:lnTo>
                        <a:pt x="883" y="715"/>
                      </a:lnTo>
                      <a:moveTo>
                        <a:pt x="854" y="715"/>
                      </a:moveTo>
                      <a:lnTo>
                        <a:pt x="854" y="704"/>
                      </a:lnTo>
                      <a:lnTo>
                        <a:pt x="867" y="704"/>
                      </a:lnTo>
                      <a:lnTo>
                        <a:pt x="867" y="715"/>
                      </a:lnTo>
                      <a:lnTo>
                        <a:pt x="854" y="715"/>
                      </a:lnTo>
                      <a:moveTo>
                        <a:pt x="824" y="715"/>
                      </a:moveTo>
                      <a:lnTo>
                        <a:pt x="824" y="704"/>
                      </a:lnTo>
                      <a:lnTo>
                        <a:pt x="837" y="704"/>
                      </a:lnTo>
                      <a:lnTo>
                        <a:pt x="837" y="715"/>
                      </a:lnTo>
                      <a:lnTo>
                        <a:pt x="824" y="715"/>
                      </a:lnTo>
                      <a:moveTo>
                        <a:pt x="795" y="715"/>
                      </a:moveTo>
                      <a:lnTo>
                        <a:pt x="795" y="704"/>
                      </a:lnTo>
                      <a:lnTo>
                        <a:pt x="808" y="704"/>
                      </a:lnTo>
                      <a:lnTo>
                        <a:pt x="808" y="715"/>
                      </a:lnTo>
                      <a:lnTo>
                        <a:pt x="795" y="715"/>
                      </a:lnTo>
                      <a:moveTo>
                        <a:pt x="765" y="715"/>
                      </a:moveTo>
                      <a:lnTo>
                        <a:pt x="765" y="704"/>
                      </a:lnTo>
                      <a:lnTo>
                        <a:pt x="781" y="704"/>
                      </a:lnTo>
                      <a:lnTo>
                        <a:pt x="781" y="715"/>
                      </a:lnTo>
                      <a:lnTo>
                        <a:pt x="765" y="715"/>
                      </a:lnTo>
                      <a:moveTo>
                        <a:pt x="736" y="715"/>
                      </a:moveTo>
                      <a:lnTo>
                        <a:pt x="736" y="704"/>
                      </a:lnTo>
                      <a:lnTo>
                        <a:pt x="752" y="704"/>
                      </a:lnTo>
                      <a:lnTo>
                        <a:pt x="752" y="715"/>
                      </a:lnTo>
                      <a:lnTo>
                        <a:pt x="736" y="715"/>
                      </a:lnTo>
                      <a:moveTo>
                        <a:pt x="707" y="715"/>
                      </a:moveTo>
                      <a:lnTo>
                        <a:pt x="707" y="704"/>
                      </a:lnTo>
                      <a:lnTo>
                        <a:pt x="723" y="704"/>
                      </a:lnTo>
                      <a:lnTo>
                        <a:pt x="723" y="715"/>
                      </a:lnTo>
                      <a:lnTo>
                        <a:pt x="707" y="715"/>
                      </a:lnTo>
                      <a:moveTo>
                        <a:pt x="677" y="715"/>
                      </a:moveTo>
                      <a:lnTo>
                        <a:pt x="677" y="704"/>
                      </a:lnTo>
                      <a:lnTo>
                        <a:pt x="693" y="704"/>
                      </a:lnTo>
                      <a:lnTo>
                        <a:pt x="693" y="715"/>
                      </a:lnTo>
                      <a:lnTo>
                        <a:pt x="677" y="715"/>
                      </a:lnTo>
                      <a:moveTo>
                        <a:pt x="651" y="715"/>
                      </a:moveTo>
                      <a:lnTo>
                        <a:pt x="651" y="704"/>
                      </a:lnTo>
                      <a:lnTo>
                        <a:pt x="664" y="704"/>
                      </a:lnTo>
                      <a:lnTo>
                        <a:pt x="664" y="715"/>
                      </a:lnTo>
                      <a:lnTo>
                        <a:pt x="651" y="715"/>
                      </a:lnTo>
                      <a:moveTo>
                        <a:pt x="621" y="715"/>
                      </a:moveTo>
                      <a:lnTo>
                        <a:pt x="621" y="704"/>
                      </a:lnTo>
                      <a:lnTo>
                        <a:pt x="635" y="704"/>
                      </a:lnTo>
                      <a:lnTo>
                        <a:pt x="635" y="715"/>
                      </a:lnTo>
                      <a:lnTo>
                        <a:pt x="621" y="715"/>
                      </a:lnTo>
                      <a:moveTo>
                        <a:pt x="592" y="715"/>
                      </a:moveTo>
                      <a:lnTo>
                        <a:pt x="592" y="704"/>
                      </a:lnTo>
                      <a:lnTo>
                        <a:pt x="605" y="704"/>
                      </a:lnTo>
                      <a:lnTo>
                        <a:pt x="605" y="715"/>
                      </a:lnTo>
                      <a:lnTo>
                        <a:pt x="592" y="715"/>
                      </a:lnTo>
                      <a:moveTo>
                        <a:pt x="563" y="715"/>
                      </a:moveTo>
                      <a:lnTo>
                        <a:pt x="563" y="704"/>
                      </a:lnTo>
                      <a:lnTo>
                        <a:pt x="576" y="704"/>
                      </a:lnTo>
                      <a:lnTo>
                        <a:pt x="576" y="715"/>
                      </a:lnTo>
                      <a:lnTo>
                        <a:pt x="563" y="715"/>
                      </a:lnTo>
                      <a:moveTo>
                        <a:pt x="533" y="715"/>
                      </a:moveTo>
                      <a:lnTo>
                        <a:pt x="533" y="704"/>
                      </a:lnTo>
                      <a:lnTo>
                        <a:pt x="549" y="704"/>
                      </a:lnTo>
                      <a:lnTo>
                        <a:pt x="549" y="715"/>
                      </a:lnTo>
                      <a:lnTo>
                        <a:pt x="533" y="715"/>
                      </a:lnTo>
                      <a:moveTo>
                        <a:pt x="504" y="715"/>
                      </a:moveTo>
                      <a:lnTo>
                        <a:pt x="504" y="704"/>
                      </a:lnTo>
                      <a:lnTo>
                        <a:pt x="520" y="704"/>
                      </a:lnTo>
                      <a:lnTo>
                        <a:pt x="520" y="715"/>
                      </a:lnTo>
                      <a:lnTo>
                        <a:pt x="504" y="715"/>
                      </a:lnTo>
                      <a:moveTo>
                        <a:pt x="475" y="715"/>
                      </a:moveTo>
                      <a:lnTo>
                        <a:pt x="475" y="704"/>
                      </a:lnTo>
                      <a:lnTo>
                        <a:pt x="491" y="704"/>
                      </a:lnTo>
                      <a:lnTo>
                        <a:pt x="491" y="715"/>
                      </a:lnTo>
                      <a:lnTo>
                        <a:pt x="475" y="715"/>
                      </a:lnTo>
                      <a:moveTo>
                        <a:pt x="448" y="715"/>
                      </a:moveTo>
                      <a:lnTo>
                        <a:pt x="448" y="704"/>
                      </a:lnTo>
                      <a:lnTo>
                        <a:pt x="461" y="704"/>
                      </a:lnTo>
                      <a:lnTo>
                        <a:pt x="461" y="715"/>
                      </a:lnTo>
                      <a:lnTo>
                        <a:pt x="448" y="715"/>
                      </a:lnTo>
                      <a:moveTo>
                        <a:pt x="419" y="715"/>
                      </a:moveTo>
                      <a:lnTo>
                        <a:pt x="419" y="704"/>
                      </a:lnTo>
                      <a:lnTo>
                        <a:pt x="432" y="704"/>
                      </a:lnTo>
                      <a:lnTo>
                        <a:pt x="432" y="715"/>
                      </a:lnTo>
                      <a:lnTo>
                        <a:pt x="419" y="715"/>
                      </a:lnTo>
                      <a:moveTo>
                        <a:pt x="389" y="715"/>
                      </a:moveTo>
                      <a:lnTo>
                        <a:pt x="389" y="704"/>
                      </a:lnTo>
                      <a:lnTo>
                        <a:pt x="403" y="704"/>
                      </a:lnTo>
                      <a:lnTo>
                        <a:pt x="403" y="715"/>
                      </a:lnTo>
                      <a:lnTo>
                        <a:pt x="389" y="715"/>
                      </a:lnTo>
                      <a:moveTo>
                        <a:pt x="360" y="715"/>
                      </a:moveTo>
                      <a:lnTo>
                        <a:pt x="360" y="704"/>
                      </a:lnTo>
                      <a:lnTo>
                        <a:pt x="373" y="704"/>
                      </a:lnTo>
                      <a:lnTo>
                        <a:pt x="373" y="715"/>
                      </a:lnTo>
                      <a:lnTo>
                        <a:pt x="360" y="715"/>
                      </a:lnTo>
                      <a:moveTo>
                        <a:pt x="330" y="715"/>
                      </a:moveTo>
                      <a:lnTo>
                        <a:pt x="330" y="704"/>
                      </a:lnTo>
                      <a:lnTo>
                        <a:pt x="346" y="704"/>
                      </a:lnTo>
                      <a:lnTo>
                        <a:pt x="346" y="715"/>
                      </a:lnTo>
                      <a:lnTo>
                        <a:pt x="330" y="715"/>
                      </a:lnTo>
                      <a:moveTo>
                        <a:pt x="301" y="715"/>
                      </a:moveTo>
                      <a:lnTo>
                        <a:pt x="301" y="704"/>
                      </a:lnTo>
                      <a:lnTo>
                        <a:pt x="317" y="704"/>
                      </a:lnTo>
                      <a:lnTo>
                        <a:pt x="317" y="715"/>
                      </a:lnTo>
                      <a:lnTo>
                        <a:pt x="301" y="715"/>
                      </a:lnTo>
                      <a:moveTo>
                        <a:pt x="272" y="715"/>
                      </a:moveTo>
                      <a:lnTo>
                        <a:pt x="272" y="704"/>
                      </a:lnTo>
                      <a:lnTo>
                        <a:pt x="288" y="704"/>
                      </a:lnTo>
                      <a:lnTo>
                        <a:pt x="288" y="715"/>
                      </a:lnTo>
                      <a:lnTo>
                        <a:pt x="272" y="715"/>
                      </a:lnTo>
                      <a:moveTo>
                        <a:pt x="245" y="715"/>
                      </a:moveTo>
                      <a:lnTo>
                        <a:pt x="245" y="704"/>
                      </a:lnTo>
                      <a:lnTo>
                        <a:pt x="258" y="704"/>
                      </a:lnTo>
                      <a:lnTo>
                        <a:pt x="258" y="715"/>
                      </a:lnTo>
                      <a:lnTo>
                        <a:pt x="245" y="715"/>
                      </a:lnTo>
                      <a:moveTo>
                        <a:pt x="216" y="715"/>
                      </a:moveTo>
                      <a:lnTo>
                        <a:pt x="216" y="704"/>
                      </a:lnTo>
                      <a:lnTo>
                        <a:pt x="229" y="704"/>
                      </a:lnTo>
                      <a:lnTo>
                        <a:pt x="229" y="715"/>
                      </a:lnTo>
                      <a:lnTo>
                        <a:pt x="216" y="715"/>
                      </a:lnTo>
                      <a:moveTo>
                        <a:pt x="186" y="715"/>
                      </a:moveTo>
                      <a:lnTo>
                        <a:pt x="186" y="704"/>
                      </a:lnTo>
                      <a:lnTo>
                        <a:pt x="200" y="704"/>
                      </a:lnTo>
                      <a:lnTo>
                        <a:pt x="200" y="715"/>
                      </a:lnTo>
                      <a:lnTo>
                        <a:pt x="186" y="715"/>
                      </a:lnTo>
                      <a:moveTo>
                        <a:pt x="157" y="715"/>
                      </a:moveTo>
                      <a:lnTo>
                        <a:pt x="157" y="704"/>
                      </a:lnTo>
                      <a:lnTo>
                        <a:pt x="170" y="704"/>
                      </a:lnTo>
                      <a:lnTo>
                        <a:pt x="170" y="715"/>
                      </a:lnTo>
                      <a:lnTo>
                        <a:pt x="157" y="715"/>
                      </a:lnTo>
                      <a:moveTo>
                        <a:pt x="128" y="715"/>
                      </a:moveTo>
                      <a:lnTo>
                        <a:pt x="128" y="704"/>
                      </a:lnTo>
                      <a:lnTo>
                        <a:pt x="141" y="704"/>
                      </a:lnTo>
                      <a:lnTo>
                        <a:pt x="141" y="715"/>
                      </a:lnTo>
                      <a:lnTo>
                        <a:pt x="128" y="715"/>
                      </a:lnTo>
                      <a:moveTo>
                        <a:pt x="98" y="715"/>
                      </a:moveTo>
                      <a:lnTo>
                        <a:pt x="98" y="704"/>
                      </a:lnTo>
                      <a:lnTo>
                        <a:pt x="114" y="704"/>
                      </a:lnTo>
                      <a:lnTo>
                        <a:pt x="114" y="715"/>
                      </a:lnTo>
                      <a:lnTo>
                        <a:pt x="98" y="715"/>
                      </a:lnTo>
                      <a:moveTo>
                        <a:pt x="69" y="715"/>
                      </a:moveTo>
                      <a:lnTo>
                        <a:pt x="69" y="704"/>
                      </a:lnTo>
                      <a:lnTo>
                        <a:pt x="85" y="704"/>
                      </a:lnTo>
                      <a:lnTo>
                        <a:pt x="85" y="715"/>
                      </a:lnTo>
                      <a:lnTo>
                        <a:pt x="69" y="715"/>
                      </a:lnTo>
                      <a:moveTo>
                        <a:pt x="40" y="715"/>
                      </a:moveTo>
                      <a:lnTo>
                        <a:pt x="40" y="704"/>
                      </a:lnTo>
                      <a:lnTo>
                        <a:pt x="56" y="704"/>
                      </a:lnTo>
                      <a:lnTo>
                        <a:pt x="56" y="715"/>
                      </a:lnTo>
                      <a:lnTo>
                        <a:pt x="40" y="715"/>
                      </a:lnTo>
                      <a:moveTo>
                        <a:pt x="13" y="715"/>
                      </a:moveTo>
                      <a:lnTo>
                        <a:pt x="13" y="704"/>
                      </a:lnTo>
                      <a:lnTo>
                        <a:pt x="26" y="704"/>
                      </a:lnTo>
                      <a:lnTo>
                        <a:pt x="26" y="715"/>
                      </a:lnTo>
                      <a:lnTo>
                        <a:pt x="13" y="715"/>
                      </a:lnTo>
                      <a:moveTo>
                        <a:pt x="0" y="704"/>
                      </a:moveTo>
                      <a:lnTo>
                        <a:pt x="0" y="688"/>
                      </a:lnTo>
                      <a:lnTo>
                        <a:pt x="10" y="688"/>
                      </a:lnTo>
                      <a:lnTo>
                        <a:pt x="10" y="704"/>
                      </a:lnTo>
                      <a:lnTo>
                        <a:pt x="0" y="704"/>
                      </a:lnTo>
                      <a:moveTo>
                        <a:pt x="4333" y="677"/>
                      </a:moveTo>
                      <a:lnTo>
                        <a:pt x="4341" y="669"/>
                      </a:lnTo>
                      <a:lnTo>
                        <a:pt x="4349" y="683"/>
                      </a:lnTo>
                      <a:lnTo>
                        <a:pt x="4341" y="688"/>
                      </a:lnTo>
                      <a:lnTo>
                        <a:pt x="4333" y="677"/>
                      </a:lnTo>
                      <a:moveTo>
                        <a:pt x="0" y="675"/>
                      </a:moveTo>
                      <a:lnTo>
                        <a:pt x="0" y="661"/>
                      </a:lnTo>
                      <a:lnTo>
                        <a:pt x="10" y="661"/>
                      </a:lnTo>
                      <a:lnTo>
                        <a:pt x="10" y="675"/>
                      </a:lnTo>
                      <a:lnTo>
                        <a:pt x="0" y="675"/>
                      </a:lnTo>
                      <a:moveTo>
                        <a:pt x="4317" y="650"/>
                      </a:moveTo>
                      <a:lnTo>
                        <a:pt x="4328" y="645"/>
                      </a:lnTo>
                      <a:lnTo>
                        <a:pt x="4336" y="659"/>
                      </a:lnTo>
                      <a:lnTo>
                        <a:pt x="4325" y="664"/>
                      </a:lnTo>
                      <a:lnTo>
                        <a:pt x="4317" y="650"/>
                      </a:lnTo>
                      <a:moveTo>
                        <a:pt x="0" y="645"/>
                      </a:moveTo>
                      <a:lnTo>
                        <a:pt x="0" y="632"/>
                      </a:lnTo>
                      <a:lnTo>
                        <a:pt x="10" y="632"/>
                      </a:lnTo>
                      <a:lnTo>
                        <a:pt x="10" y="645"/>
                      </a:lnTo>
                      <a:lnTo>
                        <a:pt x="0" y="645"/>
                      </a:lnTo>
                      <a:moveTo>
                        <a:pt x="4301" y="626"/>
                      </a:moveTo>
                      <a:lnTo>
                        <a:pt x="4312" y="621"/>
                      </a:lnTo>
                      <a:lnTo>
                        <a:pt x="4320" y="634"/>
                      </a:lnTo>
                      <a:lnTo>
                        <a:pt x="4309" y="640"/>
                      </a:lnTo>
                      <a:lnTo>
                        <a:pt x="4301" y="626"/>
                      </a:lnTo>
                      <a:moveTo>
                        <a:pt x="0" y="616"/>
                      </a:moveTo>
                      <a:lnTo>
                        <a:pt x="0" y="602"/>
                      </a:lnTo>
                      <a:lnTo>
                        <a:pt x="10" y="602"/>
                      </a:lnTo>
                      <a:lnTo>
                        <a:pt x="10" y="616"/>
                      </a:lnTo>
                      <a:lnTo>
                        <a:pt x="0" y="616"/>
                      </a:lnTo>
                      <a:moveTo>
                        <a:pt x="4285" y="602"/>
                      </a:moveTo>
                      <a:lnTo>
                        <a:pt x="4296" y="597"/>
                      </a:lnTo>
                      <a:lnTo>
                        <a:pt x="4304" y="610"/>
                      </a:lnTo>
                      <a:lnTo>
                        <a:pt x="4293" y="616"/>
                      </a:lnTo>
                      <a:lnTo>
                        <a:pt x="4285" y="602"/>
                      </a:lnTo>
                      <a:moveTo>
                        <a:pt x="4272" y="578"/>
                      </a:moveTo>
                      <a:lnTo>
                        <a:pt x="4280" y="573"/>
                      </a:lnTo>
                      <a:lnTo>
                        <a:pt x="4288" y="584"/>
                      </a:lnTo>
                      <a:lnTo>
                        <a:pt x="4277" y="592"/>
                      </a:lnTo>
                      <a:lnTo>
                        <a:pt x="4272" y="578"/>
                      </a:lnTo>
                      <a:moveTo>
                        <a:pt x="0" y="586"/>
                      </a:moveTo>
                      <a:lnTo>
                        <a:pt x="0" y="573"/>
                      </a:lnTo>
                      <a:lnTo>
                        <a:pt x="10" y="573"/>
                      </a:lnTo>
                      <a:lnTo>
                        <a:pt x="10" y="586"/>
                      </a:lnTo>
                      <a:lnTo>
                        <a:pt x="0" y="586"/>
                      </a:lnTo>
                      <a:moveTo>
                        <a:pt x="4256" y="554"/>
                      </a:moveTo>
                      <a:lnTo>
                        <a:pt x="4264" y="549"/>
                      </a:lnTo>
                      <a:lnTo>
                        <a:pt x="4272" y="559"/>
                      </a:lnTo>
                      <a:lnTo>
                        <a:pt x="4264" y="567"/>
                      </a:lnTo>
                      <a:lnTo>
                        <a:pt x="4256" y="554"/>
                      </a:lnTo>
                      <a:moveTo>
                        <a:pt x="0" y="559"/>
                      </a:moveTo>
                      <a:lnTo>
                        <a:pt x="0" y="543"/>
                      </a:lnTo>
                      <a:lnTo>
                        <a:pt x="10" y="543"/>
                      </a:lnTo>
                      <a:lnTo>
                        <a:pt x="10" y="559"/>
                      </a:lnTo>
                      <a:lnTo>
                        <a:pt x="0" y="559"/>
                      </a:lnTo>
                      <a:moveTo>
                        <a:pt x="4240" y="530"/>
                      </a:moveTo>
                      <a:lnTo>
                        <a:pt x="4248" y="525"/>
                      </a:lnTo>
                      <a:lnTo>
                        <a:pt x="4256" y="535"/>
                      </a:lnTo>
                      <a:lnTo>
                        <a:pt x="4248" y="541"/>
                      </a:lnTo>
                      <a:lnTo>
                        <a:pt x="4240" y="530"/>
                      </a:lnTo>
                      <a:moveTo>
                        <a:pt x="0" y="530"/>
                      </a:moveTo>
                      <a:lnTo>
                        <a:pt x="0" y="514"/>
                      </a:lnTo>
                      <a:lnTo>
                        <a:pt x="10" y="514"/>
                      </a:lnTo>
                      <a:lnTo>
                        <a:pt x="10" y="530"/>
                      </a:lnTo>
                      <a:lnTo>
                        <a:pt x="0" y="530"/>
                      </a:lnTo>
                      <a:moveTo>
                        <a:pt x="4224" y="506"/>
                      </a:moveTo>
                      <a:lnTo>
                        <a:pt x="4232" y="498"/>
                      </a:lnTo>
                      <a:lnTo>
                        <a:pt x="4240" y="511"/>
                      </a:lnTo>
                      <a:lnTo>
                        <a:pt x="4232" y="517"/>
                      </a:lnTo>
                      <a:lnTo>
                        <a:pt x="4224" y="506"/>
                      </a:lnTo>
                      <a:moveTo>
                        <a:pt x="0" y="501"/>
                      </a:moveTo>
                      <a:lnTo>
                        <a:pt x="0" y="484"/>
                      </a:lnTo>
                      <a:lnTo>
                        <a:pt x="10" y="484"/>
                      </a:lnTo>
                      <a:lnTo>
                        <a:pt x="10" y="501"/>
                      </a:lnTo>
                      <a:lnTo>
                        <a:pt x="0" y="501"/>
                      </a:lnTo>
                      <a:moveTo>
                        <a:pt x="4208" y="482"/>
                      </a:moveTo>
                      <a:lnTo>
                        <a:pt x="4219" y="474"/>
                      </a:lnTo>
                      <a:lnTo>
                        <a:pt x="4224" y="487"/>
                      </a:lnTo>
                      <a:lnTo>
                        <a:pt x="4216" y="493"/>
                      </a:lnTo>
                      <a:lnTo>
                        <a:pt x="4208" y="482"/>
                      </a:lnTo>
                      <a:moveTo>
                        <a:pt x="0" y="471"/>
                      </a:moveTo>
                      <a:lnTo>
                        <a:pt x="0" y="458"/>
                      </a:lnTo>
                      <a:lnTo>
                        <a:pt x="10" y="458"/>
                      </a:lnTo>
                      <a:lnTo>
                        <a:pt x="10" y="471"/>
                      </a:lnTo>
                      <a:lnTo>
                        <a:pt x="0" y="471"/>
                      </a:lnTo>
                      <a:moveTo>
                        <a:pt x="4192" y="455"/>
                      </a:moveTo>
                      <a:lnTo>
                        <a:pt x="4203" y="450"/>
                      </a:lnTo>
                      <a:lnTo>
                        <a:pt x="4211" y="463"/>
                      </a:lnTo>
                      <a:lnTo>
                        <a:pt x="4200" y="468"/>
                      </a:lnTo>
                      <a:lnTo>
                        <a:pt x="4192" y="455"/>
                      </a:lnTo>
                      <a:moveTo>
                        <a:pt x="4176" y="431"/>
                      </a:moveTo>
                      <a:lnTo>
                        <a:pt x="4187" y="426"/>
                      </a:lnTo>
                      <a:lnTo>
                        <a:pt x="4195" y="439"/>
                      </a:lnTo>
                      <a:lnTo>
                        <a:pt x="4184" y="444"/>
                      </a:lnTo>
                      <a:lnTo>
                        <a:pt x="4176" y="431"/>
                      </a:lnTo>
                      <a:moveTo>
                        <a:pt x="0" y="442"/>
                      </a:moveTo>
                      <a:lnTo>
                        <a:pt x="0" y="428"/>
                      </a:lnTo>
                      <a:lnTo>
                        <a:pt x="10" y="428"/>
                      </a:lnTo>
                      <a:lnTo>
                        <a:pt x="10" y="442"/>
                      </a:lnTo>
                      <a:lnTo>
                        <a:pt x="0" y="442"/>
                      </a:lnTo>
                      <a:moveTo>
                        <a:pt x="4160" y="407"/>
                      </a:moveTo>
                      <a:lnTo>
                        <a:pt x="4171" y="402"/>
                      </a:lnTo>
                      <a:lnTo>
                        <a:pt x="4179" y="412"/>
                      </a:lnTo>
                      <a:lnTo>
                        <a:pt x="4168" y="420"/>
                      </a:lnTo>
                      <a:lnTo>
                        <a:pt x="4160" y="407"/>
                      </a:lnTo>
                      <a:moveTo>
                        <a:pt x="0" y="412"/>
                      </a:moveTo>
                      <a:lnTo>
                        <a:pt x="0" y="399"/>
                      </a:lnTo>
                      <a:lnTo>
                        <a:pt x="10" y="399"/>
                      </a:lnTo>
                      <a:lnTo>
                        <a:pt x="10" y="412"/>
                      </a:lnTo>
                      <a:lnTo>
                        <a:pt x="0" y="412"/>
                      </a:lnTo>
                      <a:moveTo>
                        <a:pt x="4147" y="383"/>
                      </a:moveTo>
                      <a:lnTo>
                        <a:pt x="4155" y="377"/>
                      </a:lnTo>
                      <a:lnTo>
                        <a:pt x="4163" y="388"/>
                      </a:lnTo>
                      <a:lnTo>
                        <a:pt x="4155" y="393"/>
                      </a:lnTo>
                      <a:lnTo>
                        <a:pt x="4147" y="383"/>
                      </a:lnTo>
                      <a:moveTo>
                        <a:pt x="0" y="383"/>
                      </a:moveTo>
                      <a:lnTo>
                        <a:pt x="0" y="369"/>
                      </a:lnTo>
                      <a:lnTo>
                        <a:pt x="10" y="369"/>
                      </a:lnTo>
                      <a:lnTo>
                        <a:pt x="10" y="383"/>
                      </a:lnTo>
                      <a:lnTo>
                        <a:pt x="0" y="383"/>
                      </a:lnTo>
                      <a:moveTo>
                        <a:pt x="4131" y="359"/>
                      </a:moveTo>
                      <a:lnTo>
                        <a:pt x="4139" y="353"/>
                      </a:lnTo>
                      <a:lnTo>
                        <a:pt x="4147" y="364"/>
                      </a:lnTo>
                      <a:lnTo>
                        <a:pt x="4139" y="369"/>
                      </a:lnTo>
                      <a:lnTo>
                        <a:pt x="4131" y="359"/>
                      </a:lnTo>
                      <a:moveTo>
                        <a:pt x="0" y="356"/>
                      </a:moveTo>
                      <a:lnTo>
                        <a:pt x="0" y="340"/>
                      </a:lnTo>
                      <a:lnTo>
                        <a:pt x="10" y="340"/>
                      </a:lnTo>
                      <a:lnTo>
                        <a:pt x="10" y="356"/>
                      </a:lnTo>
                      <a:lnTo>
                        <a:pt x="0" y="356"/>
                      </a:lnTo>
                      <a:moveTo>
                        <a:pt x="4115" y="335"/>
                      </a:moveTo>
                      <a:lnTo>
                        <a:pt x="4123" y="327"/>
                      </a:lnTo>
                      <a:lnTo>
                        <a:pt x="4131" y="340"/>
                      </a:lnTo>
                      <a:lnTo>
                        <a:pt x="4123" y="345"/>
                      </a:lnTo>
                      <a:lnTo>
                        <a:pt x="4115" y="335"/>
                      </a:lnTo>
                      <a:moveTo>
                        <a:pt x="0" y="327"/>
                      </a:moveTo>
                      <a:lnTo>
                        <a:pt x="0" y="310"/>
                      </a:lnTo>
                      <a:lnTo>
                        <a:pt x="10" y="310"/>
                      </a:lnTo>
                      <a:lnTo>
                        <a:pt x="10" y="327"/>
                      </a:lnTo>
                      <a:lnTo>
                        <a:pt x="0" y="327"/>
                      </a:lnTo>
                      <a:moveTo>
                        <a:pt x="4099" y="310"/>
                      </a:moveTo>
                      <a:lnTo>
                        <a:pt x="4107" y="302"/>
                      </a:lnTo>
                      <a:lnTo>
                        <a:pt x="4115" y="316"/>
                      </a:lnTo>
                      <a:lnTo>
                        <a:pt x="4107" y="321"/>
                      </a:lnTo>
                      <a:lnTo>
                        <a:pt x="4099" y="310"/>
                      </a:lnTo>
                      <a:moveTo>
                        <a:pt x="4082" y="284"/>
                      </a:moveTo>
                      <a:lnTo>
                        <a:pt x="4093" y="278"/>
                      </a:lnTo>
                      <a:lnTo>
                        <a:pt x="4099" y="292"/>
                      </a:lnTo>
                      <a:lnTo>
                        <a:pt x="4090" y="297"/>
                      </a:lnTo>
                      <a:lnTo>
                        <a:pt x="4082" y="284"/>
                      </a:lnTo>
                      <a:moveTo>
                        <a:pt x="0" y="297"/>
                      </a:moveTo>
                      <a:lnTo>
                        <a:pt x="0" y="281"/>
                      </a:lnTo>
                      <a:lnTo>
                        <a:pt x="10" y="281"/>
                      </a:lnTo>
                      <a:lnTo>
                        <a:pt x="10" y="297"/>
                      </a:lnTo>
                      <a:lnTo>
                        <a:pt x="0" y="297"/>
                      </a:lnTo>
                      <a:moveTo>
                        <a:pt x="4066" y="260"/>
                      </a:moveTo>
                      <a:lnTo>
                        <a:pt x="4077" y="254"/>
                      </a:lnTo>
                      <a:lnTo>
                        <a:pt x="4085" y="268"/>
                      </a:lnTo>
                      <a:lnTo>
                        <a:pt x="4074" y="273"/>
                      </a:lnTo>
                      <a:lnTo>
                        <a:pt x="4066" y="260"/>
                      </a:lnTo>
                      <a:moveTo>
                        <a:pt x="0" y="268"/>
                      </a:moveTo>
                      <a:lnTo>
                        <a:pt x="0" y="254"/>
                      </a:lnTo>
                      <a:lnTo>
                        <a:pt x="10" y="254"/>
                      </a:lnTo>
                      <a:lnTo>
                        <a:pt x="10" y="268"/>
                      </a:lnTo>
                      <a:lnTo>
                        <a:pt x="0" y="268"/>
                      </a:lnTo>
                      <a:moveTo>
                        <a:pt x="4050" y="236"/>
                      </a:moveTo>
                      <a:lnTo>
                        <a:pt x="4061" y="230"/>
                      </a:lnTo>
                      <a:lnTo>
                        <a:pt x="4069" y="241"/>
                      </a:lnTo>
                      <a:lnTo>
                        <a:pt x="4058" y="249"/>
                      </a:lnTo>
                      <a:lnTo>
                        <a:pt x="4050" y="236"/>
                      </a:lnTo>
                      <a:moveTo>
                        <a:pt x="0" y="238"/>
                      </a:moveTo>
                      <a:lnTo>
                        <a:pt x="0" y="225"/>
                      </a:lnTo>
                      <a:lnTo>
                        <a:pt x="10" y="225"/>
                      </a:lnTo>
                      <a:lnTo>
                        <a:pt x="10" y="238"/>
                      </a:lnTo>
                      <a:lnTo>
                        <a:pt x="0" y="238"/>
                      </a:lnTo>
                      <a:moveTo>
                        <a:pt x="4037" y="211"/>
                      </a:moveTo>
                      <a:lnTo>
                        <a:pt x="4045" y="206"/>
                      </a:lnTo>
                      <a:lnTo>
                        <a:pt x="4053" y="217"/>
                      </a:lnTo>
                      <a:lnTo>
                        <a:pt x="4042" y="222"/>
                      </a:lnTo>
                      <a:lnTo>
                        <a:pt x="4037" y="211"/>
                      </a:lnTo>
                      <a:moveTo>
                        <a:pt x="0" y="209"/>
                      </a:moveTo>
                      <a:lnTo>
                        <a:pt x="0" y="195"/>
                      </a:lnTo>
                      <a:lnTo>
                        <a:pt x="10" y="195"/>
                      </a:lnTo>
                      <a:lnTo>
                        <a:pt x="10" y="209"/>
                      </a:lnTo>
                      <a:lnTo>
                        <a:pt x="0" y="209"/>
                      </a:lnTo>
                      <a:moveTo>
                        <a:pt x="4021" y="187"/>
                      </a:moveTo>
                      <a:lnTo>
                        <a:pt x="4029" y="182"/>
                      </a:lnTo>
                      <a:lnTo>
                        <a:pt x="4037" y="193"/>
                      </a:lnTo>
                      <a:lnTo>
                        <a:pt x="4029" y="198"/>
                      </a:lnTo>
                      <a:lnTo>
                        <a:pt x="4021" y="187"/>
                      </a:lnTo>
                      <a:moveTo>
                        <a:pt x="0" y="179"/>
                      </a:moveTo>
                      <a:lnTo>
                        <a:pt x="0" y="166"/>
                      </a:lnTo>
                      <a:lnTo>
                        <a:pt x="10" y="166"/>
                      </a:lnTo>
                      <a:lnTo>
                        <a:pt x="10" y="179"/>
                      </a:lnTo>
                      <a:lnTo>
                        <a:pt x="0" y="179"/>
                      </a:lnTo>
                      <a:moveTo>
                        <a:pt x="4005" y="163"/>
                      </a:moveTo>
                      <a:lnTo>
                        <a:pt x="4013" y="155"/>
                      </a:lnTo>
                      <a:lnTo>
                        <a:pt x="4021" y="169"/>
                      </a:lnTo>
                      <a:lnTo>
                        <a:pt x="4013" y="174"/>
                      </a:lnTo>
                      <a:lnTo>
                        <a:pt x="4005" y="163"/>
                      </a:lnTo>
                      <a:moveTo>
                        <a:pt x="0" y="150"/>
                      </a:moveTo>
                      <a:lnTo>
                        <a:pt x="0" y="136"/>
                      </a:lnTo>
                      <a:lnTo>
                        <a:pt x="10" y="136"/>
                      </a:lnTo>
                      <a:lnTo>
                        <a:pt x="10" y="150"/>
                      </a:lnTo>
                      <a:lnTo>
                        <a:pt x="0" y="150"/>
                      </a:lnTo>
                      <a:moveTo>
                        <a:pt x="3989" y="136"/>
                      </a:moveTo>
                      <a:lnTo>
                        <a:pt x="3997" y="131"/>
                      </a:lnTo>
                      <a:lnTo>
                        <a:pt x="4005" y="145"/>
                      </a:lnTo>
                      <a:lnTo>
                        <a:pt x="3997" y="150"/>
                      </a:lnTo>
                      <a:lnTo>
                        <a:pt x="3989" y="136"/>
                      </a:lnTo>
                      <a:moveTo>
                        <a:pt x="3973" y="112"/>
                      </a:moveTo>
                      <a:lnTo>
                        <a:pt x="3981" y="107"/>
                      </a:lnTo>
                      <a:lnTo>
                        <a:pt x="3989" y="120"/>
                      </a:lnTo>
                      <a:lnTo>
                        <a:pt x="3981" y="126"/>
                      </a:lnTo>
                      <a:lnTo>
                        <a:pt x="3973" y="112"/>
                      </a:lnTo>
                      <a:moveTo>
                        <a:pt x="0" y="123"/>
                      </a:moveTo>
                      <a:lnTo>
                        <a:pt x="0" y="107"/>
                      </a:lnTo>
                      <a:lnTo>
                        <a:pt x="10" y="107"/>
                      </a:lnTo>
                      <a:lnTo>
                        <a:pt x="10" y="123"/>
                      </a:lnTo>
                      <a:lnTo>
                        <a:pt x="0" y="123"/>
                      </a:lnTo>
                      <a:moveTo>
                        <a:pt x="3957" y="88"/>
                      </a:moveTo>
                      <a:lnTo>
                        <a:pt x="3968" y="83"/>
                      </a:lnTo>
                      <a:lnTo>
                        <a:pt x="3973" y="96"/>
                      </a:lnTo>
                      <a:lnTo>
                        <a:pt x="3965" y="102"/>
                      </a:lnTo>
                      <a:lnTo>
                        <a:pt x="3957" y="88"/>
                      </a:lnTo>
                      <a:moveTo>
                        <a:pt x="0" y="94"/>
                      </a:moveTo>
                      <a:lnTo>
                        <a:pt x="0" y="78"/>
                      </a:lnTo>
                      <a:lnTo>
                        <a:pt x="10" y="78"/>
                      </a:lnTo>
                      <a:lnTo>
                        <a:pt x="10" y="94"/>
                      </a:lnTo>
                      <a:lnTo>
                        <a:pt x="0" y="94"/>
                      </a:lnTo>
                      <a:moveTo>
                        <a:pt x="3941" y="64"/>
                      </a:moveTo>
                      <a:lnTo>
                        <a:pt x="3952" y="59"/>
                      </a:lnTo>
                      <a:lnTo>
                        <a:pt x="3960" y="70"/>
                      </a:lnTo>
                      <a:lnTo>
                        <a:pt x="3949" y="78"/>
                      </a:lnTo>
                      <a:lnTo>
                        <a:pt x="3941" y="64"/>
                      </a:lnTo>
                      <a:moveTo>
                        <a:pt x="0" y="64"/>
                      </a:moveTo>
                      <a:lnTo>
                        <a:pt x="0" y="48"/>
                      </a:lnTo>
                      <a:lnTo>
                        <a:pt x="10" y="48"/>
                      </a:lnTo>
                      <a:lnTo>
                        <a:pt x="10" y="64"/>
                      </a:lnTo>
                      <a:lnTo>
                        <a:pt x="0" y="64"/>
                      </a:lnTo>
                      <a:moveTo>
                        <a:pt x="3925" y="40"/>
                      </a:moveTo>
                      <a:lnTo>
                        <a:pt x="3936" y="35"/>
                      </a:lnTo>
                      <a:lnTo>
                        <a:pt x="3944" y="45"/>
                      </a:lnTo>
                      <a:lnTo>
                        <a:pt x="3933" y="51"/>
                      </a:lnTo>
                      <a:lnTo>
                        <a:pt x="3925" y="40"/>
                      </a:lnTo>
                      <a:moveTo>
                        <a:pt x="0" y="35"/>
                      </a:moveTo>
                      <a:lnTo>
                        <a:pt x="0" y="21"/>
                      </a:lnTo>
                      <a:lnTo>
                        <a:pt x="10" y="21"/>
                      </a:lnTo>
                      <a:lnTo>
                        <a:pt x="10" y="35"/>
                      </a:lnTo>
                      <a:lnTo>
                        <a:pt x="0" y="35"/>
                      </a:lnTo>
                      <a:moveTo>
                        <a:pt x="3912" y="16"/>
                      </a:moveTo>
                      <a:lnTo>
                        <a:pt x="3920" y="11"/>
                      </a:lnTo>
                      <a:lnTo>
                        <a:pt x="3928" y="21"/>
                      </a:lnTo>
                      <a:lnTo>
                        <a:pt x="3917" y="27"/>
                      </a:lnTo>
                      <a:lnTo>
                        <a:pt x="3912" y="16"/>
                      </a:lnTo>
                      <a:moveTo>
                        <a:pt x="3890" y="13"/>
                      </a:moveTo>
                      <a:lnTo>
                        <a:pt x="3890" y="0"/>
                      </a:lnTo>
                      <a:lnTo>
                        <a:pt x="3904" y="0"/>
                      </a:lnTo>
                      <a:lnTo>
                        <a:pt x="3904" y="13"/>
                      </a:lnTo>
                      <a:lnTo>
                        <a:pt x="3890" y="13"/>
                      </a:lnTo>
                      <a:moveTo>
                        <a:pt x="3861" y="13"/>
                      </a:moveTo>
                      <a:lnTo>
                        <a:pt x="3861" y="0"/>
                      </a:lnTo>
                      <a:lnTo>
                        <a:pt x="3874" y="0"/>
                      </a:lnTo>
                      <a:lnTo>
                        <a:pt x="3874" y="13"/>
                      </a:lnTo>
                      <a:lnTo>
                        <a:pt x="3861" y="13"/>
                      </a:lnTo>
                      <a:moveTo>
                        <a:pt x="3832" y="13"/>
                      </a:moveTo>
                      <a:lnTo>
                        <a:pt x="3832" y="0"/>
                      </a:lnTo>
                      <a:lnTo>
                        <a:pt x="3845" y="0"/>
                      </a:lnTo>
                      <a:lnTo>
                        <a:pt x="3845" y="13"/>
                      </a:lnTo>
                      <a:lnTo>
                        <a:pt x="3832" y="13"/>
                      </a:lnTo>
                      <a:moveTo>
                        <a:pt x="3802" y="13"/>
                      </a:moveTo>
                      <a:lnTo>
                        <a:pt x="3802" y="0"/>
                      </a:lnTo>
                      <a:lnTo>
                        <a:pt x="3816" y="0"/>
                      </a:lnTo>
                      <a:lnTo>
                        <a:pt x="3816" y="13"/>
                      </a:lnTo>
                      <a:lnTo>
                        <a:pt x="3802" y="13"/>
                      </a:lnTo>
                      <a:moveTo>
                        <a:pt x="3773" y="13"/>
                      </a:moveTo>
                      <a:lnTo>
                        <a:pt x="3773" y="0"/>
                      </a:lnTo>
                      <a:lnTo>
                        <a:pt x="3789" y="0"/>
                      </a:lnTo>
                      <a:lnTo>
                        <a:pt x="3789" y="13"/>
                      </a:lnTo>
                      <a:lnTo>
                        <a:pt x="3773" y="13"/>
                      </a:lnTo>
                      <a:moveTo>
                        <a:pt x="3744" y="13"/>
                      </a:moveTo>
                      <a:lnTo>
                        <a:pt x="3744" y="0"/>
                      </a:lnTo>
                      <a:lnTo>
                        <a:pt x="3760" y="0"/>
                      </a:lnTo>
                      <a:lnTo>
                        <a:pt x="3760" y="13"/>
                      </a:lnTo>
                      <a:lnTo>
                        <a:pt x="3744" y="13"/>
                      </a:lnTo>
                      <a:moveTo>
                        <a:pt x="3714" y="13"/>
                      </a:moveTo>
                      <a:lnTo>
                        <a:pt x="3714" y="0"/>
                      </a:lnTo>
                      <a:lnTo>
                        <a:pt x="3730" y="0"/>
                      </a:lnTo>
                      <a:lnTo>
                        <a:pt x="3730" y="13"/>
                      </a:lnTo>
                      <a:lnTo>
                        <a:pt x="3714" y="13"/>
                      </a:lnTo>
                      <a:moveTo>
                        <a:pt x="3688" y="13"/>
                      </a:moveTo>
                      <a:lnTo>
                        <a:pt x="3688" y="0"/>
                      </a:lnTo>
                      <a:lnTo>
                        <a:pt x="3701" y="0"/>
                      </a:lnTo>
                      <a:lnTo>
                        <a:pt x="3701" y="13"/>
                      </a:lnTo>
                      <a:lnTo>
                        <a:pt x="3688" y="13"/>
                      </a:lnTo>
                      <a:moveTo>
                        <a:pt x="3658" y="13"/>
                      </a:moveTo>
                      <a:lnTo>
                        <a:pt x="3658" y="0"/>
                      </a:lnTo>
                      <a:lnTo>
                        <a:pt x="3672" y="0"/>
                      </a:lnTo>
                      <a:lnTo>
                        <a:pt x="3672" y="13"/>
                      </a:lnTo>
                      <a:lnTo>
                        <a:pt x="3658" y="13"/>
                      </a:lnTo>
                      <a:moveTo>
                        <a:pt x="3629" y="13"/>
                      </a:moveTo>
                      <a:lnTo>
                        <a:pt x="3629" y="0"/>
                      </a:lnTo>
                      <a:lnTo>
                        <a:pt x="3642" y="0"/>
                      </a:lnTo>
                      <a:lnTo>
                        <a:pt x="3642" y="13"/>
                      </a:lnTo>
                      <a:lnTo>
                        <a:pt x="3629" y="13"/>
                      </a:lnTo>
                      <a:moveTo>
                        <a:pt x="3599" y="13"/>
                      </a:moveTo>
                      <a:lnTo>
                        <a:pt x="3599" y="0"/>
                      </a:lnTo>
                      <a:lnTo>
                        <a:pt x="3613" y="0"/>
                      </a:lnTo>
                      <a:lnTo>
                        <a:pt x="3613" y="13"/>
                      </a:lnTo>
                      <a:lnTo>
                        <a:pt x="3599" y="13"/>
                      </a:lnTo>
                      <a:moveTo>
                        <a:pt x="3570" y="13"/>
                      </a:moveTo>
                      <a:lnTo>
                        <a:pt x="3570" y="0"/>
                      </a:lnTo>
                      <a:lnTo>
                        <a:pt x="3586" y="0"/>
                      </a:lnTo>
                      <a:lnTo>
                        <a:pt x="3586" y="13"/>
                      </a:lnTo>
                      <a:lnTo>
                        <a:pt x="3570" y="13"/>
                      </a:lnTo>
                      <a:moveTo>
                        <a:pt x="3541" y="13"/>
                      </a:moveTo>
                      <a:lnTo>
                        <a:pt x="3541" y="0"/>
                      </a:lnTo>
                      <a:lnTo>
                        <a:pt x="3557" y="0"/>
                      </a:lnTo>
                      <a:lnTo>
                        <a:pt x="3557" y="13"/>
                      </a:lnTo>
                      <a:lnTo>
                        <a:pt x="3541" y="13"/>
                      </a:lnTo>
                      <a:moveTo>
                        <a:pt x="3511" y="13"/>
                      </a:moveTo>
                      <a:lnTo>
                        <a:pt x="3511" y="0"/>
                      </a:lnTo>
                      <a:lnTo>
                        <a:pt x="3527" y="0"/>
                      </a:lnTo>
                      <a:lnTo>
                        <a:pt x="3527" y="13"/>
                      </a:lnTo>
                      <a:lnTo>
                        <a:pt x="3511" y="13"/>
                      </a:lnTo>
                      <a:moveTo>
                        <a:pt x="3485" y="13"/>
                      </a:moveTo>
                      <a:lnTo>
                        <a:pt x="3485" y="0"/>
                      </a:lnTo>
                      <a:lnTo>
                        <a:pt x="3498" y="0"/>
                      </a:lnTo>
                      <a:lnTo>
                        <a:pt x="3498" y="13"/>
                      </a:lnTo>
                      <a:lnTo>
                        <a:pt x="3485" y="13"/>
                      </a:lnTo>
                      <a:moveTo>
                        <a:pt x="3455" y="13"/>
                      </a:moveTo>
                      <a:lnTo>
                        <a:pt x="3455" y="0"/>
                      </a:lnTo>
                      <a:lnTo>
                        <a:pt x="3469" y="0"/>
                      </a:lnTo>
                      <a:lnTo>
                        <a:pt x="3469" y="13"/>
                      </a:lnTo>
                      <a:lnTo>
                        <a:pt x="3455" y="13"/>
                      </a:lnTo>
                      <a:moveTo>
                        <a:pt x="3426" y="13"/>
                      </a:moveTo>
                      <a:lnTo>
                        <a:pt x="3426" y="0"/>
                      </a:lnTo>
                      <a:lnTo>
                        <a:pt x="3439" y="0"/>
                      </a:lnTo>
                      <a:lnTo>
                        <a:pt x="3439" y="13"/>
                      </a:lnTo>
                      <a:lnTo>
                        <a:pt x="3426" y="13"/>
                      </a:lnTo>
                      <a:moveTo>
                        <a:pt x="3397" y="13"/>
                      </a:moveTo>
                      <a:lnTo>
                        <a:pt x="3397" y="0"/>
                      </a:lnTo>
                      <a:lnTo>
                        <a:pt x="3410" y="0"/>
                      </a:lnTo>
                      <a:lnTo>
                        <a:pt x="3410" y="13"/>
                      </a:lnTo>
                      <a:lnTo>
                        <a:pt x="3397" y="13"/>
                      </a:lnTo>
                      <a:moveTo>
                        <a:pt x="3367" y="13"/>
                      </a:moveTo>
                      <a:lnTo>
                        <a:pt x="3367" y="0"/>
                      </a:lnTo>
                      <a:lnTo>
                        <a:pt x="3381" y="0"/>
                      </a:lnTo>
                      <a:lnTo>
                        <a:pt x="3381" y="13"/>
                      </a:lnTo>
                      <a:lnTo>
                        <a:pt x="3367" y="13"/>
                      </a:lnTo>
                      <a:moveTo>
                        <a:pt x="3338" y="13"/>
                      </a:moveTo>
                      <a:lnTo>
                        <a:pt x="3338" y="0"/>
                      </a:lnTo>
                      <a:lnTo>
                        <a:pt x="3354" y="0"/>
                      </a:lnTo>
                      <a:lnTo>
                        <a:pt x="3354" y="13"/>
                      </a:lnTo>
                      <a:lnTo>
                        <a:pt x="3338" y="13"/>
                      </a:lnTo>
                      <a:moveTo>
                        <a:pt x="3309" y="13"/>
                      </a:moveTo>
                      <a:lnTo>
                        <a:pt x="3309" y="0"/>
                      </a:lnTo>
                      <a:lnTo>
                        <a:pt x="3325" y="0"/>
                      </a:lnTo>
                      <a:lnTo>
                        <a:pt x="3325" y="13"/>
                      </a:lnTo>
                      <a:lnTo>
                        <a:pt x="3309" y="13"/>
                      </a:lnTo>
                      <a:moveTo>
                        <a:pt x="3279" y="13"/>
                      </a:moveTo>
                      <a:lnTo>
                        <a:pt x="3279" y="0"/>
                      </a:lnTo>
                      <a:lnTo>
                        <a:pt x="3295" y="0"/>
                      </a:lnTo>
                      <a:lnTo>
                        <a:pt x="3295" y="13"/>
                      </a:lnTo>
                      <a:lnTo>
                        <a:pt x="3279" y="13"/>
                      </a:lnTo>
                      <a:moveTo>
                        <a:pt x="3253" y="13"/>
                      </a:moveTo>
                      <a:lnTo>
                        <a:pt x="3253" y="0"/>
                      </a:lnTo>
                      <a:lnTo>
                        <a:pt x="3266" y="0"/>
                      </a:lnTo>
                      <a:lnTo>
                        <a:pt x="3266" y="13"/>
                      </a:lnTo>
                      <a:lnTo>
                        <a:pt x="3253" y="13"/>
                      </a:lnTo>
                      <a:moveTo>
                        <a:pt x="3223" y="13"/>
                      </a:moveTo>
                      <a:lnTo>
                        <a:pt x="3223" y="0"/>
                      </a:lnTo>
                      <a:lnTo>
                        <a:pt x="3237" y="0"/>
                      </a:lnTo>
                      <a:lnTo>
                        <a:pt x="3237" y="13"/>
                      </a:lnTo>
                      <a:lnTo>
                        <a:pt x="3223" y="13"/>
                      </a:lnTo>
                      <a:moveTo>
                        <a:pt x="3194" y="13"/>
                      </a:moveTo>
                      <a:lnTo>
                        <a:pt x="3194" y="0"/>
                      </a:lnTo>
                      <a:lnTo>
                        <a:pt x="3207" y="0"/>
                      </a:lnTo>
                      <a:lnTo>
                        <a:pt x="3207" y="13"/>
                      </a:lnTo>
                      <a:lnTo>
                        <a:pt x="3194" y="13"/>
                      </a:lnTo>
                      <a:moveTo>
                        <a:pt x="3164" y="13"/>
                      </a:moveTo>
                      <a:lnTo>
                        <a:pt x="3164" y="0"/>
                      </a:lnTo>
                      <a:lnTo>
                        <a:pt x="3178" y="0"/>
                      </a:lnTo>
                      <a:lnTo>
                        <a:pt x="3178" y="13"/>
                      </a:lnTo>
                      <a:lnTo>
                        <a:pt x="3164" y="13"/>
                      </a:lnTo>
                      <a:moveTo>
                        <a:pt x="3135" y="13"/>
                      </a:moveTo>
                      <a:lnTo>
                        <a:pt x="3135" y="0"/>
                      </a:lnTo>
                      <a:lnTo>
                        <a:pt x="3151" y="0"/>
                      </a:lnTo>
                      <a:lnTo>
                        <a:pt x="3151" y="13"/>
                      </a:lnTo>
                      <a:lnTo>
                        <a:pt x="3135" y="13"/>
                      </a:lnTo>
                      <a:moveTo>
                        <a:pt x="3106" y="13"/>
                      </a:moveTo>
                      <a:lnTo>
                        <a:pt x="3106" y="0"/>
                      </a:lnTo>
                      <a:lnTo>
                        <a:pt x="3122" y="0"/>
                      </a:lnTo>
                      <a:lnTo>
                        <a:pt x="3122" y="13"/>
                      </a:lnTo>
                      <a:lnTo>
                        <a:pt x="3106" y="13"/>
                      </a:lnTo>
                      <a:moveTo>
                        <a:pt x="3076" y="13"/>
                      </a:moveTo>
                      <a:lnTo>
                        <a:pt x="3076" y="0"/>
                      </a:lnTo>
                      <a:lnTo>
                        <a:pt x="3092" y="0"/>
                      </a:lnTo>
                      <a:lnTo>
                        <a:pt x="3092" y="13"/>
                      </a:lnTo>
                      <a:lnTo>
                        <a:pt x="3076" y="13"/>
                      </a:lnTo>
                      <a:moveTo>
                        <a:pt x="3050" y="13"/>
                      </a:moveTo>
                      <a:lnTo>
                        <a:pt x="3050" y="0"/>
                      </a:lnTo>
                      <a:lnTo>
                        <a:pt x="3063" y="0"/>
                      </a:lnTo>
                      <a:lnTo>
                        <a:pt x="3063" y="13"/>
                      </a:lnTo>
                      <a:lnTo>
                        <a:pt x="3050" y="13"/>
                      </a:lnTo>
                      <a:moveTo>
                        <a:pt x="3020" y="13"/>
                      </a:moveTo>
                      <a:lnTo>
                        <a:pt x="3020" y="0"/>
                      </a:lnTo>
                      <a:lnTo>
                        <a:pt x="3034" y="0"/>
                      </a:lnTo>
                      <a:lnTo>
                        <a:pt x="3034" y="13"/>
                      </a:lnTo>
                      <a:lnTo>
                        <a:pt x="3020" y="13"/>
                      </a:lnTo>
                      <a:moveTo>
                        <a:pt x="2991" y="13"/>
                      </a:moveTo>
                      <a:lnTo>
                        <a:pt x="2991" y="0"/>
                      </a:lnTo>
                      <a:lnTo>
                        <a:pt x="3004" y="0"/>
                      </a:lnTo>
                      <a:lnTo>
                        <a:pt x="3004" y="13"/>
                      </a:lnTo>
                      <a:lnTo>
                        <a:pt x="2991" y="13"/>
                      </a:lnTo>
                      <a:moveTo>
                        <a:pt x="2962" y="13"/>
                      </a:moveTo>
                      <a:lnTo>
                        <a:pt x="2962" y="0"/>
                      </a:lnTo>
                      <a:lnTo>
                        <a:pt x="2975" y="0"/>
                      </a:lnTo>
                      <a:lnTo>
                        <a:pt x="2975" y="13"/>
                      </a:lnTo>
                      <a:lnTo>
                        <a:pt x="2962" y="13"/>
                      </a:lnTo>
                      <a:moveTo>
                        <a:pt x="2932" y="13"/>
                      </a:moveTo>
                      <a:lnTo>
                        <a:pt x="2932" y="0"/>
                      </a:lnTo>
                      <a:lnTo>
                        <a:pt x="2948" y="0"/>
                      </a:lnTo>
                      <a:lnTo>
                        <a:pt x="2948" y="13"/>
                      </a:lnTo>
                      <a:lnTo>
                        <a:pt x="2932" y="13"/>
                      </a:lnTo>
                      <a:moveTo>
                        <a:pt x="2903" y="13"/>
                      </a:moveTo>
                      <a:lnTo>
                        <a:pt x="2903" y="0"/>
                      </a:lnTo>
                      <a:lnTo>
                        <a:pt x="2919" y="0"/>
                      </a:lnTo>
                      <a:lnTo>
                        <a:pt x="2919" y="13"/>
                      </a:lnTo>
                      <a:lnTo>
                        <a:pt x="2903" y="13"/>
                      </a:lnTo>
                      <a:moveTo>
                        <a:pt x="2874" y="13"/>
                      </a:moveTo>
                      <a:lnTo>
                        <a:pt x="2874" y="0"/>
                      </a:lnTo>
                      <a:lnTo>
                        <a:pt x="2890" y="0"/>
                      </a:lnTo>
                      <a:lnTo>
                        <a:pt x="2890" y="13"/>
                      </a:lnTo>
                      <a:lnTo>
                        <a:pt x="2874" y="13"/>
                      </a:lnTo>
                      <a:moveTo>
                        <a:pt x="2844" y="13"/>
                      </a:moveTo>
                      <a:lnTo>
                        <a:pt x="2844" y="0"/>
                      </a:lnTo>
                      <a:lnTo>
                        <a:pt x="2860" y="0"/>
                      </a:lnTo>
                      <a:lnTo>
                        <a:pt x="2860" y="13"/>
                      </a:lnTo>
                      <a:lnTo>
                        <a:pt x="2844" y="13"/>
                      </a:lnTo>
                      <a:moveTo>
                        <a:pt x="2818" y="13"/>
                      </a:moveTo>
                      <a:lnTo>
                        <a:pt x="2818" y="0"/>
                      </a:lnTo>
                      <a:lnTo>
                        <a:pt x="2831" y="0"/>
                      </a:lnTo>
                      <a:lnTo>
                        <a:pt x="2831" y="13"/>
                      </a:lnTo>
                      <a:lnTo>
                        <a:pt x="2818" y="13"/>
                      </a:lnTo>
                      <a:moveTo>
                        <a:pt x="2788" y="13"/>
                      </a:moveTo>
                      <a:lnTo>
                        <a:pt x="2788" y="0"/>
                      </a:lnTo>
                      <a:lnTo>
                        <a:pt x="2802" y="0"/>
                      </a:lnTo>
                      <a:lnTo>
                        <a:pt x="2802" y="13"/>
                      </a:lnTo>
                      <a:lnTo>
                        <a:pt x="2788" y="13"/>
                      </a:lnTo>
                      <a:moveTo>
                        <a:pt x="2759" y="13"/>
                      </a:moveTo>
                      <a:lnTo>
                        <a:pt x="2759" y="0"/>
                      </a:lnTo>
                      <a:lnTo>
                        <a:pt x="2772" y="0"/>
                      </a:lnTo>
                      <a:lnTo>
                        <a:pt x="2772" y="13"/>
                      </a:lnTo>
                      <a:lnTo>
                        <a:pt x="2759" y="13"/>
                      </a:lnTo>
                      <a:moveTo>
                        <a:pt x="2730" y="13"/>
                      </a:moveTo>
                      <a:lnTo>
                        <a:pt x="2730" y="0"/>
                      </a:lnTo>
                      <a:lnTo>
                        <a:pt x="2746" y="0"/>
                      </a:lnTo>
                      <a:lnTo>
                        <a:pt x="2746" y="13"/>
                      </a:lnTo>
                      <a:lnTo>
                        <a:pt x="2730" y="13"/>
                      </a:lnTo>
                      <a:moveTo>
                        <a:pt x="2700" y="13"/>
                      </a:moveTo>
                      <a:lnTo>
                        <a:pt x="2700" y="0"/>
                      </a:lnTo>
                      <a:lnTo>
                        <a:pt x="2716" y="0"/>
                      </a:lnTo>
                      <a:lnTo>
                        <a:pt x="2716" y="13"/>
                      </a:lnTo>
                      <a:lnTo>
                        <a:pt x="2700" y="13"/>
                      </a:lnTo>
                      <a:moveTo>
                        <a:pt x="2671" y="13"/>
                      </a:moveTo>
                      <a:lnTo>
                        <a:pt x="2671" y="0"/>
                      </a:lnTo>
                      <a:lnTo>
                        <a:pt x="2687" y="0"/>
                      </a:lnTo>
                      <a:lnTo>
                        <a:pt x="2687" y="13"/>
                      </a:lnTo>
                      <a:lnTo>
                        <a:pt x="2671" y="13"/>
                      </a:lnTo>
                      <a:moveTo>
                        <a:pt x="2644" y="13"/>
                      </a:moveTo>
                      <a:lnTo>
                        <a:pt x="2644" y="0"/>
                      </a:lnTo>
                      <a:lnTo>
                        <a:pt x="2657" y="0"/>
                      </a:lnTo>
                      <a:lnTo>
                        <a:pt x="2657" y="13"/>
                      </a:lnTo>
                      <a:lnTo>
                        <a:pt x="2644" y="13"/>
                      </a:lnTo>
                      <a:moveTo>
                        <a:pt x="2615" y="13"/>
                      </a:moveTo>
                      <a:lnTo>
                        <a:pt x="2615" y="0"/>
                      </a:lnTo>
                      <a:lnTo>
                        <a:pt x="2628" y="0"/>
                      </a:lnTo>
                      <a:lnTo>
                        <a:pt x="2628" y="13"/>
                      </a:lnTo>
                      <a:lnTo>
                        <a:pt x="2615" y="13"/>
                      </a:lnTo>
                      <a:moveTo>
                        <a:pt x="2585" y="13"/>
                      </a:moveTo>
                      <a:lnTo>
                        <a:pt x="2585" y="0"/>
                      </a:lnTo>
                      <a:lnTo>
                        <a:pt x="2599" y="0"/>
                      </a:lnTo>
                      <a:lnTo>
                        <a:pt x="2599" y="13"/>
                      </a:lnTo>
                      <a:lnTo>
                        <a:pt x="2585" y="13"/>
                      </a:lnTo>
                      <a:moveTo>
                        <a:pt x="2556" y="13"/>
                      </a:moveTo>
                      <a:lnTo>
                        <a:pt x="2556" y="0"/>
                      </a:lnTo>
                      <a:lnTo>
                        <a:pt x="2569" y="0"/>
                      </a:lnTo>
                      <a:lnTo>
                        <a:pt x="2569" y="13"/>
                      </a:lnTo>
                      <a:lnTo>
                        <a:pt x="2556" y="13"/>
                      </a:lnTo>
                      <a:moveTo>
                        <a:pt x="2527" y="13"/>
                      </a:moveTo>
                      <a:lnTo>
                        <a:pt x="2527" y="0"/>
                      </a:lnTo>
                      <a:lnTo>
                        <a:pt x="2540" y="0"/>
                      </a:lnTo>
                      <a:lnTo>
                        <a:pt x="2540" y="13"/>
                      </a:lnTo>
                      <a:lnTo>
                        <a:pt x="2527" y="13"/>
                      </a:lnTo>
                      <a:moveTo>
                        <a:pt x="2497" y="13"/>
                      </a:moveTo>
                      <a:lnTo>
                        <a:pt x="2497" y="0"/>
                      </a:lnTo>
                      <a:lnTo>
                        <a:pt x="2513" y="0"/>
                      </a:lnTo>
                      <a:lnTo>
                        <a:pt x="2513" y="13"/>
                      </a:lnTo>
                      <a:lnTo>
                        <a:pt x="2497" y="13"/>
                      </a:lnTo>
                      <a:moveTo>
                        <a:pt x="2468" y="13"/>
                      </a:moveTo>
                      <a:lnTo>
                        <a:pt x="2468" y="0"/>
                      </a:lnTo>
                      <a:lnTo>
                        <a:pt x="2484" y="0"/>
                      </a:lnTo>
                      <a:lnTo>
                        <a:pt x="2484" y="13"/>
                      </a:lnTo>
                      <a:lnTo>
                        <a:pt x="2468" y="13"/>
                      </a:lnTo>
                      <a:moveTo>
                        <a:pt x="2439" y="13"/>
                      </a:moveTo>
                      <a:lnTo>
                        <a:pt x="2439" y="0"/>
                      </a:lnTo>
                      <a:lnTo>
                        <a:pt x="2455" y="0"/>
                      </a:lnTo>
                      <a:lnTo>
                        <a:pt x="2455" y="13"/>
                      </a:lnTo>
                      <a:lnTo>
                        <a:pt x="2439" y="13"/>
                      </a:lnTo>
                      <a:moveTo>
                        <a:pt x="2412" y="13"/>
                      </a:moveTo>
                      <a:lnTo>
                        <a:pt x="2412" y="0"/>
                      </a:lnTo>
                      <a:lnTo>
                        <a:pt x="2425" y="0"/>
                      </a:lnTo>
                      <a:lnTo>
                        <a:pt x="2425" y="13"/>
                      </a:lnTo>
                      <a:lnTo>
                        <a:pt x="2412" y="13"/>
                      </a:lnTo>
                      <a:moveTo>
                        <a:pt x="2383" y="13"/>
                      </a:moveTo>
                      <a:lnTo>
                        <a:pt x="2383" y="0"/>
                      </a:lnTo>
                      <a:lnTo>
                        <a:pt x="2396" y="0"/>
                      </a:lnTo>
                      <a:lnTo>
                        <a:pt x="2396" y="13"/>
                      </a:lnTo>
                      <a:lnTo>
                        <a:pt x="2383" y="13"/>
                      </a:lnTo>
                      <a:moveTo>
                        <a:pt x="2353" y="13"/>
                      </a:moveTo>
                      <a:lnTo>
                        <a:pt x="2353" y="0"/>
                      </a:lnTo>
                      <a:lnTo>
                        <a:pt x="2367" y="0"/>
                      </a:lnTo>
                      <a:lnTo>
                        <a:pt x="2367" y="13"/>
                      </a:lnTo>
                      <a:lnTo>
                        <a:pt x="2353" y="13"/>
                      </a:lnTo>
                      <a:moveTo>
                        <a:pt x="2324" y="13"/>
                      </a:moveTo>
                      <a:lnTo>
                        <a:pt x="2324" y="0"/>
                      </a:lnTo>
                      <a:lnTo>
                        <a:pt x="2337" y="0"/>
                      </a:lnTo>
                      <a:lnTo>
                        <a:pt x="2337" y="13"/>
                      </a:lnTo>
                      <a:lnTo>
                        <a:pt x="2324" y="13"/>
                      </a:lnTo>
                      <a:moveTo>
                        <a:pt x="2295" y="13"/>
                      </a:moveTo>
                      <a:lnTo>
                        <a:pt x="2295" y="0"/>
                      </a:lnTo>
                      <a:lnTo>
                        <a:pt x="2311" y="0"/>
                      </a:lnTo>
                      <a:lnTo>
                        <a:pt x="2311" y="13"/>
                      </a:lnTo>
                      <a:lnTo>
                        <a:pt x="2295" y="13"/>
                      </a:lnTo>
                      <a:moveTo>
                        <a:pt x="2265" y="13"/>
                      </a:moveTo>
                      <a:lnTo>
                        <a:pt x="2265" y="0"/>
                      </a:lnTo>
                      <a:lnTo>
                        <a:pt x="2281" y="0"/>
                      </a:lnTo>
                      <a:lnTo>
                        <a:pt x="2281" y="13"/>
                      </a:lnTo>
                      <a:lnTo>
                        <a:pt x="2265" y="13"/>
                      </a:lnTo>
                      <a:moveTo>
                        <a:pt x="2236" y="13"/>
                      </a:moveTo>
                      <a:lnTo>
                        <a:pt x="2236" y="0"/>
                      </a:lnTo>
                      <a:lnTo>
                        <a:pt x="2252" y="0"/>
                      </a:lnTo>
                      <a:lnTo>
                        <a:pt x="2252" y="13"/>
                      </a:lnTo>
                      <a:lnTo>
                        <a:pt x="2236" y="13"/>
                      </a:lnTo>
                      <a:moveTo>
                        <a:pt x="2206" y="13"/>
                      </a:moveTo>
                      <a:lnTo>
                        <a:pt x="2206" y="0"/>
                      </a:lnTo>
                      <a:lnTo>
                        <a:pt x="2222" y="0"/>
                      </a:lnTo>
                      <a:lnTo>
                        <a:pt x="2222" y="13"/>
                      </a:lnTo>
                      <a:lnTo>
                        <a:pt x="2206" y="13"/>
                      </a:lnTo>
                      <a:moveTo>
                        <a:pt x="2180" y="13"/>
                      </a:moveTo>
                      <a:lnTo>
                        <a:pt x="2180" y="0"/>
                      </a:lnTo>
                      <a:lnTo>
                        <a:pt x="2193" y="0"/>
                      </a:lnTo>
                      <a:lnTo>
                        <a:pt x="2193" y="13"/>
                      </a:lnTo>
                      <a:lnTo>
                        <a:pt x="2180" y="13"/>
                      </a:lnTo>
                      <a:moveTo>
                        <a:pt x="2150" y="13"/>
                      </a:moveTo>
                      <a:lnTo>
                        <a:pt x="2150" y="0"/>
                      </a:lnTo>
                      <a:lnTo>
                        <a:pt x="2164" y="0"/>
                      </a:lnTo>
                      <a:lnTo>
                        <a:pt x="2164" y="13"/>
                      </a:lnTo>
                      <a:lnTo>
                        <a:pt x="2150" y="13"/>
                      </a:lnTo>
                      <a:moveTo>
                        <a:pt x="2121" y="13"/>
                      </a:moveTo>
                      <a:lnTo>
                        <a:pt x="2121" y="0"/>
                      </a:lnTo>
                      <a:lnTo>
                        <a:pt x="2134" y="0"/>
                      </a:lnTo>
                      <a:lnTo>
                        <a:pt x="2134" y="13"/>
                      </a:lnTo>
                      <a:lnTo>
                        <a:pt x="2121" y="13"/>
                      </a:lnTo>
                      <a:moveTo>
                        <a:pt x="2092" y="13"/>
                      </a:moveTo>
                      <a:lnTo>
                        <a:pt x="2092" y="0"/>
                      </a:lnTo>
                      <a:lnTo>
                        <a:pt x="2105" y="0"/>
                      </a:lnTo>
                      <a:lnTo>
                        <a:pt x="2105" y="13"/>
                      </a:lnTo>
                      <a:lnTo>
                        <a:pt x="2092" y="13"/>
                      </a:lnTo>
                      <a:moveTo>
                        <a:pt x="2062" y="13"/>
                      </a:moveTo>
                      <a:lnTo>
                        <a:pt x="2062" y="0"/>
                      </a:lnTo>
                      <a:lnTo>
                        <a:pt x="2078" y="0"/>
                      </a:lnTo>
                      <a:lnTo>
                        <a:pt x="2078" y="13"/>
                      </a:lnTo>
                      <a:lnTo>
                        <a:pt x="2062" y="13"/>
                      </a:lnTo>
                      <a:moveTo>
                        <a:pt x="2033" y="13"/>
                      </a:moveTo>
                      <a:lnTo>
                        <a:pt x="2033" y="0"/>
                      </a:lnTo>
                      <a:lnTo>
                        <a:pt x="2049" y="0"/>
                      </a:lnTo>
                      <a:lnTo>
                        <a:pt x="2049" y="13"/>
                      </a:lnTo>
                      <a:lnTo>
                        <a:pt x="2033" y="13"/>
                      </a:lnTo>
                      <a:moveTo>
                        <a:pt x="2004" y="13"/>
                      </a:moveTo>
                      <a:lnTo>
                        <a:pt x="2004" y="0"/>
                      </a:lnTo>
                      <a:lnTo>
                        <a:pt x="2020" y="0"/>
                      </a:lnTo>
                      <a:lnTo>
                        <a:pt x="2020" y="13"/>
                      </a:lnTo>
                      <a:lnTo>
                        <a:pt x="2004" y="13"/>
                      </a:lnTo>
                      <a:moveTo>
                        <a:pt x="1977" y="13"/>
                      </a:moveTo>
                      <a:lnTo>
                        <a:pt x="1977" y="0"/>
                      </a:lnTo>
                      <a:lnTo>
                        <a:pt x="1990" y="0"/>
                      </a:lnTo>
                      <a:lnTo>
                        <a:pt x="1990" y="13"/>
                      </a:lnTo>
                      <a:lnTo>
                        <a:pt x="1977" y="13"/>
                      </a:lnTo>
                      <a:moveTo>
                        <a:pt x="1948" y="13"/>
                      </a:moveTo>
                      <a:lnTo>
                        <a:pt x="1948" y="0"/>
                      </a:lnTo>
                      <a:lnTo>
                        <a:pt x="1961" y="0"/>
                      </a:lnTo>
                      <a:lnTo>
                        <a:pt x="1961" y="13"/>
                      </a:lnTo>
                      <a:lnTo>
                        <a:pt x="1948" y="13"/>
                      </a:lnTo>
                      <a:moveTo>
                        <a:pt x="1918" y="13"/>
                      </a:moveTo>
                      <a:lnTo>
                        <a:pt x="1918" y="0"/>
                      </a:lnTo>
                      <a:lnTo>
                        <a:pt x="1932" y="0"/>
                      </a:lnTo>
                      <a:lnTo>
                        <a:pt x="1932" y="13"/>
                      </a:lnTo>
                      <a:lnTo>
                        <a:pt x="1918" y="13"/>
                      </a:lnTo>
                      <a:moveTo>
                        <a:pt x="1889" y="13"/>
                      </a:moveTo>
                      <a:lnTo>
                        <a:pt x="1889" y="0"/>
                      </a:lnTo>
                      <a:lnTo>
                        <a:pt x="1902" y="0"/>
                      </a:lnTo>
                      <a:lnTo>
                        <a:pt x="1902" y="13"/>
                      </a:lnTo>
                      <a:lnTo>
                        <a:pt x="1889" y="13"/>
                      </a:lnTo>
                      <a:moveTo>
                        <a:pt x="1860" y="13"/>
                      </a:moveTo>
                      <a:lnTo>
                        <a:pt x="1860" y="0"/>
                      </a:lnTo>
                      <a:lnTo>
                        <a:pt x="1876" y="0"/>
                      </a:lnTo>
                      <a:lnTo>
                        <a:pt x="1876" y="13"/>
                      </a:lnTo>
                      <a:lnTo>
                        <a:pt x="1860" y="13"/>
                      </a:lnTo>
                      <a:moveTo>
                        <a:pt x="1830" y="13"/>
                      </a:moveTo>
                      <a:lnTo>
                        <a:pt x="1830" y="0"/>
                      </a:lnTo>
                      <a:lnTo>
                        <a:pt x="1846" y="0"/>
                      </a:lnTo>
                      <a:lnTo>
                        <a:pt x="1846" y="13"/>
                      </a:lnTo>
                      <a:lnTo>
                        <a:pt x="1830" y="13"/>
                      </a:lnTo>
                      <a:moveTo>
                        <a:pt x="1801" y="13"/>
                      </a:moveTo>
                      <a:lnTo>
                        <a:pt x="1801" y="0"/>
                      </a:lnTo>
                      <a:lnTo>
                        <a:pt x="1817" y="0"/>
                      </a:lnTo>
                      <a:lnTo>
                        <a:pt x="1817" y="13"/>
                      </a:lnTo>
                      <a:lnTo>
                        <a:pt x="1801" y="13"/>
                      </a:lnTo>
                      <a:moveTo>
                        <a:pt x="1774" y="13"/>
                      </a:moveTo>
                      <a:lnTo>
                        <a:pt x="1774" y="0"/>
                      </a:lnTo>
                      <a:lnTo>
                        <a:pt x="1788" y="0"/>
                      </a:lnTo>
                      <a:lnTo>
                        <a:pt x="1788" y="13"/>
                      </a:lnTo>
                      <a:lnTo>
                        <a:pt x="1774" y="13"/>
                      </a:lnTo>
                      <a:moveTo>
                        <a:pt x="1745" y="13"/>
                      </a:moveTo>
                      <a:lnTo>
                        <a:pt x="1745" y="0"/>
                      </a:lnTo>
                      <a:lnTo>
                        <a:pt x="1758" y="0"/>
                      </a:lnTo>
                      <a:lnTo>
                        <a:pt x="1758" y="13"/>
                      </a:lnTo>
                      <a:lnTo>
                        <a:pt x="1745" y="13"/>
                      </a:lnTo>
                      <a:moveTo>
                        <a:pt x="1715" y="13"/>
                      </a:moveTo>
                      <a:lnTo>
                        <a:pt x="1715" y="0"/>
                      </a:lnTo>
                      <a:lnTo>
                        <a:pt x="1729" y="0"/>
                      </a:lnTo>
                      <a:lnTo>
                        <a:pt x="1729" y="13"/>
                      </a:lnTo>
                      <a:lnTo>
                        <a:pt x="1715" y="13"/>
                      </a:lnTo>
                      <a:moveTo>
                        <a:pt x="1686" y="13"/>
                      </a:moveTo>
                      <a:lnTo>
                        <a:pt x="1686" y="0"/>
                      </a:lnTo>
                      <a:lnTo>
                        <a:pt x="1699" y="0"/>
                      </a:lnTo>
                      <a:lnTo>
                        <a:pt x="1699" y="13"/>
                      </a:lnTo>
                      <a:lnTo>
                        <a:pt x="1686" y="13"/>
                      </a:lnTo>
                      <a:moveTo>
                        <a:pt x="1657" y="13"/>
                      </a:moveTo>
                      <a:lnTo>
                        <a:pt x="1657" y="0"/>
                      </a:lnTo>
                      <a:lnTo>
                        <a:pt x="1673" y="0"/>
                      </a:lnTo>
                      <a:lnTo>
                        <a:pt x="1673" y="13"/>
                      </a:lnTo>
                      <a:lnTo>
                        <a:pt x="1657" y="13"/>
                      </a:lnTo>
                      <a:moveTo>
                        <a:pt x="1627" y="13"/>
                      </a:moveTo>
                      <a:lnTo>
                        <a:pt x="1627" y="0"/>
                      </a:lnTo>
                      <a:lnTo>
                        <a:pt x="1643" y="0"/>
                      </a:lnTo>
                      <a:lnTo>
                        <a:pt x="1643" y="13"/>
                      </a:lnTo>
                      <a:lnTo>
                        <a:pt x="1627" y="13"/>
                      </a:lnTo>
                      <a:moveTo>
                        <a:pt x="1598" y="13"/>
                      </a:moveTo>
                      <a:lnTo>
                        <a:pt x="1598" y="0"/>
                      </a:lnTo>
                      <a:lnTo>
                        <a:pt x="1614" y="0"/>
                      </a:lnTo>
                      <a:lnTo>
                        <a:pt x="1614" y="13"/>
                      </a:lnTo>
                      <a:lnTo>
                        <a:pt x="1598" y="13"/>
                      </a:lnTo>
                      <a:moveTo>
                        <a:pt x="1569" y="13"/>
                      </a:moveTo>
                      <a:lnTo>
                        <a:pt x="1569" y="0"/>
                      </a:lnTo>
                      <a:lnTo>
                        <a:pt x="1585" y="0"/>
                      </a:lnTo>
                      <a:lnTo>
                        <a:pt x="1585" y="13"/>
                      </a:lnTo>
                      <a:lnTo>
                        <a:pt x="1569" y="13"/>
                      </a:lnTo>
                      <a:moveTo>
                        <a:pt x="1542" y="13"/>
                      </a:moveTo>
                      <a:lnTo>
                        <a:pt x="1542" y="0"/>
                      </a:lnTo>
                      <a:lnTo>
                        <a:pt x="1555" y="0"/>
                      </a:lnTo>
                      <a:lnTo>
                        <a:pt x="1555" y="13"/>
                      </a:lnTo>
                      <a:lnTo>
                        <a:pt x="1542" y="13"/>
                      </a:lnTo>
                      <a:moveTo>
                        <a:pt x="1513" y="13"/>
                      </a:moveTo>
                      <a:lnTo>
                        <a:pt x="1513" y="0"/>
                      </a:lnTo>
                      <a:lnTo>
                        <a:pt x="1526" y="0"/>
                      </a:lnTo>
                      <a:lnTo>
                        <a:pt x="1526" y="13"/>
                      </a:lnTo>
                      <a:lnTo>
                        <a:pt x="1513" y="13"/>
                      </a:lnTo>
                      <a:moveTo>
                        <a:pt x="1483" y="13"/>
                      </a:moveTo>
                      <a:lnTo>
                        <a:pt x="1483" y="0"/>
                      </a:lnTo>
                      <a:lnTo>
                        <a:pt x="1497" y="0"/>
                      </a:lnTo>
                      <a:lnTo>
                        <a:pt x="1497" y="13"/>
                      </a:lnTo>
                      <a:lnTo>
                        <a:pt x="1483" y="13"/>
                      </a:lnTo>
                      <a:moveTo>
                        <a:pt x="1454" y="13"/>
                      </a:moveTo>
                      <a:lnTo>
                        <a:pt x="1454" y="0"/>
                      </a:lnTo>
                      <a:lnTo>
                        <a:pt x="1467" y="0"/>
                      </a:lnTo>
                      <a:lnTo>
                        <a:pt x="1467" y="13"/>
                      </a:lnTo>
                      <a:lnTo>
                        <a:pt x="1454" y="13"/>
                      </a:lnTo>
                      <a:moveTo>
                        <a:pt x="1425" y="13"/>
                      </a:moveTo>
                      <a:lnTo>
                        <a:pt x="1425" y="0"/>
                      </a:lnTo>
                      <a:lnTo>
                        <a:pt x="1441" y="0"/>
                      </a:lnTo>
                      <a:lnTo>
                        <a:pt x="1441" y="13"/>
                      </a:lnTo>
                      <a:lnTo>
                        <a:pt x="1425" y="13"/>
                      </a:lnTo>
                      <a:moveTo>
                        <a:pt x="1395" y="13"/>
                      </a:moveTo>
                      <a:lnTo>
                        <a:pt x="1395" y="0"/>
                      </a:lnTo>
                      <a:lnTo>
                        <a:pt x="1411" y="0"/>
                      </a:lnTo>
                      <a:lnTo>
                        <a:pt x="1411" y="13"/>
                      </a:lnTo>
                      <a:lnTo>
                        <a:pt x="1395" y="13"/>
                      </a:lnTo>
                      <a:moveTo>
                        <a:pt x="1366" y="13"/>
                      </a:moveTo>
                      <a:lnTo>
                        <a:pt x="1366" y="0"/>
                      </a:lnTo>
                      <a:lnTo>
                        <a:pt x="1382" y="0"/>
                      </a:lnTo>
                      <a:lnTo>
                        <a:pt x="1382" y="13"/>
                      </a:lnTo>
                      <a:lnTo>
                        <a:pt x="1366" y="13"/>
                      </a:lnTo>
                      <a:moveTo>
                        <a:pt x="1339" y="13"/>
                      </a:moveTo>
                      <a:lnTo>
                        <a:pt x="1339" y="0"/>
                      </a:lnTo>
                      <a:lnTo>
                        <a:pt x="1353" y="0"/>
                      </a:lnTo>
                      <a:lnTo>
                        <a:pt x="1353" y="13"/>
                      </a:lnTo>
                      <a:lnTo>
                        <a:pt x="1339" y="13"/>
                      </a:lnTo>
                      <a:moveTo>
                        <a:pt x="1310" y="13"/>
                      </a:moveTo>
                      <a:lnTo>
                        <a:pt x="1310" y="0"/>
                      </a:lnTo>
                      <a:lnTo>
                        <a:pt x="1323" y="0"/>
                      </a:lnTo>
                      <a:lnTo>
                        <a:pt x="1323" y="13"/>
                      </a:lnTo>
                      <a:lnTo>
                        <a:pt x="1310" y="13"/>
                      </a:lnTo>
                      <a:moveTo>
                        <a:pt x="1280" y="13"/>
                      </a:moveTo>
                      <a:lnTo>
                        <a:pt x="1280" y="0"/>
                      </a:lnTo>
                      <a:lnTo>
                        <a:pt x="1294" y="0"/>
                      </a:lnTo>
                      <a:lnTo>
                        <a:pt x="1294" y="13"/>
                      </a:lnTo>
                      <a:lnTo>
                        <a:pt x="1280" y="13"/>
                      </a:lnTo>
                      <a:moveTo>
                        <a:pt x="1251" y="13"/>
                      </a:moveTo>
                      <a:lnTo>
                        <a:pt x="1251" y="0"/>
                      </a:lnTo>
                      <a:lnTo>
                        <a:pt x="1264" y="0"/>
                      </a:lnTo>
                      <a:lnTo>
                        <a:pt x="1264" y="13"/>
                      </a:lnTo>
                      <a:lnTo>
                        <a:pt x="1251" y="13"/>
                      </a:lnTo>
                      <a:moveTo>
                        <a:pt x="1222" y="13"/>
                      </a:moveTo>
                      <a:lnTo>
                        <a:pt x="1222" y="0"/>
                      </a:lnTo>
                      <a:lnTo>
                        <a:pt x="1238" y="0"/>
                      </a:lnTo>
                      <a:lnTo>
                        <a:pt x="1238" y="13"/>
                      </a:lnTo>
                      <a:lnTo>
                        <a:pt x="1222" y="13"/>
                      </a:lnTo>
                      <a:moveTo>
                        <a:pt x="1192" y="13"/>
                      </a:moveTo>
                      <a:lnTo>
                        <a:pt x="1192" y="0"/>
                      </a:lnTo>
                      <a:lnTo>
                        <a:pt x="1208" y="0"/>
                      </a:lnTo>
                      <a:lnTo>
                        <a:pt x="1208" y="13"/>
                      </a:lnTo>
                      <a:lnTo>
                        <a:pt x="1192" y="13"/>
                      </a:lnTo>
                      <a:moveTo>
                        <a:pt x="1163" y="13"/>
                      </a:moveTo>
                      <a:lnTo>
                        <a:pt x="1163" y="0"/>
                      </a:lnTo>
                      <a:lnTo>
                        <a:pt x="1179" y="0"/>
                      </a:lnTo>
                      <a:lnTo>
                        <a:pt x="1179" y="13"/>
                      </a:lnTo>
                      <a:lnTo>
                        <a:pt x="1163" y="13"/>
                      </a:lnTo>
                      <a:moveTo>
                        <a:pt x="1136" y="13"/>
                      </a:moveTo>
                      <a:lnTo>
                        <a:pt x="1136" y="0"/>
                      </a:lnTo>
                      <a:lnTo>
                        <a:pt x="1150" y="0"/>
                      </a:lnTo>
                      <a:lnTo>
                        <a:pt x="1150" y="13"/>
                      </a:lnTo>
                      <a:lnTo>
                        <a:pt x="1136" y="13"/>
                      </a:lnTo>
                      <a:moveTo>
                        <a:pt x="1107" y="13"/>
                      </a:moveTo>
                      <a:lnTo>
                        <a:pt x="1107" y="0"/>
                      </a:lnTo>
                      <a:lnTo>
                        <a:pt x="1120" y="0"/>
                      </a:lnTo>
                      <a:lnTo>
                        <a:pt x="1120" y="13"/>
                      </a:lnTo>
                      <a:lnTo>
                        <a:pt x="1107" y="13"/>
                      </a:lnTo>
                      <a:moveTo>
                        <a:pt x="1078" y="13"/>
                      </a:moveTo>
                      <a:lnTo>
                        <a:pt x="1078" y="0"/>
                      </a:lnTo>
                      <a:lnTo>
                        <a:pt x="1091" y="0"/>
                      </a:lnTo>
                      <a:lnTo>
                        <a:pt x="1091" y="13"/>
                      </a:lnTo>
                      <a:lnTo>
                        <a:pt x="1078" y="13"/>
                      </a:lnTo>
                      <a:moveTo>
                        <a:pt x="1048" y="13"/>
                      </a:moveTo>
                      <a:lnTo>
                        <a:pt x="1048" y="0"/>
                      </a:lnTo>
                      <a:lnTo>
                        <a:pt x="1062" y="0"/>
                      </a:lnTo>
                      <a:lnTo>
                        <a:pt x="1062" y="13"/>
                      </a:lnTo>
                      <a:lnTo>
                        <a:pt x="1048" y="13"/>
                      </a:lnTo>
                      <a:moveTo>
                        <a:pt x="1019" y="13"/>
                      </a:moveTo>
                      <a:lnTo>
                        <a:pt x="1019" y="0"/>
                      </a:lnTo>
                      <a:lnTo>
                        <a:pt x="1035" y="0"/>
                      </a:lnTo>
                      <a:lnTo>
                        <a:pt x="1035" y="13"/>
                      </a:lnTo>
                      <a:lnTo>
                        <a:pt x="1019" y="13"/>
                      </a:lnTo>
                      <a:moveTo>
                        <a:pt x="990" y="13"/>
                      </a:moveTo>
                      <a:lnTo>
                        <a:pt x="990" y="0"/>
                      </a:lnTo>
                      <a:lnTo>
                        <a:pt x="1006" y="0"/>
                      </a:lnTo>
                      <a:lnTo>
                        <a:pt x="1006" y="13"/>
                      </a:lnTo>
                      <a:lnTo>
                        <a:pt x="990" y="13"/>
                      </a:lnTo>
                      <a:moveTo>
                        <a:pt x="960" y="13"/>
                      </a:moveTo>
                      <a:lnTo>
                        <a:pt x="960" y="0"/>
                      </a:lnTo>
                      <a:lnTo>
                        <a:pt x="976" y="0"/>
                      </a:lnTo>
                      <a:lnTo>
                        <a:pt x="976" y="13"/>
                      </a:lnTo>
                      <a:lnTo>
                        <a:pt x="960" y="13"/>
                      </a:lnTo>
                      <a:moveTo>
                        <a:pt x="934" y="13"/>
                      </a:moveTo>
                      <a:lnTo>
                        <a:pt x="934" y="0"/>
                      </a:lnTo>
                      <a:lnTo>
                        <a:pt x="947" y="0"/>
                      </a:lnTo>
                      <a:lnTo>
                        <a:pt x="947" y="13"/>
                      </a:lnTo>
                      <a:lnTo>
                        <a:pt x="934" y="13"/>
                      </a:lnTo>
                      <a:moveTo>
                        <a:pt x="904" y="13"/>
                      </a:moveTo>
                      <a:lnTo>
                        <a:pt x="904" y="0"/>
                      </a:lnTo>
                      <a:lnTo>
                        <a:pt x="918" y="0"/>
                      </a:lnTo>
                      <a:lnTo>
                        <a:pt x="918" y="13"/>
                      </a:lnTo>
                      <a:lnTo>
                        <a:pt x="904" y="13"/>
                      </a:lnTo>
                      <a:moveTo>
                        <a:pt x="875" y="13"/>
                      </a:moveTo>
                      <a:lnTo>
                        <a:pt x="875" y="0"/>
                      </a:lnTo>
                      <a:lnTo>
                        <a:pt x="888" y="0"/>
                      </a:lnTo>
                      <a:lnTo>
                        <a:pt x="888" y="13"/>
                      </a:lnTo>
                      <a:lnTo>
                        <a:pt x="875" y="13"/>
                      </a:lnTo>
                      <a:moveTo>
                        <a:pt x="846" y="13"/>
                      </a:moveTo>
                      <a:lnTo>
                        <a:pt x="846" y="0"/>
                      </a:lnTo>
                      <a:lnTo>
                        <a:pt x="859" y="0"/>
                      </a:lnTo>
                      <a:lnTo>
                        <a:pt x="859" y="13"/>
                      </a:lnTo>
                      <a:lnTo>
                        <a:pt x="846" y="13"/>
                      </a:lnTo>
                      <a:moveTo>
                        <a:pt x="816" y="13"/>
                      </a:moveTo>
                      <a:lnTo>
                        <a:pt x="816" y="0"/>
                      </a:lnTo>
                      <a:lnTo>
                        <a:pt x="829" y="0"/>
                      </a:lnTo>
                      <a:lnTo>
                        <a:pt x="829" y="13"/>
                      </a:lnTo>
                      <a:lnTo>
                        <a:pt x="816" y="13"/>
                      </a:lnTo>
                      <a:moveTo>
                        <a:pt x="787" y="13"/>
                      </a:moveTo>
                      <a:lnTo>
                        <a:pt x="787" y="0"/>
                      </a:lnTo>
                      <a:lnTo>
                        <a:pt x="803" y="0"/>
                      </a:lnTo>
                      <a:lnTo>
                        <a:pt x="803" y="13"/>
                      </a:lnTo>
                      <a:lnTo>
                        <a:pt x="787" y="13"/>
                      </a:lnTo>
                      <a:moveTo>
                        <a:pt x="757" y="13"/>
                      </a:moveTo>
                      <a:lnTo>
                        <a:pt x="757" y="0"/>
                      </a:lnTo>
                      <a:lnTo>
                        <a:pt x="773" y="0"/>
                      </a:lnTo>
                      <a:lnTo>
                        <a:pt x="773" y="13"/>
                      </a:lnTo>
                      <a:lnTo>
                        <a:pt x="757" y="13"/>
                      </a:lnTo>
                      <a:moveTo>
                        <a:pt x="728" y="13"/>
                      </a:moveTo>
                      <a:lnTo>
                        <a:pt x="728" y="0"/>
                      </a:lnTo>
                      <a:lnTo>
                        <a:pt x="744" y="0"/>
                      </a:lnTo>
                      <a:lnTo>
                        <a:pt x="744" y="13"/>
                      </a:lnTo>
                      <a:lnTo>
                        <a:pt x="728" y="13"/>
                      </a:lnTo>
                      <a:moveTo>
                        <a:pt x="701" y="13"/>
                      </a:moveTo>
                      <a:lnTo>
                        <a:pt x="701" y="0"/>
                      </a:lnTo>
                      <a:lnTo>
                        <a:pt x="715" y="0"/>
                      </a:lnTo>
                      <a:lnTo>
                        <a:pt x="715" y="13"/>
                      </a:lnTo>
                      <a:lnTo>
                        <a:pt x="701" y="13"/>
                      </a:lnTo>
                      <a:moveTo>
                        <a:pt x="672" y="13"/>
                      </a:moveTo>
                      <a:lnTo>
                        <a:pt x="672" y="0"/>
                      </a:lnTo>
                      <a:lnTo>
                        <a:pt x="685" y="0"/>
                      </a:lnTo>
                      <a:lnTo>
                        <a:pt x="685" y="13"/>
                      </a:lnTo>
                      <a:lnTo>
                        <a:pt x="672" y="13"/>
                      </a:lnTo>
                      <a:moveTo>
                        <a:pt x="643" y="13"/>
                      </a:moveTo>
                      <a:lnTo>
                        <a:pt x="643" y="0"/>
                      </a:lnTo>
                      <a:lnTo>
                        <a:pt x="656" y="0"/>
                      </a:lnTo>
                      <a:lnTo>
                        <a:pt x="656" y="13"/>
                      </a:lnTo>
                      <a:lnTo>
                        <a:pt x="643" y="13"/>
                      </a:lnTo>
                      <a:moveTo>
                        <a:pt x="613" y="13"/>
                      </a:moveTo>
                      <a:lnTo>
                        <a:pt x="613" y="0"/>
                      </a:lnTo>
                      <a:lnTo>
                        <a:pt x="627" y="0"/>
                      </a:lnTo>
                      <a:lnTo>
                        <a:pt x="627" y="13"/>
                      </a:lnTo>
                      <a:lnTo>
                        <a:pt x="613" y="13"/>
                      </a:lnTo>
                      <a:moveTo>
                        <a:pt x="584" y="13"/>
                      </a:moveTo>
                      <a:lnTo>
                        <a:pt x="584" y="0"/>
                      </a:lnTo>
                      <a:lnTo>
                        <a:pt x="600" y="0"/>
                      </a:lnTo>
                      <a:lnTo>
                        <a:pt x="600" y="13"/>
                      </a:lnTo>
                      <a:lnTo>
                        <a:pt x="584" y="13"/>
                      </a:lnTo>
                      <a:moveTo>
                        <a:pt x="555" y="13"/>
                      </a:moveTo>
                      <a:lnTo>
                        <a:pt x="555" y="0"/>
                      </a:lnTo>
                      <a:lnTo>
                        <a:pt x="571" y="0"/>
                      </a:lnTo>
                      <a:lnTo>
                        <a:pt x="571" y="13"/>
                      </a:lnTo>
                      <a:lnTo>
                        <a:pt x="555" y="13"/>
                      </a:lnTo>
                      <a:moveTo>
                        <a:pt x="525" y="13"/>
                      </a:moveTo>
                      <a:lnTo>
                        <a:pt x="525" y="0"/>
                      </a:lnTo>
                      <a:lnTo>
                        <a:pt x="541" y="0"/>
                      </a:lnTo>
                      <a:lnTo>
                        <a:pt x="541" y="13"/>
                      </a:lnTo>
                      <a:lnTo>
                        <a:pt x="525" y="13"/>
                      </a:lnTo>
                      <a:moveTo>
                        <a:pt x="499" y="13"/>
                      </a:moveTo>
                      <a:lnTo>
                        <a:pt x="499" y="0"/>
                      </a:lnTo>
                      <a:lnTo>
                        <a:pt x="512" y="0"/>
                      </a:lnTo>
                      <a:lnTo>
                        <a:pt x="512" y="13"/>
                      </a:lnTo>
                      <a:lnTo>
                        <a:pt x="499" y="13"/>
                      </a:lnTo>
                      <a:moveTo>
                        <a:pt x="469" y="13"/>
                      </a:moveTo>
                      <a:lnTo>
                        <a:pt x="469" y="0"/>
                      </a:lnTo>
                      <a:lnTo>
                        <a:pt x="483" y="0"/>
                      </a:lnTo>
                      <a:lnTo>
                        <a:pt x="483" y="13"/>
                      </a:lnTo>
                      <a:lnTo>
                        <a:pt x="469" y="13"/>
                      </a:lnTo>
                      <a:moveTo>
                        <a:pt x="440" y="13"/>
                      </a:moveTo>
                      <a:lnTo>
                        <a:pt x="440" y="0"/>
                      </a:lnTo>
                      <a:lnTo>
                        <a:pt x="453" y="0"/>
                      </a:lnTo>
                      <a:lnTo>
                        <a:pt x="453" y="13"/>
                      </a:lnTo>
                      <a:lnTo>
                        <a:pt x="440" y="13"/>
                      </a:lnTo>
                      <a:moveTo>
                        <a:pt x="411" y="13"/>
                      </a:moveTo>
                      <a:lnTo>
                        <a:pt x="411" y="0"/>
                      </a:lnTo>
                      <a:lnTo>
                        <a:pt x="424" y="0"/>
                      </a:lnTo>
                      <a:lnTo>
                        <a:pt x="424" y="13"/>
                      </a:lnTo>
                      <a:lnTo>
                        <a:pt x="411" y="13"/>
                      </a:lnTo>
                      <a:moveTo>
                        <a:pt x="381" y="13"/>
                      </a:moveTo>
                      <a:lnTo>
                        <a:pt x="381" y="0"/>
                      </a:lnTo>
                      <a:lnTo>
                        <a:pt x="395" y="0"/>
                      </a:lnTo>
                      <a:lnTo>
                        <a:pt x="395" y="13"/>
                      </a:lnTo>
                      <a:lnTo>
                        <a:pt x="381" y="13"/>
                      </a:lnTo>
                      <a:moveTo>
                        <a:pt x="352" y="13"/>
                      </a:moveTo>
                      <a:lnTo>
                        <a:pt x="352" y="0"/>
                      </a:lnTo>
                      <a:lnTo>
                        <a:pt x="368" y="0"/>
                      </a:lnTo>
                      <a:lnTo>
                        <a:pt x="368" y="13"/>
                      </a:lnTo>
                      <a:lnTo>
                        <a:pt x="352" y="13"/>
                      </a:lnTo>
                      <a:moveTo>
                        <a:pt x="322" y="13"/>
                      </a:moveTo>
                      <a:lnTo>
                        <a:pt x="322" y="0"/>
                      </a:lnTo>
                      <a:lnTo>
                        <a:pt x="338" y="0"/>
                      </a:lnTo>
                      <a:lnTo>
                        <a:pt x="338" y="13"/>
                      </a:lnTo>
                      <a:lnTo>
                        <a:pt x="322" y="13"/>
                      </a:lnTo>
                      <a:moveTo>
                        <a:pt x="293" y="13"/>
                      </a:moveTo>
                      <a:lnTo>
                        <a:pt x="293" y="0"/>
                      </a:lnTo>
                      <a:lnTo>
                        <a:pt x="309" y="0"/>
                      </a:lnTo>
                      <a:lnTo>
                        <a:pt x="309" y="13"/>
                      </a:lnTo>
                      <a:lnTo>
                        <a:pt x="293" y="13"/>
                      </a:lnTo>
                      <a:moveTo>
                        <a:pt x="266" y="13"/>
                      </a:moveTo>
                      <a:lnTo>
                        <a:pt x="266" y="0"/>
                      </a:lnTo>
                      <a:lnTo>
                        <a:pt x="280" y="0"/>
                      </a:lnTo>
                      <a:lnTo>
                        <a:pt x="280" y="13"/>
                      </a:lnTo>
                      <a:lnTo>
                        <a:pt x="266" y="13"/>
                      </a:lnTo>
                      <a:moveTo>
                        <a:pt x="237" y="13"/>
                      </a:moveTo>
                      <a:lnTo>
                        <a:pt x="237" y="0"/>
                      </a:lnTo>
                      <a:lnTo>
                        <a:pt x="250" y="0"/>
                      </a:lnTo>
                      <a:lnTo>
                        <a:pt x="250" y="13"/>
                      </a:lnTo>
                      <a:lnTo>
                        <a:pt x="237" y="13"/>
                      </a:lnTo>
                      <a:moveTo>
                        <a:pt x="208" y="13"/>
                      </a:moveTo>
                      <a:lnTo>
                        <a:pt x="208" y="0"/>
                      </a:lnTo>
                      <a:lnTo>
                        <a:pt x="221" y="0"/>
                      </a:lnTo>
                      <a:lnTo>
                        <a:pt x="221" y="13"/>
                      </a:lnTo>
                      <a:lnTo>
                        <a:pt x="208" y="13"/>
                      </a:lnTo>
                      <a:moveTo>
                        <a:pt x="178" y="13"/>
                      </a:moveTo>
                      <a:lnTo>
                        <a:pt x="178" y="0"/>
                      </a:lnTo>
                      <a:lnTo>
                        <a:pt x="192" y="0"/>
                      </a:lnTo>
                      <a:lnTo>
                        <a:pt x="192" y="13"/>
                      </a:lnTo>
                      <a:lnTo>
                        <a:pt x="178" y="13"/>
                      </a:lnTo>
                      <a:moveTo>
                        <a:pt x="149" y="13"/>
                      </a:moveTo>
                      <a:lnTo>
                        <a:pt x="149" y="0"/>
                      </a:lnTo>
                      <a:lnTo>
                        <a:pt x="165" y="0"/>
                      </a:lnTo>
                      <a:lnTo>
                        <a:pt x="165" y="13"/>
                      </a:lnTo>
                      <a:lnTo>
                        <a:pt x="149" y="13"/>
                      </a:lnTo>
                      <a:moveTo>
                        <a:pt x="120" y="13"/>
                      </a:moveTo>
                      <a:lnTo>
                        <a:pt x="120" y="0"/>
                      </a:lnTo>
                      <a:lnTo>
                        <a:pt x="136" y="0"/>
                      </a:lnTo>
                      <a:lnTo>
                        <a:pt x="136" y="13"/>
                      </a:lnTo>
                      <a:lnTo>
                        <a:pt x="120" y="13"/>
                      </a:lnTo>
                      <a:moveTo>
                        <a:pt x="90" y="13"/>
                      </a:moveTo>
                      <a:lnTo>
                        <a:pt x="90" y="0"/>
                      </a:lnTo>
                      <a:lnTo>
                        <a:pt x="106" y="0"/>
                      </a:lnTo>
                      <a:lnTo>
                        <a:pt x="106" y="13"/>
                      </a:lnTo>
                      <a:lnTo>
                        <a:pt x="90" y="13"/>
                      </a:lnTo>
                      <a:moveTo>
                        <a:pt x="64" y="13"/>
                      </a:moveTo>
                      <a:lnTo>
                        <a:pt x="64" y="0"/>
                      </a:lnTo>
                      <a:lnTo>
                        <a:pt x="77" y="0"/>
                      </a:lnTo>
                      <a:lnTo>
                        <a:pt x="77" y="13"/>
                      </a:lnTo>
                      <a:lnTo>
                        <a:pt x="64" y="13"/>
                      </a:lnTo>
                      <a:moveTo>
                        <a:pt x="34" y="13"/>
                      </a:moveTo>
                      <a:lnTo>
                        <a:pt x="34" y="0"/>
                      </a:lnTo>
                      <a:lnTo>
                        <a:pt x="48" y="0"/>
                      </a:lnTo>
                      <a:lnTo>
                        <a:pt x="48" y="13"/>
                      </a:lnTo>
                      <a:lnTo>
                        <a:pt x="34" y="13"/>
                      </a:lnTo>
                      <a:moveTo>
                        <a:pt x="5" y="13"/>
                      </a:moveTo>
                      <a:lnTo>
                        <a:pt x="5" y="0"/>
                      </a:lnTo>
                      <a:lnTo>
                        <a:pt x="18" y="0"/>
                      </a:lnTo>
                      <a:lnTo>
                        <a:pt x="18" y="13"/>
                      </a:lnTo>
                      <a:lnTo>
                        <a:pt x="5" y="13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372" name="Freeform 953"/>
                <p:cNvSpPr>
                  <a:spLocks noEditPoints="1"/>
                </p:cNvSpPr>
                <p:nvPr/>
              </p:nvSpPr>
              <p:spPr bwMode="auto">
                <a:xfrm>
                  <a:off x="8523196" y="3738645"/>
                  <a:ext cx="387056" cy="414447"/>
                </a:xfrm>
                <a:custGeom>
                  <a:avLst/>
                  <a:gdLst>
                    <a:gd name="T0" fmla="*/ 90 w 325"/>
                    <a:gd name="T1" fmla="*/ 348 h 348"/>
                    <a:gd name="T2" fmla="*/ 128 w 325"/>
                    <a:gd name="T3" fmla="*/ 348 h 348"/>
                    <a:gd name="T4" fmla="*/ 128 w 325"/>
                    <a:gd name="T5" fmla="*/ 0 h 348"/>
                    <a:gd name="T6" fmla="*/ 0 w 325"/>
                    <a:gd name="T7" fmla="*/ 0 h 348"/>
                    <a:gd name="T8" fmla="*/ 90 w 325"/>
                    <a:gd name="T9" fmla="*/ 348 h 348"/>
                    <a:gd name="T10" fmla="*/ 197 w 325"/>
                    <a:gd name="T11" fmla="*/ 0 h 348"/>
                    <a:gd name="T12" fmla="*/ 197 w 325"/>
                    <a:gd name="T13" fmla="*/ 348 h 348"/>
                    <a:gd name="T14" fmla="*/ 237 w 325"/>
                    <a:gd name="T15" fmla="*/ 348 h 348"/>
                    <a:gd name="T16" fmla="*/ 325 w 325"/>
                    <a:gd name="T17" fmla="*/ 0 h 348"/>
                    <a:gd name="T18" fmla="*/ 197 w 325"/>
                    <a:gd name="T19" fmla="*/ 0 h 3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25" h="348">
                      <a:moveTo>
                        <a:pt x="90" y="348"/>
                      </a:moveTo>
                      <a:lnTo>
                        <a:pt x="128" y="348"/>
                      </a:lnTo>
                      <a:lnTo>
                        <a:pt x="128" y="0"/>
                      </a:lnTo>
                      <a:lnTo>
                        <a:pt x="0" y="0"/>
                      </a:lnTo>
                      <a:lnTo>
                        <a:pt x="90" y="348"/>
                      </a:lnTo>
                      <a:close/>
                      <a:moveTo>
                        <a:pt x="197" y="0"/>
                      </a:moveTo>
                      <a:lnTo>
                        <a:pt x="197" y="348"/>
                      </a:lnTo>
                      <a:lnTo>
                        <a:pt x="237" y="348"/>
                      </a:lnTo>
                      <a:lnTo>
                        <a:pt x="325" y="0"/>
                      </a:lnTo>
                      <a:lnTo>
                        <a:pt x="197" y="0"/>
                      </a:lnTo>
                      <a:close/>
                    </a:path>
                  </a:pathLst>
                </a:custGeom>
                <a:solidFill>
                  <a:srgbClr val="CC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373" name="Rectangle 954"/>
                <p:cNvSpPr>
                  <a:spLocks noChangeArrowheads="1"/>
                </p:cNvSpPr>
                <p:nvPr/>
              </p:nvSpPr>
              <p:spPr bwMode="auto">
                <a:xfrm>
                  <a:off x="8685164" y="3744600"/>
                  <a:ext cx="66693" cy="401347"/>
                </a:xfrm>
                <a:prstGeom prst="rect">
                  <a:avLst/>
                </a:prstGeom>
                <a:solidFill>
                  <a:srgbClr val="CC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374" name="Freeform 955"/>
                <p:cNvSpPr/>
                <p:nvPr/>
              </p:nvSpPr>
              <p:spPr bwMode="auto">
                <a:xfrm>
                  <a:off x="8725656" y="3582632"/>
                  <a:ext cx="150059" cy="158395"/>
                </a:xfrm>
                <a:custGeom>
                  <a:avLst/>
                  <a:gdLst>
                    <a:gd name="T0" fmla="*/ 24 w 47"/>
                    <a:gd name="T1" fmla="*/ 18 h 50"/>
                    <a:gd name="T2" fmla="*/ 0 w 47"/>
                    <a:gd name="T3" fmla="*/ 49 h 50"/>
                    <a:gd name="T4" fmla="*/ 0 w 47"/>
                    <a:gd name="T5" fmla="*/ 47 h 50"/>
                    <a:gd name="T6" fmla="*/ 20 w 47"/>
                    <a:gd name="T7" fmla="*/ 13 h 50"/>
                    <a:gd name="T8" fmla="*/ 39 w 47"/>
                    <a:gd name="T9" fmla="*/ 23 h 50"/>
                    <a:gd name="T10" fmla="*/ 3 w 47"/>
                    <a:gd name="T11" fmla="*/ 50 h 50"/>
                    <a:gd name="T12" fmla="*/ 1 w 47"/>
                    <a:gd name="T13" fmla="*/ 50 h 50"/>
                    <a:gd name="T14" fmla="*/ 24 w 47"/>
                    <a:gd name="T15" fmla="*/ 1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" h="50">
                      <a:moveTo>
                        <a:pt x="24" y="18"/>
                      </a:moveTo>
                      <a:cubicBezTo>
                        <a:pt x="8" y="22"/>
                        <a:pt x="1" y="44"/>
                        <a:pt x="0" y="49"/>
                      </a:cubicBezTo>
                      <a:cubicBezTo>
                        <a:pt x="0" y="48"/>
                        <a:pt x="0" y="48"/>
                        <a:pt x="0" y="47"/>
                      </a:cubicBezTo>
                      <a:cubicBezTo>
                        <a:pt x="0" y="47"/>
                        <a:pt x="0" y="27"/>
                        <a:pt x="20" y="13"/>
                      </a:cubicBezTo>
                      <a:cubicBezTo>
                        <a:pt x="41" y="0"/>
                        <a:pt x="47" y="14"/>
                        <a:pt x="39" y="23"/>
                      </a:cubicBezTo>
                      <a:cubicBezTo>
                        <a:pt x="31" y="31"/>
                        <a:pt x="17" y="43"/>
                        <a:pt x="3" y="50"/>
                      </a:cubicBezTo>
                      <a:cubicBezTo>
                        <a:pt x="3" y="50"/>
                        <a:pt x="2" y="50"/>
                        <a:pt x="1" y="50"/>
                      </a:cubicBezTo>
                      <a:cubicBezTo>
                        <a:pt x="20" y="37"/>
                        <a:pt x="41" y="15"/>
                        <a:pt x="24" y="18"/>
                      </a:cubicBezTo>
                      <a:close/>
                    </a:path>
                  </a:pathLst>
                </a:custGeom>
                <a:solidFill>
                  <a:srgbClr val="CC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375" name="Freeform 956"/>
                <p:cNvSpPr/>
                <p:nvPr/>
              </p:nvSpPr>
              <p:spPr bwMode="auto">
                <a:xfrm>
                  <a:off x="8544633" y="3611215"/>
                  <a:ext cx="181023" cy="108376"/>
                </a:xfrm>
                <a:custGeom>
                  <a:avLst/>
                  <a:gdLst>
                    <a:gd name="T0" fmla="*/ 24 w 57"/>
                    <a:gd name="T1" fmla="*/ 12 h 34"/>
                    <a:gd name="T2" fmla="*/ 57 w 57"/>
                    <a:gd name="T3" fmla="*/ 32 h 34"/>
                    <a:gd name="T4" fmla="*/ 56 w 57"/>
                    <a:gd name="T5" fmla="*/ 30 h 34"/>
                    <a:gd name="T6" fmla="*/ 25 w 57"/>
                    <a:gd name="T7" fmla="*/ 5 h 34"/>
                    <a:gd name="T8" fmla="*/ 11 w 57"/>
                    <a:gd name="T9" fmla="*/ 21 h 34"/>
                    <a:gd name="T10" fmla="*/ 55 w 57"/>
                    <a:gd name="T11" fmla="*/ 34 h 34"/>
                    <a:gd name="T12" fmla="*/ 56 w 57"/>
                    <a:gd name="T13" fmla="*/ 33 h 34"/>
                    <a:gd name="T14" fmla="*/ 24 w 57"/>
                    <a:gd name="T15" fmla="*/ 12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7" h="34">
                      <a:moveTo>
                        <a:pt x="24" y="12"/>
                      </a:moveTo>
                      <a:cubicBezTo>
                        <a:pt x="40" y="9"/>
                        <a:pt x="54" y="28"/>
                        <a:pt x="57" y="32"/>
                      </a:cubicBezTo>
                      <a:cubicBezTo>
                        <a:pt x="57" y="32"/>
                        <a:pt x="57" y="31"/>
                        <a:pt x="56" y="30"/>
                      </a:cubicBezTo>
                      <a:cubicBezTo>
                        <a:pt x="56" y="30"/>
                        <a:pt x="49" y="11"/>
                        <a:pt x="25" y="5"/>
                      </a:cubicBezTo>
                      <a:cubicBezTo>
                        <a:pt x="1" y="0"/>
                        <a:pt x="0" y="16"/>
                        <a:pt x="11" y="21"/>
                      </a:cubicBezTo>
                      <a:cubicBezTo>
                        <a:pt x="21" y="26"/>
                        <a:pt x="39" y="32"/>
                        <a:pt x="55" y="34"/>
                      </a:cubicBezTo>
                      <a:cubicBezTo>
                        <a:pt x="55" y="34"/>
                        <a:pt x="56" y="34"/>
                        <a:pt x="56" y="33"/>
                      </a:cubicBezTo>
                      <a:cubicBezTo>
                        <a:pt x="34" y="28"/>
                        <a:pt x="6" y="14"/>
                        <a:pt x="24" y="12"/>
                      </a:cubicBezTo>
                      <a:close/>
                    </a:path>
                  </a:pathLst>
                </a:custGeom>
                <a:solidFill>
                  <a:srgbClr val="CC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381" name="Rectangle 962"/>
                <p:cNvSpPr>
                  <a:spLocks noChangeArrowheads="1"/>
                </p:cNvSpPr>
                <p:nvPr/>
              </p:nvSpPr>
              <p:spPr bwMode="auto">
                <a:xfrm>
                  <a:off x="9119858" y="3847021"/>
                  <a:ext cx="47638" cy="306072"/>
                </a:xfrm>
                <a:prstGeom prst="rect">
                  <a:avLst/>
                </a:prstGeom>
                <a:solidFill>
                  <a:srgbClr val="FAAD8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382" name="Freeform 963"/>
                <p:cNvSpPr/>
                <p:nvPr/>
              </p:nvSpPr>
              <p:spPr bwMode="auto">
                <a:xfrm>
                  <a:off x="9148440" y="3731500"/>
                  <a:ext cx="108376" cy="115522"/>
                </a:xfrm>
                <a:custGeom>
                  <a:avLst/>
                  <a:gdLst>
                    <a:gd name="T0" fmla="*/ 17 w 34"/>
                    <a:gd name="T1" fmla="*/ 13 h 36"/>
                    <a:gd name="T2" fmla="*/ 0 w 34"/>
                    <a:gd name="T3" fmla="*/ 35 h 36"/>
                    <a:gd name="T4" fmla="*/ 0 w 34"/>
                    <a:gd name="T5" fmla="*/ 34 h 36"/>
                    <a:gd name="T6" fmla="*/ 15 w 34"/>
                    <a:gd name="T7" fmla="*/ 10 h 36"/>
                    <a:gd name="T8" fmla="*/ 28 w 34"/>
                    <a:gd name="T9" fmla="*/ 16 h 36"/>
                    <a:gd name="T10" fmla="*/ 2 w 34"/>
                    <a:gd name="T11" fmla="*/ 36 h 36"/>
                    <a:gd name="T12" fmla="*/ 1 w 34"/>
                    <a:gd name="T13" fmla="*/ 35 h 36"/>
                    <a:gd name="T14" fmla="*/ 17 w 34"/>
                    <a:gd name="T15" fmla="*/ 13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4" h="36">
                      <a:moveTo>
                        <a:pt x="17" y="13"/>
                      </a:moveTo>
                      <a:cubicBezTo>
                        <a:pt x="5" y="16"/>
                        <a:pt x="1" y="31"/>
                        <a:pt x="0" y="35"/>
                      </a:cubicBezTo>
                      <a:cubicBezTo>
                        <a:pt x="0" y="35"/>
                        <a:pt x="0" y="34"/>
                        <a:pt x="0" y="34"/>
                      </a:cubicBezTo>
                      <a:cubicBezTo>
                        <a:pt x="0" y="34"/>
                        <a:pt x="0" y="19"/>
                        <a:pt x="15" y="10"/>
                      </a:cubicBezTo>
                      <a:cubicBezTo>
                        <a:pt x="29" y="0"/>
                        <a:pt x="34" y="10"/>
                        <a:pt x="28" y="16"/>
                      </a:cubicBezTo>
                      <a:cubicBezTo>
                        <a:pt x="22" y="23"/>
                        <a:pt x="12" y="31"/>
                        <a:pt x="2" y="36"/>
                      </a:cubicBezTo>
                      <a:cubicBezTo>
                        <a:pt x="2" y="36"/>
                        <a:pt x="1" y="36"/>
                        <a:pt x="1" y="35"/>
                      </a:cubicBezTo>
                      <a:cubicBezTo>
                        <a:pt x="14" y="27"/>
                        <a:pt x="29" y="11"/>
                        <a:pt x="17" y="13"/>
                      </a:cubicBezTo>
                      <a:close/>
                    </a:path>
                  </a:pathLst>
                </a:custGeom>
                <a:solidFill>
                  <a:srgbClr val="FAAD8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383" name="Freeform 964"/>
                <p:cNvSpPr/>
                <p:nvPr/>
              </p:nvSpPr>
              <p:spPr bwMode="auto">
                <a:xfrm>
                  <a:off x="9022201" y="3751746"/>
                  <a:ext cx="126240" cy="78602"/>
                </a:xfrm>
                <a:custGeom>
                  <a:avLst/>
                  <a:gdLst>
                    <a:gd name="T0" fmla="*/ 16 w 40"/>
                    <a:gd name="T1" fmla="*/ 9 h 25"/>
                    <a:gd name="T2" fmla="*/ 40 w 40"/>
                    <a:gd name="T3" fmla="*/ 23 h 25"/>
                    <a:gd name="T4" fmla="*/ 40 w 40"/>
                    <a:gd name="T5" fmla="*/ 22 h 25"/>
                    <a:gd name="T6" fmla="*/ 17 w 40"/>
                    <a:gd name="T7" fmla="*/ 5 h 25"/>
                    <a:gd name="T8" fmla="*/ 7 w 40"/>
                    <a:gd name="T9" fmla="*/ 16 h 25"/>
                    <a:gd name="T10" fmla="*/ 38 w 40"/>
                    <a:gd name="T11" fmla="*/ 25 h 25"/>
                    <a:gd name="T12" fmla="*/ 40 w 40"/>
                    <a:gd name="T13" fmla="*/ 24 h 25"/>
                    <a:gd name="T14" fmla="*/ 16 w 40"/>
                    <a:gd name="T15" fmla="*/ 9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0" h="25">
                      <a:moveTo>
                        <a:pt x="16" y="9"/>
                      </a:moveTo>
                      <a:cubicBezTo>
                        <a:pt x="28" y="7"/>
                        <a:pt x="38" y="20"/>
                        <a:pt x="40" y="23"/>
                      </a:cubicBezTo>
                      <a:cubicBezTo>
                        <a:pt x="40" y="23"/>
                        <a:pt x="40" y="22"/>
                        <a:pt x="40" y="22"/>
                      </a:cubicBezTo>
                      <a:cubicBezTo>
                        <a:pt x="40" y="22"/>
                        <a:pt x="34" y="9"/>
                        <a:pt x="17" y="5"/>
                      </a:cubicBezTo>
                      <a:cubicBezTo>
                        <a:pt x="1" y="0"/>
                        <a:pt x="0" y="12"/>
                        <a:pt x="7" y="16"/>
                      </a:cubicBezTo>
                      <a:cubicBezTo>
                        <a:pt x="15" y="19"/>
                        <a:pt x="27" y="24"/>
                        <a:pt x="38" y="25"/>
                      </a:cubicBezTo>
                      <a:cubicBezTo>
                        <a:pt x="38" y="25"/>
                        <a:pt x="39" y="25"/>
                        <a:pt x="40" y="24"/>
                      </a:cubicBezTo>
                      <a:cubicBezTo>
                        <a:pt x="24" y="20"/>
                        <a:pt x="4" y="11"/>
                        <a:pt x="16" y="9"/>
                      </a:cubicBezTo>
                      <a:close/>
                    </a:path>
                  </a:pathLst>
                </a:custGeom>
                <a:solidFill>
                  <a:srgbClr val="FAAD8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384" name="Freeform 965"/>
                <p:cNvSpPr>
                  <a:spLocks noEditPoints="1"/>
                </p:cNvSpPr>
                <p:nvPr/>
              </p:nvSpPr>
              <p:spPr bwMode="auto">
                <a:xfrm>
                  <a:off x="9009100" y="3852976"/>
                  <a:ext cx="270344" cy="292971"/>
                </a:xfrm>
                <a:custGeom>
                  <a:avLst/>
                  <a:gdLst>
                    <a:gd name="T0" fmla="*/ 136 w 227"/>
                    <a:gd name="T1" fmla="*/ 0 h 246"/>
                    <a:gd name="T2" fmla="*/ 136 w 227"/>
                    <a:gd name="T3" fmla="*/ 99 h 246"/>
                    <a:gd name="T4" fmla="*/ 227 w 227"/>
                    <a:gd name="T5" fmla="*/ 99 h 246"/>
                    <a:gd name="T6" fmla="*/ 227 w 227"/>
                    <a:gd name="T7" fmla="*/ 0 h 246"/>
                    <a:gd name="T8" fmla="*/ 136 w 227"/>
                    <a:gd name="T9" fmla="*/ 0 h 246"/>
                    <a:gd name="T10" fmla="*/ 0 w 227"/>
                    <a:gd name="T11" fmla="*/ 99 h 246"/>
                    <a:gd name="T12" fmla="*/ 88 w 227"/>
                    <a:gd name="T13" fmla="*/ 99 h 246"/>
                    <a:gd name="T14" fmla="*/ 88 w 227"/>
                    <a:gd name="T15" fmla="*/ 0 h 246"/>
                    <a:gd name="T16" fmla="*/ 0 w 227"/>
                    <a:gd name="T17" fmla="*/ 0 h 246"/>
                    <a:gd name="T18" fmla="*/ 0 w 227"/>
                    <a:gd name="T19" fmla="*/ 99 h 246"/>
                    <a:gd name="T20" fmla="*/ 0 w 227"/>
                    <a:gd name="T21" fmla="*/ 246 h 246"/>
                    <a:gd name="T22" fmla="*/ 88 w 227"/>
                    <a:gd name="T23" fmla="*/ 246 h 246"/>
                    <a:gd name="T24" fmla="*/ 88 w 227"/>
                    <a:gd name="T25" fmla="*/ 147 h 246"/>
                    <a:gd name="T26" fmla="*/ 0 w 227"/>
                    <a:gd name="T27" fmla="*/ 147 h 246"/>
                    <a:gd name="T28" fmla="*/ 0 w 227"/>
                    <a:gd name="T29" fmla="*/ 246 h 246"/>
                    <a:gd name="T30" fmla="*/ 136 w 227"/>
                    <a:gd name="T31" fmla="*/ 246 h 246"/>
                    <a:gd name="T32" fmla="*/ 227 w 227"/>
                    <a:gd name="T33" fmla="*/ 246 h 246"/>
                    <a:gd name="T34" fmla="*/ 227 w 227"/>
                    <a:gd name="T35" fmla="*/ 147 h 246"/>
                    <a:gd name="T36" fmla="*/ 136 w 227"/>
                    <a:gd name="T37" fmla="*/ 147 h 246"/>
                    <a:gd name="T38" fmla="*/ 136 w 227"/>
                    <a:gd name="T39" fmla="*/ 246 h 2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27" h="246">
                      <a:moveTo>
                        <a:pt x="136" y="0"/>
                      </a:moveTo>
                      <a:lnTo>
                        <a:pt x="136" y="99"/>
                      </a:lnTo>
                      <a:lnTo>
                        <a:pt x="227" y="99"/>
                      </a:lnTo>
                      <a:lnTo>
                        <a:pt x="227" y="0"/>
                      </a:lnTo>
                      <a:lnTo>
                        <a:pt x="136" y="0"/>
                      </a:lnTo>
                      <a:close/>
                      <a:moveTo>
                        <a:pt x="0" y="99"/>
                      </a:moveTo>
                      <a:lnTo>
                        <a:pt x="88" y="99"/>
                      </a:lnTo>
                      <a:lnTo>
                        <a:pt x="88" y="0"/>
                      </a:lnTo>
                      <a:lnTo>
                        <a:pt x="0" y="0"/>
                      </a:lnTo>
                      <a:lnTo>
                        <a:pt x="0" y="99"/>
                      </a:lnTo>
                      <a:close/>
                      <a:moveTo>
                        <a:pt x="0" y="246"/>
                      </a:moveTo>
                      <a:lnTo>
                        <a:pt x="88" y="246"/>
                      </a:lnTo>
                      <a:lnTo>
                        <a:pt x="88" y="147"/>
                      </a:lnTo>
                      <a:lnTo>
                        <a:pt x="0" y="147"/>
                      </a:lnTo>
                      <a:lnTo>
                        <a:pt x="0" y="246"/>
                      </a:lnTo>
                      <a:close/>
                      <a:moveTo>
                        <a:pt x="136" y="246"/>
                      </a:moveTo>
                      <a:lnTo>
                        <a:pt x="227" y="246"/>
                      </a:lnTo>
                      <a:lnTo>
                        <a:pt x="227" y="147"/>
                      </a:lnTo>
                      <a:lnTo>
                        <a:pt x="136" y="147"/>
                      </a:lnTo>
                      <a:lnTo>
                        <a:pt x="136" y="246"/>
                      </a:lnTo>
                      <a:close/>
                    </a:path>
                  </a:pathLst>
                </a:custGeom>
                <a:solidFill>
                  <a:srgbClr val="FAAD8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385" name="Rectangle 966"/>
                <p:cNvSpPr>
                  <a:spLocks noChangeArrowheads="1"/>
                </p:cNvSpPr>
                <p:nvPr/>
              </p:nvSpPr>
              <p:spPr bwMode="auto">
                <a:xfrm>
                  <a:off x="9003145" y="3978025"/>
                  <a:ext cx="282253" cy="47638"/>
                </a:xfrm>
                <a:prstGeom prst="rect">
                  <a:avLst/>
                </a:prstGeom>
                <a:solidFill>
                  <a:srgbClr val="FAAD8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612" name="组合 11611"/>
              <p:cNvGrpSpPr/>
              <p:nvPr/>
            </p:nvGrpSpPr>
            <p:grpSpPr>
              <a:xfrm>
                <a:off x="4356" y="6466"/>
                <a:ext cx="8363" cy="1455"/>
                <a:chOff x="3386668" y="4354362"/>
                <a:chExt cx="5310406" cy="924170"/>
              </a:xfrm>
            </p:grpSpPr>
            <p:sp>
              <p:nvSpPr>
                <p:cNvPr id="11017" name="Freeform 41"/>
                <p:cNvSpPr/>
                <p:nvPr/>
              </p:nvSpPr>
              <p:spPr bwMode="auto">
                <a:xfrm>
                  <a:off x="3386668" y="4354362"/>
                  <a:ext cx="5310406" cy="924170"/>
                </a:xfrm>
                <a:custGeom>
                  <a:avLst/>
                  <a:gdLst>
                    <a:gd name="T0" fmla="*/ 0 w 4459"/>
                    <a:gd name="T1" fmla="*/ 776 h 776"/>
                    <a:gd name="T2" fmla="*/ 4459 w 4459"/>
                    <a:gd name="T3" fmla="*/ 776 h 776"/>
                    <a:gd name="T4" fmla="*/ 4459 w 4459"/>
                    <a:gd name="T5" fmla="*/ 0 h 776"/>
                    <a:gd name="T6" fmla="*/ 497 w 4459"/>
                    <a:gd name="T7" fmla="*/ 0 h 776"/>
                    <a:gd name="T8" fmla="*/ 0 w 4459"/>
                    <a:gd name="T9" fmla="*/ 776 h 7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59" h="776">
                      <a:moveTo>
                        <a:pt x="0" y="776"/>
                      </a:moveTo>
                      <a:lnTo>
                        <a:pt x="4459" y="776"/>
                      </a:lnTo>
                      <a:lnTo>
                        <a:pt x="4459" y="0"/>
                      </a:lnTo>
                      <a:lnTo>
                        <a:pt x="497" y="0"/>
                      </a:lnTo>
                      <a:lnTo>
                        <a:pt x="0" y="776"/>
                      </a:lnTo>
                      <a:close/>
                    </a:path>
                  </a:pathLst>
                </a:custGeom>
                <a:solidFill>
                  <a:srgbClr val="EB7B5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/>
                </a:p>
              </p:txBody>
            </p:sp>
            <p:sp>
              <p:nvSpPr>
                <p:cNvPr id="11018" name="Freeform 42"/>
                <p:cNvSpPr/>
                <p:nvPr/>
              </p:nvSpPr>
              <p:spPr bwMode="auto">
                <a:xfrm>
                  <a:off x="3386668" y="4354362"/>
                  <a:ext cx="5310406" cy="924170"/>
                </a:xfrm>
                <a:custGeom>
                  <a:avLst/>
                  <a:gdLst>
                    <a:gd name="T0" fmla="*/ 0 w 4459"/>
                    <a:gd name="T1" fmla="*/ 776 h 776"/>
                    <a:gd name="T2" fmla="*/ 4459 w 4459"/>
                    <a:gd name="T3" fmla="*/ 776 h 776"/>
                    <a:gd name="T4" fmla="*/ 4459 w 4459"/>
                    <a:gd name="T5" fmla="*/ 0 h 776"/>
                    <a:gd name="T6" fmla="*/ 497 w 4459"/>
                    <a:gd name="T7" fmla="*/ 0 h 776"/>
                    <a:gd name="T8" fmla="*/ 0 w 4459"/>
                    <a:gd name="T9" fmla="*/ 776 h 7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59" h="776">
                      <a:moveTo>
                        <a:pt x="0" y="776"/>
                      </a:moveTo>
                      <a:lnTo>
                        <a:pt x="4459" y="776"/>
                      </a:lnTo>
                      <a:lnTo>
                        <a:pt x="4459" y="0"/>
                      </a:lnTo>
                      <a:lnTo>
                        <a:pt x="497" y="0"/>
                      </a:lnTo>
                      <a:lnTo>
                        <a:pt x="0" y="776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032" name="Freeform 56"/>
                <p:cNvSpPr>
                  <a:spLocks noEditPoints="1"/>
                </p:cNvSpPr>
                <p:nvPr/>
              </p:nvSpPr>
              <p:spPr bwMode="auto">
                <a:xfrm>
                  <a:off x="3450979" y="4402000"/>
                  <a:ext cx="5207985" cy="850332"/>
                </a:xfrm>
                <a:custGeom>
                  <a:avLst/>
                  <a:gdLst>
                    <a:gd name="T0" fmla="*/ 125 w 4373"/>
                    <a:gd name="T1" fmla="*/ 704 h 714"/>
                    <a:gd name="T2" fmla="*/ 301 w 4373"/>
                    <a:gd name="T3" fmla="*/ 714 h 714"/>
                    <a:gd name="T4" fmla="*/ 432 w 4373"/>
                    <a:gd name="T5" fmla="*/ 704 h 714"/>
                    <a:gd name="T6" fmla="*/ 589 w 4373"/>
                    <a:gd name="T7" fmla="*/ 714 h 714"/>
                    <a:gd name="T8" fmla="*/ 749 w 4373"/>
                    <a:gd name="T9" fmla="*/ 714 h 714"/>
                    <a:gd name="T10" fmla="*/ 910 w 4373"/>
                    <a:gd name="T11" fmla="*/ 704 h 714"/>
                    <a:gd name="T12" fmla="*/ 1083 w 4373"/>
                    <a:gd name="T13" fmla="*/ 714 h 714"/>
                    <a:gd name="T14" fmla="*/ 1214 w 4373"/>
                    <a:gd name="T15" fmla="*/ 704 h 714"/>
                    <a:gd name="T16" fmla="*/ 1374 w 4373"/>
                    <a:gd name="T17" fmla="*/ 714 h 714"/>
                    <a:gd name="T18" fmla="*/ 1531 w 4373"/>
                    <a:gd name="T19" fmla="*/ 714 h 714"/>
                    <a:gd name="T20" fmla="*/ 1691 w 4373"/>
                    <a:gd name="T21" fmla="*/ 704 h 714"/>
                    <a:gd name="T22" fmla="*/ 1865 w 4373"/>
                    <a:gd name="T23" fmla="*/ 714 h 714"/>
                    <a:gd name="T24" fmla="*/ 1996 w 4373"/>
                    <a:gd name="T25" fmla="*/ 704 h 714"/>
                    <a:gd name="T26" fmla="*/ 2156 w 4373"/>
                    <a:gd name="T27" fmla="*/ 714 h 714"/>
                    <a:gd name="T28" fmla="*/ 2316 w 4373"/>
                    <a:gd name="T29" fmla="*/ 714 h 714"/>
                    <a:gd name="T30" fmla="*/ 2473 w 4373"/>
                    <a:gd name="T31" fmla="*/ 704 h 714"/>
                    <a:gd name="T32" fmla="*/ 2649 w 4373"/>
                    <a:gd name="T33" fmla="*/ 714 h 714"/>
                    <a:gd name="T34" fmla="*/ 2780 w 4373"/>
                    <a:gd name="T35" fmla="*/ 704 h 714"/>
                    <a:gd name="T36" fmla="*/ 2938 w 4373"/>
                    <a:gd name="T37" fmla="*/ 714 h 714"/>
                    <a:gd name="T38" fmla="*/ 3098 w 4373"/>
                    <a:gd name="T39" fmla="*/ 714 h 714"/>
                    <a:gd name="T40" fmla="*/ 3258 w 4373"/>
                    <a:gd name="T41" fmla="*/ 704 h 714"/>
                    <a:gd name="T42" fmla="*/ 3431 w 4373"/>
                    <a:gd name="T43" fmla="*/ 714 h 714"/>
                    <a:gd name="T44" fmla="*/ 3562 w 4373"/>
                    <a:gd name="T45" fmla="*/ 704 h 714"/>
                    <a:gd name="T46" fmla="*/ 3722 w 4373"/>
                    <a:gd name="T47" fmla="*/ 714 h 714"/>
                    <a:gd name="T48" fmla="*/ 3880 w 4373"/>
                    <a:gd name="T49" fmla="*/ 714 h 714"/>
                    <a:gd name="T50" fmla="*/ 4040 w 4373"/>
                    <a:gd name="T51" fmla="*/ 704 h 714"/>
                    <a:gd name="T52" fmla="*/ 4213 w 4373"/>
                    <a:gd name="T53" fmla="*/ 714 h 714"/>
                    <a:gd name="T54" fmla="*/ 4344 w 4373"/>
                    <a:gd name="T55" fmla="*/ 704 h 714"/>
                    <a:gd name="T56" fmla="*/ 4373 w 4373"/>
                    <a:gd name="T57" fmla="*/ 645 h 714"/>
                    <a:gd name="T58" fmla="*/ 109 w 4373"/>
                    <a:gd name="T59" fmla="*/ 565 h 714"/>
                    <a:gd name="T60" fmla="*/ 4373 w 4373"/>
                    <a:gd name="T61" fmla="*/ 484 h 714"/>
                    <a:gd name="T62" fmla="*/ 210 w 4373"/>
                    <a:gd name="T63" fmla="*/ 407 h 714"/>
                    <a:gd name="T64" fmla="*/ 4363 w 4373"/>
                    <a:gd name="T65" fmla="*/ 340 h 714"/>
                    <a:gd name="T66" fmla="*/ 4373 w 4373"/>
                    <a:gd name="T67" fmla="*/ 297 h 714"/>
                    <a:gd name="T68" fmla="*/ 4363 w 4373"/>
                    <a:gd name="T69" fmla="*/ 208 h 714"/>
                    <a:gd name="T70" fmla="*/ 373 w 4373"/>
                    <a:gd name="T71" fmla="*/ 131 h 714"/>
                    <a:gd name="T72" fmla="*/ 4373 w 4373"/>
                    <a:gd name="T73" fmla="*/ 64 h 714"/>
                    <a:gd name="T74" fmla="*/ 496 w 4373"/>
                    <a:gd name="T75" fmla="*/ 0 h 714"/>
                    <a:gd name="T76" fmla="*/ 656 w 4373"/>
                    <a:gd name="T77" fmla="*/ 10 h 714"/>
                    <a:gd name="T78" fmla="*/ 813 w 4373"/>
                    <a:gd name="T79" fmla="*/ 10 h 714"/>
                    <a:gd name="T80" fmla="*/ 974 w 4373"/>
                    <a:gd name="T81" fmla="*/ 0 h 714"/>
                    <a:gd name="T82" fmla="*/ 1147 w 4373"/>
                    <a:gd name="T83" fmla="*/ 10 h 714"/>
                    <a:gd name="T84" fmla="*/ 1278 w 4373"/>
                    <a:gd name="T85" fmla="*/ 0 h 714"/>
                    <a:gd name="T86" fmla="*/ 1438 w 4373"/>
                    <a:gd name="T87" fmla="*/ 10 h 714"/>
                    <a:gd name="T88" fmla="*/ 1598 w 4373"/>
                    <a:gd name="T89" fmla="*/ 10 h 714"/>
                    <a:gd name="T90" fmla="*/ 1758 w 4373"/>
                    <a:gd name="T91" fmla="*/ 0 h 714"/>
                    <a:gd name="T92" fmla="*/ 1932 w 4373"/>
                    <a:gd name="T93" fmla="*/ 10 h 714"/>
                    <a:gd name="T94" fmla="*/ 2062 w 4373"/>
                    <a:gd name="T95" fmla="*/ 0 h 714"/>
                    <a:gd name="T96" fmla="*/ 2220 w 4373"/>
                    <a:gd name="T97" fmla="*/ 10 h 714"/>
                    <a:gd name="T98" fmla="*/ 2380 w 4373"/>
                    <a:gd name="T99" fmla="*/ 10 h 714"/>
                    <a:gd name="T100" fmla="*/ 2540 w 4373"/>
                    <a:gd name="T101" fmla="*/ 0 h 714"/>
                    <a:gd name="T102" fmla="*/ 2714 w 4373"/>
                    <a:gd name="T103" fmla="*/ 10 h 714"/>
                    <a:gd name="T104" fmla="*/ 2844 w 4373"/>
                    <a:gd name="T105" fmla="*/ 0 h 714"/>
                    <a:gd name="T106" fmla="*/ 3004 w 4373"/>
                    <a:gd name="T107" fmla="*/ 10 h 714"/>
                    <a:gd name="T108" fmla="*/ 3165 w 4373"/>
                    <a:gd name="T109" fmla="*/ 10 h 714"/>
                    <a:gd name="T110" fmla="*/ 3322 w 4373"/>
                    <a:gd name="T111" fmla="*/ 0 h 714"/>
                    <a:gd name="T112" fmla="*/ 3495 w 4373"/>
                    <a:gd name="T113" fmla="*/ 10 h 714"/>
                    <a:gd name="T114" fmla="*/ 3626 w 4373"/>
                    <a:gd name="T115" fmla="*/ 0 h 714"/>
                    <a:gd name="T116" fmla="*/ 3786 w 4373"/>
                    <a:gd name="T117" fmla="*/ 10 h 714"/>
                    <a:gd name="T118" fmla="*/ 3946 w 4373"/>
                    <a:gd name="T119" fmla="*/ 10 h 714"/>
                    <a:gd name="T120" fmla="*/ 4107 w 4373"/>
                    <a:gd name="T121" fmla="*/ 0 h 714"/>
                    <a:gd name="T122" fmla="*/ 4280 w 4373"/>
                    <a:gd name="T123" fmla="*/ 10 h 7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4373" h="714">
                      <a:moveTo>
                        <a:pt x="10" y="714"/>
                      </a:moveTo>
                      <a:lnTo>
                        <a:pt x="0" y="714"/>
                      </a:lnTo>
                      <a:lnTo>
                        <a:pt x="13" y="693"/>
                      </a:lnTo>
                      <a:lnTo>
                        <a:pt x="21" y="698"/>
                      </a:lnTo>
                      <a:lnTo>
                        <a:pt x="13" y="712"/>
                      </a:lnTo>
                      <a:lnTo>
                        <a:pt x="10" y="709"/>
                      </a:lnTo>
                      <a:lnTo>
                        <a:pt x="10" y="714"/>
                      </a:lnTo>
                      <a:lnTo>
                        <a:pt x="10" y="714"/>
                      </a:lnTo>
                      <a:close/>
                      <a:moveTo>
                        <a:pt x="40" y="714"/>
                      </a:moveTo>
                      <a:lnTo>
                        <a:pt x="24" y="714"/>
                      </a:lnTo>
                      <a:lnTo>
                        <a:pt x="24" y="704"/>
                      </a:lnTo>
                      <a:lnTo>
                        <a:pt x="40" y="704"/>
                      </a:lnTo>
                      <a:lnTo>
                        <a:pt x="40" y="714"/>
                      </a:lnTo>
                      <a:close/>
                      <a:moveTo>
                        <a:pt x="69" y="714"/>
                      </a:moveTo>
                      <a:lnTo>
                        <a:pt x="53" y="714"/>
                      </a:lnTo>
                      <a:lnTo>
                        <a:pt x="53" y="704"/>
                      </a:lnTo>
                      <a:lnTo>
                        <a:pt x="69" y="704"/>
                      </a:lnTo>
                      <a:lnTo>
                        <a:pt x="69" y="714"/>
                      </a:lnTo>
                      <a:close/>
                      <a:moveTo>
                        <a:pt x="98" y="714"/>
                      </a:moveTo>
                      <a:lnTo>
                        <a:pt x="82" y="714"/>
                      </a:lnTo>
                      <a:lnTo>
                        <a:pt x="82" y="704"/>
                      </a:lnTo>
                      <a:lnTo>
                        <a:pt x="98" y="704"/>
                      </a:lnTo>
                      <a:lnTo>
                        <a:pt x="98" y="714"/>
                      </a:lnTo>
                      <a:close/>
                      <a:moveTo>
                        <a:pt x="125" y="714"/>
                      </a:moveTo>
                      <a:lnTo>
                        <a:pt x="112" y="714"/>
                      </a:lnTo>
                      <a:lnTo>
                        <a:pt x="112" y="704"/>
                      </a:lnTo>
                      <a:lnTo>
                        <a:pt x="125" y="704"/>
                      </a:lnTo>
                      <a:lnTo>
                        <a:pt x="125" y="714"/>
                      </a:lnTo>
                      <a:close/>
                      <a:moveTo>
                        <a:pt x="154" y="714"/>
                      </a:moveTo>
                      <a:lnTo>
                        <a:pt x="141" y="714"/>
                      </a:lnTo>
                      <a:lnTo>
                        <a:pt x="141" y="704"/>
                      </a:lnTo>
                      <a:lnTo>
                        <a:pt x="154" y="704"/>
                      </a:lnTo>
                      <a:lnTo>
                        <a:pt x="154" y="714"/>
                      </a:lnTo>
                      <a:close/>
                      <a:moveTo>
                        <a:pt x="184" y="714"/>
                      </a:moveTo>
                      <a:lnTo>
                        <a:pt x="170" y="714"/>
                      </a:lnTo>
                      <a:lnTo>
                        <a:pt x="170" y="704"/>
                      </a:lnTo>
                      <a:lnTo>
                        <a:pt x="184" y="704"/>
                      </a:lnTo>
                      <a:lnTo>
                        <a:pt x="184" y="714"/>
                      </a:lnTo>
                      <a:close/>
                      <a:moveTo>
                        <a:pt x="213" y="714"/>
                      </a:moveTo>
                      <a:lnTo>
                        <a:pt x="200" y="714"/>
                      </a:lnTo>
                      <a:lnTo>
                        <a:pt x="200" y="704"/>
                      </a:lnTo>
                      <a:lnTo>
                        <a:pt x="213" y="704"/>
                      </a:lnTo>
                      <a:lnTo>
                        <a:pt x="213" y="714"/>
                      </a:lnTo>
                      <a:close/>
                      <a:moveTo>
                        <a:pt x="242" y="714"/>
                      </a:moveTo>
                      <a:lnTo>
                        <a:pt x="229" y="714"/>
                      </a:lnTo>
                      <a:lnTo>
                        <a:pt x="229" y="704"/>
                      </a:lnTo>
                      <a:lnTo>
                        <a:pt x="242" y="704"/>
                      </a:lnTo>
                      <a:lnTo>
                        <a:pt x="242" y="714"/>
                      </a:lnTo>
                      <a:close/>
                      <a:moveTo>
                        <a:pt x="272" y="714"/>
                      </a:moveTo>
                      <a:lnTo>
                        <a:pt x="256" y="714"/>
                      </a:lnTo>
                      <a:lnTo>
                        <a:pt x="256" y="704"/>
                      </a:lnTo>
                      <a:lnTo>
                        <a:pt x="272" y="704"/>
                      </a:lnTo>
                      <a:lnTo>
                        <a:pt x="272" y="714"/>
                      </a:lnTo>
                      <a:close/>
                      <a:moveTo>
                        <a:pt x="301" y="714"/>
                      </a:moveTo>
                      <a:lnTo>
                        <a:pt x="285" y="714"/>
                      </a:lnTo>
                      <a:lnTo>
                        <a:pt x="285" y="704"/>
                      </a:lnTo>
                      <a:lnTo>
                        <a:pt x="301" y="704"/>
                      </a:lnTo>
                      <a:lnTo>
                        <a:pt x="301" y="714"/>
                      </a:lnTo>
                      <a:close/>
                      <a:moveTo>
                        <a:pt x="330" y="714"/>
                      </a:moveTo>
                      <a:lnTo>
                        <a:pt x="314" y="714"/>
                      </a:lnTo>
                      <a:lnTo>
                        <a:pt x="314" y="704"/>
                      </a:lnTo>
                      <a:lnTo>
                        <a:pt x="330" y="704"/>
                      </a:lnTo>
                      <a:lnTo>
                        <a:pt x="330" y="714"/>
                      </a:lnTo>
                      <a:close/>
                      <a:moveTo>
                        <a:pt x="357" y="714"/>
                      </a:moveTo>
                      <a:lnTo>
                        <a:pt x="344" y="714"/>
                      </a:lnTo>
                      <a:lnTo>
                        <a:pt x="344" y="704"/>
                      </a:lnTo>
                      <a:lnTo>
                        <a:pt x="357" y="704"/>
                      </a:lnTo>
                      <a:lnTo>
                        <a:pt x="357" y="714"/>
                      </a:lnTo>
                      <a:close/>
                      <a:moveTo>
                        <a:pt x="387" y="714"/>
                      </a:moveTo>
                      <a:lnTo>
                        <a:pt x="373" y="714"/>
                      </a:lnTo>
                      <a:lnTo>
                        <a:pt x="373" y="704"/>
                      </a:lnTo>
                      <a:lnTo>
                        <a:pt x="387" y="704"/>
                      </a:lnTo>
                      <a:lnTo>
                        <a:pt x="387" y="714"/>
                      </a:lnTo>
                      <a:close/>
                      <a:moveTo>
                        <a:pt x="416" y="714"/>
                      </a:moveTo>
                      <a:lnTo>
                        <a:pt x="403" y="714"/>
                      </a:lnTo>
                      <a:lnTo>
                        <a:pt x="403" y="704"/>
                      </a:lnTo>
                      <a:lnTo>
                        <a:pt x="416" y="704"/>
                      </a:lnTo>
                      <a:lnTo>
                        <a:pt x="416" y="714"/>
                      </a:lnTo>
                      <a:close/>
                      <a:moveTo>
                        <a:pt x="445" y="714"/>
                      </a:moveTo>
                      <a:lnTo>
                        <a:pt x="432" y="714"/>
                      </a:lnTo>
                      <a:lnTo>
                        <a:pt x="432" y="704"/>
                      </a:lnTo>
                      <a:lnTo>
                        <a:pt x="445" y="704"/>
                      </a:lnTo>
                      <a:lnTo>
                        <a:pt x="445" y="714"/>
                      </a:lnTo>
                      <a:close/>
                      <a:moveTo>
                        <a:pt x="475" y="714"/>
                      </a:moveTo>
                      <a:lnTo>
                        <a:pt x="459" y="714"/>
                      </a:lnTo>
                      <a:lnTo>
                        <a:pt x="459" y="704"/>
                      </a:lnTo>
                      <a:lnTo>
                        <a:pt x="475" y="704"/>
                      </a:lnTo>
                      <a:lnTo>
                        <a:pt x="475" y="714"/>
                      </a:lnTo>
                      <a:close/>
                      <a:moveTo>
                        <a:pt x="504" y="714"/>
                      </a:moveTo>
                      <a:lnTo>
                        <a:pt x="488" y="714"/>
                      </a:lnTo>
                      <a:lnTo>
                        <a:pt x="488" y="704"/>
                      </a:lnTo>
                      <a:lnTo>
                        <a:pt x="504" y="704"/>
                      </a:lnTo>
                      <a:lnTo>
                        <a:pt x="504" y="714"/>
                      </a:lnTo>
                      <a:close/>
                      <a:moveTo>
                        <a:pt x="533" y="714"/>
                      </a:moveTo>
                      <a:lnTo>
                        <a:pt x="517" y="714"/>
                      </a:lnTo>
                      <a:lnTo>
                        <a:pt x="517" y="704"/>
                      </a:lnTo>
                      <a:lnTo>
                        <a:pt x="533" y="704"/>
                      </a:lnTo>
                      <a:lnTo>
                        <a:pt x="533" y="714"/>
                      </a:lnTo>
                      <a:close/>
                      <a:moveTo>
                        <a:pt x="560" y="714"/>
                      </a:moveTo>
                      <a:lnTo>
                        <a:pt x="547" y="714"/>
                      </a:lnTo>
                      <a:lnTo>
                        <a:pt x="547" y="704"/>
                      </a:lnTo>
                      <a:lnTo>
                        <a:pt x="560" y="704"/>
                      </a:lnTo>
                      <a:lnTo>
                        <a:pt x="560" y="714"/>
                      </a:lnTo>
                      <a:close/>
                      <a:moveTo>
                        <a:pt x="589" y="714"/>
                      </a:moveTo>
                      <a:lnTo>
                        <a:pt x="576" y="714"/>
                      </a:lnTo>
                      <a:lnTo>
                        <a:pt x="576" y="704"/>
                      </a:lnTo>
                      <a:lnTo>
                        <a:pt x="589" y="704"/>
                      </a:lnTo>
                      <a:lnTo>
                        <a:pt x="589" y="714"/>
                      </a:lnTo>
                      <a:close/>
                      <a:moveTo>
                        <a:pt x="619" y="714"/>
                      </a:moveTo>
                      <a:lnTo>
                        <a:pt x="605" y="714"/>
                      </a:lnTo>
                      <a:lnTo>
                        <a:pt x="605" y="704"/>
                      </a:lnTo>
                      <a:lnTo>
                        <a:pt x="619" y="704"/>
                      </a:lnTo>
                      <a:lnTo>
                        <a:pt x="619" y="714"/>
                      </a:lnTo>
                      <a:close/>
                      <a:moveTo>
                        <a:pt x="648" y="714"/>
                      </a:moveTo>
                      <a:lnTo>
                        <a:pt x="635" y="714"/>
                      </a:lnTo>
                      <a:lnTo>
                        <a:pt x="635" y="704"/>
                      </a:lnTo>
                      <a:lnTo>
                        <a:pt x="648" y="704"/>
                      </a:lnTo>
                      <a:lnTo>
                        <a:pt x="648" y="714"/>
                      </a:lnTo>
                      <a:close/>
                      <a:moveTo>
                        <a:pt x="677" y="714"/>
                      </a:moveTo>
                      <a:lnTo>
                        <a:pt x="661" y="714"/>
                      </a:lnTo>
                      <a:lnTo>
                        <a:pt x="661" y="704"/>
                      </a:lnTo>
                      <a:lnTo>
                        <a:pt x="677" y="704"/>
                      </a:lnTo>
                      <a:lnTo>
                        <a:pt x="677" y="714"/>
                      </a:lnTo>
                      <a:close/>
                      <a:moveTo>
                        <a:pt x="707" y="714"/>
                      </a:moveTo>
                      <a:lnTo>
                        <a:pt x="691" y="714"/>
                      </a:lnTo>
                      <a:lnTo>
                        <a:pt x="691" y="704"/>
                      </a:lnTo>
                      <a:lnTo>
                        <a:pt x="707" y="704"/>
                      </a:lnTo>
                      <a:lnTo>
                        <a:pt x="707" y="714"/>
                      </a:lnTo>
                      <a:close/>
                      <a:moveTo>
                        <a:pt x="736" y="714"/>
                      </a:moveTo>
                      <a:lnTo>
                        <a:pt x="720" y="714"/>
                      </a:lnTo>
                      <a:lnTo>
                        <a:pt x="720" y="704"/>
                      </a:lnTo>
                      <a:lnTo>
                        <a:pt x="736" y="704"/>
                      </a:lnTo>
                      <a:lnTo>
                        <a:pt x="736" y="714"/>
                      </a:lnTo>
                      <a:close/>
                      <a:moveTo>
                        <a:pt x="763" y="714"/>
                      </a:moveTo>
                      <a:lnTo>
                        <a:pt x="749" y="714"/>
                      </a:lnTo>
                      <a:lnTo>
                        <a:pt x="749" y="704"/>
                      </a:lnTo>
                      <a:lnTo>
                        <a:pt x="763" y="704"/>
                      </a:lnTo>
                      <a:lnTo>
                        <a:pt x="763" y="714"/>
                      </a:lnTo>
                      <a:close/>
                      <a:moveTo>
                        <a:pt x="792" y="714"/>
                      </a:moveTo>
                      <a:lnTo>
                        <a:pt x="779" y="714"/>
                      </a:lnTo>
                      <a:lnTo>
                        <a:pt x="779" y="704"/>
                      </a:lnTo>
                      <a:lnTo>
                        <a:pt x="792" y="704"/>
                      </a:lnTo>
                      <a:lnTo>
                        <a:pt x="792" y="714"/>
                      </a:lnTo>
                      <a:close/>
                      <a:moveTo>
                        <a:pt x="822" y="714"/>
                      </a:moveTo>
                      <a:lnTo>
                        <a:pt x="808" y="714"/>
                      </a:lnTo>
                      <a:lnTo>
                        <a:pt x="808" y="704"/>
                      </a:lnTo>
                      <a:lnTo>
                        <a:pt x="822" y="704"/>
                      </a:lnTo>
                      <a:lnTo>
                        <a:pt x="822" y="714"/>
                      </a:lnTo>
                      <a:close/>
                      <a:moveTo>
                        <a:pt x="851" y="714"/>
                      </a:moveTo>
                      <a:lnTo>
                        <a:pt x="838" y="714"/>
                      </a:lnTo>
                      <a:lnTo>
                        <a:pt x="838" y="704"/>
                      </a:lnTo>
                      <a:lnTo>
                        <a:pt x="851" y="704"/>
                      </a:lnTo>
                      <a:lnTo>
                        <a:pt x="851" y="714"/>
                      </a:lnTo>
                      <a:close/>
                      <a:moveTo>
                        <a:pt x="880" y="714"/>
                      </a:moveTo>
                      <a:lnTo>
                        <a:pt x="864" y="714"/>
                      </a:lnTo>
                      <a:lnTo>
                        <a:pt x="864" y="704"/>
                      </a:lnTo>
                      <a:lnTo>
                        <a:pt x="880" y="704"/>
                      </a:lnTo>
                      <a:lnTo>
                        <a:pt x="880" y="714"/>
                      </a:lnTo>
                      <a:close/>
                      <a:moveTo>
                        <a:pt x="910" y="714"/>
                      </a:moveTo>
                      <a:lnTo>
                        <a:pt x="894" y="714"/>
                      </a:lnTo>
                      <a:lnTo>
                        <a:pt x="894" y="704"/>
                      </a:lnTo>
                      <a:lnTo>
                        <a:pt x="910" y="704"/>
                      </a:lnTo>
                      <a:lnTo>
                        <a:pt x="910" y="714"/>
                      </a:lnTo>
                      <a:close/>
                      <a:moveTo>
                        <a:pt x="939" y="714"/>
                      </a:moveTo>
                      <a:lnTo>
                        <a:pt x="923" y="714"/>
                      </a:lnTo>
                      <a:lnTo>
                        <a:pt x="923" y="704"/>
                      </a:lnTo>
                      <a:lnTo>
                        <a:pt x="939" y="704"/>
                      </a:lnTo>
                      <a:lnTo>
                        <a:pt x="939" y="714"/>
                      </a:lnTo>
                      <a:close/>
                      <a:moveTo>
                        <a:pt x="966" y="714"/>
                      </a:moveTo>
                      <a:lnTo>
                        <a:pt x="952" y="714"/>
                      </a:lnTo>
                      <a:lnTo>
                        <a:pt x="952" y="704"/>
                      </a:lnTo>
                      <a:lnTo>
                        <a:pt x="966" y="704"/>
                      </a:lnTo>
                      <a:lnTo>
                        <a:pt x="966" y="714"/>
                      </a:lnTo>
                      <a:close/>
                      <a:moveTo>
                        <a:pt x="995" y="714"/>
                      </a:moveTo>
                      <a:lnTo>
                        <a:pt x="982" y="714"/>
                      </a:lnTo>
                      <a:lnTo>
                        <a:pt x="982" y="704"/>
                      </a:lnTo>
                      <a:lnTo>
                        <a:pt x="995" y="704"/>
                      </a:lnTo>
                      <a:lnTo>
                        <a:pt x="995" y="714"/>
                      </a:lnTo>
                      <a:close/>
                      <a:moveTo>
                        <a:pt x="1024" y="714"/>
                      </a:moveTo>
                      <a:lnTo>
                        <a:pt x="1011" y="714"/>
                      </a:lnTo>
                      <a:lnTo>
                        <a:pt x="1011" y="704"/>
                      </a:lnTo>
                      <a:lnTo>
                        <a:pt x="1024" y="704"/>
                      </a:lnTo>
                      <a:lnTo>
                        <a:pt x="1024" y="714"/>
                      </a:lnTo>
                      <a:close/>
                      <a:moveTo>
                        <a:pt x="1054" y="714"/>
                      </a:moveTo>
                      <a:lnTo>
                        <a:pt x="1040" y="714"/>
                      </a:lnTo>
                      <a:lnTo>
                        <a:pt x="1040" y="704"/>
                      </a:lnTo>
                      <a:lnTo>
                        <a:pt x="1054" y="704"/>
                      </a:lnTo>
                      <a:lnTo>
                        <a:pt x="1054" y="714"/>
                      </a:lnTo>
                      <a:close/>
                      <a:moveTo>
                        <a:pt x="1083" y="714"/>
                      </a:moveTo>
                      <a:lnTo>
                        <a:pt x="1070" y="714"/>
                      </a:lnTo>
                      <a:lnTo>
                        <a:pt x="1070" y="704"/>
                      </a:lnTo>
                      <a:lnTo>
                        <a:pt x="1083" y="704"/>
                      </a:lnTo>
                      <a:lnTo>
                        <a:pt x="1083" y="714"/>
                      </a:lnTo>
                      <a:close/>
                      <a:moveTo>
                        <a:pt x="1112" y="714"/>
                      </a:moveTo>
                      <a:lnTo>
                        <a:pt x="1096" y="714"/>
                      </a:lnTo>
                      <a:lnTo>
                        <a:pt x="1096" y="704"/>
                      </a:lnTo>
                      <a:lnTo>
                        <a:pt x="1112" y="704"/>
                      </a:lnTo>
                      <a:lnTo>
                        <a:pt x="1112" y="714"/>
                      </a:lnTo>
                      <a:close/>
                      <a:moveTo>
                        <a:pt x="1142" y="714"/>
                      </a:moveTo>
                      <a:lnTo>
                        <a:pt x="1126" y="714"/>
                      </a:lnTo>
                      <a:lnTo>
                        <a:pt x="1126" y="704"/>
                      </a:lnTo>
                      <a:lnTo>
                        <a:pt x="1142" y="704"/>
                      </a:lnTo>
                      <a:lnTo>
                        <a:pt x="1142" y="714"/>
                      </a:lnTo>
                      <a:close/>
                      <a:moveTo>
                        <a:pt x="1171" y="714"/>
                      </a:moveTo>
                      <a:lnTo>
                        <a:pt x="1155" y="714"/>
                      </a:lnTo>
                      <a:lnTo>
                        <a:pt x="1155" y="704"/>
                      </a:lnTo>
                      <a:lnTo>
                        <a:pt x="1171" y="704"/>
                      </a:lnTo>
                      <a:lnTo>
                        <a:pt x="1171" y="714"/>
                      </a:lnTo>
                      <a:close/>
                      <a:moveTo>
                        <a:pt x="1198" y="714"/>
                      </a:moveTo>
                      <a:lnTo>
                        <a:pt x="1184" y="714"/>
                      </a:lnTo>
                      <a:lnTo>
                        <a:pt x="1184" y="704"/>
                      </a:lnTo>
                      <a:lnTo>
                        <a:pt x="1198" y="704"/>
                      </a:lnTo>
                      <a:lnTo>
                        <a:pt x="1198" y="714"/>
                      </a:lnTo>
                      <a:close/>
                      <a:moveTo>
                        <a:pt x="1227" y="714"/>
                      </a:moveTo>
                      <a:lnTo>
                        <a:pt x="1214" y="714"/>
                      </a:lnTo>
                      <a:lnTo>
                        <a:pt x="1214" y="704"/>
                      </a:lnTo>
                      <a:lnTo>
                        <a:pt x="1227" y="704"/>
                      </a:lnTo>
                      <a:lnTo>
                        <a:pt x="1227" y="714"/>
                      </a:lnTo>
                      <a:close/>
                      <a:moveTo>
                        <a:pt x="1256" y="714"/>
                      </a:moveTo>
                      <a:lnTo>
                        <a:pt x="1243" y="714"/>
                      </a:lnTo>
                      <a:lnTo>
                        <a:pt x="1243" y="704"/>
                      </a:lnTo>
                      <a:lnTo>
                        <a:pt x="1256" y="704"/>
                      </a:lnTo>
                      <a:lnTo>
                        <a:pt x="1256" y="714"/>
                      </a:lnTo>
                      <a:close/>
                      <a:moveTo>
                        <a:pt x="1286" y="714"/>
                      </a:moveTo>
                      <a:lnTo>
                        <a:pt x="1272" y="714"/>
                      </a:lnTo>
                      <a:lnTo>
                        <a:pt x="1272" y="704"/>
                      </a:lnTo>
                      <a:lnTo>
                        <a:pt x="1286" y="704"/>
                      </a:lnTo>
                      <a:lnTo>
                        <a:pt x="1286" y="714"/>
                      </a:lnTo>
                      <a:close/>
                      <a:moveTo>
                        <a:pt x="1315" y="714"/>
                      </a:moveTo>
                      <a:lnTo>
                        <a:pt x="1299" y="714"/>
                      </a:lnTo>
                      <a:lnTo>
                        <a:pt x="1299" y="704"/>
                      </a:lnTo>
                      <a:lnTo>
                        <a:pt x="1315" y="704"/>
                      </a:lnTo>
                      <a:lnTo>
                        <a:pt x="1315" y="714"/>
                      </a:lnTo>
                      <a:close/>
                      <a:moveTo>
                        <a:pt x="1345" y="714"/>
                      </a:moveTo>
                      <a:lnTo>
                        <a:pt x="1329" y="714"/>
                      </a:lnTo>
                      <a:lnTo>
                        <a:pt x="1329" y="704"/>
                      </a:lnTo>
                      <a:lnTo>
                        <a:pt x="1345" y="704"/>
                      </a:lnTo>
                      <a:lnTo>
                        <a:pt x="1345" y="714"/>
                      </a:lnTo>
                      <a:close/>
                      <a:moveTo>
                        <a:pt x="1374" y="714"/>
                      </a:moveTo>
                      <a:lnTo>
                        <a:pt x="1358" y="714"/>
                      </a:lnTo>
                      <a:lnTo>
                        <a:pt x="1358" y="704"/>
                      </a:lnTo>
                      <a:lnTo>
                        <a:pt x="1374" y="704"/>
                      </a:lnTo>
                      <a:lnTo>
                        <a:pt x="1374" y="714"/>
                      </a:lnTo>
                      <a:close/>
                      <a:moveTo>
                        <a:pt x="1401" y="714"/>
                      </a:moveTo>
                      <a:lnTo>
                        <a:pt x="1387" y="714"/>
                      </a:lnTo>
                      <a:lnTo>
                        <a:pt x="1387" y="704"/>
                      </a:lnTo>
                      <a:lnTo>
                        <a:pt x="1401" y="704"/>
                      </a:lnTo>
                      <a:lnTo>
                        <a:pt x="1401" y="714"/>
                      </a:lnTo>
                      <a:close/>
                      <a:moveTo>
                        <a:pt x="1430" y="714"/>
                      </a:moveTo>
                      <a:lnTo>
                        <a:pt x="1417" y="714"/>
                      </a:lnTo>
                      <a:lnTo>
                        <a:pt x="1417" y="704"/>
                      </a:lnTo>
                      <a:lnTo>
                        <a:pt x="1430" y="704"/>
                      </a:lnTo>
                      <a:lnTo>
                        <a:pt x="1430" y="714"/>
                      </a:lnTo>
                      <a:close/>
                      <a:moveTo>
                        <a:pt x="1459" y="714"/>
                      </a:moveTo>
                      <a:lnTo>
                        <a:pt x="1446" y="714"/>
                      </a:lnTo>
                      <a:lnTo>
                        <a:pt x="1446" y="704"/>
                      </a:lnTo>
                      <a:lnTo>
                        <a:pt x="1459" y="704"/>
                      </a:lnTo>
                      <a:lnTo>
                        <a:pt x="1459" y="714"/>
                      </a:lnTo>
                      <a:close/>
                      <a:moveTo>
                        <a:pt x="1489" y="714"/>
                      </a:moveTo>
                      <a:lnTo>
                        <a:pt x="1475" y="714"/>
                      </a:lnTo>
                      <a:lnTo>
                        <a:pt x="1475" y="704"/>
                      </a:lnTo>
                      <a:lnTo>
                        <a:pt x="1489" y="704"/>
                      </a:lnTo>
                      <a:lnTo>
                        <a:pt x="1489" y="714"/>
                      </a:lnTo>
                      <a:close/>
                      <a:moveTo>
                        <a:pt x="1518" y="714"/>
                      </a:moveTo>
                      <a:lnTo>
                        <a:pt x="1502" y="714"/>
                      </a:lnTo>
                      <a:lnTo>
                        <a:pt x="1502" y="704"/>
                      </a:lnTo>
                      <a:lnTo>
                        <a:pt x="1518" y="704"/>
                      </a:lnTo>
                      <a:lnTo>
                        <a:pt x="1518" y="714"/>
                      </a:lnTo>
                      <a:close/>
                      <a:moveTo>
                        <a:pt x="1547" y="714"/>
                      </a:moveTo>
                      <a:lnTo>
                        <a:pt x="1531" y="714"/>
                      </a:lnTo>
                      <a:lnTo>
                        <a:pt x="1531" y="704"/>
                      </a:lnTo>
                      <a:lnTo>
                        <a:pt x="1547" y="704"/>
                      </a:lnTo>
                      <a:lnTo>
                        <a:pt x="1547" y="714"/>
                      </a:lnTo>
                      <a:close/>
                      <a:moveTo>
                        <a:pt x="1577" y="714"/>
                      </a:moveTo>
                      <a:lnTo>
                        <a:pt x="1561" y="714"/>
                      </a:lnTo>
                      <a:lnTo>
                        <a:pt x="1561" y="704"/>
                      </a:lnTo>
                      <a:lnTo>
                        <a:pt x="1577" y="704"/>
                      </a:lnTo>
                      <a:lnTo>
                        <a:pt x="1577" y="714"/>
                      </a:lnTo>
                      <a:close/>
                      <a:moveTo>
                        <a:pt x="1606" y="714"/>
                      </a:moveTo>
                      <a:lnTo>
                        <a:pt x="1590" y="714"/>
                      </a:lnTo>
                      <a:lnTo>
                        <a:pt x="1590" y="704"/>
                      </a:lnTo>
                      <a:lnTo>
                        <a:pt x="1606" y="704"/>
                      </a:lnTo>
                      <a:lnTo>
                        <a:pt x="1606" y="714"/>
                      </a:lnTo>
                      <a:close/>
                      <a:moveTo>
                        <a:pt x="1633" y="714"/>
                      </a:moveTo>
                      <a:lnTo>
                        <a:pt x="1619" y="714"/>
                      </a:lnTo>
                      <a:lnTo>
                        <a:pt x="1619" y="704"/>
                      </a:lnTo>
                      <a:lnTo>
                        <a:pt x="1633" y="704"/>
                      </a:lnTo>
                      <a:lnTo>
                        <a:pt x="1633" y="714"/>
                      </a:lnTo>
                      <a:close/>
                      <a:moveTo>
                        <a:pt x="1662" y="714"/>
                      </a:moveTo>
                      <a:lnTo>
                        <a:pt x="1649" y="714"/>
                      </a:lnTo>
                      <a:lnTo>
                        <a:pt x="1649" y="704"/>
                      </a:lnTo>
                      <a:lnTo>
                        <a:pt x="1662" y="704"/>
                      </a:lnTo>
                      <a:lnTo>
                        <a:pt x="1662" y="714"/>
                      </a:lnTo>
                      <a:close/>
                      <a:moveTo>
                        <a:pt x="1691" y="714"/>
                      </a:moveTo>
                      <a:lnTo>
                        <a:pt x="1678" y="714"/>
                      </a:lnTo>
                      <a:lnTo>
                        <a:pt x="1678" y="704"/>
                      </a:lnTo>
                      <a:lnTo>
                        <a:pt x="1691" y="704"/>
                      </a:lnTo>
                      <a:lnTo>
                        <a:pt x="1691" y="714"/>
                      </a:lnTo>
                      <a:close/>
                      <a:moveTo>
                        <a:pt x="1721" y="714"/>
                      </a:moveTo>
                      <a:lnTo>
                        <a:pt x="1707" y="714"/>
                      </a:lnTo>
                      <a:lnTo>
                        <a:pt x="1707" y="704"/>
                      </a:lnTo>
                      <a:lnTo>
                        <a:pt x="1721" y="704"/>
                      </a:lnTo>
                      <a:lnTo>
                        <a:pt x="1721" y="714"/>
                      </a:lnTo>
                      <a:close/>
                      <a:moveTo>
                        <a:pt x="1750" y="714"/>
                      </a:moveTo>
                      <a:lnTo>
                        <a:pt x="1734" y="714"/>
                      </a:lnTo>
                      <a:lnTo>
                        <a:pt x="1734" y="704"/>
                      </a:lnTo>
                      <a:lnTo>
                        <a:pt x="1750" y="704"/>
                      </a:lnTo>
                      <a:lnTo>
                        <a:pt x="1750" y="714"/>
                      </a:lnTo>
                      <a:close/>
                      <a:moveTo>
                        <a:pt x="1780" y="714"/>
                      </a:moveTo>
                      <a:lnTo>
                        <a:pt x="1764" y="714"/>
                      </a:lnTo>
                      <a:lnTo>
                        <a:pt x="1764" y="704"/>
                      </a:lnTo>
                      <a:lnTo>
                        <a:pt x="1780" y="704"/>
                      </a:lnTo>
                      <a:lnTo>
                        <a:pt x="1780" y="714"/>
                      </a:lnTo>
                      <a:close/>
                      <a:moveTo>
                        <a:pt x="1809" y="714"/>
                      </a:moveTo>
                      <a:lnTo>
                        <a:pt x="1793" y="714"/>
                      </a:lnTo>
                      <a:lnTo>
                        <a:pt x="1793" y="704"/>
                      </a:lnTo>
                      <a:lnTo>
                        <a:pt x="1809" y="704"/>
                      </a:lnTo>
                      <a:lnTo>
                        <a:pt x="1809" y="714"/>
                      </a:lnTo>
                      <a:close/>
                      <a:moveTo>
                        <a:pt x="1836" y="714"/>
                      </a:moveTo>
                      <a:lnTo>
                        <a:pt x="1822" y="714"/>
                      </a:lnTo>
                      <a:lnTo>
                        <a:pt x="1822" y="704"/>
                      </a:lnTo>
                      <a:lnTo>
                        <a:pt x="1836" y="704"/>
                      </a:lnTo>
                      <a:lnTo>
                        <a:pt x="1836" y="714"/>
                      </a:lnTo>
                      <a:close/>
                      <a:moveTo>
                        <a:pt x="1865" y="714"/>
                      </a:moveTo>
                      <a:lnTo>
                        <a:pt x="1852" y="714"/>
                      </a:lnTo>
                      <a:lnTo>
                        <a:pt x="1852" y="704"/>
                      </a:lnTo>
                      <a:lnTo>
                        <a:pt x="1865" y="704"/>
                      </a:lnTo>
                      <a:lnTo>
                        <a:pt x="1865" y="714"/>
                      </a:lnTo>
                      <a:close/>
                      <a:moveTo>
                        <a:pt x="1894" y="714"/>
                      </a:moveTo>
                      <a:lnTo>
                        <a:pt x="1881" y="714"/>
                      </a:lnTo>
                      <a:lnTo>
                        <a:pt x="1881" y="704"/>
                      </a:lnTo>
                      <a:lnTo>
                        <a:pt x="1894" y="704"/>
                      </a:lnTo>
                      <a:lnTo>
                        <a:pt x="1894" y="714"/>
                      </a:lnTo>
                      <a:close/>
                      <a:moveTo>
                        <a:pt x="1924" y="714"/>
                      </a:moveTo>
                      <a:lnTo>
                        <a:pt x="1910" y="714"/>
                      </a:lnTo>
                      <a:lnTo>
                        <a:pt x="1910" y="704"/>
                      </a:lnTo>
                      <a:lnTo>
                        <a:pt x="1924" y="704"/>
                      </a:lnTo>
                      <a:lnTo>
                        <a:pt x="1924" y="714"/>
                      </a:lnTo>
                      <a:close/>
                      <a:moveTo>
                        <a:pt x="1953" y="714"/>
                      </a:moveTo>
                      <a:lnTo>
                        <a:pt x="1937" y="714"/>
                      </a:lnTo>
                      <a:lnTo>
                        <a:pt x="1937" y="704"/>
                      </a:lnTo>
                      <a:lnTo>
                        <a:pt x="1953" y="704"/>
                      </a:lnTo>
                      <a:lnTo>
                        <a:pt x="1953" y="714"/>
                      </a:lnTo>
                      <a:close/>
                      <a:moveTo>
                        <a:pt x="1982" y="714"/>
                      </a:moveTo>
                      <a:lnTo>
                        <a:pt x="1966" y="714"/>
                      </a:lnTo>
                      <a:lnTo>
                        <a:pt x="1966" y="704"/>
                      </a:lnTo>
                      <a:lnTo>
                        <a:pt x="1982" y="704"/>
                      </a:lnTo>
                      <a:lnTo>
                        <a:pt x="1982" y="714"/>
                      </a:lnTo>
                      <a:close/>
                      <a:moveTo>
                        <a:pt x="2012" y="714"/>
                      </a:moveTo>
                      <a:lnTo>
                        <a:pt x="1996" y="714"/>
                      </a:lnTo>
                      <a:lnTo>
                        <a:pt x="1996" y="704"/>
                      </a:lnTo>
                      <a:lnTo>
                        <a:pt x="2012" y="704"/>
                      </a:lnTo>
                      <a:lnTo>
                        <a:pt x="2012" y="714"/>
                      </a:lnTo>
                      <a:close/>
                      <a:moveTo>
                        <a:pt x="2038" y="714"/>
                      </a:moveTo>
                      <a:lnTo>
                        <a:pt x="2025" y="714"/>
                      </a:lnTo>
                      <a:lnTo>
                        <a:pt x="2025" y="704"/>
                      </a:lnTo>
                      <a:lnTo>
                        <a:pt x="2038" y="704"/>
                      </a:lnTo>
                      <a:lnTo>
                        <a:pt x="2038" y="714"/>
                      </a:lnTo>
                      <a:close/>
                      <a:moveTo>
                        <a:pt x="2068" y="714"/>
                      </a:moveTo>
                      <a:lnTo>
                        <a:pt x="2054" y="714"/>
                      </a:lnTo>
                      <a:lnTo>
                        <a:pt x="2054" y="704"/>
                      </a:lnTo>
                      <a:lnTo>
                        <a:pt x="2068" y="704"/>
                      </a:lnTo>
                      <a:lnTo>
                        <a:pt x="2068" y="714"/>
                      </a:lnTo>
                      <a:close/>
                      <a:moveTo>
                        <a:pt x="2097" y="714"/>
                      </a:moveTo>
                      <a:lnTo>
                        <a:pt x="2084" y="714"/>
                      </a:lnTo>
                      <a:lnTo>
                        <a:pt x="2084" y="704"/>
                      </a:lnTo>
                      <a:lnTo>
                        <a:pt x="2097" y="704"/>
                      </a:lnTo>
                      <a:lnTo>
                        <a:pt x="2097" y="714"/>
                      </a:lnTo>
                      <a:close/>
                      <a:moveTo>
                        <a:pt x="2126" y="714"/>
                      </a:moveTo>
                      <a:lnTo>
                        <a:pt x="2113" y="714"/>
                      </a:lnTo>
                      <a:lnTo>
                        <a:pt x="2113" y="704"/>
                      </a:lnTo>
                      <a:lnTo>
                        <a:pt x="2126" y="704"/>
                      </a:lnTo>
                      <a:lnTo>
                        <a:pt x="2126" y="714"/>
                      </a:lnTo>
                      <a:close/>
                      <a:moveTo>
                        <a:pt x="2156" y="714"/>
                      </a:moveTo>
                      <a:lnTo>
                        <a:pt x="2142" y="714"/>
                      </a:lnTo>
                      <a:lnTo>
                        <a:pt x="2142" y="704"/>
                      </a:lnTo>
                      <a:lnTo>
                        <a:pt x="2156" y="704"/>
                      </a:lnTo>
                      <a:lnTo>
                        <a:pt x="2156" y="714"/>
                      </a:lnTo>
                      <a:close/>
                      <a:moveTo>
                        <a:pt x="2185" y="714"/>
                      </a:moveTo>
                      <a:lnTo>
                        <a:pt x="2169" y="714"/>
                      </a:lnTo>
                      <a:lnTo>
                        <a:pt x="2169" y="704"/>
                      </a:lnTo>
                      <a:lnTo>
                        <a:pt x="2185" y="704"/>
                      </a:lnTo>
                      <a:lnTo>
                        <a:pt x="2185" y="714"/>
                      </a:lnTo>
                      <a:close/>
                      <a:moveTo>
                        <a:pt x="2214" y="714"/>
                      </a:moveTo>
                      <a:lnTo>
                        <a:pt x="2198" y="714"/>
                      </a:lnTo>
                      <a:lnTo>
                        <a:pt x="2198" y="704"/>
                      </a:lnTo>
                      <a:lnTo>
                        <a:pt x="2214" y="704"/>
                      </a:lnTo>
                      <a:lnTo>
                        <a:pt x="2214" y="714"/>
                      </a:lnTo>
                      <a:close/>
                      <a:moveTo>
                        <a:pt x="2244" y="714"/>
                      </a:moveTo>
                      <a:lnTo>
                        <a:pt x="2228" y="714"/>
                      </a:lnTo>
                      <a:lnTo>
                        <a:pt x="2228" y="704"/>
                      </a:lnTo>
                      <a:lnTo>
                        <a:pt x="2244" y="704"/>
                      </a:lnTo>
                      <a:lnTo>
                        <a:pt x="2244" y="714"/>
                      </a:lnTo>
                      <a:close/>
                      <a:moveTo>
                        <a:pt x="2271" y="714"/>
                      </a:moveTo>
                      <a:lnTo>
                        <a:pt x="2257" y="714"/>
                      </a:lnTo>
                      <a:lnTo>
                        <a:pt x="2257" y="704"/>
                      </a:lnTo>
                      <a:lnTo>
                        <a:pt x="2271" y="704"/>
                      </a:lnTo>
                      <a:lnTo>
                        <a:pt x="2271" y="714"/>
                      </a:lnTo>
                      <a:close/>
                      <a:moveTo>
                        <a:pt x="2300" y="714"/>
                      </a:moveTo>
                      <a:lnTo>
                        <a:pt x="2287" y="714"/>
                      </a:lnTo>
                      <a:lnTo>
                        <a:pt x="2287" y="704"/>
                      </a:lnTo>
                      <a:lnTo>
                        <a:pt x="2300" y="704"/>
                      </a:lnTo>
                      <a:lnTo>
                        <a:pt x="2300" y="714"/>
                      </a:lnTo>
                      <a:close/>
                      <a:moveTo>
                        <a:pt x="2329" y="714"/>
                      </a:moveTo>
                      <a:lnTo>
                        <a:pt x="2316" y="714"/>
                      </a:lnTo>
                      <a:lnTo>
                        <a:pt x="2316" y="704"/>
                      </a:lnTo>
                      <a:lnTo>
                        <a:pt x="2329" y="704"/>
                      </a:lnTo>
                      <a:lnTo>
                        <a:pt x="2329" y="714"/>
                      </a:lnTo>
                      <a:close/>
                      <a:moveTo>
                        <a:pt x="2359" y="714"/>
                      </a:moveTo>
                      <a:lnTo>
                        <a:pt x="2345" y="714"/>
                      </a:lnTo>
                      <a:lnTo>
                        <a:pt x="2345" y="704"/>
                      </a:lnTo>
                      <a:lnTo>
                        <a:pt x="2359" y="704"/>
                      </a:lnTo>
                      <a:lnTo>
                        <a:pt x="2359" y="714"/>
                      </a:lnTo>
                      <a:close/>
                      <a:moveTo>
                        <a:pt x="2388" y="714"/>
                      </a:moveTo>
                      <a:lnTo>
                        <a:pt x="2372" y="714"/>
                      </a:lnTo>
                      <a:lnTo>
                        <a:pt x="2372" y="704"/>
                      </a:lnTo>
                      <a:lnTo>
                        <a:pt x="2388" y="704"/>
                      </a:lnTo>
                      <a:lnTo>
                        <a:pt x="2388" y="714"/>
                      </a:lnTo>
                      <a:close/>
                      <a:moveTo>
                        <a:pt x="2417" y="714"/>
                      </a:moveTo>
                      <a:lnTo>
                        <a:pt x="2401" y="714"/>
                      </a:lnTo>
                      <a:lnTo>
                        <a:pt x="2401" y="704"/>
                      </a:lnTo>
                      <a:lnTo>
                        <a:pt x="2417" y="704"/>
                      </a:lnTo>
                      <a:lnTo>
                        <a:pt x="2417" y="714"/>
                      </a:lnTo>
                      <a:close/>
                      <a:moveTo>
                        <a:pt x="2447" y="714"/>
                      </a:moveTo>
                      <a:lnTo>
                        <a:pt x="2431" y="714"/>
                      </a:lnTo>
                      <a:lnTo>
                        <a:pt x="2431" y="704"/>
                      </a:lnTo>
                      <a:lnTo>
                        <a:pt x="2447" y="704"/>
                      </a:lnTo>
                      <a:lnTo>
                        <a:pt x="2447" y="714"/>
                      </a:lnTo>
                      <a:close/>
                      <a:moveTo>
                        <a:pt x="2473" y="714"/>
                      </a:moveTo>
                      <a:lnTo>
                        <a:pt x="2460" y="714"/>
                      </a:lnTo>
                      <a:lnTo>
                        <a:pt x="2460" y="704"/>
                      </a:lnTo>
                      <a:lnTo>
                        <a:pt x="2473" y="704"/>
                      </a:lnTo>
                      <a:lnTo>
                        <a:pt x="2473" y="714"/>
                      </a:lnTo>
                      <a:close/>
                      <a:moveTo>
                        <a:pt x="2503" y="714"/>
                      </a:moveTo>
                      <a:lnTo>
                        <a:pt x="2489" y="714"/>
                      </a:lnTo>
                      <a:lnTo>
                        <a:pt x="2489" y="704"/>
                      </a:lnTo>
                      <a:lnTo>
                        <a:pt x="2503" y="704"/>
                      </a:lnTo>
                      <a:lnTo>
                        <a:pt x="2503" y="714"/>
                      </a:lnTo>
                      <a:close/>
                      <a:moveTo>
                        <a:pt x="2532" y="714"/>
                      </a:moveTo>
                      <a:lnTo>
                        <a:pt x="2519" y="714"/>
                      </a:lnTo>
                      <a:lnTo>
                        <a:pt x="2519" y="704"/>
                      </a:lnTo>
                      <a:lnTo>
                        <a:pt x="2532" y="704"/>
                      </a:lnTo>
                      <a:lnTo>
                        <a:pt x="2532" y="714"/>
                      </a:lnTo>
                      <a:close/>
                      <a:moveTo>
                        <a:pt x="2561" y="714"/>
                      </a:moveTo>
                      <a:lnTo>
                        <a:pt x="2548" y="714"/>
                      </a:lnTo>
                      <a:lnTo>
                        <a:pt x="2548" y="704"/>
                      </a:lnTo>
                      <a:lnTo>
                        <a:pt x="2561" y="704"/>
                      </a:lnTo>
                      <a:lnTo>
                        <a:pt x="2561" y="714"/>
                      </a:lnTo>
                      <a:close/>
                      <a:moveTo>
                        <a:pt x="2591" y="714"/>
                      </a:moveTo>
                      <a:lnTo>
                        <a:pt x="2575" y="714"/>
                      </a:lnTo>
                      <a:lnTo>
                        <a:pt x="2575" y="704"/>
                      </a:lnTo>
                      <a:lnTo>
                        <a:pt x="2591" y="704"/>
                      </a:lnTo>
                      <a:lnTo>
                        <a:pt x="2591" y="714"/>
                      </a:lnTo>
                      <a:close/>
                      <a:moveTo>
                        <a:pt x="2620" y="714"/>
                      </a:moveTo>
                      <a:lnTo>
                        <a:pt x="2604" y="714"/>
                      </a:lnTo>
                      <a:lnTo>
                        <a:pt x="2604" y="704"/>
                      </a:lnTo>
                      <a:lnTo>
                        <a:pt x="2620" y="704"/>
                      </a:lnTo>
                      <a:lnTo>
                        <a:pt x="2620" y="714"/>
                      </a:lnTo>
                      <a:close/>
                      <a:moveTo>
                        <a:pt x="2649" y="714"/>
                      </a:moveTo>
                      <a:lnTo>
                        <a:pt x="2633" y="714"/>
                      </a:lnTo>
                      <a:lnTo>
                        <a:pt x="2633" y="704"/>
                      </a:lnTo>
                      <a:lnTo>
                        <a:pt x="2649" y="704"/>
                      </a:lnTo>
                      <a:lnTo>
                        <a:pt x="2649" y="714"/>
                      </a:lnTo>
                      <a:close/>
                      <a:moveTo>
                        <a:pt x="2676" y="714"/>
                      </a:moveTo>
                      <a:lnTo>
                        <a:pt x="2663" y="714"/>
                      </a:lnTo>
                      <a:lnTo>
                        <a:pt x="2663" y="704"/>
                      </a:lnTo>
                      <a:lnTo>
                        <a:pt x="2676" y="704"/>
                      </a:lnTo>
                      <a:lnTo>
                        <a:pt x="2676" y="714"/>
                      </a:lnTo>
                      <a:close/>
                      <a:moveTo>
                        <a:pt x="2706" y="714"/>
                      </a:moveTo>
                      <a:lnTo>
                        <a:pt x="2692" y="714"/>
                      </a:lnTo>
                      <a:lnTo>
                        <a:pt x="2692" y="704"/>
                      </a:lnTo>
                      <a:lnTo>
                        <a:pt x="2706" y="704"/>
                      </a:lnTo>
                      <a:lnTo>
                        <a:pt x="2706" y="714"/>
                      </a:lnTo>
                      <a:close/>
                      <a:moveTo>
                        <a:pt x="2735" y="714"/>
                      </a:moveTo>
                      <a:lnTo>
                        <a:pt x="2722" y="714"/>
                      </a:lnTo>
                      <a:lnTo>
                        <a:pt x="2722" y="704"/>
                      </a:lnTo>
                      <a:lnTo>
                        <a:pt x="2735" y="704"/>
                      </a:lnTo>
                      <a:lnTo>
                        <a:pt x="2735" y="714"/>
                      </a:lnTo>
                      <a:close/>
                      <a:moveTo>
                        <a:pt x="2764" y="714"/>
                      </a:moveTo>
                      <a:lnTo>
                        <a:pt x="2751" y="714"/>
                      </a:lnTo>
                      <a:lnTo>
                        <a:pt x="2751" y="704"/>
                      </a:lnTo>
                      <a:lnTo>
                        <a:pt x="2764" y="704"/>
                      </a:lnTo>
                      <a:lnTo>
                        <a:pt x="2764" y="714"/>
                      </a:lnTo>
                      <a:close/>
                      <a:moveTo>
                        <a:pt x="2794" y="714"/>
                      </a:moveTo>
                      <a:lnTo>
                        <a:pt x="2780" y="714"/>
                      </a:lnTo>
                      <a:lnTo>
                        <a:pt x="2780" y="704"/>
                      </a:lnTo>
                      <a:lnTo>
                        <a:pt x="2794" y="704"/>
                      </a:lnTo>
                      <a:lnTo>
                        <a:pt x="2794" y="714"/>
                      </a:lnTo>
                      <a:close/>
                      <a:moveTo>
                        <a:pt x="2823" y="714"/>
                      </a:moveTo>
                      <a:lnTo>
                        <a:pt x="2807" y="714"/>
                      </a:lnTo>
                      <a:lnTo>
                        <a:pt x="2807" y="704"/>
                      </a:lnTo>
                      <a:lnTo>
                        <a:pt x="2823" y="704"/>
                      </a:lnTo>
                      <a:lnTo>
                        <a:pt x="2823" y="714"/>
                      </a:lnTo>
                      <a:close/>
                      <a:moveTo>
                        <a:pt x="2852" y="714"/>
                      </a:moveTo>
                      <a:lnTo>
                        <a:pt x="2836" y="714"/>
                      </a:lnTo>
                      <a:lnTo>
                        <a:pt x="2836" y="704"/>
                      </a:lnTo>
                      <a:lnTo>
                        <a:pt x="2852" y="704"/>
                      </a:lnTo>
                      <a:lnTo>
                        <a:pt x="2852" y="714"/>
                      </a:lnTo>
                      <a:close/>
                      <a:moveTo>
                        <a:pt x="2882" y="714"/>
                      </a:moveTo>
                      <a:lnTo>
                        <a:pt x="2866" y="714"/>
                      </a:lnTo>
                      <a:lnTo>
                        <a:pt x="2866" y="704"/>
                      </a:lnTo>
                      <a:lnTo>
                        <a:pt x="2882" y="704"/>
                      </a:lnTo>
                      <a:lnTo>
                        <a:pt x="2882" y="714"/>
                      </a:lnTo>
                      <a:close/>
                      <a:moveTo>
                        <a:pt x="2908" y="714"/>
                      </a:moveTo>
                      <a:lnTo>
                        <a:pt x="2895" y="714"/>
                      </a:lnTo>
                      <a:lnTo>
                        <a:pt x="2895" y="704"/>
                      </a:lnTo>
                      <a:lnTo>
                        <a:pt x="2908" y="704"/>
                      </a:lnTo>
                      <a:lnTo>
                        <a:pt x="2908" y="714"/>
                      </a:lnTo>
                      <a:close/>
                      <a:moveTo>
                        <a:pt x="2938" y="714"/>
                      </a:moveTo>
                      <a:lnTo>
                        <a:pt x="2924" y="714"/>
                      </a:lnTo>
                      <a:lnTo>
                        <a:pt x="2924" y="704"/>
                      </a:lnTo>
                      <a:lnTo>
                        <a:pt x="2938" y="704"/>
                      </a:lnTo>
                      <a:lnTo>
                        <a:pt x="2938" y="714"/>
                      </a:lnTo>
                      <a:close/>
                      <a:moveTo>
                        <a:pt x="2967" y="714"/>
                      </a:moveTo>
                      <a:lnTo>
                        <a:pt x="2954" y="714"/>
                      </a:lnTo>
                      <a:lnTo>
                        <a:pt x="2954" y="704"/>
                      </a:lnTo>
                      <a:lnTo>
                        <a:pt x="2967" y="704"/>
                      </a:lnTo>
                      <a:lnTo>
                        <a:pt x="2967" y="714"/>
                      </a:lnTo>
                      <a:close/>
                      <a:moveTo>
                        <a:pt x="2996" y="714"/>
                      </a:moveTo>
                      <a:lnTo>
                        <a:pt x="2983" y="714"/>
                      </a:lnTo>
                      <a:lnTo>
                        <a:pt x="2983" y="704"/>
                      </a:lnTo>
                      <a:lnTo>
                        <a:pt x="2996" y="704"/>
                      </a:lnTo>
                      <a:lnTo>
                        <a:pt x="2996" y="714"/>
                      </a:lnTo>
                      <a:close/>
                      <a:moveTo>
                        <a:pt x="3026" y="714"/>
                      </a:moveTo>
                      <a:lnTo>
                        <a:pt x="3010" y="714"/>
                      </a:lnTo>
                      <a:lnTo>
                        <a:pt x="3010" y="704"/>
                      </a:lnTo>
                      <a:lnTo>
                        <a:pt x="3026" y="704"/>
                      </a:lnTo>
                      <a:lnTo>
                        <a:pt x="3026" y="714"/>
                      </a:lnTo>
                      <a:close/>
                      <a:moveTo>
                        <a:pt x="3055" y="714"/>
                      </a:moveTo>
                      <a:lnTo>
                        <a:pt x="3039" y="714"/>
                      </a:lnTo>
                      <a:lnTo>
                        <a:pt x="3039" y="704"/>
                      </a:lnTo>
                      <a:lnTo>
                        <a:pt x="3055" y="704"/>
                      </a:lnTo>
                      <a:lnTo>
                        <a:pt x="3055" y="714"/>
                      </a:lnTo>
                      <a:close/>
                      <a:moveTo>
                        <a:pt x="3084" y="714"/>
                      </a:moveTo>
                      <a:lnTo>
                        <a:pt x="3068" y="714"/>
                      </a:lnTo>
                      <a:lnTo>
                        <a:pt x="3068" y="704"/>
                      </a:lnTo>
                      <a:lnTo>
                        <a:pt x="3084" y="704"/>
                      </a:lnTo>
                      <a:lnTo>
                        <a:pt x="3084" y="714"/>
                      </a:lnTo>
                      <a:close/>
                      <a:moveTo>
                        <a:pt x="3111" y="714"/>
                      </a:moveTo>
                      <a:lnTo>
                        <a:pt x="3098" y="714"/>
                      </a:lnTo>
                      <a:lnTo>
                        <a:pt x="3098" y="704"/>
                      </a:lnTo>
                      <a:lnTo>
                        <a:pt x="3111" y="704"/>
                      </a:lnTo>
                      <a:lnTo>
                        <a:pt x="3111" y="714"/>
                      </a:lnTo>
                      <a:close/>
                      <a:moveTo>
                        <a:pt x="3140" y="714"/>
                      </a:moveTo>
                      <a:lnTo>
                        <a:pt x="3127" y="714"/>
                      </a:lnTo>
                      <a:lnTo>
                        <a:pt x="3127" y="704"/>
                      </a:lnTo>
                      <a:lnTo>
                        <a:pt x="3140" y="704"/>
                      </a:lnTo>
                      <a:lnTo>
                        <a:pt x="3140" y="714"/>
                      </a:lnTo>
                      <a:close/>
                      <a:moveTo>
                        <a:pt x="3170" y="714"/>
                      </a:moveTo>
                      <a:lnTo>
                        <a:pt x="3157" y="714"/>
                      </a:lnTo>
                      <a:lnTo>
                        <a:pt x="3157" y="704"/>
                      </a:lnTo>
                      <a:lnTo>
                        <a:pt x="3170" y="704"/>
                      </a:lnTo>
                      <a:lnTo>
                        <a:pt x="3170" y="714"/>
                      </a:lnTo>
                      <a:close/>
                      <a:moveTo>
                        <a:pt x="3199" y="714"/>
                      </a:moveTo>
                      <a:lnTo>
                        <a:pt x="3186" y="714"/>
                      </a:lnTo>
                      <a:lnTo>
                        <a:pt x="3186" y="704"/>
                      </a:lnTo>
                      <a:lnTo>
                        <a:pt x="3199" y="704"/>
                      </a:lnTo>
                      <a:lnTo>
                        <a:pt x="3199" y="714"/>
                      </a:lnTo>
                      <a:close/>
                      <a:moveTo>
                        <a:pt x="3229" y="714"/>
                      </a:moveTo>
                      <a:lnTo>
                        <a:pt x="3213" y="714"/>
                      </a:lnTo>
                      <a:lnTo>
                        <a:pt x="3213" y="704"/>
                      </a:lnTo>
                      <a:lnTo>
                        <a:pt x="3229" y="704"/>
                      </a:lnTo>
                      <a:lnTo>
                        <a:pt x="3229" y="714"/>
                      </a:lnTo>
                      <a:close/>
                      <a:moveTo>
                        <a:pt x="3258" y="714"/>
                      </a:moveTo>
                      <a:lnTo>
                        <a:pt x="3242" y="714"/>
                      </a:lnTo>
                      <a:lnTo>
                        <a:pt x="3242" y="704"/>
                      </a:lnTo>
                      <a:lnTo>
                        <a:pt x="3258" y="704"/>
                      </a:lnTo>
                      <a:lnTo>
                        <a:pt x="3258" y="714"/>
                      </a:lnTo>
                      <a:close/>
                      <a:moveTo>
                        <a:pt x="3287" y="714"/>
                      </a:moveTo>
                      <a:lnTo>
                        <a:pt x="3271" y="714"/>
                      </a:lnTo>
                      <a:lnTo>
                        <a:pt x="3271" y="704"/>
                      </a:lnTo>
                      <a:lnTo>
                        <a:pt x="3287" y="704"/>
                      </a:lnTo>
                      <a:lnTo>
                        <a:pt x="3287" y="714"/>
                      </a:lnTo>
                      <a:close/>
                      <a:moveTo>
                        <a:pt x="3317" y="714"/>
                      </a:moveTo>
                      <a:lnTo>
                        <a:pt x="3301" y="714"/>
                      </a:lnTo>
                      <a:lnTo>
                        <a:pt x="3301" y="704"/>
                      </a:lnTo>
                      <a:lnTo>
                        <a:pt x="3317" y="704"/>
                      </a:lnTo>
                      <a:lnTo>
                        <a:pt x="3317" y="714"/>
                      </a:lnTo>
                      <a:close/>
                      <a:moveTo>
                        <a:pt x="3343" y="714"/>
                      </a:moveTo>
                      <a:lnTo>
                        <a:pt x="3330" y="714"/>
                      </a:lnTo>
                      <a:lnTo>
                        <a:pt x="3330" y="704"/>
                      </a:lnTo>
                      <a:lnTo>
                        <a:pt x="3343" y="704"/>
                      </a:lnTo>
                      <a:lnTo>
                        <a:pt x="3343" y="714"/>
                      </a:lnTo>
                      <a:close/>
                      <a:moveTo>
                        <a:pt x="3373" y="714"/>
                      </a:moveTo>
                      <a:lnTo>
                        <a:pt x="3359" y="714"/>
                      </a:lnTo>
                      <a:lnTo>
                        <a:pt x="3359" y="704"/>
                      </a:lnTo>
                      <a:lnTo>
                        <a:pt x="3373" y="704"/>
                      </a:lnTo>
                      <a:lnTo>
                        <a:pt x="3373" y="714"/>
                      </a:lnTo>
                      <a:close/>
                      <a:moveTo>
                        <a:pt x="3402" y="714"/>
                      </a:moveTo>
                      <a:lnTo>
                        <a:pt x="3389" y="714"/>
                      </a:lnTo>
                      <a:lnTo>
                        <a:pt x="3389" y="704"/>
                      </a:lnTo>
                      <a:lnTo>
                        <a:pt x="3402" y="704"/>
                      </a:lnTo>
                      <a:lnTo>
                        <a:pt x="3402" y="714"/>
                      </a:lnTo>
                      <a:close/>
                      <a:moveTo>
                        <a:pt x="3431" y="714"/>
                      </a:moveTo>
                      <a:lnTo>
                        <a:pt x="3418" y="714"/>
                      </a:lnTo>
                      <a:lnTo>
                        <a:pt x="3418" y="704"/>
                      </a:lnTo>
                      <a:lnTo>
                        <a:pt x="3431" y="704"/>
                      </a:lnTo>
                      <a:lnTo>
                        <a:pt x="3431" y="714"/>
                      </a:lnTo>
                      <a:close/>
                      <a:moveTo>
                        <a:pt x="3461" y="714"/>
                      </a:moveTo>
                      <a:lnTo>
                        <a:pt x="3445" y="714"/>
                      </a:lnTo>
                      <a:lnTo>
                        <a:pt x="3445" y="704"/>
                      </a:lnTo>
                      <a:lnTo>
                        <a:pt x="3461" y="704"/>
                      </a:lnTo>
                      <a:lnTo>
                        <a:pt x="3461" y="714"/>
                      </a:lnTo>
                      <a:close/>
                      <a:moveTo>
                        <a:pt x="3490" y="714"/>
                      </a:moveTo>
                      <a:lnTo>
                        <a:pt x="3474" y="714"/>
                      </a:lnTo>
                      <a:lnTo>
                        <a:pt x="3474" y="704"/>
                      </a:lnTo>
                      <a:lnTo>
                        <a:pt x="3490" y="704"/>
                      </a:lnTo>
                      <a:lnTo>
                        <a:pt x="3490" y="714"/>
                      </a:lnTo>
                      <a:close/>
                      <a:moveTo>
                        <a:pt x="3519" y="714"/>
                      </a:moveTo>
                      <a:lnTo>
                        <a:pt x="3503" y="714"/>
                      </a:lnTo>
                      <a:lnTo>
                        <a:pt x="3503" y="704"/>
                      </a:lnTo>
                      <a:lnTo>
                        <a:pt x="3519" y="704"/>
                      </a:lnTo>
                      <a:lnTo>
                        <a:pt x="3519" y="714"/>
                      </a:lnTo>
                      <a:close/>
                      <a:moveTo>
                        <a:pt x="3546" y="714"/>
                      </a:moveTo>
                      <a:lnTo>
                        <a:pt x="3533" y="714"/>
                      </a:lnTo>
                      <a:lnTo>
                        <a:pt x="3533" y="704"/>
                      </a:lnTo>
                      <a:lnTo>
                        <a:pt x="3546" y="704"/>
                      </a:lnTo>
                      <a:lnTo>
                        <a:pt x="3546" y="714"/>
                      </a:lnTo>
                      <a:close/>
                      <a:moveTo>
                        <a:pt x="3575" y="714"/>
                      </a:moveTo>
                      <a:lnTo>
                        <a:pt x="3562" y="714"/>
                      </a:lnTo>
                      <a:lnTo>
                        <a:pt x="3562" y="704"/>
                      </a:lnTo>
                      <a:lnTo>
                        <a:pt x="3575" y="704"/>
                      </a:lnTo>
                      <a:lnTo>
                        <a:pt x="3575" y="714"/>
                      </a:lnTo>
                      <a:close/>
                      <a:moveTo>
                        <a:pt x="3605" y="714"/>
                      </a:moveTo>
                      <a:lnTo>
                        <a:pt x="3591" y="714"/>
                      </a:lnTo>
                      <a:lnTo>
                        <a:pt x="3591" y="704"/>
                      </a:lnTo>
                      <a:lnTo>
                        <a:pt x="3605" y="704"/>
                      </a:lnTo>
                      <a:lnTo>
                        <a:pt x="3605" y="714"/>
                      </a:lnTo>
                      <a:close/>
                      <a:moveTo>
                        <a:pt x="3634" y="714"/>
                      </a:moveTo>
                      <a:lnTo>
                        <a:pt x="3621" y="714"/>
                      </a:lnTo>
                      <a:lnTo>
                        <a:pt x="3621" y="704"/>
                      </a:lnTo>
                      <a:lnTo>
                        <a:pt x="3634" y="704"/>
                      </a:lnTo>
                      <a:lnTo>
                        <a:pt x="3634" y="714"/>
                      </a:lnTo>
                      <a:close/>
                      <a:moveTo>
                        <a:pt x="3664" y="714"/>
                      </a:moveTo>
                      <a:lnTo>
                        <a:pt x="3648" y="714"/>
                      </a:lnTo>
                      <a:lnTo>
                        <a:pt x="3648" y="704"/>
                      </a:lnTo>
                      <a:lnTo>
                        <a:pt x="3664" y="704"/>
                      </a:lnTo>
                      <a:lnTo>
                        <a:pt x="3664" y="714"/>
                      </a:lnTo>
                      <a:close/>
                      <a:moveTo>
                        <a:pt x="3693" y="714"/>
                      </a:moveTo>
                      <a:lnTo>
                        <a:pt x="3677" y="714"/>
                      </a:lnTo>
                      <a:lnTo>
                        <a:pt x="3677" y="704"/>
                      </a:lnTo>
                      <a:lnTo>
                        <a:pt x="3693" y="704"/>
                      </a:lnTo>
                      <a:lnTo>
                        <a:pt x="3693" y="714"/>
                      </a:lnTo>
                      <a:close/>
                      <a:moveTo>
                        <a:pt x="3722" y="714"/>
                      </a:moveTo>
                      <a:lnTo>
                        <a:pt x="3706" y="714"/>
                      </a:lnTo>
                      <a:lnTo>
                        <a:pt x="3706" y="704"/>
                      </a:lnTo>
                      <a:lnTo>
                        <a:pt x="3722" y="704"/>
                      </a:lnTo>
                      <a:lnTo>
                        <a:pt x="3722" y="714"/>
                      </a:lnTo>
                      <a:close/>
                      <a:moveTo>
                        <a:pt x="3749" y="714"/>
                      </a:moveTo>
                      <a:lnTo>
                        <a:pt x="3736" y="714"/>
                      </a:lnTo>
                      <a:lnTo>
                        <a:pt x="3736" y="704"/>
                      </a:lnTo>
                      <a:lnTo>
                        <a:pt x="3749" y="704"/>
                      </a:lnTo>
                      <a:lnTo>
                        <a:pt x="3749" y="714"/>
                      </a:lnTo>
                      <a:close/>
                      <a:moveTo>
                        <a:pt x="3778" y="714"/>
                      </a:moveTo>
                      <a:lnTo>
                        <a:pt x="3765" y="714"/>
                      </a:lnTo>
                      <a:lnTo>
                        <a:pt x="3765" y="704"/>
                      </a:lnTo>
                      <a:lnTo>
                        <a:pt x="3778" y="704"/>
                      </a:lnTo>
                      <a:lnTo>
                        <a:pt x="3778" y="714"/>
                      </a:lnTo>
                      <a:close/>
                      <a:moveTo>
                        <a:pt x="3808" y="714"/>
                      </a:moveTo>
                      <a:lnTo>
                        <a:pt x="3794" y="714"/>
                      </a:lnTo>
                      <a:lnTo>
                        <a:pt x="3794" y="704"/>
                      </a:lnTo>
                      <a:lnTo>
                        <a:pt x="3808" y="704"/>
                      </a:lnTo>
                      <a:lnTo>
                        <a:pt x="3808" y="714"/>
                      </a:lnTo>
                      <a:close/>
                      <a:moveTo>
                        <a:pt x="3837" y="714"/>
                      </a:moveTo>
                      <a:lnTo>
                        <a:pt x="3824" y="714"/>
                      </a:lnTo>
                      <a:lnTo>
                        <a:pt x="3824" y="704"/>
                      </a:lnTo>
                      <a:lnTo>
                        <a:pt x="3837" y="704"/>
                      </a:lnTo>
                      <a:lnTo>
                        <a:pt x="3837" y="714"/>
                      </a:lnTo>
                      <a:close/>
                      <a:moveTo>
                        <a:pt x="3866" y="714"/>
                      </a:moveTo>
                      <a:lnTo>
                        <a:pt x="3853" y="714"/>
                      </a:lnTo>
                      <a:lnTo>
                        <a:pt x="3853" y="704"/>
                      </a:lnTo>
                      <a:lnTo>
                        <a:pt x="3866" y="704"/>
                      </a:lnTo>
                      <a:lnTo>
                        <a:pt x="3866" y="714"/>
                      </a:lnTo>
                      <a:close/>
                      <a:moveTo>
                        <a:pt x="3896" y="714"/>
                      </a:moveTo>
                      <a:lnTo>
                        <a:pt x="3880" y="714"/>
                      </a:lnTo>
                      <a:lnTo>
                        <a:pt x="3880" y="704"/>
                      </a:lnTo>
                      <a:lnTo>
                        <a:pt x="3896" y="704"/>
                      </a:lnTo>
                      <a:lnTo>
                        <a:pt x="3896" y="714"/>
                      </a:lnTo>
                      <a:close/>
                      <a:moveTo>
                        <a:pt x="3925" y="714"/>
                      </a:moveTo>
                      <a:lnTo>
                        <a:pt x="3909" y="714"/>
                      </a:lnTo>
                      <a:lnTo>
                        <a:pt x="3909" y="704"/>
                      </a:lnTo>
                      <a:lnTo>
                        <a:pt x="3925" y="704"/>
                      </a:lnTo>
                      <a:lnTo>
                        <a:pt x="3925" y="714"/>
                      </a:lnTo>
                      <a:close/>
                      <a:moveTo>
                        <a:pt x="3954" y="714"/>
                      </a:moveTo>
                      <a:lnTo>
                        <a:pt x="3938" y="714"/>
                      </a:lnTo>
                      <a:lnTo>
                        <a:pt x="3938" y="704"/>
                      </a:lnTo>
                      <a:lnTo>
                        <a:pt x="3954" y="704"/>
                      </a:lnTo>
                      <a:lnTo>
                        <a:pt x="3954" y="714"/>
                      </a:lnTo>
                      <a:close/>
                      <a:moveTo>
                        <a:pt x="3981" y="714"/>
                      </a:moveTo>
                      <a:lnTo>
                        <a:pt x="3968" y="714"/>
                      </a:lnTo>
                      <a:lnTo>
                        <a:pt x="3968" y="704"/>
                      </a:lnTo>
                      <a:lnTo>
                        <a:pt x="3981" y="704"/>
                      </a:lnTo>
                      <a:lnTo>
                        <a:pt x="3981" y="714"/>
                      </a:lnTo>
                      <a:close/>
                      <a:moveTo>
                        <a:pt x="4010" y="714"/>
                      </a:moveTo>
                      <a:lnTo>
                        <a:pt x="3997" y="714"/>
                      </a:lnTo>
                      <a:lnTo>
                        <a:pt x="3997" y="704"/>
                      </a:lnTo>
                      <a:lnTo>
                        <a:pt x="4010" y="704"/>
                      </a:lnTo>
                      <a:lnTo>
                        <a:pt x="4010" y="714"/>
                      </a:lnTo>
                      <a:close/>
                      <a:moveTo>
                        <a:pt x="4040" y="714"/>
                      </a:moveTo>
                      <a:lnTo>
                        <a:pt x="4026" y="714"/>
                      </a:lnTo>
                      <a:lnTo>
                        <a:pt x="4026" y="704"/>
                      </a:lnTo>
                      <a:lnTo>
                        <a:pt x="4040" y="704"/>
                      </a:lnTo>
                      <a:lnTo>
                        <a:pt x="4040" y="714"/>
                      </a:lnTo>
                      <a:close/>
                      <a:moveTo>
                        <a:pt x="4069" y="714"/>
                      </a:moveTo>
                      <a:lnTo>
                        <a:pt x="4056" y="714"/>
                      </a:lnTo>
                      <a:lnTo>
                        <a:pt x="4056" y="704"/>
                      </a:lnTo>
                      <a:lnTo>
                        <a:pt x="4069" y="704"/>
                      </a:lnTo>
                      <a:lnTo>
                        <a:pt x="4069" y="714"/>
                      </a:lnTo>
                      <a:close/>
                      <a:moveTo>
                        <a:pt x="4099" y="714"/>
                      </a:moveTo>
                      <a:lnTo>
                        <a:pt x="4083" y="714"/>
                      </a:lnTo>
                      <a:lnTo>
                        <a:pt x="4083" y="704"/>
                      </a:lnTo>
                      <a:lnTo>
                        <a:pt x="4099" y="704"/>
                      </a:lnTo>
                      <a:lnTo>
                        <a:pt x="4099" y="714"/>
                      </a:lnTo>
                      <a:close/>
                      <a:moveTo>
                        <a:pt x="4128" y="714"/>
                      </a:moveTo>
                      <a:lnTo>
                        <a:pt x="4112" y="714"/>
                      </a:lnTo>
                      <a:lnTo>
                        <a:pt x="4112" y="704"/>
                      </a:lnTo>
                      <a:lnTo>
                        <a:pt x="4128" y="704"/>
                      </a:lnTo>
                      <a:lnTo>
                        <a:pt x="4128" y="714"/>
                      </a:lnTo>
                      <a:close/>
                      <a:moveTo>
                        <a:pt x="4157" y="714"/>
                      </a:moveTo>
                      <a:lnTo>
                        <a:pt x="4141" y="714"/>
                      </a:lnTo>
                      <a:lnTo>
                        <a:pt x="4141" y="704"/>
                      </a:lnTo>
                      <a:lnTo>
                        <a:pt x="4157" y="704"/>
                      </a:lnTo>
                      <a:lnTo>
                        <a:pt x="4157" y="714"/>
                      </a:lnTo>
                      <a:close/>
                      <a:moveTo>
                        <a:pt x="4184" y="714"/>
                      </a:moveTo>
                      <a:lnTo>
                        <a:pt x="4171" y="714"/>
                      </a:lnTo>
                      <a:lnTo>
                        <a:pt x="4171" y="704"/>
                      </a:lnTo>
                      <a:lnTo>
                        <a:pt x="4184" y="704"/>
                      </a:lnTo>
                      <a:lnTo>
                        <a:pt x="4184" y="714"/>
                      </a:lnTo>
                      <a:close/>
                      <a:moveTo>
                        <a:pt x="4213" y="714"/>
                      </a:moveTo>
                      <a:lnTo>
                        <a:pt x="4200" y="714"/>
                      </a:lnTo>
                      <a:lnTo>
                        <a:pt x="4200" y="704"/>
                      </a:lnTo>
                      <a:lnTo>
                        <a:pt x="4213" y="704"/>
                      </a:lnTo>
                      <a:lnTo>
                        <a:pt x="4213" y="714"/>
                      </a:lnTo>
                      <a:close/>
                      <a:moveTo>
                        <a:pt x="4243" y="714"/>
                      </a:moveTo>
                      <a:lnTo>
                        <a:pt x="4229" y="714"/>
                      </a:lnTo>
                      <a:lnTo>
                        <a:pt x="4229" y="704"/>
                      </a:lnTo>
                      <a:lnTo>
                        <a:pt x="4243" y="704"/>
                      </a:lnTo>
                      <a:lnTo>
                        <a:pt x="4243" y="714"/>
                      </a:lnTo>
                      <a:close/>
                      <a:moveTo>
                        <a:pt x="4272" y="714"/>
                      </a:moveTo>
                      <a:lnTo>
                        <a:pt x="4259" y="714"/>
                      </a:lnTo>
                      <a:lnTo>
                        <a:pt x="4259" y="704"/>
                      </a:lnTo>
                      <a:lnTo>
                        <a:pt x="4272" y="704"/>
                      </a:lnTo>
                      <a:lnTo>
                        <a:pt x="4272" y="714"/>
                      </a:lnTo>
                      <a:close/>
                      <a:moveTo>
                        <a:pt x="4301" y="714"/>
                      </a:moveTo>
                      <a:lnTo>
                        <a:pt x="4288" y="714"/>
                      </a:lnTo>
                      <a:lnTo>
                        <a:pt x="4288" y="704"/>
                      </a:lnTo>
                      <a:lnTo>
                        <a:pt x="4301" y="704"/>
                      </a:lnTo>
                      <a:lnTo>
                        <a:pt x="4301" y="714"/>
                      </a:lnTo>
                      <a:close/>
                      <a:moveTo>
                        <a:pt x="4331" y="714"/>
                      </a:moveTo>
                      <a:lnTo>
                        <a:pt x="4315" y="714"/>
                      </a:lnTo>
                      <a:lnTo>
                        <a:pt x="4315" y="704"/>
                      </a:lnTo>
                      <a:lnTo>
                        <a:pt x="4331" y="704"/>
                      </a:lnTo>
                      <a:lnTo>
                        <a:pt x="4331" y="714"/>
                      </a:lnTo>
                      <a:close/>
                      <a:moveTo>
                        <a:pt x="4360" y="714"/>
                      </a:moveTo>
                      <a:lnTo>
                        <a:pt x="4344" y="714"/>
                      </a:lnTo>
                      <a:lnTo>
                        <a:pt x="4344" y="704"/>
                      </a:lnTo>
                      <a:lnTo>
                        <a:pt x="4360" y="704"/>
                      </a:lnTo>
                      <a:lnTo>
                        <a:pt x="4360" y="714"/>
                      </a:lnTo>
                      <a:close/>
                      <a:moveTo>
                        <a:pt x="4373" y="704"/>
                      </a:moveTo>
                      <a:lnTo>
                        <a:pt x="4363" y="704"/>
                      </a:lnTo>
                      <a:lnTo>
                        <a:pt x="4363" y="688"/>
                      </a:lnTo>
                      <a:lnTo>
                        <a:pt x="4373" y="688"/>
                      </a:lnTo>
                      <a:lnTo>
                        <a:pt x="4373" y="704"/>
                      </a:lnTo>
                      <a:close/>
                      <a:moveTo>
                        <a:pt x="37" y="674"/>
                      </a:moveTo>
                      <a:lnTo>
                        <a:pt x="29" y="688"/>
                      </a:lnTo>
                      <a:lnTo>
                        <a:pt x="21" y="682"/>
                      </a:lnTo>
                      <a:lnTo>
                        <a:pt x="29" y="669"/>
                      </a:lnTo>
                      <a:lnTo>
                        <a:pt x="37" y="674"/>
                      </a:lnTo>
                      <a:close/>
                      <a:moveTo>
                        <a:pt x="4373" y="674"/>
                      </a:moveTo>
                      <a:lnTo>
                        <a:pt x="4363" y="674"/>
                      </a:lnTo>
                      <a:lnTo>
                        <a:pt x="4363" y="658"/>
                      </a:lnTo>
                      <a:lnTo>
                        <a:pt x="4373" y="658"/>
                      </a:lnTo>
                      <a:lnTo>
                        <a:pt x="4373" y="674"/>
                      </a:lnTo>
                      <a:close/>
                      <a:moveTo>
                        <a:pt x="53" y="650"/>
                      </a:moveTo>
                      <a:lnTo>
                        <a:pt x="45" y="664"/>
                      </a:lnTo>
                      <a:lnTo>
                        <a:pt x="37" y="658"/>
                      </a:lnTo>
                      <a:lnTo>
                        <a:pt x="45" y="645"/>
                      </a:lnTo>
                      <a:lnTo>
                        <a:pt x="53" y="650"/>
                      </a:lnTo>
                      <a:close/>
                      <a:moveTo>
                        <a:pt x="4373" y="645"/>
                      </a:moveTo>
                      <a:lnTo>
                        <a:pt x="4363" y="645"/>
                      </a:lnTo>
                      <a:lnTo>
                        <a:pt x="4363" y="629"/>
                      </a:lnTo>
                      <a:lnTo>
                        <a:pt x="4373" y="629"/>
                      </a:lnTo>
                      <a:lnTo>
                        <a:pt x="4373" y="645"/>
                      </a:lnTo>
                      <a:close/>
                      <a:moveTo>
                        <a:pt x="69" y="626"/>
                      </a:moveTo>
                      <a:lnTo>
                        <a:pt x="61" y="639"/>
                      </a:lnTo>
                      <a:lnTo>
                        <a:pt x="53" y="631"/>
                      </a:lnTo>
                      <a:lnTo>
                        <a:pt x="61" y="621"/>
                      </a:lnTo>
                      <a:lnTo>
                        <a:pt x="69" y="626"/>
                      </a:lnTo>
                      <a:close/>
                      <a:moveTo>
                        <a:pt x="4373" y="615"/>
                      </a:moveTo>
                      <a:lnTo>
                        <a:pt x="4363" y="615"/>
                      </a:lnTo>
                      <a:lnTo>
                        <a:pt x="4363" y="602"/>
                      </a:lnTo>
                      <a:lnTo>
                        <a:pt x="4373" y="602"/>
                      </a:lnTo>
                      <a:lnTo>
                        <a:pt x="4373" y="615"/>
                      </a:lnTo>
                      <a:close/>
                      <a:moveTo>
                        <a:pt x="85" y="602"/>
                      </a:moveTo>
                      <a:lnTo>
                        <a:pt x="77" y="615"/>
                      </a:lnTo>
                      <a:lnTo>
                        <a:pt x="66" y="607"/>
                      </a:lnTo>
                      <a:lnTo>
                        <a:pt x="74" y="597"/>
                      </a:lnTo>
                      <a:lnTo>
                        <a:pt x="85" y="602"/>
                      </a:lnTo>
                      <a:close/>
                      <a:moveTo>
                        <a:pt x="101" y="578"/>
                      </a:moveTo>
                      <a:lnTo>
                        <a:pt x="93" y="589"/>
                      </a:lnTo>
                      <a:lnTo>
                        <a:pt x="82" y="583"/>
                      </a:lnTo>
                      <a:lnTo>
                        <a:pt x="90" y="573"/>
                      </a:lnTo>
                      <a:lnTo>
                        <a:pt x="101" y="578"/>
                      </a:lnTo>
                      <a:close/>
                      <a:moveTo>
                        <a:pt x="4373" y="586"/>
                      </a:moveTo>
                      <a:lnTo>
                        <a:pt x="4363" y="586"/>
                      </a:lnTo>
                      <a:lnTo>
                        <a:pt x="4363" y="573"/>
                      </a:lnTo>
                      <a:lnTo>
                        <a:pt x="4373" y="573"/>
                      </a:lnTo>
                      <a:lnTo>
                        <a:pt x="4373" y="586"/>
                      </a:lnTo>
                      <a:close/>
                      <a:moveTo>
                        <a:pt x="117" y="554"/>
                      </a:moveTo>
                      <a:lnTo>
                        <a:pt x="109" y="565"/>
                      </a:lnTo>
                      <a:lnTo>
                        <a:pt x="98" y="559"/>
                      </a:lnTo>
                      <a:lnTo>
                        <a:pt x="106" y="546"/>
                      </a:lnTo>
                      <a:lnTo>
                        <a:pt x="117" y="554"/>
                      </a:lnTo>
                      <a:close/>
                      <a:moveTo>
                        <a:pt x="4373" y="557"/>
                      </a:moveTo>
                      <a:lnTo>
                        <a:pt x="4363" y="557"/>
                      </a:lnTo>
                      <a:lnTo>
                        <a:pt x="4363" y="543"/>
                      </a:lnTo>
                      <a:lnTo>
                        <a:pt x="4373" y="543"/>
                      </a:lnTo>
                      <a:lnTo>
                        <a:pt x="4373" y="557"/>
                      </a:lnTo>
                      <a:close/>
                      <a:moveTo>
                        <a:pt x="130" y="527"/>
                      </a:moveTo>
                      <a:lnTo>
                        <a:pt x="125" y="540"/>
                      </a:lnTo>
                      <a:lnTo>
                        <a:pt x="114" y="535"/>
                      </a:lnTo>
                      <a:lnTo>
                        <a:pt x="122" y="522"/>
                      </a:lnTo>
                      <a:lnTo>
                        <a:pt x="130" y="527"/>
                      </a:lnTo>
                      <a:close/>
                      <a:moveTo>
                        <a:pt x="4373" y="527"/>
                      </a:moveTo>
                      <a:lnTo>
                        <a:pt x="4363" y="527"/>
                      </a:lnTo>
                      <a:lnTo>
                        <a:pt x="4363" y="514"/>
                      </a:lnTo>
                      <a:lnTo>
                        <a:pt x="4373" y="514"/>
                      </a:lnTo>
                      <a:lnTo>
                        <a:pt x="4373" y="527"/>
                      </a:lnTo>
                      <a:close/>
                      <a:moveTo>
                        <a:pt x="146" y="503"/>
                      </a:moveTo>
                      <a:lnTo>
                        <a:pt x="138" y="516"/>
                      </a:lnTo>
                      <a:lnTo>
                        <a:pt x="130" y="511"/>
                      </a:lnTo>
                      <a:lnTo>
                        <a:pt x="138" y="498"/>
                      </a:lnTo>
                      <a:lnTo>
                        <a:pt x="146" y="503"/>
                      </a:lnTo>
                      <a:close/>
                      <a:moveTo>
                        <a:pt x="4373" y="500"/>
                      </a:moveTo>
                      <a:lnTo>
                        <a:pt x="4363" y="500"/>
                      </a:lnTo>
                      <a:lnTo>
                        <a:pt x="4363" y="484"/>
                      </a:lnTo>
                      <a:lnTo>
                        <a:pt x="4373" y="484"/>
                      </a:lnTo>
                      <a:lnTo>
                        <a:pt x="4373" y="500"/>
                      </a:lnTo>
                      <a:close/>
                      <a:moveTo>
                        <a:pt x="162" y="479"/>
                      </a:moveTo>
                      <a:lnTo>
                        <a:pt x="154" y="492"/>
                      </a:lnTo>
                      <a:lnTo>
                        <a:pt x="146" y="487"/>
                      </a:lnTo>
                      <a:lnTo>
                        <a:pt x="154" y="474"/>
                      </a:lnTo>
                      <a:lnTo>
                        <a:pt x="162" y="479"/>
                      </a:lnTo>
                      <a:close/>
                      <a:moveTo>
                        <a:pt x="4373" y="471"/>
                      </a:moveTo>
                      <a:lnTo>
                        <a:pt x="4363" y="471"/>
                      </a:lnTo>
                      <a:lnTo>
                        <a:pt x="4363" y="455"/>
                      </a:lnTo>
                      <a:lnTo>
                        <a:pt x="4373" y="455"/>
                      </a:lnTo>
                      <a:lnTo>
                        <a:pt x="4373" y="471"/>
                      </a:lnTo>
                      <a:close/>
                      <a:moveTo>
                        <a:pt x="178" y="455"/>
                      </a:moveTo>
                      <a:lnTo>
                        <a:pt x="170" y="468"/>
                      </a:lnTo>
                      <a:lnTo>
                        <a:pt x="162" y="460"/>
                      </a:lnTo>
                      <a:lnTo>
                        <a:pt x="170" y="449"/>
                      </a:lnTo>
                      <a:lnTo>
                        <a:pt x="178" y="455"/>
                      </a:lnTo>
                      <a:close/>
                      <a:moveTo>
                        <a:pt x="194" y="431"/>
                      </a:moveTo>
                      <a:lnTo>
                        <a:pt x="186" y="441"/>
                      </a:lnTo>
                      <a:lnTo>
                        <a:pt x="178" y="436"/>
                      </a:lnTo>
                      <a:lnTo>
                        <a:pt x="184" y="425"/>
                      </a:lnTo>
                      <a:lnTo>
                        <a:pt x="194" y="431"/>
                      </a:lnTo>
                      <a:close/>
                      <a:moveTo>
                        <a:pt x="4373" y="441"/>
                      </a:moveTo>
                      <a:lnTo>
                        <a:pt x="4363" y="441"/>
                      </a:lnTo>
                      <a:lnTo>
                        <a:pt x="4363" y="425"/>
                      </a:lnTo>
                      <a:lnTo>
                        <a:pt x="4373" y="425"/>
                      </a:lnTo>
                      <a:lnTo>
                        <a:pt x="4373" y="441"/>
                      </a:lnTo>
                      <a:close/>
                      <a:moveTo>
                        <a:pt x="210" y="407"/>
                      </a:moveTo>
                      <a:lnTo>
                        <a:pt x="202" y="417"/>
                      </a:lnTo>
                      <a:lnTo>
                        <a:pt x="192" y="412"/>
                      </a:lnTo>
                      <a:lnTo>
                        <a:pt x="200" y="401"/>
                      </a:lnTo>
                      <a:lnTo>
                        <a:pt x="210" y="407"/>
                      </a:lnTo>
                      <a:close/>
                      <a:moveTo>
                        <a:pt x="4373" y="412"/>
                      </a:moveTo>
                      <a:lnTo>
                        <a:pt x="4363" y="412"/>
                      </a:lnTo>
                      <a:lnTo>
                        <a:pt x="4363" y="396"/>
                      </a:lnTo>
                      <a:lnTo>
                        <a:pt x="4373" y="396"/>
                      </a:lnTo>
                      <a:lnTo>
                        <a:pt x="4373" y="412"/>
                      </a:lnTo>
                      <a:close/>
                      <a:moveTo>
                        <a:pt x="226" y="382"/>
                      </a:moveTo>
                      <a:lnTo>
                        <a:pt x="218" y="393"/>
                      </a:lnTo>
                      <a:lnTo>
                        <a:pt x="208" y="388"/>
                      </a:lnTo>
                      <a:lnTo>
                        <a:pt x="216" y="374"/>
                      </a:lnTo>
                      <a:lnTo>
                        <a:pt x="226" y="382"/>
                      </a:lnTo>
                      <a:close/>
                      <a:moveTo>
                        <a:pt x="4373" y="382"/>
                      </a:moveTo>
                      <a:lnTo>
                        <a:pt x="4363" y="382"/>
                      </a:lnTo>
                      <a:lnTo>
                        <a:pt x="4363" y="369"/>
                      </a:lnTo>
                      <a:lnTo>
                        <a:pt x="4373" y="369"/>
                      </a:lnTo>
                      <a:lnTo>
                        <a:pt x="4373" y="382"/>
                      </a:lnTo>
                      <a:close/>
                      <a:moveTo>
                        <a:pt x="242" y="356"/>
                      </a:moveTo>
                      <a:lnTo>
                        <a:pt x="234" y="369"/>
                      </a:lnTo>
                      <a:lnTo>
                        <a:pt x="224" y="364"/>
                      </a:lnTo>
                      <a:lnTo>
                        <a:pt x="232" y="350"/>
                      </a:lnTo>
                      <a:lnTo>
                        <a:pt x="242" y="356"/>
                      </a:lnTo>
                      <a:close/>
                      <a:moveTo>
                        <a:pt x="4373" y="353"/>
                      </a:moveTo>
                      <a:lnTo>
                        <a:pt x="4363" y="353"/>
                      </a:lnTo>
                      <a:lnTo>
                        <a:pt x="4363" y="340"/>
                      </a:lnTo>
                      <a:lnTo>
                        <a:pt x="4373" y="340"/>
                      </a:lnTo>
                      <a:lnTo>
                        <a:pt x="4373" y="353"/>
                      </a:lnTo>
                      <a:close/>
                      <a:moveTo>
                        <a:pt x="256" y="332"/>
                      </a:moveTo>
                      <a:lnTo>
                        <a:pt x="248" y="345"/>
                      </a:lnTo>
                      <a:lnTo>
                        <a:pt x="240" y="340"/>
                      </a:lnTo>
                      <a:lnTo>
                        <a:pt x="248" y="326"/>
                      </a:lnTo>
                      <a:lnTo>
                        <a:pt x="256" y="332"/>
                      </a:lnTo>
                      <a:close/>
                      <a:moveTo>
                        <a:pt x="4373" y="324"/>
                      </a:moveTo>
                      <a:lnTo>
                        <a:pt x="4363" y="324"/>
                      </a:lnTo>
                      <a:lnTo>
                        <a:pt x="4363" y="310"/>
                      </a:lnTo>
                      <a:lnTo>
                        <a:pt x="4373" y="310"/>
                      </a:lnTo>
                      <a:lnTo>
                        <a:pt x="4373" y="324"/>
                      </a:lnTo>
                      <a:close/>
                      <a:moveTo>
                        <a:pt x="272" y="308"/>
                      </a:moveTo>
                      <a:lnTo>
                        <a:pt x="264" y="321"/>
                      </a:lnTo>
                      <a:lnTo>
                        <a:pt x="256" y="316"/>
                      </a:lnTo>
                      <a:lnTo>
                        <a:pt x="264" y="302"/>
                      </a:lnTo>
                      <a:lnTo>
                        <a:pt x="272" y="308"/>
                      </a:lnTo>
                      <a:close/>
                      <a:moveTo>
                        <a:pt x="288" y="283"/>
                      </a:moveTo>
                      <a:lnTo>
                        <a:pt x="280" y="297"/>
                      </a:lnTo>
                      <a:lnTo>
                        <a:pt x="272" y="289"/>
                      </a:lnTo>
                      <a:lnTo>
                        <a:pt x="280" y="278"/>
                      </a:lnTo>
                      <a:lnTo>
                        <a:pt x="288" y="283"/>
                      </a:lnTo>
                      <a:close/>
                      <a:moveTo>
                        <a:pt x="4373" y="297"/>
                      </a:moveTo>
                      <a:lnTo>
                        <a:pt x="4363" y="297"/>
                      </a:lnTo>
                      <a:lnTo>
                        <a:pt x="4363" y="281"/>
                      </a:lnTo>
                      <a:lnTo>
                        <a:pt x="4373" y="281"/>
                      </a:lnTo>
                      <a:lnTo>
                        <a:pt x="4373" y="297"/>
                      </a:lnTo>
                      <a:close/>
                      <a:moveTo>
                        <a:pt x="304" y="259"/>
                      </a:moveTo>
                      <a:lnTo>
                        <a:pt x="296" y="270"/>
                      </a:lnTo>
                      <a:lnTo>
                        <a:pt x="288" y="265"/>
                      </a:lnTo>
                      <a:lnTo>
                        <a:pt x="296" y="254"/>
                      </a:lnTo>
                      <a:lnTo>
                        <a:pt x="304" y="259"/>
                      </a:lnTo>
                      <a:close/>
                      <a:moveTo>
                        <a:pt x="4373" y="267"/>
                      </a:moveTo>
                      <a:lnTo>
                        <a:pt x="4363" y="267"/>
                      </a:lnTo>
                      <a:lnTo>
                        <a:pt x="4363" y="251"/>
                      </a:lnTo>
                      <a:lnTo>
                        <a:pt x="4373" y="251"/>
                      </a:lnTo>
                      <a:lnTo>
                        <a:pt x="4373" y="267"/>
                      </a:lnTo>
                      <a:close/>
                      <a:moveTo>
                        <a:pt x="320" y="235"/>
                      </a:moveTo>
                      <a:lnTo>
                        <a:pt x="312" y="246"/>
                      </a:lnTo>
                      <a:lnTo>
                        <a:pt x="301" y="241"/>
                      </a:lnTo>
                      <a:lnTo>
                        <a:pt x="309" y="230"/>
                      </a:lnTo>
                      <a:lnTo>
                        <a:pt x="320" y="235"/>
                      </a:lnTo>
                      <a:close/>
                      <a:moveTo>
                        <a:pt x="4373" y="238"/>
                      </a:moveTo>
                      <a:lnTo>
                        <a:pt x="4363" y="238"/>
                      </a:lnTo>
                      <a:lnTo>
                        <a:pt x="4363" y="222"/>
                      </a:lnTo>
                      <a:lnTo>
                        <a:pt x="4373" y="222"/>
                      </a:lnTo>
                      <a:lnTo>
                        <a:pt x="4373" y="238"/>
                      </a:lnTo>
                      <a:close/>
                      <a:moveTo>
                        <a:pt x="336" y="211"/>
                      </a:moveTo>
                      <a:lnTo>
                        <a:pt x="328" y="222"/>
                      </a:lnTo>
                      <a:lnTo>
                        <a:pt x="317" y="217"/>
                      </a:lnTo>
                      <a:lnTo>
                        <a:pt x="325" y="203"/>
                      </a:lnTo>
                      <a:lnTo>
                        <a:pt x="336" y="211"/>
                      </a:lnTo>
                      <a:close/>
                      <a:moveTo>
                        <a:pt x="4373" y="208"/>
                      </a:moveTo>
                      <a:lnTo>
                        <a:pt x="4363" y="208"/>
                      </a:lnTo>
                      <a:lnTo>
                        <a:pt x="4363" y="195"/>
                      </a:lnTo>
                      <a:lnTo>
                        <a:pt x="4373" y="195"/>
                      </a:lnTo>
                      <a:lnTo>
                        <a:pt x="4373" y="208"/>
                      </a:lnTo>
                      <a:close/>
                      <a:moveTo>
                        <a:pt x="352" y="184"/>
                      </a:moveTo>
                      <a:lnTo>
                        <a:pt x="344" y="198"/>
                      </a:lnTo>
                      <a:lnTo>
                        <a:pt x="333" y="192"/>
                      </a:lnTo>
                      <a:lnTo>
                        <a:pt x="341" y="179"/>
                      </a:lnTo>
                      <a:lnTo>
                        <a:pt x="352" y="184"/>
                      </a:lnTo>
                      <a:close/>
                      <a:moveTo>
                        <a:pt x="4373" y="179"/>
                      </a:moveTo>
                      <a:lnTo>
                        <a:pt x="4363" y="179"/>
                      </a:lnTo>
                      <a:lnTo>
                        <a:pt x="4363" y="166"/>
                      </a:lnTo>
                      <a:lnTo>
                        <a:pt x="4373" y="166"/>
                      </a:lnTo>
                      <a:lnTo>
                        <a:pt x="4373" y="179"/>
                      </a:lnTo>
                      <a:close/>
                      <a:moveTo>
                        <a:pt x="365" y="160"/>
                      </a:moveTo>
                      <a:lnTo>
                        <a:pt x="360" y="174"/>
                      </a:lnTo>
                      <a:lnTo>
                        <a:pt x="349" y="168"/>
                      </a:lnTo>
                      <a:lnTo>
                        <a:pt x="357" y="155"/>
                      </a:lnTo>
                      <a:lnTo>
                        <a:pt x="365" y="160"/>
                      </a:lnTo>
                      <a:close/>
                      <a:moveTo>
                        <a:pt x="4373" y="150"/>
                      </a:moveTo>
                      <a:lnTo>
                        <a:pt x="4363" y="150"/>
                      </a:lnTo>
                      <a:lnTo>
                        <a:pt x="4363" y="136"/>
                      </a:lnTo>
                      <a:lnTo>
                        <a:pt x="4373" y="136"/>
                      </a:lnTo>
                      <a:lnTo>
                        <a:pt x="4373" y="150"/>
                      </a:lnTo>
                      <a:close/>
                      <a:moveTo>
                        <a:pt x="381" y="136"/>
                      </a:moveTo>
                      <a:lnTo>
                        <a:pt x="373" y="150"/>
                      </a:lnTo>
                      <a:lnTo>
                        <a:pt x="365" y="144"/>
                      </a:lnTo>
                      <a:lnTo>
                        <a:pt x="373" y="131"/>
                      </a:lnTo>
                      <a:lnTo>
                        <a:pt x="381" y="136"/>
                      </a:lnTo>
                      <a:close/>
                      <a:moveTo>
                        <a:pt x="397" y="112"/>
                      </a:moveTo>
                      <a:lnTo>
                        <a:pt x="389" y="125"/>
                      </a:lnTo>
                      <a:lnTo>
                        <a:pt x="381" y="117"/>
                      </a:lnTo>
                      <a:lnTo>
                        <a:pt x="389" y="107"/>
                      </a:lnTo>
                      <a:lnTo>
                        <a:pt x="397" y="112"/>
                      </a:lnTo>
                      <a:close/>
                      <a:moveTo>
                        <a:pt x="4373" y="120"/>
                      </a:moveTo>
                      <a:lnTo>
                        <a:pt x="4363" y="120"/>
                      </a:lnTo>
                      <a:lnTo>
                        <a:pt x="4363" y="107"/>
                      </a:lnTo>
                      <a:lnTo>
                        <a:pt x="4373" y="107"/>
                      </a:lnTo>
                      <a:lnTo>
                        <a:pt x="4373" y="120"/>
                      </a:lnTo>
                      <a:close/>
                      <a:moveTo>
                        <a:pt x="413" y="88"/>
                      </a:moveTo>
                      <a:lnTo>
                        <a:pt x="405" y="99"/>
                      </a:lnTo>
                      <a:lnTo>
                        <a:pt x="397" y="93"/>
                      </a:lnTo>
                      <a:lnTo>
                        <a:pt x="405" y="83"/>
                      </a:lnTo>
                      <a:lnTo>
                        <a:pt x="413" y="88"/>
                      </a:lnTo>
                      <a:close/>
                      <a:moveTo>
                        <a:pt x="4373" y="91"/>
                      </a:moveTo>
                      <a:lnTo>
                        <a:pt x="4363" y="91"/>
                      </a:lnTo>
                      <a:lnTo>
                        <a:pt x="4363" y="77"/>
                      </a:lnTo>
                      <a:lnTo>
                        <a:pt x="4373" y="77"/>
                      </a:lnTo>
                      <a:lnTo>
                        <a:pt x="4373" y="91"/>
                      </a:lnTo>
                      <a:close/>
                      <a:moveTo>
                        <a:pt x="429" y="64"/>
                      </a:moveTo>
                      <a:lnTo>
                        <a:pt x="421" y="75"/>
                      </a:lnTo>
                      <a:lnTo>
                        <a:pt x="413" y="69"/>
                      </a:lnTo>
                      <a:lnTo>
                        <a:pt x="419" y="59"/>
                      </a:lnTo>
                      <a:lnTo>
                        <a:pt x="429" y="64"/>
                      </a:lnTo>
                      <a:close/>
                      <a:moveTo>
                        <a:pt x="4373" y="64"/>
                      </a:moveTo>
                      <a:lnTo>
                        <a:pt x="4363" y="64"/>
                      </a:lnTo>
                      <a:lnTo>
                        <a:pt x="4363" y="48"/>
                      </a:lnTo>
                      <a:lnTo>
                        <a:pt x="4373" y="48"/>
                      </a:lnTo>
                      <a:lnTo>
                        <a:pt x="4373" y="64"/>
                      </a:lnTo>
                      <a:close/>
                      <a:moveTo>
                        <a:pt x="445" y="40"/>
                      </a:moveTo>
                      <a:lnTo>
                        <a:pt x="437" y="51"/>
                      </a:lnTo>
                      <a:lnTo>
                        <a:pt x="427" y="45"/>
                      </a:lnTo>
                      <a:lnTo>
                        <a:pt x="435" y="32"/>
                      </a:lnTo>
                      <a:lnTo>
                        <a:pt x="445" y="40"/>
                      </a:lnTo>
                      <a:close/>
                      <a:moveTo>
                        <a:pt x="4373" y="34"/>
                      </a:moveTo>
                      <a:lnTo>
                        <a:pt x="4363" y="34"/>
                      </a:lnTo>
                      <a:lnTo>
                        <a:pt x="4363" y="18"/>
                      </a:lnTo>
                      <a:lnTo>
                        <a:pt x="4373" y="18"/>
                      </a:lnTo>
                      <a:lnTo>
                        <a:pt x="4373" y="34"/>
                      </a:lnTo>
                      <a:close/>
                      <a:moveTo>
                        <a:pt x="461" y="13"/>
                      </a:moveTo>
                      <a:lnTo>
                        <a:pt x="453" y="26"/>
                      </a:lnTo>
                      <a:lnTo>
                        <a:pt x="443" y="21"/>
                      </a:lnTo>
                      <a:lnTo>
                        <a:pt x="451" y="8"/>
                      </a:lnTo>
                      <a:lnTo>
                        <a:pt x="461" y="13"/>
                      </a:lnTo>
                      <a:close/>
                      <a:moveTo>
                        <a:pt x="483" y="10"/>
                      </a:moveTo>
                      <a:lnTo>
                        <a:pt x="467" y="10"/>
                      </a:lnTo>
                      <a:lnTo>
                        <a:pt x="467" y="0"/>
                      </a:lnTo>
                      <a:lnTo>
                        <a:pt x="483" y="0"/>
                      </a:lnTo>
                      <a:lnTo>
                        <a:pt x="483" y="10"/>
                      </a:lnTo>
                      <a:close/>
                      <a:moveTo>
                        <a:pt x="509" y="10"/>
                      </a:moveTo>
                      <a:lnTo>
                        <a:pt x="496" y="10"/>
                      </a:lnTo>
                      <a:lnTo>
                        <a:pt x="496" y="0"/>
                      </a:lnTo>
                      <a:lnTo>
                        <a:pt x="509" y="0"/>
                      </a:lnTo>
                      <a:lnTo>
                        <a:pt x="509" y="10"/>
                      </a:lnTo>
                      <a:close/>
                      <a:moveTo>
                        <a:pt x="539" y="10"/>
                      </a:moveTo>
                      <a:lnTo>
                        <a:pt x="525" y="10"/>
                      </a:lnTo>
                      <a:lnTo>
                        <a:pt x="525" y="0"/>
                      </a:lnTo>
                      <a:lnTo>
                        <a:pt x="539" y="0"/>
                      </a:lnTo>
                      <a:lnTo>
                        <a:pt x="539" y="10"/>
                      </a:lnTo>
                      <a:close/>
                      <a:moveTo>
                        <a:pt x="568" y="10"/>
                      </a:moveTo>
                      <a:lnTo>
                        <a:pt x="555" y="10"/>
                      </a:lnTo>
                      <a:lnTo>
                        <a:pt x="555" y="0"/>
                      </a:lnTo>
                      <a:lnTo>
                        <a:pt x="568" y="0"/>
                      </a:lnTo>
                      <a:lnTo>
                        <a:pt x="568" y="10"/>
                      </a:lnTo>
                      <a:close/>
                      <a:moveTo>
                        <a:pt x="597" y="10"/>
                      </a:moveTo>
                      <a:lnTo>
                        <a:pt x="584" y="10"/>
                      </a:lnTo>
                      <a:lnTo>
                        <a:pt x="584" y="0"/>
                      </a:lnTo>
                      <a:lnTo>
                        <a:pt x="597" y="0"/>
                      </a:lnTo>
                      <a:lnTo>
                        <a:pt x="597" y="10"/>
                      </a:lnTo>
                      <a:close/>
                      <a:moveTo>
                        <a:pt x="627" y="10"/>
                      </a:moveTo>
                      <a:lnTo>
                        <a:pt x="611" y="10"/>
                      </a:lnTo>
                      <a:lnTo>
                        <a:pt x="611" y="0"/>
                      </a:lnTo>
                      <a:lnTo>
                        <a:pt x="627" y="0"/>
                      </a:lnTo>
                      <a:lnTo>
                        <a:pt x="627" y="10"/>
                      </a:lnTo>
                      <a:close/>
                      <a:moveTo>
                        <a:pt x="656" y="10"/>
                      </a:moveTo>
                      <a:lnTo>
                        <a:pt x="640" y="10"/>
                      </a:lnTo>
                      <a:lnTo>
                        <a:pt x="640" y="0"/>
                      </a:lnTo>
                      <a:lnTo>
                        <a:pt x="656" y="0"/>
                      </a:lnTo>
                      <a:lnTo>
                        <a:pt x="656" y="10"/>
                      </a:lnTo>
                      <a:close/>
                      <a:moveTo>
                        <a:pt x="685" y="10"/>
                      </a:moveTo>
                      <a:lnTo>
                        <a:pt x="669" y="10"/>
                      </a:lnTo>
                      <a:lnTo>
                        <a:pt x="669" y="0"/>
                      </a:lnTo>
                      <a:lnTo>
                        <a:pt x="685" y="0"/>
                      </a:lnTo>
                      <a:lnTo>
                        <a:pt x="685" y="10"/>
                      </a:lnTo>
                      <a:close/>
                      <a:moveTo>
                        <a:pt x="715" y="10"/>
                      </a:moveTo>
                      <a:lnTo>
                        <a:pt x="699" y="10"/>
                      </a:lnTo>
                      <a:lnTo>
                        <a:pt x="699" y="0"/>
                      </a:lnTo>
                      <a:lnTo>
                        <a:pt x="715" y="0"/>
                      </a:lnTo>
                      <a:lnTo>
                        <a:pt x="715" y="10"/>
                      </a:lnTo>
                      <a:close/>
                      <a:moveTo>
                        <a:pt x="741" y="10"/>
                      </a:moveTo>
                      <a:lnTo>
                        <a:pt x="728" y="10"/>
                      </a:lnTo>
                      <a:lnTo>
                        <a:pt x="728" y="0"/>
                      </a:lnTo>
                      <a:lnTo>
                        <a:pt x="741" y="0"/>
                      </a:lnTo>
                      <a:lnTo>
                        <a:pt x="741" y="10"/>
                      </a:lnTo>
                      <a:close/>
                      <a:moveTo>
                        <a:pt x="771" y="10"/>
                      </a:moveTo>
                      <a:lnTo>
                        <a:pt x="757" y="10"/>
                      </a:lnTo>
                      <a:lnTo>
                        <a:pt x="757" y="0"/>
                      </a:lnTo>
                      <a:lnTo>
                        <a:pt x="771" y="0"/>
                      </a:lnTo>
                      <a:lnTo>
                        <a:pt x="771" y="10"/>
                      </a:lnTo>
                      <a:close/>
                      <a:moveTo>
                        <a:pt x="800" y="10"/>
                      </a:moveTo>
                      <a:lnTo>
                        <a:pt x="787" y="10"/>
                      </a:lnTo>
                      <a:lnTo>
                        <a:pt x="787" y="0"/>
                      </a:lnTo>
                      <a:lnTo>
                        <a:pt x="800" y="0"/>
                      </a:lnTo>
                      <a:lnTo>
                        <a:pt x="800" y="10"/>
                      </a:lnTo>
                      <a:close/>
                      <a:moveTo>
                        <a:pt x="830" y="10"/>
                      </a:moveTo>
                      <a:lnTo>
                        <a:pt x="813" y="10"/>
                      </a:lnTo>
                      <a:lnTo>
                        <a:pt x="813" y="0"/>
                      </a:lnTo>
                      <a:lnTo>
                        <a:pt x="830" y="0"/>
                      </a:lnTo>
                      <a:lnTo>
                        <a:pt x="830" y="10"/>
                      </a:lnTo>
                      <a:close/>
                      <a:moveTo>
                        <a:pt x="859" y="10"/>
                      </a:moveTo>
                      <a:lnTo>
                        <a:pt x="843" y="10"/>
                      </a:lnTo>
                      <a:lnTo>
                        <a:pt x="843" y="0"/>
                      </a:lnTo>
                      <a:lnTo>
                        <a:pt x="859" y="0"/>
                      </a:lnTo>
                      <a:lnTo>
                        <a:pt x="859" y="10"/>
                      </a:lnTo>
                      <a:close/>
                      <a:moveTo>
                        <a:pt x="888" y="10"/>
                      </a:moveTo>
                      <a:lnTo>
                        <a:pt x="872" y="10"/>
                      </a:lnTo>
                      <a:lnTo>
                        <a:pt x="872" y="0"/>
                      </a:lnTo>
                      <a:lnTo>
                        <a:pt x="888" y="0"/>
                      </a:lnTo>
                      <a:lnTo>
                        <a:pt x="888" y="10"/>
                      </a:lnTo>
                      <a:close/>
                      <a:moveTo>
                        <a:pt x="918" y="10"/>
                      </a:moveTo>
                      <a:lnTo>
                        <a:pt x="902" y="10"/>
                      </a:lnTo>
                      <a:lnTo>
                        <a:pt x="902" y="0"/>
                      </a:lnTo>
                      <a:lnTo>
                        <a:pt x="918" y="0"/>
                      </a:lnTo>
                      <a:lnTo>
                        <a:pt x="918" y="10"/>
                      </a:lnTo>
                      <a:close/>
                      <a:moveTo>
                        <a:pt x="944" y="10"/>
                      </a:moveTo>
                      <a:lnTo>
                        <a:pt x="931" y="10"/>
                      </a:lnTo>
                      <a:lnTo>
                        <a:pt x="931" y="0"/>
                      </a:lnTo>
                      <a:lnTo>
                        <a:pt x="944" y="0"/>
                      </a:lnTo>
                      <a:lnTo>
                        <a:pt x="944" y="10"/>
                      </a:lnTo>
                      <a:close/>
                      <a:moveTo>
                        <a:pt x="974" y="10"/>
                      </a:moveTo>
                      <a:lnTo>
                        <a:pt x="960" y="10"/>
                      </a:lnTo>
                      <a:lnTo>
                        <a:pt x="960" y="0"/>
                      </a:lnTo>
                      <a:lnTo>
                        <a:pt x="974" y="0"/>
                      </a:lnTo>
                      <a:lnTo>
                        <a:pt x="974" y="10"/>
                      </a:lnTo>
                      <a:close/>
                      <a:moveTo>
                        <a:pt x="1003" y="10"/>
                      </a:moveTo>
                      <a:lnTo>
                        <a:pt x="990" y="10"/>
                      </a:lnTo>
                      <a:lnTo>
                        <a:pt x="990" y="0"/>
                      </a:lnTo>
                      <a:lnTo>
                        <a:pt x="1003" y="0"/>
                      </a:lnTo>
                      <a:lnTo>
                        <a:pt x="1003" y="10"/>
                      </a:lnTo>
                      <a:close/>
                      <a:moveTo>
                        <a:pt x="1032" y="10"/>
                      </a:moveTo>
                      <a:lnTo>
                        <a:pt x="1019" y="10"/>
                      </a:lnTo>
                      <a:lnTo>
                        <a:pt x="1019" y="0"/>
                      </a:lnTo>
                      <a:lnTo>
                        <a:pt x="1032" y="0"/>
                      </a:lnTo>
                      <a:lnTo>
                        <a:pt x="1032" y="10"/>
                      </a:lnTo>
                      <a:close/>
                      <a:moveTo>
                        <a:pt x="1062" y="10"/>
                      </a:moveTo>
                      <a:lnTo>
                        <a:pt x="1046" y="10"/>
                      </a:lnTo>
                      <a:lnTo>
                        <a:pt x="1046" y="0"/>
                      </a:lnTo>
                      <a:lnTo>
                        <a:pt x="1062" y="0"/>
                      </a:lnTo>
                      <a:lnTo>
                        <a:pt x="1062" y="10"/>
                      </a:lnTo>
                      <a:close/>
                      <a:moveTo>
                        <a:pt x="1091" y="10"/>
                      </a:moveTo>
                      <a:lnTo>
                        <a:pt x="1075" y="10"/>
                      </a:lnTo>
                      <a:lnTo>
                        <a:pt x="1075" y="0"/>
                      </a:lnTo>
                      <a:lnTo>
                        <a:pt x="1091" y="0"/>
                      </a:lnTo>
                      <a:lnTo>
                        <a:pt x="1091" y="10"/>
                      </a:lnTo>
                      <a:close/>
                      <a:moveTo>
                        <a:pt x="1120" y="10"/>
                      </a:moveTo>
                      <a:lnTo>
                        <a:pt x="1104" y="10"/>
                      </a:lnTo>
                      <a:lnTo>
                        <a:pt x="1104" y="0"/>
                      </a:lnTo>
                      <a:lnTo>
                        <a:pt x="1120" y="0"/>
                      </a:lnTo>
                      <a:lnTo>
                        <a:pt x="1120" y="10"/>
                      </a:lnTo>
                      <a:close/>
                      <a:moveTo>
                        <a:pt x="1147" y="10"/>
                      </a:moveTo>
                      <a:lnTo>
                        <a:pt x="1134" y="10"/>
                      </a:lnTo>
                      <a:lnTo>
                        <a:pt x="1134" y="0"/>
                      </a:lnTo>
                      <a:lnTo>
                        <a:pt x="1147" y="0"/>
                      </a:lnTo>
                      <a:lnTo>
                        <a:pt x="1147" y="10"/>
                      </a:lnTo>
                      <a:close/>
                      <a:moveTo>
                        <a:pt x="1176" y="10"/>
                      </a:moveTo>
                      <a:lnTo>
                        <a:pt x="1163" y="10"/>
                      </a:lnTo>
                      <a:lnTo>
                        <a:pt x="1163" y="0"/>
                      </a:lnTo>
                      <a:lnTo>
                        <a:pt x="1176" y="0"/>
                      </a:lnTo>
                      <a:lnTo>
                        <a:pt x="1176" y="10"/>
                      </a:lnTo>
                      <a:close/>
                      <a:moveTo>
                        <a:pt x="1206" y="10"/>
                      </a:moveTo>
                      <a:lnTo>
                        <a:pt x="1192" y="10"/>
                      </a:lnTo>
                      <a:lnTo>
                        <a:pt x="1192" y="0"/>
                      </a:lnTo>
                      <a:lnTo>
                        <a:pt x="1206" y="0"/>
                      </a:lnTo>
                      <a:lnTo>
                        <a:pt x="1206" y="10"/>
                      </a:lnTo>
                      <a:close/>
                      <a:moveTo>
                        <a:pt x="1235" y="10"/>
                      </a:moveTo>
                      <a:lnTo>
                        <a:pt x="1222" y="10"/>
                      </a:lnTo>
                      <a:lnTo>
                        <a:pt x="1222" y="0"/>
                      </a:lnTo>
                      <a:lnTo>
                        <a:pt x="1235" y="0"/>
                      </a:lnTo>
                      <a:lnTo>
                        <a:pt x="1235" y="10"/>
                      </a:lnTo>
                      <a:close/>
                      <a:moveTo>
                        <a:pt x="1264" y="10"/>
                      </a:moveTo>
                      <a:lnTo>
                        <a:pt x="1248" y="10"/>
                      </a:lnTo>
                      <a:lnTo>
                        <a:pt x="1248" y="0"/>
                      </a:lnTo>
                      <a:lnTo>
                        <a:pt x="1264" y="0"/>
                      </a:lnTo>
                      <a:lnTo>
                        <a:pt x="1264" y="10"/>
                      </a:lnTo>
                      <a:close/>
                      <a:moveTo>
                        <a:pt x="1294" y="10"/>
                      </a:moveTo>
                      <a:lnTo>
                        <a:pt x="1278" y="10"/>
                      </a:lnTo>
                      <a:lnTo>
                        <a:pt x="1278" y="0"/>
                      </a:lnTo>
                      <a:lnTo>
                        <a:pt x="1294" y="0"/>
                      </a:lnTo>
                      <a:lnTo>
                        <a:pt x="1294" y="10"/>
                      </a:lnTo>
                      <a:close/>
                      <a:moveTo>
                        <a:pt x="1323" y="10"/>
                      </a:moveTo>
                      <a:lnTo>
                        <a:pt x="1307" y="10"/>
                      </a:lnTo>
                      <a:lnTo>
                        <a:pt x="1307" y="0"/>
                      </a:lnTo>
                      <a:lnTo>
                        <a:pt x="1323" y="0"/>
                      </a:lnTo>
                      <a:lnTo>
                        <a:pt x="1323" y="10"/>
                      </a:lnTo>
                      <a:close/>
                      <a:moveTo>
                        <a:pt x="1353" y="10"/>
                      </a:moveTo>
                      <a:lnTo>
                        <a:pt x="1337" y="10"/>
                      </a:lnTo>
                      <a:lnTo>
                        <a:pt x="1337" y="0"/>
                      </a:lnTo>
                      <a:lnTo>
                        <a:pt x="1353" y="0"/>
                      </a:lnTo>
                      <a:lnTo>
                        <a:pt x="1353" y="10"/>
                      </a:lnTo>
                      <a:close/>
                      <a:moveTo>
                        <a:pt x="1379" y="10"/>
                      </a:moveTo>
                      <a:lnTo>
                        <a:pt x="1366" y="10"/>
                      </a:lnTo>
                      <a:lnTo>
                        <a:pt x="1366" y="0"/>
                      </a:lnTo>
                      <a:lnTo>
                        <a:pt x="1379" y="0"/>
                      </a:lnTo>
                      <a:lnTo>
                        <a:pt x="1379" y="10"/>
                      </a:lnTo>
                      <a:close/>
                      <a:moveTo>
                        <a:pt x="1409" y="10"/>
                      </a:moveTo>
                      <a:lnTo>
                        <a:pt x="1395" y="10"/>
                      </a:lnTo>
                      <a:lnTo>
                        <a:pt x="1395" y="0"/>
                      </a:lnTo>
                      <a:lnTo>
                        <a:pt x="1409" y="0"/>
                      </a:lnTo>
                      <a:lnTo>
                        <a:pt x="1409" y="10"/>
                      </a:lnTo>
                      <a:close/>
                      <a:moveTo>
                        <a:pt x="1438" y="10"/>
                      </a:moveTo>
                      <a:lnTo>
                        <a:pt x="1425" y="10"/>
                      </a:lnTo>
                      <a:lnTo>
                        <a:pt x="1425" y="0"/>
                      </a:lnTo>
                      <a:lnTo>
                        <a:pt x="1438" y="0"/>
                      </a:lnTo>
                      <a:lnTo>
                        <a:pt x="1438" y="10"/>
                      </a:lnTo>
                      <a:close/>
                      <a:moveTo>
                        <a:pt x="1467" y="10"/>
                      </a:moveTo>
                      <a:lnTo>
                        <a:pt x="1454" y="10"/>
                      </a:lnTo>
                      <a:lnTo>
                        <a:pt x="1454" y="0"/>
                      </a:lnTo>
                      <a:lnTo>
                        <a:pt x="1467" y="0"/>
                      </a:lnTo>
                      <a:lnTo>
                        <a:pt x="1467" y="10"/>
                      </a:lnTo>
                      <a:close/>
                      <a:moveTo>
                        <a:pt x="1497" y="10"/>
                      </a:moveTo>
                      <a:lnTo>
                        <a:pt x="1481" y="10"/>
                      </a:lnTo>
                      <a:lnTo>
                        <a:pt x="1481" y="0"/>
                      </a:lnTo>
                      <a:lnTo>
                        <a:pt x="1497" y="0"/>
                      </a:lnTo>
                      <a:lnTo>
                        <a:pt x="1497" y="10"/>
                      </a:lnTo>
                      <a:close/>
                      <a:moveTo>
                        <a:pt x="1526" y="10"/>
                      </a:moveTo>
                      <a:lnTo>
                        <a:pt x="1510" y="10"/>
                      </a:lnTo>
                      <a:lnTo>
                        <a:pt x="1510" y="0"/>
                      </a:lnTo>
                      <a:lnTo>
                        <a:pt x="1526" y="0"/>
                      </a:lnTo>
                      <a:lnTo>
                        <a:pt x="1526" y="10"/>
                      </a:lnTo>
                      <a:close/>
                      <a:moveTo>
                        <a:pt x="1555" y="10"/>
                      </a:moveTo>
                      <a:lnTo>
                        <a:pt x="1539" y="10"/>
                      </a:lnTo>
                      <a:lnTo>
                        <a:pt x="1539" y="0"/>
                      </a:lnTo>
                      <a:lnTo>
                        <a:pt x="1555" y="0"/>
                      </a:lnTo>
                      <a:lnTo>
                        <a:pt x="1555" y="10"/>
                      </a:lnTo>
                      <a:close/>
                      <a:moveTo>
                        <a:pt x="1582" y="10"/>
                      </a:moveTo>
                      <a:lnTo>
                        <a:pt x="1569" y="10"/>
                      </a:lnTo>
                      <a:lnTo>
                        <a:pt x="1569" y="0"/>
                      </a:lnTo>
                      <a:lnTo>
                        <a:pt x="1582" y="0"/>
                      </a:lnTo>
                      <a:lnTo>
                        <a:pt x="1582" y="10"/>
                      </a:lnTo>
                      <a:close/>
                      <a:moveTo>
                        <a:pt x="1611" y="10"/>
                      </a:moveTo>
                      <a:lnTo>
                        <a:pt x="1598" y="10"/>
                      </a:lnTo>
                      <a:lnTo>
                        <a:pt x="1598" y="0"/>
                      </a:lnTo>
                      <a:lnTo>
                        <a:pt x="1611" y="0"/>
                      </a:lnTo>
                      <a:lnTo>
                        <a:pt x="1611" y="10"/>
                      </a:lnTo>
                      <a:close/>
                      <a:moveTo>
                        <a:pt x="1641" y="10"/>
                      </a:moveTo>
                      <a:lnTo>
                        <a:pt x="1627" y="10"/>
                      </a:lnTo>
                      <a:lnTo>
                        <a:pt x="1627" y="0"/>
                      </a:lnTo>
                      <a:lnTo>
                        <a:pt x="1641" y="0"/>
                      </a:lnTo>
                      <a:lnTo>
                        <a:pt x="1641" y="10"/>
                      </a:lnTo>
                      <a:close/>
                      <a:moveTo>
                        <a:pt x="1670" y="10"/>
                      </a:moveTo>
                      <a:lnTo>
                        <a:pt x="1657" y="10"/>
                      </a:lnTo>
                      <a:lnTo>
                        <a:pt x="1657" y="0"/>
                      </a:lnTo>
                      <a:lnTo>
                        <a:pt x="1670" y="0"/>
                      </a:lnTo>
                      <a:lnTo>
                        <a:pt x="1670" y="10"/>
                      </a:lnTo>
                      <a:close/>
                      <a:moveTo>
                        <a:pt x="1699" y="10"/>
                      </a:moveTo>
                      <a:lnTo>
                        <a:pt x="1683" y="10"/>
                      </a:lnTo>
                      <a:lnTo>
                        <a:pt x="1683" y="0"/>
                      </a:lnTo>
                      <a:lnTo>
                        <a:pt x="1699" y="0"/>
                      </a:lnTo>
                      <a:lnTo>
                        <a:pt x="1699" y="10"/>
                      </a:lnTo>
                      <a:close/>
                      <a:moveTo>
                        <a:pt x="1729" y="10"/>
                      </a:moveTo>
                      <a:lnTo>
                        <a:pt x="1713" y="10"/>
                      </a:lnTo>
                      <a:lnTo>
                        <a:pt x="1713" y="0"/>
                      </a:lnTo>
                      <a:lnTo>
                        <a:pt x="1729" y="0"/>
                      </a:lnTo>
                      <a:lnTo>
                        <a:pt x="1729" y="10"/>
                      </a:lnTo>
                      <a:close/>
                      <a:moveTo>
                        <a:pt x="1758" y="10"/>
                      </a:moveTo>
                      <a:lnTo>
                        <a:pt x="1742" y="10"/>
                      </a:lnTo>
                      <a:lnTo>
                        <a:pt x="1742" y="0"/>
                      </a:lnTo>
                      <a:lnTo>
                        <a:pt x="1758" y="0"/>
                      </a:lnTo>
                      <a:lnTo>
                        <a:pt x="1758" y="10"/>
                      </a:lnTo>
                      <a:close/>
                      <a:moveTo>
                        <a:pt x="1785" y="10"/>
                      </a:moveTo>
                      <a:lnTo>
                        <a:pt x="1772" y="10"/>
                      </a:lnTo>
                      <a:lnTo>
                        <a:pt x="1772" y="0"/>
                      </a:lnTo>
                      <a:lnTo>
                        <a:pt x="1785" y="0"/>
                      </a:lnTo>
                      <a:lnTo>
                        <a:pt x="1785" y="10"/>
                      </a:lnTo>
                      <a:close/>
                      <a:moveTo>
                        <a:pt x="1814" y="10"/>
                      </a:moveTo>
                      <a:lnTo>
                        <a:pt x="1801" y="10"/>
                      </a:lnTo>
                      <a:lnTo>
                        <a:pt x="1801" y="0"/>
                      </a:lnTo>
                      <a:lnTo>
                        <a:pt x="1814" y="0"/>
                      </a:lnTo>
                      <a:lnTo>
                        <a:pt x="1814" y="10"/>
                      </a:lnTo>
                      <a:close/>
                      <a:moveTo>
                        <a:pt x="1844" y="10"/>
                      </a:moveTo>
                      <a:lnTo>
                        <a:pt x="1830" y="10"/>
                      </a:lnTo>
                      <a:lnTo>
                        <a:pt x="1830" y="0"/>
                      </a:lnTo>
                      <a:lnTo>
                        <a:pt x="1844" y="0"/>
                      </a:lnTo>
                      <a:lnTo>
                        <a:pt x="1844" y="10"/>
                      </a:lnTo>
                      <a:close/>
                      <a:moveTo>
                        <a:pt x="1873" y="10"/>
                      </a:moveTo>
                      <a:lnTo>
                        <a:pt x="1860" y="10"/>
                      </a:lnTo>
                      <a:lnTo>
                        <a:pt x="1860" y="0"/>
                      </a:lnTo>
                      <a:lnTo>
                        <a:pt x="1873" y="0"/>
                      </a:lnTo>
                      <a:lnTo>
                        <a:pt x="1873" y="10"/>
                      </a:lnTo>
                      <a:close/>
                      <a:moveTo>
                        <a:pt x="1902" y="10"/>
                      </a:moveTo>
                      <a:lnTo>
                        <a:pt x="1886" y="10"/>
                      </a:lnTo>
                      <a:lnTo>
                        <a:pt x="1886" y="0"/>
                      </a:lnTo>
                      <a:lnTo>
                        <a:pt x="1902" y="0"/>
                      </a:lnTo>
                      <a:lnTo>
                        <a:pt x="1902" y="10"/>
                      </a:lnTo>
                      <a:close/>
                      <a:moveTo>
                        <a:pt x="1932" y="10"/>
                      </a:moveTo>
                      <a:lnTo>
                        <a:pt x="1916" y="10"/>
                      </a:lnTo>
                      <a:lnTo>
                        <a:pt x="1916" y="0"/>
                      </a:lnTo>
                      <a:lnTo>
                        <a:pt x="1932" y="0"/>
                      </a:lnTo>
                      <a:lnTo>
                        <a:pt x="1932" y="10"/>
                      </a:lnTo>
                      <a:close/>
                      <a:moveTo>
                        <a:pt x="1961" y="10"/>
                      </a:moveTo>
                      <a:lnTo>
                        <a:pt x="1945" y="10"/>
                      </a:lnTo>
                      <a:lnTo>
                        <a:pt x="1945" y="0"/>
                      </a:lnTo>
                      <a:lnTo>
                        <a:pt x="1961" y="0"/>
                      </a:lnTo>
                      <a:lnTo>
                        <a:pt x="1961" y="10"/>
                      </a:lnTo>
                      <a:close/>
                      <a:moveTo>
                        <a:pt x="1988" y="10"/>
                      </a:moveTo>
                      <a:lnTo>
                        <a:pt x="1974" y="10"/>
                      </a:lnTo>
                      <a:lnTo>
                        <a:pt x="1974" y="0"/>
                      </a:lnTo>
                      <a:lnTo>
                        <a:pt x="1988" y="0"/>
                      </a:lnTo>
                      <a:lnTo>
                        <a:pt x="1988" y="10"/>
                      </a:lnTo>
                      <a:close/>
                      <a:moveTo>
                        <a:pt x="2017" y="10"/>
                      </a:moveTo>
                      <a:lnTo>
                        <a:pt x="2004" y="10"/>
                      </a:lnTo>
                      <a:lnTo>
                        <a:pt x="2004" y="0"/>
                      </a:lnTo>
                      <a:lnTo>
                        <a:pt x="2017" y="0"/>
                      </a:lnTo>
                      <a:lnTo>
                        <a:pt x="2017" y="10"/>
                      </a:lnTo>
                      <a:close/>
                      <a:moveTo>
                        <a:pt x="2046" y="10"/>
                      </a:moveTo>
                      <a:lnTo>
                        <a:pt x="2033" y="10"/>
                      </a:lnTo>
                      <a:lnTo>
                        <a:pt x="2033" y="0"/>
                      </a:lnTo>
                      <a:lnTo>
                        <a:pt x="2046" y="0"/>
                      </a:lnTo>
                      <a:lnTo>
                        <a:pt x="2046" y="10"/>
                      </a:lnTo>
                      <a:close/>
                      <a:moveTo>
                        <a:pt x="2076" y="10"/>
                      </a:moveTo>
                      <a:lnTo>
                        <a:pt x="2062" y="10"/>
                      </a:lnTo>
                      <a:lnTo>
                        <a:pt x="2062" y="0"/>
                      </a:lnTo>
                      <a:lnTo>
                        <a:pt x="2076" y="0"/>
                      </a:lnTo>
                      <a:lnTo>
                        <a:pt x="2076" y="10"/>
                      </a:lnTo>
                      <a:close/>
                      <a:moveTo>
                        <a:pt x="2105" y="10"/>
                      </a:moveTo>
                      <a:lnTo>
                        <a:pt x="2092" y="10"/>
                      </a:lnTo>
                      <a:lnTo>
                        <a:pt x="2092" y="0"/>
                      </a:lnTo>
                      <a:lnTo>
                        <a:pt x="2105" y="0"/>
                      </a:lnTo>
                      <a:lnTo>
                        <a:pt x="2105" y="10"/>
                      </a:lnTo>
                      <a:close/>
                      <a:moveTo>
                        <a:pt x="2134" y="10"/>
                      </a:moveTo>
                      <a:lnTo>
                        <a:pt x="2118" y="10"/>
                      </a:lnTo>
                      <a:lnTo>
                        <a:pt x="2118" y="0"/>
                      </a:lnTo>
                      <a:lnTo>
                        <a:pt x="2134" y="0"/>
                      </a:lnTo>
                      <a:lnTo>
                        <a:pt x="2134" y="10"/>
                      </a:lnTo>
                      <a:close/>
                      <a:moveTo>
                        <a:pt x="2164" y="10"/>
                      </a:moveTo>
                      <a:lnTo>
                        <a:pt x="2148" y="10"/>
                      </a:lnTo>
                      <a:lnTo>
                        <a:pt x="2148" y="0"/>
                      </a:lnTo>
                      <a:lnTo>
                        <a:pt x="2164" y="0"/>
                      </a:lnTo>
                      <a:lnTo>
                        <a:pt x="2164" y="10"/>
                      </a:lnTo>
                      <a:close/>
                      <a:moveTo>
                        <a:pt x="2193" y="10"/>
                      </a:moveTo>
                      <a:lnTo>
                        <a:pt x="2177" y="10"/>
                      </a:lnTo>
                      <a:lnTo>
                        <a:pt x="2177" y="0"/>
                      </a:lnTo>
                      <a:lnTo>
                        <a:pt x="2193" y="0"/>
                      </a:lnTo>
                      <a:lnTo>
                        <a:pt x="2193" y="10"/>
                      </a:lnTo>
                      <a:close/>
                      <a:moveTo>
                        <a:pt x="2220" y="10"/>
                      </a:moveTo>
                      <a:lnTo>
                        <a:pt x="2206" y="10"/>
                      </a:lnTo>
                      <a:lnTo>
                        <a:pt x="2206" y="0"/>
                      </a:lnTo>
                      <a:lnTo>
                        <a:pt x="2220" y="0"/>
                      </a:lnTo>
                      <a:lnTo>
                        <a:pt x="2220" y="10"/>
                      </a:lnTo>
                      <a:close/>
                      <a:moveTo>
                        <a:pt x="2249" y="10"/>
                      </a:moveTo>
                      <a:lnTo>
                        <a:pt x="2236" y="10"/>
                      </a:lnTo>
                      <a:lnTo>
                        <a:pt x="2236" y="0"/>
                      </a:lnTo>
                      <a:lnTo>
                        <a:pt x="2249" y="0"/>
                      </a:lnTo>
                      <a:lnTo>
                        <a:pt x="2249" y="10"/>
                      </a:lnTo>
                      <a:close/>
                      <a:moveTo>
                        <a:pt x="2279" y="10"/>
                      </a:moveTo>
                      <a:lnTo>
                        <a:pt x="2265" y="10"/>
                      </a:lnTo>
                      <a:lnTo>
                        <a:pt x="2265" y="0"/>
                      </a:lnTo>
                      <a:lnTo>
                        <a:pt x="2279" y="0"/>
                      </a:lnTo>
                      <a:lnTo>
                        <a:pt x="2279" y="10"/>
                      </a:lnTo>
                      <a:close/>
                      <a:moveTo>
                        <a:pt x="2308" y="10"/>
                      </a:moveTo>
                      <a:lnTo>
                        <a:pt x="2295" y="10"/>
                      </a:lnTo>
                      <a:lnTo>
                        <a:pt x="2295" y="0"/>
                      </a:lnTo>
                      <a:lnTo>
                        <a:pt x="2308" y="0"/>
                      </a:lnTo>
                      <a:lnTo>
                        <a:pt x="2308" y="10"/>
                      </a:lnTo>
                      <a:close/>
                      <a:moveTo>
                        <a:pt x="2337" y="10"/>
                      </a:moveTo>
                      <a:lnTo>
                        <a:pt x="2321" y="10"/>
                      </a:lnTo>
                      <a:lnTo>
                        <a:pt x="2321" y="0"/>
                      </a:lnTo>
                      <a:lnTo>
                        <a:pt x="2337" y="0"/>
                      </a:lnTo>
                      <a:lnTo>
                        <a:pt x="2337" y="10"/>
                      </a:lnTo>
                      <a:close/>
                      <a:moveTo>
                        <a:pt x="2367" y="10"/>
                      </a:moveTo>
                      <a:lnTo>
                        <a:pt x="2351" y="10"/>
                      </a:lnTo>
                      <a:lnTo>
                        <a:pt x="2351" y="0"/>
                      </a:lnTo>
                      <a:lnTo>
                        <a:pt x="2367" y="0"/>
                      </a:lnTo>
                      <a:lnTo>
                        <a:pt x="2367" y="10"/>
                      </a:lnTo>
                      <a:close/>
                      <a:moveTo>
                        <a:pt x="2396" y="10"/>
                      </a:moveTo>
                      <a:lnTo>
                        <a:pt x="2380" y="10"/>
                      </a:lnTo>
                      <a:lnTo>
                        <a:pt x="2380" y="0"/>
                      </a:lnTo>
                      <a:lnTo>
                        <a:pt x="2396" y="0"/>
                      </a:lnTo>
                      <a:lnTo>
                        <a:pt x="2396" y="10"/>
                      </a:lnTo>
                      <a:close/>
                      <a:moveTo>
                        <a:pt x="2423" y="10"/>
                      </a:moveTo>
                      <a:lnTo>
                        <a:pt x="2409" y="10"/>
                      </a:lnTo>
                      <a:lnTo>
                        <a:pt x="2409" y="0"/>
                      </a:lnTo>
                      <a:lnTo>
                        <a:pt x="2423" y="0"/>
                      </a:lnTo>
                      <a:lnTo>
                        <a:pt x="2423" y="10"/>
                      </a:lnTo>
                      <a:close/>
                      <a:moveTo>
                        <a:pt x="2452" y="10"/>
                      </a:moveTo>
                      <a:lnTo>
                        <a:pt x="2439" y="10"/>
                      </a:lnTo>
                      <a:lnTo>
                        <a:pt x="2439" y="0"/>
                      </a:lnTo>
                      <a:lnTo>
                        <a:pt x="2452" y="0"/>
                      </a:lnTo>
                      <a:lnTo>
                        <a:pt x="2452" y="10"/>
                      </a:lnTo>
                      <a:close/>
                      <a:moveTo>
                        <a:pt x="2481" y="10"/>
                      </a:moveTo>
                      <a:lnTo>
                        <a:pt x="2468" y="10"/>
                      </a:lnTo>
                      <a:lnTo>
                        <a:pt x="2468" y="0"/>
                      </a:lnTo>
                      <a:lnTo>
                        <a:pt x="2481" y="0"/>
                      </a:lnTo>
                      <a:lnTo>
                        <a:pt x="2481" y="10"/>
                      </a:lnTo>
                      <a:close/>
                      <a:moveTo>
                        <a:pt x="2511" y="10"/>
                      </a:moveTo>
                      <a:lnTo>
                        <a:pt x="2497" y="10"/>
                      </a:lnTo>
                      <a:lnTo>
                        <a:pt x="2497" y="0"/>
                      </a:lnTo>
                      <a:lnTo>
                        <a:pt x="2511" y="0"/>
                      </a:lnTo>
                      <a:lnTo>
                        <a:pt x="2511" y="10"/>
                      </a:lnTo>
                      <a:close/>
                      <a:moveTo>
                        <a:pt x="2540" y="10"/>
                      </a:moveTo>
                      <a:lnTo>
                        <a:pt x="2527" y="10"/>
                      </a:lnTo>
                      <a:lnTo>
                        <a:pt x="2527" y="0"/>
                      </a:lnTo>
                      <a:lnTo>
                        <a:pt x="2540" y="0"/>
                      </a:lnTo>
                      <a:lnTo>
                        <a:pt x="2540" y="10"/>
                      </a:lnTo>
                      <a:close/>
                      <a:moveTo>
                        <a:pt x="2569" y="10"/>
                      </a:moveTo>
                      <a:lnTo>
                        <a:pt x="2553" y="10"/>
                      </a:lnTo>
                      <a:lnTo>
                        <a:pt x="2553" y="0"/>
                      </a:lnTo>
                      <a:lnTo>
                        <a:pt x="2569" y="0"/>
                      </a:lnTo>
                      <a:lnTo>
                        <a:pt x="2569" y="10"/>
                      </a:lnTo>
                      <a:close/>
                      <a:moveTo>
                        <a:pt x="2599" y="10"/>
                      </a:moveTo>
                      <a:lnTo>
                        <a:pt x="2583" y="10"/>
                      </a:lnTo>
                      <a:lnTo>
                        <a:pt x="2583" y="0"/>
                      </a:lnTo>
                      <a:lnTo>
                        <a:pt x="2599" y="0"/>
                      </a:lnTo>
                      <a:lnTo>
                        <a:pt x="2599" y="10"/>
                      </a:lnTo>
                      <a:close/>
                      <a:moveTo>
                        <a:pt x="2625" y="10"/>
                      </a:moveTo>
                      <a:lnTo>
                        <a:pt x="2612" y="10"/>
                      </a:lnTo>
                      <a:lnTo>
                        <a:pt x="2612" y="0"/>
                      </a:lnTo>
                      <a:lnTo>
                        <a:pt x="2625" y="0"/>
                      </a:lnTo>
                      <a:lnTo>
                        <a:pt x="2625" y="10"/>
                      </a:lnTo>
                      <a:close/>
                      <a:moveTo>
                        <a:pt x="2655" y="10"/>
                      </a:moveTo>
                      <a:lnTo>
                        <a:pt x="2641" y="10"/>
                      </a:lnTo>
                      <a:lnTo>
                        <a:pt x="2641" y="0"/>
                      </a:lnTo>
                      <a:lnTo>
                        <a:pt x="2655" y="0"/>
                      </a:lnTo>
                      <a:lnTo>
                        <a:pt x="2655" y="10"/>
                      </a:lnTo>
                      <a:close/>
                      <a:moveTo>
                        <a:pt x="2684" y="10"/>
                      </a:moveTo>
                      <a:lnTo>
                        <a:pt x="2671" y="10"/>
                      </a:lnTo>
                      <a:lnTo>
                        <a:pt x="2671" y="0"/>
                      </a:lnTo>
                      <a:lnTo>
                        <a:pt x="2684" y="0"/>
                      </a:lnTo>
                      <a:lnTo>
                        <a:pt x="2684" y="10"/>
                      </a:lnTo>
                      <a:close/>
                      <a:moveTo>
                        <a:pt x="2714" y="10"/>
                      </a:moveTo>
                      <a:lnTo>
                        <a:pt x="2700" y="10"/>
                      </a:lnTo>
                      <a:lnTo>
                        <a:pt x="2700" y="0"/>
                      </a:lnTo>
                      <a:lnTo>
                        <a:pt x="2714" y="0"/>
                      </a:lnTo>
                      <a:lnTo>
                        <a:pt x="2714" y="10"/>
                      </a:lnTo>
                      <a:close/>
                      <a:moveTo>
                        <a:pt x="2743" y="10"/>
                      </a:moveTo>
                      <a:lnTo>
                        <a:pt x="2730" y="10"/>
                      </a:lnTo>
                      <a:lnTo>
                        <a:pt x="2730" y="0"/>
                      </a:lnTo>
                      <a:lnTo>
                        <a:pt x="2743" y="0"/>
                      </a:lnTo>
                      <a:lnTo>
                        <a:pt x="2743" y="10"/>
                      </a:lnTo>
                      <a:close/>
                      <a:moveTo>
                        <a:pt x="2772" y="10"/>
                      </a:moveTo>
                      <a:lnTo>
                        <a:pt x="2756" y="10"/>
                      </a:lnTo>
                      <a:lnTo>
                        <a:pt x="2756" y="0"/>
                      </a:lnTo>
                      <a:lnTo>
                        <a:pt x="2772" y="0"/>
                      </a:lnTo>
                      <a:lnTo>
                        <a:pt x="2772" y="10"/>
                      </a:lnTo>
                      <a:close/>
                      <a:moveTo>
                        <a:pt x="2802" y="10"/>
                      </a:moveTo>
                      <a:lnTo>
                        <a:pt x="2786" y="10"/>
                      </a:lnTo>
                      <a:lnTo>
                        <a:pt x="2786" y="0"/>
                      </a:lnTo>
                      <a:lnTo>
                        <a:pt x="2802" y="0"/>
                      </a:lnTo>
                      <a:lnTo>
                        <a:pt x="2802" y="10"/>
                      </a:lnTo>
                      <a:close/>
                      <a:moveTo>
                        <a:pt x="2831" y="10"/>
                      </a:moveTo>
                      <a:lnTo>
                        <a:pt x="2815" y="10"/>
                      </a:lnTo>
                      <a:lnTo>
                        <a:pt x="2815" y="0"/>
                      </a:lnTo>
                      <a:lnTo>
                        <a:pt x="2831" y="0"/>
                      </a:lnTo>
                      <a:lnTo>
                        <a:pt x="2831" y="10"/>
                      </a:lnTo>
                      <a:close/>
                      <a:moveTo>
                        <a:pt x="2858" y="10"/>
                      </a:moveTo>
                      <a:lnTo>
                        <a:pt x="2844" y="10"/>
                      </a:lnTo>
                      <a:lnTo>
                        <a:pt x="2844" y="0"/>
                      </a:lnTo>
                      <a:lnTo>
                        <a:pt x="2858" y="0"/>
                      </a:lnTo>
                      <a:lnTo>
                        <a:pt x="2858" y="10"/>
                      </a:lnTo>
                      <a:close/>
                      <a:moveTo>
                        <a:pt x="2887" y="10"/>
                      </a:moveTo>
                      <a:lnTo>
                        <a:pt x="2874" y="10"/>
                      </a:lnTo>
                      <a:lnTo>
                        <a:pt x="2874" y="0"/>
                      </a:lnTo>
                      <a:lnTo>
                        <a:pt x="2887" y="0"/>
                      </a:lnTo>
                      <a:lnTo>
                        <a:pt x="2887" y="10"/>
                      </a:lnTo>
                      <a:close/>
                      <a:moveTo>
                        <a:pt x="2916" y="10"/>
                      </a:moveTo>
                      <a:lnTo>
                        <a:pt x="2903" y="10"/>
                      </a:lnTo>
                      <a:lnTo>
                        <a:pt x="2903" y="0"/>
                      </a:lnTo>
                      <a:lnTo>
                        <a:pt x="2916" y="0"/>
                      </a:lnTo>
                      <a:lnTo>
                        <a:pt x="2916" y="10"/>
                      </a:lnTo>
                      <a:close/>
                      <a:moveTo>
                        <a:pt x="2946" y="10"/>
                      </a:moveTo>
                      <a:lnTo>
                        <a:pt x="2932" y="10"/>
                      </a:lnTo>
                      <a:lnTo>
                        <a:pt x="2932" y="0"/>
                      </a:lnTo>
                      <a:lnTo>
                        <a:pt x="2946" y="0"/>
                      </a:lnTo>
                      <a:lnTo>
                        <a:pt x="2946" y="10"/>
                      </a:lnTo>
                      <a:close/>
                      <a:moveTo>
                        <a:pt x="2975" y="10"/>
                      </a:moveTo>
                      <a:lnTo>
                        <a:pt x="2959" y="10"/>
                      </a:lnTo>
                      <a:lnTo>
                        <a:pt x="2959" y="0"/>
                      </a:lnTo>
                      <a:lnTo>
                        <a:pt x="2975" y="0"/>
                      </a:lnTo>
                      <a:lnTo>
                        <a:pt x="2975" y="10"/>
                      </a:lnTo>
                      <a:close/>
                      <a:moveTo>
                        <a:pt x="3004" y="10"/>
                      </a:moveTo>
                      <a:lnTo>
                        <a:pt x="2988" y="10"/>
                      </a:lnTo>
                      <a:lnTo>
                        <a:pt x="2988" y="0"/>
                      </a:lnTo>
                      <a:lnTo>
                        <a:pt x="3004" y="0"/>
                      </a:lnTo>
                      <a:lnTo>
                        <a:pt x="3004" y="10"/>
                      </a:lnTo>
                      <a:close/>
                      <a:moveTo>
                        <a:pt x="3034" y="10"/>
                      </a:moveTo>
                      <a:lnTo>
                        <a:pt x="3018" y="10"/>
                      </a:lnTo>
                      <a:lnTo>
                        <a:pt x="3018" y="0"/>
                      </a:lnTo>
                      <a:lnTo>
                        <a:pt x="3034" y="0"/>
                      </a:lnTo>
                      <a:lnTo>
                        <a:pt x="3034" y="10"/>
                      </a:lnTo>
                      <a:close/>
                      <a:moveTo>
                        <a:pt x="3060" y="10"/>
                      </a:moveTo>
                      <a:lnTo>
                        <a:pt x="3047" y="10"/>
                      </a:lnTo>
                      <a:lnTo>
                        <a:pt x="3047" y="0"/>
                      </a:lnTo>
                      <a:lnTo>
                        <a:pt x="3060" y="0"/>
                      </a:lnTo>
                      <a:lnTo>
                        <a:pt x="3060" y="10"/>
                      </a:lnTo>
                      <a:close/>
                      <a:moveTo>
                        <a:pt x="3090" y="10"/>
                      </a:moveTo>
                      <a:lnTo>
                        <a:pt x="3076" y="10"/>
                      </a:lnTo>
                      <a:lnTo>
                        <a:pt x="3076" y="0"/>
                      </a:lnTo>
                      <a:lnTo>
                        <a:pt x="3090" y="0"/>
                      </a:lnTo>
                      <a:lnTo>
                        <a:pt x="3090" y="10"/>
                      </a:lnTo>
                      <a:close/>
                      <a:moveTo>
                        <a:pt x="3119" y="10"/>
                      </a:moveTo>
                      <a:lnTo>
                        <a:pt x="3106" y="10"/>
                      </a:lnTo>
                      <a:lnTo>
                        <a:pt x="3106" y="0"/>
                      </a:lnTo>
                      <a:lnTo>
                        <a:pt x="3119" y="0"/>
                      </a:lnTo>
                      <a:lnTo>
                        <a:pt x="3119" y="10"/>
                      </a:lnTo>
                      <a:close/>
                      <a:moveTo>
                        <a:pt x="3149" y="10"/>
                      </a:moveTo>
                      <a:lnTo>
                        <a:pt x="3135" y="10"/>
                      </a:lnTo>
                      <a:lnTo>
                        <a:pt x="3135" y="0"/>
                      </a:lnTo>
                      <a:lnTo>
                        <a:pt x="3149" y="0"/>
                      </a:lnTo>
                      <a:lnTo>
                        <a:pt x="3149" y="10"/>
                      </a:lnTo>
                      <a:close/>
                      <a:moveTo>
                        <a:pt x="3178" y="10"/>
                      </a:moveTo>
                      <a:lnTo>
                        <a:pt x="3165" y="10"/>
                      </a:lnTo>
                      <a:lnTo>
                        <a:pt x="3165" y="0"/>
                      </a:lnTo>
                      <a:lnTo>
                        <a:pt x="3178" y="0"/>
                      </a:lnTo>
                      <a:lnTo>
                        <a:pt x="3178" y="10"/>
                      </a:lnTo>
                      <a:close/>
                      <a:moveTo>
                        <a:pt x="3207" y="10"/>
                      </a:moveTo>
                      <a:lnTo>
                        <a:pt x="3191" y="10"/>
                      </a:lnTo>
                      <a:lnTo>
                        <a:pt x="3191" y="0"/>
                      </a:lnTo>
                      <a:lnTo>
                        <a:pt x="3207" y="0"/>
                      </a:lnTo>
                      <a:lnTo>
                        <a:pt x="3207" y="10"/>
                      </a:lnTo>
                      <a:close/>
                      <a:moveTo>
                        <a:pt x="3237" y="10"/>
                      </a:moveTo>
                      <a:lnTo>
                        <a:pt x="3221" y="10"/>
                      </a:lnTo>
                      <a:lnTo>
                        <a:pt x="3221" y="0"/>
                      </a:lnTo>
                      <a:lnTo>
                        <a:pt x="3237" y="0"/>
                      </a:lnTo>
                      <a:lnTo>
                        <a:pt x="3237" y="10"/>
                      </a:lnTo>
                      <a:close/>
                      <a:moveTo>
                        <a:pt x="3266" y="10"/>
                      </a:moveTo>
                      <a:lnTo>
                        <a:pt x="3250" y="10"/>
                      </a:lnTo>
                      <a:lnTo>
                        <a:pt x="3250" y="0"/>
                      </a:lnTo>
                      <a:lnTo>
                        <a:pt x="3266" y="0"/>
                      </a:lnTo>
                      <a:lnTo>
                        <a:pt x="3266" y="10"/>
                      </a:lnTo>
                      <a:close/>
                      <a:moveTo>
                        <a:pt x="3293" y="10"/>
                      </a:moveTo>
                      <a:lnTo>
                        <a:pt x="3279" y="10"/>
                      </a:lnTo>
                      <a:lnTo>
                        <a:pt x="3279" y="0"/>
                      </a:lnTo>
                      <a:lnTo>
                        <a:pt x="3293" y="0"/>
                      </a:lnTo>
                      <a:lnTo>
                        <a:pt x="3293" y="10"/>
                      </a:lnTo>
                      <a:close/>
                      <a:moveTo>
                        <a:pt x="3322" y="10"/>
                      </a:moveTo>
                      <a:lnTo>
                        <a:pt x="3309" y="10"/>
                      </a:lnTo>
                      <a:lnTo>
                        <a:pt x="3309" y="0"/>
                      </a:lnTo>
                      <a:lnTo>
                        <a:pt x="3322" y="0"/>
                      </a:lnTo>
                      <a:lnTo>
                        <a:pt x="3322" y="10"/>
                      </a:lnTo>
                      <a:close/>
                      <a:moveTo>
                        <a:pt x="3351" y="10"/>
                      </a:moveTo>
                      <a:lnTo>
                        <a:pt x="3338" y="10"/>
                      </a:lnTo>
                      <a:lnTo>
                        <a:pt x="3338" y="0"/>
                      </a:lnTo>
                      <a:lnTo>
                        <a:pt x="3351" y="0"/>
                      </a:lnTo>
                      <a:lnTo>
                        <a:pt x="3351" y="10"/>
                      </a:lnTo>
                      <a:close/>
                      <a:moveTo>
                        <a:pt x="3381" y="10"/>
                      </a:moveTo>
                      <a:lnTo>
                        <a:pt x="3367" y="10"/>
                      </a:lnTo>
                      <a:lnTo>
                        <a:pt x="3367" y="0"/>
                      </a:lnTo>
                      <a:lnTo>
                        <a:pt x="3381" y="0"/>
                      </a:lnTo>
                      <a:lnTo>
                        <a:pt x="3381" y="10"/>
                      </a:lnTo>
                      <a:close/>
                      <a:moveTo>
                        <a:pt x="3410" y="10"/>
                      </a:moveTo>
                      <a:lnTo>
                        <a:pt x="3394" y="10"/>
                      </a:lnTo>
                      <a:lnTo>
                        <a:pt x="3394" y="0"/>
                      </a:lnTo>
                      <a:lnTo>
                        <a:pt x="3410" y="0"/>
                      </a:lnTo>
                      <a:lnTo>
                        <a:pt x="3410" y="10"/>
                      </a:lnTo>
                      <a:close/>
                      <a:moveTo>
                        <a:pt x="3439" y="10"/>
                      </a:moveTo>
                      <a:lnTo>
                        <a:pt x="3423" y="10"/>
                      </a:lnTo>
                      <a:lnTo>
                        <a:pt x="3423" y="0"/>
                      </a:lnTo>
                      <a:lnTo>
                        <a:pt x="3439" y="0"/>
                      </a:lnTo>
                      <a:lnTo>
                        <a:pt x="3439" y="10"/>
                      </a:lnTo>
                      <a:close/>
                      <a:moveTo>
                        <a:pt x="3469" y="10"/>
                      </a:moveTo>
                      <a:lnTo>
                        <a:pt x="3453" y="10"/>
                      </a:lnTo>
                      <a:lnTo>
                        <a:pt x="3453" y="0"/>
                      </a:lnTo>
                      <a:lnTo>
                        <a:pt x="3469" y="0"/>
                      </a:lnTo>
                      <a:lnTo>
                        <a:pt x="3469" y="10"/>
                      </a:lnTo>
                      <a:close/>
                      <a:moveTo>
                        <a:pt x="3495" y="10"/>
                      </a:moveTo>
                      <a:lnTo>
                        <a:pt x="3482" y="10"/>
                      </a:lnTo>
                      <a:lnTo>
                        <a:pt x="3482" y="0"/>
                      </a:lnTo>
                      <a:lnTo>
                        <a:pt x="3495" y="0"/>
                      </a:lnTo>
                      <a:lnTo>
                        <a:pt x="3495" y="10"/>
                      </a:lnTo>
                      <a:close/>
                      <a:moveTo>
                        <a:pt x="3525" y="10"/>
                      </a:moveTo>
                      <a:lnTo>
                        <a:pt x="3511" y="10"/>
                      </a:lnTo>
                      <a:lnTo>
                        <a:pt x="3511" y="0"/>
                      </a:lnTo>
                      <a:lnTo>
                        <a:pt x="3525" y="0"/>
                      </a:lnTo>
                      <a:lnTo>
                        <a:pt x="3525" y="10"/>
                      </a:lnTo>
                      <a:close/>
                      <a:moveTo>
                        <a:pt x="3554" y="10"/>
                      </a:moveTo>
                      <a:lnTo>
                        <a:pt x="3541" y="10"/>
                      </a:lnTo>
                      <a:lnTo>
                        <a:pt x="3541" y="0"/>
                      </a:lnTo>
                      <a:lnTo>
                        <a:pt x="3554" y="0"/>
                      </a:lnTo>
                      <a:lnTo>
                        <a:pt x="3554" y="10"/>
                      </a:lnTo>
                      <a:close/>
                      <a:moveTo>
                        <a:pt x="3583" y="10"/>
                      </a:moveTo>
                      <a:lnTo>
                        <a:pt x="3570" y="10"/>
                      </a:lnTo>
                      <a:lnTo>
                        <a:pt x="3570" y="0"/>
                      </a:lnTo>
                      <a:lnTo>
                        <a:pt x="3583" y="0"/>
                      </a:lnTo>
                      <a:lnTo>
                        <a:pt x="3583" y="10"/>
                      </a:lnTo>
                      <a:close/>
                      <a:moveTo>
                        <a:pt x="3613" y="10"/>
                      </a:moveTo>
                      <a:lnTo>
                        <a:pt x="3599" y="10"/>
                      </a:lnTo>
                      <a:lnTo>
                        <a:pt x="3599" y="0"/>
                      </a:lnTo>
                      <a:lnTo>
                        <a:pt x="3613" y="0"/>
                      </a:lnTo>
                      <a:lnTo>
                        <a:pt x="3613" y="10"/>
                      </a:lnTo>
                      <a:close/>
                      <a:moveTo>
                        <a:pt x="3642" y="10"/>
                      </a:moveTo>
                      <a:lnTo>
                        <a:pt x="3626" y="10"/>
                      </a:lnTo>
                      <a:lnTo>
                        <a:pt x="3626" y="0"/>
                      </a:lnTo>
                      <a:lnTo>
                        <a:pt x="3642" y="0"/>
                      </a:lnTo>
                      <a:lnTo>
                        <a:pt x="3642" y="10"/>
                      </a:lnTo>
                      <a:close/>
                      <a:moveTo>
                        <a:pt x="3672" y="10"/>
                      </a:moveTo>
                      <a:lnTo>
                        <a:pt x="3656" y="10"/>
                      </a:lnTo>
                      <a:lnTo>
                        <a:pt x="3656" y="0"/>
                      </a:lnTo>
                      <a:lnTo>
                        <a:pt x="3672" y="0"/>
                      </a:lnTo>
                      <a:lnTo>
                        <a:pt x="3672" y="10"/>
                      </a:lnTo>
                      <a:close/>
                      <a:moveTo>
                        <a:pt x="3698" y="10"/>
                      </a:moveTo>
                      <a:lnTo>
                        <a:pt x="3685" y="10"/>
                      </a:lnTo>
                      <a:lnTo>
                        <a:pt x="3685" y="0"/>
                      </a:lnTo>
                      <a:lnTo>
                        <a:pt x="3698" y="0"/>
                      </a:lnTo>
                      <a:lnTo>
                        <a:pt x="3698" y="10"/>
                      </a:lnTo>
                      <a:close/>
                      <a:moveTo>
                        <a:pt x="3728" y="10"/>
                      </a:moveTo>
                      <a:lnTo>
                        <a:pt x="3714" y="10"/>
                      </a:lnTo>
                      <a:lnTo>
                        <a:pt x="3714" y="0"/>
                      </a:lnTo>
                      <a:lnTo>
                        <a:pt x="3728" y="0"/>
                      </a:lnTo>
                      <a:lnTo>
                        <a:pt x="3728" y="10"/>
                      </a:lnTo>
                      <a:close/>
                      <a:moveTo>
                        <a:pt x="3757" y="10"/>
                      </a:moveTo>
                      <a:lnTo>
                        <a:pt x="3744" y="10"/>
                      </a:lnTo>
                      <a:lnTo>
                        <a:pt x="3744" y="0"/>
                      </a:lnTo>
                      <a:lnTo>
                        <a:pt x="3757" y="0"/>
                      </a:lnTo>
                      <a:lnTo>
                        <a:pt x="3757" y="10"/>
                      </a:lnTo>
                      <a:close/>
                      <a:moveTo>
                        <a:pt x="3786" y="10"/>
                      </a:moveTo>
                      <a:lnTo>
                        <a:pt x="3773" y="10"/>
                      </a:lnTo>
                      <a:lnTo>
                        <a:pt x="3773" y="0"/>
                      </a:lnTo>
                      <a:lnTo>
                        <a:pt x="3786" y="0"/>
                      </a:lnTo>
                      <a:lnTo>
                        <a:pt x="3786" y="10"/>
                      </a:lnTo>
                      <a:close/>
                      <a:moveTo>
                        <a:pt x="3816" y="10"/>
                      </a:moveTo>
                      <a:lnTo>
                        <a:pt x="3802" y="10"/>
                      </a:lnTo>
                      <a:lnTo>
                        <a:pt x="3802" y="0"/>
                      </a:lnTo>
                      <a:lnTo>
                        <a:pt x="3816" y="0"/>
                      </a:lnTo>
                      <a:lnTo>
                        <a:pt x="3816" y="10"/>
                      </a:lnTo>
                      <a:close/>
                      <a:moveTo>
                        <a:pt x="3845" y="10"/>
                      </a:moveTo>
                      <a:lnTo>
                        <a:pt x="3829" y="10"/>
                      </a:lnTo>
                      <a:lnTo>
                        <a:pt x="3829" y="0"/>
                      </a:lnTo>
                      <a:lnTo>
                        <a:pt x="3845" y="0"/>
                      </a:lnTo>
                      <a:lnTo>
                        <a:pt x="3845" y="10"/>
                      </a:lnTo>
                      <a:close/>
                      <a:moveTo>
                        <a:pt x="3874" y="10"/>
                      </a:moveTo>
                      <a:lnTo>
                        <a:pt x="3858" y="10"/>
                      </a:lnTo>
                      <a:lnTo>
                        <a:pt x="3858" y="0"/>
                      </a:lnTo>
                      <a:lnTo>
                        <a:pt x="3874" y="0"/>
                      </a:lnTo>
                      <a:lnTo>
                        <a:pt x="3874" y="10"/>
                      </a:lnTo>
                      <a:close/>
                      <a:moveTo>
                        <a:pt x="3904" y="10"/>
                      </a:moveTo>
                      <a:lnTo>
                        <a:pt x="3888" y="10"/>
                      </a:lnTo>
                      <a:lnTo>
                        <a:pt x="3888" y="0"/>
                      </a:lnTo>
                      <a:lnTo>
                        <a:pt x="3904" y="0"/>
                      </a:lnTo>
                      <a:lnTo>
                        <a:pt x="3904" y="10"/>
                      </a:lnTo>
                      <a:close/>
                      <a:moveTo>
                        <a:pt x="3930" y="10"/>
                      </a:moveTo>
                      <a:lnTo>
                        <a:pt x="3917" y="10"/>
                      </a:lnTo>
                      <a:lnTo>
                        <a:pt x="3917" y="0"/>
                      </a:lnTo>
                      <a:lnTo>
                        <a:pt x="3930" y="0"/>
                      </a:lnTo>
                      <a:lnTo>
                        <a:pt x="3930" y="10"/>
                      </a:lnTo>
                      <a:close/>
                      <a:moveTo>
                        <a:pt x="3960" y="10"/>
                      </a:moveTo>
                      <a:lnTo>
                        <a:pt x="3946" y="10"/>
                      </a:lnTo>
                      <a:lnTo>
                        <a:pt x="3946" y="0"/>
                      </a:lnTo>
                      <a:lnTo>
                        <a:pt x="3960" y="0"/>
                      </a:lnTo>
                      <a:lnTo>
                        <a:pt x="3960" y="10"/>
                      </a:lnTo>
                      <a:close/>
                      <a:moveTo>
                        <a:pt x="3989" y="10"/>
                      </a:moveTo>
                      <a:lnTo>
                        <a:pt x="3976" y="10"/>
                      </a:lnTo>
                      <a:lnTo>
                        <a:pt x="3976" y="0"/>
                      </a:lnTo>
                      <a:lnTo>
                        <a:pt x="3989" y="0"/>
                      </a:lnTo>
                      <a:lnTo>
                        <a:pt x="3989" y="10"/>
                      </a:lnTo>
                      <a:close/>
                      <a:moveTo>
                        <a:pt x="4018" y="10"/>
                      </a:moveTo>
                      <a:lnTo>
                        <a:pt x="4005" y="10"/>
                      </a:lnTo>
                      <a:lnTo>
                        <a:pt x="4005" y="0"/>
                      </a:lnTo>
                      <a:lnTo>
                        <a:pt x="4018" y="0"/>
                      </a:lnTo>
                      <a:lnTo>
                        <a:pt x="4018" y="10"/>
                      </a:lnTo>
                      <a:close/>
                      <a:moveTo>
                        <a:pt x="4048" y="10"/>
                      </a:moveTo>
                      <a:lnTo>
                        <a:pt x="4032" y="10"/>
                      </a:lnTo>
                      <a:lnTo>
                        <a:pt x="4032" y="0"/>
                      </a:lnTo>
                      <a:lnTo>
                        <a:pt x="4048" y="0"/>
                      </a:lnTo>
                      <a:lnTo>
                        <a:pt x="4048" y="10"/>
                      </a:lnTo>
                      <a:close/>
                      <a:moveTo>
                        <a:pt x="4077" y="10"/>
                      </a:moveTo>
                      <a:lnTo>
                        <a:pt x="4061" y="10"/>
                      </a:lnTo>
                      <a:lnTo>
                        <a:pt x="4061" y="0"/>
                      </a:lnTo>
                      <a:lnTo>
                        <a:pt x="4077" y="0"/>
                      </a:lnTo>
                      <a:lnTo>
                        <a:pt x="4077" y="10"/>
                      </a:lnTo>
                      <a:close/>
                      <a:moveTo>
                        <a:pt x="4107" y="10"/>
                      </a:moveTo>
                      <a:lnTo>
                        <a:pt x="4091" y="10"/>
                      </a:lnTo>
                      <a:lnTo>
                        <a:pt x="4091" y="0"/>
                      </a:lnTo>
                      <a:lnTo>
                        <a:pt x="4107" y="0"/>
                      </a:lnTo>
                      <a:lnTo>
                        <a:pt x="4107" y="10"/>
                      </a:lnTo>
                      <a:close/>
                      <a:moveTo>
                        <a:pt x="4133" y="10"/>
                      </a:moveTo>
                      <a:lnTo>
                        <a:pt x="4120" y="10"/>
                      </a:lnTo>
                      <a:lnTo>
                        <a:pt x="4120" y="0"/>
                      </a:lnTo>
                      <a:lnTo>
                        <a:pt x="4133" y="0"/>
                      </a:lnTo>
                      <a:lnTo>
                        <a:pt x="4133" y="10"/>
                      </a:lnTo>
                      <a:close/>
                      <a:moveTo>
                        <a:pt x="4163" y="10"/>
                      </a:moveTo>
                      <a:lnTo>
                        <a:pt x="4149" y="10"/>
                      </a:lnTo>
                      <a:lnTo>
                        <a:pt x="4149" y="0"/>
                      </a:lnTo>
                      <a:lnTo>
                        <a:pt x="4163" y="0"/>
                      </a:lnTo>
                      <a:lnTo>
                        <a:pt x="4163" y="10"/>
                      </a:lnTo>
                      <a:close/>
                      <a:moveTo>
                        <a:pt x="4192" y="10"/>
                      </a:moveTo>
                      <a:lnTo>
                        <a:pt x="4179" y="10"/>
                      </a:lnTo>
                      <a:lnTo>
                        <a:pt x="4179" y="0"/>
                      </a:lnTo>
                      <a:lnTo>
                        <a:pt x="4192" y="0"/>
                      </a:lnTo>
                      <a:lnTo>
                        <a:pt x="4192" y="10"/>
                      </a:lnTo>
                      <a:close/>
                      <a:moveTo>
                        <a:pt x="4221" y="10"/>
                      </a:moveTo>
                      <a:lnTo>
                        <a:pt x="4208" y="10"/>
                      </a:lnTo>
                      <a:lnTo>
                        <a:pt x="4208" y="0"/>
                      </a:lnTo>
                      <a:lnTo>
                        <a:pt x="4221" y="0"/>
                      </a:lnTo>
                      <a:lnTo>
                        <a:pt x="4221" y="10"/>
                      </a:lnTo>
                      <a:close/>
                      <a:moveTo>
                        <a:pt x="4251" y="10"/>
                      </a:moveTo>
                      <a:lnTo>
                        <a:pt x="4235" y="10"/>
                      </a:lnTo>
                      <a:lnTo>
                        <a:pt x="4235" y="0"/>
                      </a:lnTo>
                      <a:lnTo>
                        <a:pt x="4251" y="0"/>
                      </a:lnTo>
                      <a:lnTo>
                        <a:pt x="4251" y="10"/>
                      </a:lnTo>
                      <a:close/>
                      <a:moveTo>
                        <a:pt x="4280" y="10"/>
                      </a:moveTo>
                      <a:lnTo>
                        <a:pt x="4264" y="10"/>
                      </a:lnTo>
                      <a:lnTo>
                        <a:pt x="4264" y="0"/>
                      </a:lnTo>
                      <a:lnTo>
                        <a:pt x="4280" y="0"/>
                      </a:lnTo>
                      <a:lnTo>
                        <a:pt x="4280" y="10"/>
                      </a:lnTo>
                      <a:close/>
                      <a:moveTo>
                        <a:pt x="4309" y="10"/>
                      </a:moveTo>
                      <a:lnTo>
                        <a:pt x="4293" y="10"/>
                      </a:lnTo>
                      <a:lnTo>
                        <a:pt x="4293" y="0"/>
                      </a:lnTo>
                      <a:lnTo>
                        <a:pt x="4309" y="0"/>
                      </a:lnTo>
                      <a:lnTo>
                        <a:pt x="4309" y="10"/>
                      </a:lnTo>
                      <a:close/>
                      <a:moveTo>
                        <a:pt x="4336" y="10"/>
                      </a:moveTo>
                      <a:lnTo>
                        <a:pt x="4323" y="10"/>
                      </a:lnTo>
                      <a:lnTo>
                        <a:pt x="4323" y="0"/>
                      </a:lnTo>
                      <a:lnTo>
                        <a:pt x="4336" y="0"/>
                      </a:lnTo>
                      <a:lnTo>
                        <a:pt x="4336" y="10"/>
                      </a:lnTo>
                      <a:close/>
                      <a:moveTo>
                        <a:pt x="4365" y="10"/>
                      </a:moveTo>
                      <a:lnTo>
                        <a:pt x="4352" y="10"/>
                      </a:lnTo>
                      <a:lnTo>
                        <a:pt x="4352" y="0"/>
                      </a:lnTo>
                      <a:lnTo>
                        <a:pt x="4365" y="0"/>
                      </a:lnTo>
                      <a:lnTo>
                        <a:pt x="4365" y="10"/>
                      </a:lnTo>
                      <a:close/>
                    </a:path>
                  </a:pathLst>
                </a:custGeom>
                <a:solidFill>
                  <a:srgbClr val="684F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387" name="Rectangle 968"/>
                <p:cNvSpPr>
                  <a:spLocks noChangeArrowheads="1"/>
                </p:cNvSpPr>
                <p:nvPr/>
              </p:nvSpPr>
              <p:spPr bwMode="auto">
                <a:xfrm>
                  <a:off x="3862550" y="4561586"/>
                  <a:ext cx="788403" cy="454939"/>
                </a:xfrm>
                <a:prstGeom prst="rect">
                  <a:avLst/>
                </a:prstGeom>
                <a:solidFill>
                  <a:srgbClr val="DD90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388" name="Rectangle 969"/>
                <p:cNvSpPr>
                  <a:spLocks noChangeArrowheads="1"/>
                </p:cNvSpPr>
                <p:nvPr/>
              </p:nvSpPr>
              <p:spPr bwMode="auto">
                <a:xfrm>
                  <a:off x="3904193" y="4549961"/>
                  <a:ext cx="747395" cy="4546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389" name="Rectangle 970"/>
                <p:cNvSpPr>
                  <a:spLocks noChangeArrowheads="1"/>
                </p:cNvSpPr>
                <p:nvPr/>
              </p:nvSpPr>
              <p:spPr bwMode="auto">
                <a:xfrm>
                  <a:off x="3885173" y="4590638"/>
                  <a:ext cx="781257" cy="450176"/>
                </a:xfrm>
                <a:prstGeom prst="rect">
                  <a:avLst/>
                </a:prstGeom>
                <a:solidFill>
                  <a:srgbClr val="FCBD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390" name="Rectangle 971"/>
                <p:cNvSpPr>
                  <a:spLocks noChangeArrowheads="1"/>
                </p:cNvSpPr>
                <p:nvPr/>
              </p:nvSpPr>
              <p:spPr bwMode="auto">
                <a:xfrm>
                  <a:off x="4696703" y="4563968"/>
                  <a:ext cx="781257" cy="4501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391" name="Rectangle 972"/>
                <p:cNvSpPr>
                  <a:spLocks noChangeArrowheads="1"/>
                </p:cNvSpPr>
                <p:nvPr/>
              </p:nvSpPr>
              <p:spPr bwMode="auto">
                <a:xfrm>
                  <a:off x="3904226" y="4573495"/>
                  <a:ext cx="762202" cy="431121"/>
                </a:xfrm>
                <a:prstGeom prst="rect">
                  <a:avLst/>
                </a:prstGeom>
                <a:solidFill>
                  <a:srgbClr val="684F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393" name="Oval 974"/>
                <p:cNvSpPr>
                  <a:spLocks noChangeArrowheads="1"/>
                </p:cNvSpPr>
                <p:nvPr/>
              </p:nvSpPr>
              <p:spPr bwMode="auto">
                <a:xfrm>
                  <a:off x="4940846" y="5042726"/>
                  <a:ext cx="54783" cy="53593"/>
                </a:xfrm>
                <a:prstGeom prst="ellipse">
                  <a:avLst/>
                </a:prstGeom>
                <a:solidFill>
                  <a:srgbClr val="DD90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394" name="Oval 975"/>
                <p:cNvSpPr>
                  <a:spLocks noChangeArrowheads="1"/>
                </p:cNvSpPr>
                <p:nvPr/>
              </p:nvSpPr>
              <p:spPr bwMode="auto">
                <a:xfrm>
                  <a:off x="4950373" y="5048680"/>
                  <a:ext cx="35728" cy="38110"/>
                </a:xfrm>
                <a:prstGeom prst="ellipse">
                  <a:avLst/>
                </a:prstGeom>
                <a:solidFill>
                  <a:srgbClr val="CE82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402" name="Oval 983"/>
                <p:cNvSpPr>
                  <a:spLocks noChangeArrowheads="1"/>
                </p:cNvSpPr>
                <p:nvPr/>
              </p:nvSpPr>
              <p:spPr bwMode="auto">
                <a:xfrm>
                  <a:off x="5129014" y="5042726"/>
                  <a:ext cx="53593" cy="53593"/>
                </a:xfrm>
                <a:prstGeom prst="ellipse">
                  <a:avLst/>
                </a:prstGeom>
                <a:solidFill>
                  <a:srgbClr val="DD90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405" name="Oval 986"/>
                <p:cNvSpPr>
                  <a:spLocks noChangeArrowheads="1"/>
                </p:cNvSpPr>
                <p:nvPr/>
              </p:nvSpPr>
              <p:spPr bwMode="auto">
                <a:xfrm>
                  <a:off x="5188561" y="5042726"/>
                  <a:ext cx="54783" cy="53593"/>
                </a:xfrm>
                <a:prstGeom prst="ellipse">
                  <a:avLst/>
                </a:prstGeom>
                <a:solidFill>
                  <a:srgbClr val="DD90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408" name="Freeform 989"/>
                <p:cNvSpPr/>
                <p:nvPr/>
              </p:nvSpPr>
              <p:spPr bwMode="auto">
                <a:xfrm>
                  <a:off x="4207443" y="4692426"/>
                  <a:ext cx="142913" cy="232234"/>
                </a:xfrm>
                <a:custGeom>
                  <a:avLst/>
                  <a:gdLst>
                    <a:gd name="T0" fmla="*/ 29 w 45"/>
                    <a:gd name="T1" fmla="*/ 0 h 73"/>
                    <a:gd name="T2" fmla="*/ 18 w 45"/>
                    <a:gd name="T3" fmla="*/ 0 h 73"/>
                    <a:gd name="T4" fmla="*/ 18 w 45"/>
                    <a:gd name="T5" fmla="*/ 7 h 73"/>
                    <a:gd name="T6" fmla="*/ 8 w 45"/>
                    <a:gd name="T7" fmla="*/ 13 h 73"/>
                    <a:gd name="T8" fmla="*/ 5 w 45"/>
                    <a:gd name="T9" fmla="*/ 23 h 73"/>
                    <a:gd name="T10" fmla="*/ 20 w 45"/>
                    <a:gd name="T11" fmla="*/ 43 h 73"/>
                    <a:gd name="T12" fmla="*/ 22 w 45"/>
                    <a:gd name="T13" fmla="*/ 43 h 73"/>
                    <a:gd name="T14" fmla="*/ 30 w 45"/>
                    <a:gd name="T15" fmla="*/ 49 h 73"/>
                    <a:gd name="T16" fmla="*/ 31 w 45"/>
                    <a:gd name="T17" fmla="*/ 53 h 73"/>
                    <a:gd name="T18" fmla="*/ 30 w 45"/>
                    <a:gd name="T19" fmla="*/ 56 h 73"/>
                    <a:gd name="T20" fmla="*/ 27 w 45"/>
                    <a:gd name="T21" fmla="*/ 57 h 73"/>
                    <a:gd name="T22" fmla="*/ 19 w 45"/>
                    <a:gd name="T23" fmla="*/ 54 h 73"/>
                    <a:gd name="T24" fmla="*/ 8 w 45"/>
                    <a:gd name="T25" fmla="*/ 44 h 73"/>
                    <a:gd name="T26" fmla="*/ 0 w 45"/>
                    <a:gd name="T27" fmla="*/ 56 h 73"/>
                    <a:gd name="T28" fmla="*/ 8 w 45"/>
                    <a:gd name="T29" fmla="*/ 63 h 73"/>
                    <a:gd name="T30" fmla="*/ 18 w 45"/>
                    <a:gd name="T31" fmla="*/ 66 h 73"/>
                    <a:gd name="T32" fmla="*/ 18 w 45"/>
                    <a:gd name="T33" fmla="*/ 73 h 73"/>
                    <a:gd name="T34" fmla="*/ 29 w 45"/>
                    <a:gd name="T35" fmla="*/ 73 h 73"/>
                    <a:gd name="T36" fmla="*/ 29 w 45"/>
                    <a:gd name="T37" fmla="*/ 65 h 73"/>
                    <a:gd name="T38" fmla="*/ 41 w 45"/>
                    <a:gd name="T39" fmla="*/ 58 h 73"/>
                    <a:gd name="T40" fmla="*/ 45 w 45"/>
                    <a:gd name="T41" fmla="*/ 47 h 73"/>
                    <a:gd name="T42" fmla="*/ 41 w 45"/>
                    <a:gd name="T43" fmla="*/ 38 h 73"/>
                    <a:gd name="T44" fmla="*/ 27 w 45"/>
                    <a:gd name="T45" fmla="*/ 27 h 73"/>
                    <a:gd name="T46" fmla="*/ 20 w 45"/>
                    <a:gd name="T47" fmla="*/ 22 h 73"/>
                    <a:gd name="T48" fmla="*/ 18 w 45"/>
                    <a:gd name="T49" fmla="*/ 18 h 73"/>
                    <a:gd name="T50" fmla="*/ 19 w 45"/>
                    <a:gd name="T51" fmla="*/ 16 h 73"/>
                    <a:gd name="T52" fmla="*/ 22 w 45"/>
                    <a:gd name="T53" fmla="*/ 14 h 73"/>
                    <a:gd name="T54" fmla="*/ 28 w 45"/>
                    <a:gd name="T55" fmla="*/ 17 h 73"/>
                    <a:gd name="T56" fmla="*/ 38 w 45"/>
                    <a:gd name="T57" fmla="*/ 25 h 73"/>
                    <a:gd name="T58" fmla="*/ 45 w 45"/>
                    <a:gd name="T59" fmla="*/ 14 h 73"/>
                    <a:gd name="T60" fmla="*/ 38 w 45"/>
                    <a:gd name="T61" fmla="*/ 9 h 73"/>
                    <a:gd name="T62" fmla="*/ 29 w 45"/>
                    <a:gd name="T63" fmla="*/ 7 h 73"/>
                    <a:gd name="T64" fmla="*/ 29 w 45"/>
                    <a:gd name="T65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45" h="73">
                      <a:moveTo>
                        <a:pt x="29" y="0"/>
                      </a:move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8" y="7"/>
                        <a:pt x="18" y="7"/>
                        <a:pt x="18" y="7"/>
                      </a:cubicBezTo>
                      <a:cubicBezTo>
                        <a:pt x="14" y="8"/>
                        <a:pt x="11" y="10"/>
                        <a:pt x="8" y="13"/>
                      </a:cubicBezTo>
                      <a:cubicBezTo>
                        <a:pt x="6" y="16"/>
                        <a:pt x="5" y="20"/>
                        <a:pt x="5" y="23"/>
                      </a:cubicBezTo>
                      <a:cubicBezTo>
                        <a:pt x="5" y="30"/>
                        <a:pt x="10" y="36"/>
                        <a:pt x="20" y="43"/>
                      </a:cubicBezTo>
                      <a:cubicBezTo>
                        <a:pt x="22" y="43"/>
                        <a:pt x="22" y="43"/>
                        <a:pt x="22" y="43"/>
                      </a:cubicBezTo>
                      <a:cubicBezTo>
                        <a:pt x="26" y="46"/>
                        <a:pt x="28" y="48"/>
                        <a:pt x="30" y="49"/>
                      </a:cubicBezTo>
                      <a:cubicBezTo>
                        <a:pt x="31" y="50"/>
                        <a:pt x="31" y="52"/>
                        <a:pt x="31" y="53"/>
                      </a:cubicBezTo>
                      <a:cubicBezTo>
                        <a:pt x="31" y="54"/>
                        <a:pt x="31" y="55"/>
                        <a:pt x="30" y="56"/>
                      </a:cubicBezTo>
                      <a:cubicBezTo>
                        <a:pt x="29" y="56"/>
                        <a:pt x="28" y="57"/>
                        <a:pt x="27" y="57"/>
                      </a:cubicBezTo>
                      <a:cubicBezTo>
                        <a:pt x="25" y="57"/>
                        <a:pt x="22" y="56"/>
                        <a:pt x="19" y="54"/>
                      </a:cubicBezTo>
                      <a:cubicBezTo>
                        <a:pt x="15" y="51"/>
                        <a:pt x="12" y="48"/>
                        <a:pt x="8" y="44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2" y="59"/>
                        <a:pt x="5" y="61"/>
                        <a:pt x="8" y="63"/>
                      </a:cubicBezTo>
                      <a:cubicBezTo>
                        <a:pt x="12" y="64"/>
                        <a:pt x="15" y="65"/>
                        <a:pt x="18" y="66"/>
                      </a:cubicBezTo>
                      <a:cubicBezTo>
                        <a:pt x="18" y="73"/>
                        <a:pt x="18" y="73"/>
                        <a:pt x="18" y="73"/>
                      </a:cubicBezTo>
                      <a:cubicBezTo>
                        <a:pt x="29" y="73"/>
                        <a:pt x="29" y="73"/>
                        <a:pt x="29" y="73"/>
                      </a:cubicBezTo>
                      <a:cubicBezTo>
                        <a:pt x="29" y="65"/>
                        <a:pt x="29" y="65"/>
                        <a:pt x="29" y="65"/>
                      </a:cubicBezTo>
                      <a:cubicBezTo>
                        <a:pt x="34" y="63"/>
                        <a:pt x="38" y="61"/>
                        <a:pt x="41" y="58"/>
                      </a:cubicBezTo>
                      <a:cubicBezTo>
                        <a:pt x="44" y="55"/>
                        <a:pt x="45" y="51"/>
                        <a:pt x="45" y="47"/>
                      </a:cubicBezTo>
                      <a:cubicBezTo>
                        <a:pt x="45" y="44"/>
                        <a:pt x="44" y="40"/>
                        <a:pt x="41" y="38"/>
                      </a:cubicBezTo>
                      <a:cubicBezTo>
                        <a:pt x="39" y="35"/>
                        <a:pt x="34" y="31"/>
                        <a:pt x="27" y="27"/>
                      </a:cubicBezTo>
                      <a:cubicBezTo>
                        <a:pt x="23" y="25"/>
                        <a:pt x="21" y="23"/>
                        <a:pt x="20" y="22"/>
                      </a:cubicBezTo>
                      <a:cubicBezTo>
                        <a:pt x="18" y="21"/>
                        <a:pt x="18" y="20"/>
                        <a:pt x="18" y="18"/>
                      </a:cubicBezTo>
                      <a:cubicBezTo>
                        <a:pt x="18" y="17"/>
                        <a:pt x="18" y="16"/>
                        <a:pt x="19" y="16"/>
                      </a:cubicBezTo>
                      <a:cubicBezTo>
                        <a:pt x="20" y="15"/>
                        <a:pt x="21" y="14"/>
                        <a:pt x="22" y="14"/>
                      </a:cubicBezTo>
                      <a:cubicBezTo>
                        <a:pt x="24" y="14"/>
                        <a:pt x="26" y="15"/>
                        <a:pt x="28" y="17"/>
                      </a:cubicBezTo>
                      <a:cubicBezTo>
                        <a:pt x="31" y="19"/>
                        <a:pt x="34" y="21"/>
                        <a:pt x="38" y="25"/>
                      </a:cubicBezTo>
                      <a:cubicBezTo>
                        <a:pt x="45" y="14"/>
                        <a:pt x="45" y="14"/>
                        <a:pt x="45" y="14"/>
                      </a:cubicBezTo>
                      <a:cubicBezTo>
                        <a:pt x="43" y="12"/>
                        <a:pt x="41" y="10"/>
                        <a:pt x="38" y="9"/>
                      </a:cubicBezTo>
                      <a:cubicBezTo>
                        <a:pt x="35" y="8"/>
                        <a:pt x="32" y="7"/>
                        <a:pt x="29" y="7"/>
                      </a:cubicBezTo>
                      <a:cubicBezTo>
                        <a:pt x="29" y="0"/>
                        <a:pt x="29" y="0"/>
                        <a:pt x="29" y="0"/>
                      </a:cubicBezTo>
                    </a:path>
                  </a:pathLst>
                </a:custGeom>
                <a:solidFill>
                  <a:srgbClr val="BB8E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392" name="Rectangle 973"/>
                <p:cNvSpPr>
                  <a:spLocks noChangeArrowheads="1"/>
                </p:cNvSpPr>
                <p:nvPr/>
              </p:nvSpPr>
              <p:spPr bwMode="auto">
                <a:xfrm>
                  <a:off x="3897241" y="4563970"/>
                  <a:ext cx="762202" cy="4311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sp>
            <p:nvSpPr>
              <p:cNvPr id="1406" name="文本框 1405"/>
              <p:cNvSpPr txBox="1"/>
              <p:nvPr/>
            </p:nvSpPr>
            <p:spPr>
              <a:xfrm>
                <a:off x="9410" y="3929"/>
                <a:ext cx="3546" cy="5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b="1" dirty="0">
                    <a:solidFill>
                      <a:schemeClr val="bg1"/>
                    </a:solidFill>
                    <a:latin typeface="Arial" panose="020B0604020202020204" pitchFamily="34" charset="0"/>
                    <a:ea typeface="汉仪君黑-55W" panose="00020600040101010101" charset="-122"/>
                  </a:rPr>
                  <a:t>吃喝玩乐，应有尽有</a:t>
                </a:r>
                <a:endParaRPr lang="zh-CN" altLang="en-US" b="1" dirty="0">
                  <a:solidFill>
                    <a:schemeClr val="bg1"/>
                  </a:solidFill>
                  <a:latin typeface="Arial" panose="020B0604020202020204" pitchFamily="34" charset="0"/>
                  <a:ea typeface="汉仪君黑-55W" panose="00020600040101010101" charset="-122"/>
                </a:endParaRPr>
              </a:p>
            </p:txBody>
          </p:sp>
          <p:sp>
            <p:nvSpPr>
              <p:cNvPr id="1407" name="文本框 1406"/>
              <p:cNvSpPr txBox="1"/>
              <p:nvPr/>
            </p:nvSpPr>
            <p:spPr>
              <a:xfrm>
                <a:off x="5873" y="5517"/>
                <a:ext cx="6017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zh-CN" altLang="en-US" b="1" dirty="0">
                  <a:solidFill>
                    <a:schemeClr val="bg1"/>
                  </a:solidFill>
                  <a:latin typeface="Arial" panose="020B0604020202020204" pitchFamily="34" charset="0"/>
                  <a:ea typeface="汉仪君黑-55W" panose="00020600040101010101" charset="-122"/>
                </a:endParaRPr>
              </a:p>
            </p:txBody>
          </p:sp>
          <p:sp>
            <p:nvSpPr>
              <p:cNvPr id="1408" name="文本框 1407"/>
              <p:cNvSpPr txBox="1"/>
              <p:nvPr/>
            </p:nvSpPr>
            <p:spPr>
              <a:xfrm>
                <a:off x="6534" y="6892"/>
                <a:ext cx="4994" cy="5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b="1" dirty="0">
                    <a:solidFill>
                      <a:schemeClr val="bg1"/>
                    </a:solidFill>
                    <a:latin typeface="Arial" panose="020B0604020202020204" pitchFamily="34" charset="0"/>
                    <a:ea typeface="汉仪君黑-55W" panose="00020600040101010101" charset="-122"/>
                  </a:rPr>
                  <a:t>地理位置优越，高铁四通八达</a:t>
                </a:r>
                <a:endParaRPr lang="zh-CN" altLang="en-US" b="1" dirty="0">
                  <a:solidFill>
                    <a:schemeClr val="bg1"/>
                  </a:solidFill>
                  <a:latin typeface="Arial" panose="020B0604020202020204" pitchFamily="34" charset="0"/>
                  <a:ea typeface="汉仪君黑-55W" panose="00020600040101010101" charset="-122"/>
                </a:endParaRPr>
              </a:p>
            </p:txBody>
          </p:sp>
        </p:grpSp>
      </p:grpSp>
      <p:grpSp>
        <p:nvGrpSpPr>
          <p:cNvPr id="29" name="组合 28"/>
          <p:cNvGrpSpPr/>
          <p:nvPr/>
        </p:nvGrpSpPr>
        <p:grpSpPr>
          <a:xfrm>
            <a:off x="-8255" y="2132330"/>
            <a:ext cx="6107430" cy="1619885"/>
            <a:chOff x="-13" y="3358"/>
            <a:chExt cx="9618" cy="2551"/>
          </a:xfrm>
        </p:grpSpPr>
        <p:grpSp>
          <p:nvGrpSpPr>
            <p:cNvPr id="18" name="组合 17"/>
            <p:cNvGrpSpPr/>
            <p:nvPr/>
          </p:nvGrpSpPr>
          <p:grpSpPr>
            <a:xfrm>
              <a:off x="-13" y="3359"/>
              <a:ext cx="9618" cy="2551"/>
              <a:chOff x="310811" y="4296145"/>
              <a:chExt cx="11065602" cy="2107427"/>
            </a:xfrm>
          </p:grpSpPr>
          <p:pic>
            <p:nvPicPr>
              <p:cNvPr id="19" name="图片 18"/>
              <p:cNvPicPr>
                <a:picLocks noChangeAspect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2517" y="4297868"/>
                <a:ext cx="3013492" cy="1633808"/>
              </a:xfrm>
              <a:prstGeom prst="rect">
                <a:avLst/>
              </a:prstGeom>
            </p:spPr>
          </p:pic>
          <p:pic>
            <p:nvPicPr>
              <p:cNvPr id="20" name="图片 1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12449" y="4296667"/>
                <a:ext cx="2698033" cy="1635008"/>
              </a:xfrm>
              <a:prstGeom prst="rect">
                <a:avLst/>
              </a:prstGeom>
            </p:spPr>
          </p:pic>
          <p:sp>
            <p:nvSpPr>
              <p:cNvPr id="21" name="文本框 20"/>
              <p:cNvSpPr txBox="1"/>
              <p:nvPr/>
            </p:nvSpPr>
            <p:spPr>
              <a:xfrm>
                <a:off x="3142517" y="5995550"/>
                <a:ext cx="3013492" cy="3990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400" b="1" dirty="0" smtClean="0">
                    <a:solidFill>
                      <a:srgbClr val="15596E"/>
                    </a:solidFill>
                    <a:latin typeface="Arial" panose="020B0604020202020204" pitchFamily="34" charset="0"/>
                    <a:ea typeface="汉仪君黑-55W" panose="00020600040101010101" charset="-122"/>
                  </a:rPr>
                  <a:t>东方盐湖城</a:t>
                </a:r>
                <a:endParaRPr lang="zh-CN" altLang="en-US" sz="1400" b="1" dirty="0" smtClean="0">
                  <a:solidFill>
                    <a:srgbClr val="15596E"/>
                  </a:solidFill>
                  <a:latin typeface="Arial" panose="020B0604020202020204" pitchFamily="34" charset="0"/>
                  <a:ea typeface="汉仪君黑-55W" panose="00020600040101010101" charset="-122"/>
                </a:endParaRPr>
              </a:p>
            </p:txBody>
          </p:sp>
          <p:sp>
            <p:nvSpPr>
              <p:cNvPr id="36" name="文本框 35"/>
              <p:cNvSpPr txBox="1"/>
              <p:nvPr/>
            </p:nvSpPr>
            <p:spPr>
              <a:xfrm>
                <a:off x="8679675" y="5992702"/>
                <a:ext cx="2696738" cy="3990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400" b="1" dirty="0" smtClean="0">
                    <a:solidFill>
                      <a:srgbClr val="15596E"/>
                    </a:solidFill>
                    <a:latin typeface="Arial" panose="020B0604020202020204" pitchFamily="34" charset="0"/>
                    <a:ea typeface="汉仪君黑-55W" panose="00020600040101010101" charset="-122"/>
                  </a:rPr>
                  <a:t>南山竹海</a:t>
                </a:r>
                <a:endParaRPr lang="zh-CN" altLang="en-US" sz="1400" b="1" dirty="0" smtClean="0">
                  <a:solidFill>
                    <a:srgbClr val="15596E"/>
                  </a:solidFill>
                  <a:latin typeface="Arial" panose="020B0604020202020204" pitchFamily="34" charset="0"/>
                  <a:ea typeface="汉仪君黑-55W" panose="00020600040101010101" charset="-122"/>
                </a:endParaRPr>
              </a:p>
            </p:txBody>
          </p:sp>
          <p:sp>
            <p:nvSpPr>
              <p:cNvPr id="37" name="文本框 36"/>
              <p:cNvSpPr txBox="1"/>
              <p:nvPr/>
            </p:nvSpPr>
            <p:spPr>
              <a:xfrm>
                <a:off x="6146021" y="5995550"/>
                <a:ext cx="2366427" cy="3990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400" b="1" dirty="0" smtClean="0">
                    <a:solidFill>
                      <a:srgbClr val="15596E"/>
                    </a:solidFill>
                    <a:latin typeface="Arial" panose="020B0604020202020204" pitchFamily="34" charset="0"/>
                    <a:ea typeface="汉仪君黑-55W" panose="00020600040101010101" charset="-122"/>
                  </a:rPr>
                  <a:t>天目湖</a:t>
                </a:r>
                <a:endParaRPr lang="zh-CN" altLang="en-US" sz="1400" b="1" dirty="0" smtClean="0">
                  <a:solidFill>
                    <a:srgbClr val="15596E"/>
                  </a:solidFill>
                  <a:latin typeface="Arial" panose="020B0604020202020204" pitchFamily="34" charset="0"/>
                  <a:ea typeface="汉仪君黑-55W" panose="00020600040101010101" charset="-122"/>
                </a:endParaRP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>
                <a:off x="310811" y="6004557"/>
                <a:ext cx="3002830" cy="3990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400" b="1" dirty="0" smtClean="0">
                    <a:solidFill>
                      <a:srgbClr val="15596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淹城野生动物世界</a:t>
                </a:r>
                <a:endParaRPr lang="zh-CN" altLang="en-US" sz="1400" b="1" dirty="0" smtClean="0">
                  <a:solidFill>
                    <a:srgbClr val="15596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22" name="图片 21"/>
              <p:cNvPicPr>
                <a:picLocks noChangeAspect="1"/>
              </p:cNvPicPr>
              <p:nvPr/>
            </p:nvPicPr>
            <p:blipFill rotWithShape="1">
              <a:blip r:embed="rId3"/>
              <a:srcRect b="9043"/>
              <a:stretch>
                <a:fillRect/>
              </a:stretch>
            </p:blipFill>
            <p:spPr>
              <a:xfrm>
                <a:off x="452452" y="4296145"/>
                <a:ext cx="2690065" cy="1632236"/>
              </a:xfrm>
              <a:prstGeom prst="rect">
                <a:avLst/>
              </a:prstGeom>
            </p:spPr>
          </p:pic>
        </p:grpSp>
        <p:pic>
          <p:nvPicPr>
            <p:cNvPr id="28" name="图片 27" descr="7f3f65e34e7ce41449ecb53049978ce7"/>
            <p:cNvPicPr>
              <a:picLocks noChangeAspect="1"/>
            </p:cNvPicPr>
            <p:nvPr/>
          </p:nvPicPr>
          <p:blipFill>
            <a:blip r:embed="rId4"/>
            <a:srcRect r="28653"/>
            <a:stretch>
              <a:fillRect/>
            </a:stretch>
          </p:blipFill>
          <p:spPr>
            <a:xfrm>
              <a:off x="5059" y="3358"/>
              <a:ext cx="2057" cy="1992"/>
            </a:xfrm>
            <a:prstGeom prst="rect">
              <a:avLst/>
            </a:prstGeom>
          </p:spPr>
        </p:pic>
      </p:grpSp>
      <p:grpSp>
        <p:nvGrpSpPr>
          <p:cNvPr id="34" name="组合 33"/>
          <p:cNvGrpSpPr/>
          <p:nvPr/>
        </p:nvGrpSpPr>
        <p:grpSpPr>
          <a:xfrm>
            <a:off x="0" y="3992245"/>
            <a:ext cx="5485130" cy="2865120"/>
            <a:chOff x="0" y="6287"/>
            <a:chExt cx="8638" cy="4512"/>
          </a:xfrm>
        </p:grpSpPr>
        <p:grpSp>
          <p:nvGrpSpPr>
            <p:cNvPr id="32" name="组合 31"/>
            <p:cNvGrpSpPr/>
            <p:nvPr/>
          </p:nvGrpSpPr>
          <p:grpSpPr>
            <a:xfrm>
              <a:off x="0" y="6287"/>
              <a:ext cx="8639" cy="4513"/>
              <a:chOff x="0" y="6287"/>
              <a:chExt cx="8639" cy="4513"/>
            </a:xfrm>
          </p:grpSpPr>
          <p:pic>
            <p:nvPicPr>
              <p:cNvPr id="10" name="图片 9"/>
              <p:cNvPicPr>
                <a:picLocks noChangeAspect="1"/>
              </p:cNvPicPr>
              <p:nvPr/>
            </p:nvPicPr>
            <p:blipFill rotWithShape="1">
              <a:blip r:embed="rId5"/>
              <a:srcRect l="786" r="4052" b="2742"/>
              <a:stretch>
                <a:fillRect/>
              </a:stretch>
            </p:blipFill>
            <p:spPr>
              <a:xfrm>
                <a:off x="0" y="6287"/>
                <a:ext cx="8639" cy="4513"/>
              </a:xfrm>
              <a:prstGeom prst="rect">
                <a:avLst/>
              </a:prstGeom>
            </p:spPr>
          </p:pic>
          <p:sp>
            <p:nvSpPr>
              <p:cNvPr id="9" name="文本框 8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496" y="8572"/>
                <a:ext cx="1338" cy="67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noAutofit/>
              </a:bodyPr>
              <a:p>
                <a:pPr algn="ctr"/>
                <a:r>
                  <a:rPr lang="en-US" altLang="zh-CN" sz="9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2.5W/</a:t>
                </a:r>
                <a:r>
                  <a:rPr lang="zh-CN" altLang="en-US" sz="9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平</a:t>
                </a:r>
                <a:endParaRPr lang="zh-CN" altLang="en-US" sz="9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23" name="文本框 22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2805" y="9218"/>
                <a:ext cx="1558" cy="42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noAutofit/>
              </a:bodyPr>
              <a:p>
                <a:pPr algn="ctr"/>
                <a:r>
                  <a:rPr lang="en-US" altLang="zh-CN" sz="900">
                    <a:latin typeface="Arial" panose="020B0604020202020204" pitchFamily="34" charset="0"/>
                    <a:ea typeface="汉仪君黑-55W" panose="00020600040101010101" charset="-122"/>
                    <a:cs typeface="微软雅黑" panose="020B0503020204020204" pitchFamily="34" charset="-122"/>
                  </a:rPr>
                  <a:t>1.5W/</a:t>
                </a:r>
                <a:r>
                  <a:rPr lang="zh-CN" altLang="en-US" sz="900">
                    <a:latin typeface="Arial" panose="020B0604020202020204" pitchFamily="34" charset="0"/>
                    <a:ea typeface="汉仪君黑-55W" panose="00020600040101010101" charset="-122"/>
                    <a:cs typeface="微软雅黑" panose="020B0503020204020204" pitchFamily="34" charset="-122"/>
                  </a:rPr>
                  <a:t>平</a:t>
                </a:r>
                <a:endParaRPr lang="zh-CN" altLang="en-US" sz="900">
                  <a:latin typeface="Arial" panose="020B0604020202020204" pitchFamily="34" charset="0"/>
                  <a:ea typeface="汉仪君黑-55W" panose="00020600040101010101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25" name="文本框 24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3826" y="9645"/>
                <a:ext cx="1339" cy="5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noAutofit/>
              </a:bodyPr>
              <a:p>
                <a:pPr algn="ctr"/>
                <a:r>
                  <a:rPr lang="en-US" altLang="zh-CN" sz="9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1.6W/</a:t>
                </a:r>
                <a:r>
                  <a:rPr lang="zh-CN" altLang="en-US" sz="9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平</a:t>
                </a:r>
                <a:endParaRPr lang="zh-CN" altLang="en-US" sz="9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26" name="文本框 25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4655" y="10255"/>
                <a:ext cx="1250" cy="39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noAutofit/>
              </a:bodyPr>
              <a:p>
                <a:pPr algn="ctr"/>
                <a:r>
                  <a:rPr lang="en-US" altLang="zh-CN" sz="9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2.1W/</a:t>
                </a:r>
                <a:r>
                  <a:rPr lang="zh-CN" altLang="en-US" sz="9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平</a:t>
                </a:r>
                <a:endParaRPr lang="zh-CN" altLang="en-US" sz="9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27" name="文本框 26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6612" y="10425"/>
                <a:ext cx="1493" cy="3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noAutofit/>
              </a:bodyPr>
              <a:p>
                <a:pPr algn="ctr"/>
                <a:r>
                  <a:rPr lang="en-US" altLang="zh-CN" sz="9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5W/</a:t>
                </a:r>
                <a:r>
                  <a:rPr lang="zh-CN" altLang="en-US" sz="9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平</a:t>
                </a:r>
                <a:endParaRPr lang="zh-CN" altLang="en-US" sz="9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p:grpSp>
        <p:sp>
          <p:nvSpPr>
            <p:cNvPr id="33" name="文本框 32"/>
            <p:cNvSpPr txBox="1"/>
            <p:nvPr>
              <p:custDataLst>
                <p:tags r:id="rId11"/>
              </p:custDataLst>
            </p:nvPr>
          </p:nvSpPr>
          <p:spPr>
            <a:xfrm>
              <a:off x="2122" y="8448"/>
              <a:ext cx="1338" cy="67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p>
              <a:pPr algn="ctr"/>
              <a:r>
                <a:rPr lang="en-US" altLang="zh-CN" sz="900">
                  <a:latin typeface="Arial" panose="020B0604020202020204" pitchFamily="34" charset="0"/>
                  <a:ea typeface="汉仪君黑-55W" panose="00020600040101010101" charset="-122"/>
                  <a:cs typeface="微软雅黑" panose="020B0503020204020204" pitchFamily="34" charset="-122"/>
                </a:rPr>
                <a:t>0.9W/</a:t>
              </a:r>
              <a:r>
                <a:rPr lang="zh-CN" altLang="en-US" sz="900">
                  <a:latin typeface="Arial" panose="020B0604020202020204" pitchFamily="34" charset="0"/>
                  <a:ea typeface="汉仪君黑-55W" panose="00020600040101010101" charset="-122"/>
                  <a:cs typeface="微软雅黑" panose="020B0503020204020204" pitchFamily="34" charset="-122"/>
                </a:rPr>
                <a:t>平</a:t>
              </a:r>
              <a:endParaRPr lang="zh-CN" altLang="en-US" sz="900">
                <a:latin typeface="Arial" panose="020B0604020202020204" pitchFamily="34" charset="0"/>
                <a:ea typeface="汉仪君黑-55W" panose="00020600040101010101" charset="-122"/>
                <a:cs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3075305" y="396875"/>
            <a:ext cx="9101455" cy="1734820"/>
            <a:chOff x="4843" y="625"/>
            <a:chExt cx="14333" cy="2732"/>
          </a:xfrm>
        </p:grpSpPr>
        <p:grpSp>
          <p:nvGrpSpPr>
            <p:cNvPr id="31" name="组合 30"/>
            <p:cNvGrpSpPr/>
            <p:nvPr/>
          </p:nvGrpSpPr>
          <p:grpSpPr>
            <a:xfrm>
              <a:off x="8686" y="625"/>
              <a:ext cx="10490" cy="2732"/>
              <a:chOff x="8686" y="609"/>
              <a:chExt cx="10490" cy="2732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94" y="610"/>
                <a:ext cx="2812" cy="2061"/>
              </a:xfrm>
              <a:prstGeom prst="rect">
                <a:avLst/>
              </a:prstGeom>
            </p:spPr>
          </p:pic>
          <p:sp>
            <p:nvSpPr>
              <p:cNvPr id="39" name="文本框 38"/>
              <p:cNvSpPr txBox="1"/>
              <p:nvPr/>
            </p:nvSpPr>
            <p:spPr>
              <a:xfrm>
                <a:off x="8724" y="2858"/>
                <a:ext cx="2190" cy="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400" b="1" dirty="0" smtClean="0">
                    <a:solidFill>
                      <a:srgbClr val="15596E"/>
                    </a:solidFill>
                    <a:latin typeface="Arial" panose="020B0604020202020204" pitchFamily="34" charset="0"/>
                    <a:ea typeface="汉仪君黑-55W" panose="00020600040101010101" charset="-122"/>
                  </a:rPr>
                  <a:t>中华恐龙园</a:t>
                </a:r>
                <a:endParaRPr lang="zh-CN" altLang="en-US" sz="1400" b="1" dirty="0" smtClean="0">
                  <a:solidFill>
                    <a:srgbClr val="15596E"/>
                  </a:solidFill>
                  <a:latin typeface="Arial" panose="020B0604020202020204" pitchFamily="34" charset="0"/>
                  <a:ea typeface="汉仪君黑-55W" panose="00020600040101010101" charset="-122"/>
                </a:endParaRP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>
                <a:off x="14156" y="2834"/>
                <a:ext cx="2192" cy="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400" b="1" dirty="0">
                    <a:solidFill>
                      <a:srgbClr val="15596E"/>
                    </a:solidFill>
                    <a:latin typeface="Arial" panose="020B0604020202020204" pitchFamily="34" charset="0"/>
                    <a:ea typeface="汉仪君黑-55W" panose="00020600040101010101" charset="-122"/>
                  </a:rPr>
                  <a:t>天</a:t>
                </a:r>
                <a:r>
                  <a:rPr lang="zh-CN" altLang="en-US" sz="1400" b="1" dirty="0" smtClean="0">
                    <a:solidFill>
                      <a:srgbClr val="15596E"/>
                    </a:solidFill>
                    <a:latin typeface="Arial" panose="020B0604020202020204" pitchFamily="34" charset="0"/>
                    <a:ea typeface="汉仪君黑-55W" panose="00020600040101010101" charset="-122"/>
                  </a:rPr>
                  <a:t>宁古刹</a:t>
                </a:r>
                <a:endParaRPr lang="zh-CN" altLang="en-US" sz="1400" b="1" dirty="0">
                  <a:solidFill>
                    <a:srgbClr val="15596E"/>
                  </a:solidFill>
                  <a:latin typeface="Arial" panose="020B0604020202020204" pitchFamily="34" charset="0"/>
                  <a:ea typeface="汉仪君黑-55W" panose="00020600040101010101" charset="-122"/>
                </a:endParaRP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10913" y="2858"/>
                <a:ext cx="2793" cy="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400" b="1" dirty="0" smtClean="0">
                    <a:solidFill>
                      <a:srgbClr val="15596E"/>
                    </a:solidFill>
                    <a:latin typeface="Arial" panose="020B0604020202020204" pitchFamily="34" charset="0"/>
                    <a:ea typeface="汉仪君黑-55W" panose="00020600040101010101" charset="-122"/>
                  </a:rPr>
                  <a:t>环球动漫嬉戏谷</a:t>
                </a:r>
                <a:endParaRPr lang="zh-CN" altLang="en-US" sz="1400" b="1" dirty="0" smtClean="0">
                  <a:solidFill>
                    <a:srgbClr val="15596E"/>
                  </a:solidFill>
                  <a:latin typeface="Arial" panose="020B0604020202020204" pitchFamily="34" charset="0"/>
                  <a:ea typeface="汉仪君黑-55W" panose="00020600040101010101" charset="-122"/>
                </a:endParaRP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>
                <a:off x="16796" y="2835"/>
                <a:ext cx="2166" cy="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400" b="1" dirty="0" smtClean="0">
                    <a:solidFill>
                      <a:srgbClr val="15596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春秋淹城</a:t>
                </a:r>
                <a:endParaRPr lang="zh-CN" altLang="en-US" sz="1400" b="1" dirty="0" smtClean="0">
                  <a:solidFill>
                    <a:srgbClr val="15596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686" y="609"/>
                <a:ext cx="2353" cy="2052"/>
              </a:xfrm>
              <a:prstGeom prst="rect">
                <a:avLst/>
              </a:prstGeom>
            </p:spPr>
          </p:pic>
          <p:pic>
            <p:nvPicPr>
              <p:cNvPr id="17" name="图片 16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6817" y="609"/>
                <a:ext cx="2359" cy="2060"/>
              </a:xfrm>
              <a:prstGeom prst="rect">
                <a:avLst/>
              </a:prstGeom>
            </p:spPr>
          </p:pic>
          <p:pic>
            <p:nvPicPr>
              <p:cNvPr id="30" name="图片 29" descr="03eb474bb0b5fb91dd0fa7acd7d67d11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3693" y="609"/>
                <a:ext cx="3124" cy="2073"/>
              </a:xfrm>
              <a:prstGeom prst="rect">
                <a:avLst/>
              </a:prstGeom>
            </p:spPr>
          </p:pic>
        </p:grp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6"/>
            <a:srcRect l="9343" r="11357" b="-1528"/>
            <a:stretch>
              <a:fillRect/>
            </a:stretch>
          </p:blipFill>
          <p:spPr>
            <a:xfrm>
              <a:off x="5309" y="626"/>
              <a:ext cx="3431" cy="2092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>
              <p:custDataLst>
                <p:tags r:id="rId17"/>
              </p:custDataLst>
            </p:nvPr>
          </p:nvSpPr>
          <p:spPr>
            <a:xfrm>
              <a:off x="4843" y="2850"/>
              <a:ext cx="4433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400" b="1" dirty="0" smtClean="0">
                  <a:solidFill>
                    <a:srgbClr val="15596E"/>
                  </a:solidFill>
                  <a:latin typeface="Arial" panose="020B0604020202020204" pitchFamily="34" charset="0"/>
                  <a:ea typeface="汉仪君黑-55W" panose="00020600040101010101" charset="-122"/>
                </a:rPr>
                <a:t>环球港（华东最大商业体）</a:t>
              </a:r>
              <a:endParaRPr lang="zh-CN" altLang="en-US" sz="1400" b="1" dirty="0" smtClean="0">
                <a:solidFill>
                  <a:srgbClr val="15596E"/>
                </a:solidFill>
                <a:latin typeface="Arial" panose="020B0604020202020204" pitchFamily="34" charset="0"/>
                <a:ea typeface="汉仪君黑-55W" panose="00020600040101010101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C:\Users\117704\Pictures\图怪兽_185a90121882e99222f5e32e19e9f79e_84113.png图怪兽_185a90121882e99222f5e32e19e9f79e_841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6" r="16"/>
          <a:stretch>
            <a:fillRect/>
          </a:stretch>
        </p:blipFill>
        <p:spPr>
          <a:xfrm>
            <a:off x="0" y="758825"/>
            <a:ext cx="12195175" cy="609917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08364" y="-37253"/>
            <a:ext cx="2980089" cy="1336676"/>
            <a:chOff x="4357688" y="2760663"/>
            <a:chExt cx="3481388" cy="1336676"/>
          </a:xfrm>
        </p:grpSpPr>
        <p:sp>
          <p:nvSpPr>
            <p:cNvPr id="3" name="Freeform 5"/>
            <p:cNvSpPr/>
            <p:nvPr/>
          </p:nvSpPr>
          <p:spPr bwMode="auto">
            <a:xfrm>
              <a:off x="5681663" y="3394076"/>
              <a:ext cx="1077913" cy="703263"/>
            </a:xfrm>
            <a:custGeom>
              <a:avLst/>
              <a:gdLst>
                <a:gd name="T0" fmla="*/ 0 w 679"/>
                <a:gd name="T1" fmla="*/ 335 h 443"/>
                <a:gd name="T2" fmla="*/ 43 w 679"/>
                <a:gd name="T3" fmla="*/ 0 h 443"/>
                <a:gd name="T4" fmla="*/ 679 w 679"/>
                <a:gd name="T5" fmla="*/ 443 h 443"/>
                <a:gd name="T6" fmla="*/ 0 w 679"/>
                <a:gd name="T7" fmla="*/ 33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9" h="443">
                  <a:moveTo>
                    <a:pt x="0" y="335"/>
                  </a:moveTo>
                  <a:lnTo>
                    <a:pt x="43" y="0"/>
                  </a:lnTo>
                  <a:lnTo>
                    <a:pt x="679" y="443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155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" name="Freeform 6"/>
            <p:cNvSpPr/>
            <p:nvPr/>
          </p:nvSpPr>
          <p:spPr bwMode="auto">
            <a:xfrm>
              <a:off x="5681663" y="3051176"/>
              <a:ext cx="2157413" cy="874713"/>
            </a:xfrm>
            <a:custGeom>
              <a:avLst/>
              <a:gdLst>
                <a:gd name="T0" fmla="*/ 0 w 1359"/>
                <a:gd name="T1" fmla="*/ 551 h 551"/>
                <a:gd name="T2" fmla="*/ 43 w 1359"/>
                <a:gd name="T3" fmla="*/ 216 h 551"/>
                <a:gd name="T4" fmla="*/ 1359 w 1359"/>
                <a:gd name="T5" fmla="*/ 0 h 551"/>
                <a:gd name="T6" fmla="*/ 1316 w 1359"/>
                <a:gd name="T7" fmla="*/ 389 h 551"/>
                <a:gd name="T8" fmla="*/ 0 w 1359"/>
                <a:gd name="T9" fmla="*/ 551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9" h="551">
                  <a:moveTo>
                    <a:pt x="0" y="551"/>
                  </a:moveTo>
                  <a:lnTo>
                    <a:pt x="43" y="216"/>
                  </a:lnTo>
                  <a:lnTo>
                    <a:pt x="1359" y="0"/>
                  </a:lnTo>
                  <a:lnTo>
                    <a:pt x="1316" y="389"/>
                  </a:lnTo>
                  <a:lnTo>
                    <a:pt x="0" y="551"/>
                  </a:lnTo>
                  <a:close/>
                </a:path>
              </a:pathLst>
            </a:custGeom>
            <a:solidFill>
              <a:srgbClr val="B5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" name="Freeform 7"/>
            <p:cNvSpPr/>
            <p:nvPr/>
          </p:nvSpPr>
          <p:spPr bwMode="auto">
            <a:xfrm>
              <a:off x="4357688" y="2760663"/>
              <a:ext cx="1392238" cy="890588"/>
            </a:xfrm>
            <a:custGeom>
              <a:avLst/>
              <a:gdLst>
                <a:gd name="T0" fmla="*/ 21 w 877"/>
                <a:gd name="T1" fmla="*/ 561 h 561"/>
                <a:gd name="T2" fmla="*/ 0 w 877"/>
                <a:gd name="T3" fmla="*/ 162 h 561"/>
                <a:gd name="T4" fmla="*/ 877 w 877"/>
                <a:gd name="T5" fmla="*/ 0 h 561"/>
                <a:gd name="T6" fmla="*/ 21 w 877"/>
                <a:gd name="T7" fmla="*/ 561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561">
                  <a:moveTo>
                    <a:pt x="21" y="561"/>
                  </a:moveTo>
                  <a:lnTo>
                    <a:pt x="0" y="162"/>
                  </a:lnTo>
                  <a:lnTo>
                    <a:pt x="877" y="0"/>
                  </a:lnTo>
                  <a:lnTo>
                    <a:pt x="21" y="561"/>
                  </a:lnTo>
                  <a:close/>
                </a:path>
              </a:pathLst>
            </a:custGeom>
            <a:solidFill>
              <a:srgbClr val="B5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8"/>
            <p:cNvSpPr/>
            <p:nvPr/>
          </p:nvSpPr>
          <p:spPr bwMode="auto">
            <a:xfrm>
              <a:off x="4357688" y="3017838"/>
              <a:ext cx="3481388" cy="650875"/>
            </a:xfrm>
            <a:custGeom>
              <a:avLst/>
              <a:gdLst>
                <a:gd name="T0" fmla="*/ 21 w 2193"/>
                <a:gd name="T1" fmla="*/ 399 h 410"/>
                <a:gd name="T2" fmla="*/ 0 w 2193"/>
                <a:gd name="T3" fmla="*/ 0 h 410"/>
                <a:gd name="T4" fmla="*/ 2193 w 2193"/>
                <a:gd name="T5" fmla="*/ 21 h 410"/>
                <a:gd name="T6" fmla="*/ 2150 w 2193"/>
                <a:gd name="T7" fmla="*/ 410 h 410"/>
                <a:gd name="T8" fmla="*/ 21 w 2193"/>
                <a:gd name="T9" fmla="*/ 399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93" h="410">
                  <a:moveTo>
                    <a:pt x="21" y="399"/>
                  </a:moveTo>
                  <a:lnTo>
                    <a:pt x="0" y="0"/>
                  </a:lnTo>
                  <a:lnTo>
                    <a:pt x="2193" y="21"/>
                  </a:lnTo>
                  <a:lnTo>
                    <a:pt x="2150" y="410"/>
                  </a:lnTo>
                  <a:lnTo>
                    <a:pt x="21" y="399"/>
                  </a:lnTo>
                  <a:close/>
                </a:path>
              </a:pathLst>
            </a:custGeom>
            <a:solidFill>
              <a:srgbClr val="155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816187" y="318115"/>
            <a:ext cx="182499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汉仪君黑-55W" panose="00020600040101010101" charset="-122"/>
              </a:rPr>
              <a:t>2   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汉仪君黑-55W" panose="00020600040101010101" charset="-122"/>
              </a:rPr>
              <a:t>美食之都</a:t>
            </a:r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ea typeface="汉仪君黑-55W" panose="00020600040101010101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1120986" y="482035"/>
            <a:ext cx="146756" cy="14675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37244" y="237067"/>
            <a:ext cx="2980089" cy="1336676"/>
            <a:chOff x="4357688" y="2760663"/>
            <a:chExt cx="3481388" cy="1336676"/>
          </a:xfrm>
        </p:grpSpPr>
        <p:sp>
          <p:nvSpPr>
            <p:cNvPr id="3" name="Freeform 5"/>
            <p:cNvSpPr/>
            <p:nvPr/>
          </p:nvSpPr>
          <p:spPr bwMode="auto">
            <a:xfrm>
              <a:off x="5681663" y="3394076"/>
              <a:ext cx="1077913" cy="703263"/>
            </a:xfrm>
            <a:custGeom>
              <a:avLst/>
              <a:gdLst>
                <a:gd name="T0" fmla="*/ 0 w 679"/>
                <a:gd name="T1" fmla="*/ 335 h 443"/>
                <a:gd name="T2" fmla="*/ 43 w 679"/>
                <a:gd name="T3" fmla="*/ 0 h 443"/>
                <a:gd name="T4" fmla="*/ 679 w 679"/>
                <a:gd name="T5" fmla="*/ 443 h 443"/>
                <a:gd name="T6" fmla="*/ 0 w 679"/>
                <a:gd name="T7" fmla="*/ 33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9" h="443">
                  <a:moveTo>
                    <a:pt x="0" y="335"/>
                  </a:moveTo>
                  <a:lnTo>
                    <a:pt x="43" y="0"/>
                  </a:lnTo>
                  <a:lnTo>
                    <a:pt x="679" y="443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155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" name="Freeform 6"/>
            <p:cNvSpPr/>
            <p:nvPr/>
          </p:nvSpPr>
          <p:spPr bwMode="auto">
            <a:xfrm>
              <a:off x="5681663" y="3051176"/>
              <a:ext cx="2157413" cy="874713"/>
            </a:xfrm>
            <a:custGeom>
              <a:avLst/>
              <a:gdLst>
                <a:gd name="T0" fmla="*/ 0 w 1359"/>
                <a:gd name="T1" fmla="*/ 551 h 551"/>
                <a:gd name="T2" fmla="*/ 43 w 1359"/>
                <a:gd name="T3" fmla="*/ 216 h 551"/>
                <a:gd name="T4" fmla="*/ 1359 w 1359"/>
                <a:gd name="T5" fmla="*/ 0 h 551"/>
                <a:gd name="T6" fmla="*/ 1316 w 1359"/>
                <a:gd name="T7" fmla="*/ 389 h 551"/>
                <a:gd name="T8" fmla="*/ 0 w 1359"/>
                <a:gd name="T9" fmla="*/ 551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9" h="551">
                  <a:moveTo>
                    <a:pt x="0" y="551"/>
                  </a:moveTo>
                  <a:lnTo>
                    <a:pt x="43" y="216"/>
                  </a:lnTo>
                  <a:lnTo>
                    <a:pt x="1359" y="0"/>
                  </a:lnTo>
                  <a:lnTo>
                    <a:pt x="1316" y="389"/>
                  </a:lnTo>
                  <a:lnTo>
                    <a:pt x="0" y="551"/>
                  </a:lnTo>
                  <a:close/>
                </a:path>
              </a:pathLst>
            </a:custGeom>
            <a:solidFill>
              <a:srgbClr val="B5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" name="Freeform 7"/>
            <p:cNvSpPr/>
            <p:nvPr/>
          </p:nvSpPr>
          <p:spPr bwMode="auto">
            <a:xfrm>
              <a:off x="4357688" y="2760663"/>
              <a:ext cx="1392238" cy="890588"/>
            </a:xfrm>
            <a:custGeom>
              <a:avLst/>
              <a:gdLst>
                <a:gd name="T0" fmla="*/ 21 w 877"/>
                <a:gd name="T1" fmla="*/ 561 h 561"/>
                <a:gd name="T2" fmla="*/ 0 w 877"/>
                <a:gd name="T3" fmla="*/ 162 h 561"/>
                <a:gd name="T4" fmla="*/ 877 w 877"/>
                <a:gd name="T5" fmla="*/ 0 h 561"/>
                <a:gd name="T6" fmla="*/ 21 w 877"/>
                <a:gd name="T7" fmla="*/ 561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561">
                  <a:moveTo>
                    <a:pt x="21" y="561"/>
                  </a:moveTo>
                  <a:lnTo>
                    <a:pt x="0" y="162"/>
                  </a:lnTo>
                  <a:lnTo>
                    <a:pt x="877" y="0"/>
                  </a:lnTo>
                  <a:lnTo>
                    <a:pt x="21" y="561"/>
                  </a:lnTo>
                  <a:close/>
                </a:path>
              </a:pathLst>
            </a:custGeom>
            <a:solidFill>
              <a:srgbClr val="B5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8"/>
            <p:cNvSpPr/>
            <p:nvPr/>
          </p:nvSpPr>
          <p:spPr bwMode="auto">
            <a:xfrm>
              <a:off x="4357688" y="3017838"/>
              <a:ext cx="3481388" cy="650875"/>
            </a:xfrm>
            <a:custGeom>
              <a:avLst/>
              <a:gdLst>
                <a:gd name="T0" fmla="*/ 21 w 2193"/>
                <a:gd name="T1" fmla="*/ 399 h 410"/>
                <a:gd name="T2" fmla="*/ 0 w 2193"/>
                <a:gd name="T3" fmla="*/ 0 h 410"/>
                <a:gd name="T4" fmla="*/ 2193 w 2193"/>
                <a:gd name="T5" fmla="*/ 21 h 410"/>
                <a:gd name="T6" fmla="*/ 2150 w 2193"/>
                <a:gd name="T7" fmla="*/ 410 h 410"/>
                <a:gd name="T8" fmla="*/ 21 w 2193"/>
                <a:gd name="T9" fmla="*/ 399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93" h="410">
                  <a:moveTo>
                    <a:pt x="21" y="399"/>
                  </a:moveTo>
                  <a:lnTo>
                    <a:pt x="0" y="0"/>
                  </a:lnTo>
                  <a:lnTo>
                    <a:pt x="2193" y="21"/>
                  </a:lnTo>
                  <a:lnTo>
                    <a:pt x="2150" y="410"/>
                  </a:lnTo>
                  <a:lnTo>
                    <a:pt x="21" y="399"/>
                  </a:lnTo>
                  <a:close/>
                </a:path>
              </a:pathLst>
            </a:custGeom>
            <a:solidFill>
              <a:srgbClr val="155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45067" y="592435"/>
            <a:ext cx="182499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汉仪君黑-55W" panose="00020600040101010101" charset="-122"/>
              </a:rPr>
              <a:t>3   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汉仪君黑-55W" panose="00020600040101010101" charset="-122"/>
              </a:rPr>
              <a:t>乐在精研</a:t>
            </a:r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ea typeface="汉仪君黑-55W" panose="00020600040101010101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1049866" y="756355"/>
            <a:ext cx="146756" cy="14675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7" name="组合 106"/>
          <p:cNvGrpSpPr/>
          <p:nvPr/>
        </p:nvGrpSpPr>
        <p:grpSpPr>
          <a:xfrm>
            <a:off x="3172990" y="2324030"/>
            <a:ext cx="1177925" cy="2057400"/>
            <a:chOff x="5513388" y="2406651"/>
            <a:chExt cx="1177925" cy="2057400"/>
          </a:xfrm>
        </p:grpSpPr>
        <p:sp>
          <p:nvSpPr>
            <p:cNvPr id="96" name="Freeform 87"/>
            <p:cNvSpPr/>
            <p:nvPr/>
          </p:nvSpPr>
          <p:spPr bwMode="auto">
            <a:xfrm>
              <a:off x="6048375" y="4219576"/>
              <a:ext cx="125413" cy="227013"/>
            </a:xfrm>
            <a:custGeom>
              <a:avLst/>
              <a:gdLst>
                <a:gd name="T0" fmla="*/ 0 w 29"/>
                <a:gd name="T1" fmla="*/ 47 h 53"/>
                <a:gd name="T2" fmla="*/ 5 w 29"/>
                <a:gd name="T3" fmla="*/ 43 h 53"/>
                <a:gd name="T4" fmla="*/ 18 w 29"/>
                <a:gd name="T5" fmla="*/ 43 h 53"/>
                <a:gd name="T6" fmla="*/ 20 w 29"/>
                <a:gd name="T7" fmla="*/ 5 h 53"/>
                <a:gd name="T8" fmla="*/ 24 w 29"/>
                <a:gd name="T9" fmla="*/ 0 h 53"/>
                <a:gd name="T10" fmla="*/ 29 w 29"/>
                <a:gd name="T11" fmla="*/ 5 h 53"/>
                <a:gd name="T12" fmla="*/ 27 w 29"/>
                <a:gd name="T13" fmla="*/ 46 h 53"/>
                <a:gd name="T14" fmla="*/ 28 w 29"/>
                <a:gd name="T15" fmla="*/ 48 h 53"/>
                <a:gd name="T16" fmla="*/ 23 w 29"/>
                <a:gd name="T17" fmla="*/ 53 h 53"/>
                <a:gd name="T18" fmla="*/ 23 w 29"/>
                <a:gd name="T19" fmla="*/ 53 h 53"/>
                <a:gd name="T20" fmla="*/ 23 w 29"/>
                <a:gd name="T21" fmla="*/ 53 h 53"/>
                <a:gd name="T22" fmla="*/ 23 w 29"/>
                <a:gd name="T23" fmla="*/ 53 h 53"/>
                <a:gd name="T24" fmla="*/ 5 w 29"/>
                <a:gd name="T25" fmla="*/ 52 h 53"/>
                <a:gd name="T26" fmla="*/ 0 w 29"/>
                <a:gd name="T27" fmla="*/ 4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53">
                  <a:moveTo>
                    <a:pt x="0" y="47"/>
                  </a:moveTo>
                  <a:cubicBezTo>
                    <a:pt x="0" y="45"/>
                    <a:pt x="2" y="43"/>
                    <a:pt x="5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2"/>
                    <a:pt x="22" y="0"/>
                    <a:pt x="24" y="0"/>
                  </a:cubicBezTo>
                  <a:cubicBezTo>
                    <a:pt x="27" y="0"/>
                    <a:pt x="29" y="2"/>
                    <a:pt x="29" y="5"/>
                  </a:cubicBezTo>
                  <a:cubicBezTo>
                    <a:pt x="27" y="46"/>
                    <a:pt x="27" y="46"/>
                    <a:pt x="27" y="46"/>
                  </a:cubicBezTo>
                  <a:cubicBezTo>
                    <a:pt x="28" y="46"/>
                    <a:pt x="28" y="47"/>
                    <a:pt x="28" y="48"/>
                  </a:cubicBezTo>
                  <a:cubicBezTo>
                    <a:pt x="28" y="51"/>
                    <a:pt x="26" y="53"/>
                    <a:pt x="23" y="53"/>
                  </a:cubicBezTo>
                  <a:cubicBezTo>
                    <a:pt x="23" y="53"/>
                    <a:pt x="23" y="53"/>
                    <a:pt x="23" y="53"/>
                  </a:cubicBezTo>
                  <a:cubicBezTo>
                    <a:pt x="23" y="53"/>
                    <a:pt x="23" y="53"/>
                    <a:pt x="23" y="53"/>
                  </a:cubicBezTo>
                  <a:cubicBezTo>
                    <a:pt x="23" y="53"/>
                    <a:pt x="23" y="53"/>
                    <a:pt x="23" y="53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2" y="52"/>
                    <a:pt x="0" y="50"/>
                    <a:pt x="0" y="47"/>
                  </a:cubicBezTo>
                  <a:close/>
                </a:path>
              </a:pathLst>
            </a:custGeom>
            <a:solidFill>
              <a:srgbClr val="CC78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88"/>
            <p:cNvSpPr/>
            <p:nvPr/>
          </p:nvSpPr>
          <p:spPr bwMode="auto">
            <a:xfrm>
              <a:off x="6202363" y="4224338"/>
              <a:ext cx="120650" cy="227013"/>
            </a:xfrm>
            <a:custGeom>
              <a:avLst/>
              <a:gdLst>
                <a:gd name="T0" fmla="*/ 28 w 28"/>
                <a:gd name="T1" fmla="*/ 48 h 53"/>
                <a:gd name="T2" fmla="*/ 23 w 28"/>
                <a:gd name="T3" fmla="*/ 43 h 53"/>
                <a:gd name="T4" fmla="*/ 9 w 28"/>
                <a:gd name="T5" fmla="*/ 43 h 53"/>
                <a:gd name="T6" fmla="*/ 10 w 28"/>
                <a:gd name="T7" fmla="*/ 5 h 53"/>
                <a:gd name="T8" fmla="*/ 5 w 28"/>
                <a:gd name="T9" fmla="*/ 0 h 53"/>
                <a:gd name="T10" fmla="*/ 1 w 28"/>
                <a:gd name="T11" fmla="*/ 4 h 53"/>
                <a:gd name="T12" fmla="*/ 1 w 28"/>
                <a:gd name="T13" fmla="*/ 45 h 53"/>
                <a:gd name="T14" fmla="*/ 0 w 28"/>
                <a:gd name="T15" fmla="*/ 48 h 53"/>
                <a:gd name="T16" fmla="*/ 4 w 28"/>
                <a:gd name="T17" fmla="*/ 53 h 53"/>
                <a:gd name="T18" fmla="*/ 23 w 28"/>
                <a:gd name="T19" fmla="*/ 53 h 53"/>
                <a:gd name="T20" fmla="*/ 28 w 28"/>
                <a:gd name="T21" fmla="*/ 4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53">
                  <a:moveTo>
                    <a:pt x="28" y="48"/>
                  </a:moveTo>
                  <a:cubicBezTo>
                    <a:pt x="28" y="45"/>
                    <a:pt x="26" y="43"/>
                    <a:pt x="23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ubicBezTo>
                    <a:pt x="3" y="0"/>
                    <a:pt x="1" y="2"/>
                    <a:pt x="1" y="4"/>
                  </a:cubicBezTo>
                  <a:cubicBezTo>
                    <a:pt x="1" y="45"/>
                    <a:pt x="1" y="45"/>
                    <a:pt x="1" y="45"/>
                  </a:cubicBezTo>
                  <a:cubicBezTo>
                    <a:pt x="0" y="46"/>
                    <a:pt x="0" y="47"/>
                    <a:pt x="0" y="48"/>
                  </a:cubicBezTo>
                  <a:cubicBezTo>
                    <a:pt x="0" y="50"/>
                    <a:pt x="2" y="52"/>
                    <a:pt x="4" y="53"/>
                  </a:cubicBezTo>
                  <a:cubicBezTo>
                    <a:pt x="23" y="53"/>
                    <a:pt x="23" y="53"/>
                    <a:pt x="23" y="53"/>
                  </a:cubicBezTo>
                  <a:cubicBezTo>
                    <a:pt x="26" y="53"/>
                    <a:pt x="28" y="51"/>
                    <a:pt x="28" y="48"/>
                  </a:cubicBezTo>
                  <a:close/>
                </a:path>
              </a:pathLst>
            </a:custGeom>
            <a:solidFill>
              <a:srgbClr val="CC78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89"/>
            <p:cNvSpPr/>
            <p:nvPr/>
          </p:nvSpPr>
          <p:spPr bwMode="auto">
            <a:xfrm>
              <a:off x="6070600" y="2586038"/>
              <a:ext cx="227013" cy="1685925"/>
            </a:xfrm>
            <a:custGeom>
              <a:avLst/>
              <a:gdLst>
                <a:gd name="T0" fmla="*/ 53 w 53"/>
                <a:gd name="T1" fmla="*/ 369 h 395"/>
                <a:gd name="T2" fmla="*/ 27 w 53"/>
                <a:gd name="T3" fmla="*/ 395 h 395"/>
                <a:gd name="T4" fmla="*/ 27 w 53"/>
                <a:gd name="T5" fmla="*/ 395 h 395"/>
                <a:gd name="T6" fmla="*/ 0 w 53"/>
                <a:gd name="T7" fmla="*/ 369 h 395"/>
                <a:gd name="T8" fmla="*/ 0 w 53"/>
                <a:gd name="T9" fmla="*/ 27 h 395"/>
                <a:gd name="T10" fmla="*/ 27 w 53"/>
                <a:gd name="T11" fmla="*/ 0 h 395"/>
                <a:gd name="T12" fmla="*/ 27 w 53"/>
                <a:gd name="T13" fmla="*/ 0 h 395"/>
                <a:gd name="T14" fmla="*/ 53 w 53"/>
                <a:gd name="T15" fmla="*/ 27 h 395"/>
                <a:gd name="T16" fmla="*/ 53 w 53"/>
                <a:gd name="T17" fmla="*/ 369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395">
                  <a:moveTo>
                    <a:pt x="53" y="369"/>
                  </a:moveTo>
                  <a:cubicBezTo>
                    <a:pt x="53" y="383"/>
                    <a:pt x="42" y="395"/>
                    <a:pt x="27" y="395"/>
                  </a:cubicBezTo>
                  <a:cubicBezTo>
                    <a:pt x="27" y="395"/>
                    <a:pt x="27" y="395"/>
                    <a:pt x="27" y="395"/>
                  </a:cubicBezTo>
                  <a:cubicBezTo>
                    <a:pt x="12" y="395"/>
                    <a:pt x="0" y="383"/>
                    <a:pt x="0" y="369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42" y="0"/>
                    <a:pt x="53" y="12"/>
                    <a:pt x="53" y="27"/>
                  </a:cubicBezTo>
                  <a:lnTo>
                    <a:pt x="53" y="369"/>
                  </a:lnTo>
                  <a:close/>
                </a:path>
              </a:pathLst>
            </a:custGeom>
            <a:solidFill>
              <a:srgbClr val="145A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Oval 90"/>
            <p:cNvSpPr>
              <a:spLocks noChangeArrowheads="1"/>
            </p:cNvSpPr>
            <p:nvPr/>
          </p:nvSpPr>
          <p:spPr bwMode="auto">
            <a:xfrm>
              <a:off x="6121400" y="2714626"/>
              <a:ext cx="39688" cy="42863"/>
            </a:xfrm>
            <a:prstGeom prst="ellipse">
              <a:avLst/>
            </a:pr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Oval 91"/>
            <p:cNvSpPr>
              <a:spLocks noChangeArrowheads="1"/>
            </p:cNvSpPr>
            <p:nvPr/>
          </p:nvSpPr>
          <p:spPr bwMode="auto">
            <a:xfrm>
              <a:off x="6207125" y="2714626"/>
              <a:ext cx="42863" cy="42863"/>
            </a:xfrm>
            <a:prstGeom prst="ellipse">
              <a:avLst/>
            </a:pr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92"/>
            <p:cNvSpPr/>
            <p:nvPr/>
          </p:nvSpPr>
          <p:spPr bwMode="auto">
            <a:xfrm>
              <a:off x="5513388" y="3017838"/>
              <a:ext cx="595313" cy="177800"/>
            </a:xfrm>
            <a:custGeom>
              <a:avLst/>
              <a:gdLst>
                <a:gd name="T0" fmla="*/ 136 w 139"/>
                <a:gd name="T1" fmla="*/ 42 h 42"/>
                <a:gd name="T2" fmla="*/ 134 w 139"/>
                <a:gd name="T3" fmla="*/ 42 h 42"/>
                <a:gd name="T4" fmla="*/ 83 w 139"/>
                <a:gd name="T5" fmla="*/ 31 h 42"/>
                <a:gd name="T6" fmla="*/ 62 w 139"/>
                <a:gd name="T7" fmla="*/ 25 h 42"/>
                <a:gd name="T8" fmla="*/ 32 w 139"/>
                <a:gd name="T9" fmla="*/ 16 h 42"/>
                <a:gd name="T10" fmla="*/ 4 w 139"/>
                <a:gd name="T11" fmla="*/ 8 h 42"/>
                <a:gd name="T12" fmla="*/ 1 w 139"/>
                <a:gd name="T13" fmla="*/ 3 h 42"/>
                <a:gd name="T14" fmla="*/ 6 w 139"/>
                <a:gd name="T15" fmla="*/ 0 h 42"/>
                <a:gd name="T16" fmla="*/ 34 w 139"/>
                <a:gd name="T17" fmla="*/ 8 h 42"/>
                <a:gd name="T18" fmla="*/ 64 w 139"/>
                <a:gd name="T19" fmla="*/ 17 h 42"/>
                <a:gd name="T20" fmla="*/ 86 w 139"/>
                <a:gd name="T21" fmla="*/ 23 h 42"/>
                <a:gd name="T22" fmla="*/ 135 w 139"/>
                <a:gd name="T23" fmla="*/ 34 h 42"/>
                <a:gd name="T24" fmla="*/ 139 w 139"/>
                <a:gd name="T25" fmla="*/ 39 h 42"/>
                <a:gd name="T26" fmla="*/ 136 w 139"/>
                <a:gd name="T2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9" h="42">
                  <a:moveTo>
                    <a:pt x="136" y="42"/>
                  </a:moveTo>
                  <a:cubicBezTo>
                    <a:pt x="136" y="42"/>
                    <a:pt x="135" y="42"/>
                    <a:pt x="134" y="42"/>
                  </a:cubicBezTo>
                  <a:cubicBezTo>
                    <a:pt x="110" y="39"/>
                    <a:pt x="97" y="35"/>
                    <a:pt x="83" y="31"/>
                  </a:cubicBezTo>
                  <a:cubicBezTo>
                    <a:pt x="77" y="29"/>
                    <a:pt x="70" y="27"/>
                    <a:pt x="62" y="25"/>
                  </a:cubicBezTo>
                  <a:cubicBezTo>
                    <a:pt x="52" y="23"/>
                    <a:pt x="42" y="20"/>
                    <a:pt x="32" y="16"/>
                  </a:cubicBezTo>
                  <a:cubicBezTo>
                    <a:pt x="23" y="13"/>
                    <a:pt x="13" y="11"/>
                    <a:pt x="4" y="8"/>
                  </a:cubicBezTo>
                  <a:cubicBezTo>
                    <a:pt x="2" y="8"/>
                    <a:pt x="0" y="5"/>
                    <a:pt x="1" y="3"/>
                  </a:cubicBezTo>
                  <a:cubicBezTo>
                    <a:pt x="2" y="1"/>
                    <a:pt x="4" y="0"/>
                    <a:pt x="6" y="0"/>
                  </a:cubicBezTo>
                  <a:cubicBezTo>
                    <a:pt x="16" y="3"/>
                    <a:pt x="25" y="6"/>
                    <a:pt x="34" y="8"/>
                  </a:cubicBezTo>
                  <a:cubicBezTo>
                    <a:pt x="44" y="12"/>
                    <a:pt x="54" y="15"/>
                    <a:pt x="64" y="17"/>
                  </a:cubicBezTo>
                  <a:cubicBezTo>
                    <a:pt x="72" y="19"/>
                    <a:pt x="79" y="21"/>
                    <a:pt x="86" y="23"/>
                  </a:cubicBezTo>
                  <a:cubicBezTo>
                    <a:pt x="99" y="27"/>
                    <a:pt x="112" y="31"/>
                    <a:pt x="135" y="34"/>
                  </a:cubicBezTo>
                  <a:cubicBezTo>
                    <a:pt x="137" y="34"/>
                    <a:pt x="139" y="36"/>
                    <a:pt x="139" y="39"/>
                  </a:cubicBezTo>
                  <a:cubicBezTo>
                    <a:pt x="138" y="40"/>
                    <a:pt x="138" y="41"/>
                    <a:pt x="136" y="42"/>
                  </a:cubicBezTo>
                  <a:close/>
                </a:path>
              </a:pathLst>
            </a:custGeom>
            <a:solidFill>
              <a:srgbClr val="CC78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93"/>
            <p:cNvSpPr/>
            <p:nvPr/>
          </p:nvSpPr>
          <p:spPr bwMode="auto">
            <a:xfrm>
              <a:off x="6045200" y="2919413"/>
              <a:ext cx="282575" cy="111125"/>
            </a:xfrm>
            <a:custGeom>
              <a:avLst/>
              <a:gdLst>
                <a:gd name="T0" fmla="*/ 66 w 66"/>
                <a:gd name="T1" fmla="*/ 9 h 26"/>
                <a:gd name="T2" fmla="*/ 53 w 66"/>
                <a:gd name="T3" fmla="*/ 10 h 26"/>
                <a:gd name="T4" fmla="*/ 41 w 66"/>
                <a:gd name="T5" fmla="*/ 0 h 26"/>
                <a:gd name="T6" fmla="*/ 33 w 66"/>
                <a:gd name="T7" fmla="*/ 3 h 26"/>
                <a:gd name="T8" fmla="*/ 25 w 66"/>
                <a:gd name="T9" fmla="*/ 0 h 26"/>
                <a:gd name="T10" fmla="*/ 12 w 66"/>
                <a:gd name="T11" fmla="*/ 9 h 26"/>
                <a:gd name="T12" fmla="*/ 0 w 66"/>
                <a:gd name="T13" fmla="*/ 9 h 26"/>
                <a:gd name="T14" fmla="*/ 0 w 66"/>
                <a:gd name="T15" fmla="*/ 13 h 26"/>
                <a:gd name="T16" fmla="*/ 19 w 66"/>
                <a:gd name="T17" fmla="*/ 23 h 26"/>
                <a:gd name="T18" fmla="*/ 33 w 66"/>
                <a:gd name="T19" fmla="*/ 15 h 26"/>
                <a:gd name="T20" fmla="*/ 47 w 66"/>
                <a:gd name="T21" fmla="*/ 24 h 26"/>
                <a:gd name="T22" fmla="*/ 65 w 66"/>
                <a:gd name="T23" fmla="*/ 14 h 26"/>
                <a:gd name="T24" fmla="*/ 66 w 66"/>
                <a:gd name="T25" fmla="*/ 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6" h="26">
                  <a:moveTo>
                    <a:pt x="66" y="9"/>
                  </a:moveTo>
                  <a:cubicBezTo>
                    <a:pt x="59" y="16"/>
                    <a:pt x="53" y="10"/>
                    <a:pt x="53" y="10"/>
                  </a:cubicBezTo>
                  <a:cubicBezTo>
                    <a:pt x="50" y="6"/>
                    <a:pt x="45" y="1"/>
                    <a:pt x="41" y="0"/>
                  </a:cubicBezTo>
                  <a:cubicBezTo>
                    <a:pt x="38" y="0"/>
                    <a:pt x="35" y="1"/>
                    <a:pt x="33" y="3"/>
                  </a:cubicBezTo>
                  <a:cubicBezTo>
                    <a:pt x="31" y="1"/>
                    <a:pt x="28" y="0"/>
                    <a:pt x="25" y="0"/>
                  </a:cubicBezTo>
                  <a:cubicBezTo>
                    <a:pt x="20" y="1"/>
                    <a:pt x="16" y="6"/>
                    <a:pt x="12" y="9"/>
                  </a:cubicBezTo>
                  <a:cubicBezTo>
                    <a:pt x="12" y="9"/>
                    <a:pt x="6" y="16"/>
                    <a:pt x="0" y="9"/>
                  </a:cubicBezTo>
                  <a:cubicBezTo>
                    <a:pt x="0" y="9"/>
                    <a:pt x="0" y="12"/>
                    <a:pt x="0" y="13"/>
                  </a:cubicBezTo>
                  <a:cubicBezTo>
                    <a:pt x="1" y="23"/>
                    <a:pt x="10" y="25"/>
                    <a:pt x="19" y="23"/>
                  </a:cubicBezTo>
                  <a:cubicBezTo>
                    <a:pt x="23" y="22"/>
                    <a:pt x="29" y="19"/>
                    <a:pt x="33" y="15"/>
                  </a:cubicBezTo>
                  <a:cubicBezTo>
                    <a:pt x="36" y="19"/>
                    <a:pt x="42" y="22"/>
                    <a:pt x="47" y="24"/>
                  </a:cubicBezTo>
                  <a:cubicBezTo>
                    <a:pt x="55" y="26"/>
                    <a:pt x="64" y="24"/>
                    <a:pt x="65" y="14"/>
                  </a:cubicBezTo>
                  <a:cubicBezTo>
                    <a:pt x="66" y="13"/>
                    <a:pt x="66" y="10"/>
                    <a:pt x="66" y="9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94"/>
            <p:cNvSpPr/>
            <p:nvPr/>
          </p:nvSpPr>
          <p:spPr bwMode="auto">
            <a:xfrm>
              <a:off x="6010275" y="2406651"/>
              <a:ext cx="350838" cy="252413"/>
            </a:xfrm>
            <a:custGeom>
              <a:avLst/>
              <a:gdLst>
                <a:gd name="T0" fmla="*/ 75 w 82"/>
                <a:gd name="T1" fmla="*/ 49 h 59"/>
                <a:gd name="T2" fmla="*/ 68 w 82"/>
                <a:gd name="T3" fmla="*/ 49 h 59"/>
                <a:gd name="T4" fmla="*/ 68 w 82"/>
                <a:gd name="T5" fmla="*/ 5 h 59"/>
                <a:gd name="T6" fmla="*/ 63 w 82"/>
                <a:gd name="T7" fmla="*/ 0 h 59"/>
                <a:gd name="T8" fmla="*/ 18 w 82"/>
                <a:gd name="T9" fmla="*/ 0 h 59"/>
                <a:gd name="T10" fmla="*/ 14 w 82"/>
                <a:gd name="T11" fmla="*/ 5 h 59"/>
                <a:gd name="T12" fmla="*/ 14 w 82"/>
                <a:gd name="T13" fmla="*/ 49 h 59"/>
                <a:gd name="T14" fmla="*/ 6 w 82"/>
                <a:gd name="T15" fmla="*/ 49 h 59"/>
                <a:gd name="T16" fmla="*/ 0 w 82"/>
                <a:gd name="T17" fmla="*/ 54 h 59"/>
                <a:gd name="T18" fmla="*/ 6 w 82"/>
                <a:gd name="T19" fmla="*/ 59 h 59"/>
                <a:gd name="T20" fmla="*/ 75 w 82"/>
                <a:gd name="T21" fmla="*/ 59 h 59"/>
                <a:gd name="T22" fmla="*/ 82 w 82"/>
                <a:gd name="T23" fmla="*/ 54 h 59"/>
                <a:gd name="T24" fmla="*/ 75 w 82"/>
                <a:gd name="T25" fmla="*/ 4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59">
                  <a:moveTo>
                    <a:pt x="75" y="49"/>
                  </a:moveTo>
                  <a:cubicBezTo>
                    <a:pt x="68" y="49"/>
                    <a:pt x="68" y="49"/>
                    <a:pt x="68" y="49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8" y="2"/>
                    <a:pt x="66" y="0"/>
                    <a:pt x="6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6" y="0"/>
                    <a:pt x="14" y="2"/>
                    <a:pt x="14" y="5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6" y="49"/>
                    <a:pt x="6" y="49"/>
                    <a:pt x="6" y="49"/>
                  </a:cubicBezTo>
                  <a:cubicBezTo>
                    <a:pt x="3" y="49"/>
                    <a:pt x="0" y="51"/>
                    <a:pt x="0" y="54"/>
                  </a:cubicBezTo>
                  <a:cubicBezTo>
                    <a:pt x="0" y="57"/>
                    <a:pt x="3" y="59"/>
                    <a:pt x="6" y="59"/>
                  </a:cubicBezTo>
                  <a:cubicBezTo>
                    <a:pt x="75" y="59"/>
                    <a:pt x="75" y="59"/>
                    <a:pt x="75" y="59"/>
                  </a:cubicBezTo>
                  <a:cubicBezTo>
                    <a:pt x="79" y="59"/>
                    <a:pt x="82" y="57"/>
                    <a:pt x="82" y="54"/>
                  </a:cubicBezTo>
                  <a:cubicBezTo>
                    <a:pt x="82" y="51"/>
                    <a:pt x="79" y="49"/>
                    <a:pt x="75" y="49"/>
                  </a:cubicBezTo>
                  <a:close/>
                </a:path>
              </a:pathLst>
            </a:custGeom>
            <a:solidFill>
              <a:srgbClr val="CC78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95"/>
            <p:cNvSpPr/>
            <p:nvPr/>
          </p:nvSpPr>
          <p:spPr bwMode="auto">
            <a:xfrm>
              <a:off x="6275388" y="3162301"/>
              <a:ext cx="312738" cy="311150"/>
            </a:xfrm>
            <a:custGeom>
              <a:avLst/>
              <a:gdLst>
                <a:gd name="T0" fmla="*/ 71 w 73"/>
                <a:gd name="T1" fmla="*/ 66 h 73"/>
                <a:gd name="T2" fmla="*/ 71 w 73"/>
                <a:gd name="T3" fmla="*/ 71 h 73"/>
                <a:gd name="T4" fmla="*/ 71 w 73"/>
                <a:gd name="T5" fmla="*/ 71 h 73"/>
                <a:gd name="T6" fmla="*/ 66 w 73"/>
                <a:gd name="T7" fmla="*/ 71 h 73"/>
                <a:gd name="T8" fmla="*/ 2 w 73"/>
                <a:gd name="T9" fmla="*/ 7 h 73"/>
                <a:gd name="T10" fmla="*/ 2 w 73"/>
                <a:gd name="T11" fmla="*/ 1 h 73"/>
                <a:gd name="T12" fmla="*/ 2 w 73"/>
                <a:gd name="T13" fmla="*/ 1 h 73"/>
                <a:gd name="T14" fmla="*/ 7 w 73"/>
                <a:gd name="T15" fmla="*/ 1 h 73"/>
                <a:gd name="T16" fmla="*/ 71 w 73"/>
                <a:gd name="T17" fmla="*/ 6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73">
                  <a:moveTo>
                    <a:pt x="71" y="66"/>
                  </a:moveTo>
                  <a:cubicBezTo>
                    <a:pt x="73" y="67"/>
                    <a:pt x="73" y="70"/>
                    <a:pt x="71" y="71"/>
                  </a:cubicBezTo>
                  <a:cubicBezTo>
                    <a:pt x="71" y="71"/>
                    <a:pt x="71" y="71"/>
                    <a:pt x="71" y="71"/>
                  </a:cubicBezTo>
                  <a:cubicBezTo>
                    <a:pt x="70" y="73"/>
                    <a:pt x="67" y="73"/>
                    <a:pt x="66" y="71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0" y="5"/>
                    <a:pt x="0" y="3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0"/>
                    <a:pt x="5" y="0"/>
                    <a:pt x="7" y="1"/>
                  </a:cubicBezTo>
                  <a:lnTo>
                    <a:pt x="71" y="66"/>
                  </a:lnTo>
                  <a:close/>
                </a:path>
              </a:pathLst>
            </a:custGeom>
            <a:solidFill>
              <a:srgbClr val="CC78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96"/>
            <p:cNvSpPr/>
            <p:nvPr/>
          </p:nvSpPr>
          <p:spPr bwMode="auto">
            <a:xfrm>
              <a:off x="6554788" y="3440113"/>
              <a:ext cx="28575" cy="319088"/>
            </a:xfrm>
            <a:custGeom>
              <a:avLst/>
              <a:gdLst>
                <a:gd name="T0" fmla="*/ 7 w 7"/>
                <a:gd name="T1" fmla="*/ 71 h 75"/>
                <a:gd name="T2" fmla="*/ 4 w 7"/>
                <a:gd name="T3" fmla="*/ 75 h 75"/>
                <a:gd name="T4" fmla="*/ 4 w 7"/>
                <a:gd name="T5" fmla="*/ 75 h 75"/>
                <a:gd name="T6" fmla="*/ 0 w 7"/>
                <a:gd name="T7" fmla="*/ 71 h 75"/>
                <a:gd name="T8" fmla="*/ 0 w 7"/>
                <a:gd name="T9" fmla="*/ 4 h 75"/>
                <a:gd name="T10" fmla="*/ 4 w 7"/>
                <a:gd name="T11" fmla="*/ 0 h 75"/>
                <a:gd name="T12" fmla="*/ 4 w 7"/>
                <a:gd name="T13" fmla="*/ 0 h 75"/>
                <a:gd name="T14" fmla="*/ 7 w 7"/>
                <a:gd name="T15" fmla="*/ 4 h 75"/>
                <a:gd name="T16" fmla="*/ 7 w 7"/>
                <a:gd name="T17" fmla="*/ 7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5">
                  <a:moveTo>
                    <a:pt x="7" y="71"/>
                  </a:moveTo>
                  <a:cubicBezTo>
                    <a:pt x="7" y="73"/>
                    <a:pt x="6" y="75"/>
                    <a:pt x="4" y="75"/>
                  </a:cubicBezTo>
                  <a:cubicBezTo>
                    <a:pt x="4" y="75"/>
                    <a:pt x="4" y="75"/>
                    <a:pt x="4" y="75"/>
                  </a:cubicBezTo>
                  <a:cubicBezTo>
                    <a:pt x="1" y="75"/>
                    <a:pt x="0" y="73"/>
                    <a:pt x="0" y="7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6" y="0"/>
                    <a:pt x="7" y="2"/>
                    <a:pt x="7" y="4"/>
                  </a:cubicBezTo>
                  <a:lnTo>
                    <a:pt x="7" y="71"/>
                  </a:lnTo>
                  <a:close/>
                </a:path>
              </a:pathLst>
            </a:custGeom>
            <a:solidFill>
              <a:srgbClr val="CC78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97"/>
            <p:cNvSpPr/>
            <p:nvPr/>
          </p:nvSpPr>
          <p:spPr bwMode="auto">
            <a:xfrm>
              <a:off x="6524625" y="3687763"/>
              <a:ext cx="166688" cy="776288"/>
            </a:xfrm>
            <a:custGeom>
              <a:avLst/>
              <a:gdLst>
                <a:gd name="T0" fmla="*/ 35 w 39"/>
                <a:gd name="T1" fmla="*/ 11 h 182"/>
                <a:gd name="T2" fmla="*/ 16 w 39"/>
                <a:gd name="T3" fmla="*/ 1 h 182"/>
                <a:gd name="T4" fmla="*/ 1 w 39"/>
                <a:gd name="T5" fmla="*/ 35 h 182"/>
                <a:gd name="T6" fmla="*/ 3 w 39"/>
                <a:gd name="T7" fmla="*/ 94 h 182"/>
                <a:gd name="T8" fmla="*/ 7 w 39"/>
                <a:gd name="T9" fmla="*/ 174 h 182"/>
                <a:gd name="T10" fmla="*/ 18 w 39"/>
                <a:gd name="T11" fmla="*/ 171 h 182"/>
                <a:gd name="T12" fmla="*/ 13 w 39"/>
                <a:gd name="T13" fmla="*/ 66 h 182"/>
                <a:gd name="T14" fmla="*/ 13 w 39"/>
                <a:gd name="T15" fmla="*/ 37 h 182"/>
                <a:gd name="T16" fmla="*/ 13 w 39"/>
                <a:gd name="T17" fmla="*/ 20 h 182"/>
                <a:gd name="T18" fmla="*/ 24 w 39"/>
                <a:gd name="T19" fmla="*/ 17 h 182"/>
                <a:gd name="T20" fmla="*/ 35 w 39"/>
                <a:gd name="T21" fmla="*/ 11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182">
                  <a:moveTo>
                    <a:pt x="35" y="11"/>
                  </a:moveTo>
                  <a:cubicBezTo>
                    <a:pt x="31" y="4"/>
                    <a:pt x="24" y="0"/>
                    <a:pt x="16" y="1"/>
                  </a:cubicBezTo>
                  <a:cubicBezTo>
                    <a:pt x="0" y="4"/>
                    <a:pt x="1" y="23"/>
                    <a:pt x="1" y="35"/>
                  </a:cubicBezTo>
                  <a:cubicBezTo>
                    <a:pt x="1" y="55"/>
                    <a:pt x="1" y="74"/>
                    <a:pt x="3" y="94"/>
                  </a:cubicBezTo>
                  <a:cubicBezTo>
                    <a:pt x="4" y="105"/>
                    <a:pt x="5" y="163"/>
                    <a:pt x="7" y="174"/>
                  </a:cubicBezTo>
                  <a:cubicBezTo>
                    <a:pt x="8" y="182"/>
                    <a:pt x="19" y="179"/>
                    <a:pt x="18" y="171"/>
                  </a:cubicBezTo>
                  <a:cubicBezTo>
                    <a:pt x="16" y="152"/>
                    <a:pt x="14" y="85"/>
                    <a:pt x="13" y="66"/>
                  </a:cubicBezTo>
                  <a:cubicBezTo>
                    <a:pt x="13" y="56"/>
                    <a:pt x="12" y="47"/>
                    <a:pt x="13" y="37"/>
                  </a:cubicBezTo>
                  <a:cubicBezTo>
                    <a:pt x="13" y="31"/>
                    <a:pt x="12" y="26"/>
                    <a:pt x="13" y="20"/>
                  </a:cubicBezTo>
                  <a:cubicBezTo>
                    <a:pt x="14" y="15"/>
                    <a:pt x="21" y="10"/>
                    <a:pt x="24" y="17"/>
                  </a:cubicBezTo>
                  <a:cubicBezTo>
                    <a:pt x="28" y="24"/>
                    <a:pt x="39" y="18"/>
                    <a:pt x="35" y="1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cxnSp>
        <p:nvCxnSpPr>
          <p:cNvPr id="124" name="直接连接符 123"/>
          <p:cNvCxnSpPr/>
          <p:nvPr/>
        </p:nvCxnSpPr>
        <p:spPr>
          <a:xfrm>
            <a:off x="3403258" y="3347720"/>
            <a:ext cx="0" cy="3429000"/>
          </a:xfrm>
          <a:prstGeom prst="line">
            <a:avLst/>
          </a:prstGeom>
          <a:ln w="63500" cmpd="dbl">
            <a:solidFill>
              <a:srgbClr val="145A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椭圆 125"/>
          <p:cNvSpPr/>
          <p:nvPr/>
        </p:nvSpPr>
        <p:spPr>
          <a:xfrm>
            <a:off x="3496114" y="3206896"/>
            <a:ext cx="140678" cy="140678"/>
          </a:xfrm>
          <a:prstGeom prst="ellipse">
            <a:avLst/>
          </a:prstGeom>
          <a:solidFill>
            <a:srgbClr val="145A6E"/>
          </a:solidFill>
          <a:ln>
            <a:solidFill>
              <a:srgbClr val="145A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67225" y="1402080"/>
            <a:ext cx="7322820" cy="4943475"/>
          </a:xfrm>
          <a:prstGeom prst="rect">
            <a:avLst/>
          </a:prstGeom>
        </p:spPr>
      </p:pic>
      <p:sp>
        <p:nvSpPr>
          <p:cNvPr id="10" name="ïṩḷiḑé"/>
          <p:cNvSpPr/>
          <p:nvPr/>
        </p:nvSpPr>
        <p:spPr>
          <a:xfrm>
            <a:off x="10049482" y="618783"/>
            <a:ext cx="1740820" cy="783884"/>
          </a:xfrm>
          <a:prstGeom prst="frame">
            <a:avLst>
              <a:gd name="adj1" fmla="val 708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lnSpcReduction="20000"/>
          </a:bodyPr>
          <a:p>
            <a:pPr algn="ctr">
              <a:spcBef>
                <a:spcPct val="0"/>
              </a:spcBef>
            </a:pPr>
            <a:r>
              <a:rPr lang="zh-CN" altLang="en-US" sz="2000" b="1" dirty="0" smtClean="0">
                <a:solidFill>
                  <a:srgbClr val="15596E"/>
                </a:solidFill>
                <a:latin typeface="Arial" panose="020B0604020202020204" pitchFamily="34" charset="0"/>
                <a:ea typeface="汉仪君黑-55W" panose="00020600040101010101" charset="-122"/>
              </a:rPr>
              <a:t>精研大地图</a:t>
            </a:r>
            <a:endParaRPr lang="zh-CN" altLang="en-US" sz="2000" b="1" dirty="0" smtClean="0">
              <a:solidFill>
                <a:srgbClr val="15596E"/>
              </a:solidFill>
              <a:latin typeface="Arial" panose="020B0604020202020204" pitchFamily="34" charset="0"/>
              <a:ea typeface="汉仪君黑-55W" panose="00020600040101010101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274320" y="3286760"/>
            <a:ext cx="2964180" cy="2092960"/>
            <a:chOff x="2466" y="5839"/>
            <a:chExt cx="4668" cy="3296"/>
          </a:xfrm>
        </p:grpSpPr>
        <p:sp>
          <p:nvSpPr>
            <p:cNvPr id="93" name="îsḷidè"/>
            <p:cNvSpPr/>
            <p:nvPr/>
          </p:nvSpPr>
          <p:spPr>
            <a:xfrm>
              <a:off x="2516" y="5839"/>
              <a:ext cx="4618" cy="32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p>
              <a:pPr algn="ctr"/>
            </a:p>
          </p:txBody>
        </p:sp>
        <p:sp>
          <p:nvSpPr>
            <p:cNvPr id="94" name="文本框 93"/>
            <p:cNvSpPr txBox="1"/>
            <p:nvPr/>
          </p:nvSpPr>
          <p:spPr>
            <a:xfrm>
              <a:off x="2466" y="6134"/>
              <a:ext cx="4618" cy="2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000" b="1" dirty="0" smtClean="0">
                  <a:solidFill>
                    <a:srgbClr val="15596E"/>
                  </a:solidFill>
                  <a:latin typeface="Arial" panose="020B0604020202020204" pitchFamily="34" charset="0"/>
                  <a:ea typeface="汉仪君黑-55W" panose="00020600040101010101" charset="-122"/>
                </a:rPr>
                <a:t>三大公园</a:t>
              </a:r>
              <a:endParaRPr lang="zh-CN" altLang="en-US" sz="2000" b="1" dirty="0" smtClean="0">
                <a:solidFill>
                  <a:srgbClr val="15596E"/>
                </a:solidFill>
                <a:latin typeface="Arial" panose="020B0604020202020204" pitchFamily="34" charset="0"/>
                <a:ea typeface="汉仪君黑-55W" panose="00020600040101010101" charset="-122"/>
              </a:endParaRPr>
            </a:p>
            <a:p>
              <a:pPr algn="ctr"/>
              <a:r>
                <a:rPr lang="zh-CN" altLang="en-US" sz="2000" b="1" dirty="0" smtClean="0">
                  <a:solidFill>
                    <a:srgbClr val="15596E"/>
                  </a:solidFill>
                  <a:latin typeface="Arial" panose="020B0604020202020204" pitchFamily="34" charset="0"/>
                  <a:ea typeface="汉仪君黑-55W" panose="00020600040101010101" charset="-122"/>
                </a:rPr>
                <a:t>一个大润发</a:t>
              </a:r>
              <a:endParaRPr lang="zh-CN" altLang="en-US" sz="2000" b="1" dirty="0" smtClean="0">
                <a:solidFill>
                  <a:srgbClr val="15596E"/>
                </a:solidFill>
                <a:latin typeface="Arial" panose="020B0604020202020204" pitchFamily="34" charset="0"/>
                <a:ea typeface="汉仪君黑-55W" panose="00020600040101010101" charset="-122"/>
              </a:endParaRPr>
            </a:p>
            <a:p>
              <a:pPr algn="ctr"/>
              <a:r>
                <a:rPr lang="zh-CN" altLang="en-US" sz="2000" b="1" dirty="0" smtClean="0">
                  <a:solidFill>
                    <a:srgbClr val="15596E"/>
                  </a:solidFill>
                  <a:latin typeface="Arial" panose="020B0604020202020204" pitchFamily="34" charset="0"/>
                  <a:ea typeface="汉仪君黑-55W" panose="00020600040101010101" charset="-122"/>
                </a:rPr>
                <a:t>四大购物广场</a:t>
              </a:r>
              <a:endParaRPr lang="en-US" altLang="zh-CN" sz="2000" b="1" dirty="0" smtClean="0">
                <a:solidFill>
                  <a:srgbClr val="15596E"/>
                </a:solidFill>
                <a:latin typeface="Arial" panose="020B0604020202020204" pitchFamily="34" charset="0"/>
                <a:ea typeface="汉仪君黑-55W" panose="00020600040101010101" charset="-122"/>
              </a:endParaRPr>
            </a:p>
            <a:p>
              <a:pPr algn="ctr"/>
              <a:r>
                <a:rPr lang="en-US" altLang="zh-CN" sz="2000" b="1" dirty="0" smtClean="0">
                  <a:solidFill>
                    <a:srgbClr val="15596E"/>
                  </a:solidFill>
                  <a:latin typeface="Arial" panose="020B0604020202020204" pitchFamily="34" charset="0"/>
                  <a:ea typeface="汉仪君黑-55W" panose="00020600040101010101" charset="-122"/>
                </a:rPr>
                <a:t>…</a:t>
              </a:r>
              <a:endParaRPr lang="en-US" altLang="zh-CN" sz="2000" b="1" dirty="0" smtClean="0">
                <a:solidFill>
                  <a:srgbClr val="15596E"/>
                </a:solidFill>
                <a:latin typeface="Arial" panose="020B0604020202020204" pitchFamily="34" charset="0"/>
                <a:ea typeface="汉仪君黑-55W" panose="00020600040101010101" charset="-122"/>
              </a:endParaRPr>
            </a:p>
            <a:p>
              <a:pPr algn="ctr"/>
              <a:r>
                <a:rPr lang="zh-CN" altLang="en-US" sz="2000" b="1" dirty="0" smtClean="0">
                  <a:solidFill>
                    <a:srgbClr val="15596E"/>
                  </a:solidFill>
                  <a:latin typeface="Arial" panose="020B0604020202020204" pitchFamily="34" charset="0"/>
                  <a:ea typeface="汉仪君黑-55W" panose="00020600040101010101" charset="-122"/>
                </a:rPr>
                <a:t>你想要的，都能满足</a:t>
              </a:r>
              <a:endParaRPr lang="zh-CN" altLang="en-US" sz="2000" b="1" dirty="0" smtClean="0">
                <a:solidFill>
                  <a:srgbClr val="15596E"/>
                </a:solidFill>
                <a:latin typeface="Arial" panose="020B0604020202020204" pitchFamily="34" charset="0"/>
                <a:ea typeface="汉仪君黑-55W" panose="00020600040101010101" charset="-122"/>
              </a:endParaRPr>
            </a:p>
          </p:txBody>
        </p:sp>
      </p:grpSp>
      <p:sp>
        <p:nvSpPr>
          <p:cNvPr id="95" name="ïṩḷiḑé"/>
          <p:cNvSpPr/>
          <p:nvPr/>
        </p:nvSpPr>
        <p:spPr>
          <a:xfrm>
            <a:off x="306070" y="2503170"/>
            <a:ext cx="1740535" cy="704215"/>
          </a:xfrm>
          <a:prstGeom prst="frame">
            <a:avLst>
              <a:gd name="adj1" fmla="val 708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lnSpcReduction="20000"/>
          </a:bodyPr>
          <a:p>
            <a:pPr algn="ctr">
              <a:buClrTx/>
              <a:buSzTx/>
              <a:buFontTx/>
            </a:pPr>
            <a:r>
              <a:rPr lang="zh-CN" altLang="en-US" sz="2000" b="1" dirty="0" smtClean="0">
                <a:solidFill>
                  <a:srgbClr val="15596E"/>
                </a:solidFill>
                <a:latin typeface="Arial" panose="020B0604020202020204" pitchFamily="34" charset="0"/>
                <a:ea typeface="汉仪君黑-55W" panose="00020600040101010101" charset="-122"/>
              </a:rPr>
              <a:t>精研周边</a:t>
            </a:r>
            <a:endParaRPr lang="zh-CN" altLang="en-US" sz="2000" b="1" dirty="0" smtClean="0">
              <a:solidFill>
                <a:srgbClr val="15596E"/>
              </a:solidFill>
              <a:latin typeface="Arial" panose="020B0604020202020204" pitchFamily="34" charset="0"/>
              <a:ea typeface="汉仪君黑-55W" panose="00020600040101010101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019925" y="1887855"/>
            <a:ext cx="619760" cy="268605"/>
          </a:xfrm>
          <a:prstGeom prst="rect">
            <a:avLst/>
          </a:prstGeom>
          <a:solidFill>
            <a:srgbClr val="89D4D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6660515" y="1894205"/>
            <a:ext cx="10560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900">
                <a:solidFill>
                  <a:srgbClr val="464D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一期、二期投入使用，三期在建</a:t>
            </a:r>
            <a:endParaRPr lang="zh-CN" altLang="en-US" sz="900">
              <a:solidFill>
                <a:srgbClr val="464D8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最终10.1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242.000000" end="1301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982997" y="1128888"/>
            <a:ext cx="10274670" cy="5450816"/>
            <a:chOff x="-541338" y="352426"/>
            <a:chExt cx="13269913" cy="6143625"/>
          </a:xfrm>
        </p:grpSpPr>
        <p:sp>
          <p:nvSpPr>
            <p:cNvPr id="12" name="Freeform 5"/>
            <p:cNvSpPr/>
            <p:nvPr/>
          </p:nvSpPr>
          <p:spPr bwMode="auto">
            <a:xfrm>
              <a:off x="11915775" y="5519738"/>
              <a:ext cx="812800" cy="568325"/>
            </a:xfrm>
            <a:custGeom>
              <a:avLst/>
              <a:gdLst>
                <a:gd name="T0" fmla="*/ 161 w 192"/>
                <a:gd name="T1" fmla="*/ 0 h 134"/>
                <a:gd name="T2" fmla="*/ 155 w 192"/>
                <a:gd name="T3" fmla="*/ 16 h 134"/>
                <a:gd name="T4" fmla="*/ 139 w 192"/>
                <a:gd name="T5" fmla="*/ 45 h 134"/>
                <a:gd name="T6" fmla="*/ 132 w 192"/>
                <a:gd name="T7" fmla="*/ 51 h 134"/>
                <a:gd name="T8" fmla="*/ 134 w 192"/>
                <a:gd name="T9" fmla="*/ 57 h 134"/>
                <a:gd name="T10" fmla="*/ 133 w 192"/>
                <a:gd name="T11" fmla="*/ 63 h 134"/>
                <a:gd name="T12" fmla="*/ 128 w 192"/>
                <a:gd name="T13" fmla="*/ 68 h 134"/>
                <a:gd name="T14" fmla="*/ 119 w 192"/>
                <a:gd name="T15" fmla="*/ 69 h 134"/>
                <a:gd name="T16" fmla="*/ 107 w 192"/>
                <a:gd name="T17" fmla="*/ 64 h 134"/>
                <a:gd name="T18" fmla="*/ 89 w 192"/>
                <a:gd name="T19" fmla="*/ 75 h 134"/>
                <a:gd name="T20" fmla="*/ 48 w 192"/>
                <a:gd name="T21" fmla="*/ 97 h 134"/>
                <a:gd name="T22" fmla="*/ 22 w 192"/>
                <a:gd name="T23" fmla="*/ 108 h 134"/>
                <a:gd name="T24" fmla="*/ 5 w 192"/>
                <a:gd name="T25" fmla="*/ 117 h 134"/>
                <a:gd name="T26" fmla="*/ 20 w 192"/>
                <a:gd name="T27" fmla="*/ 134 h 134"/>
                <a:gd name="T28" fmla="*/ 48 w 192"/>
                <a:gd name="T29" fmla="*/ 122 h 134"/>
                <a:gd name="T30" fmla="*/ 68 w 192"/>
                <a:gd name="T31" fmla="*/ 107 h 134"/>
                <a:gd name="T32" fmla="*/ 83 w 192"/>
                <a:gd name="T33" fmla="*/ 103 h 134"/>
                <a:gd name="T34" fmla="*/ 93 w 192"/>
                <a:gd name="T35" fmla="*/ 95 h 134"/>
                <a:gd name="T36" fmla="*/ 120 w 192"/>
                <a:gd name="T37" fmla="*/ 75 h 134"/>
                <a:gd name="T38" fmla="*/ 127 w 192"/>
                <a:gd name="T39" fmla="*/ 75 h 134"/>
                <a:gd name="T40" fmla="*/ 143 w 192"/>
                <a:gd name="T41" fmla="*/ 72 h 134"/>
                <a:gd name="T42" fmla="*/ 149 w 192"/>
                <a:gd name="T43" fmla="*/ 68 h 134"/>
                <a:gd name="T44" fmla="*/ 163 w 192"/>
                <a:gd name="T45" fmla="*/ 57 h 134"/>
                <a:gd name="T46" fmla="*/ 174 w 192"/>
                <a:gd name="T47" fmla="*/ 50 h 134"/>
                <a:gd name="T48" fmla="*/ 191 w 192"/>
                <a:gd name="T49" fmla="*/ 36 h 134"/>
                <a:gd name="T50" fmla="*/ 191 w 192"/>
                <a:gd name="T51" fmla="*/ 33 h 134"/>
                <a:gd name="T52" fmla="*/ 181 w 192"/>
                <a:gd name="T53" fmla="*/ 32 h 134"/>
                <a:gd name="T54" fmla="*/ 177 w 192"/>
                <a:gd name="T55" fmla="*/ 34 h 134"/>
                <a:gd name="T56" fmla="*/ 173 w 192"/>
                <a:gd name="T57" fmla="*/ 27 h 134"/>
                <a:gd name="T58" fmla="*/ 170 w 192"/>
                <a:gd name="T59" fmla="*/ 19 h 134"/>
                <a:gd name="T60" fmla="*/ 168 w 192"/>
                <a:gd name="T61" fmla="*/ 16 h 134"/>
                <a:gd name="T62" fmla="*/ 168 w 192"/>
                <a:gd name="T63" fmla="*/ 2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2" h="134">
                  <a:moveTo>
                    <a:pt x="162" y="0"/>
                  </a:moveTo>
                  <a:cubicBezTo>
                    <a:pt x="162" y="0"/>
                    <a:pt x="162" y="0"/>
                    <a:pt x="161" y="0"/>
                  </a:cubicBezTo>
                  <a:cubicBezTo>
                    <a:pt x="159" y="0"/>
                    <a:pt x="158" y="1"/>
                    <a:pt x="157" y="2"/>
                  </a:cubicBezTo>
                  <a:cubicBezTo>
                    <a:pt x="154" y="6"/>
                    <a:pt x="155" y="11"/>
                    <a:pt x="155" y="16"/>
                  </a:cubicBezTo>
                  <a:cubicBezTo>
                    <a:pt x="156" y="20"/>
                    <a:pt x="156" y="22"/>
                    <a:pt x="156" y="24"/>
                  </a:cubicBezTo>
                  <a:cubicBezTo>
                    <a:pt x="154" y="34"/>
                    <a:pt x="147" y="39"/>
                    <a:pt x="139" y="45"/>
                  </a:cubicBezTo>
                  <a:cubicBezTo>
                    <a:pt x="137" y="47"/>
                    <a:pt x="135" y="48"/>
                    <a:pt x="133" y="50"/>
                  </a:cubicBezTo>
                  <a:cubicBezTo>
                    <a:pt x="132" y="51"/>
                    <a:pt x="132" y="51"/>
                    <a:pt x="132" y="51"/>
                  </a:cubicBezTo>
                  <a:cubicBezTo>
                    <a:pt x="132" y="52"/>
                    <a:pt x="132" y="52"/>
                    <a:pt x="132" y="52"/>
                  </a:cubicBezTo>
                  <a:cubicBezTo>
                    <a:pt x="132" y="54"/>
                    <a:pt x="133" y="56"/>
                    <a:pt x="134" y="57"/>
                  </a:cubicBezTo>
                  <a:cubicBezTo>
                    <a:pt x="137" y="61"/>
                    <a:pt x="137" y="61"/>
                    <a:pt x="137" y="61"/>
                  </a:cubicBezTo>
                  <a:cubicBezTo>
                    <a:pt x="133" y="63"/>
                    <a:pt x="133" y="63"/>
                    <a:pt x="133" y="63"/>
                  </a:cubicBezTo>
                  <a:cubicBezTo>
                    <a:pt x="133" y="63"/>
                    <a:pt x="133" y="64"/>
                    <a:pt x="132" y="64"/>
                  </a:cubicBezTo>
                  <a:cubicBezTo>
                    <a:pt x="131" y="65"/>
                    <a:pt x="129" y="66"/>
                    <a:pt x="128" y="68"/>
                  </a:cubicBezTo>
                  <a:cubicBezTo>
                    <a:pt x="126" y="70"/>
                    <a:pt x="126" y="70"/>
                    <a:pt x="126" y="70"/>
                  </a:cubicBezTo>
                  <a:cubicBezTo>
                    <a:pt x="119" y="69"/>
                    <a:pt x="119" y="69"/>
                    <a:pt x="119" y="69"/>
                  </a:cubicBezTo>
                  <a:cubicBezTo>
                    <a:pt x="118" y="69"/>
                    <a:pt x="118" y="69"/>
                    <a:pt x="115" y="67"/>
                  </a:cubicBezTo>
                  <a:cubicBezTo>
                    <a:pt x="112" y="66"/>
                    <a:pt x="109" y="64"/>
                    <a:pt x="107" y="64"/>
                  </a:cubicBezTo>
                  <a:cubicBezTo>
                    <a:pt x="106" y="64"/>
                    <a:pt x="105" y="64"/>
                    <a:pt x="104" y="65"/>
                  </a:cubicBezTo>
                  <a:cubicBezTo>
                    <a:pt x="99" y="68"/>
                    <a:pt x="94" y="72"/>
                    <a:pt x="89" y="75"/>
                  </a:cubicBezTo>
                  <a:cubicBezTo>
                    <a:pt x="86" y="77"/>
                    <a:pt x="84" y="80"/>
                    <a:pt x="81" y="82"/>
                  </a:cubicBezTo>
                  <a:cubicBezTo>
                    <a:pt x="72" y="88"/>
                    <a:pt x="60" y="92"/>
                    <a:pt x="48" y="97"/>
                  </a:cubicBezTo>
                  <a:cubicBezTo>
                    <a:pt x="40" y="100"/>
                    <a:pt x="32" y="103"/>
                    <a:pt x="26" y="106"/>
                  </a:cubicBezTo>
                  <a:cubicBezTo>
                    <a:pt x="25" y="107"/>
                    <a:pt x="23" y="107"/>
                    <a:pt x="22" y="108"/>
                  </a:cubicBezTo>
                  <a:cubicBezTo>
                    <a:pt x="21" y="109"/>
                    <a:pt x="21" y="109"/>
                    <a:pt x="21" y="109"/>
                  </a:cubicBezTo>
                  <a:cubicBezTo>
                    <a:pt x="15" y="111"/>
                    <a:pt x="9" y="114"/>
                    <a:pt x="5" y="117"/>
                  </a:cubicBezTo>
                  <a:cubicBezTo>
                    <a:pt x="0" y="120"/>
                    <a:pt x="1" y="124"/>
                    <a:pt x="1" y="126"/>
                  </a:cubicBezTo>
                  <a:cubicBezTo>
                    <a:pt x="3" y="131"/>
                    <a:pt x="13" y="134"/>
                    <a:pt x="20" y="134"/>
                  </a:cubicBezTo>
                  <a:cubicBezTo>
                    <a:pt x="20" y="134"/>
                    <a:pt x="21" y="134"/>
                    <a:pt x="21" y="134"/>
                  </a:cubicBezTo>
                  <a:cubicBezTo>
                    <a:pt x="29" y="133"/>
                    <a:pt x="39" y="128"/>
                    <a:pt x="48" y="122"/>
                  </a:cubicBezTo>
                  <a:cubicBezTo>
                    <a:pt x="51" y="120"/>
                    <a:pt x="53" y="118"/>
                    <a:pt x="56" y="115"/>
                  </a:cubicBezTo>
                  <a:cubicBezTo>
                    <a:pt x="60" y="112"/>
                    <a:pt x="64" y="109"/>
                    <a:pt x="68" y="107"/>
                  </a:cubicBezTo>
                  <a:cubicBezTo>
                    <a:pt x="71" y="105"/>
                    <a:pt x="74" y="105"/>
                    <a:pt x="76" y="105"/>
                  </a:cubicBezTo>
                  <a:cubicBezTo>
                    <a:pt x="79" y="104"/>
                    <a:pt x="81" y="104"/>
                    <a:pt x="83" y="103"/>
                  </a:cubicBezTo>
                  <a:cubicBezTo>
                    <a:pt x="86" y="102"/>
                    <a:pt x="88" y="100"/>
                    <a:pt x="90" y="98"/>
                  </a:cubicBezTo>
                  <a:cubicBezTo>
                    <a:pt x="91" y="97"/>
                    <a:pt x="92" y="96"/>
                    <a:pt x="93" y="95"/>
                  </a:cubicBezTo>
                  <a:cubicBezTo>
                    <a:pt x="95" y="93"/>
                    <a:pt x="98" y="92"/>
                    <a:pt x="101" y="90"/>
                  </a:cubicBezTo>
                  <a:cubicBezTo>
                    <a:pt x="108" y="86"/>
                    <a:pt x="116" y="82"/>
                    <a:pt x="120" y="75"/>
                  </a:cubicBezTo>
                  <a:cubicBezTo>
                    <a:pt x="122" y="71"/>
                    <a:pt x="122" y="71"/>
                    <a:pt x="122" y="71"/>
                  </a:cubicBezTo>
                  <a:cubicBezTo>
                    <a:pt x="127" y="75"/>
                    <a:pt x="127" y="75"/>
                    <a:pt x="127" y="75"/>
                  </a:cubicBezTo>
                  <a:cubicBezTo>
                    <a:pt x="129" y="76"/>
                    <a:pt x="130" y="77"/>
                    <a:pt x="132" y="77"/>
                  </a:cubicBezTo>
                  <a:cubicBezTo>
                    <a:pt x="136" y="77"/>
                    <a:pt x="140" y="74"/>
                    <a:pt x="143" y="72"/>
                  </a:cubicBezTo>
                  <a:cubicBezTo>
                    <a:pt x="145" y="71"/>
                    <a:pt x="145" y="71"/>
                    <a:pt x="145" y="71"/>
                  </a:cubicBezTo>
                  <a:cubicBezTo>
                    <a:pt x="146" y="70"/>
                    <a:pt x="148" y="69"/>
                    <a:pt x="149" y="68"/>
                  </a:cubicBezTo>
                  <a:cubicBezTo>
                    <a:pt x="152" y="66"/>
                    <a:pt x="156" y="64"/>
                    <a:pt x="159" y="62"/>
                  </a:cubicBezTo>
                  <a:cubicBezTo>
                    <a:pt x="160" y="60"/>
                    <a:pt x="162" y="59"/>
                    <a:pt x="163" y="57"/>
                  </a:cubicBezTo>
                  <a:cubicBezTo>
                    <a:pt x="165" y="55"/>
                    <a:pt x="167" y="52"/>
                    <a:pt x="170" y="51"/>
                  </a:cubicBezTo>
                  <a:cubicBezTo>
                    <a:pt x="171" y="51"/>
                    <a:pt x="172" y="51"/>
                    <a:pt x="174" y="50"/>
                  </a:cubicBezTo>
                  <a:cubicBezTo>
                    <a:pt x="175" y="50"/>
                    <a:pt x="177" y="50"/>
                    <a:pt x="179" y="49"/>
                  </a:cubicBezTo>
                  <a:cubicBezTo>
                    <a:pt x="184" y="47"/>
                    <a:pt x="188" y="42"/>
                    <a:pt x="191" y="36"/>
                  </a:cubicBezTo>
                  <a:cubicBezTo>
                    <a:pt x="192" y="34"/>
                    <a:pt x="192" y="34"/>
                    <a:pt x="192" y="34"/>
                  </a:cubicBezTo>
                  <a:cubicBezTo>
                    <a:pt x="191" y="33"/>
                    <a:pt x="191" y="33"/>
                    <a:pt x="191" y="33"/>
                  </a:cubicBezTo>
                  <a:cubicBezTo>
                    <a:pt x="189" y="32"/>
                    <a:pt x="188" y="31"/>
                    <a:pt x="186" y="31"/>
                  </a:cubicBezTo>
                  <a:cubicBezTo>
                    <a:pt x="184" y="31"/>
                    <a:pt x="182" y="32"/>
                    <a:pt x="181" y="32"/>
                  </a:cubicBezTo>
                  <a:cubicBezTo>
                    <a:pt x="179" y="33"/>
                    <a:pt x="179" y="33"/>
                    <a:pt x="179" y="33"/>
                  </a:cubicBezTo>
                  <a:cubicBezTo>
                    <a:pt x="177" y="34"/>
                    <a:pt x="177" y="34"/>
                    <a:pt x="177" y="34"/>
                  </a:cubicBezTo>
                  <a:cubicBezTo>
                    <a:pt x="175" y="31"/>
                    <a:pt x="175" y="31"/>
                    <a:pt x="175" y="31"/>
                  </a:cubicBezTo>
                  <a:cubicBezTo>
                    <a:pt x="174" y="30"/>
                    <a:pt x="174" y="29"/>
                    <a:pt x="173" y="27"/>
                  </a:cubicBezTo>
                  <a:cubicBezTo>
                    <a:pt x="173" y="26"/>
                    <a:pt x="172" y="24"/>
                    <a:pt x="172" y="23"/>
                  </a:cubicBezTo>
                  <a:cubicBezTo>
                    <a:pt x="171" y="21"/>
                    <a:pt x="170" y="20"/>
                    <a:pt x="170" y="19"/>
                  </a:cubicBezTo>
                  <a:cubicBezTo>
                    <a:pt x="168" y="17"/>
                    <a:pt x="168" y="17"/>
                    <a:pt x="168" y="17"/>
                  </a:cubicBezTo>
                  <a:cubicBezTo>
                    <a:pt x="168" y="16"/>
                    <a:pt x="168" y="16"/>
                    <a:pt x="168" y="16"/>
                  </a:cubicBezTo>
                  <a:cubicBezTo>
                    <a:pt x="168" y="15"/>
                    <a:pt x="169" y="13"/>
                    <a:pt x="169" y="12"/>
                  </a:cubicBezTo>
                  <a:cubicBezTo>
                    <a:pt x="170" y="8"/>
                    <a:pt x="170" y="4"/>
                    <a:pt x="168" y="2"/>
                  </a:cubicBezTo>
                  <a:cubicBezTo>
                    <a:pt x="167" y="1"/>
                    <a:pt x="166" y="0"/>
                    <a:pt x="162" y="0"/>
                  </a:cubicBezTo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072813" y="3867151"/>
              <a:ext cx="928688" cy="522288"/>
            </a:xfrm>
            <a:custGeom>
              <a:avLst/>
              <a:gdLst>
                <a:gd name="T0" fmla="*/ 214 w 219"/>
                <a:gd name="T1" fmla="*/ 55 h 123"/>
                <a:gd name="T2" fmla="*/ 212 w 219"/>
                <a:gd name="T3" fmla="*/ 56 h 123"/>
                <a:gd name="T4" fmla="*/ 185 w 219"/>
                <a:gd name="T5" fmla="*/ 61 h 123"/>
                <a:gd name="T6" fmla="*/ 184 w 219"/>
                <a:gd name="T7" fmla="*/ 67 h 123"/>
                <a:gd name="T8" fmla="*/ 200 w 219"/>
                <a:gd name="T9" fmla="*/ 74 h 123"/>
                <a:gd name="T10" fmla="*/ 219 w 219"/>
                <a:gd name="T11" fmla="*/ 59 h 123"/>
                <a:gd name="T12" fmla="*/ 218 w 219"/>
                <a:gd name="T13" fmla="*/ 57 h 123"/>
                <a:gd name="T14" fmla="*/ 215 w 219"/>
                <a:gd name="T15" fmla="*/ 55 h 123"/>
                <a:gd name="T16" fmla="*/ 11 w 219"/>
                <a:gd name="T17" fmla="*/ 1 h 123"/>
                <a:gd name="T18" fmla="*/ 3 w 219"/>
                <a:gd name="T19" fmla="*/ 23 h 123"/>
                <a:gd name="T20" fmla="*/ 10 w 219"/>
                <a:gd name="T21" fmla="*/ 28 h 123"/>
                <a:gd name="T22" fmla="*/ 11 w 219"/>
                <a:gd name="T23" fmla="*/ 32 h 123"/>
                <a:gd name="T24" fmla="*/ 11 w 219"/>
                <a:gd name="T25" fmla="*/ 37 h 123"/>
                <a:gd name="T26" fmla="*/ 49 w 219"/>
                <a:gd name="T27" fmla="*/ 52 h 123"/>
                <a:gd name="T28" fmla="*/ 58 w 219"/>
                <a:gd name="T29" fmla="*/ 59 h 123"/>
                <a:gd name="T30" fmla="*/ 67 w 219"/>
                <a:gd name="T31" fmla="*/ 63 h 123"/>
                <a:gd name="T32" fmla="*/ 74 w 219"/>
                <a:gd name="T33" fmla="*/ 78 h 123"/>
                <a:gd name="T34" fmla="*/ 69 w 219"/>
                <a:gd name="T35" fmla="*/ 81 h 123"/>
                <a:gd name="T36" fmla="*/ 70 w 219"/>
                <a:gd name="T37" fmla="*/ 98 h 123"/>
                <a:gd name="T38" fmla="*/ 87 w 219"/>
                <a:gd name="T39" fmla="*/ 94 h 123"/>
                <a:gd name="T40" fmla="*/ 87 w 219"/>
                <a:gd name="T41" fmla="*/ 94 h 123"/>
                <a:gd name="T42" fmla="*/ 103 w 219"/>
                <a:gd name="T43" fmla="*/ 105 h 123"/>
                <a:gd name="T44" fmla="*/ 114 w 219"/>
                <a:gd name="T45" fmla="*/ 106 h 123"/>
                <a:gd name="T46" fmla="*/ 122 w 219"/>
                <a:gd name="T47" fmla="*/ 106 h 123"/>
                <a:gd name="T48" fmla="*/ 124 w 219"/>
                <a:gd name="T49" fmla="*/ 106 h 123"/>
                <a:gd name="T50" fmla="*/ 141 w 219"/>
                <a:gd name="T51" fmla="*/ 89 h 123"/>
                <a:gd name="T52" fmla="*/ 156 w 219"/>
                <a:gd name="T53" fmla="*/ 95 h 123"/>
                <a:gd name="T54" fmla="*/ 169 w 219"/>
                <a:gd name="T55" fmla="*/ 115 h 123"/>
                <a:gd name="T56" fmla="*/ 188 w 219"/>
                <a:gd name="T57" fmla="*/ 119 h 123"/>
                <a:gd name="T58" fmla="*/ 199 w 219"/>
                <a:gd name="T59" fmla="*/ 123 h 123"/>
                <a:gd name="T60" fmla="*/ 205 w 219"/>
                <a:gd name="T61" fmla="*/ 115 h 123"/>
                <a:gd name="T62" fmla="*/ 186 w 219"/>
                <a:gd name="T63" fmla="*/ 97 h 123"/>
                <a:gd name="T64" fmla="*/ 178 w 219"/>
                <a:gd name="T65" fmla="*/ 87 h 123"/>
                <a:gd name="T66" fmla="*/ 172 w 219"/>
                <a:gd name="T67" fmla="*/ 80 h 123"/>
                <a:gd name="T68" fmla="*/ 179 w 219"/>
                <a:gd name="T69" fmla="*/ 72 h 123"/>
                <a:gd name="T70" fmla="*/ 177 w 219"/>
                <a:gd name="T71" fmla="*/ 67 h 123"/>
                <a:gd name="T72" fmla="*/ 164 w 219"/>
                <a:gd name="T73" fmla="*/ 60 h 123"/>
                <a:gd name="T74" fmla="*/ 161 w 219"/>
                <a:gd name="T75" fmla="*/ 59 h 123"/>
                <a:gd name="T76" fmla="*/ 157 w 219"/>
                <a:gd name="T77" fmla="*/ 50 h 123"/>
                <a:gd name="T78" fmla="*/ 127 w 219"/>
                <a:gd name="T79" fmla="*/ 35 h 123"/>
                <a:gd name="T80" fmla="*/ 111 w 219"/>
                <a:gd name="T81" fmla="*/ 29 h 123"/>
                <a:gd name="T82" fmla="*/ 97 w 219"/>
                <a:gd name="T83" fmla="*/ 25 h 123"/>
                <a:gd name="T84" fmla="*/ 83 w 219"/>
                <a:gd name="T85" fmla="*/ 20 h 123"/>
                <a:gd name="T86" fmla="*/ 73 w 219"/>
                <a:gd name="T87" fmla="*/ 16 h 123"/>
                <a:gd name="T88" fmla="*/ 51 w 219"/>
                <a:gd name="T89" fmla="*/ 28 h 123"/>
                <a:gd name="T90" fmla="*/ 43 w 219"/>
                <a:gd name="T91" fmla="*/ 34 h 123"/>
                <a:gd name="T92" fmla="*/ 34 w 219"/>
                <a:gd name="T93" fmla="*/ 23 h 123"/>
                <a:gd name="T94" fmla="*/ 34 w 219"/>
                <a:gd name="T95" fmla="*/ 14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9" h="123">
                  <a:moveTo>
                    <a:pt x="215" y="55"/>
                  </a:moveTo>
                  <a:cubicBezTo>
                    <a:pt x="214" y="55"/>
                    <a:pt x="214" y="55"/>
                    <a:pt x="214" y="55"/>
                  </a:cubicBezTo>
                  <a:cubicBezTo>
                    <a:pt x="213" y="56"/>
                    <a:pt x="213" y="56"/>
                    <a:pt x="213" y="56"/>
                  </a:cubicBezTo>
                  <a:cubicBezTo>
                    <a:pt x="212" y="56"/>
                    <a:pt x="212" y="56"/>
                    <a:pt x="212" y="56"/>
                  </a:cubicBezTo>
                  <a:cubicBezTo>
                    <a:pt x="211" y="57"/>
                    <a:pt x="209" y="57"/>
                    <a:pt x="201" y="58"/>
                  </a:cubicBezTo>
                  <a:cubicBezTo>
                    <a:pt x="194" y="58"/>
                    <a:pt x="188" y="58"/>
                    <a:pt x="185" y="61"/>
                  </a:cubicBezTo>
                  <a:cubicBezTo>
                    <a:pt x="185" y="62"/>
                    <a:pt x="184" y="63"/>
                    <a:pt x="184" y="64"/>
                  </a:cubicBezTo>
                  <a:cubicBezTo>
                    <a:pt x="184" y="67"/>
                    <a:pt x="184" y="67"/>
                    <a:pt x="184" y="67"/>
                  </a:cubicBezTo>
                  <a:cubicBezTo>
                    <a:pt x="186" y="68"/>
                    <a:pt x="186" y="68"/>
                    <a:pt x="186" y="68"/>
                  </a:cubicBezTo>
                  <a:cubicBezTo>
                    <a:pt x="190" y="72"/>
                    <a:pt x="198" y="74"/>
                    <a:pt x="200" y="74"/>
                  </a:cubicBezTo>
                  <a:cubicBezTo>
                    <a:pt x="201" y="74"/>
                    <a:pt x="202" y="74"/>
                    <a:pt x="203" y="74"/>
                  </a:cubicBezTo>
                  <a:cubicBezTo>
                    <a:pt x="212" y="74"/>
                    <a:pt x="218" y="68"/>
                    <a:pt x="219" y="59"/>
                  </a:cubicBezTo>
                  <a:cubicBezTo>
                    <a:pt x="219" y="57"/>
                    <a:pt x="219" y="57"/>
                    <a:pt x="219" y="57"/>
                  </a:cubicBezTo>
                  <a:cubicBezTo>
                    <a:pt x="218" y="57"/>
                    <a:pt x="218" y="57"/>
                    <a:pt x="218" y="57"/>
                  </a:cubicBezTo>
                  <a:cubicBezTo>
                    <a:pt x="217" y="56"/>
                    <a:pt x="217" y="56"/>
                    <a:pt x="217" y="56"/>
                  </a:cubicBezTo>
                  <a:cubicBezTo>
                    <a:pt x="216" y="56"/>
                    <a:pt x="216" y="55"/>
                    <a:pt x="215" y="55"/>
                  </a:cubicBezTo>
                  <a:moveTo>
                    <a:pt x="12" y="0"/>
                  </a:moveTo>
                  <a:cubicBezTo>
                    <a:pt x="12" y="0"/>
                    <a:pt x="11" y="0"/>
                    <a:pt x="11" y="1"/>
                  </a:cubicBezTo>
                  <a:cubicBezTo>
                    <a:pt x="7" y="1"/>
                    <a:pt x="4" y="3"/>
                    <a:pt x="3" y="7"/>
                  </a:cubicBezTo>
                  <a:cubicBezTo>
                    <a:pt x="0" y="12"/>
                    <a:pt x="0" y="18"/>
                    <a:pt x="3" y="23"/>
                  </a:cubicBezTo>
                  <a:cubicBezTo>
                    <a:pt x="4" y="25"/>
                    <a:pt x="6" y="26"/>
                    <a:pt x="7" y="27"/>
                  </a:cubicBezTo>
                  <a:cubicBezTo>
                    <a:pt x="8" y="27"/>
                    <a:pt x="9" y="28"/>
                    <a:pt x="10" y="28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1" y="34"/>
                    <a:pt x="11" y="35"/>
                    <a:pt x="11" y="37"/>
                  </a:cubicBezTo>
                  <a:cubicBezTo>
                    <a:pt x="15" y="44"/>
                    <a:pt x="24" y="46"/>
                    <a:pt x="33" y="47"/>
                  </a:cubicBezTo>
                  <a:cubicBezTo>
                    <a:pt x="39" y="49"/>
                    <a:pt x="44" y="50"/>
                    <a:pt x="49" y="52"/>
                  </a:cubicBezTo>
                  <a:cubicBezTo>
                    <a:pt x="51" y="53"/>
                    <a:pt x="52" y="54"/>
                    <a:pt x="54" y="56"/>
                  </a:cubicBezTo>
                  <a:cubicBezTo>
                    <a:pt x="55" y="57"/>
                    <a:pt x="57" y="58"/>
                    <a:pt x="58" y="59"/>
                  </a:cubicBezTo>
                  <a:cubicBezTo>
                    <a:pt x="60" y="60"/>
                    <a:pt x="61" y="61"/>
                    <a:pt x="62" y="61"/>
                  </a:cubicBezTo>
                  <a:cubicBezTo>
                    <a:pt x="64" y="62"/>
                    <a:pt x="66" y="62"/>
                    <a:pt x="67" y="63"/>
                  </a:cubicBezTo>
                  <a:cubicBezTo>
                    <a:pt x="69" y="66"/>
                    <a:pt x="73" y="72"/>
                    <a:pt x="73" y="75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2" y="79"/>
                    <a:pt x="72" y="79"/>
                    <a:pt x="72" y="79"/>
                  </a:cubicBezTo>
                  <a:cubicBezTo>
                    <a:pt x="71" y="80"/>
                    <a:pt x="70" y="81"/>
                    <a:pt x="69" y="81"/>
                  </a:cubicBezTo>
                  <a:cubicBezTo>
                    <a:pt x="65" y="84"/>
                    <a:pt x="61" y="88"/>
                    <a:pt x="63" y="93"/>
                  </a:cubicBezTo>
                  <a:cubicBezTo>
                    <a:pt x="63" y="96"/>
                    <a:pt x="66" y="98"/>
                    <a:pt x="70" y="98"/>
                  </a:cubicBezTo>
                  <a:cubicBezTo>
                    <a:pt x="73" y="98"/>
                    <a:pt x="76" y="97"/>
                    <a:pt x="80" y="96"/>
                  </a:cubicBezTo>
                  <a:cubicBezTo>
                    <a:pt x="83" y="95"/>
                    <a:pt x="85" y="94"/>
                    <a:pt x="87" y="94"/>
                  </a:cubicBezTo>
                  <a:cubicBezTo>
                    <a:pt x="87" y="94"/>
                    <a:pt x="87" y="94"/>
                    <a:pt x="87" y="94"/>
                  </a:cubicBezTo>
                  <a:cubicBezTo>
                    <a:pt x="87" y="94"/>
                    <a:pt x="87" y="94"/>
                    <a:pt x="87" y="94"/>
                  </a:cubicBezTo>
                  <a:cubicBezTo>
                    <a:pt x="89" y="94"/>
                    <a:pt x="91" y="96"/>
                    <a:pt x="94" y="99"/>
                  </a:cubicBezTo>
                  <a:cubicBezTo>
                    <a:pt x="96" y="101"/>
                    <a:pt x="99" y="104"/>
                    <a:pt x="103" y="105"/>
                  </a:cubicBezTo>
                  <a:cubicBezTo>
                    <a:pt x="104" y="106"/>
                    <a:pt x="107" y="106"/>
                    <a:pt x="109" y="106"/>
                  </a:cubicBezTo>
                  <a:cubicBezTo>
                    <a:pt x="111" y="106"/>
                    <a:pt x="112" y="106"/>
                    <a:pt x="114" y="106"/>
                  </a:cubicBezTo>
                  <a:cubicBezTo>
                    <a:pt x="115" y="106"/>
                    <a:pt x="117" y="106"/>
                    <a:pt x="119" y="106"/>
                  </a:cubicBezTo>
                  <a:cubicBezTo>
                    <a:pt x="120" y="106"/>
                    <a:pt x="121" y="106"/>
                    <a:pt x="122" y="106"/>
                  </a:cubicBezTo>
                  <a:cubicBezTo>
                    <a:pt x="123" y="106"/>
                    <a:pt x="123" y="106"/>
                    <a:pt x="123" y="106"/>
                  </a:cubicBezTo>
                  <a:cubicBezTo>
                    <a:pt x="124" y="106"/>
                    <a:pt x="124" y="106"/>
                    <a:pt x="124" y="106"/>
                  </a:cubicBezTo>
                  <a:cubicBezTo>
                    <a:pt x="128" y="103"/>
                    <a:pt x="130" y="99"/>
                    <a:pt x="132" y="96"/>
                  </a:cubicBezTo>
                  <a:cubicBezTo>
                    <a:pt x="135" y="92"/>
                    <a:pt x="136" y="90"/>
                    <a:pt x="141" y="89"/>
                  </a:cubicBezTo>
                  <a:cubicBezTo>
                    <a:pt x="141" y="89"/>
                    <a:pt x="142" y="89"/>
                    <a:pt x="142" y="89"/>
                  </a:cubicBezTo>
                  <a:cubicBezTo>
                    <a:pt x="147" y="89"/>
                    <a:pt x="153" y="92"/>
                    <a:pt x="156" y="95"/>
                  </a:cubicBezTo>
                  <a:cubicBezTo>
                    <a:pt x="159" y="97"/>
                    <a:pt x="161" y="101"/>
                    <a:pt x="162" y="104"/>
                  </a:cubicBezTo>
                  <a:cubicBezTo>
                    <a:pt x="164" y="108"/>
                    <a:pt x="166" y="112"/>
                    <a:pt x="169" y="115"/>
                  </a:cubicBezTo>
                  <a:cubicBezTo>
                    <a:pt x="173" y="118"/>
                    <a:pt x="177" y="118"/>
                    <a:pt x="181" y="118"/>
                  </a:cubicBezTo>
                  <a:cubicBezTo>
                    <a:pt x="183" y="118"/>
                    <a:pt x="186" y="118"/>
                    <a:pt x="188" y="119"/>
                  </a:cubicBezTo>
                  <a:cubicBezTo>
                    <a:pt x="190" y="119"/>
                    <a:pt x="191" y="120"/>
                    <a:pt x="193" y="121"/>
                  </a:cubicBezTo>
                  <a:cubicBezTo>
                    <a:pt x="195" y="122"/>
                    <a:pt x="197" y="123"/>
                    <a:pt x="199" y="123"/>
                  </a:cubicBezTo>
                  <a:cubicBezTo>
                    <a:pt x="201" y="123"/>
                    <a:pt x="202" y="122"/>
                    <a:pt x="204" y="121"/>
                  </a:cubicBezTo>
                  <a:cubicBezTo>
                    <a:pt x="205" y="119"/>
                    <a:pt x="206" y="117"/>
                    <a:pt x="205" y="115"/>
                  </a:cubicBezTo>
                  <a:cubicBezTo>
                    <a:pt x="204" y="109"/>
                    <a:pt x="194" y="101"/>
                    <a:pt x="188" y="98"/>
                  </a:cubicBezTo>
                  <a:cubicBezTo>
                    <a:pt x="186" y="97"/>
                    <a:pt x="186" y="97"/>
                    <a:pt x="186" y="97"/>
                  </a:cubicBezTo>
                  <a:cubicBezTo>
                    <a:pt x="186" y="95"/>
                    <a:pt x="186" y="95"/>
                    <a:pt x="186" y="95"/>
                  </a:cubicBezTo>
                  <a:cubicBezTo>
                    <a:pt x="184" y="91"/>
                    <a:pt x="181" y="89"/>
                    <a:pt x="178" y="87"/>
                  </a:cubicBezTo>
                  <a:cubicBezTo>
                    <a:pt x="176" y="86"/>
                    <a:pt x="175" y="85"/>
                    <a:pt x="174" y="84"/>
                  </a:cubicBezTo>
                  <a:cubicBezTo>
                    <a:pt x="172" y="80"/>
                    <a:pt x="172" y="80"/>
                    <a:pt x="172" y="80"/>
                  </a:cubicBezTo>
                  <a:cubicBezTo>
                    <a:pt x="175" y="78"/>
                    <a:pt x="175" y="78"/>
                    <a:pt x="175" y="78"/>
                  </a:cubicBezTo>
                  <a:cubicBezTo>
                    <a:pt x="177" y="76"/>
                    <a:pt x="179" y="75"/>
                    <a:pt x="179" y="72"/>
                  </a:cubicBezTo>
                  <a:cubicBezTo>
                    <a:pt x="179" y="69"/>
                    <a:pt x="179" y="69"/>
                    <a:pt x="179" y="69"/>
                  </a:cubicBezTo>
                  <a:cubicBezTo>
                    <a:pt x="177" y="67"/>
                    <a:pt x="177" y="67"/>
                    <a:pt x="177" y="67"/>
                  </a:cubicBezTo>
                  <a:cubicBezTo>
                    <a:pt x="174" y="64"/>
                    <a:pt x="170" y="63"/>
                    <a:pt x="166" y="61"/>
                  </a:cubicBezTo>
                  <a:cubicBezTo>
                    <a:pt x="166" y="61"/>
                    <a:pt x="164" y="61"/>
                    <a:pt x="164" y="60"/>
                  </a:cubicBezTo>
                  <a:cubicBezTo>
                    <a:pt x="163" y="60"/>
                    <a:pt x="163" y="60"/>
                    <a:pt x="163" y="60"/>
                  </a:cubicBezTo>
                  <a:cubicBezTo>
                    <a:pt x="161" y="59"/>
                    <a:pt x="161" y="59"/>
                    <a:pt x="161" y="59"/>
                  </a:cubicBezTo>
                  <a:cubicBezTo>
                    <a:pt x="160" y="58"/>
                    <a:pt x="160" y="56"/>
                    <a:pt x="159" y="55"/>
                  </a:cubicBezTo>
                  <a:cubicBezTo>
                    <a:pt x="158" y="53"/>
                    <a:pt x="158" y="51"/>
                    <a:pt x="157" y="50"/>
                  </a:cubicBezTo>
                  <a:cubicBezTo>
                    <a:pt x="150" y="43"/>
                    <a:pt x="139" y="39"/>
                    <a:pt x="128" y="36"/>
                  </a:cubicBezTo>
                  <a:cubicBezTo>
                    <a:pt x="127" y="35"/>
                    <a:pt x="127" y="35"/>
                    <a:pt x="127" y="35"/>
                  </a:cubicBezTo>
                  <a:cubicBezTo>
                    <a:pt x="124" y="34"/>
                    <a:pt x="120" y="33"/>
                    <a:pt x="117" y="32"/>
                  </a:cubicBezTo>
                  <a:cubicBezTo>
                    <a:pt x="115" y="31"/>
                    <a:pt x="113" y="31"/>
                    <a:pt x="111" y="29"/>
                  </a:cubicBezTo>
                  <a:cubicBezTo>
                    <a:pt x="109" y="28"/>
                    <a:pt x="106" y="27"/>
                    <a:pt x="104" y="26"/>
                  </a:cubicBezTo>
                  <a:cubicBezTo>
                    <a:pt x="102" y="26"/>
                    <a:pt x="99" y="25"/>
                    <a:pt x="97" y="25"/>
                  </a:cubicBezTo>
                  <a:cubicBezTo>
                    <a:pt x="95" y="24"/>
                    <a:pt x="92" y="24"/>
                    <a:pt x="90" y="23"/>
                  </a:cubicBezTo>
                  <a:cubicBezTo>
                    <a:pt x="87" y="22"/>
                    <a:pt x="85" y="21"/>
                    <a:pt x="83" y="20"/>
                  </a:cubicBezTo>
                  <a:cubicBezTo>
                    <a:pt x="81" y="18"/>
                    <a:pt x="78" y="16"/>
                    <a:pt x="74" y="16"/>
                  </a:cubicBezTo>
                  <a:cubicBezTo>
                    <a:pt x="74" y="16"/>
                    <a:pt x="74" y="16"/>
                    <a:pt x="73" y="16"/>
                  </a:cubicBezTo>
                  <a:cubicBezTo>
                    <a:pt x="68" y="16"/>
                    <a:pt x="61" y="19"/>
                    <a:pt x="58" y="21"/>
                  </a:cubicBezTo>
                  <a:cubicBezTo>
                    <a:pt x="55" y="23"/>
                    <a:pt x="53" y="25"/>
                    <a:pt x="51" y="28"/>
                  </a:cubicBezTo>
                  <a:cubicBezTo>
                    <a:pt x="49" y="31"/>
                    <a:pt x="47" y="32"/>
                    <a:pt x="45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39" y="31"/>
                    <a:pt x="35" y="26"/>
                    <a:pt x="34" y="23"/>
                  </a:cubicBezTo>
                  <a:cubicBezTo>
                    <a:pt x="34" y="22"/>
                    <a:pt x="34" y="21"/>
                    <a:pt x="34" y="19"/>
                  </a:cubicBezTo>
                  <a:cubicBezTo>
                    <a:pt x="35" y="18"/>
                    <a:pt x="35" y="16"/>
                    <a:pt x="34" y="14"/>
                  </a:cubicBezTo>
                  <a:cubicBezTo>
                    <a:pt x="33" y="9"/>
                    <a:pt x="20" y="0"/>
                    <a:pt x="12" y="0"/>
                  </a:cubicBezTo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7"/>
            <p:cNvSpPr/>
            <p:nvPr/>
          </p:nvSpPr>
          <p:spPr bwMode="auto">
            <a:xfrm>
              <a:off x="10048875" y="4379913"/>
              <a:ext cx="1862138" cy="1347788"/>
            </a:xfrm>
            <a:custGeom>
              <a:avLst/>
              <a:gdLst>
                <a:gd name="T0" fmla="*/ 342 w 440"/>
                <a:gd name="T1" fmla="*/ 28 h 317"/>
                <a:gd name="T2" fmla="*/ 320 w 440"/>
                <a:gd name="T3" fmla="*/ 75 h 317"/>
                <a:gd name="T4" fmla="*/ 303 w 440"/>
                <a:gd name="T5" fmla="*/ 64 h 317"/>
                <a:gd name="T6" fmla="*/ 279 w 440"/>
                <a:gd name="T7" fmla="*/ 45 h 317"/>
                <a:gd name="T8" fmla="*/ 288 w 440"/>
                <a:gd name="T9" fmla="*/ 38 h 317"/>
                <a:gd name="T10" fmla="*/ 290 w 440"/>
                <a:gd name="T11" fmla="*/ 28 h 317"/>
                <a:gd name="T12" fmla="*/ 281 w 440"/>
                <a:gd name="T13" fmla="*/ 12 h 317"/>
                <a:gd name="T14" fmla="*/ 246 w 440"/>
                <a:gd name="T15" fmla="*/ 3 h 317"/>
                <a:gd name="T16" fmla="*/ 240 w 440"/>
                <a:gd name="T17" fmla="*/ 20 h 317"/>
                <a:gd name="T18" fmla="*/ 221 w 440"/>
                <a:gd name="T19" fmla="*/ 10 h 317"/>
                <a:gd name="T20" fmla="*/ 222 w 440"/>
                <a:gd name="T21" fmla="*/ 18 h 317"/>
                <a:gd name="T22" fmla="*/ 206 w 440"/>
                <a:gd name="T23" fmla="*/ 42 h 317"/>
                <a:gd name="T24" fmla="*/ 194 w 440"/>
                <a:gd name="T25" fmla="*/ 38 h 317"/>
                <a:gd name="T26" fmla="*/ 158 w 440"/>
                <a:gd name="T27" fmla="*/ 44 h 317"/>
                <a:gd name="T28" fmla="*/ 137 w 440"/>
                <a:gd name="T29" fmla="*/ 63 h 317"/>
                <a:gd name="T30" fmla="*/ 131 w 440"/>
                <a:gd name="T31" fmla="*/ 64 h 317"/>
                <a:gd name="T32" fmla="*/ 95 w 440"/>
                <a:gd name="T33" fmla="*/ 99 h 317"/>
                <a:gd name="T34" fmla="*/ 67 w 440"/>
                <a:gd name="T35" fmla="*/ 108 h 317"/>
                <a:gd name="T36" fmla="*/ 61 w 440"/>
                <a:gd name="T37" fmla="*/ 108 h 317"/>
                <a:gd name="T38" fmla="*/ 32 w 440"/>
                <a:gd name="T39" fmla="*/ 123 h 317"/>
                <a:gd name="T40" fmla="*/ 17 w 440"/>
                <a:gd name="T41" fmla="*/ 146 h 317"/>
                <a:gd name="T42" fmla="*/ 16 w 440"/>
                <a:gd name="T43" fmla="*/ 164 h 317"/>
                <a:gd name="T44" fmla="*/ 14 w 440"/>
                <a:gd name="T45" fmla="*/ 169 h 317"/>
                <a:gd name="T46" fmla="*/ 11 w 440"/>
                <a:gd name="T47" fmla="*/ 188 h 317"/>
                <a:gd name="T48" fmla="*/ 14 w 440"/>
                <a:gd name="T49" fmla="*/ 213 h 317"/>
                <a:gd name="T50" fmla="*/ 9 w 440"/>
                <a:gd name="T51" fmla="*/ 249 h 317"/>
                <a:gd name="T52" fmla="*/ 11 w 440"/>
                <a:gd name="T53" fmla="*/ 273 h 317"/>
                <a:gd name="T54" fmla="*/ 42 w 440"/>
                <a:gd name="T55" fmla="*/ 267 h 317"/>
                <a:gd name="T56" fmla="*/ 85 w 440"/>
                <a:gd name="T57" fmla="*/ 261 h 317"/>
                <a:gd name="T58" fmla="*/ 124 w 440"/>
                <a:gd name="T59" fmla="*/ 243 h 317"/>
                <a:gd name="T60" fmla="*/ 133 w 440"/>
                <a:gd name="T61" fmla="*/ 243 h 317"/>
                <a:gd name="T62" fmla="*/ 180 w 440"/>
                <a:gd name="T63" fmla="*/ 234 h 317"/>
                <a:gd name="T64" fmla="*/ 209 w 440"/>
                <a:gd name="T65" fmla="*/ 258 h 317"/>
                <a:gd name="T66" fmla="*/ 214 w 440"/>
                <a:gd name="T67" fmla="*/ 270 h 317"/>
                <a:gd name="T68" fmla="*/ 233 w 440"/>
                <a:gd name="T69" fmla="*/ 265 h 317"/>
                <a:gd name="T70" fmla="*/ 236 w 440"/>
                <a:gd name="T71" fmla="*/ 277 h 317"/>
                <a:gd name="T72" fmla="*/ 242 w 440"/>
                <a:gd name="T73" fmla="*/ 285 h 317"/>
                <a:gd name="T74" fmla="*/ 260 w 440"/>
                <a:gd name="T75" fmla="*/ 311 h 317"/>
                <a:gd name="T76" fmla="*/ 284 w 440"/>
                <a:gd name="T77" fmla="*/ 311 h 317"/>
                <a:gd name="T78" fmla="*/ 298 w 440"/>
                <a:gd name="T79" fmla="*/ 317 h 317"/>
                <a:gd name="T80" fmla="*/ 330 w 440"/>
                <a:gd name="T81" fmla="*/ 305 h 317"/>
                <a:gd name="T82" fmla="*/ 364 w 440"/>
                <a:gd name="T83" fmla="*/ 276 h 317"/>
                <a:gd name="T84" fmla="*/ 388 w 440"/>
                <a:gd name="T85" fmla="*/ 253 h 317"/>
                <a:gd name="T86" fmla="*/ 424 w 440"/>
                <a:gd name="T87" fmla="*/ 213 h 317"/>
                <a:gd name="T88" fmla="*/ 437 w 440"/>
                <a:gd name="T89" fmla="*/ 174 h 317"/>
                <a:gd name="T90" fmla="*/ 428 w 440"/>
                <a:gd name="T91" fmla="*/ 145 h 317"/>
                <a:gd name="T92" fmla="*/ 416 w 440"/>
                <a:gd name="T93" fmla="*/ 126 h 317"/>
                <a:gd name="T94" fmla="*/ 412 w 440"/>
                <a:gd name="T95" fmla="*/ 117 h 317"/>
                <a:gd name="T96" fmla="*/ 408 w 440"/>
                <a:gd name="T97" fmla="*/ 106 h 317"/>
                <a:gd name="T98" fmla="*/ 387 w 440"/>
                <a:gd name="T99" fmla="*/ 71 h 317"/>
                <a:gd name="T100" fmla="*/ 383 w 440"/>
                <a:gd name="T101" fmla="*/ 48 h 317"/>
                <a:gd name="T102" fmla="*/ 359 w 440"/>
                <a:gd name="T103" fmla="*/ 1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40" h="317">
                  <a:moveTo>
                    <a:pt x="358" y="0"/>
                  </a:moveTo>
                  <a:cubicBezTo>
                    <a:pt x="357" y="0"/>
                    <a:pt x="357" y="0"/>
                    <a:pt x="357" y="0"/>
                  </a:cubicBezTo>
                  <a:cubicBezTo>
                    <a:pt x="349" y="3"/>
                    <a:pt x="346" y="15"/>
                    <a:pt x="343" y="24"/>
                  </a:cubicBezTo>
                  <a:cubicBezTo>
                    <a:pt x="343" y="25"/>
                    <a:pt x="342" y="26"/>
                    <a:pt x="342" y="28"/>
                  </a:cubicBezTo>
                  <a:cubicBezTo>
                    <a:pt x="341" y="29"/>
                    <a:pt x="340" y="31"/>
                    <a:pt x="340" y="33"/>
                  </a:cubicBezTo>
                  <a:cubicBezTo>
                    <a:pt x="339" y="36"/>
                    <a:pt x="339" y="39"/>
                    <a:pt x="338" y="42"/>
                  </a:cubicBezTo>
                  <a:cubicBezTo>
                    <a:pt x="337" y="48"/>
                    <a:pt x="336" y="55"/>
                    <a:pt x="334" y="61"/>
                  </a:cubicBezTo>
                  <a:cubicBezTo>
                    <a:pt x="331" y="68"/>
                    <a:pt x="325" y="75"/>
                    <a:pt x="320" y="75"/>
                  </a:cubicBezTo>
                  <a:cubicBezTo>
                    <a:pt x="317" y="75"/>
                    <a:pt x="315" y="73"/>
                    <a:pt x="313" y="70"/>
                  </a:cubicBezTo>
                  <a:cubicBezTo>
                    <a:pt x="312" y="69"/>
                    <a:pt x="311" y="68"/>
                    <a:pt x="309" y="67"/>
                  </a:cubicBezTo>
                  <a:cubicBezTo>
                    <a:pt x="308" y="66"/>
                    <a:pt x="307" y="66"/>
                    <a:pt x="306" y="65"/>
                  </a:cubicBezTo>
                  <a:cubicBezTo>
                    <a:pt x="304" y="65"/>
                    <a:pt x="303" y="64"/>
                    <a:pt x="303" y="64"/>
                  </a:cubicBezTo>
                  <a:cubicBezTo>
                    <a:pt x="302" y="64"/>
                    <a:pt x="302" y="63"/>
                    <a:pt x="300" y="62"/>
                  </a:cubicBezTo>
                  <a:cubicBezTo>
                    <a:pt x="298" y="60"/>
                    <a:pt x="296" y="58"/>
                    <a:pt x="293" y="56"/>
                  </a:cubicBezTo>
                  <a:cubicBezTo>
                    <a:pt x="292" y="55"/>
                    <a:pt x="290" y="55"/>
                    <a:pt x="289" y="54"/>
                  </a:cubicBezTo>
                  <a:cubicBezTo>
                    <a:pt x="281" y="50"/>
                    <a:pt x="279" y="48"/>
                    <a:pt x="279" y="45"/>
                  </a:cubicBezTo>
                  <a:cubicBezTo>
                    <a:pt x="278" y="43"/>
                    <a:pt x="278" y="43"/>
                    <a:pt x="278" y="43"/>
                  </a:cubicBezTo>
                  <a:cubicBezTo>
                    <a:pt x="280" y="42"/>
                    <a:pt x="280" y="42"/>
                    <a:pt x="280" y="42"/>
                  </a:cubicBezTo>
                  <a:cubicBezTo>
                    <a:pt x="281" y="41"/>
                    <a:pt x="282" y="40"/>
                    <a:pt x="286" y="39"/>
                  </a:cubicBezTo>
                  <a:cubicBezTo>
                    <a:pt x="288" y="38"/>
                    <a:pt x="288" y="38"/>
                    <a:pt x="288" y="38"/>
                  </a:cubicBezTo>
                  <a:cubicBezTo>
                    <a:pt x="289" y="37"/>
                    <a:pt x="289" y="37"/>
                    <a:pt x="289" y="37"/>
                  </a:cubicBezTo>
                  <a:cubicBezTo>
                    <a:pt x="290" y="35"/>
                    <a:pt x="290" y="33"/>
                    <a:pt x="289" y="31"/>
                  </a:cubicBezTo>
                  <a:cubicBezTo>
                    <a:pt x="289" y="30"/>
                    <a:pt x="289" y="30"/>
                    <a:pt x="289" y="30"/>
                  </a:cubicBezTo>
                  <a:cubicBezTo>
                    <a:pt x="290" y="28"/>
                    <a:pt x="290" y="28"/>
                    <a:pt x="290" y="28"/>
                  </a:cubicBezTo>
                  <a:cubicBezTo>
                    <a:pt x="290" y="28"/>
                    <a:pt x="291" y="27"/>
                    <a:pt x="292" y="25"/>
                  </a:cubicBezTo>
                  <a:cubicBezTo>
                    <a:pt x="294" y="23"/>
                    <a:pt x="295" y="21"/>
                    <a:pt x="295" y="18"/>
                  </a:cubicBezTo>
                  <a:cubicBezTo>
                    <a:pt x="294" y="13"/>
                    <a:pt x="292" y="11"/>
                    <a:pt x="288" y="11"/>
                  </a:cubicBezTo>
                  <a:cubicBezTo>
                    <a:pt x="285" y="11"/>
                    <a:pt x="283" y="12"/>
                    <a:pt x="281" y="12"/>
                  </a:cubicBezTo>
                  <a:cubicBezTo>
                    <a:pt x="278" y="13"/>
                    <a:pt x="277" y="13"/>
                    <a:pt x="275" y="13"/>
                  </a:cubicBezTo>
                  <a:cubicBezTo>
                    <a:pt x="275" y="13"/>
                    <a:pt x="275" y="13"/>
                    <a:pt x="275" y="13"/>
                  </a:cubicBezTo>
                  <a:cubicBezTo>
                    <a:pt x="270" y="13"/>
                    <a:pt x="264" y="10"/>
                    <a:pt x="258" y="7"/>
                  </a:cubicBezTo>
                  <a:cubicBezTo>
                    <a:pt x="254" y="5"/>
                    <a:pt x="249" y="3"/>
                    <a:pt x="246" y="3"/>
                  </a:cubicBezTo>
                  <a:cubicBezTo>
                    <a:pt x="245" y="3"/>
                    <a:pt x="245" y="3"/>
                    <a:pt x="245" y="3"/>
                  </a:cubicBezTo>
                  <a:cubicBezTo>
                    <a:pt x="244" y="3"/>
                    <a:pt x="244" y="3"/>
                    <a:pt x="244" y="3"/>
                  </a:cubicBezTo>
                  <a:cubicBezTo>
                    <a:pt x="243" y="4"/>
                    <a:pt x="243" y="5"/>
                    <a:pt x="243" y="6"/>
                  </a:cubicBezTo>
                  <a:cubicBezTo>
                    <a:pt x="240" y="20"/>
                    <a:pt x="240" y="20"/>
                    <a:pt x="240" y="20"/>
                  </a:cubicBezTo>
                  <a:cubicBezTo>
                    <a:pt x="234" y="7"/>
                    <a:pt x="234" y="7"/>
                    <a:pt x="234" y="7"/>
                  </a:cubicBezTo>
                  <a:cubicBezTo>
                    <a:pt x="234" y="5"/>
                    <a:pt x="231" y="4"/>
                    <a:pt x="229" y="4"/>
                  </a:cubicBezTo>
                  <a:cubicBezTo>
                    <a:pt x="226" y="4"/>
                    <a:pt x="222" y="5"/>
                    <a:pt x="221" y="9"/>
                  </a:cubicBezTo>
                  <a:cubicBezTo>
                    <a:pt x="221" y="10"/>
                    <a:pt x="221" y="10"/>
                    <a:pt x="221" y="10"/>
                  </a:cubicBezTo>
                  <a:cubicBezTo>
                    <a:pt x="221" y="10"/>
                    <a:pt x="221" y="10"/>
                    <a:pt x="221" y="10"/>
                  </a:cubicBezTo>
                  <a:cubicBezTo>
                    <a:pt x="222" y="11"/>
                    <a:pt x="222" y="11"/>
                    <a:pt x="223" y="12"/>
                  </a:cubicBezTo>
                  <a:cubicBezTo>
                    <a:pt x="226" y="15"/>
                    <a:pt x="226" y="15"/>
                    <a:pt x="226" y="15"/>
                  </a:cubicBezTo>
                  <a:cubicBezTo>
                    <a:pt x="222" y="18"/>
                    <a:pt x="222" y="18"/>
                    <a:pt x="222" y="18"/>
                  </a:cubicBezTo>
                  <a:cubicBezTo>
                    <a:pt x="220" y="21"/>
                    <a:pt x="217" y="24"/>
                    <a:pt x="215" y="28"/>
                  </a:cubicBezTo>
                  <a:cubicBezTo>
                    <a:pt x="214" y="29"/>
                    <a:pt x="214" y="30"/>
                    <a:pt x="213" y="32"/>
                  </a:cubicBezTo>
                  <a:cubicBezTo>
                    <a:pt x="212" y="33"/>
                    <a:pt x="211" y="34"/>
                    <a:pt x="210" y="36"/>
                  </a:cubicBezTo>
                  <a:cubicBezTo>
                    <a:pt x="208" y="39"/>
                    <a:pt x="207" y="41"/>
                    <a:pt x="206" y="42"/>
                  </a:cubicBezTo>
                  <a:cubicBezTo>
                    <a:pt x="205" y="43"/>
                    <a:pt x="205" y="43"/>
                    <a:pt x="205" y="43"/>
                  </a:cubicBezTo>
                  <a:cubicBezTo>
                    <a:pt x="203" y="43"/>
                    <a:pt x="203" y="43"/>
                    <a:pt x="203" y="43"/>
                  </a:cubicBezTo>
                  <a:cubicBezTo>
                    <a:pt x="203" y="43"/>
                    <a:pt x="203" y="43"/>
                    <a:pt x="203" y="43"/>
                  </a:cubicBezTo>
                  <a:cubicBezTo>
                    <a:pt x="199" y="43"/>
                    <a:pt x="197" y="41"/>
                    <a:pt x="194" y="38"/>
                  </a:cubicBezTo>
                  <a:cubicBezTo>
                    <a:pt x="191" y="36"/>
                    <a:pt x="188" y="33"/>
                    <a:pt x="183" y="33"/>
                  </a:cubicBezTo>
                  <a:cubicBezTo>
                    <a:pt x="183" y="32"/>
                    <a:pt x="183" y="32"/>
                    <a:pt x="183" y="32"/>
                  </a:cubicBezTo>
                  <a:cubicBezTo>
                    <a:pt x="180" y="32"/>
                    <a:pt x="175" y="34"/>
                    <a:pt x="173" y="35"/>
                  </a:cubicBezTo>
                  <a:cubicBezTo>
                    <a:pt x="168" y="37"/>
                    <a:pt x="162" y="42"/>
                    <a:pt x="158" y="44"/>
                  </a:cubicBezTo>
                  <a:cubicBezTo>
                    <a:pt x="156" y="47"/>
                    <a:pt x="154" y="50"/>
                    <a:pt x="153" y="52"/>
                  </a:cubicBezTo>
                  <a:cubicBezTo>
                    <a:pt x="151" y="55"/>
                    <a:pt x="150" y="57"/>
                    <a:pt x="149" y="58"/>
                  </a:cubicBezTo>
                  <a:cubicBezTo>
                    <a:pt x="147" y="60"/>
                    <a:pt x="141" y="63"/>
                    <a:pt x="139" y="63"/>
                  </a:cubicBezTo>
                  <a:cubicBezTo>
                    <a:pt x="137" y="63"/>
                    <a:pt x="137" y="63"/>
                    <a:pt x="137" y="63"/>
                  </a:cubicBezTo>
                  <a:cubicBezTo>
                    <a:pt x="137" y="63"/>
                    <a:pt x="137" y="63"/>
                    <a:pt x="137" y="63"/>
                  </a:cubicBezTo>
                  <a:cubicBezTo>
                    <a:pt x="137" y="63"/>
                    <a:pt x="136" y="63"/>
                    <a:pt x="136" y="63"/>
                  </a:cubicBezTo>
                  <a:cubicBezTo>
                    <a:pt x="135" y="63"/>
                    <a:pt x="135" y="63"/>
                    <a:pt x="134" y="63"/>
                  </a:cubicBezTo>
                  <a:cubicBezTo>
                    <a:pt x="134" y="63"/>
                    <a:pt x="132" y="63"/>
                    <a:pt x="131" y="64"/>
                  </a:cubicBezTo>
                  <a:cubicBezTo>
                    <a:pt x="126" y="66"/>
                    <a:pt x="125" y="69"/>
                    <a:pt x="124" y="74"/>
                  </a:cubicBezTo>
                  <a:cubicBezTo>
                    <a:pt x="123" y="76"/>
                    <a:pt x="123" y="78"/>
                    <a:pt x="122" y="80"/>
                  </a:cubicBezTo>
                  <a:cubicBezTo>
                    <a:pt x="120" y="85"/>
                    <a:pt x="112" y="93"/>
                    <a:pt x="106" y="97"/>
                  </a:cubicBezTo>
                  <a:cubicBezTo>
                    <a:pt x="103" y="98"/>
                    <a:pt x="99" y="99"/>
                    <a:pt x="95" y="99"/>
                  </a:cubicBezTo>
                  <a:cubicBezTo>
                    <a:pt x="93" y="100"/>
                    <a:pt x="90" y="100"/>
                    <a:pt x="88" y="101"/>
                  </a:cubicBezTo>
                  <a:cubicBezTo>
                    <a:pt x="83" y="102"/>
                    <a:pt x="80" y="103"/>
                    <a:pt x="76" y="105"/>
                  </a:cubicBezTo>
                  <a:cubicBezTo>
                    <a:pt x="73" y="106"/>
                    <a:pt x="70" y="107"/>
                    <a:pt x="68" y="108"/>
                  </a:cubicBezTo>
                  <a:cubicBezTo>
                    <a:pt x="67" y="108"/>
                    <a:pt x="67" y="108"/>
                    <a:pt x="67" y="108"/>
                  </a:cubicBezTo>
                  <a:cubicBezTo>
                    <a:pt x="67" y="108"/>
                    <a:pt x="67" y="108"/>
                    <a:pt x="67" y="108"/>
                  </a:cubicBezTo>
                  <a:cubicBezTo>
                    <a:pt x="67" y="108"/>
                    <a:pt x="66" y="108"/>
                    <a:pt x="65" y="108"/>
                  </a:cubicBezTo>
                  <a:cubicBezTo>
                    <a:pt x="64" y="108"/>
                    <a:pt x="64" y="108"/>
                    <a:pt x="63" y="108"/>
                  </a:cubicBezTo>
                  <a:cubicBezTo>
                    <a:pt x="62" y="108"/>
                    <a:pt x="61" y="108"/>
                    <a:pt x="61" y="108"/>
                  </a:cubicBezTo>
                  <a:cubicBezTo>
                    <a:pt x="54" y="109"/>
                    <a:pt x="49" y="113"/>
                    <a:pt x="44" y="116"/>
                  </a:cubicBezTo>
                  <a:cubicBezTo>
                    <a:pt x="41" y="118"/>
                    <a:pt x="37" y="121"/>
                    <a:pt x="34" y="122"/>
                  </a:cubicBezTo>
                  <a:cubicBezTo>
                    <a:pt x="34" y="123"/>
                    <a:pt x="33" y="123"/>
                    <a:pt x="32" y="123"/>
                  </a:cubicBezTo>
                  <a:cubicBezTo>
                    <a:pt x="32" y="123"/>
                    <a:pt x="32" y="123"/>
                    <a:pt x="32" y="123"/>
                  </a:cubicBezTo>
                  <a:cubicBezTo>
                    <a:pt x="27" y="125"/>
                    <a:pt x="24" y="127"/>
                    <a:pt x="22" y="129"/>
                  </a:cubicBezTo>
                  <a:cubicBezTo>
                    <a:pt x="21" y="131"/>
                    <a:pt x="21" y="133"/>
                    <a:pt x="21" y="135"/>
                  </a:cubicBezTo>
                  <a:cubicBezTo>
                    <a:pt x="20" y="138"/>
                    <a:pt x="20" y="139"/>
                    <a:pt x="20" y="140"/>
                  </a:cubicBezTo>
                  <a:cubicBezTo>
                    <a:pt x="19" y="142"/>
                    <a:pt x="18" y="144"/>
                    <a:pt x="17" y="146"/>
                  </a:cubicBezTo>
                  <a:cubicBezTo>
                    <a:pt x="15" y="148"/>
                    <a:pt x="14" y="151"/>
                    <a:pt x="14" y="154"/>
                  </a:cubicBezTo>
                  <a:cubicBezTo>
                    <a:pt x="14" y="157"/>
                    <a:pt x="15" y="160"/>
                    <a:pt x="16" y="161"/>
                  </a:cubicBezTo>
                  <a:cubicBezTo>
                    <a:pt x="16" y="163"/>
                    <a:pt x="16" y="163"/>
                    <a:pt x="16" y="164"/>
                  </a:cubicBezTo>
                  <a:cubicBezTo>
                    <a:pt x="16" y="164"/>
                    <a:pt x="16" y="164"/>
                    <a:pt x="16" y="164"/>
                  </a:cubicBezTo>
                  <a:cubicBezTo>
                    <a:pt x="16" y="165"/>
                    <a:pt x="16" y="165"/>
                    <a:pt x="16" y="165"/>
                  </a:cubicBezTo>
                  <a:cubicBezTo>
                    <a:pt x="16" y="167"/>
                    <a:pt x="16" y="167"/>
                    <a:pt x="16" y="167"/>
                  </a:cubicBezTo>
                  <a:cubicBezTo>
                    <a:pt x="15" y="168"/>
                    <a:pt x="15" y="168"/>
                    <a:pt x="15" y="168"/>
                  </a:cubicBezTo>
                  <a:cubicBezTo>
                    <a:pt x="15" y="168"/>
                    <a:pt x="14" y="169"/>
                    <a:pt x="14" y="169"/>
                  </a:cubicBezTo>
                  <a:cubicBezTo>
                    <a:pt x="12" y="170"/>
                    <a:pt x="10" y="172"/>
                    <a:pt x="9" y="175"/>
                  </a:cubicBezTo>
                  <a:cubicBezTo>
                    <a:pt x="9" y="176"/>
                    <a:pt x="10" y="178"/>
                    <a:pt x="10" y="180"/>
                  </a:cubicBezTo>
                  <a:cubicBezTo>
                    <a:pt x="11" y="181"/>
                    <a:pt x="11" y="183"/>
                    <a:pt x="11" y="184"/>
                  </a:cubicBezTo>
                  <a:cubicBezTo>
                    <a:pt x="11" y="185"/>
                    <a:pt x="11" y="187"/>
                    <a:pt x="11" y="188"/>
                  </a:cubicBezTo>
                  <a:cubicBezTo>
                    <a:pt x="11" y="189"/>
                    <a:pt x="11" y="190"/>
                    <a:pt x="11" y="192"/>
                  </a:cubicBezTo>
                  <a:cubicBezTo>
                    <a:pt x="12" y="194"/>
                    <a:pt x="13" y="197"/>
                    <a:pt x="13" y="199"/>
                  </a:cubicBezTo>
                  <a:cubicBezTo>
                    <a:pt x="14" y="202"/>
                    <a:pt x="15" y="204"/>
                    <a:pt x="15" y="207"/>
                  </a:cubicBezTo>
                  <a:cubicBezTo>
                    <a:pt x="15" y="209"/>
                    <a:pt x="15" y="211"/>
                    <a:pt x="14" y="213"/>
                  </a:cubicBezTo>
                  <a:cubicBezTo>
                    <a:pt x="14" y="215"/>
                    <a:pt x="13" y="217"/>
                    <a:pt x="13" y="219"/>
                  </a:cubicBezTo>
                  <a:cubicBezTo>
                    <a:pt x="13" y="222"/>
                    <a:pt x="14" y="225"/>
                    <a:pt x="14" y="227"/>
                  </a:cubicBezTo>
                  <a:cubicBezTo>
                    <a:pt x="15" y="230"/>
                    <a:pt x="15" y="231"/>
                    <a:pt x="15" y="233"/>
                  </a:cubicBezTo>
                  <a:cubicBezTo>
                    <a:pt x="15" y="237"/>
                    <a:pt x="12" y="245"/>
                    <a:pt x="9" y="249"/>
                  </a:cubicBezTo>
                  <a:cubicBezTo>
                    <a:pt x="9" y="249"/>
                    <a:pt x="8" y="250"/>
                    <a:pt x="6" y="252"/>
                  </a:cubicBezTo>
                  <a:cubicBezTo>
                    <a:pt x="3" y="254"/>
                    <a:pt x="0" y="257"/>
                    <a:pt x="0" y="261"/>
                  </a:cubicBezTo>
                  <a:cubicBezTo>
                    <a:pt x="0" y="266"/>
                    <a:pt x="3" y="268"/>
                    <a:pt x="8" y="271"/>
                  </a:cubicBezTo>
                  <a:cubicBezTo>
                    <a:pt x="9" y="272"/>
                    <a:pt x="10" y="272"/>
                    <a:pt x="11" y="273"/>
                  </a:cubicBezTo>
                  <a:cubicBezTo>
                    <a:pt x="12" y="273"/>
                    <a:pt x="12" y="273"/>
                    <a:pt x="12" y="273"/>
                  </a:cubicBezTo>
                  <a:cubicBezTo>
                    <a:pt x="12" y="274"/>
                    <a:pt x="12" y="274"/>
                    <a:pt x="12" y="274"/>
                  </a:cubicBezTo>
                  <a:cubicBezTo>
                    <a:pt x="15" y="274"/>
                    <a:pt x="17" y="274"/>
                    <a:pt x="19" y="274"/>
                  </a:cubicBezTo>
                  <a:cubicBezTo>
                    <a:pt x="29" y="274"/>
                    <a:pt x="36" y="270"/>
                    <a:pt x="42" y="267"/>
                  </a:cubicBezTo>
                  <a:cubicBezTo>
                    <a:pt x="46" y="265"/>
                    <a:pt x="49" y="263"/>
                    <a:pt x="53" y="262"/>
                  </a:cubicBezTo>
                  <a:cubicBezTo>
                    <a:pt x="57" y="261"/>
                    <a:pt x="61" y="260"/>
                    <a:pt x="66" y="260"/>
                  </a:cubicBezTo>
                  <a:cubicBezTo>
                    <a:pt x="69" y="260"/>
                    <a:pt x="72" y="261"/>
                    <a:pt x="75" y="261"/>
                  </a:cubicBezTo>
                  <a:cubicBezTo>
                    <a:pt x="78" y="261"/>
                    <a:pt x="81" y="261"/>
                    <a:pt x="85" y="261"/>
                  </a:cubicBezTo>
                  <a:cubicBezTo>
                    <a:pt x="87" y="261"/>
                    <a:pt x="89" y="261"/>
                    <a:pt x="91" y="261"/>
                  </a:cubicBezTo>
                  <a:cubicBezTo>
                    <a:pt x="91" y="261"/>
                    <a:pt x="91" y="261"/>
                    <a:pt x="91" y="261"/>
                  </a:cubicBezTo>
                  <a:cubicBezTo>
                    <a:pt x="92" y="260"/>
                    <a:pt x="92" y="260"/>
                    <a:pt x="92" y="260"/>
                  </a:cubicBezTo>
                  <a:cubicBezTo>
                    <a:pt x="96" y="257"/>
                    <a:pt x="111" y="245"/>
                    <a:pt x="124" y="243"/>
                  </a:cubicBezTo>
                  <a:cubicBezTo>
                    <a:pt x="125" y="243"/>
                    <a:pt x="126" y="243"/>
                    <a:pt x="126" y="243"/>
                  </a:cubicBezTo>
                  <a:cubicBezTo>
                    <a:pt x="127" y="243"/>
                    <a:pt x="128" y="243"/>
                    <a:pt x="129" y="243"/>
                  </a:cubicBezTo>
                  <a:cubicBezTo>
                    <a:pt x="130" y="243"/>
                    <a:pt x="130" y="243"/>
                    <a:pt x="130" y="243"/>
                  </a:cubicBezTo>
                  <a:cubicBezTo>
                    <a:pt x="131" y="243"/>
                    <a:pt x="132" y="243"/>
                    <a:pt x="133" y="243"/>
                  </a:cubicBezTo>
                  <a:cubicBezTo>
                    <a:pt x="134" y="243"/>
                    <a:pt x="135" y="243"/>
                    <a:pt x="135" y="243"/>
                  </a:cubicBezTo>
                  <a:cubicBezTo>
                    <a:pt x="141" y="242"/>
                    <a:pt x="147" y="240"/>
                    <a:pt x="152" y="239"/>
                  </a:cubicBezTo>
                  <a:cubicBezTo>
                    <a:pt x="159" y="236"/>
                    <a:pt x="165" y="234"/>
                    <a:pt x="173" y="234"/>
                  </a:cubicBezTo>
                  <a:cubicBezTo>
                    <a:pt x="176" y="234"/>
                    <a:pt x="178" y="234"/>
                    <a:pt x="180" y="234"/>
                  </a:cubicBezTo>
                  <a:cubicBezTo>
                    <a:pt x="184" y="235"/>
                    <a:pt x="196" y="240"/>
                    <a:pt x="200" y="242"/>
                  </a:cubicBezTo>
                  <a:cubicBezTo>
                    <a:pt x="202" y="244"/>
                    <a:pt x="208" y="255"/>
                    <a:pt x="209" y="258"/>
                  </a:cubicBezTo>
                  <a:cubicBezTo>
                    <a:pt x="209" y="258"/>
                    <a:pt x="209" y="258"/>
                    <a:pt x="209" y="258"/>
                  </a:cubicBezTo>
                  <a:cubicBezTo>
                    <a:pt x="209" y="258"/>
                    <a:pt x="209" y="258"/>
                    <a:pt x="209" y="258"/>
                  </a:cubicBezTo>
                  <a:cubicBezTo>
                    <a:pt x="209" y="259"/>
                    <a:pt x="209" y="260"/>
                    <a:pt x="208" y="261"/>
                  </a:cubicBezTo>
                  <a:cubicBezTo>
                    <a:pt x="207" y="268"/>
                    <a:pt x="210" y="269"/>
                    <a:pt x="212" y="270"/>
                  </a:cubicBezTo>
                  <a:cubicBezTo>
                    <a:pt x="212" y="270"/>
                    <a:pt x="212" y="270"/>
                    <a:pt x="212" y="270"/>
                  </a:cubicBezTo>
                  <a:cubicBezTo>
                    <a:pt x="213" y="270"/>
                    <a:pt x="213" y="270"/>
                    <a:pt x="214" y="270"/>
                  </a:cubicBezTo>
                  <a:cubicBezTo>
                    <a:pt x="217" y="270"/>
                    <a:pt x="221" y="267"/>
                    <a:pt x="223" y="265"/>
                  </a:cubicBezTo>
                  <a:cubicBezTo>
                    <a:pt x="224" y="264"/>
                    <a:pt x="225" y="263"/>
                    <a:pt x="226" y="262"/>
                  </a:cubicBezTo>
                  <a:cubicBezTo>
                    <a:pt x="233" y="258"/>
                    <a:pt x="233" y="258"/>
                    <a:pt x="233" y="258"/>
                  </a:cubicBezTo>
                  <a:cubicBezTo>
                    <a:pt x="233" y="265"/>
                    <a:pt x="233" y="265"/>
                    <a:pt x="233" y="265"/>
                  </a:cubicBezTo>
                  <a:cubicBezTo>
                    <a:pt x="234" y="265"/>
                    <a:pt x="234" y="265"/>
                    <a:pt x="234" y="265"/>
                  </a:cubicBezTo>
                  <a:cubicBezTo>
                    <a:pt x="236" y="267"/>
                    <a:pt x="238" y="269"/>
                    <a:pt x="236" y="275"/>
                  </a:cubicBezTo>
                  <a:cubicBezTo>
                    <a:pt x="236" y="276"/>
                    <a:pt x="236" y="276"/>
                    <a:pt x="236" y="276"/>
                  </a:cubicBezTo>
                  <a:cubicBezTo>
                    <a:pt x="236" y="277"/>
                    <a:pt x="236" y="277"/>
                    <a:pt x="236" y="277"/>
                  </a:cubicBezTo>
                  <a:cubicBezTo>
                    <a:pt x="237" y="279"/>
                    <a:pt x="238" y="280"/>
                    <a:pt x="240" y="281"/>
                  </a:cubicBezTo>
                  <a:cubicBezTo>
                    <a:pt x="241" y="282"/>
                    <a:pt x="242" y="283"/>
                    <a:pt x="242" y="284"/>
                  </a:cubicBezTo>
                  <a:cubicBezTo>
                    <a:pt x="242" y="284"/>
                    <a:pt x="242" y="284"/>
                    <a:pt x="242" y="284"/>
                  </a:cubicBezTo>
                  <a:cubicBezTo>
                    <a:pt x="242" y="285"/>
                    <a:pt x="242" y="285"/>
                    <a:pt x="242" y="285"/>
                  </a:cubicBezTo>
                  <a:cubicBezTo>
                    <a:pt x="243" y="287"/>
                    <a:pt x="242" y="288"/>
                    <a:pt x="241" y="290"/>
                  </a:cubicBezTo>
                  <a:cubicBezTo>
                    <a:pt x="240" y="292"/>
                    <a:pt x="239" y="294"/>
                    <a:pt x="240" y="298"/>
                  </a:cubicBezTo>
                  <a:cubicBezTo>
                    <a:pt x="241" y="306"/>
                    <a:pt x="247" y="308"/>
                    <a:pt x="255" y="310"/>
                  </a:cubicBezTo>
                  <a:cubicBezTo>
                    <a:pt x="257" y="310"/>
                    <a:pt x="259" y="311"/>
                    <a:pt x="260" y="311"/>
                  </a:cubicBezTo>
                  <a:cubicBezTo>
                    <a:pt x="262" y="312"/>
                    <a:pt x="263" y="312"/>
                    <a:pt x="264" y="313"/>
                  </a:cubicBezTo>
                  <a:cubicBezTo>
                    <a:pt x="266" y="314"/>
                    <a:pt x="267" y="315"/>
                    <a:pt x="269" y="315"/>
                  </a:cubicBezTo>
                  <a:cubicBezTo>
                    <a:pt x="273" y="315"/>
                    <a:pt x="277" y="313"/>
                    <a:pt x="279" y="312"/>
                  </a:cubicBezTo>
                  <a:cubicBezTo>
                    <a:pt x="281" y="312"/>
                    <a:pt x="282" y="311"/>
                    <a:pt x="284" y="311"/>
                  </a:cubicBezTo>
                  <a:cubicBezTo>
                    <a:pt x="285" y="311"/>
                    <a:pt x="285" y="311"/>
                    <a:pt x="285" y="311"/>
                  </a:cubicBezTo>
                  <a:cubicBezTo>
                    <a:pt x="285" y="311"/>
                    <a:pt x="285" y="311"/>
                    <a:pt x="285" y="311"/>
                  </a:cubicBezTo>
                  <a:cubicBezTo>
                    <a:pt x="286" y="311"/>
                    <a:pt x="287" y="312"/>
                    <a:pt x="290" y="313"/>
                  </a:cubicBezTo>
                  <a:cubicBezTo>
                    <a:pt x="292" y="315"/>
                    <a:pt x="295" y="317"/>
                    <a:pt x="298" y="317"/>
                  </a:cubicBezTo>
                  <a:cubicBezTo>
                    <a:pt x="298" y="317"/>
                    <a:pt x="298" y="317"/>
                    <a:pt x="298" y="317"/>
                  </a:cubicBezTo>
                  <a:cubicBezTo>
                    <a:pt x="301" y="317"/>
                    <a:pt x="304" y="315"/>
                    <a:pt x="308" y="312"/>
                  </a:cubicBezTo>
                  <a:cubicBezTo>
                    <a:pt x="311" y="311"/>
                    <a:pt x="314" y="308"/>
                    <a:pt x="318" y="307"/>
                  </a:cubicBezTo>
                  <a:cubicBezTo>
                    <a:pt x="322" y="305"/>
                    <a:pt x="326" y="305"/>
                    <a:pt x="330" y="305"/>
                  </a:cubicBezTo>
                  <a:cubicBezTo>
                    <a:pt x="332" y="305"/>
                    <a:pt x="333" y="304"/>
                    <a:pt x="335" y="304"/>
                  </a:cubicBezTo>
                  <a:cubicBezTo>
                    <a:pt x="344" y="303"/>
                    <a:pt x="348" y="297"/>
                    <a:pt x="352" y="290"/>
                  </a:cubicBezTo>
                  <a:cubicBezTo>
                    <a:pt x="353" y="288"/>
                    <a:pt x="355" y="286"/>
                    <a:pt x="357" y="284"/>
                  </a:cubicBezTo>
                  <a:cubicBezTo>
                    <a:pt x="359" y="281"/>
                    <a:pt x="361" y="279"/>
                    <a:pt x="364" y="276"/>
                  </a:cubicBezTo>
                  <a:cubicBezTo>
                    <a:pt x="367" y="274"/>
                    <a:pt x="370" y="272"/>
                    <a:pt x="373" y="269"/>
                  </a:cubicBezTo>
                  <a:cubicBezTo>
                    <a:pt x="374" y="267"/>
                    <a:pt x="375" y="266"/>
                    <a:pt x="377" y="264"/>
                  </a:cubicBezTo>
                  <a:cubicBezTo>
                    <a:pt x="377" y="264"/>
                    <a:pt x="377" y="264"/>
                    <a:pt x="377" y="264"/>
                  </a:cubicBezTo>
                  <a:cubicBezTo>
                    <a:pt x="381" y="260"/>
                    <a:pt x="384" y="256"/>
                    <a:pt x="388" y="253"/>
                  </a:cubicBezTo>
                  <a:cubicBezTo>
                    <a:pt x="390" y="251"/>
                    <a:pt x="392" y="250"/>
                    <a:pt x="394" y="249"/>
                  </a:cubicBezTo>
                  <a:cubicBezTo>
                    <a:pt x="396" y="248"/>
                    <a:pt x="398" y="246"/>
                    <a:pt x="400" y="245"/>
                  </a:cubicBezTo>
                  <a:cubicBezTo>
                    <a:pt x="407" y="239"/>
                    <a:pt x="414" y="230"/>
                    <a:pt x="418" y="223"/>
                  </a:cubicBezTo>
                  <a:cubicBezTo>
                    <a:pt x="420" y="219"/>
                    <a:pt x="422" y="216"/>
                    <a:pt x="424" y="213"/>
                  </a:cubicBezTo>
                  <a:cubicBezTo>
                    <a:pt x="428" y="208"/>
                    <a:pt x="431" y="204"/>
                    <a:pt x="433" y="199"/>
                  </a:cubicBezTo>
                  <a:cubicBezTo>
                    <a:pt x="434" y="195"/>
                    <a:pt x="434" y="191"/>
                    <a:pt x="435" y="187"/>
                  </a:cubicBezTo>
                  <a:cubicBezTo>
                    <a:pt x="435" y="184"/>
                    <a:pt x="435" y="181"/>
                    <a:pt x="435" y="179"/>
                  </a:cubicBezTo>
                  <a:cubicBezTo>
                    <a:pt x="436" y="178"/>
                    <a:pt x="436" y="176"/>
                    <a:pt x="437" y="174"/>
                  </a:cubicBezTo>
                  <a:cubicBezTo>
                    <a:pt x="439" y="171"/>
                    <a:pt x="440" y="168"/>
                    <a:pt x="440" y="163"/>
                  </a:cubicBezTo>
                  <a:cubicBezTo>
                    <a:pt x="439" y="160"/>
                    <a:pt x="437" y="158"/>
                    <a:pt x="434" y="154"/>
                  </a:cubicBezTo>
                  <a:cubicBezTo>
                    <a:pt x="433" y="153"/>
                    <a:pt x="432" y="152"/>
                    <a:pt x="431" y="150"/>
                  </a:cubicBezTo>
                  <a:cubicBezTo>
                    <a:pt x="430" y="149"/>
                    <a:pt x="429" y="147"/>
                    <a:pt x="428" y="145"/>
                  </a:cubicBezTo>
                  <a:cubicBezTo>
                    <a:pt x="426" y="143"/>
                    <a:pt x="424" y="141"/>
                    <a:pt x="423" y="139"/>
                  </a:cubicBezTo>
                  <a:cubicBezTo>
                    <a:pt x="423" y="137"/>
                    <a:pt x="422" y="136"/>
                    <a:pt x="422" y="135"/>
                  </a:cubicBezTo>
                  <a:cubicBezTo>
                    <a:pt x="422" y="133"/>
                    <a:pt x="422" y="132"/>
                    <a:pt x="421" y="131"/>
                  </a:cubicBezTo>
                  <a:cubicBezTo>
                    <a:pt x="420" y="128"/>
                    <a:pt x="418" y="127"/>
                    <a:pt x="416" y="126"/>
                  </a:cubicBezTo>
                  <a:cubicBezTo>
                    <a:pt x="415" y="126"/>
                    <a:pt x="414" y="125"/>
                    <a:pt x="414" y="125"/>
                  </a:cubicBezTo>
                  <a:cubicBezTo>
                    <a:pt x="412" y="123"/>
                    <a:pt x="412" y="123"/>
                    <a:pt x="412" y="123"/>
                  </a:cubicBezTo>
                  <a:cubicBezTo>
                    <a:pt x="412" y="121"/>
                    <a:pt x="412" y="121"/>
                    <a:pt x="412" y="121"/>
                  </a:cubicBezTo>
                  <a:cubicBezTo>
                    <a:pt x="412" y="120"/>
                    <a:pt x="412" y="118"/>
                    <a:pt x="412" y="117"/>
                  </a:cubicBezTo>
                  <a:cubicBezTo>
                    <a:pt x="411" y="116"/>
                    <a:pt x="411" y="115"/>
                    <a:pt x="410" y="114"/>
                  </a:cubicBezTo>
                  <a:cubicBezTo>
                    <a:pt x="409" y="111"/>
                    <a:pt x="409" y="110"/>
                    <a:pt x="409" y="107"/>
                  </a:cubicBezTo>
                  <a:cubicBezTo>
                    <a:pt x="409" y="106"/>
                    <a:pt x="409" y="106"/>
                    <a:pt x="409" y="106"/>
                  </a:cubicBezTo>
                  <a:cubicBezTo>
                    <a:pt x="408" y="106"/>
                    <a:pt x="408" y="106"/>
                    <a:pt x="408" y="106"/>
                  </a:cubicBezTo>
                  <a:cubicBezTo>
                    <a:pt x="405" y="101"/>
                    <a:pt x="401" y="99"/>
                    <a:pt x="397" y="97"/>
                  </a:cubicBezTo>
                  <a:cubicBezTo>
                    <a:pt x="394" y="95"/>
                    <a:pt x="391" y="94"/>
                    <a:pt x="389" y="91"/>
                  </a:cubicBezTo>
                  <a:cubicBezTo>
                    <a:pt x="387" y="88"/>
                    <a:pt x="387" y="84"/>
                    <a:pt x="387" y="80"/>
                  </a:cubicBezTo>
                  <a:cubicBezTo>
                    <a:pt x="387" y="77"/>
                    <a:pt x="387" y="74"/>
                    <a:pt x="387" y="71"/>
                  </a:cubicBezTo>
                  <a:cubicBezTo>
                    <a:pt x="386" y="69"/>
                    <a:pt x="385" y="67"/>
                    <a:pt x="384" y="64"/>
                  </a:cubicBezTo>
                  <a:cubicBezTo>
                    <a:pt x="383" y="62"/>
                    <a:pt x="382" y="60"/>
                    <a:pt x="382" y="57"/>
                  </a:cubicBezTo>
                  <a:cubicBezTo>
                    <a:pt x="382" y="56"/>
                    <a:pt x="382" y="55"/>
                    <a:pt x="382" y="53"/>
                  </a:cubicBezTo>
                  <a:cubicBezTo>
                    <a:pt x="383" y="52"/>
                    <a:pt x="383" y="50"/>
                    <a:pt x="383" y="48"/>
                  </a:cubicBezTo>
                  <a:cubicBezTo>
                    <a:pt x="382" y="41"/>
                    <a:pt x="378" y="39"/>
                    <a:pt x="373" y="38"/>
                  </a:cubicBezTo>
                  <a:cubicBezTo>
                    <a:pt x="369" y="36"/>
                    <a:pt x="369" y="36"/>
                    <a:pt x="369" y="36"/>
                  </a:cubicBezTo>
                  <a:cubicBezTo>
                    <a:pt x="369" y="33"/>
                    <a:pt x="369" y="33"/>
                    <a:pt x="369" y="33"/>
                  </a:cubicBezTo>
                  <a:cubicBezTo>
                    <a:pt x="369" y="26"/>
                    <a:pt x="368" y="10"/>
                    <a:pt x="359" y="1"/>
                  </a:cubicBezTo>
                  <a:cubicBezTo>
                    <a:pt x="358" y="0"/>
                    <a:pt x="358" y="0"/>
                    <a:pt x="358" y="0"/>
                  </a:cubicBezTo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8"/>
            <p:cNvSpPr/>
            <p:nvPr/>
          </p:nvSpPr>
          <p:spPr bwMode="auto">
            <a:xfrm>
              <a:off x="11136313" y="5795963"/>
              <a:ext cx="190500" cy="147638"/>
            </a:xfrm>
            <a:custGeom>
              <a:avLst/>
              <a:gdLst>
                <a:gd name="T0" fmla="*/ 13 w 45"/>
                <a:gd name="T1" fmla="*/ 0 h 35"/>
                <a:gd name="T2" fmla="*/ 6 w 45"/>
                <a:gd name="T3" fmla="*/ 6 h 35"/>
                <a:gd name="T4" fmla="*/ 1 w 45"/>
                <a:gd name="T5" fmla="*/ 27 h 35"/>
                <a:gd name="T6" fmla="*/ 10 w 45"/>
                <a:gd name="T7" fmla="*/ 35 h 35"/>
                <a:gd name="T8" fmla="*/ 29 w 45"/>
                <a:gd name="T9" fmla="*/ 28 h 35"/>
                <a:gd name="T10" fmla="*/ 45 w 45"/>
                <a:gd name="T11" fmla="*/ 6 h 35"/>
                <a:gd name="T12" fmla="*/ 45 w 45"/>
                <a:gd name="T13" fmla="*/ 4 h 35"/>
                <a:gd name="T14" fmla="*/ 44 w 45"/>
                <a:gd name="T15" fmla="*/ 4 h 35"/>
                <a:gd name="T16" fmla="*/ 37 w 45"/>
                <a:gd name="T17" fmla="*/ 1 h 35"/>
                <a:gd name="T18" fmla="*/ 31 w 45"/>
                <a:gd name="T19" fmla="*/ 2 h 35"/>
                <a:gd name="T20" fmla="*/ 31 w 45"/>
                <a:gd name="T21" fmla="*/ 2 h 35"/>
                <a:gd name="T22" fmla="*/ 25 w 45"/>
                <a:gd name="T23" fmla="*/ 3 h 35"/>
                <a:gd name="T24" fmla="*/ 24 w 45"/>
                <a:gd name="T25" fmla="*/ 3 h 35"/>
                <a:gd name="T26" fmla="*/ 19 w 45"/>
                <a:gd name="T27" fmla="*/ 2 h 35"/>
                <a:gd name="T28" fmla="*/ 13 w 45"/>
                <a:gd name="T2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5" h="35">
                  <a:moveTo>
                    <a:pt x="13" y="0"/>
                  </a:moveTo>
                  <a:cubicBezTo>
                    <a:pt x="11" y="0"/>
                    <a:pt x="8" y="1"/>
                    <a:pt x="6" y="6"/>
                  </a:cubicBezTo>
                  <a:cubicBezTo>
                    <a:pt x="4" y="9"/>
                    <a:pt x="0" y="23"/>
                    <a:pt x="1" y="27"/>
                  </a:cubicBezTo>
                  <a:cubicBezTo>
                    <a:pt x="1" y="32"/>
                    <a:pt x="5" y="35"/>
                    <a:pt x="10" y="35"/>
                  </a:cubicBezTo>
                  <a:cubicBezTo>
                    <a:pt x="17" y="35"/>
                    <a:pt x="25" y="31"/>
                    <a:pt x="29" y="28"/>
                  </a:cubicBezTo>
                  <a:cubicBezTo>
                    <a:pt x="36" y="23"/>
                    <a:pt x="43" y="14"/>
                    <a:pt x="45" y="6"/>
                  </a:cubicBezTo>
                  <a:cubicBezTo>
                    <a:pt x="45" y="4"/>
                    <a:pt x="45" y="4"/>
                    <a:pt x="45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2" y="2"/>
                    <a:pt x="40" y="1"/>
                    <a:pt x="37" y="1"/>
                  </a:cubicBezTo>
                  <a:cubicBezTo>
                    <a:pt x="35" y="1"/>
                    <a:pt x="33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29" y="3"/>
                    <a:pt x="27" y="3"/>
                    <a:pt x="25" y="3"/>
                  </a:cubicBezTo>
                  <a:cubicBezTo>
                    <a:pt x="25" y="3"/>
                    <a:pt x="24" y="3"/>
                    <a:pt x="24" y="3"/>
                  </a:cubicBezTo>
                  <a:cubicBezTo>
                    <a:pt x="22" y="3"/>
                    <a:pt x="20" y="2"/>
                    <a:pt x="19" y="2"/>
                  </a:cubicBezTo>
                  <a:cubicBezTo>
                    <a:pt x="17" y="1"/>
                    <a:pt x="15" y="0"/>
                    <a:pt x="13" y="0"/>
                  </a:cubicBezTo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9"/>
            <p:cNvSpPr/>
            <p:nvPr/>
          </p:nvSpPr>
          <p:spPr bwMode="auto">
            <a:xfrm>
              <a:off x="10704513" y="1716088"/>
              <a:ext cx="449263" cy="681038"/>
            </a:xfrm>
            <a:custGeom>
              <a:avLst/>
              <a:gdLst>
                <a:gd name="T0" fmla="*/ 52 w 106"/>
                <a:gd name="T1" fmla="*/ 1 h 160"/>
                <a:gd name="T2" fmla="*/ 51 w 106"/>
                <a:gd name="T3" fmla="*/ 2 h 160"/>
                <a:gd name="T4" fmla="*/ 50 w 106"/>
                <a:gd name="T5" fmla="*/ 5 h 160"/>
                <a:gd name="T6" fmla="*/ 53 w 106"/>
                <a:gd name="T7" fmla="*/ 11 h 160"/>
                <a:gd name="T8" fmla="*/ 53 w 106"/>
                <a:gd name="T9" fmla="*/ 25 h 160"/>
                <a:gd name="T10" fmla="*/ 62 w 106"/>
                <a:gd name="T11" fmla="*/ 44 h 160"/>
                <a:gd name="T12" fmla="*/ 64 w 106"/>
                <a:gd name="T13" fmla="*/ 49 h 160"/>
                <a:gd name="T14" fmla="*/ 73 w 106"/>
                <a:gd name="T15" fmla="*/ 69 h 160"/>
                <a:gd name="T16" fmla="*/ 65 w 106"/>
                <a:gd name="T17" fmla="*/ 91 h 160"/>
                <a:gd name="T18" fmla="*/ 63 w 106"/>
                <a:gd name="T19" fmla="*/ 91 h 160"/>
                <a:gd name="T20" fmla="*/ 54 w 106"/>
                <a:gd name="T21" fmla="*/ 99 h 160"/>
                <a:gd name="T22" fmla="*/ 43 w 106"/>
                <a:gd name="T23" fmla="*/ 107 h 160"/>
                <a:gd name="T24" fmla="*/ 39 w 106"/>
                <a:gd name="T25" fmla="*/ 107 h 160"/>
                <a:gd name="T26" fmla="*/ 28 w 106"/>
                <a:gd name="T27" fmla="*/ 107 h 160"/>
                <a:gd name="T28" fmla="*/ 10 w 106"/>
                <a:gd name="T29" fmla="*/ 121 h 160"/>
                <a:gd name="T30" fmla="*/ 0 w 106"/>
                <a:gd name="T31" fmla="*/ 135 h 160"/>
                <a:gd name="T32" fmla="*/ 10 w 106"/>
                <a:gd name="T33" fmla="*/ 149 h 160"/>
                <a:gd name="T34" fmla="*/ 23 w 106"/>
                <a:gd name="T35" fmla="*/ 160 h 160"/>
                <a:gd name="T36" fmla="*/ 30 w 106"/>
                <a:gd name="T37" fmla="*/ 148 h 160"/>
                <a:gd name="T38" fmla="*/ 30 w 106"/>
                <a:gd name="T39" fmla="*/ 142 h 160"/>
                <a:gd name="T40" fmla="*/ 46 w 106"/>
                <a:gd name="T41" fmla="*/ 135 h 160"/>
                <a:gd name="T42" fmla="*/ 54 w 106"/>
                <a:gd name="T43" fmla="*/ 130 h 160"/>
                <a:gd name="T44" fmla="*/ 57 w 106"/>
                <a:gd name="T45" fmla="*/ 131 h 160"/>
                <a:gd name="T46" fmla="*/ 64 w 106"/>
                <a:gd name="T47" fmla="*/ 133 h 160"/>
                <a:gd name="T48" fmla="*/ 74 w 106"/>
                <a:gd name="T49" fmla="*/ 122 h 160"/>
                <a:gd name="T50" fmla="*/ 75 w 106"/>
                <a:gd name="T51" fmla="*/ 122 h 160"/>
                <a:gd name="T52" fmla="*/ 105 w 106"/>
                <a:gd name="T53" fmla="*/ 112 h 160"/>
                <a:gd name="T54" fmla="*/ 106 w 106"/>
                <a:gd name="T55" fmla="*/ 110 h 160"/>
                <a:gd name="T56" fmla="*/ 100 w 106"/>
                <a:gd name="T57" fmla="*/ 89 h 160"/>
                <a:gd name="T58" fmla="*/ 96 w 106"/>
                <a:gd name="T59" fmla="*/ 82 h 160"/>
                <a:gd name="T60" fmla="*/ 96 w 106"/>
                <a:gd name="T61" fmla="*/ 81 h 160"/>
                <a:gd name="T62" fmla="*/ 97 w 106"/>
                <a:gd name="T63" fmla="*/ 68 h 160"/>
                <a:gd name="T64" fmla="*/ 68 w 106"/>
                <a:gd name="T65" fmla="*/ 44 h 160"/>
                <a:gd name="T66" fmla="*/ 68 w 106"/>
                <a:gd name="T67" fmla="*/ 39 h 160"/>
                <a:gd name="T68" fmla="*/ 74 w 106"/>
                <a:gd name="T69" fmla="*/ 35 h 160"/>
                <a:gd name="T70" fmla="*/ 84 w 106"/>
                <a:gd name="T71" fmla="*/ 38 h 160"/>
                <a:gd name="T72" fmla="*/ 92 w 106"/>
                <a:gd name="T73" fmla="*/ 32 h 160"/>
                <a:gd name="T74" fmla="*/ 94 w 106"/>
                <a:gd name="T75" fmla="*/ 30 h 160"/>
                <a:gd name="T76" fmla="*/ 102 w 106"/>
                <a:gd name="T77" fmla="*/ 25 h 160"/>
                <a:gd name="T78" fmla="*/ 102 w 106"/>
                <a:gd name="T79" fmla="*/ 24 h 160"/>
                <a:gd name="T80" fmla="*/ 84 w 106"/>
                <a:gd name="T81" fmla="*/ 13 h 160"/>
                <a:gd name="T82" fmla="*/ 54 w 106"/>
                <a:gd name="T83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6" h="160">
                  <a:moveTo>
                    <a:pt x="54" y="0"/>
                  </a:moveTo>
                  <a:cubicBezTo>
                    <a:pt x="53" y="0"/>
                    <a:pt x="53" y="0"/>
                    <a:pt x="52" y="1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3"/>
                    <a:pt x="50" y="4"/>
                    <a:pt x="50" y="5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51" y="7"/>
                    <a:pt x="52" y="9"/>
                    <a:pt x="53" y="11"/>
                  </a:cubicBezTo>
                  <a:cubicBezTo>
                    <a:pt x="55" y="14"/>
                    <a:pt x="57" y="17"/>
                    <a:pt x="56" y="21"/>
                  </a:cubicBezTo>
                  <a:cubicBezTo>
                    <a:pt x="55" y="22"/>
                    <a:pt x="54" y="23"/>
                    <a:pt x="53" y="25"/>
                  </a:cubicBezTo>
                  <a:cubicBezTo>
                    <a:pt x="52" y="27"/>
                    <a:pt x="50" y="28"/>
                    <a:pt x="50" y="31"/>
                  </a:cubicBezTo>
                  <a:cubicBezTo>
                    <a:pt x="50" y="37"/>
                    <a:pt x="56" y="42"/>
                    <a:pt x="62" y="44"/>
                  </a:cubicBezTo>
                  <a:cubicBezTo>
                    <a:pt x="65" y="46"/>
                    <a:pt x="65" y="46"/>
                    <a:pt x="65" y="46"/>
                  </a:cubicBezTo>
                  <a:cubicBezTo>
                    <a:pt x="64" y="49"/>
                    <a:pt x="64" y="49"/>
                    <a:pt x="64" y="49"/>
                  </a:cubicBezTo>
                  <a:cubicBezTo>
                    <a:pt x="63" y="54"/>
                    <a:pt x="66" y="59"/>
                    <a:pt x="69" y="63"/>
                  </a:cubicBezTo>
                  <a:cubicBezTo>
                    <a:pt x="71" y="66"/>
                    <a:pt x="72" y="67"/>
                    <a:pt x="73" y="69"/>
                  </a:cubicBezTo>
                  <a:cubicBezTo>
                    <a:pt x="76" y="79"/>
                    <a:pt x="70" y="88"/>
                    <a:pt x="65" y="90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1"/>
                    <a:pt x="64" y="91"/>
                    <a:pt x="63" y="91"/>
                  </a:cubicBezTo>
                  <a:cubicBezTo>
                    <a:pt x="61" y="91"/>
                    <a:pt x="59" y="92"/>
                    <a:pt x="58" y="93"/>
                  </a:cubicBezTo>
                  <a:cubicBezTo>
                    <a:pt x="56" y="94"/>
                    <a:pt x="55" y="96"/>
                    <a:pt x="54" y="99"/>
                  </a:cubicBezTo>
                  <a:cubicBezTo>
                    <a:pt x="53" y="103"/>
                    <a:pt x="52" y="104"/>
                    <a:pt x="50" y="105"/>
                  </a:cubicBezTo>
                  <a:cubicBezTo>
                    <a:pt x="47" y="106"/>
                    <a:pt x="45" y="107"/>
                    <a:pt x="43" y="107"/>
                  </a:cubicBezTo>
                  <a:cubicBezTo>
                    <a:pt x="42" y="107"/>
                    <a:pt x="41" y="107"/>
                    <a:pt x="40" y="107"/>
                  </a:cubicBezTo>
                  <a:cubicBezTo>
                    <a:pt x="39" y="107"/>
                    <a:pt x="39" y="107"/>
                    <a:pt x="39" y="107"/>
                  </a:cubicBezTo>
                  <a:cubicBezTo>
                    <a:pt x="38" y="106"/>
                    <a:pt x="37" y="106"/>
                    <a:pt x="36" y="106"/>
                  </a:cubicBezTo>
                  <a:cubicBezTo>
                    <a:pt x="32" y="106"/>
                    <a:pt x="30" y="107"/>
                    <a:pt x="28" y="107"/>
                  </a:cubicBezTo>
                  <a:cubicBezTo>
                    <a:pt x="26" y="107"/>
                    <a:pt x="22" y="108"/>
                    <a:pt x="12" y="119"/>
                  </a:cubicBezTo>
                  <a:cubicBezTo>
                    <a:pt x="12" y="120"/>
                    <a:pt x="11" y="120"/>
                    <a:pt x="10" y="121"/>
                  </a:cubicBezTo>
                  <a:cubicBezTo>
                    <a:pt x="10" y="122"/>
                    <a:pt x="10" y="122"/>
                    <a:pt x="10" y="122"/>
                  </a:cubicBezTo>
                  <a:cubicBezTo>
                    <a:pt x="4" y="127"/>
                    <a:pt x="0" y="131"/>
                    <a:pt x="0" y="135"/>
                  </a:cubicBezTo>
                  <a:cubicBezTo>
                    <a:pt x="0" y="139"/>
                    <a:pt x="3" y="141"/>
                    <a:pt x="6" y="144"/>
                  </a:cubicBezTo>
                  <a:cubicBezTo>
                    <a:pt x="7" y="145"/>
                    <a:pt x="9" y="147"/>
                    <a:pt x="10" y="149"/>
                  </a:cubicBezTo>
                  <a:cubicBezTo>
                    <a:pt x="11" y="149"/>
                    <a:pt x="11" y="150"/>
                    <a:pt x="12" y="151"/>
                  </a:cubicBezTo>
                  <a:cubicBezTo>
                    <a:pt x="15" y="156"/>
                    <a:pt x="18" y="160"/>
                    <a:pt x="23" y="160"/>
                  </a:cubicBezTo>
                  <a:cubicBezTo>
                    <a:pt x="23" y="160"/>
                    <a:pt x="23" y="160"/>
                    <a:pt x="24" y="160"/>
                  </a:cubicBezTo>
                  <a:cubicBezTo>
                    <a:pt x="29" y="159"/>
                    <a:pt x="30" y="155"/>
                    <a:pt x="30" y="148"/>
                  </a:cubicBezTo>
                  <a:cubicBezTo>
                    <a:pt x="30" y="148"/>
                    <a:pt x="30" y="147"/>
                    <a:pt x="30" y="146"/>
                  </a:cubicBezTo>
                  <a:cubicBezTo>
                    <a:pt x="30" y="142"/>
                    <a:pt x="30" y="142"/>
                    <a:pt x="30" y="142"/>
                  </a:cubicBezTo>
                  <a:cubicBezTo>
                    <a:pt x="34" y="142"/>
                    <a:pt x="34" y="142"/>
                    <a:pt x="34" y="142"/>
                  </a:cubicBezTo>
                  <a:cubicBezTo>
                    <a:pt x="39" y="141"/>
                    <a:pt x="43" y="138"/>
                    <a:pt x="46" y="135"/>
                  </a:cubicBezTo>
                  <a:cubicBezTo>
                    <a:pt x="49" y="133"/>
                    <a:pt x="51" y="131"/>
                    <a:pt x="53" y="130"/>
                  </a:cubicBezTo>
                  <a:cubicBezTo>
                    <a:pt x="54" y="130"/>
                    <a:pt x="54" y="130"/>
                    <a:pt x="54" y="130"/>
                  </a:cubicBezTo>
                  <a:cubicBezTo>
                    <a:pt x="56" y="131"/>
                    <a:pt x="56" y="131"/>
                    <a:pt x="56" y="131"/>
                  </a:cubicBezTo>
                  <a:cubicBezTo>
                    <a:pt x="56" y="131"/>
                    <a:pt x="57" y="131"/>
                    <a:pt x="57" y="131"/>
                  </a:cubicBezTo>
                  <a:cubicBezTo>
                    <a:pt x="59" y="132"/>
                    <a:pt x="61" y="133"/>
                    <a:pt x="63" y="133"/>
                  </a:cubicBezTo>
                  <a:cubicBezTo>
                    <a:pt x="63" y="133"/>
                    <a:pt x="64" y="133"/>
                    <a:pt x="64" y="133"/>
                  </a:cubicBezTo>
                  <a:cubicBezTo>
                    <a:pt x="67" y="132"/>
                    <a:pt x="69" y="129"/>
                    <a:pt x="71" y="127"/>
                  </a:cubicBezTo>
                  <a:cubicBezTo>
                    <a:pt x="72" y="124"/>
                    <a:pt x="73" y="123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8" y="120"/>
                    <a:pt x="82" y="120"/>
                    <a:pt x="87" y="119"/>
                  </a:cubicBezTo>
                  <a:cubicBezTo>
                    <a:pt x="93" y="119"/>
                    <a:pt x="101" y="118"/>
                    <a:pt x="105" y="112"/>
                  </a:cubicBezTo>
                  <a:cubicBezTo>
                    <a:pt x="106" y="111"/>
                    <a:pt x="106" y="111"/>
                    <a:pt x="106" y="111"/>
                  </a:cubicBezTo>
                  <a:cubicBezTo>
                    <a:pt x="106" y="110"/>
                    <a:pt x="106" y="110"/>
                    <a:pt x="106" y="110"/>
                  </a:cubicBezTo>
                  <a:cubicBezTo>
                    <a:pt x="105" y="108"/>
                    <a:pt x="104" y="106"/>
                    <a:pt x="104" y="103"/>
                  </a:cubicBezTo>
                  <a:cubicBezTo>
                    <a:pt x="102" y="99"/>
                    <a:pt x="101" y="94"/>
                    <a:pt x="100" y="89"/>
                  </a:cubicBezTo>
                  <a:cubicBezTo>
                    <a:pt x="99" y="87"/>
                    <a:pt x="98" y="86"/>
                    <a:pt x="97" y="84"/>
                  </a:cubicBezTo>
                  <a:cubicBezTo>
                    <a:pt x="97" y="83"/>
                    <a:pt x="96" y="82"/>
                    <a:pt x="96" y="82"/>
                  </a:cubicBezTo>
                  <a:cubicBezTo>
                    <a:pt x="96" y="81"/>
                    <a:pt x="96" y="81"/>
                    <a:pt x="96" y="81"/>
                  </a:cubicBezTo>
                  <a:cubicBezTo>
                    <a:pt x="96" y="81"/>
                    <a:pt x="96" y="81"/>
                    <a:pt x="96" y="81"/>
                  </a:cubicBezTo>
                  <a:cubicBezTo>
                    <a:pt x="96" y="79"/>
                    <a:pt x="96" y="77"/>
                    <a:pt x="97" y="75"/>
                  </a:cubicBezTo>
                  <a:cubicBezTo>
                    <a:pt x="97" y="73"/>
                    <a:pt x="98" y="71"/>
                    <a:pt x="97" y="68"/>
                  </a:cubicBezTo>
                  <a:cubicBezTo>
                    <a:pt x="95" y="57"/>
                    <a:pt x="83" y="47"/>
                    <a:pt x="72" y="44"/>
                  </a:cubicBezTo>
                  <a:cubicBezTo>
                    <a:pt x="68" y="44"/>
                    <a:pt x="68" y="44"/>
                    <a:pt x="68" y="44"/>
                  </a:cubicBezTo>
                  <a:cubicBezTo>
                    <a:pt x="68" y="40"/>
                    <a:pt x="68" y="40"/>
                    <a:pt x="68" y="40"/>
                  </a:cubicBezTo>
                  <a:cubicBezTo>
                    <a:pt x="68" y="39"/>
                    <a:pt x="68" y="39"/>
                    <a:pt x="68" y="39"/>
                  </a:cubicBezTo>
                  <a:cubicBezTo>
                    <a:pt x="68" y="33"/>
                    <a:pt x="68" y="33"/>
                    <a:pt x="68" y="33"/>
                  </a:cubicBezTo>
                  <a:cubicBezTo>
                    <a:pt x="74" y="35"/>
                    <a:pt x="74" y="35"/>
                    <a:pt x="74" y="35"/>
                  </a:cubicBezTo>
                  <a:cubicBezTo>
                    <a:pt x="75" y="35"/>
                    <a:pt x="76" y="36"/>
                    <a:pt x="77" y="36"/>
                  </a:cubicBezTo>
                  <a:cubicBezTo>
                    <a:pt x="78" y="37"/>
                    <a:pt x="81" y="38"/>
                    <a:pt x="84" y="38"/>
                  </a:cubicBezTo>
                  <a:cubicBezTo>
                    <a:pt x="84" y="38"/>
                    <a:pt x="85" y="38"/>
                    <a:pt x="85" y="38"/>
                  </a:cubicBezTo>
                  <a:cubicBezTo>
                    <a:pt x="88" y="37"/>
                    <a:pt x="90" y="35"/>
                    <a:pt x="92" y="32"/>
                  </a:cubicBezTo>
                  <a:cubicBezTo>
                    <a:pt x="93" y="32"/>
                    <a:pt x="94" y="30"/>
                    <a:pt x="94" y="30"/>
                  </a:cubicBezTo>
                  <a:cubicBezTo>
                    <a:pt x="94" y="30"/>
                    <a:pt x="94" y="30"/>
                    <a:pt x="94" y="30"/>
                  </a:cubicBezTo>
                  <a:cubicBezTo>
                    <a:pt x="95" y="29"/>
                    <a:pt x="96" y="29"/>
                    <a:pt x="97" y="29"/>
                  </a:cubicBezTo>
                  <a:cubicBezTo>
                    <a:pt x="99" y="28"/>
                    <a:pt x="101" y="27"/>
                    <a:pt x="102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2" y="15"/>
                    <a:pt x="96" y="14"/>
                    <a:pt x="88" y="13"/>
                  </a:cubicBezTo>
                  <a:cubicBezTo>
                    <a:pt x="87" y="13"/>
                    <a:pt x="85" y="13"/>
                    <a:pt x="84" y="13"/>
                  </a:cubicBezTo>
                  <a:cubicBezTo>
                    <a:pt x="77" y="12"/>
                    <a:pt x="71" y="8"/>
                    <a:pt x="66" y="5"/>
                  </a:cubicBezTo>
                  <a:cubicBezTo>
                    <a:pt x="62" y="3"/>
                    <a:pt x="57" y="0"/>
                    <a:pt x="54" y="0"/>
                  </a:cubicBezTo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10"/>
            <p:cNvSpPr/>
            <p:nvPr/>
          </p:nvSpPr>
          <p:spPr bwMode="auto">
            <a:xfrm>
              <a:off x="10679113" y="4257676"/>
              <a:ext cx="182563" cy="109538"/>
            </a:xfrm>
            <a:custGeom>
              <a:avLst/>
              <a:gdLst>
                <a:gd name="T0" fmla="*/ 34 w 43"/>
                <a:gd name="T1" fmla="*/ 0 h 26"/>
                <a:gd name="T2" fmla="*/ 17 w 43"/>
                <a:gd name="T3" fmla="*/ 6 h 26"/>
                <a:gd name="T4" fmla="*/ 13 w 43"/>
                <a:gd name="T5" fmla="*/ 9 h 26"/>
                <a:gd name="T6" fmla="*/ 10 w 43"/>
                <a:gd name="T7" fmla="*/ 10 h 26"/>
                <a:gd name="T8" fmla="*/ 0 w 43"/>
                <a:gd name="T9" fmla="*/ 22 h 26"/>
                <a:gd name="T10" fmla="*/ 0 w 43"/>
                <a:gd name="T11" fmla="*/ 23 h 26"/>
                <a:gd name="T12" fmla="*/ 2 w 43"/>
                <a:gd name="T13" fmla="*/ 24 h 26"/>
                <a:gd name="T14" fmla="*/ 3 w 43"/>
                <a:gd name="T15" fmla="*/ 26 h 26"/>
                <a:gd name="T16" fmla="*/ 5 w 43"/>
                <a:gd name="T17" fmla="*/ 26 h 26"/>
                <a:gd name="T18" fmla="*/ 19 w 43"/>
                <a:gd name="T19" fmla="*/ 19 h 26"/>
                <a:gd name="T20" fmla="*/ 24 w 43"/>
                <a:gd name="T21" fmla="*/ 16 h 26"/>
                <a:gd name="T22" fmla="*/ 30 w 43"/>
                <a:gd name="T23" fmla="*/ 13 h 26"/>
                <a:gd name="T24" fmla="*/ 42 w 43"/>
                <a:gd name="T25" fmla="*/ 4 h 26"/>
                <a:gd name="T26" fmla="*/ 43 w 43"/>
                <a:gd name="T27" fmla="*/ 1 h 26"/>
                <a:gd name="T28" fmla="*/ 41 w 43"/>
                <a:gd name="T29" fmla="*/ 1 h 26"/>
                <a:gd name="T30" fmla="*/ 34 w 43"/>
                <a:gd name="T3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3" h="26">
                  <a:moveTo>
                    <a:pt x="34" y="0"/>
                  </a:moveTo>
                  <a:cubicBezTo>
                    <a:pt x="27" y="0"/>
                    <a:pt x="22" y="3"/>
                    <a:pt x="17" y="6"/>
                  </a:cubicBezTo>
                  <a:cubicBezTo>
                    <a:pt x="15" y="7"/>
                    <a:pt x="14" y="8"/>
                    <a:pt x="13" y="9"/>
                  </a:cubicBezTo>
                  <a:cubicBezTo>
                    <a:pt x="12" y="9"/>
                    <a:pt x="11" y="10"/>
                    <a:pt x="10" y="10"/>
                  </a:cubicBezTo>
                  <a:cubicBezTo>
                    <a:pt x="5" y="13"/>
                    <a:pt x="0" y="15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11" y="26"/>
                    <a:pt x="15" y="22"/>
                    <a:pt x="19" y="19"/>
                  </a:cubicBezTo>
                  <a:cubicBezTo>
                    <a:pt x="21" y="18"/>
                    <a:pt x="22" y="17"/>
                    <a:pt x="24" y="16"/>
                  </a:cubicBezTo>
                  <a:cubicBezTo>
                    <a:pt x="26" y="14"/>
                    <a:pt x="28" y="14"/>
                    <a:pt x="30" y="13"/>
                  </a:cubicBezTo>
                  <a:cubicBezTo>
                    <a:pt x="35" y="11"/>
                    <a:pt x="40" y="10"/>
                    <a:pt x="42" y="4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38" y="0"/>
                    <a:pt x="36" y="0"/>
                    <a:pt x="34" y="0"/>
                  </a:cubicBezTo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11"/>
            <p:cNvSpPr/>
            <p:nvPr/>
          </p:nvSpPr>
          <p:spPr bwMode="auto">
            <a:xfrm>
              <a:off x="10480675" y="3802063"/>
              <a:ext cx="274638" cy="341313"/>
            </a:xfrm>
            <a:custGeom>
              <a:avLst/>
              <a:gdLst>
                <a:gd name="T0" fmla="*/ 28 w 65"/>
                <a:gd name="T1" fmla="*/ 0 h 80"/>
                <a:gd name="T2" fmla="*/ 27 w 65"/>
                <a:gd name="T3" fmla="*/ 0 h 80"/>
                <a:gd name="T4" fmla="*/ 13 w 65"/>
                <a:gd name="T5" fmla="*/ 13 h 80"/>
                <a:gd name="T6" fmla="*/ 13 w 65"/>
                <a:gd name="T7" fmla="*/ 14 h 80"/>
                <a:gd name="T8" fmla="*/ 16 w 65"/>
                <a:gd name="T9" fmla="*/ 15 h 80"/>
                <a:gd name="T10" fmla="*/ 21 w 65"/>
                <a:gd name="T11" fmla="*/ 14 h 80"/>
                <a:gd name="T12" fmla="*/ 22 w 65"/>
                <a:gd name="T13" fmla="*/ 14 h 80"/>
                <a:gd name="T14" fmla="*/ 24 w 65"/>
                <a:gd name="T15" fmla="*/ 13 h 80"/>
                <a:gd name="T16" fmla="*/ 28 w 65"/>
                <a:gd name="T17" fmla="*/ 13 h 80"/>
                <a:gd name="T18" fmla="*/ 39 w 65"/>
                <a:gd name="T19" fmla="*/ 14 h 80"/>
                <a:gd name="T20" fmla="*/ 40 w 65"/>
                <a:gd name="T21" fmla="*/ 22 h 80"/>
                <a:gd name="T22" fmla="*/ 35 w 65"/>
                <a:gd name="T23" fmla="*/ 24 h 80"/>
                <a:gd name="T24" fmla="*/ 27 w 65"/>
                <a:gd name="T25" fmla="*/ 26 h 80"/>
                <a:gd name="T26" fmla="*/ 25 w 65"/>
                <a:gd name="T27" fmla="*/ 27 h 80"/>
                <a:gd name="T28" fmla="*/ 24 w 65"/>
                <a:gd name="T29" fmla="*/ 25 h 80"/>
                <a:gd name="T30" fmla="*/ 23 w 65"/>
                <a:gd name="T31" fmla="*/ 24 h 80"/>
                <a:gd name="T32" fmla="*/ 20 w 65"/>
                <a:gd name="T33" fmla="*/ 22 h 80"/>
                <a:gd name="T34" fmla="*/ 19 w 65"/>
                <a:gd name="T35" fmla="*/ 21 h 80"/>
                <a:gd name="T36" fmla="*/ 13 w 65"/>
                <a:gd name="T37" fmla="*/ 19 h 80"/>
                <a:gd name="T38" fmla="*/ 13 w 65"/>
                <a:gd name="T39" fmla="*/ 19 h 80"/>
                <a:gd name="T40" fmla="*/ 13 w 65"/>
                <a:gd name="T41" fmla="*/ 20 h 80"/>
                <a:gd name="T42" fmla="*/ 12 w 65"/>
                <a:gd name="T43" fmla="*/ 20 h 80"/>
                <a:gd name="T44" fmla="*/ 11 w 65"/>
                <a:gd name="T45" fmla="*/ 20 h 80"/>
                <a:gd name="T46" fmla="*/ 7 w 65"/>
                <a:gd name="T47" fmla="*/ 31 h 80"/>
                <a:gd name="T48" fmla="*/ 6 w 65"/>
                <a:gd name="T49" fmla="*/ 37 h 80"/>
                <a:gd name="T50" fmla="*/ 3 w 65"/>
                <a:gd name="T51" fmla="*/ 41 h 80"/>
                <a:gd name="T52" fmla="*/ 0 w 65"/>
                <a:gd name="T53" fmla="*/ 49 h 80"/>
                <a:gd name="T54" fmla="*/ 4 w 65"/>
                <a:gd name="T55" fmla="*/ 56 h 80"/>
                <a:gd name="T56" fmla="*/ 7 w 65"/>
                <a:gd name="T57" fmla="*/ 61 h 80"/>
                <a:gd name="T58" fmla="*/ 7 w 65"/>
                <a:gd name="T59" fmla="*/ 68 h 80"/>
                <a:gd name="T60" fmla="*/ 10 w 65"/>
                <a:gd name="T61" fmla="*/ 79 h 80"/>
                <a:gd name="T62" fmla="*/ 13 w 65"/>
                <a:gd name="T63" fmla="*/ 80 h 80"/>
                <a:gd name="T64" fmla="*/ 21 w 65"/>
                <a:gd name="T65" fmla="*/ 65 h 80"/>
                <a:gd name="T66" fmla="*/ 22 w 65"/>
                <a:gd name="T67" fmla="*/ 51 h 80"/>
                <a:gd name="T68" fmla="*/ 29 w 65"/>
                <a:gd name="T69" fmla="*/ 64 h 80"/>
                <a:gd name="T70" fmla="*/ 46 w 65"/>
                <a:gd name="T71" fmla="*/ 79 h 80"/>
                <a:gd name="T72" fmla="*/ 48 w 65"/>
                <a:gd name="T73" fmla="*/ 79 h 80"/>
                <a:gd name="T74" fmla="*/ 48 w 65"/>
                <a:gd name="T75" fmla="*/ 79 h 80"/>
                <a:gd name="T76" fmla="*/ 49 w 65"/>
                <a:gd name="T77" fmla="*/ 78 h 80"/>
                <a:gd name="T78" fmla="*/ 51 w 65"/>
                <a:gd name="T79" fmla="*/ 68 h 80"/>
                <a:gd name="T80" fmla="*/ 51 w 65"/>
                <a:gd name="T81" fmla="*/ 64 h 80"/>
                <a:gd name="T82" fmla="*/ 51 w 65"/>
                <a:gd name="T83" fmla="*/ 63 h 80"/>
                <a:gd name="T84" fmla="*/ 51 w 65"/>
                <a:gd name="T85" fmla="*/ 63 h 80"/>
                <a:gd name="T86" fmla="*/ 44 w 65"/>
                <a:gd name="T87" fmla="*/ 49 h 80"/>
                <a:gd name="T88" fmla="*/ 41 w 65"/>
                <a:gd name="T89" fmla="*/ 42 h 80"/>
                <a:gd name="T90" fmla="*/ 39 w 65"/>
                <a:gd name="T91" fmla="*/ 38 h 80"/>
                <a:gd name="T92" fmla="*/ 42 w 65"/>
                <a:gd name="T93" fmla="*/ 36 h 80"/>
                <a:gd name="T94" fmla="*/ 45 w 65"/>
                <a:gd name="T95" fmla="*/ 34 h 80"/>
                <a:gd name="T96" fmla="*/ 53 w 65"/>
                <a:gd name="T97" fmla="*/ 23 h 80"/>
                <a:gd name="T98" fmla="*/ 52 w 65"/>
                <a:gd name="T99" fmla="*/ 15 h 80"/>
                <a:gd name="T100" fmla="*/ 56 w 65"/>
                <a:gd name="T101" fmla="*/ 15 h 80"/>
                <a:gd name="T102" fmla="*/ 65 w 65"/>
                <a:gd name="T103" fmla="*/ 5 h 80"/>
                <a:gd name="T104" fmla="*/ 65 w 65"/>
                <a:gd name="T105" fmla="*/ 4 h 80"/>
                <a:gd name="T106" fmla="*/ 64 w 65"/>
                <a:gd name="T107" fmla="*/ 3 h 80"/>
                <a:gd name="T108" fmla="*/ 57 w 65"/>
                <a:gd name="T109" fmla="*/ 1 h 80"/>
                <a:gd name="T110" fmla="*/ 51 w 65"/>
                <a:gd name="T111" fmla="*/ 2 h 80"/>
                <a:gd name="T112" fmla="*/ 44 w 65"/>
                <a:gd name="T113" fmla="*/ 2 h 80"/>
                <a:gd name="T114" fmla="*/ 35 w 65"/>
                <a:gd name="T115" fmla="*/ 1 h 80"/>
                <a:gd name="T116" fmla="*/ 28 w 65"/>
                <a:gd name="T11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5" h="80">
                  <a:moveTo>
                    <a:pt x="28" y="0"/>
                  </a:moveTo>
                  <a:cubicBezTo>
                    <a:pt x="28" y="0"/>
                    <a:pt x="27" y="0"/>
                    <a:pt x="27" y="0"/>
                  </a:cubicBezTo>
                  <a:cubicBezTo>
                    <a:pt x="20" y="1"/>
                    <a:pt x="14" y="7"/>
                    <a:pt x="13" y="13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3" y="13"/>
                    <a:pt x="24" y="13"/>
                  </a:cubicBezTo>
                  <a:cubicBezTo>
                    <a:pt x="25" y="13"/>
                    <a:pt x="26" y="13"/>
                    <a:pt x="28" y="13"/>
                  </a:cubicBezTo>
                  <a:cubicBezTo>
                    <a:pt x="31" y="13"/>
                    <a:pt x="34" y="13"/>
                    <a:pt x="39" y="1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38" y="23"/>
                    <a:pt x="36" y="23"/>
                    <a:pt x="35" y="24"/>
                  </a:cubicBezTo>
                  <a:cubicBezTo>
                    <a:pt x="32" y="25"/>
                    <a:pt x="30" y="26"/>
                    <a:pt x="27" y="26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2" y="23"/>
                    <a:pt x="21" y="23"/>
                    <a:pt x="20" y="22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8" y="22"/>
                    <a:pt x="7" y="28"/>
                    <a:pt x="7" y="31"/>
                  </a:cubicBezTo>
                  <a:cubicBezTo>
                    <a:pt x="6" y="33"/>
                    <a:pt x="6" y="35"/>
                    <a:pt x="6" y="37"/>
                  </a:cubicBezTo>
                  <a:cubicBezTo>
                    <a:pt x="5" y="38"/>
                    <a:pt x="4" y="39"/>
                    <a:pt x="3" y="41"/>
                  </a:cubicBezTo>
                  <a:cubicBezTo>
                    <a:pt x="2" y="43"/>
                    <a:pt x="0" y="46"/>
                    <a:pt x="0" y="49"/>
                  </a:cubicBezTo>
                  <a:cubicBezTo>
                    <a:pt x="0" y="52"/>
                    <a:pt x="2" y="54"/>
                    <a:pt x="4" y="56"/>
                  </a:cubicBezTo>
                  <a:cubicBezTo>
                    <a:pt x="5" y="57"/>
                    <a:pt x="7" y="59"/>
                    <a:pt x="7" y="61"/>
                  </a:cubicBezTo>
                  <a:cubicBezTo>
                    <a:pt x="8" y="63"/>
                    <a:pt x="7" y="65"/>
                    <a:pt x="7" y="68"/>
                  </a:cubicBezTo>
                  <a:cubicBezTo>
                    <a:pt x="5" y="75"/>
                    <a:pt x="6" y="78"/>
                    <a:pt x="10" y="79"/>
                  </a:cubicBezTo>
                  <a:cubicBezTo>
                    <a:pt x="11" y="80"/>
                    <a:pt x="12" y="80"/>
                    <a:pt x="13" y="80"/>
                  </a:cubicBezTo>
                  <a:cubicBezTo>
                    <a:pt x="17" y="80"/>
                    <a:pt x="20" y="77"/>
                    <a:pt x="21" y="65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34" y="74"/>
                    <a:pt x="40" y="79"/>
                    <a:pt x="46" y="79"/>
                  </a:cubicBezTo>
                  <a:cubicBezTo>
                    <a:pt x="46" y="79"/>
                    <a:pt x="47" y="79"/>
                    <a:pt x="48" y="79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51" y="76"/>
                    <a:pt x="52" y="73"/>
                    <a:pt x="51" y="68"/>
                  </a:cubicBezTo>
                  <a:cubicBezTo>
                    <a:pt x="51" y="67"/>
                    <a:pt x="51" y="65"/>
                    <a:pt x="51" y="64"/>
                  </a:cubicBezTo>
                  <a:cubicBezTo>
                    <a:pt x="51" y="63"/>
                    <a:pt x="51" y="63"/>
                    <a:pt x="51" y="63"/>
                  </a:cubicBezTo>
                  <a:cubicBezTo>
                    <a:pt x="51" y="63"/>
                    <a:pt x="51" y="63"/>
                    <a:pt x="51" y="63"/>
                  </a:cubicBezTo>
                  <a:cubicBezTo>
                    <a:pt x="48" y="59"/>
                    <a:pt x="46" y="54"/>
                    <a:pt x="44" y="49"/>
                  </a:cubicBezTo>
                  <a:cubicBezTo>
                    <a:pt x="43" y="47"/>
                    <a:pt x="42" y="44"/>
                    <a:pt x="41" y="42"/>
                  </a:cubicBezTo>
                  <a:cubicBezTo>
                    <a:pt x="39" y="38"/>
                    <a:pt x="39" y="38"/>
                    <a:pt x="39" y="38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4" y="35"/>
                    <a:pt x="45" y="34"/>
                  </a:cubicBezTo>
                  <a:cubicBezTo>
                    <a:pt x="49" y="31"/>
                    <a:pt x="53" y="29"/>
                    <a:pt x="53" y="23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62" y="14"/>
                    <a:pt x="65" y="11"/>
                    <a:pt x="65" y="5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2" y="2"/>
                    <a:pt x="60" y="1"/>
                    <a:pt x="57" y="1"/>
                  </a:cubicBezTo>
                  <a:cubicBezTo>
                    <a:pt x="55" y="1"/>
                    <a:pt x="53" y="2"/>
                    <a:pt x="51" y="2"/>
                  </a:cubicBezTo>
                  <a:cubicBezTo>
                    <a:pt x="49" y="2"/>
                    <a:pt x="47" y="2"/>
                    <a:pt x="44" y="2"/>
                  </a:cubicBezTo>
                  <a:cubicBezTo>
                    <a:pt x="42" y="2"/>
                    <a:pt x="39" y="2"/>
                    <a:pt x="35" y="1"/>
                  </a:cubicBezTo>
                  <a:cubicBezTo>
                    <a:pt x="33" y="0"/>
                    <a:pt x="30" y="0"/>
                    <a:pt x="28" y="0"/>
                  </a:cubicBezTo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12"/>
            <p:cNvSpPr/>
            <p:nvPr/>
          </p:nvSpPr>
          <p:spPr bwMode="auto">
            <a:xfrm>
              <a:off x="10015538" y="3513138"/>
              <a:ext cx="485775" cy="552450"/>
            </a:xfrm>
            <a:custGeom>
              <a:avLst/>
              <a:gdLst>
                <a:gd name="T0" fmla="*/ 90 w 115"/>
                <a:gd name="T1" fmla="*/ 0 h 130"/>
                <a:gd name="T2" fmla="*/ 85 w 115"/>
                <a:gd name="T3" fmla="*/ 3 h 130"/>
                <a:gd name="T4" fmla="*/ 79 w 115"/>
                <a:gd name="T5" fmla="*/ 13 h 130"/>
                <a:gd name="T6" fmla="*/ 71 w 115"/>
                <a:gd name="T7" fmla="*/ 24 h 130"/>
                <a:gd name="T8" fmla="*/ 66 w 115"/>
                <a:gd name="T9" fmla="*/ 26 h 130"/>
                <a:gd name="T10" fmla="*/ 60 w 115"/>
                <a:gd name="T11" fmla="*/ 29 h 130"/>
                <a:gd name="T12" fmla="*/ 55 w 115"/>
                <a:gd name="T13" fmla="*/ 36 h 130"/>
                <a:gd name="T14" fmla="*/ 52 w 115"/>
                <a:gd name="T15" fmla="*/ 40 h 130"/>
                <a:gd name="T16" fmla="*/ 52 w 115"/>
                <a:gd name="T17" fmla="*/ 40 h 130"/>
                <a:gd name="T18" fmla="*/ 43 w 115"/>
                <a:gd name="T19" fmla="*/ 47 h 130"/>
                <a:gd name="T20" fmla="*/ 38 w 115"/>
                <a:gd name="T21" fmla="*/ 48 h 130"/>
                <a:gd name="T22" fmla="*/ 32 w 115"/>
                <a:gd name="T23" fmla="*/ 50 h 130"/>
                <a:gd name="T24" fmla="*/ 27 w 115"/>
                <a:gd name="T25" fmla="*/ 57 h 130"/>
                <a:gd name="T26" fmla="*/ 26 w 115"/>
                <a:gd name="T27" fmla="*/ 59 h 130"/>
                <a:gd name="T28" fmla="*/ 24 w 115"/>
                <a:gd name="T29" fmla="*/ 63 h 130"/>
                <a:gd name="T30" fmla="*/ 21 w 115"/>
                <a:gd name="T31" fmla="*/ 62 h 130"/>
                <a:gd name="T32" fmla="*/ 19 w 115"/>
                <a:gd name="T33" fmla="*/ 61 h 130"/>
                <a:gd name="T34" fmla="*/ 13 w 115"/>
                <a:gd name="T35" fmla="*/ 60 h 130"/>
                <a:gd name="T36" fmla="*/ 11 w 115"/>
                <a:gd name="T37" fmla="*/ 60 h 130"/>
                <a:gd name="T38" fmla="*/ 4 w 115"/>
                <a:gd name="T39" fmla="*/ 66 h 130"/>
                <a:gd name="T40" fmla="*/ 5 w 115"/>
                <a:gd name="T41" fmla="*/ 91 h 130"/>
                <a:gd name="T42" fmla="*/ 10 w 115"/>
                <a:gd name="T43" fmla="*/ 99 h 130"/>
                <a:gd name="T44" fmla="*/ 14 w 115"/>
                <a:gd name="T45" fmla="*/ 103 h 130"/>
                <a:gd name="T46" fmla="*/ 15 w 115"/>
                <a:gd name="T47" fmla="*/ 107 h 130"/>
                <a:gd name="T48" fmla="*/ 20 w 115"/>
                <a:gd name="T49" fmla="*/ 118 h 130"/>
                <a:gd name="T50" fmla="*/ 25 w 115"/>
                <a:gd name="T51" fmla="*/ 119 h 130"/>
                <a:gd name="T52" fmla="*/ 31 w 115"/>
                <a:gd name="T53" fmla="*/ 120 h 130"/>
                <a:gd name="T54" fmla="*/ 35 w 115"/>
                <a:gd name="T55" fmla="*/ 122 h 130"/>
                <a:gd name="T56" fmla="*/ 40 w 115"/>
                <a:gd name="T57" fmla="*/ 124 h 130"/>
                <a:gd name="T58" fmla="*/ 40 w 115"/>
                <a:gd name="T59" fmla="*/ 124 h 130"/>
                <a:gd name="T60" fmla="*/ 46 w 115"/>
                <a:gd name="T61" fmla="*/ 123 h 130"/>
                <a:gd name="T62" fmla="*/ 50 w 115"/>
                <a:gd name="T63" fmla="*/ 122 h 130"/>
                <a:gd name="T64" fmla="*/ 61 w 115"/>
                <a:gd name="T65" fmla="*/ 126 h 130"/>
                <a:gd name="T66" fmla="*/ 69 w 115"/>
                <a:gd name="T67" fmla="*/ 130 h 130"/>
                <a:gd name="T68" fmla="*/ 70 w 115"/>
                <a:gd name="T69" fmla="*/ 130 h 130"/>
                <a:gd name="T70" fmla="*/ 77 w 115"/>
                <a:gd name="T71" fmla="*/ 128 h 130"/>
                <a:gd name="T72" fmla="*/ 82 w 115"/>
                <a:gd name="T73" fmla="*/ 127 h 130"/>
                <a:gd name="T74" fmla="*/ 83 w 115"/>
                <a:gd name="T75" fmla="*/ 127 h 130"/>
                <a:gd name="T76" fmla="*/ 84 w 115"/>
                <a:gd name="T77" fmla="*/ 126 h 130"/>
                <a:gd name="T78" fmla="*/ 88 w 115"/>
                <a:gd name="T79" fmla="*/ 112 h 130"/>
                <a:gd name="T80" fmla="*/ 90 w 115"/>
                <a:gd name="T81" fmla="*/ 104 h 130"/>
                <a:gd name="T82" fmla="*/ 95 w 115"/>
                <a:gd name="T83" fmla="*/ 98 h 130"/>
                <a:gd name="T84" fmla="*/ 101 w 115"/>
                <a:gd name="T85" fmla="*/ 92 h 130"/>
                <a:gd name="T86" fmla="*/ 101 w 115"/>
                <a:gd name="T87" fmla="*/ 92 h 130"/>
                <a:gd name="T88" fmla="*/ 101 w 115"/>
                <a:gd name="T89" fmla="*/ 91 h 130"/>
                <a:gd name="T90" fmla="*/ 101 w 115"/>
                <a:gd name="T91" fmla="*/ 85 h 130"/>
                <a:gd name="T92" fmla="*/ 101 w 115"/>
                <a:gd name="T93" fmla="*/ 81 h 130"/>
                <a:gd name="T94" fmla="*/ 102 w 115"/>
                <a:gd name="T95" fmla="*/ 80 h 130"/>
                <a:gd name="T96" fmla="*/ 103 w 115"/>
                <a:gd name="T97" fmla="*/ 79 h 130"/>
                <a:gd name="T98" fmla="*/ 107 w 115"/>
                <a:gd name="T99" fmla="*/ 77 h 130"/>
                <a:gd name="T100" fmla="*/ 113 w 115"/>
                <a:gd name="T101" fmla="*/ 71 h 130"/>
                <a:gd name="T102" fmla="*/ 110 w 115"/>
                <a:gd name="T103" fmla="*/ 64 h 130"/>
                <a:gd name="T104" fmla="*/ 106 w 115"/>
                <a:gd name="T105" fmla="*/ 60 h 130"/>
                <a:gd name="T106" fmla="*/ 103 w 115"/>
                <a:gd name="T107" fmla="*/ 50 h 130"/>
                <a:gd name="T108" fmla="*/ 108 w 115"/>
                <a:gd name="T109" fmla="*/ 35 h 130"/>
                <a:gd name="T110" fmla="*/ 114 w 115"/>
                <a:gd name="T111" fmla="*/ 25 h 130"/>
                <a:gd name="T112" fmla="*/ 115 w 115"/>
                <a:gd name="T113" fmla="*/ 24 h 130"/>
                <a:gd name="T114" fmla="*/ 114 w 115"/>
                <a:gd name="T115" fmla="*/ 23 h 130"/>
                <a:gd name="T116" fmla="*/ 107 w 115"/>
                <a:gd name="T117" fmla="*/ 17 h 130"/>
                <a:gd name="T118" fmla="*/ 104 w 115"/>
                <a:gd name="T119" fmla="*/ 15 h 130"/>
                <a:gd name="T120" fmla="*/ 103 w 115"/>
                <a:gd name="T121" fmla="*/ 14 h 130"/>
                <a:gd name="T122" fmla="*/ 103 w 115"/>
                <a:gd name="T123" fmla="*/ 13 h 130"/>
                <a:gd name="T124" fmla="*/ 90 w 115"/>
                <a:gd name="T125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5" h="130">
                  <a:moveTo>
                    <a:pt x="90" y="0"/>
                  </a:moveTo>
                  <a:cubicBezTo>
                    <a:pt x="88" y="0"/>
                    <a:pt x="86" y="1"/>
                    <a:pt x="85" y="3"/>
                  </a:cubicBezTo>
                  <a:cubicBezTo>
                    <a:pt x="82" y="6"/>
                    <a:pt x="80" y="10"/>
                    <a:pt x="79" y="13"/>
                  </a:cubicBezTo>
                  <a:cubicBezTo>
                    <a:pt x="77" y="17"/>
                    <a:pt x="75" y="21"/>
                    <a:pt x="71" y="24"/>
                  </a:cubicBezTo>
                  <a:cubicBezTo>
                    <a:pt x="69" y="25"/>
                    <a:pt x="68" y="26"/>
                    <a:pt x="66" y="26"/>
                  </a:cubicBezTo>
                  <a:cubicBezTo>
                    <a:pt x="65" y="27"/>
                    <a:pt x="63" y="28"/>
                    <a:pt x="60" y="29"/>
                  </a:cubicBezTo>
                  <a:cubicBezTo>
                    <a:pt x="58" y="31"/>
                    <a:pt x="56" y="33"/>
                    <a:pt x="55" y="36"/>
                  </a:cubicBezTo>
                  <a:cubicBezTo>
                    <a:pt x="54" y="37"/>
                    <a:pt x="53" y="39"/>
                    <a:pt x="52" y="40"/>
                  </a:cubicBezTo>
                  <a:cubicBezTo>
                    <a:pt x="52" y="40"/>
                    <a:pt x="52" y="40"/>
                    <a:pt x="52" y="40"/>
                  </a:cubicBezTo>
                  <a:cubicBezTo>
                    <a:pt x="49" y="43"/>
                    <a:pt x="47" y="46"/>
                    <a:pt x="43" y="47"/>
                  </a:cubicBezTo>
                  <a:cubicBezTo>
                    <a:pt x="42" y="48"/>
                    <a:pt x="40" y="48"/>
                    <a:pt x="38" y="48"/>
                  </a:cubicBezTo>
                  <a:cubicBezTo>
                    <a:pt x="36" y="49"/>
                    <a:pt x="33" y="49"/>
                    <a:pt x="32" y="50"/>
                  </a:cubicBezTo>
                  <a:cubicBezTo>
                    <a:pt x="29" y="52"/>
                    <a:pt x="28" y="55"/>
                    <a:pt x="27" y="57"/>
                  </a:cubicBezTo>
                  <a:cubicBezTo>
                    <a:pt x="26" y="59"/>
                    <a:pt x="26" y="59"/>
                    <a:pt x="26" y="59"/>
                  </a:cubicBezTo>
                  <a:cubicBezTo>
                    <a:pt x="24" y="63"/>
                    <a:pt x="24" y="63"/>
                    <a:pt x="24" y="63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20" y="62"/>
                    <a:pt x="20" y="61"/>
                    <a:pt x="19" y="61"/>
                  </a:cubicBezTo>
                  <a:cubicBezTo>
                    <a:pt x="17" y="61"/>
                    <a:pt x="15" y="60"/>
                    <a:pt x="13" y="60"/>
                  </a:cubicBezTo>
                  <a:cubicBezTo>
                    <a:pt x="12" y="60"/>
                    <a:pt x="12" y="60"/>
                    <a:pt x="11" y="60"/>
                  </a:cubicBezTo>
                  <a:cubicBezTo>
                    <a:pt x="8" y="61"/>
                    <a:pt x="5" y="62"/>
                    <a:pt x="4" y="66"/>
                  </a:cubicBezTo>
                  <a:cubicBezTo>
                    <a:pt x="0" y="73"/>
                    <a:pt x="2" y="86"/>
                    <a:pt x="5" y="91"/>
                  </a:cubicBezTo>
                  <a:cubicBezTo>
                    <a:pt x="6" y="95"/>
                    <a:pt x="9" y="97"/>
                    <a:pt x="10" y="99"/>
                  </a:cubicBezTo>
                  <a:cubicBezTo>
                    <a:pt x="12" y="100"/>
                    <a:pt x="13" y="102"/>
                    <a:pt x="14" y="103"/>
                  </a:cubicBezTo>
                  <a:cubicBezTo>
                    <a:pt x="14" y="104"/>
                    <a:pt x="14" y="106"/>
                    <a:pt x="15" y="107"/>
                  </a:cubicBezTo>
                  <a:cubicBezTo>
                    <a:pt x="15" y="111"/>
                    <a:pt x="16" y="116"/>
                    <a:pt x="20" y="118"/>
                  </a:cubicBezTo>
                  <a:cubicBezTo>
                    <a:pt x="21" y="119"/>
                    <a:pt x="23" y="119"/>
                    <a:pt x="25" y="119"/>
                  </a:cubicBezTo>
                  <a:cubicBezTo>
                    <a:pt x="27" y="120"/>
                    <a:pt x="29" y="120"/>
                    <a:pt x="31" y="120"/>
                  </a:cubicBezTo>
                  <a:cubicBezTo>
                    <a:pt x="33" y="121"/>
                    <a:pt x="34" y="121"/>
                    <a:pt x="35" y="122"/>
                  </a:cubicBezTo>
                  <a:cubicBezTo>
                    <a:pt x="37" y="123"/>
                    <a:pt x="38" y="124"/>
                    <a:pt x="40" y="124"/>
                  </a:cubicBezTo>
                  <a:cubicBezTo>
                    <a:pt x="40" y="124"/>
                    <a:pt x="40" y="124"/>
                    <a:pt x="40" y="124"/>
                  </a:cubicBezTo>
                  <a:cubicBezTo>
                    <a:pt x="42" y="124"/>
                    <a:pt x="44" y="123"/>
                    <a:pt x="46" y="123"/>
                  </a:cubicBezTo>
                  <a:cubicBezTo>
                    <a:pt x="48" y="122"/>
                    <a:pt x="49" y="122"/>
                    <a:pt x="50" y="122"/>
                  </a:cubicBezTo>
                  <a:cubicBezTo>
                    <a:pt x="54" y="122"/>
                    <a:pt x="58" y="124"/>
                    <a:pt x="61" y="126"/>
                  </a:cubicBezTo>
                  <a:cubicBezTo>
                    <a:pt x="63" y="128"/>
                    <a:pt x="66" y="130"/>
                    <a:pt x="69" y="130"/>
                  </a:cubicBezTo>
                  <a:cubicBezTo>
                    <a:pt x="69" y="130"/>
                    <a:pt x="69" y="130"/>
                    <a:pt x="70" y="130"/>
                  </a:cubicBezTo>
                  <a:cubicBezTo>
                    <a:pt x="72" y="130"/>
                    <a:pt x="75" y="129"/>
                    <a:pt x="77" y="128"/>
                  </a:cubicBezTo>
                  <a:cubicBezTo>
                    <a:pt x="79" y="127"/>
                    <a:pt x="81" y="127"/>
                    <a:pt x="82" y="127"/>
                  </a:cubicBezTo>
                  <a:cubicBezTo>
                    <a:pt x="83" y="127"/>
                    <a:pt x="83" y="127"/>
                    <a:pt x="83" y="127"/>
                  </a:cubicBezTo>
                  <a:cubicBezTo>
                    <a:pt x="84" y="126"/>
                    <a:pt x="84" y="126"/>
                    <a:pt x="84" y="126"/>
                  </a:cubicBezTo>
                  <a:cubicBezTo>
                    <a:pt x="88" y="123"/>
                    <a:pt x="88" y="117"/>
                    <a:pt x="88" y="112"/>
                  </a:cubicBezTo>
                  <a:cubicBezTo>
                    <a:pt x="89" y="109"/>
                    <a:pt x="89" y="106"/>
                    <a:pt x="90" y="104"/>
                  </a:cubicBezTo>
                  <a:cubicBezTo>
                    <a:pt x="91" y="101"/>
                    <a:pt x="93" y="100"/>
                    <a:pt x="95" y="98"/>
                  </a:cubicBezTo>
                  <a:cubicBezTo>
                    <a:pt x="97" y="96"/>
                    <a:pt x="100" y="95"/>
                    <a:pt x="101" y="92"/>
                  </a:cubicBezTo>
                  <a:cubicBezTo>
                    <a:pt x="101" y="92"/>
                    <a:pt x="101" y="92"/>
                    <a:pt x="101" y="92"/>
                  </a:cubicBezTo>
                  <a:cubicBezTo>
                    <a:pt x="101" y="91"/>
                    <a:pt x="101" y="91"/>
                    <a:pt x="101" y="91"/>
                  </a:cubicBezTo>
                  <a:cubicBezTo>
                    <a:pt x="102" y="88"/>
                    <a:pt x="101" y="86"/>
                    <a:pt x="101" y="85"/>
                  </a:cubicBezTo>
                  <a:cubicBezTo>
                    <a:pt x="101" y="83"/>
                    <a:pt x="101" y="82"/>
                    <a:pt x="101" y="81"/>
                  </a:cubicBezTo>
                  <a:cubicBezTo>
                    <a:pt x="102" y="80"/>
                    <a:pt x="102" y="80"/>
                    <a:pt x="102" y="80"/>
                  </a:cubicBezTo>
                  <a:cubicBezTo>
                    <a:pt x="103" y="79"/>
                    <a:pt x="103" y="79"/>
                    <a:pt x="103" y="79"/>
                  </a:cubicBezTo>
                  <a:cubicBezTo>
                    <a:pt x="104" y="78"/>
                    <a:pt x="105" y="78"/>
                    <a:pt x="107" y="77"/>
                  </a:cubicBezTo>
                  <a:cubicBezTo>
                    <a:pt x="110" y="76"/>
                    <a:pt x="113" y="74"/>
                    <a:pt x="113" y="71"/>
                  </a:cubicBezTo>
                  <a:cubicBezTo>
                    <a:pt x="113" y="69"/>
                    <a:pt x="112" y="67"/>
                    <a:pt x="110" y="64"/>
                  </a:cubicBezTo>
                  <a:cubicBezTo>
                    <a:pt x="108" y="62"/>
                    <a:pt x="107" y="61"/>
                    <a:pt x="106" y="60"/>
                  </a:cubicBezTo>
                  <a:cubicBezTo>
                    <a:pt x="105" y="57"/>
                    <a:pt x="103" y="52"/>
                    <a:pt x="103" y="50"/>
                  </a:cubicBezTo>
                  <a:cubicBezTo>
                    <a:pt x="102" y="42"/>
                    <a:pt x="105" y="39"/>
                    <a:pt x="108" y="35"/>
                  </a:cubicBezTo>
                  <a:cubicBezTo>
                    <a:pt x="110" y="32"/>
                    <a:pt x="113" y="29"/>
                    <a:pt x="114" y="25"/>
                  </a:cubicBezTo>
                  <a:cubicBezTo>
                    <a:pt x="115" y="24"/>
                    <a:pt x="115" y="24"/>
                    <a:pt x="115" y="24"/>
                  </a:cubicBezTo>
                  <a:cubicBezTo>
                    <a:pt x="114" y="23"/>
                    <a:pt x="114" y="23"/>
                    <a:pt x="114" y="23"/>
                  </a:cubicBezTo>
                  <a:cubicBezTo>
                    <a:pt x="112" y="20"/>
                    <a:pt x="110" y="19"/>
                    <a:pt x="107" y="17"/>
                  </a:cubicBezTo>
                  <a:cubicBezTo>
                    <a:pt x="106" y="17"/>
                    <a:pt x="105" y="16"/>
                    <a:pt x="104" y="15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1" y="8"/>
                    <a:pt x="95" y="0"/>
                    <a:pt x="90" y="0"/>
                  </a:cubicBezTo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13"/>
            <p:cNvSpPr>
              <a:spLocks noEditPoints="1"/>
            </p:cNvSpPr>
            <p:nvPr/>
          </p:nvSpPr>
          <p:spPr bwMode="auto">
            <a:xfrm>
              <a:off x="4167187" y="352426"/>
              <a:ext cx="7562851" cy="5175250"/>
            </a:xfrm>
            <a:custGeom>
              <a:avLst/>
              <a:gdLst>
                <a:gd name="T0" fmla="*/ 1457 w 1786"/>
                <a:gd name="T1" fmla="*/ 923 h 1218"/>
                <a:gd name="T2" fmla="*/ 279 w 1786"/>
                <a:gd name="T3" fmla="*/ 376 h 1218"/>
                <a:gd name="T4" fmla="*/ 638 w 1786"/>
                <a:gd name="T5" fmla="*/ 662 h 1218"/>
                <a:gd name="T6" fmla="*/ 619 w 1786"/>
                <a:gd name="T7" fmla="*/ 603 h 1218"/>
                <a:gd name="T8" fmla="*/ 744 w 1786"/>
                <a:gd name="T9" fmla="*/ 552 h 1218"/>
                <a:gd name="T10" fmla="*/ 357 w 1786"/>
                <a:gd name="T11" fmla="*/ 391 h 1218"/>
                <a:gd name="T12" fmla="*/ 411 w 1786"/>
                <a:gd name="T13" fmla="*/ 403 h 1218"/>
                <a:gd name="T14" fmla="*/ 512 w 1786"/>
                <a:gd name="T15" fmla="*/ 419 h 1218"/>
                <a:gd name="T16" fmla="*/ 558 w 1786"/>
                <a:gd name="T17" fmla="*/ 456 h 1218"/>
                <a:gd name="T18" fmla="*/ 394 w 1786"/>
                <a:gd name="T19" fmla="*/ 486 h 1218"/>
                <a:gd name="T20" fmla="*/ 263 w 1786"/>
                <a:gd name="T21" fmla="*/ 410 h 1218"/>
                <a:gd name="T22" fmla="*/ 199 w 1786"/>
                <a:gd name="T23" fmla="*/ 396 h 1218"/>
                <a:gd name="T24" fmla="*/ 340 w 1786"/>
                <a:gd name="T25" fmla="*/ 348 h 1218"/>
                <a:gd name="T26" fmla="*/ 564 w 1786"/>
                <a:gd name="T27" fmla="*/ 307 h 1218"/>
                <a:gd name="T28" fmla="*/ 478 w 1786"/>
                <a:gd name="T29" fmla="*/ 354 h 1218"/>
                <a:gd name="T30" fmla="*/ 684 w 1786"/>
                <a:gd name="T31" fmla="*/ 357 h 1218"/>
                <a:gd name="T32" fmla="*/ 729 w 1786"/>
                <a:gd name="T33" fmla="*/ 416 h 1218"/>
                <a:gd name="T34" fmla="*/ 308 w 1786"/>
                <a:gd name="T35" fmla="*/ 185 h 1218"/>
                <a:gd name="T36" fmla="*/ 396 w 1786"/>
                <a:gd name="T37" fmla="*/ 121 h 1218"/>
                <a:gd name="T38" fmla="*/ 383 w 1786"/>
                <a:gd name="T39" fmla="*/ 221 h 1218"/>
                <a:gd name="T40" fmla="*/ 973 w 1786"/>
                <a:gd name="T41" fmla="*/ 2 h 1218"/>
                <a:gd name="T42" fmla="*/ 808 w 1786"/>
                <a:gd name="T43" fmla="*/ 51 h 1218"/>
                <a:gd name="T44" fmla="*/ 665 w 1786"/>
                <a:gd name="T45" fmla="*/ 78 h 1218"/>
                <a:gd name="T46" fmla="*/ 573 w 1786"/>
                <a:gd name="T47" fmla="*/ 83 h 1218"/>
                <a:gd name="T48" fmla="*/ 438 w 1786"/>
                <a:gd name="T49" fmla="*/ 57 h 1218"/>
                <a:gd name="T50" fmla="*/ 314 w 1786"/>
                <a:gd name="T51" fmla="*/ 109 h 1218"/>
                <a:gd name="T52" fmla="*/ 266 w 1786"/>
                <a:gd name="T53" fmla="*/ 230 h 1218"/>
                <a:gd name="T54" fmla="*/ 184 w 1786"/>
                <a:gd name="T55" fmla="*/ 176 h 1218"/>
                <a:gd name="T56" fmla="*/ 139 w 1786"/>
                <a:gd name="T57" fmla="*/ 250 h 1218"/>
                <a:gd name="T58" fmla="*/ 178 w 1786"/>
                <a:gd name="T59" fmla="*/ 266 h 1218"/>
                <a:gd name="T60" fmla="*/ 106 w 1786"/>
                <a:gd name="T61" fmla="*/ 357 h 1218"/>
                <a:gd name="T62" fmla="*/ 39 w 1786"/>
                <a:gd name="T63" fmla="*/ 531 h 1218"/>
                <a:gd name="T64" fmla="*/ 21 w 1786"/>
                <a:gd name="T65" fmla="*/ 706 h 1218"/>
                <a:gd name="T66" fmla="*/ 278 w 1786"/>
                <a:gd name="T67" fmla="*/ 779 h 1218"/>
                <a:gd name="T68" fmla="*/ 325 w 1786"/>
                <a:gd name="T69" fmla="*/ 1044 h 1218"/>
                <a:gd name="T70" fmla="*/ 424 w 1786"/>
                <a:gd name="T71" fmla="*/ 1212 h 1218"/>
                <a:gd name="T72" fmla="*/ 634 w 1786"/>
                <a:gd name="T73" fmla="*/ 999 h 1218"/>
                <a:gd name="T74" fmla="*/ 737 w 1786"/>
                <a:gd name="T75" fmla="*/ 741 h 1218"/>
                <a:gd name="T76" fmla="*/ 666 w 1786"/>
                <a:gd name="T77" fmla="*/ 689 h 1218"/>
                <a:gd name="T78" fmla="*/ 824 w 1786"/>
                <a:gd name="T79" fmla="*/ 599 h 1218"/>
                <a:gd name="T80" fmla="*/ 932 w 1786"/>
                <a:gd name="T81" fmla="*/ 573 h 1218"/>
                <a:gd name="T82" fmla="*/ 1063 w 1786"/>
                <a:gd name="T83" fmla="*/ 710 h 1218"/>
                <a:gd name="T84" fmla="*/ 1174 w 1786"/>
                <a:gd name="T85" fmla="*/ 579 h 1218"/>
                <a:gd name="T86" fmla="*/ 1264 w 1786"/>
                <a:gd name="T87" fmla="*/ 704 h 1218"/>
                <a:gd name="T88" fmla="*/ 1257 w 1786"/>
                <a:gd name="T89" fmla="*/ 798 h 1218"/>
                <a:gd name="T90" fmla="*/ 1443 w 1786"/>
                <a:gd name="T91" fmla="*/ 927 h 1218"/>
                <a:gd name="T92" fmla="*/ 1374 w 1786"/>
                <a:gd name="T93" fmla="*/ 875 h 1218"/>
                <a:gd name="T94" fmla="*/ 1281 w 1786"/>
                <a:gd name="T95" fmla="*/ 722 h 1218"/>
                <a:gd name="T96" fmla="*/ 1351 w 1786"/>
                <a:gd name="T97" fmla="*/ 634 h 1218"/>
                <a:gd name="T98" fmla="*/ 1482 w 1786"/>
                <a:gd name="T99" fmla="*/ 494 h 1218"/>
                <a:gd name="T100" fmla="*/ 1410 w 1786"/>
                <a:gd name="T101" fmla="*/ 400 h 1218"/>
                <a:gd name="T102" fmla="*/ 1510 w 1786"/>
                <a:gd name="T103" fmla="*/ 445 h 1218"/>
                <a:gd name="T104" fmla="*/ 1561 w 1786"/>
                <a:gd name="T105" fmla="*/ 279 h 1218"/>
                <a:gd name="T106" fmla="*/ 1513 w 1786"/>
                <a:gd name="T107" fmla="*/ 230 h 1218"/>
                <a:gd name="T108" fmla="*/ 1520 w 1786"/>
                <a:gd name="T109" fmla="*/ 175 h 1218"/>
                <a:gd name="T110" fmla="*/ 1646 w 1786"/>
                <a:gd name="T111" fmla="*/ 230 h 1218"/>
                <a:gd name="T112" fmla="*/ 1661 w 1786"/>
                <a:gd name="T113" fmla="*/ 184 h 1218"/>
                <a:gd name="T114" fmla="*/ 1730 w 1786"/>
                <a:gd name="T115" fmla="*/ 127 h 1218"/>
                <a:gd name="T116" fmla="*/ 1641 w 1786"/>
                <a:gd name="T117" fmla="*/ 74 h 1218"/>
                <a:gd name="T118" fmla="*/ 1445 w 1786"/>
                <a:gd name="T119" fmla="*/ 54 h 1218"/>
                <a:gd name="T120" fmla="*/ 1246 w 1786"/>
                <a:gd name="T121" fmla="*/ 50 h 1218"/>
                <a:gd name="T122" fmla="*/ 1081 w 1786"/>
                <a:gd name="T123" fmla="*/ 32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86" h="1218">
                  <a:moveTo>
                    <a:pt x="1510" y="918"/>
                  </a:moveTo>
                  <a:cubicBezTo>
                    <a:pt x="1506" y="918"/>
                    <a:pt x="1503" y="920"/>
                    <a:pt x="1502" y="922"/>
                  </a:cubicBezTo>
                  <a:cubicBezTo>
                    <a:pt x="1497" y="933"/>
                    <a:pt x="1497" y="933"/>
                    <a:pt x="1497" y="933"/>
                  </a:cubicBezTo>
                  <a:cubicBezTo>
                    <a:pt x="1495" y="929"/>
                    <a:pt x="1495" y="929"/>
                    <a:pt x="1495" y="929"/>
                  </a:cubicBezTo>
                  <a:cubicBezTo>
                    <a:pt x="1492" y="934"/>
                    <a:pt x="1492" y="934"/>
                    <a:pt x="1492" y="934"/>
                  </a:cubicBezTo>
                  <a:cubicBezTo>
                    <a:pt x="1492" y="935"/>
                    <a:pt x="1492" y="935"/>
                    <a:pt x="1492" y="935"/>
                  </a:cubicBezTo>
                  <a:cubicBezTo>
                    <a:pt x="1494" y="940"/>
                    <a:pt x="1498" y="942"/>
                    <a:pt x="1504" y="943"/>
                  </a:cubicBezTo>
                  <a:cubicBezTo>
                    <a:pt x="1506" y="944"/>
                    <a:pt x="1506" y="944"/>
                    <a:pt x="1506" y="944"/>
                  </a:cubicBezTo>
                  <a:cubicBezTo>
                    <a:pt x="1507" y="943"/>
                    <a:pt x="1507" y="943"/>
                    <a:pt x="1507" y="943"/>
                  </a:cubicBezTo>
                  <a:cubicBezTo>
                    <a:pt x="1508" y="943"/>
                    <a:pt x="1509" y="942"/>
                    <a:pt x="1509" y="941"/>
                  </a:cubicBezTo>
                  <a:cubicBezTo>
                    <a:pt x="1510" y="940"/>
                    <a:pt x="1510" y="940"/>
                    <a:pt x="1510" y="940"/>
                  </a:cubicBezTo>
                  <a:cubicBezTo>
                    <a:pt x="1510" y="939"/>
                    <a:pt x="1510" y="939"/>
                    <a:pt x="1510" y="939"/>
                  </a:cubicBezTo>
                  <a:cubicBezTo>
                    <a:pt x="1510" y="938"/>
                    <a:pt x="1510" y="937"/>
                    <a:pt x="1509" y="936"/>
                  </a:cubicBezTo>
                  <a:cubicBezTo>
                    <a:pt x="1506" y="929"/>
                    <a:pt x="1506" y="929"/>
                    <a:pt x="1506" y="929"/>
                  </a:cubicBezTo>
                  <a:cubicBezTo>
                    <a:pt x="1513" y="930"/>
                    <a:pt x="1513" y="930"/>
                    <a:pt x="1513" y="930"/>
                  </a:cubicBezTo>
                  <a:cubicBezTo>
                    <a:pt x="1516" y="930"/>
                    <a:pt x="1520" y="929"/>
                    <a:pt x="1521" y="926"/>
                  </a:cubicBezTo>
                  <a:cubicBezTo>
                    <a:pt x="1521" y="925"/>
                    <a:pt x="1521" y="925"/>
                    <a:pt x="1521" y="925"/>
                  </a:cubicBezTo>
                  <a:cubicBezTo>
                    <a:pt x="1521" y="924"/>
                    <a:pt x="1521" y="924"/>
                    <a:pt x="1521" y="924"/>
                  </a:cubicBezTo>
                  <a:cubicBezTo>
                    <a:pt x="1520" y="920"/>
                    <a:pt x="1514" y="918"/>
                    <a:pt x="1510" y="918"/>
                  </a:cubicBezTo>
                  <a:moveTo>
                    <a:pt x="1485" y="917"/>
                  </a:moveTo>
                  <a:cubicBezTo>
                    <a:pt x="1482" y="917"/>
                    <a:pt x="1480" y="918"/>
                    <a:pt x="1477" y="918"/>
                  </a:cubicBezTo>
                  <a:cubicBezTo>
                    <a:pt x="1476" y="918"/>
                    <a:pt x="1474" y="919"/>
                    <a:pt x="1471" y="919"/>
                  </a:cubicBezTo>
                  <a:cubicBezTo>
                    <a:pt x="1470" y="919"/>
                    <a:pt x="1469" y="919"/>
                    <a:pt x="1468" y="919"/>
                  </a:cubicBezTo>
                  <a:cubicBezTo>
                    <a:pt x="1468" y="919"/>
                    <a:pt x="1468" y="919"/>
                    <a:pt x="1468" y="919"/>
                  </a:cubicBezTo>
                  <a:cubicBezTo>
                    <a:pt x="1467" y="919"/>
                    <a:pt x="1465" y="918"/>
                    <a:pt x="1464" y="918"/>
                  </a:cubicBezTo>
                  <a:cubicBezTo>
                    <a:pt x="1463" y="918"/>
                    <a:pt x="1462" y="919"/>
                    <a:pt x="1462" y="919"/>
                  </a:cubicBezTo>
                  <a:cubicBezTo>
                    <a:pt x="1462" y="919"/>
                    <a:pt x="1462" y="919"/>
                    <a:pt x="1462" y="919"/>
                  </a:cubicBezTo>
                  <a:cubicBezTo>
                    <a:pt x="1461" y="919"/>
                    <a:pt x="1460" y="920"/>
                    <a:pt x="1459" y="921"/>
                  </a:cubicBezTo>
                  <a:cubicBezTo>
                    <a:pt x="1457" y="923"/>
                    <a:pt x="1457" y="923"/>
                    <a:pt x="1457" y="923"/>
                  </a:cubicBezTo>
                  <a:cubicBezTo>
                    <a:pt x="1459" y="925"/>
                    <a:pt x="1459" y="925"/>
                    <a:pt x="1459" y="925"/>
                  </a:cubicBezTo>
                  <a:cubicBezTo>
                    <a:pt x="1460" y="929"/>
                    <a:pt x="1465" y="930"/>
                    <a:pt x="1472" y="931"/>
                  </a:cubicBezTo>
                  <a:cubicBezTo>
                    <a:pt x="1475" y="931"/>
                    <a:pt x="1475" y="931"/>
                    <a:pt x="1475" y="931"/>
                  </a:cubicBezTo>
                  <a:cubicBezTo>
                    <a:pt x="1476" y="929"/>
                    <a:pt x="1476" y="929"/>
                    <a:pt x="1476" y="929"/>
                  </a:cubicBezTo>
                  <a:cubicBezTo>
                    <a:pt x="1478" y="929"/>
                    <a:pt x="1478" y="929"/>
                    <a:pt x="1478" y="929"/>
                  </a:cubicBezTo>
                  <a:cubicBezTo>
                    <a:pt x="1479" y="928"/>
                    <a:pt x="1480" y="928"/>
                    <a:pt x="1481" y="928"/>
                  </a:cubicBezTo>
                  <a:cubicBezTo>
                    <a:pt x="1485" y="928"/>
                    <a:pt x="1485" y="928"/>
                    <a:pt x="1485" y="928"/>
                  </a:cubicBezTo>
                  <a:cubicBezTo>
                    <a:pt x="1486" y="928"/>
                    <a:pt x="1486" y="928"/>
                    <a:pt x="1487" y="928"/>
                  </a:cubicBezTo>
                  <a:cubicBezTo>
                    <a:pt x="1495" y="927"/>
                    <a:pt x="1495" y="927"/>
                    <a:pt x="1495" y="927"/>
                  </a:cubicBezTo>
                  <a:cubicBezTo>
                    <a:pt x="1493" y="923"/>
                    <a:pt x="1493" y="923"/>
                    <a:pt x="1493" y="923"/>
                  </a:cubicBezTo>
                  <a:cubicBezTo>
                    <a:pt x="1492" y="919"/>
                    <a:pt x="1489" y="917"/>
                    <a:pt x="1485" y="917"/>
                  </a:cubicBezTo>
                  <a:moveTo>
                    <a:pt x="1067" y="717"/>
                  </a:moveTo>
                  <a:cubicBezTo>
                    <a:pt x="1063" y="719"/>
                    <a:pt x="1063" y="719"/>
                    <a:pt x="1063" y="719"/>
                  </a:cubicBezTo>
                  <a:cubicBezTo>
                    <a:pt x="1061" y="728"/>
                    <a:pt x="1061" y="728"/>
                    <a:pt x="1061" y="728"/>
                  </a:cubicBezTo>
                  <a:cubicBezTo>
                    <a:pt x="1059" y="737"/>
                    <a:pt x="1059" y="750"/>
                    <a:pt x="1063" y="757"/>
                  </a:cubicBezTo>
                  <a:cubicBezTo>
                    <a:pt x="1065" y="760"/>
                    <a:pt x="1068" y="762"/>
                    <a:pt x="1071" y="763"/>
                  </a:cubicBezTo>
                  <a:cubicBezTo>
                    <a:pt x="1071" y="763"/>
                    <a:pt x="1072" y="763"/>
                    <a:pt x="1073" y="763"/>
                  </a:cubicBezTo>
                  <a:cubicBezTo>
                    <a:pt x="1079" y="763"/>
                    <a:pt x="1085" y="758"/>
                    <a:pt x="1086" y="755"/>
                  </a:cubicBezTo>
                  <a:cubicBezTo>
                    <a:pt x="1088" y="750"/>
                    <a:pt x="1088" y="745"/>
                    <a:pt x="1085" y="738"/>
                  </a:cubicBezTo>
                  <a:cubicBezTo>
                    <a:pt x="1081" y="729"/>
                    <a:pt x="1072" y="719"/>
                    <a:pt x="1067" y="717"/>
                  </a:cubicBezTo>
                  <a:cubicBezTo>
                    <a:pt x="1067" y="717"/>
                    <a:pt x="1067" y="717"/>
                    <a:pt x="1067" y="717"/>
                  </a:cubicBezTo>
                  <a:moveTo>
                    <a:pt x="289" y="349"/>
                  </a:moveTo>
                  <a:cubicBezTo>
                    <a:pt x="286" y="349"/>
                    <a:pt x="283" y="353"/>
                    <a:pt x="283" y="357"/>
                  </a:cubicBezTo>
                  <a:cubicBezTo>
                    <a:pt x="282" y="359"/>
                    <a:pt x="283" y="360"/>
                    <a:pt x="284" y="362"/>
                  </a:cubicBezTo>
                  <a:cubicBezTo>
                    <a:pt x="287" y="366"/>
                    <a:pt x="287" y="366"/>
                    <a:pt x="287" y="366"/>
                  </a:cubicBezTo>
                  <a:cubicBezTo>
                    <a:pt x="283" y="368"/>
                    <a:pt x="283" y="368"/>
                    <a:pt x="283" y="368"/>
                  </a:cubicBezTo>
                  <a:cubicBezTo>
                    <a:pt x="281" y="369"/>
                    <a:pt x="280" y="370"/>
                    <a:pt x="279" y="371"/>
                  </a:cubicBezTo>
                  <a:cubicBezTo>
                    <a:pt x="279" y="372"/>
                    <a:pt x="279" y="372"/>
                    <a:pt x="279" y="372"/>
                  </a:cubicBezTo>
                  <a:cubicBezTo>
                    <a:pt x="279" y="372"/>
                    <a:pt x="279" y="375"/>
                    <a:pt x="279" y="376"/>
                  </a:cubicBezTo>
                  <a:cubicBezTo>
                    <a:pt x="279" y="381"/>
                    <a:pt x="279" y="384"/>
                    <a:pt x="278" y="389"/>
                  </a:cubicBezTo>
                  <a:cubicBezTo>
                    <a:pt x="278" y="390"/>
                    <a:pt x="278" y="390"/>
                    <a:pt x="278" y="390"/>
                  </a:cubicBezTo>
                  <a:cubicBezTo>
                    <a:pt x="278" y="390"/>
                    <a:pt x="278" y="390"/>
                    <a:pt x="278" y="390"/>
                  </a:cubicBezTo>
                  <a:cubicBezTo>
                    <a:pt x="280" y="393"/>
                    <a:pt x="282" y="395"/>
                    <a:pt x="285" y="395"/>
                  </a:cubicBezTo>
                  <a:cubicBezTo>
                    <a:pt x="290" y="395"/>
                    <a:pt x="295" y="390"/>
                    <a:pt x="297" y="386"/>
                  </a:cubicBezTo>
                  <a:cubicBezTo>
                    <a:pt x="297" y="385"/>
                    <a:pt x="297" y="385"/>
                    <a:pt x="297" y="385"/>
                  </a:cubicBezTo>
                  <a:cubicBezTo>
                    <a:pt x="298" y="378"/>
                    <a:pt x="297" y="372"/>
                    <a:pt x="295" y="369"/>
                  </a:cubicBezTo>
                  <a:cubicBezTo>
                    <a:pt x="294" y="368"/>
                    <a:pt x="294" y="368"/>
                    <a:pt x="293" y="368"/>
                  </a:cubicBezTo>
                  <a:cubicBezTo>
                    <a:pt x="290" y="365"/>
                    <a:pt x="290" y="365"/>
                    <a:pt x="290" y="365"/>
                  </a:cubicBezTo>
                  <a:cubicBezTo>
                    <a:pt x="293" y="362"/>
                    <a:pt x="293" y="362"/>
                    <a:pt x="293" y="362"/>
                  </a:cubicBezTo>
                  <a:cubicBezTo>
                    <a:pt x="295" y="359"/>
                    <a:pt x="295" y="356"/>
                    <a:pt x="295" y="353"/>
                  </a:cubicBezTo>
                  <a:cubicBezTo>
                    <a:pt x="294" y="349"/>
                    <a:pt x="294" y="349"/>
                    <a:pt x="294" y="349"/>
                  </a:cubicBezTo>
                  <a:cubicBezTo>
                    <a:pt x="293" y="351"/>
                    <a:pt x="293" y="351"/>
                    <a:pt x="293" y="351"/>
                  </a:cubicBezTo>
                  <a:cubicBezTo>
                    <a:pt x="292" y="349"/>
                    <a:pt x="290" y="349"/>
                    <a:pt x="289" y="349"/>
                  </a:cubicBezTo>
                  <a:moveTo>
                    <a:pt x="548" y="853"/>
                  </a:moveTo>
                  <a:cubicBezTo>
                    <a:pt x="546" y="853"/>
                    <a:pt x="544" y="853"/>
                    <a:pt x="542" y="852"/>
                  </a:cubicBezTo>
                  <a:cubicBezTo>
                    <a:pt x="539" y="851"/>
                    <a:pt x="539" y="851"/>
                    <a:pt x="539" y="851"/>
                  </a:cubicBezTo>
                  <a:cubicBezTo>
                    <a:pt x="539" y="847"/>
                    <a:pt x="539" y="847"/>
                    <a:pt x="539" y="847"/>
                  </a:cubicBezTo>
                  <a:cubicBezTo>
                    <a:pt x="539" y="845"/>
                    <a:pt x="539" y="843"/>
                    <a:pt x="539" y="842"/>
                  </a:cubicBezTo>
                  <a:cubicBezTo>
                    <a:pt x="539" y="839"/>
                    <a:pt x="539" y="837"/>
                    <a:pt x="539" y="835"/>
                  </a:cubicBezTo>
                  <a:cubicBezTo>
                    <a:pt x="541" y="831"/>
                    <a:pt x="548" y="828"/>
                    <a:pt x="554" y="828"/>
                  </a:cubicBezTo>
                  <a:cubicBezTo>
                    <a:pt x="559" y="828"/>
                    <a:pt x="561" y="831"/>
                    <a:pt x="561" y="832"/>
                  </a:cubicBezTo>
                  <a:cubicBezTo>
                    <a:pt x="561" y="835"/>
                    <a:pt x="560" y="838"/>
                    <a:pt x="558" y="841"/>
                  </a:cubicBezTo>
                  <a:cubicBezTo>
                    <a:pt x="557" y="842"/>
                    <a:pt x="556" y="844"/>
                    <a:pt x="555" y="845"/>
                  </a:cubicBezTo>
                  <a:cubicBezTo>
                    <a:pt x="555" y="846"/>
                    <a:pt x="554" y="848"/>
                    <a:pt x="554" y="849"/>
                  </a:cubicBezTo>
                  <a:cubicBezTo>
                    <a:pt x="553" y="853"/>
                    <a:pt x="553" y="853"/>
                    <a:pt x="553" y="853"/>
                  </a:cubicBezTo>
                  <a:cubicBezTo>
                    <a:pt x="548" y="853"/>
                    <a:pt x="548" y="853"/>
                    <a:pt x="548" y="853"/>
                  </a:cubicBezTo>
                  <a:moveTo>
                    <a:pt x="648" y="672"/>
                  </a:moveTo>
                  <a:cubicBezTo>
                    <a:pt x="645" y="668"/>
                    <a:pt x="642" y="665"/>
                    <a:pt x="638" y="662"/>
                  </a:cubicBezTo>
                  <a:cubicBezTo>
                    <a:pt x="636" y="661"/>
                    <a:pt x="633" y="659"/>
                    <a:pt x="631" y="658"/>
                  </a:cubicBezTo>
                  <a:cubicBezTo>
                    <a:pt x="625" y="655"/>
                    <a:pt x="620" y="652"/>
                    <a:pt x="618" y="647"/>
                  </a:cubicBezTo>
                  <a:cubicBezTo>
                    <a:pt x="617" y="645"/>
                    <a:pt x="616" y="642"/>
                    <a:pt x="615" y="639"/>
                  </a:cubicBezTo>
                  <a:cubicBezTo>
                    <a:pt x="615" y="635"/>
                    <a:pt x="614" y="631"/>
                    <a:pt x="611" y="628"/>
                  </a:cubicBezTo>
                  <a:cubicBezTo>
                    <a:pt x="609" y="625"/>
                    <a:pt x="606" y="622"/>
                    <a:pt x="603" y="619"/>
                  </a:cubicBezTo>
                  <a:cubicBezTo>
                    <a:pt x="599" y="617"/>
                    <a:pt x="596" y="614"/>
                    <a:pt x="595" y="610"/>
                  </a:cubicBezTo>
                  <a:cubicBezTo>
                    <a:pt x="594" y="607"/>
                    <a:pt x="594" y="604"/>
                    <a:pt x="594" y="600"/>
                  </a:cubicBezTo>
                  <a:cubicBezTo>
                    <a:pt x="594" y="598"/>
                    <a:pt x="594" y="594"/>
                    <a:pt x="593" y="591"/>
                  </a:cubicBezTo>
                  <a:cubicBezTo>
                    <a:pt x="592" y="584"/>
                    <a:pt x="587" y="580"/>
                    <a:pt x="583" y="576"/>
                  </a:cubicBezTo>
                  <a:cubicBezTo>
                    <a:pt x="580" y="574"/>
                    <a:pt x="576" y="571"/>
                    <a:pt x="575" y="567"/>
                  </a:cubicBezTo>
                  <a:cubicBezTo>
                    <a:pt x="574" y="566"/>
                    <a:pt x="574" y="564"/>
                    <a:pt x="574" y="563"/>
                  </a:cubicBezTo>
                  <a:cubicBezTo>
                    <a:pt x="574" y="561"/>
                    <a:pt x="574" y="560"/>
                    <a:pt x="573" y="558"/>
                  </a:cubicBezTo>
                  <a:cubicBezTo>
                    <a:pt x="571" y="553"/>
                    <a:pt x="568" y="549"/>
                    <a:pt x="565" y="544"/>
                  </a:cubicBezTo>
                  <a:cubicBezTo>
                    <a:pt x="564" y="542"/>
                    <a:pt x="563" y="541"/>
                    <a:pt x="561" y="539"/>
                  </a:cubicBezTo>
                  <a:cubicBezTo>
                    <a:pt x="559" y="534"/>
                    <a:pt x="556" y="529"/>
                    <a:pt x="553" y="523"/>
                  </a:cubicBezTo>
                  <a:cubicBezTo>
                    <a:pt x="551" y="519"/>
                    <a:pt x="551" y="519"/>
                    <a:pt x="551" y="519"/>
                  </a:cubicBezTo>
                  <a:cubicBezTo>
                    <a:pt x="556" y="518"/>
                    <a:pt x="556" y="518"/>
                    <a:pt x="556" y="518"/>
                  </a:cubicBezTo>
                  <a:cubicBezTo>
                    <a:pt x="557" y="517"/>
                    <a:pt x="558" y="517"/>
                    <a:pt x="559" y="517"/>
                  </a:cubicBezTo>
                  <a:cubicBezTo>
                    <a:pt x="561" y="517"/>
                    <a:pt x="561" y="517"/>
                    <a:pt x="561" y="517"/>
                  </a:cubicBezTo>
                  <a:cubicBezTo>
                    <a:pt x="563" y="518"/>
                    <a:pt x="563" y="518"/>
                    <a:pt x="563" y="518"/>
                  </a:cubicBezTo>
                  <a:cubicBezTo>
                    <a:pt x="572" y="526"/>
                    <a:pt x="579" y="535"/>
                    <a:pt x="584" y="545"/>
                  </a:cubicBezTo>
                  <a:cubicBezTo>
                    <a:pt x="585" y="546"/>
                    <a:pt x="585" y="547"/>
                    <a:pt x="586" y="548"/>
                  </a:cubicBezTo>
                  <a:cubicBezTo>
                    <a:pt x="586" y="550"/>
                    <a:pt x="587" y="552"/>
                    <a:pt x="588" y="554"/>
                  </a:cubicBezTo>
                  <a:cubicBezTo>
                    <a:pt x="590" y="556"/>
                    <a:pt x="592" y="558"/>
                    <a:pt x="595" y="560"/>
                  </a:cubicBezTo>
                  <a:cubicBezTo>
                    <a:pt x="596" y="561"/>
                    <a:pt x="597" y="562"/>
                    <a:pt x="598" y="562"/>
                  </a:cubicBezTo>
                  <a:cubicBezTo>
                    <a:pt x="601" y="566"/>
                    <a:pt x="604" y="571"/>
                    <a:pt x="605" y="574"/>
                  </a:cubicBezTo>
                  <a:cubicBezTo>
                    <a:pt x="605" y="575"/>
                    <a:pt x="605" y="576"/>
                    <a:pt x="605" y="578"/>
                  </a:cubicBezTo>
                  <a:cubicBezTo>
                    <a:pt x="605" y="579"/>
                    <a:pt x="605" y="581"/>
                    <a:pt x="605" y="583"/>
                  </a:cubicBezTo>
                  <a:cubicBezTo>
                    <a:pt x="607" y="592"/>
                    <a:pt x="613" y="597"/>
                    <a:pt x="619" y="603"/>
                  </a:cubicBezTo>
                  <a:cubicBezTo>
                    <a:pt x="623" y="606"/>
                    <a:pt x="627" y="609"/>
                    <a:pt x="630" y="613"/>
                  </a:cubicBezTo>
                  <a:cubicBezTo>
                    <a:pt x="630" y="614"/>
                    <a:pt x="631" y="616"/>
                    <a:pt x="632" y="618"/>
                  </a:cubicBezTo>
                  <a:cubicBezTo>
                    <a:pt x="633" y="619"/>
                    <a:pt x="633" y="621"/>
                    <a:pt x="634" y="622"/>
                  </a:cubicBezTo>
                  <a:cubicBezTo>
                    <a:pt x="636" y="625"/>
                    <a:pt x="638" y="627"/>
                    <a:pt x="640" y="628"/>
                  </a:cubicBezTo>
                  <a:cubicBezTo>
                    <a:pt x="641" y="630"/>
                    <a:pt x="642" y="631"/>
                    <a:pt x="643" y="632"/>
                  </a:cubicBezTo>
                  <a:cubicBezTo>
                    <a:pt x="646" y="635"/>
                    <a:pt x="646" y="635"/>
                    <a:pt x="646" y="635"/>
                  </a:cubicBezTo>
                  <a:cubicBezTo>
                    <a:pt x="642" y="638"/>
                    <a:pt x="642" y="638"/>
                    <a:pt x="642" y="638"/>
                  </a:cubicBezTo>
                  <a:cubicBezTo>
                    <a:pt x="641" y="639"/>
                    <a:pt x="641" y="641"/>
                    <a:pt x="641" y="642"/>
                  </a:cubicBezTo>
                  <a:cubicBezTo>
                    <a:pt x="641" y="643"/>
                    <a:pt x="641" y="643"/>
                    <a:pt x="641" y="643"/>
                  </a:cubicBezTo>
                  <a:cubicBezTo>
                    <a:pt x="642" y="646"/>
                    <a:pt x="644" y="648"/>
                    <a:pt x="646" y="650"/>
                  </a:cubicBezTo>
                  <a:cubicBezTo>
                    <a:pt x="648" y="651"/>
                    <a:pt x="649" y="652"/>
                    <a:pt x="650" y="654"/>
                  </a:cubicBezTo>
                  <a:cubicBezTo>
                    <a:pt x="653" y="658"/>
                    <a:pt x="654" y="662"/>
                    <a:pt x="655" y="668"/>
                  </a:cubicBezTo>
                  <a:cubicBezTo>
                    <a:pt x="648" y="672"/>
                    <a:pt x="648" y="672"/>
                    <a:pt x="648" y="672"/>
                  </a:cubicBezTo>
                  <a:moveTo>
                    <a:pt x="701" y="504"/>
                  </a:moveTo>
                  <a:cubicBezTo>
                    <a:pt x="703" y="499"/>
                    <a:pt x="703" y="499"/>
                    <a:pt x="703" y="499"/>
                  </a:cubicBezTo>
                  <a:cubicBezTo>
                    <a:pt x="704" y="495"/>
                    <a:pt x="710" y="493"/>
                    <a:pt x="714" y="493"/>
                  </a:cubicBezTo>
                  <a:cubicBezTo>
                    <a:pt x="721" y="493"/>
                    <a:pt x="724" y="499"/>
                    <a:pt x="728" y="505"/>
                  </a:cubicBezTo>
                  <a:cubicBezTo>
                    <a:pt x="731" y="510"/>
                    <a:pt x="733" y="514"/>
                    <a:pt x="737" y="517"/>
                  </a:cubicBezTo>
                  <a:cubicBezTo>
                    <a:pt x="739" y="518"/>
                    <a:pt x="741" y="519"/>
                    <a:pt x="743" y="520"/>
                  </a:cubicBezTo>
                  <a:cubicBezTo>
                    <a:pt x="746" y="522"/>
                    <a:pt x="748" y="523"/>
                    <a:pt x="751" y="525"/>
                  </a:cubicBezTo>
                  <a:cubicBezTo>
                    <a:pt x="757" y="529"/>
                    <a:pt x="765" y="533"/>
                    <a:pt x="774" y="533"/>
                  </a:cubicBezTo>
                  <a:cubicBezTo>
                    <a:pt x="776" y="533"/>
                    <a:pt x="778" y="533"/>
                    <a:pt x="780" y="532"/>
                  </a:cubicBezTo>
                  <a:cubicBezTo>
                    <a:pt x="795" y="529"/>
                    <a:pt x="795" y="529"/>
                    <a:pt x="795" y="529"/>
                  </a:cubicBezTo>
                  <a:cubicBezTo>
                    <a:pt x="784" y="540"/>
                    <a:pt x="784" y="540"/>
                    <a:pt x="784" y="540"/>
                  </a:cubicBezTo>
                  <a:cubicBezTo>
                    <a:pt x="783" y="541"/>
                    <a:pt x="782" y="541"/>
                    <a:pt x="782" y="542"/>
                  </a:cubicBezTo>
                  <a:cubicBezTo>
                    <a:pt x="775" y="549"/>
                    <a:pt x="768" y="556"/>
                    <a:pt x="754" y="556"/>
                  </a:cubicBezTo>
                  <a:cubicBezTo>
                    <a:pt x="752" y="556"/>
                    <a:pt x="750" y="556"/>
                    <a:pt x="748" y="556"/>
                  </a:cubicBezTo>
                  <a:cubicBezTo>
                    <a:pt x="745" y="555"/>
                    <a:pt x="745" y="555"/>
                    <a:pt x="745" y="555"/>
                  </a:cubicBezTo>
                  <a:cubicBezTo>
                    <a:pt x="744" y="552"/>
                    <a:pt x="744" y="552"/>
                    <a:pt x="744" y="552"/>
                  </a:cubicBezTo>
                  <a:cubicBezTo>
                    <a:pt x="744" y="551"/>
                    <a:pt x="744" y="548"/>
                    <a:pt x="744" y="547"/>
                  </a:cubicBezTo>
                  <a:cubicBezTo>
                    <a:pt x="744" y="544"/>
                    <a:pt x="743" y="541"/>
                    <a:pt x="742" y="538"/>
                  </a:cubicBezTo>
                  <a:cubicBezTo>
                    <a:pt x="742" y="538"/>
                    <a:pt x="742" y="538"/>
                    <a:pt x="742" y="538"/>
                  </a:cubicBezTo>
                  <a:cubicBezTo>
                    <a:pt x="742" y="538"/>
                    <a:pt x="742" y="538"/>
                    <a:pt x="742" y="538"/>
                  </a:cubicBezTo>
                  <a:cubicBezTo>
                    <a:pt x="741" y="537"/>
                    <a:pt x="739" y="536"/>
                    <a:pt x="737" y="536"/>
                  </a:cubicBezTo>
                  <a:cubicBezTo>
                    <a:pt x="736" y="536"/>
                    <a:pt x="736" y="536"/>
                    <a:pt x="735" y="536"/>
                  </a:cubicBezTo>
                  <a:cubicBezTo>
                    <a:pt x="732" y="537"/>
                    <a:pt x="732" y="537"/>
                    <a:pt x="732" y="537"/>
                  </a:cubicBezTo>
                  <a:cubicBezTo>
                    <a:pt x="730" y="534"/>
                    <a:pt x="730" y="534"/>
                    <a:pt x="730" y="534"/>
                  </a:cubicBezTo>
                  <a:cubicBezTo>
                    <a:pt x="728" y="528"/>
                    <a:pt x="723" y="524"/>
                    <a:pt x="718" y="521"/>
                  </a:cubicBezTo>
                  <a:cubicBezTo>
                    <a:pt x="715" y="518"/>
                    <a:pt x="711" y="515"/>
                    <a:pt x="709" y="511"/>
                  </a:cubicBezTo>
                  <a:cubicBezTo>
                    <a:pt x="707" y="509"/>
                    <a:pt x="705" y="506"/>
                    <a:pt x="704" y="504"/>
                  </a:cubicBezTo>
                  <a:cubicBezTo>
                    <a:pt x="701" y="504"/>
                    <a:pt x="701" y="504"/>
                    <a:pt x="701" y="504"/>
                  </a:cubicBezTo>
                  <a:moveTo>
                    <a:pt x="257" y="350"/>
                  </a:moveTo>
                  <a:cubicBezTo>
                    <a:pt x="258" y="350"/>
                    <a:pt x="258" y="350"/>
                    <a:pt x="258" y="350"/>
                  </a:cubicBezTo>
                  <a:cubicBezTo>
                    <a:pt x="261" y="350"/>
                    <a:pt x="264" y="348"/>
                    <a:pt x="267" y="346"/>
                  </a:cubicBezTo>
                  <a:cubicBezTo>
                    <a:pt x="269" y="345"/>
                    <a:pt x="269" y="345"/>
                    <a:pt x="269" y="345"/>
                  </a:cubicBezTo>
                  <a:cubicBezTo>
                    <a:pt x="271" y="343"/>
                    <a:pt x="273" y="342"/>
                    <a:pt x="275" y="341"/>
                  </a:cubicBezTo>
                  <a:cubicBezTo>
                    <a:pt x="277" y="340"/>
                    <a:pt x="277" y="340"/>
                    <a:pt x="277" y="340"/>
                  </a:cubicBezTo>
                  <a:cubicBezTo>
                    <a:pt x="279" y="339"/>
                    <a:pt x="280" y="339"/>
                    <a:pt x="281" y="338"/>
                  </a:cubicBezTo>
                  <a:cubicBezTo>
                    <a:pt x="284" y="336"/>
                    <a:pt x="285" y="335"/>
                    <a:pt x="287" y="335"/>
                  </a:cubicBezTo>
                  <a:cubicBezTo>
                    <a:pt x="287" y="335"/>
                    <a:pt x="287" y="335"/>
                    <a:pt x="287" y="335"/>
                  </a:cubicBezTo>
                  <a:cubicBezTo>
                    <a:pt x="293" y="335"/>
                    <a:pt x="296" y="339"/>
                    <a:pt x="299" y="345"/>
                  </a:cubicBezTo>
                  <a:cubicBezTo>
                    <a:pt x="299" y="345"/>
                    <a:pt x="299" y="345"/>
                    <a:pt x="299" y="345"/>
                  </a:cubicBezTo>
                  <a:cubicBezTo>
                    <a:pt x="303" y="350"/>
                    <a:pt x="303" y="350"/>
                    <a:pt x="303" y="350"/>
                  </a:cubicBezTo>
                  <a:cubicBezTo>
                    <a:pt x="307" y="355"/>
                    <a:pt x="317" y="363"/>
                    <a:pt x="323" y="366"/>
                  </a:cubicBezTo>
                  <a:cubicBezTo>
                    <a:pt x="325" y="368"/>
                    <a:pt x="327" y="368"/>
                    <a:pt x="330" y="369"/>
                  </a:cubicBezTo>
                  <a:cubicBezTo>
                    <a:pt x="331" y="369"/>
                    <a:pt x="333" y="370"/>
                    <a:pt x="335" y="370"/>
                  </a:cubicBezTo>
                  <a:cubicBezTo>
                    <a:pt x="342" y="373"/>
                    <a:pt x="357" y="385"/>
                    <a:pt x="357" y="391"/>
                  </a:cubicBezTo>
                  <a:cubicBezTo>
                    <a:pt x="357" y="391"/>
                    <a:pt x="357" y="391"/>
                    <a:pt x="357" y="391"/>
                  </a:cubicBezTo>
                  <a:cubicBezTo>
                    <a:pt x="357" y="392"/>
                    <a:pt x="357" y="392"/>
                    <a:pt x="357" y="392"/>
                  </a:cubicBezTo>
                  <a:cubicBezTo>
                    <a:pt x="357" y="393"/>
                    <a:pt x="356" y="394"/>
                    <a:pt x="355" y="395"/>
                  </a:cubicBezTo>
                  <a:cubicBezTo>
                    <a:pt x="355" y="396"/>
                    <a:pt x="355" y="397"/>
                    <a:pt x="354" y="398"/>
                  </a:cubicBezTo>
                  <a:cubicBezTo>
                    <a:pt x="353" y="400"/>
                    <a:pt x="353" y="400"/>
                    <a:pt x="353" y="400"/>
                  </a:cubicBezTo>
                  <a:cubicBezTo>
                    <a:pt x="350" y="400"/>
                    <a:pt x="350" y="400"/>
                    <a:pt x="350" y="400"/>
                  </a:cubicBezTo>
                  <a:cubicBezTo>
                    <a:pt x="349" y="400"/>
                    <a:pt x="347" y="400"/>
                    <a:pt x="345" y="400"/>
                  </a:cubicBezTo>
                  <a:cubicBezTo>
                    <a:pt x="342" y="400"/>
                    <a:pt x="339" y="399"/>
                    <a:pt x="336" y="399"/>
                  </a:cubicBezTo>
                  <a:cubicBezTo>
                    <a:pt x="332" y="399"/>
                    <a:pt x="327" y="400"/>
                    <a:pt x="323" y="403"/>
                  </a:cubicBezTo>
                  <a:cubicBezTo>
                    <a:pt x="322" y="404"/>
                    <a:pt x="322" y="404"/>
                    <a:pt x="322" y="404"/>
                  </a:cubicBezTo>
                  <a:cubicBezTo>
                    <a:pt x="323" y="406"/>
                    <a:pt x="323" y="406"/>
                    <a:pt x="323" y="406"/>
                  </a:cubicBezTo>
                  <a:cubicBezTo>
                    <a:pt x="328" y="414"/>
                    <a:pt x="338" y="416"/>
                    <a:pt x="348" y="418"/>
                  </a:cubicBezTo>
                  <a:cubicBezTo>
                    <a:pt x="349" y="418"/>
                    <a:pt x="349" y="418"/>
                    <a:pt x="349" y="418"/>
                  </a:cubicBezTo>
                  <a:cubicBezTo>
                    <a:pt x="349" y="418"/>
                    <a:pt x="349" y="418"/>
                    <a:pt x="349" y="418"/>
                  </a:cubicBezTo>
                  <a:cubicBezTo>
                    <a:pt x="353" y="415"/>
                    <a:pt x="354" y="411"/>
                    <a:pt x="354" y="407"/>
                  </a:cubicBezTo>
                  <a:cubicBezTo>
                    <a:pt x="355" y="404"/>
                    <a:pt x="355" y="404"/>
                    <a:pt x="355" y="404"/>
                  </a:cubicBezTo>
                  <a:cubicBezTo>
                    <a:pt x="358" y="403"/>
                    <a:pt x="358" y="403"/>
                    <a:pt x="358" y="403"/>
                  </a:cubicBezTo>
                  <a:cubicBezTo>
                    <a:pt x="365" y="403"/>
                    <a:pt x="371" y="396"/>
                    <a:pt x="371" y="390"/>
                  </a:cubicBezTo>
                  <a:cubicBezTo>
                    <a:pt x="371" y="389"/>
                    <a:pt x="371" y="388"/>
                    <a:pt x="370" y="386"/>
                  </a:cubicBezTo>
                  <a:cubicBezTo>
                    <a:pt x="367" y="379"/>
                    <a:pt x="367" y="379"/>
                    <a:pt x="367" y="379"/>
                  </a:cubicBezTo>
                  <a:cubicBezTo>
                    <a:pt x="375" y="380"/>
                    <a:pt x="375" y="380"/>
                    <a:pt x="375" y="380"/>
                  </a:cubicBezTo>
                  <a:cubicBezTo>
                    <a:pt x="376" y="380"/>
                    <a:pt x="377" y="381"/>
                    <a:pt x="377" y="381"/>
                  </a:cubicBezTo>
                  <a:cubicBezTo>
                    <a:pt x="379" y="381"/>
                    <a:pt x="380" y="380"/>
                    <a:pt x="381" y="380"/>
                  </a:cubicBezTo>
                  <a:cubicBezTo>
                    <a:pt x="382" y="379"/>
                    <a:pt x="382" y="379"/>
                    <a:pt x="382" y="379"/>
                  </a:cubicBezTo>
                  <a:cubicBezTo>
                    <a:pt x="382" y="378"/>
                    <a:pt x="382" y="378"/>
                    <a:pt x="382" y="378"/>
                  </a:cubicBezTo>
                  <a:cubicBezTo>
                    <a:pt x="391" y="376"/>
                    <a:pt x="391" y="376"/>
                    <a:pt x="391" y="376"/>
                  </a:cubicBezTo>
                  <a:cubicBezTo>
                    <a:pt x="392" y="379"/>
                    <a:pt x="394" y="382"/>
                    <a:pt x="395" y="384"/>
                  </a:cubicBezTo>
                  <a:cubicBezTo>
                    <a:pt x="397" y="387"/>
                    <a:pt x="400" y="390"/>
                    <a:pt x="402" y="392"/>
                  </a:cubicBezTo>
                  <a:cubicBezTo>
                    <a:pt x="405" y="395"/>
                    <a:pt x="408" y="399"/>
                    <a:pt x="410" y="402"/>
                  </a:cubicBezTo>
                  <a:cubicBezTo>
                    <a:pt x="411" y="403"/>
                    <a:pt x="411" y="403"/>
                    <a:pt x="411" y="403"/>
                  </a:cubicBezTo>
                  <a:cubicBezTo>
                    <a:pt x="411" y="404"/>
                    <a:pt x="411" y="404"/>
                    <a:pt x="411" y="404"/>
                  </a:cubicBezTo>
                  <a:cubicBezTo>
                    <a:pt x="411" y="410"/>
                    <a:pt x="413" y="414"/>
                    <a:pt x="415" y="417"/>
                  </a:cubicBezTo>
                  <a:cubicBezTo>
                    <a:pt x="418" y="419"/>
                    <a:pt x="421" y="421"/>
                    <a:pt x="426" y="421"/>
                  </a:cubicBezTo>
                  <a:cubicBezTo>
                    <a:pt x="427" y="421"/>
                    <a:pt x="428" y="421"/>
                    <a:pt x="429" y="420"/>
                  </a:cubicBezTo>
                  <a:cubicBezTo>
                    <a:pt x="429" y="420"/>
                    <a:pt x="429" y="420"/>
                    <a:pt x="429" y="420"/>
                  </a:cubicBezTo>
                  <a:cubicBezTo>
                    <a:pt x="430" y="420"/>
                    <a:pt x="430" y="420"/>
                    <a:pt x="430" y="420"/>
                  </a:cubicBezTo>
                  <a:cubicBezTo>
                    <a:pt x="433" y="418"/>
                    <a:pt x="434" y="416"/>
                    <a:pt x="434" y="414"/>
                  </a:cubicBezTo>
                  <a:cubicBezTo>
                    <a:pt x="434" y="413"/>
                    <a:pt x="435" y="412"/>
                    <a:pt x="436" y="410"/>
                  </a:cubicBezTo>
                  <a:cubicBezTo>
                    <a:pt x="437" y="410"/>
                    <a:pt x="438" y="409"/>
                    <a:pt x="440" y="408"/>
                  </a:cubicBezTo>
                  <a:cubicBezTo>
                    <a:pt x="444" y="407"/>
                    <a:pt x="447" y="405"/>
                    <a:pt x="447" y="401"/>
                  </a:cubicBezTo>
                  <a:cubicBezTo>
                    <a:pt x="447" y="397"/>
                    <a:pt x="443" y="395"/>
                    <a:pt x="439" y="392"/>
                  </a:cubicBezTo>
                  <a:cubicBezTo>
                    <a:pt x="437" y="391"/>
                    <a:pt x="436" y="390"/>
                    <a:pt x="435" y="390"/>
                  </a:cubicBezTo>
                  <a:cubicBezTo>
                    <a:pt x="424" y="382"/>
                    <a:pt x="424" y="382"/>
                    <a:pt x="424" y="382"/>
                  </a:cubicBezTo>
                  <a:cubicBezTo>
                    <a:pt x="438" y="382"/>
                    <a:pt x="438" y="382"/>
                    <a:pt x="438" y="382"/>
                  </a:cubicBezTo>
                  <a:cubicBezTo>
                    <a:pt x="438" y="381"/>
                    <a:pt x="438" y="381"/>
                    <a:pt x="438" y="381"/>
                  </a:cubicBezTo>
                  <a:cubicBezTo>
                    <a:pt x="441" y="377"/>
                    <a:pt x="447" y="373"/>
                    <a:pt x="452" y="373"/>
                  </a:cubicBezTo>
                  <a:cubicBezTo>
                    <a:pt x="453" y="373"/>
                    <a:pt x="455" y="374"/>
                    <a:pt x="456" y="375"/>
                  </a:cubicBezTo>
                  <a:cubicBezTo>
                    <a:pt x="457" y="376"/>
                    <a:pt x="457" y="376"/>
                    <a:pt x="457" y="376"/>
                  </a:cubicBezTo>
                  <a:cubicBezTo>
                    <a:pt x="458" y="378"/>
                    <a:pt x="458" y="378"/>
                    <a:pt x="458" y="378"/>
                  </a:cubicBezTo>
                  <a:cubicBezTo>
                    <a:pt x="462" y="399"/>
                    <a:pt x="469" y="413"/>
                    <a:pt x="480" y="421"/>
                  </a:cubicBezTo>
                  <a:cubicBezTo>
                    <a:pt x="481" y="422"/>
                    <a:pt x="481" y="422"/>
                    <a:pt x="481" y="422"/>
                  </a:cubicBezTo>
                  <a:cubicBezTo>
                    <a:pt x="482" y="421"/>
                    <a:pt x="482" y="421"/>
                    <a:pt x="482" y="421"/>
                  </a:cubicBezTo>
                  <a:cubicBezTo>
                    <a:pt x="483" y="421"/>
                    <a:pt x="484" y="421"/>
                    <a:pt x="485" y="421"/>
                  </a:cubicBezTo>
                  <a:cubicBezTo>
                    <a:pt x="488" y="421"/>
                    <a:pt x="490" y="422"/>
                    <a:pt x="492" y="423"/>
                  </a:cubicBezTo>
                  <a:cubicBezTo>
                    <a:pt x="494" y="424"/>
                    <a:pt x="497" y="425"/>
                    <a:pt x="501" y="425"/>
                  </a:cubicBezTo>
                  <a:cubicBezTo>
                    <a:pt x="502" y="425"/>
                    <a:pt x="502" y="425"/>
                    <a:pt x="503" y="425"/>
                  </a:cubicBezTo>
                  <a:cubicBezTo>
                    <a:pt x="506" y="425"/>
                    <a:pt x="508" y="423"/>
                    <a:pt x="510" y="421"/>
                  </a:cubicBezTo>
                  <a:cubicBezTo>
                    <a:pt x="510" y="421"/>
                    <a:pt x="511" y="420"/>
                    <a:pt x="512" y="419"/>
                  </a:cubicBezTo>
                  <a:cubicBezTo>
                    <a:pt x="512" y="419"/>
                    <a:pt x="512" y="419"/>
                    <a:pt x="512" y="419"/>
                  </a:cubicBezTo>
                  <a:cubicBezTo>
                    <a:pt x="514" y="419"/>
                    <a:pt x="514" y="419"/>
                    <a:pt x="514" y="419"/>
                  </a:cubicBezTo>
                  <a:cubicBezTo>
                    <a:pt x="514" y="419"/>
                    <a:pt x="514" y="418"/>
                    <a:pt x="515" y="418"/>
                  </a:cubicBezTo>
                  <a:cubicBezTo>
                    <a:pt x="517" y="418"/>
                    <a:pt x="520" y="420"/>
                    <a:pt x="523" y="422"/>
                  </a:cubicBezTo>
                  <a:cubicBezTo>
                    <a:pt x="525" y="423"/>
                    <a:pt x="526" y="425"/>
                    <a:pt x="529" y="425"/>
                  </a:cubicBezTo>
                  <a:cubicBezTo>
                    <a:pt x="529" y="426"/>
                    <a:pt x="529" y="426"/>
                    <a:pt x="529" y="426"/>
                  </a:cubicBezTo>
                  <a:cubicBezTo>
                    <a:pt x="536" y="428"/>
                    <a:pt x="536" y="428"/>
                    <a:pt x="536" y="428"/>
                  </a:cubicBezTo>
                  <a:cubicBezTo>
                    <a:pt x="536" y="428"/>
                    <a:pt x="536" y="428"/>
                    <a:pt x="536" y="428"/>
                  </a:cubicBezTo>
                  <a:cubicBezTo>
                    <a:pt x="540" y="430"/>
                    <a:pt x="540" y="430"/>
                    <a:pt x="540" y="430"/>
                  </a:cubicBezTo>
                  <a:cubicBezTo>
                    <a:pt x="531" y="433"/>
                    <a:pt x="531" y="433"/>
                    <a:pt x="531" y="433"/>
                  </a:cubicBezTo>
                  <a:cubicBezTo>
                    <a:pt x="531" y="433"/>
                    <a:pt x="531" y="433"/>
                    <a:pt x="531" y="433"/>
                  </a:cubicBezTo>
                  <a:cubicBezTo>
                    <a:pt x="530" y="434"/>
                    <a:pt x="529" y="435"/>
                    <a:pt x="529" y="437"/>
                  </a:cubicBezTo>
                  <a:cubicBezTo>
                    <a:pt x="529" y="437"/>
                    <a:pt x="529" y="437"/>
                    <a:pt x="529" y="437"/>
                  </a:cubicBezTo>
                  <a:cubicBezTo>
                    <a:pt x="529" y="438"/>
                    <a:pt x="529" y="438"/>
                    <a:pt x="529" y="438"/>
                  </a:cubicBezTo>
                  <a:cubicBezTo>
                    <a:pt x="530" y="441"/>
                    <a:pt x="533" y="442"/>
                    <a:pt x="536" y="442"/>
                  </a:cubicBezTo>
                  <a:cubicBezTo>
                    <a:pt x="541" y="442"/>
                    <a:pt x="547" y="439"/>
                    <a:pt x="547" y="435"/>
                  </a:cubicBezTo>
                  <a:cubicBezTo>
                    <a:pt x="547" y="434"/>
                    <a:pt x="547" y="434"/>
                    <a:pt x="547" y="434"/>
                  </a:cubicBezTo>
                  <a:cubicBezTo>
                    <a:pt x="547" y="434"/>
                    <a:pt x="547" y="434"/>
                    <a:pt x="547" y="434"/>
                  </a:cubicBezTo>
                  <a:cubicBezTo>
                    <a:pt x="547" y="433"/>
                    <a:pt x="546" y="432"/>
                    <a:pt x="545" y="431"/>
                  </a:cubicBezTo>
                  <a:cubicBezTo>
                    <a:pt x="538" y="427"/>
                    <a:pt x="538" y="427"/>
                    <a:pt x="538" y="427"/>
                  </a:cubicBezTo>
                  <a:cubicBezTo>
                    <a:pt x="545" y="424"/>
                    <a:pt x="545" y="424"/>
                    <a:pt x="545" y="424"/>
                  </a:cubicBezTo>
                  <a:cubicBezTo>
                    <a:pt x="547" y="423"/>
                    <a:pt x="547" y="423"/>
                    <a:pt x="547" y="423"/>
                  </a:cubicBezTo>
                  <a:cubicBezTo>
                    <a:pt x="550" y="421"/>
                    <a:pt x="554" y="420"/>
                    <a:pt x="557" y="420"/>
                  </a:cubicBezTo>
                  <a:cubicBezTo>
                    <a:pt x="557" y="420"/>
                    <a:pt x="557" y="420"/>
                    <a:pt x="557" y="420"/>
                  </a:cubicBezTo>
                  <a:cubicBezTo>
                    <a:pt x="561" y="420"/>
                    <a:pt x="561" y="420"/>
                    <a:pt x="561" y="420"/>
                  </a:cubicBezTo>
                  <a:cubicBezTo>
                    <a:pt x="561" y="423"/>
                    <a:pt x="561" y="423"/>
                    <a:pt x="561" y="423"/>
                  </a:cubicBezTo>
                  <a:cubicBezTo>
                    <a:pt x="562" y="426"/>
                    <a:pt x="562" y="429"/>
                    <a:pt x="563" y="431"/>
                  </a:cubicBezTo>
                  <a:cubicBezTo>
                    <a:pt x="564" y="434"/>
                    <a:pt x="564" y="437"/>
                    <a:pt x="564" y="440"/>
                  </a:cubicBezTo>
                  <a:cubicBezTo>
                    <a:pt x="564" y="442"/>
                    <a:pt x="563" y="445"/>
                    <a:pt x="561" y="448"/>
                  </a:cubicBezTo>
                  <a:cubicBezTo>
                    <a:pt x="560" y="450"/>
                    <a:pt x="559" y="452"/>
                    <a:pt x="558" y="456"/>
                  </a:cubicBezTo>
                  <a:cubicBezTo>
                    <a:pt x="557" y="458"/>
                    <a:pt x="556" y="461"/>
                    <a:pt x="556" y="464"/>
                  </a:cubicBezTo>
                  <a:cubicBezTo>
                    <a:pt x="555" y="470"/>
                    <a:pt x="554" y="475"/>
                    <a:pt x="549" y="476"/>
                  </a:cubicBezTo>
                  <a:cubicBezTo>
                    <a:pt x="547" y="477"/>
                    <a:pt x="545" y="477"/>
                    <a:pt x="543" y="477"/>
                  </a:cubicBezTo>
                  <a:cubicBezTo>
                    <a:pt x="539" y="477"/>
                    <a:pt x="535" y="476"/>
                    <a:pt x="532" y="475"/>
                  </a:cubicBezTo>
                  <a:cubicBezTo>
                    <a:pt x="528" y="473"/>
                    <a:pt x="524" y="472"/>
                    <a:pt x="519" y="472"/>
                  </a:cubicBezTo>
                  <a:cubicBezTo>
                    <a:pt x="519" y="472"/>
                    <a:pt x="518" y="472"/>
                    <a:pt x="518" y="472"/>
                  </a:cubicBezTo>
                  <a:cubicBezTo>
                    <a:pt x="514" y="472"/>
                    <a:pt x="511" y="474"/>
                    <a:pt x="508" y="476"/>
                  </a:cubicBezTo>
                  <a:cubicBezTo>
                    <a:pt x="506" y="477"/>
                    <a:pt x="503" y="479"/>
                    <a:pt x="501" y="479"/>
                  </a:cubicBezTo>
                  <a:cubicBezTo>
                    <a:pt x="500" y="479"/>
                    <a:pt x="499" y="479"/>
                    <a:pt x="499" y="479"/>
                  </a:cubicBezTo>
                  <a:cubicBezTo>
                    <a:pt x="494" y="479"/>
                    <a:pt x="490" y="478"/>
                    <a:pt x="485" y="476"/>
                  </a:cubicBezTo>
                  <a:cubicBezTo>
                    <a:pt x="480" y="474"/>
                    <a:pt x="475" y="472"/>
                    <a:pt x="470" y="471"/>
                  </a:cubicBezTo>
                  <a:cubicBezTo>
                    <a:pt x="469" y="471"/>
                    <a:pt x="468" y="471"/>
                    <a:pt x="468" y="471"/>
                  </a:cubicBezTo>
                  <a:cubicBezTo>
                    <a:pt x="467" y="471"/>
                    <a:pt x="466" y="471"/>
                    <a:pt x="465" y="471"/>
                  </a:cubicBezTo>
                  <a:cubicBezTo>
                    <a:pt x="465" y="471"/>
                    <a:pt x="464" y="471"/>
                    <a:pt x="463" y="471"/>
                  </a:cubicBezTo>
                  <a:cubicBezTo>
                    <a:pt x="462" y="471"/>
                    <a:pt x="462" y="471"/>
                    <a:pt x="462" y="471"/>
                  </a:cubicBezTo>
                  <a:cubicBezTo>
                    <a:pt x="461" y="470"/>
                    <a:pt x="461" y="470"/>
                    <a:pt x="461" y="470"/>
                  </a:cubicBezTo>
                  <a:cubicBezTo>
                    <a:pt x="460" y="470"/>
                    <a:pt x="459" y="469"/>
                    <a:pt x="459" y="469"/>
                  </a:cubicBezTo>
                  <a:cubicBezTo>
                    <a:pt x="457" y="468"/>
                    <a:pt x="456" y="467"/>
                    <a:pt x="454" y="466"/>
                  </a:cubicBezTo>
                  <a:cubicBezTo>
                    <a:pt x="451" y="465"/>
                    <a:pt x="449" y="465"/>
                    <a:pt x="446" y="465"/>
                  </a:cubicBezTo>
                  <a:cubicBezTo>
                    <a:pt x="445" y="465"/>
                    <a:pt x="444" y="465"/>
                    <a:pt x="444" y="465"/>
                  </a:cubicBezTo>
                  <a:cubicBezTo>
                    <a:pt x="442" y="465"/>
                    <a:pt x="442" y="465"/>
                    <a:pt x="442" y="465"/>
                  </a:cubicBezTo>
                  <a:cubicBezTo>
                    <a:pt x="441" y="463"/>
                    <a:pt x="441" y="463"/>
                    <a:pt x="441" y="463"/>
                  </a:cubicBezTo>
                  <a:cubicBezTo>
                    <a:pt x="436" y="458"/>
                    <a:pt x="428" y="457"/>
                    <a:pt x="422" y="457"/>
                  </a:cubicBezTo>
                  <a:cubicBezTo>
                    <a:pt x="410" y="457"/>
                    <a:pt x="401" y="462"/>
                    <a:pt x="400" y="470"/>
                  </a:cubicBezTo>
                  <a:cubicBezTo>
                    <a:pt x="399" y="472"/>
                    <a:pt x="399" y="475"/>
                    <a:pt x="400" y="477"/>
                  </a:cubicBezTo>
                  <a:cubicBezTo>
                    <a:pt x="400" y="478"/>
                    <a:pt x="400" y="480"/>
                    <a:pt x="400" y="480"/>
                  </a:cubicBezTo>
                  <a:cubicBezTo>
                    <a:pt x="403" y="483"/>
                    <a:pt x="403" y="483"/>
                    <a:pt x="403" y="483"/>
                  </a:cubicBezTo>
                  <a:cubicBezTo>
                    <a:pt x="397" y="485"/>
                    <a:pt x="397" y="485"/>
                    <a:pt x="397" y="485"/>
                  </a:cubicBezTo>
                  <a:cubicBezTo>
                    <a:pt x="396" y="486"/>
                    <a:pt x="396" y="486"/>
                    <a:pt x="394" y="486"/>
                  </a:cubicBezTo>
                  <a:cubicBezTo>
                    <a:pt x="392" y="486"/>
                    <a:pt x="389" y="485"/>
                    <a:pt x="385" y="482"/>
                  </a:cubicBezTo>
                  <a:cubicBezTo>
                    <a:pt x="382" y="481"/>
                    <a:pt x="378" y="479"/>
                    <a:pt x="374" y="478"/>
                  </a:cubicBezTo>
                  <a:cubicBezTo>
                    <a:pt x="372" y="477"/>
                    <a:pt x="370" y="477"/>
                    <a:pt x="368" y="477"/>
                  </a:cubicBezTo>
                  <a:cubicBezTo>
                    <a:pt x="365" y="477"/>
                    <a:pt x="364" y="477"/>
                    <a:pt x="363" y="476"/>
                  </a:cubicBezTo>
                  <a:cubicBezTo>
                    <a:pt x="360" y="475"/>
                    <a:pt x="359" y="474"/>
                    <a:pt x="357" y="471"/>
                  </a:cubicBezTo>
                  <a:cubicBezTo>
                    <a:pt x="356" y="469"/>
                    <a:pt x="355" y="466"/>
                    <a:pt x="352" y="464"/>
                  </a:cubicBezTo>
                  <a:cubicBezTo>
                    <a:pt x="348" y="461"/>
                    <a:pt x="339" y="458"/>
                    <a:pt x="334" y="458"/>
                  </a:cubicBezTo>
                  <a:cubicBezTo>
                    <a:pt x="333" y="458"/>
                    <a:pt x="333" y="458"/>
                    <a:pt x="333" y="458"/>
                  </a:cubicBezTo>
                  <a:cubicBezTo>
                    <a:pt x="331" y="458"/>
                    <a:pt x="330" y="458"/>
                    <a:pt x="329" y="458"/>
                  </a:cubicBezTo>
                  <a:cubicBezTo>
                    <a:pt x="328" y="458"/>
                    <a:pt x="328" y="458"/>
                    <a:pt x="328" y="458"/>
                  </a:cubicBezTo>
                  <a:cubicBezTo>
                    <a:pt x="327" y="458"/>
                    <a:pt x="326" y="458"/>
                    <a:pt x="326" y="458"/>
                  </a:cubicBezTo>
                  <a:cubicBezTo>
                    <a:pt x="325" y="458"/>
                    <a:pt x="325" y="458"/>
                    <a:pt x="324" y="458"/>
                  </a:cubicBezTo>
                  <a:cubicBezTo>
                    <a:pt x="320" y="458"/>
                    <a:pt x="313" y="454"/>
                    <a:pt x="312" y="453"/>
                  </a:cubicBezTo>
                  <a:cubicBezTo>
                    <a:pt x="311" y="453"/>
                    <a:pt x="310" y="452"/>
                    <a:pt x="309" y="451"/>
                  </a:cubicBezTo>
                  <a:cubicBezTo>
                    <a:pt x="308" y="451"/>
                    <a:pt x="306" y="450"/>
                    <a:pt x="305" y="449"/>
                  </a:cubicBezTo>
                  <a:cubicBezTo>
                    <a:pt x="301" y="447"/>
                    <a:pt x="301" y="447"/>
                    <a:pt x="301" y="447"/>
                  </a:cubicBezTo>
                  <a:cubicBezTo>
                    <a:pt x="304" y="443"/>
                    <a:pt x="304" y="443"/>
                    <a:pt x="304" y="443"/>
                  </a:cubicBezTo>
                  <a:cubicBezTo>
                    <a:pt x="305" y="442"/>
                    <a:pt x="305" y="442"/>
                    <a:pt x="306" y="441"/>
                  </a:cubicBezTo>
                  <a:cubicBezTo>
                    <a:pt x="308" y="439"/>
                    <a:pt x="310" y="437"/>
                    <a:pt x="311" y="434"/>
                  </a:cubicBezTo>
                  <a:cubicBezTo>
                    <a:pt x="311" y="432"/>
                    <a:pt x="310" y="430"/>
                    <a:pt x="308" y="429"/>
                  </a:cubicBezTo>
                  <a:cubicBezTo>
                    <a:pt x="307" y="427"/>
                    <a:pt x="307" y="426"/>
                    <a:pt x="306" y="425"/>
                  </a:cubicBezTo>
                  <a:cubicBezTo>
                    <a:pt x="306" y="424"/>
                    <a:pt x="306" y="424"/>
                    <a:pt x="306" y="424"/>
                  </a:cubicBezTo>
                  <a:cubicBezTo>
                    <a:pt x="306" y="423"/>
                    <a:pt x="306" y="423"/>
                    <a:pt x="307" y="421"/>
                  </a:cubicBezTo>
                  <a:cubicBezTo>
                    <a:pt x="307" y="420"/>
                    <a:pt x="307" y="418"/>
                    <a:pt x="307" y="417"/>
                  </a:cubicBezTo>
                  <a:cubicBezTo>
                    <a:pt x="306" y="413"/>
                    <a:pt x="299" y="409"/>
                    <a:pt x="294" y="409"/>
                  </a:cubicBezTo>
                  <a:cubicBezTo>
                    <a:pt x="291" y="409"/>
                    <a:pt x="289" y="410"/>
                    <a:pt x="286" y="411"/>
                  </a:cubicBezTo>
                  <a:cubicBezTo>
                    <a:pt x="284" y="412"/>
                    <a:pt x="283" y="412"/>
                    <a:pt x="281" y="412"/>
                  </a:cubicBezTo>
                  <a:cubicBezTo>
                    <a:pt x="279" y="412"/>
                    <a:pt x="276" y="412"/>
                    <a:pt x="273" y="411"/>
                  </a:cubicBezTo>
                  <a:cubicBezTo>
                    <a:pt x="270" y="411"/>
                    <a:pt x="266" y="410"/>
                    <a:pt x="263" y="410"/>
                  </a:cubicBezTo>
                  <a:cubicBezTo>
                    <a:pt x="262" y="410"/>
                    <a:pt x="262" y="410"/>
                    <a:pt x="261" y="410"/>
                  </a:cubicBezTo>
                  <a:cubicBezTo>
                    <a:pt x="259" y="410"/>
                    <a:pt x="257" y="411"/>
                    <a:pt x="255" y="412"/>
                  </a:cubicBezTo>
                  <a:cubicBezTo>
                    <a:pt x="253" y="412"/>
                    <a:pt x="251" y="413"/>
                    <a:pt x="250" y="413"/>
                  </a:cubicBezTo>
                  <a:cubicBezTo>
                    <a:pt x="248" y="413"/>
                    <a:pt x="245" y="413"/>
                    <a:pt x="242" y="413"/>
                  </a:cubicBezTo>
                  <a:cubicBezTo>
                    <a:pt x="240" y="413"/>
                    <a:pt x="237" y="413"/>
                    <a:pt x="234" y="413"/>
                  </a:cubicBezTo>
                  <a:cubicBezTo>
                    <a:pt x="232" y="413"/>
                    <a:pt x="229" y="413"/>
                    <a:pt x="227" y="413"/>
                  </a:cubicBezTo>
                  <a:cubicBezTo>
                    <a:pt x="225" y="413"/>
                    <a:pt x="224" y="413"/>
                    <a:pt x="223" y="413"/>
                  </a:cubicBezTo>
                  <a:cubicBezTo>
                    <a:pt x="216" y="413"/>
                    <a:pt x="206" y="416"/>
                    <a:pt x="200" y="418"/>
                  </a:cubicBezTo>
                  <a:cubicBezTo>
                    <a:pt x="199" y="419"/>
                    <a:pt x="197" y="420"/>
                    <a:pt x="196" y="421"/>
                  </a:cubicBezTo>
                  <a:cubicBezTo>
                    <a:pt x="195" y="422"/>
                    <a:pt x="193" y="423"/>
                    <a:pt x="192" y="424"/>
                  </a:cubicBezTo>
                  <a:cubicBezTo>
                    <a:pt x="191" y="424"/>
                    <a:pt x="190" y="425"/>
                    <a:pt x="190" y="425"/>
                  </a:cubicBezTo>
                  <a:cubicBezTo>
                    <a:pt x="188" y="425"/>
                    <a:pt x="187" y="425"/>
                    <a:pt x="186" y="426"/>
                  </a:cubicBezTo>
                  <a:cubicBezTo>
                    <a:pt x="184" y="427"/>
                    <a:pt x="183" y="428"/>
                    <a:pt x="181" y="429"/>
                  </a:cubicBezTo>
                  <a:cubicBezTo>
                    <a:pt x="178" y="431"/>
                    <a:pt x="177" y="432"/>
                    <a:pt x="176" y="432"/>
                  </a:cubicBezTo>
                  <a:cubicBezTo>
                    <a:pt x="175" y="432"/>
                    <a:pt x="174" y="432"/>
                    <a:pt x="173" y="432"/>
                  </a:cubicBezTo>
                  <a:cubicBezTo>
                    <a:pt x="172" y="432"/>
                    <a:pt x="169" y="432"/>
                    <a:pt x="167" y="432"/>
                  </a:cubicBezTo>
                  <a:cubicBezTo>
                    <a:pt x="164" y="431"/>
                    <a:pt x="161" y="431"/>
                    <a:pt x="158" y="431"/>
                  </a:cubicBezTo>
                  <a:cubicBezTo>
                    <a:pt x="157" y="431"/>
                    <a:pt x="157" y="431"/>
                    <a:pt x="156" y="431"/>
                  </a:cubicBezTo>
                  <a:cubicBezTo>
                    <a:pt x="155" y="431"/>
                    <a:pt x="154" y="431"/>
                    <a:pt x="153" y="431"/>
                  </a:cubicBezTo>
                  <a:cubicBezTo>
                    <a:pt x="148" y="431"/>
                    <a:pt x="146" y="431"/>
                    <a:pt x="145" y="430"/>
                  </a:cubicBezTo>
                  <a:cubicBezTo>
                    <a:pt x="142" y="429"/>
                    <a:pt x="142" y="429"/>
                    <a:pt x="142" y="429"/>
                  </a:cubicBezTo>
                  <a:cubicBezTo>
                    <a:pt x="142" y="426"/>
                    <a:pt x="142" y="426"/>
                    <a:pt x="142" y="426"/>
                  </a:cubicBezTo>
                  <a:cubicBezTo>
                    <a:pt x="142" y="420"/>
                    <a:pt x="148" y="420"/>
                    <a:pt x="159" y="420"/>
                  </a:cubicBezTo>
                  <a:cubicBezTo>
                    <a:pt x="162" y="420"/>
                    <a:pt x="166" y="420"/>
                    <a:pt x="170" y="419"/>
                  </a:cubicBezTo>
                  <a:cubicBezTo>
                    <a:pt x="173" y="419"/>
                    <a:pt x="175" y="417"/>
                    <a:pt x="177" y="415"/>
                  </a:cubicBezTo>
                  <a:cubicBezTo>
                    <a:pt x="178" y="414"/>
                    <a:pt x="179" y="413"/>
                    <a:pt x="181" y="412"/>
                  </a:cubicBezTo>
                  <a:cubicBezTo>
                    <a:pt x="182" y="411"/>
                    <a:pt x="183" y="411"/>
                    <a:pt x="184" y="410"/>
                  </a:cubicBezTo>
                  <a:cubicBezTo>
                    <a:pt x="186" y="410"/>
                    <a:pt x="187" y="410"/>
                    <a:pt x="189" y="409"/>
                  </a:cubicBezTo>
                  <a:cubicBezTo>
                    <a:pt x="192" y="406"/>
                    <a:pt x="198" y="400"/>
                    <a:pt x="199" y="396"/>
                  </a:cubicBezTo>
                  <a:cubicBezTo>
                    <a:pt x="199" y="394"/>
                    <a:pt x="199" y="392"/>
                    <a:pt x="198" y="390"/>
                  </a:cubicBezTo>
                  <a:cubicBezTo>
                    <a:pt x="198" y="387"/>
                    <a:pt x="198" y="387"/>
                    <a:pt x="198" y="387"/>
                  </a:cubicBezTo>
                  <a:cubicBezTo>
                    <a:pt x="199" y="385"/>
                    <a:pt x="199" y="385"/>
                    <a:pt x="199" y="385"/>
                  </a:cubicBezTo>
                  <a:cubicBezTo>
                    <a:pt x="200" y="384"/>
                    <a:pt x="201" y="383"/>
                    <a:pt x="203" y="381"/>
                  </a:cubicBezTo>
                  <a:cubicBezTo>
                    <a:pt x="204" y="380"/>
                    <a:pt x="204" y="380"/>
                    <a:pt x="204" y="380"/>
                  </a:cubicBezTo>
                  <a:cubicBezTo>
                    <a:pt x="205" y="379"/>
                    <a:pt x="206" y="378"/>
                    <a:pt x="207" y="377"/>
                  </a:cubicBezTo>
                  <a:cubicBezTo>
                    <a:pt x="208" y="376"/>
                    <a:pt x="208" y="376"/>
                    <a:pt x="208" y="376"/>
                  </a:cubicBezTo>
                  <a:cubicBezTo>
                    <a:pt x="212" y="372"/>
                    <a:pt x="216" y="368"/>
                    <a:pt x="220" y="365"/>
                  </a:cubicBezTo>
                  <a:cubicBezTo>
                    <a:pt x="222" y="365"/>
                    <a:pt x="223" y="364"/>
                    <a:pt x="225" y="364"/>
                  </a:cubicBezTo>
                  <a:cubicBezTo>
                    <a:pt x="229" y="363"/>
                    <a:pt x="232" y="362"/>
                    <a:pt x="233" y="359"/>
                  </a:cubicBezTo>
                  <a:cubicBezTo>
                    <a:pt x="233" y="359"/>
                    <a:pt x="233" y="359"/>
                    <a:pt x="233" y="359"/>
                  </a:cubicBezTo>
                  <a:cubicBezTo>
                    <a:pt x="233" y="358"/>
                    <a:pt x="233" y="358"/>
                    <a:pt x="233" y="358"/>
                  </a:cubicBezTo>
                  <a:cubicBezTo>
                    <a:pt x="234" y="356"/>
                    <a:pt x="233" y="354"/>
                    <a:pt x="233" y="352"/>
                  </a:cubicBezTo>
                  <a:cubicBezTo>
                    <a:pt x="233" y="349"/>
                    <a:pt x="233" y="349"/>
                    <a:pt x="233" y="349"/>
                  </a:cubicBezTo>
                  <a:cubicBezTo>
                    <a:pt x="234" y="348"/>
                    <a:pt x="234" y="348"/>
                    <a:pt x="234" y="348"/>
                  </a:cubicBezTo>
                  <a:cubicBezTo>
                    <a:pt x="236" y="347"/>
                    <a:pt x="236" y="346"/>
                    <a:pt x="237" y="346"/>
                  </a:cubicBezTo>
                  <a:cubicBezTo>
                    <a:pt x="237" y="346"/>
                    <a:pt x="237" y="346"/>
                    <a:pt x="237" y="346"/>
                  </a:cubicBezTo>
                  <a:cubicBezTo>
                    <a:pt x="238" y="346"/>
                    <a:pt x="238" y="346"/>
                    <a:pt x="238" y="346"/>
                  </a:cubicBezTo>
                  <a:cubicBezTo>
                    <a:pt x="238" y="346"/>
                    <a:pt x="239" y="346"/>
                    <a:pt x="239" y="346"/>
                  </a:cubicBezTo>
                  <a:cubicBezTo>
                    <a:pt x="242" y="346"/>
                    <a:pt x="244" y="346"/>
                    <a:pt x="247" y="347"/>
                  </a:cubicBezTo>
                  <a:cubicBezTo>
                    <a:pt x="250" y="349"/>
                    <a:pt x="253" y="350"/>
                    <a:pt x="257" y="350"/>
                  </a:cubicBezTo>
                  <a:moveTo>
                    <a:pt x="382" y="375"/>
                  </a:moveTo>
                  <a:cubicBezTo>
                    <a:pt x="380" y="371"/>
                    <a:pt x="375" y="369"/>
                    <a:pt x="371" y="368"/>
                  </a:cubicBezTo>
                  <a:cubicBezTo>
                    <a:pt x="369" y="367"/>
                    <a:pt x="367" y="366"/>
                    <a:pt x="366" y="365"/>
                  </a:cubicBezTo>
                  <a:cubicBezTo>
                    <a:pt x="364" y="365"/>
                    <a:pt x="363" y="364"/>
                    <a:pt x="362" y="362"/>
                  </a:cubicBezTo>
                  <a:cubicBezTo>
                    <a:pt x="361" y="361"/>
                    <a:pt x="359" y="359"/>
                    <a:pt x="357" y="358"/>
                  </a:cubicBezTo>
                  <a:cubicBezTo>
                    <a:pt x="355" y="357"/>
                    <a:pt x="353" y="357"/>
                    <a:pt x="351" y="356"/>
                  </a:cubicBezTo>
                  <a:cubicBezTo>
                    <a:pt x="348" y="356"/>
                    <a:pt x="346" y="355"/>
                    <a:pt x="344" y="354"/>
                  </a:cubicBezTo>
                  <a:cubicBezTo>
                    <a:pt x="343" y="353"/>
                    <a:pt x="341" y="351"/>
                    <a:pt x="340" y="348"/>
                  </a:cubicBezTo>
                  <a:cubicBezTo>
                    <a:pt x="339" y="346"/>
                    <a:pt x="338" y="343"/>
                    <a:pt x="336" y="342"/>
                  </a:cubicBezTo>
                  <a:cubicBezTo>
                    <a:pt x="334" y="340"/>
                    <a:pt x="332" y="338"/>
                    <a:pt x="330" y="337"/>
                  </a:cubicBezTo>
                  <a:cubicBezTo>
                    <a:pt x="326" y="334"/>
                    <a:pt x="323" y="332"/>
                    <a:pt x="323" y="325"/>
                  </a:cubicBezTo>
                  <a:cubicBezTo>
                    <a:pt x="324" y="324"/>
                    <a:pt x="324" y="324"/>
                    <a:pt x="324" y="324"/>
                  </a:cubicBezTo>
                  <a:cubicBezTo>
                    <a:pt x="325" y="323"/>
                    <a:pt x="325" y="323"/>
                    <a:pt x="325" y="323"/>
                  </a:cubicBezTo>
                  <a:cubicBezTo>
                    <a:pt x="329" y="319"/>
                    <a:pt x="329" y="319"/>
                    <a:pt x="329" y="319"/>
                  </a:cubicBezTo>
                  <a:cubicBezTo>
                    <a:pt x="331" y="324"/>
                    <a:pt x="331" y="324"/>
                    <a:pt x="331" y="324"/>
                  </a:cubicBezTo>
                  <a:cubicBezTo>
                    <a:pt x="332" y="325"/>
                    <a:pt x="333" y="327"/>
                    <a:pt x="335" y="328"/>
                  </a:cubicBezTo>
                  <a:cubicBezTo>
                    <a:pt x="336" y="329"/>
                    <a:pt x="338" y="329"/>
                    <a:pt x="340" y="330"/>
                  </a:cubicBezTo>
                  <a:cubicBezTo>
                    <a:pt x="341" y="330"/>
                    <a:pt x="342" y="330"/>
                    <a:pt x="344" y="331"/>
                  </a:cubicBezTo>
                  <a:cubicBezTo>
                    <a:pt x="345" y="332"/>
                    <a:pt x="345" y="333"/>
                    <a:pt x="347" y="335"/>
                  </a:cubicBezTo>
                  <a:cubicBezTo>
                    <a:pt x="348" y="337"/>
                    <a:pt x="350" y="339"/>
                    <a:pt x="352" y="341"/>
                  </a:cubicBezTo>
                  <a:cubicBezTo>
                    <a:pt x="356" y="344"/>
                    <a:pt x="362" y="347"/>
                    <a:pt x="367" y="349"/>
                  </a:cubicBezTo>
                  <a:cubicBezTo>
                    <a:pt x="368" y="350"/>
                    <a:pt x="368" y="350"/>
                    <a:pt x="368" y="350"/>
                  </a:cubicBezTo>
                  <a:cubicBezTo>
                    <a:pt x="370" y="351"/>
                    <a:pt x="371" y="351"/>
                    <a:pt x="373" y="352"/>
                  </a:cubicBezTo>
                  <a:cubicBezTo>
                    <a:pt x="375" y="353"/>
                    <a:pt x="375" y="353"/>
                    <a:pt x="375" y="353"/>
                  </a:cubicBezTo>
                  <a:cubicBezTo>
                    <a:pt x="388" y="359"/>
                    <a:pt x="390" y="361"/>
                    <a:pt x="391" y="364"/>
                  </a:cubicBezTo>
                  <a:cubicBezTo>
                    <a:pt x="391" y="365"/>
                    <a:pt x="391" y="366"/>
                    <a:pt x="390" y="368"/>
                  </a:cubicBezTo>
                  <a:cubicBezTo>
                    <a:pt x="390" y="370"/>
                    <a:pt x="390" y="372"/>
                    <a:pt x="390" y="373"/>
                  </a:cubicBezTo>
                  <a:cubicBezTo>
                    <a:pt x="382" y="375"/>
                    <a:pt x="382" y="375"/>
                    <a:pt x="382" y="375"/>
                  </a:cubicBezTo>
                  <a:moveTo>
                    <a:pt x="535" y="333"/>
                  </a:moveTo>
                  <a:cubicBezTo>
                    <a:pt x="540" y="333"/>
                    <a:pt x="545" y="330"/>
                    <a:pt x="548" y="328"/>
                  </a:cubicBezTo>
                  <a:cubicBezTo>
                    <a:pt x="550" y="327"/>
                    <a:pt x="552" y="326"/>
                    <a:pt x="554" y="326"/>
                  </a:cubicBezTo>
                  <a:cubicBezTo>
                    <a:pt x="556" y="325"/>
                    <a:pt x="556" y="325"/>
                    <a:pt x="556" y="325"/>
                  </a:cubicBezTo>
                  <a:cubicBezTo>
                    <a:pt x="554" y="321"/>
                    <a:pt x="554" y="321"/>
                    <a:pt x="554" y="321"/>
                  </a:cubicBezTo>
                  <a:cubicBezTo>
                    <a:pt x="554" y="320"/>
                    <a:pt x="552" y="319"/>
                    <a:pt x="551" y="318"/>
                  </a:cubicBezTo>
                  <a:cubicBezTo>
                    <a:pt x="543" y="315"/>
                    <a:pt x="543" y="315"/>
                    <a:pt x="543" y="315"/>
                  </a:cubicBezTo>
                  <a:cubicBezTo>
                    <a:pt x="550" y="310"/>
                    <a:pt x="550" y="310"/>
                    <a:pt x="550" y="310"/>
                  </a:cubicBezTo>
                  <a:cubicBezTo>
                    <a:pt x="554" y="309"/>
                    <a:pt x="559" y="307"/>
                    <a:pt x="564" y="307"/>
                  </a:cubicBezTo>
                  <a:cubicBezTo>
                    <a:pt x="575" y="307"/>
                    <a:pt x="575" y="307"/>
                    <a:pt x="575" y="307"/>
                  </a:cubicBezTo>
                  <a:cubicBezTo>
                    <a:pt x="567" y="315"/>
                    <a:pt x="567" y="315"/>
                    <a:pt x="567" y="315"/>
                  </a:cubicBezTo>
                  <a:cubicBezTo>
                    <a:pt x="567" y="315"/>
                    <a:pt x="567" y="315"/>
                    <a:pt x="566" y="316"/>
                  </a:cubicBezTo>
                  <a:cubicBezTo>
                    <a:pt x="565" y="317"/>
                    <a:pt x="563" y="319"/>
                    <a:pt x="562" y="321"/>
                  </a:cubicBezTo>
                  <a:cubicBezTo>
                    <a:pt x="561" y="324"/>
                    <a:pt x="561" y="324"/>
                    <a:pt x="561" y="324"/>
                  </a:cubicBezTo>
                  <a:cubicBezTo>
                    <a:pt x="563" y="326"/>
                    <a:pt x="563" y="326"/>
                    <a:pt x="563" y="326"/>
                  </a:cubicBezTo>
                  <a:cubicBezTo>
                    <a:pt x="565" y="330"/>
                    <a:pt x="571" y="332"/>
                    <a:pt x="578" y="335"/>
                  </a:cubicBezTo>
                  <a:cubicBezTo>
                    <a:pt x="580" y="336"/>
                    <a:pt x="582" y="337"/>
                    <a:pt x="583" y="338"/>
                  </a:cubicBezTo>
                  <a:cubicBezTo>
                    <a:pt x="587" y="340"/>
                    <a:pt x="591" y="342"/>
                    <a:pt x="595" y="344"/>
                  </a:cubicBezTo>
                  <a:cubicBezTo>
                    <a:pt x="598" y="346"/>
                    <a:pt x="601" y="347"/>
                    <a:pt x="604" y="349"/>
                  </a:cubicBezTo>
                  <a:cubicBezTo>
                    <a:pt x="609" y="352"/>
                    <a:pt x="613" y="357"/>
                    <a:pt x="612" y="361"/>
                  </a:cubicBezTo>
                  <a:cubicBezTo>
                    <a:pt x="612" y="364"/>
                    <a:pt x="609" y="366"/>
                    <a:pt x="604" y="367"/>
                  </a:cubicBezTo>
                  <a:cubicBezTo>
                    <a:pt x="600" y="368"/>
                    <a:pt x="592" y="368"/>
                    <a:pt x="586" y="368"/>
                  </a:cubicBezTo>
                  <a:cubicBezTo>
                    <a:pt x="585" y="368"/>
                    <a:pt x="585" y="368"/>
                    <a:pt x="584" y="368"/>
                  </a:cubicBezTo>
                  <a:cubicBezTo>
                    <a:pt x="576" y="368"/>
                    <a:pt x="570" y="365"/>
                    <a:pt x="563" y="362"/>
                  </a:cubicBezTo>
                  <a:cubicBezTo>
                    <a:pt x="555" y="359"/>
                    <a:pt x="547" y="356"/>
                    <a:pt x="537" y="356"/>
                  </a:cubicBezTo>
                  <a:cubicBezTo>
                    <a:pt x="537" y="356"/>
                    <a:pt x="536" y="356"/>
                    <a:pt x="535" y="356"/>
                  </a:cubicBezTo>
                  <a:cubicBezTo>
                    <a:pt x="531" y="356"/>
                    <a:pt x="527" y="357"/>
                    <a:pt x="523" y="358"/>
                  </a:cubicBezTo>
                  <a:cubicBezTo>
                    <a:pt x="521" y="359"/>
                    <a:pt x="518" y="361"/>
                    <a:pt x="516" y="362"/>
                  </a:cubicBezTo>
                  <a:cubicBezTo>
                    <a:pt x="514" y="364"/>
                    <a:pt x="512" y="365"/>
                    <a:pt x="510" y="366"/>
                  </a:cubicBezTo>
                  <a:cubicBezTo>
                    <a:pt x="510" y="366"/>
                    <a:pt x="509" y="366"/>
                    <a:pt x="508" y="366"/>
                  </a:cubicBezTo>
                  <a:cubicBezTo>
                    <a:pt x="506" y="366"/>
                    <a:pt x="503" y="366"/>
                    <a:pt x="501" y="365"/>
                  </a:cubicBezTo>
                  <a:cubicBezTo>
                    <a:pt x="499" y="365"/>
                    <a:pt x="497" y="365"/>
                    <a:pt x="496" y="365"/>
                  </a:cubicBezTo>
                  <a:cubicBezTo>
                    <a:pt x="494" y="365"/>
                    <a:pt x="493" y="365"/>
                    <a:pt x="491" y="366"/>
                  </a:cubicBezTo>
                  <a:cubicBezTo>
                    <a:pt x="491" y="366"/>
                    <a:pt x="491" y="366"/>
                    <a:pt x="490" y="366"/>
                  </a:cubicBezTo>
                  <a:cubicBezTo>
                    <a:pt x="486" y="369"/>
                    <a:pt x="486" y="369"/>
                    <a:pt x="486" y="369"/>
                  </a:cubicBezTo>
                  <a:cubicBezTo>
                    <a:pt x="484" y="364"/>
                    <a:pt x="484" y="364"/>
                    <a:pt x="484" y="364"/>
                  </a:cubicBezTo>
                  <a:cubicBezTo>
                    <a:pt x="484" y="362"/>
                    <a:pt x="482" y="360"/>
                    <a:pt x="481" y="359"/>
                  </a:cubicBezTo>
                  <a:cubicBezTo>
                    <a:pt x="480" y="357"/>
                    <a:pt x="478" y="356"/>
                    <a:pt x="478" y="354"/>
                  </a:cubicBezTo>
                  <a:cubicBezTo>
                    <a:pt x="478" y="351"/>
                    <a:pt x="479" y="349"/>
                    <a:pt x="481" y="347"/>
                  </a:cubicBezTo>
                  <a:cubicBezTo>
                    <a:pt x="482" y="345"/>
                    <a:pt x="484" y="343"/>
                    <a:pt x="485" y="339"/>
                  </a:cubicBezTo>
                  <a:cubicBezTo>
                    <a:pt x="486" y="338"/>
                    <a:pt x="486" y="337"/>
                    <a:pt x="486" y="335"/>
                  </a:cubicBezTo>
                  <a:cubicBezTo>
                    <a:pt x="485" y="333"/>
                    <a:pt x="485" y="333"/>
                    <a:pt x="485" y="333"/>
                  </a:cubicBezTo>
                  <a:cubicBezTo>
                    <a:pt x="487" y="332"/>
                    <a:pt x="487" y="332"/>
                    <a:pt x="487" y="332"/>
                  </a:cubicBezTo>
                  <a:cubicBezTo>
                    <a:pt x="487" y="332"/>
                    <a:pt x="488" y="331"/>
                    <a:pt x="488" y="331"/>
                  </a:cubicBezTo>
                  <a:cubicBezTo>
                    <a:pt x="489" y="330"/>
                    <a:pt x="490" y="329"/>
                    <a:pt x="491" y="327"/>
                  </a:cubicBezTo>
                  <a:cubicBezTo>
                    <a:pt x="492" y="326"/>
                    <a:pt x="493" y="324"/>
                    <a:pt x="494" y="323"/>
                  </a:cubicBezTo>
                  <a:cubicBezTo>
                    <a:pt x="498" y="317"/>
                    <a:pt x="500" y="312"/>
                    <a:pt x="504" y="312"/>
                  </a:cubicBezTo>
                  <a:cubicBezTo>
                    <a:pt x="505" y="312"/>
                    <a:pt x="505" y="312"/>
                    <a:pt x="505" y="312"/>
                  </a:cubicBezTo>
                  <a:cubicBezTo>
                    <a:pt x="508" y="312"/>
                    <a:pt x="510" y="313"/>
                    <a:pt x="512" y="314"/>
                  </a:cubicBezTo>
                  <a:cubicBezTo>
                    <a:pt x="514" y="315"/>
                    <a:pt x="516" y="316"/>
                    <a:pt x="518" y="316"/>
                  </a:cubicBezTo>
                  <a:cubicBezTo>
                    <a:pt x="519" y="317"/>
                    <a:pt x="519" y="317"/>
                    <a:pt x="519" y="317"/>
                  </a:cubicBezTo>
                  <a:cubicBezTo>
                    <a:pt x="520" y="319"/>
                    <a:pt x="520" y="319"/>
                    <a:pt x="520" y="319"/>
                  </a:cubicBezTo>
                  <a:cubicBezTo>
                    <a:pt x="521" y="319"/>
                    <a:pt x="521" y="320"/>
                    <a:pt x="522" y="321"/>
                  </a:cubicBezTo>
                  <a:cubicBezTo>
                    <a:pt x="524" y="326"/>
                    <a:pt x="527" y="331"/>
                    <a:pt x="533" y="332"/>
                  </a:cubicBezTo>
                  <a:cubicBezTo>
                    <a:pt x="534" y="333"/>
                    <a:pt x="534" y="333"/>
                    <a:pt x="535" y="333"/>
                  </a:cubicBezTo>
                  <a:moveTo>
                    <a:pt x="729" y="416"/>
                  </a:moveTo>
                  <a:cubicBezTo>
                    <a:pt x="728" y="416"/>
                    <a:pt x="728" y="416"/>
                    <a:pt x="728" y="416"/>
                  </a:cubicBezTo>
                  <a:cubicBezTo>
                    <a:pt x="724" y="416"/>
                    <a:pt x="720" y="414"/>
                    <a:pt x="716" y="412"/>
                  </a:cubicBezTo>
                  <a:cubicBezTo>
                    <a:pt x="715" y="411"/>
                    <a:pt x="713" y="409"/>
                    <a:pt x="710" y="408"/>
                  </a:cubicBezTo>
                  <a:cubicBezTo>
                    <a:pt x="709" y="408"/>
                    <a:pt x="707" y="407"/>
                    <a:pt x="706" y="407"/>
                  </a:cubicBezTo>
                  <a:cubicBezTo>
                    <a:pt x="701" y="405"/>
                    <a:pt x="698" y="404"/>
                    <a:pt x="697" y="400"/>
                  </a:cubicBezTo>
                  <a:cubicBezTo>
                    <a:pt x="697" y="398"/>
                    <a:pt x="698" y="390"/>
                    <a:pt x="699" y="386"/>
                  </a:cubicBezTo>
                  <a:cubicBezTo>
                    <a:pt x="699" y="385"/>
                    <a:pt x="700" y="384"/>
                    <a:pt x="701" y="383"/>
                  </a:cubicBezTo>
                  <a:cubicBezTo>
                    <a:pt x="702" y="382"/>
                    <a:pt x="703" y="381"/>
                    <a:pt x="703" y="378"/>
                  </a:cubicBezTo>
                  <a:cubicBezTo>
                    <a:pt x="703" y="374"/>
                    <a:pt x="698" y="370"/>
                    <a:pt x="692" y="364"/>
                  </a:cubicBezTo>
                  <a:cubicBezTo>
                    <a:pt x="691" y="363"/>
                    <a:pt x="690" y="362"/>
                    <a:pt x="689" y="361"/>
                  </a:cubicBezTo>
                  <a:cubicBezTo>
                    <a:pt x="687" y="360"/>
                    <a:pt x="686" y="358"/>
                    <a:pt x="684" y="357"/>
                  </a:cubicBezTo>
                  <a:cubicBezTo>
                    <a:pt x="680" y="354"/>
                    <a:pt x="676" y="351"/>
                    <a:pt x="675" y="347"/>
                  </a:cubicBezTo>
                  <a:cubicBezTo>
                    <a:pt x="674" y="347"/>
                    <a:pt x="674" y="346"/>
                    <a:pt x="674" y="344"/>
                  </a:cubicBezTo>
                  <a:cubicBezTo>
                    <a:pt x="674" y="343"/>
                    <a:pt x="674" y="341"/>
                    <a:pt x="673" y="340"/>
                  </a:cubicBezTo>
                  <a:cubicBezTo>
                    <a:pt x="672" y="337"/>
                    <a:pt x="670" y="335"/>
                    <a:pt x="668" y="333"/>
                  </a:cubicBezTo>
                  <a:cubicBezTo>
                    <a:pt x="668" y="333"/>
                    <a:pt x="667" y="332"/>
                    <a:pt x="667" y="332"/>
                  </a:cubicBezTo>
                  <a:cubicBezTo>
                    <a:pt x="665" y="330"/>
                    <a:pt x="665" y="330"/>
                    <a:pt x="665" y="330"/>
                  </a:cubicBezTo>
                  <a:cubicBezTo>
                    <a:pt x="666" y="327"/>
                    <a:pt x="666" y="327"/>
                    <a:pt x="666" y="327"/>
                  </a:cubicBezTo>
                  <a:cubicBezTo>
                    <a:pt x="666" y="326"/>
                    <a:pt x="668" y="323"/>
                    <a:pt x="670" y="322"/>
                  </a:cubicBezTo>
                  <a:cubicBezTo>
                    <a:pt x="671" y="321"/>
                    <a:pt x="673" y="320"/>
                    <a:pt x="675" y="319"/>
                  </a:cubicBezTo>
                  <a:cubicBezTo>
                    <a:pt x="677" y="317"/>
                    <a:pt x="680" y="316"/>
                    <a:pt x="683" y="314"/>
                  </a:cubicBezTo>
                  <a:cubicBezTo>
                    <a:pt x="690" y="309"/>
                    <a:pt x="695" y="307"/>
                    <a:pt x="702" y="307"/>
                  </a:cubicBezTo>
                  <a:cubicBezTo>
                    <a:pt x="705" y="307"/>
                    <a:pt x="709" y="307"/>
                    <a:pt x="713" y="308"/>
                  </a:cubicBezTo>
                  <a:cubicBezTo>
                    <a:pt x="715" y="308"/>
                    <a:pt x="715" y="308"/>
                    <a:pt x="715" y="308"/>
                  </a:cubicBezTo>
                  <a:cubicBezTo>
                    <a:pt x="716" y="310"/>
                    <a:pt x="716" y="310"/>
                    <a:pt x="716" y="310"/>
                  </a:cubicBezTo>
                  <a:cubicBezTo>
                    <a:pt x="716" y="311"/>
                    <a:pt x="717" y="313"/>
                    <a:pt x="717" y="314"/>
                  </a:cubicBezTo>
                  <a:cubicBezTo>
                    <a:pt x="718" y="319"/>
                    <a:pt x="718" y="319"/>
                    <a:pt x="718" y="319"/>
                  </a:cubicBezTo>
                  <a:cubicBezTo>
                    <a:pt x="713" y="319"/>
                    <a:pt x="713" y="319"/>
                    <a:pt x="713" y="319"/>
                  </a:cubicBezTo>
                  <a:cubicBezTo>
                    <a:pt x="703" y="320"/>
                    <a:pt x="697" y="325"/>
                    <a:pt x="697" y="331"/>
                  </a:cubicBezTo>
                  <a:cubicBezTo>
                    <a:pt x="696" y="339"/>
                    <a:pt x="708" y="347"/>
                    <a:pt x="719" y="353"/>
                  </a:cubicBezTo>
                  <a:cubicBezTo>
                    <a:pt x="720" y="354"/>
                    <a:pt x="720" y="354"/>
                    <a:pt x="720" y="354"/>
                  </a:cubicBezTo>
                  <a:cubicBezTo>
                    <a:pt x="721" y="356"/>
                    <a:pt x="721" y="356"/>
                    <a:pt x="721" y="356"/>
                  </a:cubicBezTo>
                  <a:cubicBezTo>
                    <a:pt x="721" y="359"/>
                    <a:pt x="722" y="362"/>
                    <a:pt x="725" y="364"/>
                  </a:cubicBezTo>
                  <a:cubicBezTo>
                    <a:pt x="726" y="365"/>
                    <a:pt x="726" y="365"/>
                    <a:pt x="726" y="365"/>
                  </a:cubicBezTo>
                  <a:cubicBezTo>
                    <a:pt x="728" y="375"/>
                    <a:pt x="728" y="375"/>
                    <a:pt x="728" y="375"/>
                  </a:cubicBezTo>
                  <a:cubicBezTo>
                    <a:pt x="729" y="382"/>
                    <a:pt x="733" y="386"/>
                    <a:pt x="737" y="390"/>
                  </a:cubicBezTo>
                  <a:cubicBezTo>
                    <a:pt x="741" y="395"/>
                    <a:pt x="745" y="400"/>
                    <a:pt x="744" y="409"/>
                  </a:cubicBezTo>
                  <a:cubicBezTo>
                    <a:pt x="744" y="411"/>
                    <a:pt x="744" y="411"/>
                    <a:pt x="744" y="411"/>
                  </a:cubicBezTo>
                  <a:cubicBezTo>
                    <a:pt x="743" y="413"/>
                    <a:pt x="743" y="413"/>
                    <a:pt x="743" y="413"/>
                  </a:cubicBezTo>
                  <a:cubicBezTo>
                    <a:pt x="739" y="415"/>
                    <a:pt x="734" y="416"/>
                    <a:pt x="729" y="416"/>
                  </a:cubicBezTo>
                  <a:moveTo>
                    <a:pt x="193" y="265"/>
                  </a:moveTo>
                  <a:cubicBezTo>
                    <a:pt x="196" y="265"/>
                    <a:pt x="199" y="265"/>
                    <a:pt x="202" y="265"/>
                  </a:cubicBezTo>
                  <a:cubicBezTo>
                    <a:pt x="205" y="273"/>
                    <a:pt x="205" y="273"/>
                    <a:pt x="205" y="273"/>
                  </a:cubicBezTo>
                  <a:cubicBezTo>
                    <a:pt x="199" y="275"/>
                    <a:pt x="198" y="276"/>
                    <a:pt x="198" y="276"/>
                  </a:cubicBezTo>
                  <a:cubicBezTo>
                    <a:pt x="197" y="276"/>
                    <a:pt x="197" y="276"/>
                    <a:pt x="197" y="276"/>
                  </a:cubicBezTo>
                  <a:cubicBezTo>
                    <a:pt x="196" y="276"/>
                    <a:pt x="196" y="276"/>
                    <a:pt x="196" y="276"/>
                  </a:cubicBezTo>
                  <a:cubicBezTo>
                    <a:pt x="195" y="276"/>
                    <a:pt x="195" y="275"/>
                    <a:pt x="193" y="275"/>
                  </a:cubicBezTo>
                  <a:cubicBezTo>
                    <a:pt x="192" y="274"/>
                    <a:pt x="191" y="274"/>
                    <a:pt x="190" y="273"/>
                  </a:cubicBezTo>
                  <a:cubicBezTo>
                    <a:pt x="192" y="265"/>
                    <a:pt x="192" y="265"/>
                    <a:pt x="192" y="265"/>
                  </a:cubicBezTo>
                  <a:cubicBezTo>
                    <a:pt x="193" y="265"/>
                    <a:pt x="193" y="265"/>
                    <a:pt x="193" y="265"/>
                  </a:cubicBezTo>
                  <a:moveTo>
                    <a:pt x="305" y="207"/>
                  </a:moveTo>
                  <a:cubicBezTo>
                    <a:pt x="305" y="202"/>
                    <a:pt x="305" y="202"/>
                    <a:pt x="305" y="202"/>
                  </a:cubicBezTo>
                  <a:cubicBezTo>
                    <a:pt x="305" y="199"/>
                    <a:pt x="305" y="196"/>
                    <a:pt x="304" y="194"/>
                  </a:cubicBezTo>
                  <a:cubicBezTo>
                    <a:pt x="311" y="190"/>
                    <a:pt x="311" y="190"/>
                    <a:pt x="311" y="190"/>
                  </a:cubicBezTo>
                  <a:cubicBezTo>
                    <a:pt x="312" y="190"/>
                    <a:pt x="312" y="191"/>
                    <a:pt x="313" y="191"/>
                  </a:cubicBezTo>
                  <a:cubicBezTo>
                    <a:pt x="316" y="195"/>
                    <a:pt x="318" y="197"/>
                    <a:pt x="318" y="198"/>
                  </a:cubicBezTo>
                  <a:cubicBezTo>
                    <a:pt x="321" y="202"/>
                    <a:pt x="321" y="202"/>
                    <a:pt x="321" y="202"/>
                  </a:cubicBezTo>
                  <a:cubicBezTo>
                    <a:pt x="316" y="204"/>
                    <a:pt x="316" y="204"/>
                    <a:pt x="316" y="204"/>
                  </a:cubicBezTo>
                  <a:cubicBezTo>
                    <a:pt x="315" y="205"/>
                    <a:pt x="313" y="205"/>
                    <a:pt x="310" y="206"/>
                  </a:cubicBezTo>
                  <a:cubicBezTo>
                    <a:pt x="305" y="207"/>
                    <a:pt x="305" y="207"/>
                    <a:pt x="305" y="207"/>
                  </a:cubicBezTo>
                  <a:moveTo>
                    <a:pt x="289" y="193"/>
                  </a:moveTo>
                  <a:cubicBezTo>
                    <a:pt x="285" y="185"/>
                    <a:pt x="285" y="185"/>
                    <a:pt x="285" y="185"/>
                  </a:cubicBezTo>
                  <a:cubicBezTo>
                    <a:pt x="287" y="184"/>
                    <a:pt x="289" y="182"/>
                    <a:pt x="291" y="181"/>
                  </a:cubicBezTo>
                  <a:cubicBezTo>
                    <a:pt x="292" y="181"/>
                    <a:pt x="292" y="181"/>
                    <a:pt x="292" y="181"/>
                  </a:cubicBezTo>
                  <a:cubicBezTo>
                    <a:pt x="295" y="178"/>
                    <a:pt x="298" y="176"/>
                    <a:pt x="301" y="176"/>
                  </a:cubicBezTo>
                  <a:cubicBezTo>
                    <a:pt x="304" y="175"/>
                    <a:pt x="304" y="175"/>
                    <a:pt x="304" y="175"/>
                  </a:cubicBezTo>
                  <a:cubicBezTo>
                    <a:pt x="306" y="178"/>
                    <a:pt x="306" y="178"/>
                    <a:pt x="306" y="178"/>
                  </a:cubicBezTo>
                  <a:cubicBezTo>
                    <a:pt x="306" y="179"/>
                    <a:pt x="306" y="180"/>
                    <a:pt x="307" y="182"/>
                  </a:cubicBezTo>
                  <a:cubicBezTo>
                    <a:pt x="307" y="183"/>
                    <a:pt x="308" y="184"/>
                    <a:pt x="308" y="185"/>
                  </a:cubicBezTo>
                  <a:cubicBezTo>
                    <a:pt x="301" y="190"/>
                    <a:pt x="301" y="190"/>
                    <a:pt x="301" y="190"/>
                  </a:cubicBezTo>
                  <a:cubicBezTo>
                    <a:pt x="301" y="189"/>
                    <a:pt x="301" y="189"/>
                    <a:pt x="301" y="189"/>
                  </a:cubicBezTo>
                  <a:cubicBezTo>
                    <a:pt x="300" y="189"/>
                    <a:pt x="300" y="189"/>
                    <a:pt x="300" y="189"/>
                  </a:cubicBezTo>
                  <a:cubicBezTo>
                    <a:pt x="298" y="189"/>
                    <a:pt x="298" y="189"/>
                    <a:pt x="298" y="189"/>
                  </a:cubicBezTo>
                  <a:cubicBezTo>
                    <a:pt x="296" y="191"/>
                    <a:pt x="293" y="191"/>
                    <a:pt x="291" y="192"/>
                  </a:cubicBezTo>
                  <a:cubicBezTo>
                    <a:pt x="289" y="193"/>
                    <a:pt x="289" y="193"/>
                    <a:pt x="289" y="193"/>
                  </a:cubicBezTo>
                  <a:moveTo>
                    <a:pt x="341" y="226"/>
                  </a:moveTo>
                  <a:cubicBezTo>
                    <a:pt x="340" y="226"/>
                    <a:pt x="340" y="226"/>
                    <a:pt x="340" y="226"/>
                  </a:cubicBezTo>
                  <a:cubicBezTo>
                    <a:pt x="339" y="226"/>
                    <a:pt x="338" y="225"/>
                    <a:pt x="335" y="224"/>
                  </a:cubicBezTo>
                  <a:cubicBezTo>
                    <a:pt x="325" y="219"/>
                    <a:pt x="325" y="219"/>
                    <a:pt x="325" y="219"/>
                  </a:cubicBezTo>
                  <a:cubicBezTo>
                    <a:pt x="334" y="215"/>
                    <a:pt x="334" y="215"/>
                    <a:pt x="334" y="215"/>
                  </a:cubicBezTo>
                  <a:cubicBezTo>
                    <a:pt x="337" y="214"/>
                    <a:pt x="339" y="212"/>
                    <a:pt x="341" y="210"/>
                  </a:cubicBezTo>
                  <a:cubicBezTo>
                    <a:pt x="343" y="208"/>
                    <a:pt x="344" y="207"/>
                    <a:pt x="345" y="207"/>
                  </a:cubicBezTo>
                  <a:cubicBezTo>
                    <a:pt x="348" y="206"/>
                    <a:pt x="350" y="205"/>
                    <a:pt x="352" y="205"/>
                  </a:cubicBezTo>
                  <a:cubicBezTo>
                    <a:pt x="357" y="204"/>
                    <a:pt x="361" y="203"/>
                    <a:pt x="362" y="198"/>
                  </a:cubicBezTo>
                  <a:cubicBezTo>
                    <a:pt x="362" y="195"/>
                    <a:pt x="362" y="193"/>
                    <a:pt x="361" y="191"/>
                  </a:cubicBezTo>
                  <a:cubicBezTo>
                    <a:pt x="360" y="188"/>
                    <a:pt x="360" y="186"/>
                    <a:pt x="360" y="185"/>
                  </a:cubicBezTo>
                  <a:cubicBezTo>
                    <a:pt x="361" y="182"/>
                    <a:pt x="364" y="181"/>
                    <a:pt x="368" y="179"/>
                  </a:cubicBezTo>
                  <a:cubicBezTo>
                    <a:pt x="374" y="176"/>
                    <a:pt x="378" y="173"/>
                    <a:pt x="378" y="167"/>
                  </a:cubicBezTo>
                  <a:cubicBezTo>
                    <a:pt x="378" y="163"/>
                    <a:pt x="374" y="161"/>
                    <a:pt x="370" y="158"/>
                  </a:cubicBezTo>
                  <a:cubicBezTo>
                    <a:pt x="366" y="156"/>
                    <a:pt x="365" y="156"/>
                    <a:pt x="365" y="155"/>
                  </a:cubicBezTo>
                  <a:cubicBezTo>
                    <a:pt x="363" y="154"/>
                    <a:pt x="363" y="154"/>
                    <a:pt x="363" y="154"/>
                  </a:cubicBezTo>
                  <a:cubicBezTo>
                    <a:pt x="363" y="152"/>
                    <a:pt x="363" y="152"/>
                    <a:pt x="363" y="152"/>
                  </a:cubicBezTo>
                  <a:cubicBezTo>
                    <a:pt x="363" y="150"/>
                    <a:pt x="364" y="145"/>
                    <a:pt x="366" y="143"/>
                  </a:cubicBezTo>
                  <a:cubicBezTo>
                    <a:pt x="368" y="138"/>
                    <a:pt x="374" y="135"/>
                    <a:pt x="380" y="133"/>
                  </a:cubicBezTo>
                  <a:cubicBezTo>
                    <a:pt x="382" y="132"/>
                    <a:pt x="384" y="131"/>
                    <a:pt x="386" y="130"/>
                  </a:cubicBezTo>
                  <a:cubicBezTo>
                    <a:pt x="393" y="127"/>
                    <a:pt x="393" y="127"/>
                    <a:pt x="393" y="127"/>
                  </a:cubicBezTo>
                  <a:cubicBezTo>
                    <a:pt x="395" y="122"/>
                    <a:pt x="395" y="122"/>
                    <a:pt x="395" y="122"/>
                  </a:cubicBezTo>
                  <a:cubicBezTo>
                    <a:pt x="396" y="121"/>
                    <a:pt x="396" y="121"/>
                    <a:pt x="396" y="121"/>
                  </a:cubicBezTo>
                  <a:cubicBezTo>
                    <a:pt x="393" y="120"/>
                    <a:pt x="393" y="120"/>
                    <a:pt x="393" y="120"/>
                  </a:cubicBezTo>
                  <a:cubicBezTo>
                    <a:pt x="398" y="114"/>
                    <a:pt x="398" y="114"/>
                    <a:pt x="398" y="114"/>
                  </a:cubicBezTo>
                  <a:cubicBezTo>
                    <a:pt x="400" y="112"/>
                    <a:pt x="405" y="110"/>
                    <a:pt x="410" y="110"/>
                  </a:cubicBezTo>
                  <a:cubicBezTo>
                    <a:pt x="412" y="110"/>
                    <a:pt x="413" y="111"/>
                    <a:pt x="414" y="111"/>
                  </a:cubicBezTo>
                  <a:cubicBezTo>
                    <a:pt x="423" y="112"/>
                    <a:pt x="423" y="112"/>
                    <a:pt x="423" y="112"/>
                  </a:cubicBezTo>
                  <a:cubicBezTo>
                    <a:pt x="416" y="118"/>
                    <a:pt x="416" y="118"/>
                    <a:pt x="416" y="118"/>
                  </a:cubicBezTo>
                  <a:cubicBezTo>
                    <a:pt x="414" y="120"/>
                    <a:pt x="410" y="123"/>
                    <a:pt x="406" y="125"/>
                  </a:cubicBezTo>
                  <a:cubicBezTo>
                    <a:pt x="404" y="125"/>
                    <a:pt x="403" y="126"/>
                    <a:pt x="401" y="127"/>
                  </a:cubicBezTo>
                  <a:cubicBezTo>
                    <a:pt x="394" y="131"/>
                    <a:pt x="394" y="131"/>
                    <a:pt x="394" y="131"/>
                  </a:cubicBezTo>
                  <a:cubicBezTo>
                    <a:pt x="392" y="135"/>
                    <a:pt x="392" y="135"/>
                    <a:pt x="392" y="135"/>
                  </a:cubicBezTo>
                  <a:cubicBezTo>
                    <a:pt x="392" y="136"/>
                    <a:pt x="392" y="137"/>
                    <a:pt x="392" y="138"/>
                  </a:cubicBezTo>
                  <a:cubicBezTo>
                    <a:pt x="392" y="140"/>
                    <a:pt x="392" y="142"/>
                    <a:pt x="393" y="144"/>
                  </a:cubicBezTo>
                  <a:cubicBezTo>
                    <a:pt x="393" y="145"/>
                    <a:pt x="394" y="147"/>
                    <a:pt x="394" y="149"/>
                  </a:cubicBezTo>
                  <a:cubicBezTo>
                    <a:pt x="394" y="150"/>
                    <a:pt x="394" y="151"/>
                    <a:pt x="394" y="153"/>
                  </a:cubicBezTo>
                  <a:cubicBezTo>
                    <a:pt x="394" y="154"/>
                    <a:pt x="394" y="156"/>
                    <a:pt x="395" y="157"/>
                  </a:cubicBezTo>
                  <a:cubicBezTo>
                    <a:pt x="396" y="161"/>
                    <a:pt x="401" y="165"/>
                    <a:pt x="407" y="168"/>
                  </a:cubicBezTo>
                  <a:cubicBezTo>
                    <a:pt x="417" y="172"/>
                    <a:pt x="417" y="172"/>
                    <a:pt x="417" y="172"/>
                  </a:cubicBezTo>
                  <a:cubicBezTo>
                    <a:pt x="407" y="176"/>
                    <a:pt x="407" y="176"/>
                    <a:pt x="407" y="176"/>
                  </a:cubicBezTo>
                  <a:cubicBezTo>
                    <a:pt x="404" y="177"/>
                    <a:pt x="403" y="179"/>
                    <a:pt x="403" y="182"/>
                  </a:cubicBezTo>
                  <a:cubicBezTo>
                    <a:pt x="403" y="182"/>
                    <a:pt x="403" y="182"/>
                    <a:pt x="403" y="182"/>
                  </a:cubicBezTo>
                  <a:cubicBezTo>
                    <a:pt x="404" y="183"/>
                    <a:pt x="404" y="183"/>
                    <a:pt x="404" y="183"/>
                  </a:cubicBezTo>
                  <a:cubicBezTo>
                    <a:pt x="406" y="187"/>
                    <a:pt x="406" y="187"/>
                    <a:pt x="406" y="187"/>
                  </a:cubicBezTo>
                  <a:cubicBezTo>
                    <a:pt x="402" y="189"/>
                    <a:pt x="402" y="189"/>
                    <a:pt x="402" y="189"/>
                  </a:cubicBezTo>
                  <a:cubicBezTo>
                    <a:pt x="401" y="190"/>
                    <a:pt x="400" y="190"/>
                    <a:pt x="400" y="191"/>
                  </a:cubicBezTo>
                  <a:cubicBezTo>
                    <a:pt x="395" y="197"/>
                    <a:pt x="395" y="206"/>
                    <a:pt x="396" y="210"/>
                  </a:cubicBezTo>
                  <a:cubicBezTo>
                    <a:pt x="396" y="212"/>
                    <a:pt x="396" y="212"/>
                    <a:pt x="396" y="212"/>
                  </a:cubicBezTo>
                  <a:cubicBezTo>
                    <a:pt x="394" y="214"/>
                    <a:pt x="394" y="214"/>
                    <a:pt x="394" y="214"/>
                  </a:cubicBezTo>
                  <a:cubicBezTo>
                    <a:pt x="393" y="214"/>
                    <a:pt x="393" y="215"/>
                    <a:pt x="392" y="216"/>
                  </a:cubicBezTo>
                  <a:cubicBezTo>
                    <a:pt x="388" y="219"/>
                    <a:pt x="386" y="221"/>
                    <a:pt x="383" y="221"/>
                  </a:cubicBezTo>
                  <a:cubicBezTo>
                    <a:pt x="383" y="221"/>
                    <a:pt x="383" y="221"/>
                    <a:pt x="383" y="221"/>
                  </a:cubicBezTo>
                  <a:cubicBezTo>
                    <a:pt x="382" y="221"/>
                    <a:pt x="382" y="221"/>
                    <a:pt x="382" y="221"/>
                  </a:cubicBezTo>
                  <a:cubicBezTo>
                    <a:pt x="381" y="221"/>
                    <a:pt x="380" y="220"/>
                    <a:pt x="379" y="220"/>
                  </a:cubicBezTo>
                  <a:cubicBezTo>
                    <a:pt x="377" y="219"/>
                    <a:pt x="375" y="218"/>
                    <a:pt x="372" y="217"/>
                  </a:cubicBezTo>
                  <a:cubicBezTo>
                    <a:pt x="371" y="217"/>
                    <a:pt x="371" y="217"/>
                    <a:pt x="370" y="217"/>
                  </a:cubicBezTo>
                  <a:cubicBezTo>
                    <a:pt x="364" y="217"/>
                    <a:pt x="359" y="219"/>
                    <a:pt x="354" y="222"/>
                  </a:cubicBezTo>
                  <a:cubicBezTo>
                    <a:pt x="349" y="224"/>
                    <a:pt x="345" y="226"/>
                    <a:pt x="341" y="226"/>
                  </a:cubicBezTo>
                  <a:moveTo>
                    <a:pt x="545" y="116"/>
                  </a:moveTo>
                  <a:cubicBezTo>
                    <a:pt x="541" y="115"/>
                    <a:pt x="541" y="115"/>
                    <a:pt x="541" y="115"/>
                  </a:cubicBezTo>
                  <a:cubicBezTo>
                    <a:pt x="540" y="115"/>
                    <a:pt x="539" y="115"/>
                    <a:pt x="538" y="115"/>
                  </a:cubicBezTo>
                  <a:cubicBezTo>
                    <a:pt x="539" y="107"/>
                    <a:pt x="539" y="107"/>
                    <a:pt x="539" y="107"/>
                  </a:cubicBezTo>
                  <a:cubicBezTo>
                    <a:pt x="539" y="107"/>
                    <a:pt x="546" y="105"/>
                    <a:pt x="546" y="105"/>
                  </a:cubicBezTo>
                  <a:cubicBezTo>
                    <a:pt x="546" y="111"/>
                    <a:pt x="546" y="111"/>
                    <a:pt x="546" y="111"/>
                  </a:cubicBezTo>
                  <a:cubicBezTo>
                    <a:pt x="545" y="116"/>
                    <a:pt x="545" y="116"/>
                    <a:pt x="545" y="116"/>
                  </a:cubicBezTo>
                  <a:moveTo>
                    <a:pt x="520" y="123"/>
                  </a:moveTo>
                  <a:cubicBezTo>
                    <a:pt x="514" y="119"/>
                    <a:pt x="514" y="119"/>
                    <a:pt x="514" y="119"/>
                  </a:cubicBezTo>
                  <a:cubicBezTo>
                    <a:pt x="510" y="117"/>
                    <a:pt x="507" y="114"/>
                    <a:pt x="505" y="110"/>
                  </a:cubicBezTo>
                  <a:cubicBezTo>
                    <a:pt x="502" y="104"/>
                    <a:pt x="502" y="104"/>
                    <a:pt x="502" y="104"/>
                  </a:cubicBezTo>
                  <a:cubicBezTo>
                    <a:pt x="509" y="104"/>
                    <a:pt x="509" y="104"/>
                    <a:pt x="509" y="104"/>
                  </a:cubicBezTo>
                  <a:cubicBezTo>
                    <a:pt x="513" y="104"/>
                    <a:pt x="517" y="105"/>
                    <a:pt x="521" y="106"/>
                  </a:cubicBezTo>
                  <a:cubicBezTo>
                    <a:pt x="533" y="108"/>
                    <a:pt x="533" y="108"/>
                    <a:pt x="533" y="108"/>
                  </a:cubicBezTo>
                  <a:cubicBezTo>
                    <a:pt x="522" y="113"/>
                    <a:pt x="522" y="113"/>
                    <a:pt x="522" y="113"/>
                  </a:cubicBezTo>
                  <a:cubicBezTo>
                    <a:pt x="522" y="114"/>
                    <a:pt x="522" y="114"/>
                    <a:pt x="522" y="114"/>
                  </a:cubicBezTo>
                  <a:cubicBezTo>
                    <a:pt x="521" y="115"/>
                    <a:pt x="521" y="115"/>
                    <a:pt x="521" y="115"/>
                  </a:cubicBezTo>
                  <a:cubicBezTo>
                    <a:pt x="521" y="116"/>
                    <a:pt x="521" y="116"/>
                    <a:pt x="521" y="116"/>
                  </a:cubicBezTo>
                  <a:cubicBezTo>
                    <a:pt x="520" y="123"/>
                    <a:pt x="520" y="123"/>
                    <a:pt x="520" y="123"/>
                  </a:cubicBezTo>
                  <a:moveTo>
                    <a:pt x="988" y="0"/>
                  </a:moveTo>
                  <a:cubicBezTo>
                    <a:pt x="986" y="0"/>
                    <a:pt x="983" y="0"/>
                    <a:pt x="980" y="1"/>
                  </a:cubicBezTo>
                  <a:cubicBezTo>
                    <a:pt x="978" y="1"/>
                    <a:pt x="976" y="2"/>
                    <a:pt x="973" y="2"/>
                  </a:cubicBezTo>
                  <a:cubicBezTo>
                    <a:pt x="972" y="2"/>
                    <a:pt x="971" y="2"/>
                    <a:pt x="971" y="2"/>
                  </a:cubicBezTo>
                  <a:cubicBezTo>
                    <a:pt x="969" y="2"/>
                    <a:pt x="967" y="2"/>
                    <a:pt x="965" y="2"/>
                  </a:cubicBezTo>
                  <a:cubicBezTo>
                    <a:pt x="963" y="2"/>
                    <a:pt x="962" y="2"/>
                    <a:pt x="960" y="2"/>
                  </a:cubicBezTo>
                  <a:cubicBezTo>
                    <a:pt x="958" y="2"/>
                    <a:pt x="956" y="2"/>
                    <a:pt x="955" y="2"/>
                  </a:cubicBezTo>
                  <a:cubicBezTo>
                    <a:pt x="953" y="3"/>
                    <a:pt x="951" y="4"/>
                    <a:pt x="949" y="5"/>
                  </a:cubicBezTo>
                  <a:cubicBezTo>
                    <a:pt x="948" y="6"/>
                    <a:pt x="947" y="7"/>
                    <a:pt x="946" y="8"/>
                  </a:cubicBezTo>
                  <a:cubicBezTo>
                    <a:pt x="942" y="9"/>
                    <a:pt x="938" y="10"/>
                    <a:pt x="935" y="10"/>
                  </a:cubicBezTo>
                  <a:cubicBezTo>
                    <a:pt x="933" y="10"/>
                    <a:pt x="931" y="9"/>
                    <a:pt x="928" y="8"/>
                  </a:cubicBezTo>
                  <a:cubicBezTo>
                    <a:pt x="925" y="8"/>
                    <a:pt x="922" y="6"/>
                    <a:pt x="919" y="6"/>
                  </a:cubicBezTo>
                  <a:cubicBezTo>
                    <a:pt x="918" y="6"/>
                    <a:pt x="918" y="6"/>
                    <a:pt x="917" y="6"/>
                  </a:cubicBezTo>
                  <a:cubicBezTo>
                    <a:pt x="914" y="7"/>
                    <a:pt x="910" y="8"/>
                    <a:pt x="907" y="10"/>
                  </a:cubicBezTo>
                  <a:cubicBezTo>
                    <a:pt x="903" y="12"/>
                    <a:pt x="900" y="13"/>
                    <a:pt x="896" y="14"/>
                  </a:cubicBezTo>
                  <a:cubicBezTo>
                    <a:pt x="893" y="14"/>
                    <a:pt x="890" y="15"/>
                    <a:pt x="887" y="15"/>
                  </a:cubicBezTo>
                  <a:cubicBezTo>
                    <a:pt x="878" y="16"/>
                    <a:pt x="869" y="18"/>
                    <a:pt x="863" y="22"/>
                  </a:cubicBezTo>
                  <a:cubicBezTo>
                    <a:pt x="862" y="22"/>
                    <a:pt x="862" y="22"/>
                    <a:pt x="862" y="22"/>
                  </a:cubicBezTo>
                  <a:cubicBezTo>
                    <a:pt x="861" y="23"/>
                    <a:pt x="861" y="25"/>
                    <a:pt x="861" y="26"/>
                  </a:cubicBezTo>
                  <a:cubicBezTo>
                    <a:pt x="862" y="30"/>
                    <a:pt x="862" y="30"/>
                    <a:pt x="862" y="30"/>
                  </a:cubicBezTo>
                  <a:cubicBezTo>
                    <a:pt x="857" y="31"/>
                    <a:pt x="857" y="31"/>
                    <a:pt x="857" y="31"/>
                  </a:cubicBezTo>
                  <a:cubicBezTo>
                    <a:pt x="855" y="31"/>
                    <a:pt x="853" y="31"/>
                    <a:pt x="850" y="31"/>
                  </a:cubicBezTo>
                  <a:cubicBezTo>
                    <a:pt x="844" y="31"/>
                    <a:pt x="837" y="31"/>
                    <a:pt x="832" y="34"/>
                  </a:cubicBezTo>
                  <a:cubicBezTo>
                    <a:pt x="832" y="34"/>
                    <a:pt x="832" y="34"/>
                    <a:pt x="832" y="34"/>
                  </a:cubicBezTo>
                  <a:cubicBezTo>
                    <a:pt x="832" y="35"/>
                    <a:pt x="832" y="35"/>
                    <a:pt x="832" y="35"/>
                  </a:cubicBezTo>
                  <a:cubicBezTo>
                    <a:pt x="831" y="35"/>
                    <a:pt x="831" y="36"/>
                    <a:pt x="831" y="37"/>
                  </a:cubicBezTo>
                  <a:cubicBezTo>
                    <a:pt x="831" y="42"/>
                    <a:pt x="831" y="42"/>
                    <a:pt x="831" y="42"/>
                  </a:cubicBezTo>
                  <a:cubicBezTo>
                    <a:pt x="826" y="41"/>
                    <a:pt x="826" y="41"/>
                    <a:pt x="826" y="41"/>
                  </a:cubicBezTo>
                  <a:cubicBezTo>
                    <a:pt x="825" y="40"/>
                    <a:pt x="824" y="40"/>
                    <a:pt x="823" y="40"/>
                  </a:cubicBezTo>
                  <a:cubicBezTo>
                    <a:pt x="823" y="40"/>
                    <a:pt x="823" y="40"/>
                    <a:pt x="823" y="40"/>
                  </a:cubicBezTo>
                  <a:cubicBezTo>
                    <a:pt x="818" y="40"/>
                    <a:pt x="815" y="43"/>
                    <a:pt x="813" y="46"/>
                  </a:cubicBezTo>
                  <a:cubicBezTo>
                    <a:pt x="808" y="51"/>
                    <a:pt x="808" y="51"/>
                    <a:pt x="808" y="51"/>
                  </a:cubicBezTo>
                  <a:cubicBezTo>
                    <a:pt x="804" y="47"/>
                    <a:pt x="804" y="47"/>
                    <a:pt x="804" y="47"/>
                  </a:cubicBezTo>
                  <a:cubicBezTo>
                    <a:pt x="802" y="45"/>
                    <a:pt x="800" y="43"/>
                    <a:pt x="797" y="43"/>
                  </a:cubicBezTo>
                  <a:cubicBezTo>
                    <a:pt x="794" y="43"/>
                    <a:pt x="792" y="45"/>
                    <a:pt x="790" y="49"/>
                  </a:cubicBezTo>
                  <a:cubicBezTo>
                    <a:pt x="786" y="56"/>
                    <a:pt x="786" y="56"/>
                    <a:pt x="786" y="56"/>
                  </a:cubicBezTo>
                  <a:cubicBezTo>
                    <a:pt x="783" y="48"/>
                    <a:pt x="783" y="48"/>
                    <a:pt x="783" y="48"/>
                  </a:cubicBezTo>
                  <a:cubicBezTo>
                    <a:pt x="782" y="46"/>
                    <a:pt x="781" y="45"/>
                    <a:pt x="781" y="43"/>
                  </a:cubicBezTo>
                  <a:cubicBezTo>
                    <a:pt x="778" y="40"/>
                    <a:pt x="771" y="37"/>
                    <a:pt x="764" y="37"/>
                  </a:cubicBezTo>
                  <a:cubicBezTo>
                    <a:pt x="761" y="37"/>
                    <a:pt x="754" y="38"/>
                    <a:pt x="750" y="41"/>
                  </a:cubicBezTo>
                  <a:cubicBezTo>
                    <a:pt x="748" y="43"/>
                    <a:pt x="741" y="55"/>
                    <a:pt x="741" y="57"/>
                  </a:cubicBezTo>
                  <a:cubicBezTo>
                    <a:pt x="741" y="59"/>
                    <a:pt x="741" y="61"/>
                    <a:pt x="744" y="65"/>
                  </a:cubicBezTo>
                  <a:cubicBezTo>
                    <a:pt x="749" y="74"/>
                    <a:pt x="749" y="74"/>
                    <a:pt x="749" y="74"/>
                  </a:cubicBezTo>
                  <a:cubicBezTo>
                    <a:pt x="739" y="72"/>
                    <a:pt x="739" y="72"/>
                    <a:pt x="739" y="72"/>
                  </a:cubicBezTo>
                  <a:cubicBezTo>
                    <a:pt x="735" y="70"/>
                    <a:pt x="730" y="69"/>
                    <a:pt x="726" y="69"/>
                  </a:cubicBezTo>
                  <a:cubicBezTo>
                    <a:pt x="720" y="68"/>
                    <a:pt x="714" y="67"/>
                    <a:pt x="707" y="67"/>
                  </a:cubicBezTo>
                  <a:cubicBezTo>
                    <a:pt x="704" y="67"/>
                    <a:pt x="700" y="67"/>
                    <a:pt x="697" y="67"/>
                  </a:cubicBezTo>
                  <a:cubicBezTo>
                    <a:pt x="696" y="67"/>
                    <a:pt x="696" y="67"/>
                    <a:pt x="696" y="67"/>
                  </a:cubicBezTo>
                  <a:cubicBezTo>
                    <a:pt x="695" y="67"/>
                    <a:pt x="695" y="67"/>
                    <a:pt x="695" y="67"/>
                  </a:cubicBezTo>
                  <a:cubicBezTo>
                    <a:pt x="695" y="68"/>
                    <a:pt x="694" y="69"/>
                    <a:pt x="694" y="70"/>
                  </a:cubicBezTo>
                  <a:cubicBezTo>
                    <a:pt x="694" y="76"/>
                    <a:pt x="694" y="76"/>
                    <a:pt x="694" y="76"/>
                  </a:cubicBezTo>
                  <a:cubicBezTo>
                    <a:pt x="689" y="75"/>
                    <a:pt x="689" y="75"/>
                    <a:pt x="689" y="75"/>
                  </a:cubicBezTo>
                  <a:cubicBezTo>
                    <a:pt x="689" y="75"/>
                    <a:pt x="688" y="75"/>
                    <a:pt x="688" y="75"/>
                  </a:cubicBezTo>
                  <a:cubicBezTo>
                    <a:pt x="687" y="75"/>
                    <a:pt x="687" y="75"/>
                    <a:pt x="687" y="75"/>
                  </a:cubicBezTo>
                  <a:cubicBezTo>
                    <a:pt x="685" y="75"/>
                    <a:pt x="682" y="75"/>
                    <a:pt x="680" y="76"/>
                  </a:cubicBezTo>
                  <a:cubicBezTo>
                    <a:pt x="678" y="77"/>
                    <a:pt x="675" y="78"/>
                    <a:pt x="673" y="78"/>
                  </a:cubicBezTo>
                  <a:cubicBezTo>
                    <a:pt x="673" y="78"/>
                    <a:pt x="672" y="78"/>
                    <a:pt x="672" y="78"/>
                  </a:cubicBezTo>
                  <a:cubicBezTo>
                    <a:pt x="671" y="78"/>
                    <a:pt x="671" y="78"/>
                    <a:pt x="670" y="78"/>
                  </a:cubicBezTo>
                  <a:cubicBezTo>
                    <a:pt x="670" y="78"/>
                    <a:pt x="670" y="78"/>
                    <a:pt x="670" y="78"/>
                  </a:cubicBezTo>
                  <a:cubicBezTo>
                    <a:pt x="669" y="78"/>
                    <a:pt x="668" y="78"/>
                    <a:pt x="667" y="78"/>
                  </a:cubicBezTo>
                  <a:cubicBezTo>
                    <a:pt x="666" y="78"/>
                    <a:pt x="665" y="78"/>
                    <a:pt x="665" y="78"/>
                  </a:cubicBezTo>
                  <a:cubicBezTo>
                    <a:pt x="663" y="78"/>
                    <a:pt x="661" y="79"/>
                    <a:pt x="660" y="79"/>
                  </a:cubicBezTo>
                  <a:cubicBezTo>
                    <a:pt x="659" y="80"/>
                    <a:pt x="659" y="80"/>
                    <a:pt x="659" y="80"/>
                  </a:cubicBezTo>
                  <a:cubicBezTo>
                    <a:pt x="656" y="80"/>
                    <a:pt x="656" y="80"/>
                    <a:pt x="656" y="80"/>
                  </a:cubicBezTo>
                  <a:cubicBezTo>
                    <a:pt x="654" y="80"/>
                    <a:pt x="653" y="79"/>
                    <a:pt x="651" y="78"/>
                  </a:cubicBezTo>
                  <a:cubicBezTo>
                    <a:pt x="650" y="76"/>
                    <a:pt x="648" y="75"/>
                    <a:pt x="645" y="75"/>
                  </a:cubicBezTo>
                  <a:cubicBezTo>
                    <a:pt x="643" y="75"/>
                    <a:pt x="641" y="76"/>
                    <a:pt x="639" y="77"/>
                  </a:cubicBezTo>
                  <a:cubicBezTo>
                    <a:pt x="637" y="78"/>
                    <a:pt x="636" y="79"/>
                    <a:pt x="634" y="79"/>
                  </a:cubicBezTo>
                  <a:cubicBezTo>
                    <a:pt x="633" y="79"/>
                    <a:pt x="632" y="79"/>
                    <a:pt x="631" y="79"/>
                  </a:cubicBezTo>
                  <a:cubicBezTo>
                    <a:pt x="629" y="79"/>
                    <a:pt x="628" y="79"/>
                    <a:pt x="627" y="79"/>
                  </a:cubicBezTo>
                  <a:cubicBezTo>
                    <a:pt x="625" y="80"/>
                    <a:pt x="624" y="81"/>
                    <a:pt x="623" y="81"/>
                  </a:cubicBezTo>
                  <a:cubicBezTo>
                    <a:pt x="615" y="86"/>
                    <a:pt x="615" y="86"/>
                    <a:pt x="615" y="86"/>
                  </a:cubicBezTo>
                  <a:cubicBezTo>
                    <a:pt x="616" y="77"/>
                    <a:pt x="616" y="77"/>
                    <a:pt x="616" y="77"/>
                  </a:cubicBezTo>
                  <a:cubicBezTo>
                    <a:pt x="616" y="75"/>
                    <a:pt x="616" y="74"/>
                    <a:pt x="615" y="73"/>
                  </a:cubicBezTo>
                  <a:cubicBezTo>
                    <a:pt x="614" y="71"/>
                    <a:pt x="612" y="70"/>
                    <a:pt x="609" y="70"/>
                  </a:cubicBezTo>
                  <a:cubicBezTo>
                    <a:pt x="607" y="70"/>
                    <a:pt x="605" y="71"/>
                    <a:pt x="604" y="72"/>
                  </a:cubicBezTo>
                  <a:cubicBezTo>
                    <a:pt x="603" y="74"/>
                    <a:pt x="603" y="75"/>
                    <a:pt x="603" y="77"/>
                  </a:cubicBezTo>
                  <a:cubicBezTo>
                    <a:pt x="603" y="78"/>
                    <a:pt x="603" y="78"/>
                    <a:pt x="603" y="78"/>
                  </a:cubicBezTo>
                  <a:cubicBezTo>
                    <a:pt x="604" y="79"/>
                    <a:pt x="605" y="80"/>
                    <a:pt x="606" y="80"/>
                  </a:cubicBezTo>
                  <a:cubicBezTo>
                    <a:pt x="614" y="83"/>
                    <a:pt x="614" y="83"/>
                    <a:pt x="614" y="83"/>
                  </a:cubicBezTo>
                  <a:cubicBezTo>
                    <a:pt x="607" y="88"/>
                    <a:pt x="607" y="88"/>
                    <a:pt x="607" y="88"/>
                  </a:cubicBezTo>
                  <a:cubicBezTo>
                    <a:pt x="605" y="89"/>
                    <a:pt x="604" y="90"/>
                    <a:pt x="603" y="91"/>
                  </a:cubicBezTo>
                  <a:cubicBezTo>
                    <a:pt x="601" y="94"/>
                    <a:pt x="599" y="95"/>
                    <a:pt x="596" y="95"/>
                  </a:cubicBezTo>
                  <a:cubicBezTo>
                    <a:pt x="595" y="95"/>
                    <a:pt x="595" y="95"/>
                    <a:pt x="594" y="95"/>
                  </a:cubicBezTo>
                  <a:cubicBezTo>
                    <a:pt x="589" y="93"/>
                    <a:pt x="589" y="93"/>
                    <a:pt x="589" y="93"/>
                  </a:cubicBezTo>
                  <a:cubicBezTo>
                    <a:pt x="591" y="88"/>
                    <a:pt x="591" y="88"/>
                    <a:pt x="591" y="88"/>
                  </a:cubicBezTo>
                  <a:cubicBezTo>
                    <a:pt x="592" y="87"/>
                    <a:pt x="592" y="86"/>
                    <a:pt x="592" y="84"/>
                  </a:cubicBezTo>
                  <a:cubicBezTo>
                    <a:pt x="592" y="83"/>
                    <a:pt x="592" y="83"/>
                    <a:pt x="592" y="83"/>
                  </a:cubicBezTo>
                  <a:cubicBezTo>
                    <a:pt x="590" y="80"/>
                    <a:pt x="585" y="79"/>
                    <a:pt x="581" y="79"/>
                  </a:cubicBezTo>
                  <a:cubicBezTo>
                    <a:pt x="577" y="79"/>
                    <a:pt x="574" y="80"/>
                    <a:pt x="573" y="83"/>
                  </a:cubicBezTo>
                  <a:cubicBezTo>
                    <a:pt x="571" y="86"/>
                    <a:pt x="571" y="89"/>
                    <a:pt x="573" y="93"/>
                  </a:cubicBezTo>
                  <a:cubicBezTo>
                    <a:pt x="576" y="99"/>
                    <a:pt x="576" y="99"/>
                    <a:pt x="576" y="99"/>
                  </a:cubicBezTo>
                  <a:cubicBezTo>
                    <a:pt x="569" y="99"/>
                    <a:pt x="569" y="99"/>
                    <a:pt x="569" y="99"/>
                  </a:cubicBezTo>
                  <a:cubicBezTo>
                    <a:pt x="568" y="99"/>
                    <a:pt x="568" y="99"/>
                    <a:pt x="568" y="99"/>
                  </a:cubicBezTo>
                  <a:cubicBezTo>
                    <a:pt x="565" y="99"/>
                    <a:pt x="562" y="99"/>
                    <a:pt x="560" y="100"/>
                  </a:cubicBezTo>
                  <a:cubicBezTo>
                    <a:pt x="553" y="102"/>
                    <a:pt x="553" y="102"/>
                    <a:pt x="553" y="102"/>
                  </a:cubicBezTo>
                  <a:cubicBezTo>
                    <a:pt x="554" y="96"/>
                    <a:pt x="554" y="96"/>
                    <a:pt x="554" y="96"/>
                  </a:cubicBezTo>
                  <a:cubicBezTo>
                    <a:pt x="554" y="95"/>
                    <a:pt x="554" y="95"/>
                    <a:pt x="554" y="95"/>
                  </a:cubicBezTo>
                  <a:cubicBezTo>
                    <a:pt x="554" y="88"/>
                    <a:pt x="545" y="85"/>
                    <a:pt x="535" y="82"/>
                  </a:cubicBezTo>
                  <a:cubicBezTo>
                    <a:pt x="533" y="82"/>
                    <a:pt x="531" y="81"/>
                    <a:pt x="530" y="81"/>
                  </a:cubicBezTo>
                  <a:cubicBezTo>
                    <a:pt x="528" y="80"/>
                    <a:pt x="525" y="79"/>
                    <a:pt x="523" y="78"/>
                  </a:cubicBezTo>
                  <a:cubicBezTo>
                    <a:pt x="516" y="75"/>
                    <a:pt x="510" y="73"/>
                    <a:pt x="503" y="72"/>
                  </a:cubicBezTo>
                  <a:cubicBezTo>
                    <a:pt x="502" y="72"/>
                    <a:pt x="502" y="72"/>
                    <a:pt x="501" y="72"/>
                  </a:cubicBezTo>
                  <a:cubicBezTo>
                    <a:pt x="500" y="72"/>
                    <a:pt x="499" y="72"/>
                    <a:pt x="498" y="72"/>
                  </a:cubicBezTo>
                  <a:cubicBezTo>
                    <a:pt x="497" y="72"/>
                    <a:pt x="497" y="72"/>
                    <a:pt x="496" y="72"/>
                  </a:cubicBezTo>
                  <a:cubicBezTo>
                    <a:pt x="496" y="72"/>
                    <a:pt x="495" y="72"/>
                    <a:pt x="495" y="72"/>
                  </a:cubicBezTo>
                  <a:cubicBezTo>
                    <a:pt x="491" y="72"/>
                    <a:pt x="487" y="70"/>
                    <a:pt x="484" y="69"/>
                  </a:cubicBezTo>
                  <a:cubicBezTo>
                    <a:pt x="481" y="68"/>
                    <a:pt x="478" y="67"/>
                    <a:pt x="475" y="67"/>
                  </a:cubicBezTo>
                  <a:cubicBezTo>
                    <a:pt x="474" y="67"/>
                    <a:pt x="474" y="67"/>
                    <a:pt x="473" y="67"/>
                  </a:cubicBezTo>
                  <a:cubicBezTo>
                    <a:pt x="472" y="67"/>
                    <a:pt x="471" y="67"/>
                    <a:pt x="469" y="67"/>
                  </a:cubicBezTo>
                  <a:cubicBezTo>
                    <a:pt x="469" y="67"/>
                    <a:pt x="468" y="67"/>
                    <a:pt x="467" y="67"/>
                  </a:cubicBezTo>
                  <a:cubicBezTo>
                    <a:pt x="467" y="67"/>
                    <a:pt x="467" y="67"/>
                    <a:pt x="467" y="67"/>
                  </a:cubicBezTo>
                  <a:cubicBezTo>
                    <a:pt x="471" y="64"/>
                    <a:pt x="471" y="64"/>
                    <a:pt x="471" y="64"/>
                  </a:cubicBezTo>
                  <a:cubicBezTo>
                    <a:pt x="468" y="59"/>
                    <a:pt x="468" y="59"/>
                    <a:pt x="468" y="59"/>
                  </a:cubicBezTo>
                  <a:cubicBezTo>
                    <a:pt x="465" y="67"/>
                    <a:pt x="465" y="67"/>
                    <a:pt x="465" y="67"/>
                  </a:cubicBezTo>
                  <a:cubicBezTo>
                    <a:pt x="463" y="66"/>
                    <a:pt x="462" y="65"/>
                    <a:pt x="461" y="63"/>
                  </a:cubicBezTo>
                  <a:cubicBezTo>
                    <a:pt x="460" y="61"/>
                    <a:pt x="459" y="60"/>
                    <a:pt x="456" y="58"/>
                  </a:cubicBezTo>
                  <a:cubicBezTo>
                    <a:pt x="453" y="57"/>
                    <a:pt x="450" y="57"/>
                    <a:pt x="446" y="57"/>
                  </a:cubicBezTo>
                  <a:cubicBezTo>
                    <a:pt x="444" y="57"/>
                    <a:pt x="441" y="57"/>
                    <a:pt x="438" y="57"/>
                  </a:cubicBezTo>
                  <a:cubicBezTo>
                    <a:pt x="435" y="57"/>
                    <a:pt x="433" y="58"/>
                    <a:pt x="430" y="58"/>
                  </a:cubicBezTo>
                  <a:cubicBezTo>
                    <a:pt x="429" y="58"/>
                    <a:pt x="429" y="58"/>
                    <a:pt x="429" y="58"/>
                  </a:cubicBezTo>
                  <a:cubicBezTo>
                    <a:pt x="427" y="58"/>
                    <a:pt x="424" y="57"/>
                    <a:pt x="422" y="57"/>
                  </a:cubicBezTo>
                  <a:cubicBezTo>
                    <a:pt x="419" y="57"/>
                    <a:pt x="417" y="56"/>
                    <a:pt x="415" y="56"/>
                  </a:cubicBezTo>
                  <a:cubicBezTo>
                    <a:pt x="414" y="56"/>
                    <a:pt x="414" y="56"/>
                    <a:pt x="413" y="56"/>
                  </a:cubicBezTo>
                  <a:cubicBezTo>
                    <a:pt x="411" y="57"/>
                    <a:pt x="410" y="57"/>
                    <a:pt x="408" y="58"/>
                  </a:cubicBezTo>
                  <a:cubicBezTo>
                    <a:pt x="407" y="58"/>
                    <a:pt x="406" y="58"/>
                    <a:pt x="405" y="58"/>
                  </a:cubicBezTo>
                  <a:cubicBezTo>
                    <a:pt x="405" y="58"/>
                    <a:pt x="404" y="58"/>
                    <a:pt x="402" y="58"/>
                  </a:cubicBezTo>
                  <a:cubicBezTo>
                    <a:pt x="401" y="58"/>
                    <a:pt x="400" y="58"/>
                    <a:pt x="399" y="58"/>
                  </a:cubicBezTo>
                  <a:cubicBezTo>
                    <a:pt x="398" y="58"/>
                    <a:pt x="398" y="58"/>
                    <a:pt x="398" y="58"/>
                  </a:cubicBezTo>
                  <a:cubicBezTo>
                    <a:pt x="396" y="58"/>
                    <a:pt x="394" y="59"/>
                    <a:pt x="391" y="61"/>
                  </a:cubicBezTo>
                  <a:cubicBezTo>
                    <a:pt x="390" y="62"/>
                    <a:pt x="389" y="63"/>
                    <a:pt x="387" y="63"/>
                  </a:cubicBezTo>
                  <a:cubicBezTo>
                    <a:pt x="384" y="65"/>
                    <a:pt x="380" y="65"/>
                    <a:pt x="376" y="65"/>
                  </a:cubicBezTo>
                  <a:cubicBezTo>
                    <a:pt x="373" y="65"/>
                    <a:pt x="370" y="66"/>
                    <a:pt x="367" y="66"/>
                  </a:cubicBezTo>
                  <a:cubicBezTo>
                    <a:pt x="363" y="67"/>
                    <a:pt x="360" y="69"/>
                    <a:pt x="357" y="71"/>
                  </a:cubicBezTo>
                  <a:cubicBezTo>
                    <a:pt x="354" y="73"/>
                    <a:pt x="352" y="75"/>
                    <a:pt x="349" y="76"/>
                  </a:cubicBezTo>
                  <a:cubicBezTo>
                    <a:pt x="349" y="76"/>
                    <a:pt x="348" y="76"/>
                    <a:pt x="348" y="76"/>
                  </a:cubicBezTo>
                  <a:cubicBezTo>
                    <a:pt x="347" y="76"/>
                    <a:pt x="346" y="76"/>
                    <a:pt x="345" y="76"/>
                  </a:cubicBezTo>
                  <a:cubicBezTo>
                    <a:pt x="344" y="76"/>
                    <a:pt x="344" y="76"/>
                    <a:pt x="344" y="76"/>
                  </a:cubicBezTo>
                  <a:cubicBezTo>
                    <a:pt x="343" y="75"/>
                    <a:pt x="342" y="75"/>
                    <a:pt x="340" y="75"/>
                  </a:cubicBezTo>
                  <a:cubicBezTo>
                    <a:pt x="337" y="75"/>
                    <a:pt x="335" y="76"/>
                    <a:pt x="334" y="79"/>
                  </a:cubicBezTo>
                  <a:cubicBezTo>
                    <a:pt x="333" y="79"/>
                    <a:pt x="333" y="79"/>
                    <a:pt x="333" y="79"/>
                  </a:cubicBezTo>
                  <a:cubicBezTo>
                    <a:pt x="333" y="81"/>
                    <a:pt x="333" y="83"/>
                    <a:pt x="334" y="85"/>
                  </a:cubicBezTo>
                  <a:cubicBezTo>
                    <a:pt x="336" y="87"/>
                    <a:pt x="336" y="87"/>
                    <a:pt x="336" y="87"/>
                  </a:cubicBezTo>
                  <a:cubicBezTo>
                    <a:pt x="333" y="90"/>
                    <a:pt x="333" y="90"/>
                    <a:pt x="333" y="90"/>
                  </a:cubicBezTo>
                  <a:cubicBezTo>
                    <a:pt x="332" y="92"/>
                    <a:pt x="329" y="93"/>
                    <a:pt x="327" y="95"/>
                  </a:cubicBezTo>
                  <a:cubicBezTo>
                    <a:pt x="323" y="97"/>
                    <a:pt x="320" y="99"/>
                    <a:pt x="317" y="102"/>
                  </a:cubicBezTo>
                  <a:cubicBezTo>
                    <a:pt x="316" y="104"/>
                    <a:pt x="315" y="105"/>
                    <a:pt x="315" y="107"/>
                  </a:cubicBezTo>
                  <a:cubicBezTo>
                    <a:pt x="315" y="108"/>
                    <a:pt x="314" y="108"/>
                    <a:pt x="314" y="109"/>
                  </a:cubicBezTo>
                  <a:cubicBezTo>
                    <a:pt x="314" y="109"/>
                    <a:pt x="314" y="109"/>
                    <a:pt x="314" y="109"/>
                  </a:cubicBezTo>
                  <a:cubicBezTo>
                    <a:pt x="314" y="109"/>
                    <a:pt x="314" y="109"/>
                    <a:pt x="314" y="109"/>
                  </a:cubicBezTo>
                  <a:cubicBezTo>
                    <a:pt x="313" y="110"/>
                    <a:pt x="312" y="111"/>
                    <a:pt x="311" y="112"/>
                  </a:cubicBezTo>
                  <a:cubicBezTo>
                    <a:pt x="309" y="113"/>
                    <a:pt x="308" y="114"/>
                    <a:pt x="307" y="116"/>
                  </a:cubicBezTo>
                  <a:cubicBezTo>
                    <a:pt x="305" y="118"/>
                    <a:pt x="305" y="119"/>
                    <a:pt x="304" y="121"/>
                  </a:cubicBezTo>
                  <a:cubicBezTo>
                    <a:pt x="304" y="121"/>
                    <a:pt x="304" y="122"/>
                    <a:pt x="304" y="122"/>
                  </a:cubicBezTo>
                  <a:cubicBezTo>
                    <a:pt x="304" y="124"/>
                    <a:pt x="304" y="124"/>
                    <a:pt x="304" y="124"/>
                  </a:cubicBezTo>
                  <a:cubicBezTo>
                    <a:pt x="302" y="125"/>
                    <a:pt x="302" y="125"/>
                    <a:pt x="302" y="125"/>
                  </a:cubicBezTo>
                  <a:cubicBezTo>
                    <a:pt x="300" y="126"/>
                    <a:pt x="296" y="126"/>
                    <a:pt x="293" y="126"/>
                  </a:cubicBezTo>
                  <a:cubicBezTo>
                    <a:pt x="290" y="126"/>
                    <a:pt x="287" y="126"/>
                    <a:pt x="284" y="127"/>
                  </a:cubicBezTo>
                  <a:cubicBezTo>
                    <a:pt x="282" y="128"/>
                    <a:pt x="280" y="129"/>
                    <a:pt x="279" y="131"/>
                  </a:cubicBezTo>
                  <a:cubicBezTo>
                    <a:pt x="278" y="132"/>
                    <a:pt x="277" y="133"/>
                    <a:pt x="275" y="133"/>
                  </a:cubicBezTo>
                  <a:cubicBezTo>
                    <a:pt x="273" y="134"/>
                    <a:pt x="271" y="135"/>
                    <a:pt x="268" y="136"/>
                  </a:cubicBezTo>
                  <a:cubicBezTo>
                    <a:pt x="262" y="139"/>
                    <a:pt x="255" y="141"/>
                    <a:pt x="252" y="147"/>
                  </a:cubicBezTo>
                  <a:cubicBezTo>
                    <a:pt x="252" y="147"/>
                    <a:pt x="252" y="147"/>
                    <a:pt x="252" y="147"/>
                  </a:cubicBezTo>
                  <a:cubicBezTo>
                    <a:pt x="251" y="148"/>
                    <a:pt x="251" y="148"/>
                    <a:pt x="251" y="148"/>
                  </a:cubicBezTo>
                  <a:cubicBezTo>
                    <a:pt x="250" y="153"/>
                    <a:pt x="252" y="158"/>
                    <a:pt x="253" y="161"/>
                  </a:cubicBezTo>
                  <a:cubicBezTo>
                    <a:pt x="253" y="163"/>
                    <a:pt x="254" y="164"/>
                    <a:pt x="254" y="166"/>
                  </a:cubicBezTo>
                  <a:cubicBezTo>
                    <a:pt x="254" y="167"/>
                    <a:pt x="254" y="168"/>
                    <a:pt x="254" y="169"/>
                  </a:cubicBezTo>
                  <a:cubicBezTo>
                    <a:pt x="254" y="171"/>
                    <a:pt x="254" y="173"/>
                    <a:pt x="255" y="176"/>
                  </a:cubicBezTo>
                  <a:cubicBezTo>
                    <a:pt x="257" y="183"/>
                    <a:pt x="266" y="188"/>
                    <a:pt x="274" y="188"/>
                  </a:cubicBezTo>
                  <a:cubicBezTo>
                    <a:pt x="276" y="188"/>
                    <a:pt x="277" y="188"/>
                    <a:pt x="279" y="188"/>
                  </a:cubicBezTo>
                  <a:cubicBezTo>
                    <a:pt x="283" y="195"/>
                    <a:pt x="283" y="195"/>
                    <a:pt x="283" y="195"/>
                  </a:cubicBezTo>
                  <a:cubicBezTo>
                    <a:pt x="281" y="197"/>
                    <a:pt x="280" y="198"/>
                    <a:pt x="279" y="201"/>
                  </a:cubicBezTo>
                  <a:cubicBezTo>
                    <a:pt x="277" y="206"/>
                    <a:pt x="279" y="211"/>
                    <a:pt x="281" y="216"/>
                  </a:cubicBezTo>
                  <a:cubicBezTo>
                    <a:pt x="283" y="219"/>
                    <a:pt x="284" y="222"/>
                    <a:pt x="284" y="225"/>
                  </a:cubicBezTo>
                  <a:cubicBezTo>
                    <a:pt x="283" y="226"/>
                    <a:pt x="283" y="226"/>
                    <a:pt x="283" y="226"/>
                  </a:cubicBezTo>
                  <a:cubicBezTo>
                    <a:pt x="282" y="227"/>
                    <a:pt x="282" y="227"/>
                    <a:pt x="282" y="227"/>
                  </a:cubicBezTo>
                  <a:cubicBezTo>
                    <a:pt x="281" y="229"/>
                    <a:pt x="278" y="230"/>
                    <a:pt x="266" y="230"/>
                  </a:cubicBezTo>
                  <a:cubicBezTo>
                    <a:pt x="263" y="230"/>
                    <a:pt x="260" y="230"/>
                    <a:pt x="257" y="231"/>
                  </a:cubicBezTo>
                  <a:cubicBezTo>
                    <a:pt x="252" y="232"/>
                    <a:pt x="250" y="236"/>
                    <a:pt x="247" y="240"/>
                  </a:cubicBezTo>
                  <a:cubicBezTo>
                    <a:pt x="246" y="242"/>
                    <a:pt x="244" y="244"/>
                    <a:pt x="243" y="246"/>
                  </a:cubicBezTo>
                  <a:cubicBezTo>
                    <a:pt x="240" y="249"/>
                    <a:pt x="234" y="254"/>
                    <a:pt x="229" y="256"/>
                  </a:cubicBezTo>
                  <a:cubicBezTo>
                    <a:pt x="228" y="256"/>
                    <a:pt x="227" y="257"/>
                    <a:pt x="226" y="257"/>
                  </a:cubicBezTo>
                  <a:cubicBezTo>
                    <a:pt x="225" y="257"/>
                    <a:pt x="224" y="257"/>
                    <a:pt x="224" y="257"/>
                  </a:cubicBezTo>
                  <a:cubicBezTo>
                    <a:pt x="212" y="260"/>
                    <a:pt x="212" y="260"/>
                    <a:pt x="212" y="260"/>
                  </a:cubicBezTo>
                  <a:cubicBezTo>
                    <a:pt x="219" y="250"/>
                    <a:pt x="219" y="250"/>
                    <a:pt x="219" y="250"/>
                  </a:cubicBezTo>
                  <a:cubicBezTo>
                    <a:pt x="221" y="248"/>
                    <a:pt x="222" y="246"/>
                    <a:pt x="221" y="244"/>
                  </a:cubicBezTo>
                  <a:cubicBezTo>
                    <a:pt x="221" y="240"/>
                    <a:pt x="218" y="239"/>
                    <a:pt x="214" y="237"/>
                  </a:cubicBezTo>
                  <a:cubicBezTo>
                    <a:pt x="214" y="237"/>
                    <a:pt x="213" y="236"/>
                    <a:pt x="212" y="236"/>
                  </a:cubicBezTo>
                  <a:cubicBezTo>
                    <a:pt x="211" y="236"/>
                    <a:pt x="211" y="236"/>
                    <a:pt x="211" y="236"/>
                  </a:cubicBezTo>
                  <a:cubicBezTo>
                    <a:pt x="209" y="234"/>
                    <a:pt x="209" y="234"/>
                    <a:pt x="209" y="234"/>
                  </a:cubicBezTo>
                  <a:cubicBezTo>
                    <a:pt x="209" y="234"/>
                    <a:pt x="209" y="233"/>
                    <a:pt x="208" y="232"/>
                  </a:cubicBezTo>
                  <a:cubicBezTo>
                    <a:pt x="208" y="230"/>
                    <a:pt x="207" y="228"/>
                    <a:pt x="206" y="227"/>
                  </a:cubicBezTo>
                  <a:cubicBezTo>
                    <a:pt x="205" y="225"/>
                    <a:pt x="203" y="223"/>
                    <a:pt x="201" y="221"/>
                  </a:cubicBezTo>
                  <a:cubicBezTo>
                    <a:pt x="199" y="220"/>
                    <a:pt x="197" y="218"/>
                    <a:pt x="196" y="217"/>
                  </a:cubicBezTo>
                  <a:cubicBezTo>
                    <a:pt x="195" y="215"/>
                    <a:pt x="194" y="214"/>
                    <a:pt x="192" y="212"/>
                  </a:cubicBezTo>
                  <a:cubicBezTo>
                    <a:pt x="190" y="209"/>
                    <a:pt x="188" y="207"/>
                    <a:pt x="187" y="206"/>
                  </a:cubicBezTo>
                  <a:cubicBezTo>
                    <a:pt x="185" y="203"/>
                    <a:pt x="185" y="203"/>
                    <a:pt x="185" y="203"/>
                  </a:cubicBezTo>
                  <a:cubicBezTo>
                    <a:pt x="188" y="200"/>
                    <a:pt x="188" y="200"/>
                    <a:pt x="188" y="200"/>
                  </a:cubicBezTo>
                  <a:cubicBezTo>
                    <a:pt x="189" y="198"/>
                    <a:pt x="191" y="196"/>
                    <a:pt x="192" y="193"/>
                  </a:cubicBezTo>
                  <a:cubicBezTo>
                    <a:pt x="192" y="192"/>
                    <a:pt x="192" y="192"/>
                    <a:pt x="192" y="192"/>
                  </a:cubicBezTo>
                  <a:cubicBezTo>
                    <a:pt x="192" y="192"/>
                    <a:pt x="192" y="192"/>
                    <a:pt x="192" y="192"/>
                  </a:cubicBezTo>
                  <a:cubicBezTo>
                    <a:pt x="191" y="190"/>
                    <a:pt x="190" y="188"/>
                    <a:pt x="186" y="187"/>
                  </a:cubicBezTo>
                  <a:cubicBezTo>
                    <a:pt x="181" y="186"/>
                    <a:pt x="181" y="186"/>
                    <a:pt x="181" y="186"/>
                  </a:cubicBezTo>
                  <a:cubicBezTo>
                    <a:pt x="183" y="181"/>
                    <a:pt x="183" y="181"/>
                    <a:pt x="183" y="181"/>
                  </a:cubicBezTo>
                  <a:cubicBezTo>
                    <a:pt x="184" y="180"/>
                    <a:pt x="184" y="179"/>
                    <a:pt x="184" y="177"/>
                  </a:cubicBezTo>
                  <a:cubicBezTo>
                    <a:pt x="184" y="176"/>
                    <a:pt x="184" y="176"/>
                    <a:pt x="184" y="176"/>
                  </a:cubicBezTo>
                  <a:cubicBezTo>
                    <a:pt x="183" y="176"/>
                    <a:pt x="183" y="176"/>
                    <a:pt x="183" y="176"/>
                  </a:cubicBezTo>
                  <a:cubicBezTo>
                    <a:pt x="182" y="175"/>
                    <a:pt x="181" y="174"/>
                    <a:pt x="180" y="174"/>
                  </a:cubicBezTo>
                  <a:cubicBezTo>
                    <a:pt x="179" y="174"/>
                    <a:pt x="179" y="174"/>
                    <a:pt x="179" y="175"/>
                  </a:cubicBezTo>
                  <a:cubicBezTo>
                    <a:pt x="178" y="175"/>
                    <a:pt x="178" y="175"/>
                    <a:pt x="178" y="175"/>
                  </a:cubicBezTo>
                  <a:cubicBezTo>
                    <a:pt x="177" y="175"/>
                    <a:pt x="177" y="175"/>
                    <a:pt x="177" y="175"/>
                  </a:cubicBezTo>
                  <a:cubicBezTo>
                    <a:pt x="176" y="177"/>
                    <a:pt x="174" y="177"/>
                    <a:pt x="171" y="178"/>
                  </a:cubicBezTo>
                  <a:cubicBezTo>
                    <a:pt x="169" y="178"/>
                    <a:pt x="167" y="178"/>
                    <a:pt x="164" y="179"/>
                  </a:cubicBezTo>
                  <a:cubicBezTo>
                    <a:pt x="159" y="181"/>
                    <a:pt x="151" y="188"/>
                    <a:pt x="150" y="191"/>
                  </a:cubicBezTo>
                  <a:cubicBezTo>
                    <a:pt x="149" y="194"/>
                    <a:pt x="149" y="198"/>
                    <a:pt x="149" y="201"/>
                  </a:cubicBezTo>
                  <a:cubicBezTo>
                    <a:pt x="150" y="203"/>
                    <a:pt x="150" y="205"/>
                    <a:pt x="150" y="208"/>
                  </a:cubicBezTo>
                  <a:cubicBezTo>
                    <a:pt x="150" y="214"/>
                    <a:pt x="150" y="214"/>
                    <a:pt x="150" y="214"/>
                  </a:cubicBezTo>
                  <a:cubicBezTo>
                    <a:pt x="144" y="212"/>
                    <a:pt x="144" y="212"/>
                    <a:pt x="144" y="212"/>
                  </a:cubicBezTo>
                  <a:cubicBezTo>
                    <a:pt x="143" y="212"/>
                    <a:pt x="141" y="212"/>
                    <a:pt x="140" y="212"/>
                  </a:cubicBezTo>
                  <a:cubicBezTo>
                    <a:pt x="136" y="212"/>
                    <a:pt x="132" y="213"/>
                    <a:pt x="130" y="215"/>
                  </a:cubicBezTo>
                  <a:cubicBezTo>
                    <a:pt x="127" y="216"/>
                    <a:pt x="125" y="218"/>
                    <a:pt x="124" y="220"/>
                  </a:cubicBezTo>
                  <a:cubicBezTo>
                    <a:pt x="122" y="221"/>
                    <a:pt x="122" y="222"/>
                    <a:pt x="120" y="223"/>
                  </a:cubicBezTo>
                  <a:cubicBezTo>
                    <a:pt x="119" y="223"/>
                    <a:pt x="118" y="224"/>
                    <a:pt x="116" y="224"/>
                  </a:cubicBezTo>
                  <a:cubicBezTo>
                    <a:pt x="113" y="224"/>
                    <a:pt x="111" y="225"/>
                    <a:pt x="110" y="229"/>
                  </a:cubicBezTo>
                  <a:cubicBezTo>
                    <a:pt x="109" y="232"/>
                    <a:pt x="110" y="234"/>
                    <a:pt x="112" y="235"/>
                  </a:cubicBezTo>
                  <a:cubicBezTo>
                    <a:pt x="113" y="238"/>
                    <a:pt x="113" y="238"/>
                    <a:pt x="113" y="238"/>
                  </a:cubicBezTo>
                  <a:cubicBezTo>
                    <a:pt x="111" y="241"/>
                    <a:pt x="111" y="241"/>
                    <a:pt x="111" y="241"/>
                  </a:cubicBezTo>
                  <a:cubicBezTo>
                    <a:pt x="110" y="242"/>
                    <a:pt x="110" y="242"/>
                    <a:pt x="110" y="242"/>
                  </a:cubicBezTo>
                  <a:cubicBezTo>
                    <a:pt x="108" y="243"/>
                    <a:pt x="106" y="245"/>
                    <a:pt x="105" y="249"/>
                  </a:cubicBezTo>
                  <a:cubicBezTo>
                    <a:pt x="105" y="250"/>
                    <a:pt x="105" y="250"/>
                    <a:pt x="105" y="250"/>
                  </a:cubicBezTo>
                  <a:cubicBezTo>
                    <a:pt x="105" y="251"/>
                    <a:pt x="105" y="251"/>
                    <a:pt x="105" y="251"/>
                  </a:cubicBezTo>
                  <a:cubicBezTo>
                    <a:pt x="108" y="254"/>
                    <a:pt x="111" y="256"/>
                    <a:pt x="116" y="256"/>
                  </a:cubicBezTo>
                  <a:cubicBezTo>
                    <a:pt x="121" y="256"/>
                    <a:pt x="126" y="254"/>
                    <a:pt x="131" y="252"/>
                  </a:cubicBezTo>
                  <a:cubicBezTo>
                    <a:pt x="133" y="251"/>
                    <a:pt x="135" y="251"/>
                    <a:pt x="136" y="250"/>
                  </a:cubicBezTo>
                  <a:cubicBezTo>
                    <a:pt x="137" y="250"/>
                    <a:pt x="138" y="250"/>
                    <a:pt x="139" y="250"/>
                  </a:cubicBezTo>
                  <a:cubicBezTo>
                    <a:pt x="142" y="249"/>
                    <a:pt x="146" y="249"/>
                    <a:pt x="148" y="246"/>
                  </a:cubicBezTo>
                  <a:cubicBezTo>
                    <a:pt x="149" y="244"/>
                    <a:pt x="149" y="241"/>
                    <a:pt x="149" y="238"/>
                  </a:cubicBezTo>
                  <a:cubicBezTo>
                    <a:pt x="149" y="236"/>
                    <a:pt x="149" y="234"/>
                    <a:pt x="150" y="232"/>
                  </a:cubicBezTo>
                  <a:cubicBezTo>
                    <a:pt x="150" y="230"/>
                    <a:pt x="151" y="229"/>
                    <a:pt x="153" y="228"/>
                  </a:cubicBezTo>
                  <a:cubicBezTo>
                    <a:pt x="154" y="227"/>
                    <a:pt x="155" y="226"/>
                    <a:pt x="156" y="224"/>
                  </a:cubicBezTo>
                  <a:cubicBezTo>
                    <a:pt x="157" y="219"/>
                    <a:pt x="157" y="219"/>
                    <a:pt x="157" y="219"/>
                  </a:cubicBezTo>
                  <a:cubicBezTo>
                    <a:pt x="162" y="221"/>
                    <a:pt x="162" y="221"/>
                    <a:pt x="162" y="221"/>
                  </a:cubicBezTo>
                  <a:cubicBezTo>
                    <a:pt x="164" y="222"/>
                    <a:pt x="165" y="222"/>
                    <a:pt x="167" y="223"/>
                  </a:cubicBezTo>
                  <a:cubicBezTo>
                    <a:pt x="168" y="222"/>
                    <a:pt x="168" y="222"/>
                    <a:pt x="168" y="222"/>
                  </a:cubicBezTo>
                  <a:cubicBezTo>
                    <a:pt x="169" y="223"/>
                    <a:pt x="169" y="223"/>
                    <a:pt x="169" y="223"/>
                  </a:cubicBezTo>
                  <a:cubicBezTo>
                    <a:pt x="171" y="224"/>
                    <a:pt x="172" y="226"/>
                    <a:pt x="173" y="227"/>
                  </a:cubicBezTo>
                  <a:cubicBezTo>
                    <a:pt x="176" y="231"/>
                    <a:pt x="176" y="231"/>
                    <a:pt x="176" y="231"/>
                  </a:cubicBezTo>
                  <a:cubicBezTo>
                    <a:pt x="170" y="233"/>
                    <a:pt x="170" y="233"/>
                    <a:pt x="170" y="233"/>
                  </a:cubicBezTo>
                  <a:cubicBezTo>
                    <a:pt x="168" y="234"/>
                    <a:pt x="165" y="235"/>
                    <a:pt x="163" y="237"/>
                  </a:cubicBezTo>
                  <a:cubicBezTo>
                    <a:pt x="163" y="237"/>
                    <a:pt x="163" y="237"/>
                    <a:pt x="163" y="237"/>
                  </a:cubicBezTo>
                  <a:cubicBezTo>
                    <a:pt x="163" y="238"/>
                    <a:pt x="163" y="238"/>
                    <a:pt x="163" y="238"/>
                  </a:cubicBezTo>
                  <a:cubicBezTo>
                    <a:pt x="163" y="242"/>
                    <a:pt x="162" y="243"/>
                    <a:pt x="160" y="245"/>
                  </a:cubicBezTo>
                  <a:cubicBezTo>
                    <a:pt x="159" y="246"/>
                    <a:pt x="157" y="248"/>
                    <a:pt x="156" y="250"/>
                  </a:cubicBezTo>
                  <a:cubicBezTo>
                    <a:pt x="156" y="251"/>
                    <a:pt x="156" y="251"/>
                    <a:pt x="156" y="251"/>
                  </a:cubicBezTo>
                  <a:cubicBezTo>
                    <a:pt x="156" y="251"/>
                    <a:pt x="156" y="251"/>
                    <a:pt x="156" y="251"/>
                  </a:cubicBezTo>
                  <a:cubicBezTo>
                    <a:pt x="157" y="252"/>
                    <a:pt x="157" y="253"/>
                    <a:pt x="158" y="254"/>
                  </a:cubicBezTo>
                  <a:cubicBezTo>
                    <a:pt x="162" y="257"/>
                    <a:pt x="162" y="257"/>
                    <a:pt x="162" y="257"/>
                  </a:cubicBezTo>
                  <a:cubicBezTo>
                    <a:pt x="158" y="260"/>
                    <a:pt x="158" y="260"/>
                    <a:pt x="158" y="260"/>
                  </a:cubicBezTo>
                  <a:cubicBezTo>
                    <a:pt x="156" y="263"/>
                    <a:pt x="156" y="264"/>
                    <a:pt x="156" y="266"/>
                  </a:cubicBezTo>
                  <a:cubicBezTo>
                    <a:pt x="157" y="267"/>
                    <a:pt x="157" y="267"/>
                    <a:pt x="157" y="267"/>
                  </a:cubicBezTo>
                  <a:cubicBezTo>
                    <a:pt x="157" y="267"/>
                    <a:pt x="157" y="267"/>
                    <a:pt x="157" y="267"/>
                  </a:cubicBezTo>
                  <a:cubicBezTo>
                    <a:pt x="159" y="269"/>
                    <a:pt x="161" y="269"/>
                    <a:pt x="164" y="269"/>
                  </a:cubicBezTo>
                  <a:cubicBezTo>
                    <a:pt x="167" y="269"/>
                    <a:pt x="170" y="268"/>
                    <a:pt x="173" y="267"/>
                  </a:cubicBezTo>
                  <a:cubicBezTo>
                    <a:pt x="174" y="266"/>
                    <a:pt x="176" y="266"/>
                    <a:pt x="178" y="266"/>
                  </a:cubicBezTo>
                  <a:cubicBezTo>
                    <a:pt x="180" y="265"/>
                    <a:pt x="183" y="265"/>
                    <a:pt x="186" y="265"/>
                  </a:cubicBezTo>
                  <a:cubicBezTo>
                    <a:pt x="187" y="273"/>
                    <a:pt x="187" y="273"/>
                    <a:pt x="187" y="273"/>
                  </a:cubicBezTo>
                  <a:cubicBezTo>
                    <a:pt x="185" y="274"/>
                    <a:pt x="184" y="276"/>
                    <a:pt x="183" y="279"/>
                  </a:cubicBezTo>
                  <a:cubicBezTo>
                    <a:pt x="182" y="280"/>
                    <a:pt x="182" y="280"/>
                    <a:pt x="182" y="280"/>
                  </a:cubicBezTo>
                  <a:cubicBezTo>
                    <a:pt x="181" y="283"/>
                    <a:pt x="181" y="283"/>
                    <a:pt x="181" y="283"/>
                  </a:cubicBezTo>
                  <a:cubicBezTo>
                    <a:pt x="178" y="283"/>
                    <a:pt x="178" y="283"/>
                    <a:pt x="178" y="283"/>
                  </a:cubicBezTo>
                  <a:cubicBezTo>
                    <a:pt x="178" y="283"/>
                    <a:pt x="178" y="283"/>
                    <a:pt x="177" y="283"/>
                  </a:cubicBezTo>
                  <a:cubicBezTo>
                    <a:pt x="176" y="283"/>
                    <a:pt x="173" y="283"/>
                    <a:pt x="171" y="283"/>
                  </a:cubicBezTo>
                  <a:cubicBezTo>
                    <a:pt x="168" y="282"/>
                    <a:pt x="166" y="282"/>
                    <a:pt x="164" y="282"/>
                  </a:cubicBezTo>
                  <a:cubicBezTo>
                    <a:pt x="159" y="282"/>
                    <a:pt x="156" y="284"/>
                    <a:pt x="154" y="289"/>
                  </a:cubicBezTo>
                  <a:cubicBezTo>
                    <a:pt x="154" y="290"/>
                    <a:pt x="154" y="290"/>
                    <a:pt x="154" y="290"/>
                  </a:cubicBezTo>
                  <a:cubicBezTo>
                    <a:pt x="155" y="291"/>
                    <a:pt x="155" y="291"/>
                    <a:pt x="155" y="291"/>
                  </a:cubicBezTo>
                  <a:cubicBezTo>
                    <a:pt x="157" y="296"/>
                    <a:pt x="162" y="297"/>
                    <a:pt x="167" y="298"/>
                  </a:cubicBezTo>
                  <a:cubicBezTo>
                    <a:pt x="169" y="299"/>
                    <a:pt x="171" y="300"/>
                    <a:pt x="174" y="301"/>
                  </a:cubicBezTo>
                  <a:cubicBezTo>
                    <a:pt x="177" y="303"/>
                    <a:pt x="184" y="313"/>
                    <a:pt x="185" y="316"/>
                  </a:cubicBezTo>
                  <a:cubicBezTo>
                    <a:pt x="186" y="319"/>
                    <a:pt x="185" y="332"/>
                    <a:pt x="183" y="336"/>
                  </a:cubicBezTo>
                  <a:cubicBezTo>
                    <a:pt x="182" y="340"/>
                    <a:pt x="180" y="341"/>
                    <a:pt x="175" y="341"/>
                  </a:cubicBezTo>
                  <a:cubicBezTo>
                    <a:pt x="173" y="341"/>
                    <a:pt x="171" y="341"/>
                    <a:pt x="169" y="341"/>
                  </a:cubicBezTo>
                  <a:cubicBezTo>
                    <a:pt x="167" y="340"/>
                    <a:pt x="164" y="340"/>
                    <a:pt x="162" y="340"/>
                  </a:cubicBezTo>
                  <a:cubicBezTo>
                    <a:pt x="162" y="340"/>
                    <a:pt x="162" y="340"/>
                    <a:pt x="162" y="340"/>
                  </a:cubicBezTo>
                  <a:cubicBezTo>
                    <a:pt x="160" y="340"/>
                    <a:pt x="159" y="340"/>
                    <a:pt x="157" y="341"/>
                  </a:cubicBezTo>
                  <a:cubicBezTo>
                    <a:pt x="156" y="341"/>
                    <a:pt x="155" y="341"/>
                    <a:pt x="154" y="341"/>
                  </a:cubicBezTo>
                  <a:cubicBezTo>
                    <a:pt x="153" y="341"/>
                    <a:pt x="153" y="341"/>
                    <a:pt x="153" y="341"/>
                  </a:cubicBezTo>
                  <a:cubicBezTo>
                    <a:pt x="149" y="341"/>
                    <a:pt x="145" y="340"/>
                    <a:pt x="141" y="339"/>
                  </a:cubicBezTo>
                  <a:cubicBezTo>
                    <a:pt x="135" y="339"/>
                    <a:pt x="130" y="338"/>
                    <a:pt x="125" y="338"/>
                  </a:cubicBezTo>
                  <a:cubicBezTo>
                    <a:pt x="119" y="338"/>
                    <a:pt x="111" y="339"/>
                    <a:pt x="105" y="347"/>
                  </a:cubicBezTo>
                  <a:cubicBezTo>
                    <a:pt x="105" y="348"/>
                    <a:pt x="105" y="348"/>
                    <a:pt x="105" y="348"/>
                  </a:cubicBezTo>
                  <a:cubicBezTo>
                    <a:pt x="105" y="349"/>
                    <a:pt x="105" y="349"/>
                    <a:pt x="105" y="349"/>
                  </a:cubicBezTo>
                  <a:cubicBezTo>
                    <a:pt x="105" y="351"/>
                    <a:pt x="106" y="354"/>
                    <a:pt x="106" y="357"/>
                  </a:cubicBezTo>
                  <a:cubicBezTo>
                    <a:pt x="107" y="363"/>
                    <a:pt x="107" y="368"/>
                    <a:pt x="106" y="374"/>
                  </a:cubicBezTo>
                  <a:cubicBezTo>
                    <a:pt x="105" y="376"/>
                    <a:pt x="104" y="379"/>
                    <a:pt x="102" y="381"/>
                  </a:cubicBezTo>
                  <a:cubicBezTo>
                    <a:pt x="100" y="385"/>
                    <a:pt x="98" y="389"/>
                    <a:pt x="98" y="392"/>
                  </a:cubicBezTo>
                  <a:cubicBezTo>
                    <a:pt x="99" y="394"/>
                    <a:pt x="100" y="396"/>
                    <a:pt x="101" y="398"/>
                  </a:cubicBezTo>
                  <a:cubicBezTo>
                    <a:pt x="102" y="400"/>
                    <a:pt x="102" y="401"/>
                    <a:pt x="103" y="402"/>
                  </a:cubicBezTo>
                  <a:cubicBezTo>
                    <a:pt x="103" y="402"/>
                    <a:pt x="103" y="402"/>
                    <a:pt x="103" y="402"/>
                  </a:cubicBezTo>
                  <a:cubicBezTo>
                    <a:pt x="103" y="403"/>
                    <a:pt x="103" y="403"/>
                    <a:pt x="103" y="403"/>
                  </a:cubicBezTo>
                  <a:cubicBezTo>
                    <a:pt x="103" y="403"/>
                    <a:pt x="103" y="404"/>
                    <a:pt x="103" y="405"/>
                  </a:cubicBezTo>
                  <a:cubicBezTo>
                    <a:pt x="102" y="407"/>
                    <a:pt x="102" y="410"/>
                    <a:pt x="103" y="411"/>
                  </a:cubicBezTo>
                  <a:cubicBezTo>
                    <a:pt x="104" y="414"/>
                    <a:pt x="107" y="416"/>
                    <a:pt x="110" y="416"/>
                  </a:cubicBezTo>
                  <a:cubicBezTo>
                    <a:pt x="112" y="416"/>
                    <a:pt x="114" y="415"/>
                    <a:pt x="116" y="415"/>
                  </a:cubicBezTo>
                  <a:cubicBezTo>
                    <a:pt x="118" y="414"/>
                    <a:pt x="119" y="414"/>
                    <a:pt x="120" y="414"/>
                  </a:cubicBezTo>
                  <a:cubicBezTo>
                    <a:pt x="121" y="414"/>
                    <a:pt x="121" y="414"/>
                    <a:pt x="121" y="414"/>
                  </a:cubicBezTo>
                  <a:cubicBezTo>
                    <a:pt x="121" y="414"/>
                    <a:pt x="121" y="414"/>
                    <a:pt x="121" y="414"/>
                  </a:cubicBezTo>
                  <a:cubicBezTo>
                    <a:pt x="125" y="415"/>
                    <a:pt x="131" y="421"/>
                    <a:pt x="131" y="427"/>
                  </a:cubicBezTo>
                  <a:cubicBezTo>
                    <a:pt x="131" y="431"/>
                    <a:pt x="126" y="439"/>
                    <a:pt x="125" y="441"/>
                  </a:cubicBezTo>
                  <a:cubicBezTo>
                    <a:pt x="121" y="446"/>
                    <a:pt x="117" y="447"/>
                    <a:pt x="113" y="449"/>
                  </a:cubicBezTo>
                  <a:cubicBezTo>
                    <a:pt x="111" y="450"/>
                    <a:pt x="108" y="451"/>
                    <a:pt x="106" y="452"/>
                  </a:cubicBezTo>
                  <a:cubicBezTo>
                    <a:pt x="100" y="456"/>
                    <a:pt x="97" y="461"/>
                    <a:pt x="94" y="466"/>
                  </a:cubicBezTo>
                  <a:cubicBezTo>
                    <a:pt x="93" y="467"/>
                    <a:pt x="93" y="468"/>
                    <a:pt x="92" y="469"/>
                  </a:cubicBezTo>
                  <a:cubicBezTo>
                    <a:pt x="88" y="475"/>
                    <a:pt x="86" y="480"/>
                    <a:pt x="87" y="489"/>
                  </a:cubicBezTo>
                  <a:cubicBezTo>
                    <a:pt x="87" y="490"/>
                    <a:pt x="87" y="490"/>
                    <a:pt x="87" y="490"/>
                  </a:cubicBezTo>
                  <a:cubicBezTo>
                    <a:pt x="86" y="491"/>
                    <a:pt x="86" y="491"/>
                    <a:pt x="86" y="491"/>
                  </a:cubicBezTo>
                  <a:cubicBezTo>
                    <a:pt x="81" y="500"/>
                    <a:pt x="74" y="506"/>
                    <a:pt x="64" y="511"/>
                  </a:cubicBezTo>
                  <a:cubicBezTo>
                    <a:pt x="63" y="511"/>
                    <a:pt x="61" y="512"/>
                    <a:pt x="60" y="512"/>
                  </a:cubicBezTo>
                  <a:cubicBezTo>
                    <a:pt x="57" y="513"/>
                    <a:pt x="54" y="514"/>
                    <a:pt x="52" y="515"/>
                  </a:cubicBezTo>
                  <a:cubicBezTo>
                    <a:pt x="51" y="516"/>
                    <a:pt x="50" y="518"/>
                    <a:pt x="48" y="521"/>
                  </a:cubicBezTo>
                  <a:cubicBezTo>
                    <a:pt x="47" y="522"/>
                    <a:pt x="46" y="524"/>
                    <a:pt x="45" y="526"/>
                  </a:cubicBezTo>
                  <a:cubicBezTo>
                    <a:pt x="43" y="528"/>
                    <a:pt x="41" y="529"/>
                    <a:pt x="39" y="531"/>
                  </a:cubicBezTo>
                  <a:cubicBezTo>
                    <a:pt x="37" y="533"/>
                    <a:pt x="35" y="534"/>
                    <a:pt x="34" y="536"/>
                  </a:cubicBezTo>
                  <a:cubicBezTo>
                    <a:pt x="33" y="538"/>
                    <a:pt x="32" y="540"/>
                    <a:pt x="31" y="543"/>
                  </a:cubicBezTo>
                  <a:cubicBezTo>
                    <a:pt x="31" y="545"/>
                    <a:pt x="30" y="547"/>
                    <a:pt x="29" y="549"/>
                  </a:cubicBezTo>
                  <a:cubicBezTo>
                    <a:pt x="28" y="551"/>
                    <a:pt x="26" y="553"/>
                    <a:pt x="24" y="555"/>
                  </a:cubicBezTo>
                  <a:cubicBezTo>
                    <a:pt x="22" y="556"/>
                    <a:pt x="20" y="558"/>
                    <a:pt x="18" y="561"/>
                  </a:cubicBezTo>
                  <a:cubicBezTo>
                    <a:pt x="17" y="562"/>
                    <a:pt x="16" y="564"/>
                    <a:pt x="16" y="567"/>
                  </a:cubicBezTo>
                  <a:cubicBezTo>
                    <a:pt x="15" y="568"/>
                    <a:pt x="14" y="570"/>
                    <a:pt x="14" y="571"/>
                  </a:cubicBezTo>
                  <a:cubicBezTo>
                    <a:pt x="13" y="574"/>
                    <a:pt x="11" y="576"/>
                    <a:pt x="9" y="578"/>
                  </a:cubicBezTo>
                  <a:cubicBezTo>
                    <a:pt x="6" y="582"/>
                    <a:pt x="3" y="586"/>
                    <a:pt x="4" y="591"/>
                  </a:cubicBezTo>
                  <a:cubicBezTo>
                    <a:pt x="4" y="595"/>
                    <a:pt x="7" y="597"/>
                    <a:pt x="9" y="599"/>
                  </a:cubicBezTo>
                  <a:cubicBezTo>
                    <a:pt x="9" y="599"/>
                    <a:pt x="10" y="600"/>
                    <a:pt x="11" y="600"/>
                  </a:cubicBezTo>
                  <a:cubicBezTo>
                    <a:pt x="12" y="602"/>
                    <a:pt x="12" y="602"/>
                    <a:pt x="12" y="602"/>
                  </a:cubicBezTo>
                  <a:cubicBezTo>
                    <a:pt x="11" y="605"/>
                    <a:pt x="11" y="605"/>
                    <a:pt x="11" y="605"/>
                  </a:cubicBezTo>
                  <a:cubicBezTo>
                    <a:pt x="11" y="606"/>
                    <a:pt x="11" y="606"/>
                    <a:pt x="11" y="606"/>
                  </a:cubicBezTo>
                  <a:cubicBezTo>
                    <a:pt x="10" y="607"/>
                    <a:pt x="10" y="608"/>
                    <a:pt x="10" y="610"/>
                  </a:cubicBezTo>
                  <a:cubicBezTo>
                    <a:pt x="10" y="613"/>
                    <a:pt x="11" y="616"/>
                    <a:pt x="12" y="618"/>
                  </a:cubicBezTo>
                  <a:cubicBezTo>
                    <a:pt x="13" y="620"/>
                    <a:pt x="13" y="621"/>
                    <a:pt x="13" y="622"/>
                  </a:cubicBezTo>
                  <a:cubicBezTo>
                    <a:pt x="14" y="628"/>
                    <a:pt x="13" y="631"/>
                    <a:pt x="11" y="634"/>
                  </a:cubicBezTo>
                  <a:cubicBezTo>
                    <a:pt x="10" y="636"/>
                    <a:pt x="9" y="638"/>
                    <a:pt x="9" y="640"/>
                  </a:cubicBezTo>
                  <a:cubicBezTo>
                    <a:pt x="8" y="642"/>
                    <a:pt x="8" y="643"/>
                    <a:pt x="8" y="645"/>
                  </a:cubicBezTo>
                  <a:cubicBezTo>
                    <a:pt x="8" y="647"/>
                    <a:pt x="8" y="648"/>
                    <a:pt x="8" y="648"/>
                  </a:cubicBezTo>
                  <a:cubicBezTo>
                    <a:pt x="7" y="650"/>
                    <a:pt x="6" y="651"/>
                    <a:pt x="4" y="653"/>
                  </a:cubicBezTo>
                  <a:cubicBezTo>
                    <a:pt x="2" y="656"/>
                    <a:pt x="0" y="659"/>
                    <a:pt x="0" y="663"/>
                  </a:cubicBezTo>
                  <a:cubicBezTo>
                    <a:pt x="0" y="665"/>
                    <a:pt x="1" y="667"/>
                    <a:pt x="2" y="669"/>
                  </a:cubicBezTo>
                  <a:cubicBezTo>
                    <a:pt x="3" y="671"/>
                    <a:pt x="4" y="673"/>
                    <a:pt x="4" y="675"/>
                  </a:cubicBezTo>
                  <a:cubicBezTo>
                    <a:pt x="4" y="676"/>
                    <a:pt x="4" y="678"/>
                    <a:pt x="3" y="679"/>
                  </a:cubicBezTo>
                  <a:cubicBezTo>
                    <a:pt x="3" y="682"/>
                    <a:pt x="2" y="684"/>
                    <a:pt x="3" y="686"/>
                  </a:cubicBezTo>
                  <a:cubicBezTo>
                    <a:pt x="4" y="692"/>
                    <a:pt x="10" y="697"/>
                    <a:pt x="16" y="702"/>
                  </a:cubicBezTo>
                  <a:cubicBezTo>
                    <a:pt x="18" y="704"/>
                    <a:pt x="20" y="705"/>
                    <a:pt x="21" y="706"/>
                  </a:cubicBezTo>
                  <a:cubicBezTo>
                    <a:pt x="24" y="709"/>
                    <a:pt x="26" y="711"/>
                    <a:pt x="29" y="713"/>
                  </a:cubicBezTo>
                  <a:cubicBezTo>
                    <a:pt x="33" y="717"/>
                    <a:pt x="38" y="721"/>
                    <a:pt x="40" y="725"/>
                  </a:cubicBezTo>
                  <a:cubicBezTo>
                    <a:pt x="40" y="727"/>
                    <a:pt x="41" y="729"/>
                    <a:pt x="41" y="732"/>
                  </a:cubicBezTo>
                  <a:cubicBezTo>
                    <a:pt x="42" y="736"/>
                    <a:pt x="44" y="741"/>
                    <a:pt x="47" y="744"/>
                  </a:cubicBezTo>
                  <a:cubicBezTo>
                    <a:pt x="49" y="746"/>
                    <a:pt x="52" y="748"/>
                    <a:pt x="55" y="750"/>
                  </a:cubicBezTo>
                  <a:cubicBezTo>
                    <a:pt x="57" y="751"/>
                    <a:pt x="59" y="752"/>
                    <a:pt x="61" y="754"/>
                  </a:cubicBezTo>
                  <a:cubicBezTo>
                    <a:pt x="63" y="755"/>
                    <a:pt x="66" y="757"/>
                    <a:pt x="68" y="758"/>
                  </a:cubicBezTo>
                  <a:cubicBezTo>
                    <a:pt x="70" y="760"/>
                    <a:pt x="72" y="762"/>
                    <a:pt x="75" y="763"/>
                  </a:cubicBezTo>
                  <a:cubicBezTo>
                    <a:pt x="76" y="764"/>
                    <a:pt x="77" y="765"/>
                    <a:pt x="78" y="766"/>
                  </a:cubicBezTo>
                  <a:cubicBezTo>
                    <a:pt x="85" y="772"/>
                    <a:pt x="95" y="780"/>
                    <a:pt x="105" y="780"/>
                  </a:cubicBezTo>
                  <a:cubicBezTo>
                    <a:pt x="105" y="780"/>
                    <a:pt x="106" y="780"/>
                    <a:pt x="106" y="780"/>
                  </a:cubicBezTo>
                  <a:cubicBezTo>
                    <a:pt x="110" y="780"/>
                    <a:pt x="113" y="778"/>
                    <a:pt x="117" y="777"/>
                  </a:cubicBezTo>
                  <a:cubicBezTo>
                    <a:pt x="120" y="775"/>
                    <a:pt x="123" y="774"/>
                    <a:pt x="126" y="773"/>
                  </a:cubicBezTo>
                  <a:cubicBezTo>
                    <a:pt x="131" y="772"/>
                    <a:pt x="137" y="772"/>
                    <a:pt x="143" y="772"/>
                  </a:cubicBezTo>
                  <a:cubicBezTo>
                    <a:pt x="145" y="772"/>
                    <a:pt x="147" y="772"/>
                    <a:pt x="149" y="772"/>
                  </a:cubicBezTo>
                  <a:cubicBezTo>
                    <a:pt x="151" y="772"/>
                    <a:pt x="153" y="773"/>
                    <a:pt x="155" y="774"/>
                  </a:cubicBezTo>
                  <a:cubicBezTo>
                    <a:pt x="158" y="775"/>
                    <a:pt x="162" y="776"/>
                    <a:pt x="165" y="776"/>
                  </a:cubicBezTo>
                  <a:cubicBezTo>
                    <a:pt x="166" y="776"/>
                    <a:pt x="166" y="776"/>
                    <a:pt x="166" y="776"/>
                  </a:cubicBezTo>
                  <a:cubicBezTo>
                    <a:pt x="170" y="776"/>
                    <a:pt x="176" y="773"/>
                    <a:pt x="181" y="771"/>
                  </a:cubicBezTo>
                  <a:cubicBezTo>
                    <a:pt x="183" y="770"/>
                    <a:pt x="184" y="769"/>
                    <a:pt x="186" y="768"/>
                  </a:cubicBezTo>
                  <a:cubicBezTo>
                    <a:pt x="198" y="763"/>
                    <a:pt x="211" y="758"/>
                    <a:pt x="225" y="758"/>
                  </a:cubicBezTo>
                  <a:cubicBezTo>
                    <a:pt x="227" y="758"/>
                    <a:pt x="230" y="758"/>
                    <a:pt x="232" y="758"/>
                  </a:cubicBezTo>
                  <a:cubicBezTo>
                    <a:pt x="239" y="759"/>
                    <a:pt x="241" y="764"/>
                    <a:pt x="244" y="770"/>
                  </a:cubicBezTo>
                  <a:cubicBezTo>
                    <a:pt x="246" y="774"/>
                    <a:pt x="249" y="778"/>
                    <a:pt x="253" y="781"/>
                  </a:cubicBezTo>
                  <a:cubicBezTo>
                    <a:pt x="253" y="781"/>
                    <a:pt x="253" y="781"/>
                    <a:pt x="253" y="781"/>
                  </a:cubicBezTo>
                  <a:cubicBezTo>
                    <a:pt x="254" y="781"/>
                    <a:pt x="254" y="781"/>
                    <a:pt x="254" y="781"/>
                  </a:cubicBezTo>
                  <a:cubicBezTo>
                    <a:pt x="255" y="781"/>
                    <a:pt x="256" y="781"/>
                    <a:pt x="257" y="781"/>
                  </a:cubicBezTo>
                  <a:cubicBezTo>
                    <a:pt x="261" y="781"/>
                    <a:pt x="265" y="781"/>
                    <a:pt x="268" y="780"/>
                  </a:cubicBezTo>
                  <a:cubicBezTo>
                    <a:pt x="272" y="779"/>
                    <a:pt x="275" y="779"/>
                    <a:pt x="278" y="779"/>
                  </a:cubicBezTo>
                  <a:cubicBezTo>
                    <a:pt x="279" y="779"/>
                    <a:pt x="280" y="779"/>
                    <a:pt x="281" y="779"/>
                  </a:cubicBezTo>
                  <a:cubicBezTo>
                    <a:pt x="287" y="781"/>
                    <a:pt x="294" y="789"/>
                    <a:pt x="294" y="794"/>
                  </a:cubicBezTo>
                  <a:cubicBezTo>
                    <a:pt x="295" y="797"/>
                    <a:pt x="293" y="801"/>
                    <a:pt x="292" y="806"/>
                  </a:cubicBezTo>
                  <a:cubicBezTo>
                    <a:pt x="291" y="807"/>
                    <a:pt x="291" y="808"/>
                    <a:pt x="291" y="809"/>
                  </a:cubicBezTo>
                  <a:cubicBezTo>
                    <a:pt x="290" y="813"/>
                    <a:pt x="289" y="817"/>
                    <a:pt x="289" y="821"/>
                  </a:cubicBezTo>
                  <a:cubicBezTo>
                    <a:pt x="289" y="824"/>
                    <a:pt x="288" y="827"/>
                    <a:pt x="288" y="829"/>
                  </a:cubicBezTo>
                  <a:cubicBezTo>
                    <a:pt x="287" y="830"/>
                    <a:pt x="287" y="831"/>
                    <a:pt x="286" y="832"/>
                  </a:cubicBezTo>
                  <a:cubicBezTo>
                    <a:pt x="285" y="834"/>
                    <a:pt x="284" y="836"/>
                    <a:pt x="284" y="839"/>
                  </a:cubicBezTo>
                  <a:cubicBezTo>
                    <a:pt x="284" y="843"/>
                    <a:pt x="289" y="851"/>
                    <a:pt x="292" y="855"/>
                  </a:cubicBezTo>
                  <a:cubicBezTo>
                    <a:pt x="294" y="858"/>
                    <a:pt x="297" y="860"/>
                    <a:pt x="300" y="863"/>
                  </a:cubicBezTo>
                  <a:cubicBezTo>
                    <a:pt x="302" y="865"/>
                    <a:pt x="305" y="867"/>
                    <a:pt x="307" y="870"/>
                  </a:cubicBezTo>
                  <a:cubicBezTo>
                    <a:pt x="313" y="877"/>
                    <a:pt x="317" y="886"/>
                    <a:pt x="321" y="895"/>
                  </a:cubicBezTo>
                  <a:cubicBezTo>
                    <a:pt x="322" y="898"/>
                    <a:pt x="324" y="901"/>
                    <a:pt x="325" y="905"/>
                  </a:cubicBezTo>
                  <a:cubicBezTo>
                    <a:pt x="326" y="906"/>
                    <a:pt x="326" y="907"/>
                    <a:pt x="326" y="908"/>
                  </a:cubicBezTo>
                  <a:cubicBezTo>
                    <a:pt x="327" y="908"/>
                    <a:pt x="327" y="908"/>
                    <a:pt x="327" y="908"/>
                  </a:cubicBezTo>
                  <a:cubicBezTo>
                    <a:pt x="329" y="913"/>
                    <a:pt x="331" y="918"/>
                    <a:pt x="332" y="921"/>
                  </a:cubicBezTo>
                  <a:cubicBezTo>
                    <a:pt x="332" y="923"/>
                    <a:pt x="331" y="924"/>
                    <a:pt x="331" y="926"/>
                  </a:cubicBezTo>
                  <a:cubicBezTo>
                    <a:pt x="330" y="928"/>
                    <a:pt x="330" y="930"/>
                    <a:pt x="330" y="932"/>
                  </a:cubicBezTo>
                  <a:cubicBezTo>
                    <a:pt x="330" y="937"/>
                    <a:pt x="332" y="940"/>
                    <a:pt x="333" y="943"/>
                  </a:cubicBezTo>
                  <a:cubicBezTo>
                    <a:pt x="335" y="946"/>
                    <a:pt x="336" y="948"/>
                    <a:pt x="336" y="951"/>
                  </a:cubicBezTo>
                  <a:cubicBezTo>
                    <a:pt x="337" y="960"/>
                    <a:pt x="333" y="965"/>
                    <a:pt x="329" y="971"/>
                  </a:cubicBezTo>
                  <a:cubicBezTo>
                    <a:pt x="325" y="975"/>
                    <a:pt x="322" y="980"/>
                    <a:pt x="320" y="986"/>
                  </a:cubicBezTo>
                  <a:cubicBezTo>
                    <a:pt x="320" y="988"/>
                    <a:pt x="320" y="990"/>
                    <a:pt x="320" y="991"/>
                  </a:cubicBezTo>
                  <a:cubicBezTo>
                    <a:pt x="320" y="993"/>
                    <a:pt x="320" y="994"/>
                    <a:pt x="320" y="995"/>
                  </a:cubicBezTo>
                  <a:cubicBezTo>
                    <a:pt x="319" y="997"/>
                    <a:pt x="318" y="999"/>
                    <a:pt x="317" y="1001"/>
                  </a:cubicBezTo>
                  <a:cubicBezTo>
                    <a:pt x="316" y="1003"/>
                    <a:pt x="315" y="1005"/>
                    <a:pt x="315" y="1008"/>
                  </a:cubicBezTo>
                  <a:cubicBezTo>
                    <a:pt x="314" y="1012"/>
                    <a:pt x="313" y="1020"/>
                    <a:pt x="313" y="1025"/>
                  </a:cubicBezTo>
                  <a:cubicBezTo>
                    <a:pt x="314" y="1030"/>
                    <a:pt x="317" y="1034"/>
                    <a:pt x="321" y="1039"/>
                  </a:cubicBezTo>
                  <a:cubicBezTo>
                    <a:pt x="322" y="1041"/>
                    <a:pt x="324" y="1042"/>
                    <a:pt x="325" y="1044"/>
                  </a:cubicBezTo>
                  <a:cubicBezTo>
                    <a:pt x="326" y="1047"/>
                    <a:pt x="328" y="1051"/>
                    <a:pt x="330" y="1055"/>
                  </a:cubicBezTo>
                  <a:cubicBezTo>
                    <a:pt x="331" y="1059"/>
                    <a:pt x="333" y="1064"/>
                    <a:pt x="335" y="1068"/>
                  </a:cubicBezTo>
                  <a:cubicBezTo>
                    <a:pt x="336" y="1070"/>
                    <a:pt x="338" y="1072"/>
                    <a:pt x="339" y="1073"/>
                  </a:cubicBezTo>
                  <a:cubicBezTo>
                    <a:pt x="341" y="1076"/>
                    <a:pt x="342" y="1078"/>
                    <a:pt x="342" y="1079"/>
                  </a:cubicBezTo>
                  <a:cubicBezTo>
                    <a:pt x="343" y="1081"/>
                    <a:pt x="343" y="1084"/>
                    <a:pt x="343" y="1087"/>
                  </a:cubicBezTo>
                  <a:cubicBezTo>
                    <a:pt x="343" y="1090"/>
                    <a:pt x="343" y="1092"/>
                    <a:pt x="343" y="1095"/>
                  </a:cubicBezTo>
                  <a:cubicBezTo>
                    <a:pt x="343" y="1098"/>
                    <a:pt x="344" y="1100"/>
                    <a:pt x="345" y="1103"/>
                  </a:cubicBezTo>
                  <a:cubicBezTo>
                    <a:pt x="346" y="1104"/>
                    <a:pt x="346" y="1106"/>
                    <a:pt x="347" y="1107"/>
                  </a:cubicBezTo>
                  <a:cubicBezTo>
                    <a:pt x="347" y="1109"/>
                    <a:pt x="347" y="1112"/>
                    <a:pt x="348" y="1114"/>
                  </a:cubicBezTo>
                  <a:cubicBezTo>
                    <a:pt x="349" y="1123"/>
                    <a:pt x="350" y="1132"/>
                    <a:pt x="355" y="1139"/>
                  </a:cubicBezTo>
                  <a:cubicBezTo>
                    <a:pt x="356" y="1142"/>
                    <a:pt x="358" y="1144"/>
                    <a:pt x="360" y="1146"/>
                  </a:cubicBezTo>
                  <a:cubicBezTo>
                    <a:pt x="362" y="1148"/>
                    <a:pt x="364" y="1150"/>
                    <a:pt x="366" y="1153"/>
                  </a:cubicBezTo>
                  <a:cubicBezTo>
                    <a:pt x="368" y="1155"/>
                    <a:pt x="369" y="1159"/>
                    <a:pt x="371" y="1162"/>
                  </a:cubicBezTo>
                  <a:cubicBezTo>
                    <a:pt x="372" y="1166"/>
                    <a:pt x="373" y="1169"/>
                    <a:pt x="375" y="1172"/>
                  </a:cubicBezTo>
                  <a:cubicBezTo>
                    <a:pt x="376" y="1175"/>
                    <a:pt x="378" y="1177"/>
                    <a:pt x="379" y="1180"/>
                  </a:cubicBezTo>
                  <a:cubicBezTo>
                    <a:pt x="382" y="1184"/>
                    <a:pt x="382" y="1185"/>
                    <a:pt x="383" y="1186"/>
                  </a:cubicBezTo>
                  <a:cubicBezTo>
                    <a:pt x="383" y="1187"/>
                    <a:pt x="383" y="1187"/>
                    <a:pt x="383" y="1187"/>
                  </a:cubicBezTo>
                  <a:cubicBezTo>
                    <a:pt x="383" y="1188"/>
                    <a:pt x="383" y="1188"/>
                    <a:pt x="383" y="1188"/>
                  </a:cubicBezTo>
                  <a:cubicBezTo>
                    <a:pt x="383" y="1188"/>
                    <a:pt x="382" y="1189"/>
                    <a:pt x="381" y="1191"/>
                  </a:cubicBezTo>
                  <a:cubicBezTo>
                    <a:pt x="381" y="1193"/>
                    <a:pt x="380" y="1195"/>
                    <a:pt x="380" y="1197"/>
                  </a:cubicBezTo>
                  <a:cubicBezTo>
                    <a:pt x="380" y="1208"/>
                    <a:pt x="391" y="1218"/>
                    <a:pt x="400" y="1218"/>
                  </a:cubicBezTo>
                  <a:cubicBezTo>
                    <a:pt x="400" y="1218"/>
                    <a:pt x="400" y="1218"/>
                    <a:pt x="400" y="1218"/>
                  </a:cubicBezTo>
                  <a:cubicBezTo>
                    <a:pt x="402" y="1218"/>
                    <a:pt x="405" y="1217"/>
                    <a:pt x="407" y="1216"/>
                  </a:cubicBezTo>
                  <a:cubicBezTo>
                    <a:pt x="408" y="1215"/>
                    <a:pt x="410" y="1215"/>
                    <a:pt x="412" y="1214"/>
                  </a:cubicBezTo>
                  <a:cubicBezTo>
                    <a:pt x="412" y="1214"/>
                    <a:pt x="412" y="1214"/>
                    <a:pt x="412" y="1214"/>
                  </a:cubicBezTo>
                  <a:cubicBezTo>
                    <a:pt x="413" y="1214"/>
                    <a:pt x="413" y="1214"/>
                    <a:pt x="414" y="1214"/>
                  </a:cubicBezTo>
                  <a:cubicBezTo>
                    <a:pt x="415" y="1214"/>
                    <a:pt x="415" y="1214"/>
                    <a:pt x="416" y="1214"/>
                  </a:cubicBezTo>
                  <a:cubicBezTo>
                    <a:pt x="417" y="1214"/>
                    <a:pt x="417" y="1214"/>
                    <a:pt x="418" y="1214"/>
                  </a:cubicBezTo>
                  <a:cubicBezTo>
                    <a:pt x="420" y="1214"/>
                    <a:pt x="422" y="1213"/>
                    <a:pt x="424" y="1212"/>
                  </a:cubicBezTo>
                  <a:cubicBezTo>
                    <a:pt x="426" y="1211"/>
                    <a:pt x="426" y="1211"/>
                    <a:pt x="427" y="1211"/>
                  </a:cubicBezTo>
                  <a:cubicBezTo>
                    <a:pt x="429" y="1211"/>
                    <a:pt x="430" y="1210"/>
                    <a:pt x="432" y="1210"/>
                  </a:cubicBezTo>
                  <a:cubicBezTo>
                    <a:pt x="434" y="1210"/>
                    <a:pt x="436" y="1211"/>
                    <a:pt x="440" y="1211"/>
                  </a:cubicBezTo>
                  <a:cubicBezTo>
                    <a:pt x="442" y="1211"/>
                    <a:pt x="445" y="1211"/>
                    <a:pt x="448" y="1211"/>
                  </a:cubicBezTo>
                  <a:cubicBezTo>
                    <a:pt x="448" y="1211"/>
                    <a:pt x="449" y="1211"/>
                    <a:pt x="450" y="1211"/>
                  </a:cubicBezTo>
                  <a:cubicBezTo>
                    <a:pt x="464" y="1210"/>
                    <a:pt x="478" y="1204"/>
                    <a:pt x="486" y="1198"/>
                  </a:cubicBezTo>
                  <a:cubicBezTo>
                    <a:pt x="496" y="1191"/>
                    <a:pt x="506" y="1183"/>
                    <a:pt x="512" y="1176"/>
                  </a:cubicBezTo>
                  <a:cubicBezTo>
                    <a:pt x="515" y="1173"/>
                    <a:pt x="517" y="1169"/>
                    <a:pt x="519" y="1166"/>
                  </a:cubicBezTo>
                  <a:cubicBezTo>
                    <a:pt x="521" y="1163"/>
                    <a:pt x="523" y="1159"/>
                    <a:pt x="525" y="1157"/>
                  </a:cubicBezTo>
                  <a:cubicBezTo>
                    <a:pt x="526" y="1155"/>
                    <a:pt x="528" y="1154"/>
                    <a:pt x="530" y="1153"/>
                  </a:cubicBezTo>
                  <a:cubicBezTo>
                    <a:pt x="533" y="1151"/>
                    <a:pt x="536" y="1149"/>
                    <a:pt x="538" y="1145"/>
                  </a:cubicBezTo>
                  <a:cubicBezTo>
                    <a:pt x="540" y="1142"/>
                    <a:pt x="544" y="1130"/>
                    <a:pt x="544" y="1127"/>
                  </a:cubicBezTo>
                  <a:cubicBezTo>
                    <a:pt x="544" y="1125"/>
                    <a:pt x="544" y="1123"/>
                    <a:pt x="543" y="1121"/>
                  </a:cubicBezTo>
                  <a:cubicBezTo>
                    <a:pt x="543" y="1120"/>
                    <a:pt x="543" y="1119"/>
                    <a:pt x="543" y="1118"/>
                  </a:cubicBezTo>
                  <a:cubicBezTo>
                    <a:pt x="543" y="1118"/>
                    <a:pt x="543" y="1118"/>
                    <a:pt x="543" y="1118"/>
                  </a:cubicBezTo>
                  <a:cubicBezTo>
                    <a:pt x="543" y="1117"/>
                    <a:pt x="543" y="1117"/>
                    <a:pt x="543" y="1117"/>
                  </a:cubicBezTo>
                  <a:cubicBezTo>
                    <a:pt x="544" y="1113"/>
                    <a:pt x="550" y="1111"/>
                    <a:pt x="556" y="1109"/>
                  </a:cubicBezTo>
                  <a:cubicBezTo>
                    <a:pt x="562" y="1107"/>
                    <a:pt x="569" y="1104"/>
                    <a:pt x="572" y="1099"/>
                  </a:cubicBezTo>
                  <a:cubicBezTo>
                    <a:pt x="575" y="1091"/>
                    <a:pt x="575" y="1080"/>
                    <a:pt x="571" y="1066"/>
                  </a:cubicBezTo>
                  <a:cubicBezTo>
                    <a:pt x="571" y="1065"/>
                    <a:pt x="570" y="1063"/>
                    <a:pt x="570" y="1061"/>
                  </a:cubicBezTo>
                  <a:cubicBezTo>
                    <a:pt x="568" y="1058"/>
                    <a:pt x="568" y="1056"/>
                    <a:pt x="568" y="1055"/>
                  </a:cubicBezTo>
                  <a:cubicBezTo>
                    <a:pt x="568" y="1055"/>
                    <a:pt x="568" y="1055"/>
                    <a:pt x="568" y="1055"/>
                  </a:cubicBezTo>
                  <a:cubicBezTo>
                    <a:pt x="568" y="1052"/>
                    <a:pt x="570" y="1049"/>
                    <a:pt x="579" y="1043"/>
                  </a:cubicBezTo>
                  <a:cubicBezTo>
                    <a:pt x="581" y="1041"/>
                    <a:pt x="583" y="1040"/>
                    <a:pt x="584" y="1039"/>
                  </a:cubicBezTo>
                  <a:cubicBezTo>
                    <a:pt x="587" y="1037"/>
                    <a:pt x="588" y="1035"/>
                    <a:pt x="590" y="1032"/>
                  </a:cubicBezTo>
                  <a:cubicBezTo>
                    <a:pt x="592" y="1030"/>
                    <a:pt x="594" y="1028"/>
                    <a:pt x="596" y="1027"/>
                  </a:cubicBezTo>
                  <a:cubicBezTo>
                    <a:pt x="599" y="1024"/>
                    <a:pt x="603" y="1023"/>
                    <a:pt x="607" y="1022"/>
                  </a:cubicBezTo>
                  <a:cubicBezTo>
                    <a:pt x="610" y="1021"/>
                    <a:pt x="614" y="1019"/>
                    <a:pt x="617" y="1018"/>
                  </a:cubicBezTo>
                  <a:cubicBezTo>
                    <a:pt x="622" y="1014"/>
                    <a:pt x="631" y="1004"/>
                    <a:pt x="634" y="999"/>
                  </a:cubicBezTo>
                  <a:cubicBezTo>
                    <a:pt x="636" y="994"/>
                    <a:pt x="635" y="989"/>
                    <a:pt x="634" y="985"/>
                  </a:cubicBezTo>
                  <a:cubicBezTo>
                    <a:pt x="634" y="983"/>
                    <a:pt x="634" y="982"/>
                    <a:pt x="633" y="980"/>
                  </a:cubicBezTo>
                  <a:cubicBezTo>
                    <a:pt x="633" y="975"/>
                    <a:pt x="633" y="969"/>
                    <a:pt x="633" y="963"/>
                  </a:cubicBezTo>
                  <a:cubicBezTo>
                    <a:pt x="634" y="958"/>
                    <a:pt x="634" y="952"/>
                    <a:pt x="633" y="946"/>
                  </a:cubicBezTo>
                  <a:cubicBezTo>
                    <a:pt x="633" y="945"/>
                    <a:pt x="633" y="945"/>
                    <a:pt x="633" y="945"/>
                  </a:cubicBezTo>
                  <a:cubicBezTo>
                    <a:pt x="633" y="944"/>
                    <a:pt x="633" y="944"/>
                    <a:pt x="633" y="944"/>
                  </a:cubicBezTo>
                  <a:cubicBezTo>
                    <a:pt x="628" y="940"/>
                    <a:pt x="626" y="934"/>
                    <a:pt x="623" y="927"/>
                  </a:cubicBezTo>
                  <a:cubicBezTo>
                    <a:pt x="621" y="923"/>
                    <a:pt x="621" y="923"/>
                    <a:pt x="621" y="923"/>
                  </a:cubicBezTo>
                  <a:cubicBezTo>
                    <a:pt x="622" y="920"/>
                    <a:pt x="622" y="920"/>
                    <a:pt x="622" y="920"/>
                  </a:cubicBezTo>
                  <a:cubicBezTo>
                    <a:pt x="623" y="915"/>
                    <a:pt x="624" y="910"/>
                    <a:pt x="622" y="904"/>
                  </a:cubicBezTo>
                  <a:cubicBezTo>
                    <a:pt x="621" y="902"/>
                    <a:pt x="620" y="900"/>
                    <a:pt x="619" y="899"/>
                  </a:cubicBezTo>
                  <a:cubicBezTo>
                    <a:pt x="618" y="897"/>
                    <a:pt x="617" y="896"/>
                    <a:pt x="617" y="894"/>
                  </a:cubicBezTo>
                  <a:cubicBezTo>
                    <a:pt x="616" y="889"/>
                    <a:pt x="619" y="885"/>
                    <a:pt x="622" y="881"/>
                  </a:cubicBezTo>
                  <a:cubicBezTo>
                    <a:pt x="623" y="879"/>
                    <a:pt x="625" y="877"/>
                    <a:pt x="626" y="875"/>
                  </a:cubicBezTo>
                  <a:cubicBezTo>
                    <a:pt x="627" y="872"/>
                    <a:pt x="628" y="870"/>
                    <a:pt x="629" y="867"/>
                  </a:cubicBezTo>
                  <a:cubicBezTo>
                    <a:pt x="630" y="864"/>
                    <a:pt x="632" y="861"/>
                    <a:pt x="633" y="859"/>
                  </a:cubicBezTo>
                  <a:cubicBezTo>
                    <a:pt x="634" y="857"/>
                    <a:pt x="637" y="856"/>
                    <a:pt x="639" y="854"/>
                  </a:cubicBezTo>
                  <a:cubicBezTo>
                    <a:pt x="642" y="853"/>
                    <a:pt x="644" y="851"/>
                    <a:pt x="646" y="849"/>
                  </a:cubicBezTo>
                  <a:cubicBezTo>
                    <a:pt x="648" y="847"/>
                    <a:pt x="649" y="844"/>
                    <a:pt x="650" y="842"/>
                  </a:cubicBezTo>
                  <a:cubicBezTo>
                    <a:pt x="651" y="841"/>
                    <a:pt x="652" y="839"/>
                    <a:pt x="653" y="838"/>
                  </a:cubicBezTo>
                  <a:cubicBezTo>
                    <a:pt x="660" y="828"/>
                    <a:pt x="670" y="818"/>
                    <a:pt x="679" y="812"/>
                  </a:cubicBezTo>
                  <a:cubicBezTo>
                    <a:pt x="681" y="810"/>
                    <a:pt x="683" y="809"/>
                    <a:pt x="686" y="808"/>
                  </a:cubicBezTo>
                  <a:cubicBezTo>
                    <a:pt x="688" y="806"/>
                    <a:pt x="691" y="804"/>
                    <a:pt x="693" y="802"/>
                  </a:cubicBezTo>
                  <a:cubicBezTo>
                    <a:pt x="698" y="799"/>
                    <a:pt x="701" y="795"/>
                    <a:pt x="705" y="791"/>
                  </a:cubicBezTo>
                  <a:cubicBezTo>
                    <a:pt x="708" y="787"/>
                    <a:pt x="708" y="787"/>
                    <a:pt x="708" y="787"/>
                  </a:cubicBezTo>
                  <a:cubicBezTo>
                    <a:pt x="715" y="780"/>
                    <a:pt x="723" y="771"/>
                    <a:pt x="727" y="762"/>
                  </a:cubicBezTo>
                  <a:cubicBezTo>
                    <a:pt x="728" y="761"/>
                    <a:pt x="728" y="759"/>
                    <a:pt x="729" y="757"/>
                  </a:cubicBezTo>
                  <a:cubicBezTo>
                    <a:pt x="729" y="755"/>
                    <a:pt x="729" y="754"/>
                    <a:pt x="730" y="753"/>
                  </a:cubicBezTo>
                  <a:cubicBezTo>
                    <a:pt x="731" y="749"/>
                    <a:pt x="734" y="745"/>
                    <a:pt x="737" y="741"/>
                  </a:cubicBezTo>
                  <a:cubicBezTo>
                    <a:pt x="740" y="736"/>
                    <a:pt x="743" y="731"/>
                    <a:pt x="745" y="724"/>
                  </a:cubicBezTo>
                  <a:cubicBezTo>
                    <a:pt x="746" y="723"/>
                    <a:pt x="746" y="722"/>
                    <a:pt x="746" y="720"/>
                  </a:cubicBezTo>
                  <a:cubicBezTo>
                    <a:pt x="746" y="719"/>
                    <a:pt x="746" y="719"/>
                    <a:pt x="747" y="718"/>
                  </a:cubicBezTo>
                  <a:cubicBezTo>
                    <a:pt x="747" y="717"/>
                    <a:pt x="747" y="715"/>
                    <a:pt x="748" y="714"/>
                  </a:cubicBezTo>
                  <a:cubicBezTo>
                    <a:pt x="750" y="708"/>
                    <a:pt x="752" y="701"/>
                    <a:pt x="746" y="694"/>
                  </a:cubicBezTo>
                  <a:cubicBezTo>
                    <a:pt x="746" y="694"/>
                    <a:pt x="746" y="694"/>
                    <a:pt x="746" y="694"/>
                  </a:cubicBezTo>
                  <a:cubicBezTo>
                    <a:pt x="745" y="694"/>
                    <a:pt x="745" y="694"/>
                    <a:pt x="745" y="694"/>
                  </a:cubicBezTo>
                  <a:cubicBezTo>
                    <a:pt x="744" y="694"/>
                    <a:pt x="743" y="693"/>
                    <a:pt x="742" y="693"/>
                  </a:cubicBezTo>
                  <a:cubicBezTo>
                    <a:pt x="739" y="693"/>
                    <a:pt x="737" y="695"/>
                    <a:pt x="734" y="696"/>
                  </a:cubicBezTo>
                  <a:cubicBezTo>
                    <a:pt x="731" y="698"/>
                    <a:pt x="729" y="699"/>
                    <a:pt x="726" y="699"/>
                  </a:cubicBezTo>
                  <a:cubicBezTo>
                    <a:pt x="723" y="700"/>
                    <a:pt x="719" y="700"/>
                    <a:pt x="716" y="700"/>
                  </a:cubicBezTo>
                  <a:cubicBezTo>
                    <a:pt x="712" y="700"/>
                    <a:pt x="709" y="700"/>
                    <a:pt x="705" y="701"/>
                  </a:cubicBezTo>
                  <a:cubicBezTo>
                    <a:pt x="703" y="702"/>
                    <a:pt x="701" y="703"/>
                    <a:pt x="699" y="703"/>
                  </a:cubicBezTo>
                  <a:cubicBezTo>
                    <a:pt x="698" y="704"/>
                    <a:pt x="696" y="705"/>
                    <a:pt x="695" y="705"/>
                  </a:cubicBezTo>
                  <a:cubicBezTo>
                    <a:pt x="695" y="705"/>
                    <a:pt x="695" y="705"/>
                    <a:pt x="695" y="705"/>
                  </a:cubicBezTo>
                  <a:cubicBezTo>
                    <a:pt x="694" y="705"/>
                    <a:pt x="694" y="705"/>
                    <a:pt x="694" y="705"/>
                  </a:cubicBezTo>
                  <a:cubicBezTo>
                    <a:pt x="694" y="705"/>
                    <a:pt x="694" y="705"/>
                    <a:pt x="693" y="705"/>
                  </a:cubicBezTo>
                  <a:cubicBezTo>
                    <a:pt x="692" y="705"/>
                    <a:pt x="692" y="705"/>
                    <a:pt x="692" y="705"/>
                  </a:cubicBezTo>
                  <a:cubicBezTo>
                    <a:pt x="692" y="705"/>
                    <a:pt x="691" y="705"/>
                    <a:pt x="690" y="705"/>
                  </a:cubicBezTo>
                  <a:cubicBezTo>
                    <a:pt x="689" y="705"/>
                    <a:pt x="689" y="705"/>
                    <a:pt x="688" y="705"/>
                  </a:cubicBezTo>
                  <a:cubicBezTo>
                    <a:pt x="686" y="706"/>
                    <a:pt x="683" y="707"/>
                    <a:pt x="681" y="708"/>
                  </a:cubicBezTo>
                  <a:cubicBezTo>
                    <a:pt x="680" y="708"/>
                    <a:pt x="679" y="709"/>
                    <a:pt x="679" y="709"/>
                  </a:cubicBezTo>
                  <a:cubicBezTo>
                    <a:pt x="678" y="709"/>
                    <a:pt x="678" y="709"/>
                    <a:pt x="678" y="709"/>
                  </a:cubicBezTo>
                  <a:cubicBezTo>
                    <a:pt x="677" y="709"/>
                    <a:pt x="677" y="709"/>
                    <a:pt x="677" y="709"/>
                  </a:cubicBezTo>
                  <a:cubicBezTo>
                    <a:pt x="672" y="708"/>
                    <a:pt x="668" y="704"/>
                    <a:pt x="665" y="699"/>
                  </a:cubicBezTo>
                  <a:cubicBezTo>
                    <a:pt x="662" y="696"/>
                    <a:pt x="662" y="696"/>
                    <a:pt x="662" y="696"/>
                  </a:cubicBezTo>
                  <a:cubicBezTo>
                    <a:pt x="663" y="693"/>
                    <a:pt x="663" y="693"/>
                    <a:pt x="663" y="693"/>
                  </a:cubicBezTo>
                  <a:cubicBezTo>
                    <a:pt x="663" y="693"/>
                    <a:pt x="664" y="692"/>
                    <a:pt x="664" y="692"/>
                  </a:cubicBezTo>
                  <a:cubicBezTo>
                    <a:pt x="666" y="689"/>
                    <a:pt x="666" y="689"/>
                    <a:pt x="666" y="689"/>
                  </a:cubicBezTo>
                  <a:cubicBezTo>
                    <a:pt x="669" y="689"/>
                    <a:pt x="669" y="689"/>
                    <a:pt x="669" y="689"/>
                  </a:cubicBezTo>
                  <a:cubicBezTo>
                    <a:pt x="673" y="689"/>
                    <a:pt x="678" y="687"/>
                    <a:pt x="682" y="684"/>
                  </a:cubicBezTo>
                  <a:cubicBezTo>
                    <a:pt x="685" y="683"/>
                    <a:pt x="688" y="681"/>
                    <a:pt x="690" y="681"/>
                  </a:cubicBezTo>
                  <a:cubicBezTo>
                    <a:pt x="692" y="680"/>
                    <a:pt x="693" y="680"/>
                    <a:pt x="695" y="680"/>
                  </a:cubicBezTo>
                  <a:cubicBezTo>
                    <a:pt x="696" y="680"/>
                    <a:pt x="698" y="680"/>
                    <a:pt x="699" y="679"/>
                  </a:cubicBezTo>
                  <a:cubicBezTo>
                    <a:pt x="701" y="679"/>
                    <a:pt x="703" y="678"/>
                    <a:pt x="705" y="677"/>
                  </a:cubicBezTo>
                  <a:cubicBezTo>
                    <a:pt x="707" y="676"/>
                    <a:pt x="709" y="675"/>
                    <a:pt x="711" y="674"/>
                  </a:cubicBezTo>
                  <a:cubicBezTo>
                    <a:pt x="711" y="674"/>
                    <a:pt x="712" y="674"/>
                    <a:pt x="713" y="674"/>
                  </a:cubicBezTo>
                  <a:cubicBezTo>
                    <a:pt x="714" y="674"/>
                    <a:pt x="716" y="674"/>
                    <a:pt x="717" y="674"/>
                  </a:cubicBezTo>
                  <a:cubicBezTo>
                    <a:pt x="720" y="673"/>
                    <a:pt x="722" y="671"/>
                    <a:pt x="724" y="669"/>
                  </a:cubicBezTo>
                  <a:cubicBezTo>
                    <a:pt x="726" y="668"/>
                    <a:pt x="727" y="666"/>
                    <a:pt x="730" y="665"/>
                  </a:cubicBezTo>
                  <a:cubicBezTo>
                    <a:pt x="733" y="664"/>
                    <a:pt x="737" y="663"/>
                    <a:pt x="741" y="662"/>
                  </a:cubicBezTo>
                  <a:cubicBezTo>
                    <a:pt x="746" y="661"/>
                    <a:pt x="750" y="660"/>
                    <a:pt x="753" y="658"/>
                  </a:cubicBezTo>
                  <a:cubicBezTo>
                    <a:pt x="756" y="656"/>
                    <a:pt x="758" y="653"/>
                    <a:pt x="759" y="650"/>
                  </a:cubicBezTo>
                  <a:cubicBezTo>
                    <a:pt x="760" y="648"/>
                    <a:pt x="761" y="646"/>
                    <a:pt x="763" y="645"/>
                  </a:cubicBezTo>
                  <a:cubicBezTo>
                    <a:pt x="766" y="643"/>
                    <a:pt x="770" y="642"/>
                    <a:pt x="774" y="642"/>
                  </a:cubicBezTo>
                  <a:cubicBezTo>
                    <a:pt x="777" y="641"/>
                    <a:pt x="781" y="641"/>
                    <a:pt x="784" y="640"/>
                  </a:cubicBezTo>
                  <a:cubicBezTo>
                    <a:pt x="787" y="638"/>
                    <a:pt x="790" y="636"/>
                    <a:pt x="792" y="634"/>
                  </a:cubicBezTo>
                  <a:cubicBezTo>
                    <a:pt x="793" y="633"/>
                    <a:pt x="794" y="632"/>
                    <a:pt x="795" y="631"/>
                  </a:cubicBezTo>
                  <a:cubicBezTo>
                    <a:pt x="796" y="630"/>
                    <a:pt x="797" y="629"/>
                    <a:pt x="798" y="629"/>
                  </a:cubicBezTo>
                  <a:cubicBezTo>
                    <a:pt x="801" y="627"/>
                    <a:pt x="803" y="625"/>
                    <a:pt x="806" y="623"/>
                  </a:cubicBezTo>
                  <a:cubicBezTo>
                    <a:pt x="807" y="622"/>
                    <a:pt x="808" y="621"/>
                    <a:pt x="810" y="620"/>
                  </a:cubicBezTo>
                  <a:cubicBezTo>
                    <a:pt x="812" y="618"/>
                    <a:pt x="815" y="616"/>
                    <a:pt x="816" y="614"/>
                  </a:cubicBezTo>
                  <a:cubicBezTo>
                    <a:pt x="816" y="613"/>
                    <a:pt x="816" y="611"/>
                    <a:pt x="816" y="610"/>
                  </a:cubicBezTo>
                  <a:cubicBezTo>
                    <a:pt x="816" y="609"/>
                    <a:pt x="816" y="609"/>
                    <a:pt x="817" y="608"/>
                  </a:cubicBezTo>
                  <a:cubicBezTo>
                    <a:pt x="816" y="607"/>
                    <a:pt x="816" y="607"/>
                    <a:pt x="816" y="607"/>
                  </a:cubicBezTo>
                  <a:cubicBezTo>
                    <a:pt x="817" y="605"/>
                    <a:pt x="817" y="605"/>
                    <a:pt x="817" y="605"/>
                  </a:cubicBezTo>
                  <a:cubicBezTo>
                    <a:pt x="818" y="604"/>
                    <a:pt x="819" y="604"/>
                    <a:pt x="820" y="603"/>
                  </a:cubicBezTo>
                  <a:cubicBezTo>
                    <a:pt x="821" y="602"/>
                    <a:pt x="823" y="601"/>
                    <a:pt x="824" y="599"/>
                  </a:cubicBezTo>
                  <a:cubicBezTo>
                    <a:pt x="829" y="593"/>
                    <a:pt x="835" y="583"/>
                    <a:pt x="835" y="579"/>
                  </a:cubicBezTo>
                  <a:cubicBezTo>
                    <a:pt x="834" y="574"/>
                    <a:pt x="822" y="562"/>
                    <a:pt x="818" y="561"/>
                  </a:cubicBezTo>
                  <a:cubicBezTo>
                    <a:pt x="815" y="560"/>
                    <a:pt x="813" y="560"/>
                    <a:pt x="811" y="560"/>
                  </a:cubicBezTo>
                  <a:cubicBezTo>
                    <a:pt x="808" y="559"/>
                    <a:pt x="808" y="559"/>
                    <a:pt x="807" y="559"/>
                  </a:cubicBezTo>
                  <a:cubicBezTo>
                    <a:pt x="803" y="558"/>
                    <a:pt x="800" y="554"/>
                    <a:pt x="798" y="550"/>
                  </a:cubicBezTo>
                  <a:cubicBezTo>
                    <a:pt x="797" y="549"/>
                    <a:pt x="797" y="547"/>
                    <a:pt x="797" y="546"/>
                  </a:cubicBezTo>
                  <a:cubicBezTo>
                    <a:pt x="794" y="535"/>
                    <a:pt x="794" y="535"/>
                    <a:pt x="794" y="535"/>
                  </a:cubicBezTo>
                  <a:cubicBezTo>
                    <a:pt x="803" y="541"/>
                    <a:pt x="803" y="541"/>
                    <a:pt x="803" y="541"/>
                  </a:cubicBezTo>
                  <a:cubicBezTo>
                    <a:pt x="807" y="543"/>
                    <a:pt x="815" y="545"/>
                    <a:pt x="824" y="546"/>
                  </a:cubicBezTo>
                  <a:cubicBezTo>
                    <a:pt x="827" y="547"/>
                    <a:pt x="830" y="547"/>
                    <a:pt x="833" y="547"/>
                  </a:cubicBezTo>
                  <a:cubicBezTo>
                    <a:pt x="835" y="548"/>
                    <a:pt x="835" y="548"/>
                    <a:pt x="835" y="548"/>
                  </a:cubicBezTo>
                  <a:cubicBezTo>
                    <a:pt x="838" y="548"/>
                    <a:pt x="841" y="548"/>
                    <a:pt x="844" y="549"/>
                  </a:cubicBezTo>
                  <a:cubicBezTo>
                    <a:pt x="845" y="549"/>
                    <a:pt x="847" y="549"/>
                    <a:pt x="850" y="549"/>
                  </a:cubicBezTo>
                  <a:cubicBezTo>
                    <a:pt x="855" y="549"/>
                    <a:pt x="860" y="549"/>
                    <a:pt x="864" y="548"/>
                  </a:cubicBezTo>
                  <a:cubicBezTo>
                    <a:pt x="866" y="548"/>
                    <a:pt x="868" y="548"/>
                    <a:pt x="869" y="547"/>
                  </a:cubicBezTo>
                  <a:cubicBezTo>
                    <a:pt x="871" y="547"/>
                    <a:pt x="872" y="547"/>
                    <a:pt x="873" y="547"/>
                  </a:cubicBezTo>
                  <a:cubicBezTo>
                    <a:pt x="875" y="547"/>
                    <a:pt x="877" y="547"/>
                    <a:pt x="879" y="547"/>
                  </a:cubicBezTo>
                  <a:cubicBezTo>
                    <a:pt x="879" y="547"/>
                    <a:pt x="879" y="547"/>
                    <a:pt x="879" y="547"/>
                  </a:cubicBezTo>
                  <a:cubicBezTo>
                    <a:pt x="882" y="548"/>
                    <a:pt x="884" y="548"/>
                    <a:pt x="885" y="548"/>
                  </a:cubicBezTo>
                  <a:cubicBezTo>
                    <a:pt x="887" y="548"/>
                    <a:pt x="888" y="548"/>
                    <a:pt x="889" y="547"/>
                  </a:cubicBezTo>
                  <a:cubicBezTo>
                    <a:pt x="890" y="547"/>
                    <a:pt x="891" y="547"/>
                    <a:pt x="892" y="547"/>
                  </a:cubicBezTo>
                  <a:cubicBezTo>
                    <a:pt x="893" y="547"/>
                    <a:pt x="893" y="547"/>
                    <a:pt x="893" y="547"/>
                  </a:cubicBezTo>
                  <a:cubicBezTo>
                    <a:pt x="894" y="546"/>
                    <a:pt x="895" y="546"/>
                    <a:pt x="896" y="546"/>
                  </a:cubicBezTo>
                  <a:cubicBezTo>
                    <a:pt x="896" y="546"/>
                    <a:pt x="896" y="546"/>
                    <a:pt x="896" y="546"/>
                  </a:cubicBezTo>
                  <a:cubicBezTo>
                    <a:pt x="896" y="546"/>
                    <a:pt x="896" y="546"/>
                    <a:pt x="896" y="546"/>
                  </a:cubicBezTo>
                  <a:cubicBezTo>
                    <a:pt x="901" y="547"/>
                    <a:pt x="904" y="551"/>
                    <a:pt x="907" y="555"/>
                  </a:cubicBezTo>
                  <a:cubicBezTo>
                    <a:pt x="909" y="557"/>
                    <a:pt x="910" y="559"/>
                    <a:pt x="912" y="560"/>
                  </a:cubicBezTo>
                  <a:cubicBezTo>
                    <a:pt x="916" y="564"/>
                    <a:pt x="920" y="566"/>
                    <a:pt x="924" y="568"/>
                  </a:cubicBezTo>
                  <a:cubicBezTo>
                    <a:pt x="927" y="570"/>
                    <a:pt x="929" y="572"/>
                    <a:pt x="932" y="573"/>
                  </a:cubicBezTo>
                  <a:cubicBezTo>
                    <a:pt x="933" y="575"/>
                    <a:pt x="933" y="575"/>
                    <a:pt x="933" y="575"/>
                  </a:cubicBezTo>
                  <a:cubicBezTo>
                    <a:pt x="933" y="577"/>
                    <a:pt x="933" y="577"/>
                    <a:pt x="933" y="577"/>
                  </a:cubicBezTo>
                  <a:cubicBezTo>
                    <a:pt x="933" y="580"/>
                    <a:pt x="933" y="583"/>
                    <a:pt x="935" y="585"/>
                  </a:cubicBezTo>
                  <a:cubicBezTo>
                    <a:pt x="939" y="592"/>
                    <a:pt x="949" y="598"/>
                    <a:pt x="955" y="598"/>
                  </a:cubicBezTo>
                  <a:cubicBezTo>
                    <a:pt x="959" y="598"/>
                    <a:pt x="962" y="596"/>
                    <a:pt x="965" y="594"/>
                  </a:cubicBezTo>
                  <a:cubicBezTo>
                    <a:pt x="972" y="588"/>
                    <a:pt x="972" y="588"/>
                    <a:pt x="972" y="588"/>
                  </a:cubicBezTo>
                  <a:cubicBezTo>
                    <a:pt x="972" y="597"/>
                    <a:pt x="972" y="597"/>
                    <a:pt x="972" y="597"/>
                  </a:cubicBezTo>
                  <a:cubicBezTo>
                    <a:pt x="972" y="598"/>
                    <a:pt x="972" y="599"/>
                    <a:pt x="972" y="599"/>
                  </a:cubicBezTo>
                  <a:cubicBezTo>
                    <a:pt x="972" y="601"/>
                    <a:pt x="972" y="603"/>
                    <a:pt x="972" y="605"/>
                  </a:cubicBezTo>
                  <a:cubicBezTo>
                    <a:pt x="973" y="609"/>
                    <a:pt x="974" y="616"/>
                    <a:pt x="977" y="625"/>
                  </a:cubicBezTo>
                  <a:cubicBezTo>
                    <a:pt x="978" y="628"/>
                    <a:pt x="979" y="630"/>
                    <a:pt x="979" y="632"/>
                  </a:cubicBezTo>
                  <a:cubicBezTo>
                    <a:pt x="980" y="633"/>
                    <a:pt x="980" y="633"/>
                    <a:pt x="980" y="633"/>
                  </a:cubicBezTo>
                  <a:cubicBezTo>
                    <a:pt x="981" y="637"/>
                    <a:pt x="982" y="641"/>
                    <a:pt x="983" y="645"/>
                  </a:cubicBezTo>
                  <a:cubicBezTo>
                    <a:pt x="985" y="650"/>
                    <a:pt x="988" y="654"/>
                    <a:pt x="991" y="659"/>
                  </a:cubicBezTo>
                  <a:cubicBezTo>
                    <a:pt x="992" y="661"/>
                    <a:pt x="994" y="663"/>
                    <a:pt x="995" y="665"/>
                  </a:cubicBezTo>
                  <a:cubicBezTo>
                    <a:pt x="997" y="669"/>
                    <a:pt x="999" y="674"/>
                    <a:pt x="1000" y="678"/>
                  </a:cubicBezTo>
                  <a:cubicBezTo>
                    <a:pt x="1001" y="682"/>
                    <a:pt x="1002" y="685"/>
                    <a:pt x="1003" y="688"/>
                  </a:cubicBezTo>
                  <a:cubicBezTo>
                    <a:pt x="1005" y="691"/>
                    <a:pt x="1007" y="694"/>
                    <a:pt x="1010" y="697"/>
                  </a:cubicBezTo>
                  <a:cubicBezTo>
                    <a:pt x="1012" y="699"/>
                    <a:pt x="1013" y="701"/>
                    <a:pt x="1014" y="703"/>
                  </a:cubicBezTo>
                  <a:cubicBezTo>
                    <a:pt x="1016" y="706"/>
                    <a:pt x="1017" y="710"/>
                    <a:pt x="1019" y="714"/>
                  </a:cubicBezTo>
                  <a:cubicBezTo>
                    <a:pt x="1023" y="727"/>
                    <a:pt x="1028" y="738"/>
                    <a:pt x="1037" y="738"/>
                  </a:cubicBezTo>
                  <a:cubicBezTo>
                    <a:pt x="1037" y="738"/>
                    <a:pt x="1038" y="738"/>
                    <a:pt x="1039" y="738"/>
                  </a:cubicBezTo>
                  <a:cubicBezTo>
                    <a:pt x="1042" y="737"/>
                    <a:pt x="1043" y="736"/>
                    <a:pt x="1045" y="733"/>
                  </a:cubicBezTo>
                  <a:cubicBezTo>
                    <a:pt x="1045" y="732"/>
                    <a:pt x="1046" y="731"/>
                    <a:pt x="1047" y="730"/>
                  </a:cubicBezTo>
                  <a:cubicBezTo>
                    <a:pt x="1047" y="730"/>
                    <a:pt x="1049" y="729"/>
                    <a:pt x="1050" y="728"/>
                  </a:cubicBezTo>
                  <a:cubicBezTo>
                    <a:pt x="1051" y="727"/>
                    <a:pt x="1052" y="726"/>
                    <a:pt x="1054" y="724"/>
                  </a:cubicBezTo>
                  <a:cubicBezTo>
                    <a:pt x="1059" y="718"/>
                    <a:pt x="1059" y="718"/>
                    <a:pt x="1059" y="718"/>
                  </a:cubicBezTo>
                  <a:cubicBezTo>
                    <a:pt x="1062" y="711"/>
                    <a:pt x="1062" y="711"/>
                    <a:pt x="1062" y="711"/>
                  </a:cubicBezTo>
                  <a:cubicBezTo>
                    <a:pt x="1063" y="710"/>
                    <a:pt x="1063" y="710"/>
                    <a:pt x="1063" y="710"/>
                  </a:cubicBezTo>
                  <a:cubicBezTo>
                    <a:pt x="1064" y="707"/>
                    <a:pt x="1063" y="704"/>
                    <a:pt x="1063" y="702"/>
                  </a:cubicBezTo>
                  <a:cubicBezTo>
                    <a:pt x="1062" y="700"/>
                    <a:pt x="1062" y="699"/>
                    <a:pt x="1062" y="697"/>
                  </a:cubicBezTo>
                  <a:cubicBezTo>
                    <a:pt x="1063" y="695"/>
                    <a:pt x="1063" y="694"/>
                    <a:pt x="1064" y="692"/>
                  </a:cubicBezTo>
                  <a:cubicBezTo>
                    <a:pt x="1065" y="689"/>
                    <a:pt x="1066" y="687"/>
                    <a:pt x="1067" y="685"/>
                  </a:cubicBezTo>
                  <a:cubicBezTo>
                    <a:pt x="1067" y="679"/>
                    <a:pt x="1066" y="675"/>
                    <a:pt x="1065" y="670"/>
                  </a:cubicBezTo>
                  <a:cubicBezTo>
                    <a:pt x="1064" y="666"/>
                    <a:pt x="1063" y="663"/>
                    <a:pt x="1063" y="659"/>
                  </a:cubicBezTo>
                  <a:cubicBezTo>
                    <a:pt x="1063" y="658"/>
                    <a:pt x="1063" y="658"/>
                    <a:pt x="1063" y="658"/>
                  </a:cubicBezTo>
                  <a:cubicBezTo>
                    <a:pt x="1064" y="657"/>
                    <a:pt x="1064" y="657"/>
                    <a:pt x="1064" y="657"/>
                  </a:cubicBezTo>
                  <a:cubicBezTo>
                    <a:pt x="1066" y="653"/>
                    <a:pt x="1069" y="652"/>
                    <a:pt x="1073" y="650"/>
                  </a:cubicBezTo>
                  <a:cubicBezTo>
                    <a:pt x="1076" y="648"/>
                    <a:pt x="1080" y="647"/>
                    <a:pt x="1083" y="644"/>
                  </a:cubicBezTo>
                  <a:cubicBezTo>
                    <a:pt x="1084" y="642"/>
                    <a:pt x="1085" y="641"/>
                    <a:pt x="1086" y="639"/>
                  </a:cubicBezTo>
                  <a:cubicBezTo>
                    <a:pt x="1087" y="637"/>
                    <a:pt x="1087" y="636"/>
                    <a:pt x="1088" y="635"/>
                  </a:cubicBezTo>
                  <a:cubicBezTo>
                    <a:pt x="1089" y="634"/>
                    <a:pt x="1091" y="633"/>
                    <a:pt x="1093" y="632"/>
                  </a:cubicBezTo>
                  <a:cubicBezTo>
                    <a:pt x="1095" y="631"/>
                    <a:pt x="1097" y="629"/>
                    <a:pt x="1098" y="628"/>
                  </a:cubicBezTo>
                  <a:cubicBezTo>
                    <a:pt x="1101" y="625"/>
                    <a:pt x="1104" y="622"/>
                    <a:pt x="1106" y="619"/>
                  </a:cubicBezTo>
                  <a:cubicBezTo>
                    <a:pt x="1109" y="615"/>
                    <a:pt x="1111" y="612"/>
                    <a:pt x="1114" y="610"/>
                  </a:cubicBezTo>
                  <a:cubicBezTo>
                    <a:pt x="1116" y="609"/>
                    <a:pt x="1117" y="608"/>
                    <a:pt x="1119" y="608"/>
                  </a:cubicBezTo>
                  <a:cubicBezTo>
                    <a:pt x="1123" y="606"/>
                    <a:pt x="1127" y="604"/>
                    <a:pt x="1129" y="599"/>
                  </a:cubicBezTo>
                  <a:cubicBezTo>
                    <a:pt x="1129" y="599"/>
                    <a:pt x="1129" y="599"/>
                    <a:pt x="1129" y="599"/>
                  </a:cubicBezTo>
                  <a:cubicBezTo>
                    <a:pt x="1129" y="598"/>
                    <a:pt x="1129" y="598"/>
                    <a:pt x="1129" y="598"/>
                  </a:cubicBezTo>
                  <a:cubicBezTo>
                    <a:pt x="1128" y="597"/>
                    <a:pt x="1128" y="596"/>
                    <a:pt x="1128" y="595"/>
                  </a:cubicBezTo>
                  <a:cubicBezTo>
                    <a:pt x="1126" y="593"/>
                    <a:pt x="1126" y="593"/>
                    <a:pt x="1126" y="593"/>
                  </a:cubicBezTo>
                  <a:cubicBezTo>
                    <a:pt x="1131" y="590"/>
                    <a:pt x="1131" y="590"/>
                    <a:pt x="1131" y="590"/>
                  </a:cubicBezTo>
                  <a:cubicBezTo>
                    <a:pt x="1132" y="589"/>
                    <a:pt x="1135" y="589"/>
                    <a:pt x="1140" y="589"/>
                  </a:cubicBezTo>
                  <a:cubicBezTo>
                    <a:pt x="1143" y="589"/>
                    <a:pt x="1145" y="589"/>
                    <a:pt x="1147" y="588"/>
                  </a:cubicBezTo>
                  <a:cubicBezTo>
                    <a:pt x="1151" y="588"/>
                    <a:pt x="1160" y="587"/>
                    <a:pt x="1164" y="585"/>
                  </a:cubicBezTo>
                  <a:cubicBezTo>
                    <a:pt x="1166" y="585"/>
                    <a:pt x="1167" y="584"/>
                    <a:pt x="1169" y="582"/>
                  </a:cubicBezTo>
                  <a:cubicBezTo>
                    <a:pt x="1170" y="582"/>
                    <a:pt x="1170" y="582"/>
                    <a:pt x="1170" y="582"/>
                  </a:cubicBezTo>
                  <a:cubicBezTo>
                    <a:pt x="1174" y="579"/>
                    <a:pt x="1174" y="579"/>
                    <a:pt x="1174" y="579"/>
                  </a:cubicBezTo>
                  <a:cubicBezTo>
                    <a:pt x="1176" y="584"/>
                    <a:pt x="1176" y="584"/>
                    <a:pt x="1176" y="584"/>
                  </a:cubicBezTo>
                  <a:cubicBezTo>
                    <a:pt x="1176" y="584"/>
                    <a:pt x="1177" y="585"/>
                    <a:pt x="1177" y="586"/>
                  </a:cubicBezTo>
                  <a:cubicBezTo>
                    <a:pt x="1177" y="587"/>
                    <a:pt x="1178" y="589"/>
                    <a:pt x="1179" y="590"/>
                  </a:cubicBezTo>
                  <a:cubicBezTo>
                    <a:pt x="1180" y="594"/>
                    <a:pt x="1184" y="598"/>
                    <a:pt x="1188" y="602"/>
                  </a:cubicBezTo>
                  <a:cubicBezTo>
                    <a:pt x="1189" y="603"/>
                    <a:pt x="1191" y="605"/>
                    <a:pt x="1193" y="606"/>
                  </a:cubicBezTo>
                  <a:cubicBezTo>
                    <a:pt x="1196" y="607"/>
                    <a:pt x="1198" y="609"/>
                    <a:pt x="1199" y="610"/>
                  </a:cubicBezTo>
                  <a:cubicBezTo>
                    <a:pt x="1199" y="610"/>
                    <a:pt x="1199" y="610"/>
                    <a:pt x="1199" y="610"/>
                  </a:cubicBezTo>
                  <a:cubicBezTo>
                    <a:pt x="1199" y="610"/>
                    <a:pt x="1199" y="610"/>
                    <a:pt x="1199" y="610"/>
                  </a:cubicBezTo>
                  <a:cubicBezTo>
                    <a:pt x="1199" y="611"/>
                    <a:pt x="1200" y="612"/>
                    <a:pt x="1200" y="613"/>
                  </a:cubicBezTo>
                  <a:cubicBezTo>
                    <a:pt x="1201" y="614"/>
                    <a:pt x="1201" y="616"/>
                    <a:pt x="1202" y="617"/>
                  </a:cubicBezTo>
                  <a:cubicBezTo>
                    <a:pt x="1204" y="619"/>
                    <a:pt x="1205" y="620"/>
                    <a:pt x="1206" y="622"/>
                  </a:cubicBezTo>
                  <a:cubicBezTo>
                    <a:pt x="1209" y="625"/>
                    <a:pt x="1212" y="628"/>
                    <a:pt x="1212" y="633"/>
                  </a:cubicBezTo>
                  <a:cubicBezTo>
                    <a:pt x="1212" y="634"/>
                    <a:pt x="1212" y="636"/>
                    <a:pt x="1211" y="637"/>
                  </a:cubicBezTo>
                  <a:cubicBezTo>
                    <a:pt x="1211" y="640"/>
                    <a:pt x="1210" y="642"/>
                    <a:pt x="1210" y="645"/>
                  </a:cubicBezTo>
                  <a:cubicBezTo>
                    <a:pt x="1211" y="650"/>
                    <a:pt x="1218" y="654"/>
                    <a:pt x="1223" y="654"/>
                  </a:cubicBezTo>
                  <a:cubicBezTo>
                    <a:pt x="1228" y="653"/>
                    <a:pt x="1232" y="650"/>
                    <a:pt x="1235" y="647"/>
                  </a:cubicBezTo>
                  <a:cubicBezTo>
                    <a:pt x="1236" y="646"/>
                    <a:pt x="1236" y="646"/>
                    <a:pt x="1236" y="646"/>
                  </a:cubicBezTo>
                  <a:cubicBezTo>
                    <a:pt x="1237" y="645"/>
                    <a:pt x="1238" y="644"/>
                    <a:pt x="1239" y="643"/>
                  </a:cubicBezTo>
                  <a:cubicBezTo>
                    <a:pt x="1243" y="640"/>
                    <a:pt x="1243" y="640"/>
                    <a:pt x="1243" y="640"/>
                  </a:cubicBezTo>
                  <a:cubicBezTo>
                    <a:pt x="1245" y="644"/>
                    <a:pt x="1245" y="644"/>
                    <a:pt x="1245" y="644"/>
                  </a:cubicBezTo>
                  <a:cubicBezTo>
                    <a:pt x="1247" y="646"/>
                    <a:pt x="1248" y="651"/>
                    <a:pt x="1250" y="657"/>
                  </a:cubicBezTo>
                  <a:cubicBezTo>
                    <a:pt x="1251" y="659"/>
                    <a:pt x="1251" y="660"/>
                    <a:pt x="1251" y="662"/>
                  </a:cubicBezTo>
                  <a:cubicBezTo>
                    <a:pt x="1253" y="666"/>
                    <a:pt x="1255" y="670"/>
                    <a:pt x="1256" y="673"/>
                  </a:cubicBezTo>
                  <a:cubicBezTo>
                    <a:pt x="1257" y="675"/>
                    <a:pt x="1258" y="676"/>
                    <a:pt x="1259" y="678"/>
                  </a:cubicBezTo>
                  <a:cubicBezTo>
                    <a:pt x="1260" y="680"/>
                    <a:pt x="1261" y="682"/>
                    <a:pt x="1262" y="684"/>
                  </a:cubicBezTo>
                  <a:cubicBezTo>
                    <a:pt x="1262" y="686"/>
                    <a:pt x="1262" y="688"/>
                    <a:pt x="1262" y="691"/>
                  </a:cubicBezTo>
                  <a:cubicBezTo>
                    <a:pt x="1262" y="693"/>
                    <a:pt x="1262" y="696"/>
                    <a:pt x="1262" y="698"/>
                  </a:cubicBezTo>
                  <a:cubicBezTo>
                    <a:pt x="1262" y="699"/>
                    <a:pt x="1263" y="701"/>
                    <a:pt x="1263" y="702"/>
                  </a:cubicBezTo>
                  <a:cubicBezTo>
                    <a:pt x="1264" y="703"/>
                    <a:pt x="1264" y="703"/>
                    <a:pt x="1264" y="704"/>
                  </a:cubicBezTo>
                  <a:cubicBezTo>
                    <a:pt x="1264" y="704"/>
                    <a:pt x="1264" y="704"/>
                    <a:pt x="1264" y="704"/>
                  </a:cubicBezTo>
                  <a:cubicBezTo>
                    <a:pt x="1264" y="704"/>
                    <a:pt x="1264" y="704"/>
                    <a:pt x="1264" y="704"/>
                  </a:cubicBezTo>
                  <a:cubicBezTo>
                    <a:pt x="1264" y="709"/>
                    <a:pt x="1263" y="714"/>
                    <a:pt x="1263" y="718"/>
                  </a:cubicBezTo>
                  <a:cubicBezTo>
                    <a:pt x="1262" y="723"/>
                    <a:pt x="1261" y="727"/>
                    <a:pt x="1262" y="732"/>
                  </a:cubicBezTo>
                  <a:cubicBezTo>
                    <a:pt x="1262" y="736"/>
                    <a:pt x="1265" y="739"/>
                    <a:pt x="1270" y="742"/>
                  </a:cubicBezTo>
                  <a:cubicBezTo>
                    <a:pt x="1272" y="743"/>
                    <a:pt x="1273" y="744"/>
                    <a:pt x="1274" y="745"/>
                  </a:cubicBezTo>
                  <a:cubicBezTo>
                    <a:pt x="1278" y="749"/>
                    <a:pt x="1285" y="758"/>
                    <a:pt x="1287" y="763"/>
                  </a:cubicBezTo>
                  <a:cubicBezTo>
                    <a:pt x="1288" y="766"/>
                    <a:pt x="1288" y="769"/>
                    <a:pt x="1289" y="772"/>
                  </a:cubicBezTo>
                  <a:cubicBezTo>
                    <a:pt x="1289" y="775"/>
                    <a:pt x="1289" y="779"/>
                    <a:pt x="1291" y="782"/>
                  </a:cubicBezTo>
                  <a:cubicBezTo>
                    <a:pt x="1291" y="783"/>
                    <a:pt x="1293" y="785"/>
                    <a:pt x="1294" y="787"/>
                  </a:cubicBezTo>
                  <a:cubicBezTo>
                    <a:pt x="1295" y="788"/>
                    <a:pt x="1295" y="788"/>
                    <a:pt x="1296" y="789"/>
                  </a:cubicBezTo>
                  <a:cubicBezTo>
                    <a:pt x="1296" y="790"/>
                    <a:pt x="1296" y="790"/>
                    <a:pt x="1296" y="790"/>
                  </a:cubicBezTo>
                  <a:cubicBezTo>
                    <a:pt x="1289" y="795"/>
                    <a:pt x="1289" y="795"/>
                    <a:pt x="1289" y="795"/>
                  </a:cubicBezTo>
                  <a:cubicBezTo>
                    <a:pt x="1288" y="793"/>
                    <a:pt x="1286" y="792"/>
                    <a:pt x="1284" y="790"/>
                  </a:cubicBezTo>
                  <a:cubicBezTo>
                    <a:pt x="1283" y="788"/>
                    <a:pt x="1281" y="787"/>
                    <a:pt x="1278" y="786"/>
                  </a:cubicBezTo>
                  <a:cubicBezTo>
                    <a:pt x="1277" y="785"/>
                    <a:pt x="1275" y="784"/>
                    <a:pt x="1274" y="783"/>
                  </a:cubicBezTo>
                  <a:cubicBezTo>
                    <a:pt x="1271" y="781"/>
                    <a:pt x="1269" y="778"/>
                    <a:pt x="1267" y="776"/>
                  </a:cubicBezTo>
                  <a:cubicBezTo>
                    <a:pt x="1264" y="772"/>
                    <a:pt x="1262" y="769"/>
                    <a:pt x="1258" y="767"/>
                  </a:cubicBezTo>
                  <a:cubicBezTo>
                    <a:pt x="1256" y="767"/>
                    <a:pt x="1255" y="767"/>
                    <a:pt x="1254" y="767"/>
                  </a:cubicBezTo>
                  <a:cubicBezTo>
                    <a:pt x="1254" y="767"/>
                    <a:pt x="1251" y="767"/>
                    <a:pt x="1250" y="767"/>
                  </a:cubicBezTo>
                  <a:cubicBezTo>
                    <a:pt x="1249" y="767"/>
                    <a:pt x="1248" y="767"/>
                    <a:pt x="1247" y="767"/>
                  </a:cubicBezTo>
                  <a:cubicBezTo>
                    <a:pt x="1245" y="766"/>
                    <a:pt x="1243" y="765"/>
                    <a:pt x="1242" y="765"/>
                  </a:cubicBezTo>
                  <a:cubicBezTo>
                    <a:pt x="1240" y="764"/>
                    <a:pt x="1238" y="763"/>
                    <a:pt x="1237" y="763"/>
                  </a:cubicBezTo>
                  <a:cubicBezTo>
                    <a:pt x="1235" y="763"/>
                    <a:pt x="1234" y="764"/>
                    <a:pt x="1233" y="765"/>
                  </a:cubicBezTo>
                  <a:cubicBezTo>
                    <a:pt x="1232" y="766"/>
                    <a:pt x="1232" y="766"/>
                    <a:pt x="1232" y="766"/>
                  </a:cubicBezTo>
                  <a:cubicBezTo>
                    <a:pt x="1232" y="767"/>
                    <a:pt x="1232" y="767"/>
                    <a:pt x="1232" y="767"/>
                  </a:cubicBezTo>
                  <a:cubicBezTo>
                    <a:pt x="1233" y="776"/>
                    <a:pt x="1240" y="782"/>
                    <a:pt x="1247" y="787"/>
                  </a:cubicBezTo>
                  <a:cubicBezTo>
                    <a:pt x="1250" y="789"/>
                    <a:pt x="1253" y="792"/>
                    <a:pt x="1255" y="795"/>
                  </a:cubicBezTo>
                  <a:cubicBezTo>
                    <a:pt x="1256" y="796"/>
                    <a:pt x="1257" y="797"/>
                    <a:pt x="1257" y="798"/>
                  </a:cubicBezTo>
                  <a:cubicBezTo>
                    <a:pt x="1258" y="799"/>
                    <a:pt x="1259" y="801"/>
                    <a:pt x="1260" y="802"/>
                  </a:cubicBezTo>
                  <a:cubicBezTo>
                    <a:pt x="1262" y="804"/>
                    <a:pt x="1263" y="805"/>
                    <a:pt x="1265" y="806"/>
                  </a:cubicBezTo>
                  <a:cubicBezTo>
                    <a:pt x="1267" y="807"/>
                    <a:pt x="1269" y="808"/>
                    <a:pt x="1270" y="810"/>
                  </a:cubicBezTo>
                  <a:cubicBezTo>
                    <a:pt x="1271" y="812"/>
                    <a:pt x="1272" y="814"/>
                    <a:pt x="1272" y="817"/>
                  </a:cubicBezTo>
                  <a:cubicBezTo>
                    <a:pt x="1273" y="819"/>
                    <a:pt x="1274" y="822"/>
                    <a:pt x="1275" y="824"/>
                  </a:cubicBezTo>
                  <a:cubicBezTo>
                    <a:pt x="1277" y="827"/>
                    <a:pt x="1279" y="829"/>
                    <a:pt x="1282" y="832"/>
                  </a:cubicBezTo>
                  <a:cubicBezTo>
                    <a:pt x="1284" y="834"/>
                    <a:pt x="1286" y="835"/>
                    <a:pt x="1287" y="837"/>
                  </a:cubicBezTo>
                  <a:cubicBezTo>
                    <a:pt x="1289" y="840"/>
                    <a:pt x="1290" y="843"/>
                    <a:pt x="1292" y="847"/>
                  </a:cubicBezTo>
                  <a:cubicBezTo>
                    <a:pt x="1293" y="849"/>
                    <a:pt x="1294" y="852"/>
                    <a:pt x="1295" y="855"/>
                  </a:cubicBezTo>
                  <a:cubicBezTo>
                    <a:pt x="1297" y="858"/>
                    <a:pt x="1299" y="860"/>
                    <a:pt x="1302" y="863"/>
                  </a:cubicBezTo>
                  <a:cubicBezTo>
                    <a:pt x="1303" y="864"/>
                    <a:pt x="1304" y="865"/>
                    <a:pt x="1305" y="866"/>
                  </a:cubicBezTo>
                  <a:cubicBezTo>
                    <a:pt x="1314" y="876"/>
                    <a:pt x="1323" y="886"/>
                    <a:pt x="1334" y="893"/>
                  </a:cubicBezTo>
                  <a:cubicBezTo>
                    <a:pt x="1335" y="894"/>
                    <a:pt x="1335" y="894"/>
                    <a:pt x="1335" y="894"/>
                  </a:cubicBezTo>
                  <a:cubicBezTo>
                    <a:pt x="1341" y="894"/>
                    <a:pt x="1341" y="894"/>
                    <a:pt x="1341" y="894"/>
                  </a:cubicBezTo>
                  <a:cubicBezTo>
                    <a:pt x="1346" y="894"/>
                    <a:pt x="1346" y="894"/>
                    <a:pt x="1346" y="894"/>
                  </a:cubicBezTo>
                  <a:cubicBezTo>
                    <a:pt x="1345" y="899"/>
                    <a:pt x="1345" y="899"/>
                    <a:pt x="1345" y="899"/>
                  </a:cubicBezTo>
                  <a:cubicBezTo>
                    <a:pt x="1345" y="900"/>
                    <a:pt x="1345" y="900"/>
                    <a:pt x="1345" y="901"/>
                  </a:cubicBezTo>
                  <a:cubicBezTo>
                    <a:pt x="1345" y="908"/>
                    <a:pt x="1363" y="915"/>
                    <a:pt x="1372" y="917"/>
                  </a:cubicBezTo>
                  <a:cubicBezTo>
                    <a:pt x="1373" y="917"/>
                    <a:pt x="1375" y="917"/>
                    <a:pt x="1376" y="917"/>
                  </a:cubicBezTo>
                  <a:cubicBezTo>
                    <a:pt x="1377" y="917"/>
                    <a:pt x="1379" y="917"/>
                    <a:pt x="1381" y="917"/>
                  </a:cubicBezTo>
                  <a:cubicBezTo>
                    <a:pt x="1382" y="917"/>
                    <a:pt x="1383" y="917"/>
                    <a:pt x="1384" y="917"/>
                  </a:cubicBezTo>
                  <a:cubicBezTo>
                    <a:pt x="1385" y="917"/>
                    <a:pt x="1386" y="917"/>
                    <a:pt x="1387" y="917"/>
                  </a:cubicBezTo>
                  <a:cubicBezTo>
                    <a:pt x="1391" y="917"/>
                    <a:pt x="1394" y="918"/>
                    <a:pt x="1398" y="920"/>
                  </a:cubicBezTo>
                  <a:cubicBezTo>
                    <a:pt x="1402" y="921"/>
                    <a:pt x="1407" y="923"/>
                    <a:pt x="1411" y="923"/>
                  </a:cubicBezTo>
                  <a:cubicBezTo>
                    <a:pt x="1414" y="924"/>
                    <a:pt x="1417" y="924"/>
                    <a:pt x="1421" y="924"/>
                  </a:cubicBezTo>
                  <a:cubicBezTo>
                    <a:pt x="1424" y="924"/>
                    <a:pt x="1427" y="924"/>
                    <a:pt x="1430" y="925"/>
                  </a:cubicBezTo>
                  <a:cubicBezTo>
                    <a:pt x="1432" y="925"/>
                    <a:pt x="1433" y="925"/>
                    <a:pt x="1435" y="925"/>
                  </a:cubicBezTo>
                  <a:cubicBezTo>
                    <a:pt x="1435" y="926"/>
                    <a:pt x="1435" y="926"/>
                    <a:pt x="1435" y="926"/>
                  </a:cubicBezTo>
                  <a:cubicBezTo>
                    <a:pt x="1438" y="926"/>
                    <a:pt x="1441" y="927"/>
                    <a:pt x="1443" y="927"/>
                  </a:cubicBezTo>
                  <a:cubicBezTo>
                    <a:pt x="1447" y="927"/>
                    <a:pt x="1449" y="926"/>
                    <a:pt x="1452" y="924"/>
                  </a:cubicBezTo>
                  <a:cubicBezTo>
                    <a:pt x="1453" y="922"/>
                    <a:pt x="1453" y="922"/>
                    <a:pt x="1453" y="922"/>
                  </a:cubicBezTo>
                  <a:cubicBezTo>
                    <a:pt x="1452" y="920"/>
                    <a:pt x="1452" y="920"/>
                    <a:pt x="1452" y="920"/>
                  </a:cubicBezTo>
                  <a:cubicBezTo>
                    <a:pt x="1449" y="915"/>
                    <a:pt x="1443" y="914"/>
                    <a:pt x="1438" y="912"/>
                  </a:cubicBezTo>
                  <a:cubicBezTo>
                    <a:pt x="1436" y="912"/>
                    <a:pt x="1435" y="912"/>
                    <a:pt x="1434" y="911"/>
                  </a:cubicBezTo>
                  <a:cubicBezTo>
                    <a:pt x="1431" y="911"/>
                    <a:pt x="1431" y="911"/>
                    <a:pt x="1431" y="911"/>
                  </a:cubicBezTo>
                  <a:cubicBezTo>
                    <a:pt x="1431" y="907"/>
                    <a:pt x="1431" y="907"/>
                    <a:pt x="1431" y="907"/>
                  </a:cubicBezTo>
                  <a:cubicBezTo>
                    <a:pt x="1431" y="906"/>
                    <a:pt x="1430" y="905"/>
                    <a:pt x="1429" y="903"/>
                  </a:cubicBezTo>
                  <a:cubicBezTo>
                    <a:pt x="1428" y="903"/>
                    <a:pt x="1428" y="903"/>
                    <a:pt x="1428" y="903"/>
                  </a:cubicBezTo>
                  <a:cubicBezTo>
                    <a:pt x="1427" y="903"/>
                    <a:pt x="1427" y="903"/>
                    <a:pt x="1427" y="903"/>
                  </a:cubicBezTo>
                  <a:cubicBezTo>
                    <a:pt x="1427" y="903"/>
                    <a:pt x="1426" y="903"/>
                    <a:pt x="1426" y="903"/>
                  </a:cubicBezTo>
                  <a:cubicBezTo>
                    <a:pt x="1422" y="903"/>
                    <a:pt x="1419" y="902"/>
                    <a:pt x="1416" y="901"/>
                  </a:cubicBezTo>
                  <a:cubicBezTo>
                    <a:pt x="1412" y="900"/>
                    <a:pt x="1409" y="899"/>
                    <a:pt x="1406" y="899"/>
                  </a:cubicBezTo>
                  <a:cubicBezTo>
                    <a:pt x="1405" y="899"/>
                    <a:pt x="1405" y="899"/>
                    <a:pt x="1405" y="899"/>
                  </a:cubicBezTo>
                  <a:cubicBezTo>
                    <a:pt x="1403" y="899"/>
                    <a:pt x="1401" y="900"/>
                    <a:pt x="1400" y="900"/>
                  </a:cubicBezTo>
                  <a:cubicBezTo>
                    <a:pt x="1398" y="901"/>
                    <a:pt x="1397" y="901"/>
                    <a:pt x="1396" y="902"/>
                  </a:cubicBezTo>
                  <a:cubicBezTo>
                    <a:pt x="1395" y="902"/>
                    <a:pt x="1394" y="902"/>
                    <a:pt x="1393" y="902"/>
                  </a:cubicBezTo>
                  <a:cubicBezTo>
                    <a:pt x="1387" y="902"/>
                    <a:pt x="1382" y="900"/>
                    <a:pt x="1377" y="897"/>
                  </a:cubicBezTo>
                  <a:cubicBezTo>
                    <a:pt x="1373" y="895"/>
                    <a:pt x="1369" y="893"/>
                    <a:pt x="1365" y="893"/>
                  </a:cubicBezTo>
                  <a:cubicBezTo>
                    <a:pt x="1363" y="892"/>
                    <a:pt x="1361" y="892"/>
                    <a:pt x="1360" y="892"/>
                  </a:cubicBezTo>
                  <a:cubicBezTo>
                    <a:pt x="1358" y="892"/>
                    <a:pt x="1357" y="892"/>
                    <a:pt x="1356" y="892"/>
                  </a:cubicBezTo>
                  <a:cubicBezTo>
                    <a:pt x="1350" y="893"/>
                    <a:pt x="1350" y="893"/>
                    <a:pt x="1350" y="893"/>
                  </a:cubicBezTo>
                  <a:cubicBezTo>
                    <a:pt x="1352" y="887"/>
                    <a:pt x="1352" y="887"/>
                    <a:pt x="1352" y="887"/>
                  </a:cubicBezTo>
                  <a:cubicBezTo>
                    <a:pt x="1352" y="885"/>
                    <a:pt x="1352" y="882"/>
                    <a:pt x="1352" y="879"/>
                  </a:cubicBezTo>
                  <a:cubicBezTo>
                    <a:pt x="1352" y="875"/>
                    <a:pt x="1352" y="872"/>
                    <a:pt x="1353" y="868"/>
                  </a:cubicBezTo>
                  <a:cubicBezTo>
                    <a:pt x="1353" y="868"/>
                    <a:pt x="1354" y="867"/>
                    <a:pt x="1354" y="866"/>
                  </a:cubicBezTo>
                  <a:cubicBezTo>
                    <a:pt x="1359" y="861"/>
                    <a:pt x="1359" y="861"/>
                    <a:pt x="1359" y="861"/>
                  </a:cubicBezTo>
                  <a:cubicBezTo>
                    <a:pt x="1361" y="867"/>
                    <a:pt x="1361" y="867"/>
                    <a:pt x="1361" y="867"/>
                  </a:cubicBezTo>
                  <a:cubicBezTo>
                    <a:pt x="1364" y="872"/>
                    <a:pt x="1368" y="875"/>
                    <a:pt x="1374" y="875"/>
                  </a:cubicBezTo>
                  <a:cubicBezTo>
                    <a:pt x="1383" y="875"/>
                    <a:pt x="1387" y="867"/>
                    <a:pt x="1387" y="861"/>
                  </a:cubicBezTo>
                  <a:cubicBezTo>
                    <a:pt x="1387" y="854"/>
                    <a:pt x="1383" y="847"/>
                    <a:pt x="1374" y="847"/>
                  </a:cubicBezTo>
                  <a:cubicBezTo>
                    <a:pt x="1370" y="847"/>
                    <a:pt x="1367" y="848"/>
                    <a:pt x="1364" y="850"/>
                  </a:cubicBezTo>
                  <a:cubicBezTo>
                    <a:pt x="1361" y="854"/>
                    <a:pt x="1361" y="854"/>
                    <a:pt x="1361" y="854"/>
                  </a:cubicBezTo>
                  <a:cubicBezTo>
                    <a:pt x="1358" y="850"/>
                    <a:pt x="1358" y="850"/>
                    <a:pt x="1358" y="850"/>
                  </a:cubicBezTo>
                  <a:cubicBezTo>
                    <a:pt x="1355" y="845"/>
                    <a:pt x="1352" y="844"/>
                    <a:pt x="1351" y="844"/>
                  </a:cubicBezTo>
                  <a:cubicBezTo>
                    <a:pt x="1350" y="844"/>
                    <a:pt x="1350" y="844"/>
                    <a:pt x="1350" y="844"/>
                  </a:cubicBezTo>
                  <a:cubicBezTo>
                    <a:pt x="1349" y="844"/>
                    <a:pt x="1347" y="844"/>
                    <a:pt x="1346" y="846"/>
                  </a:cubicBezTo>
                  <a:cubicBezTo>
                    <a:pt x="1342" y="850"/>
                    <a:pt x="1342" y="850"/>
                    <a:pt x="1342" y="850"/>
                  </a:cubicBezTo>
                  <a:cubicBezTo>
                    <a:pt x="1339" y="844"/>
                    <a:pt x="1339" y="844"/>
                    <a:pt x="1339" y="844"/>
                  </a:cubicBezTo>
                  <a:cubicBezTo>
                    <a:pt x="1338" y="843"/>
                    <a:pt x="1337" y="841"/>
                    <a:pt x="1336" y="840"/>
                  </a:cubicBezTo>
                  <a:cubicBezTo>
                    <a:pt x="1335" y="838"/>
                    <a:pt x="1334" y="838"/>
                    <a:pt x="1332" y="837"/>
                  </a:cubicBezTo>
                  <a:cubicBezTo>
                    <a:pt x="1329" y="834"/>
                    <a:pt x="1329" y="834"/>
                    <a:pt x="1329" y="834"/>
                  </a:cubicBezTo>
                  <a:cubicBezTo>
                    <a:pt x="1329" y="831"/>
                    <a:pt x="1329" y="831"/>
                    <a:pt x="1329" y="831"/>
                  </a:cubicBezTo>
                  <a:cubicBezTo>
                    <a:pt x="1330" y="829"/>
                    <a:pt x="1330" y="827"/>
                    <a:pt x="1330" y="826"/>
                  </a:cubicBezTo>
                  <a:cubicBezTo>
                    <a:pt x="1330" y="825"/>
                    <a:pt x="1329" y="824"/>
                    <a:pt x="1329" y="823"/>
                  </a:cubicBezTo>
                  <a:cubicBezTo>
                    <a:pt x="1325" y="815"/>
                    <a:pt x="1325" y="815"/>
                    <a:pt x="1325" y="815"/>
                  </a:cubicBezTo>
                  <a:cubicBezTo>
                    <a:pt x="1332" y="816"/>
                    <a:pt x="1332" y="816"/>
                    <a:pt x="1332" y="816"/>
                  </a:cubicBezTo>
                  <a:cubicBezTo>
                    <a:pt x="1332" y="815"/>
                    <a:pt x="1332" y="815"/>
                    <a:pt x="1332" y="815"/>
                  </a:cubicBezTo>
                  <a:cubicBezTo>
                    <a:pt x="1337" y="809"/>
                    <a:pt x="1334" y="804"/>
                    <a:pt x="1330" y="799"/>
                  </a:cubicBezTo>
                  <a:cubicBezTo>
                    <a:pt x="1329" y="797"/>
                    <a:pt x="1327" y="795"/>
                    <a:pt x="1327" y="792"/>
                  </a:cubicBezTo>
                  <a:cubicBezTo>
                    <a:pt x="1326" y="790"/>
                    <a:pt x="1326" y="787"/>
                    <a:pt x="1326" y="784"/>
                  </a:cubicBezTo>
                  <a:cubicBezTo>
                    <a:pt x="1326" y="780"/>
                    <a:pt x="1326" y="776"/>
                    <a:pt x="1325" y="772"/>
                  </a:cubicBezTo>
                  <a:cubicBezTo>
                    <a:pt x="1322" y="765"/>
                    <a:pt x="1310" y="755"/>
                    <a:pt x="1304" y="751"/>
                  </a:cubicBezTo>
                  <a:cubicBezTo>
                    <a:pt x="1303" y="750"/>
                    <a:pt x="1301" y="749"/>
                    <a:pt x="1299" y="748"/>
                  </a:cubicBezTo>
                  <a:cubicBezTo>
                    <a:pt x="1296" y="747"/>
                    <a:pt x="1295" y="747"/>
                    <a:pt x="1294" y="746"/>
                  </a:cubicBezTo>
                  <a:cubicBezTo>
                    <a:pt x="1292" y="744"/>
                    <a:pt x="1290" y="741"/>
                    <a:pt x="1289" y="737"/>
                  </a:cubicBezTo>
                  <a:cubicBezTo>
                    <a:pt x="1288" y="734"/>
                    <a:pt x="1287" y="730"/>
                    <a:pt x="1285" y="727"/>
                  </a:cubicBezTo>
                  <a:cubicBezTo>
                    <a:pt x="1284" y="725"/>
                    <a:pt x="1282" y="724"/>
                    <a:pt x="1281" y="722"/>
                  </a:cubicBezTo>
                  <a:cubicBezTo>
                    <a:pt x="1278" y="720"/>
                    <a:pt x="1277" y="718"/>
                    <a:pt x="1277" y="717"/>
                  </a:cubicBezTo>
                  <a:cubicBezTo>
                    <a:pt x="1276" y="711"/>
                    <a:pt x="1277" y="707"/>
                    <a:pt x="1279" y="702"/>
                  </a:cubicBezTo>
                  <a:cubicBezTo>
                    <a:pt x="1280" y="699"/>
                    <a:pt x="1282" y="696"/>
                    <a:pt x="1282" y="693"/>
                  </a:cubicBezTo>
                  <a:cubicBezTo>
                    <a:pt x="1282" y="691"/>
                    <a:pt x="1283" y="690"/>
                    <a:pt x="1283" y="688"/>
                  </a:cubicBezTo>
                  <a:cubicBezTo>
                    <a:pt x="1283" y="679"/>
                    <a:pt x="1283" y="679"/>
                    <a:pt x="1283" y="679"/>
                  </a:cubicBezTo>
                  <a:cubicBezTo>
                    <a:pt x="1290" y="686"/>
                    <a:pt x="1290" y="686"/>
                    <a:pt x="1290" y="686"/>
                  </a:cubicBezTo>
                  <a:cubicBezTo>
                    <a:pt x="1291" y="687"/>
                    <a:pt x="1292" y="688"/>
                    <a:pt x="1293" y="688"/>
                  </a:cubicBezTo>
                  <a:cubicBezTo>
                    <a:pt x="1295" y="689"/>
                    <a:pt x="1297" y="690"/>
                    <a:pt x="1299" y="691"/>
                  </a:cubicBezTo>
                  <a:cubicBezTo>
                    <a:pt x="1302" y="692"/>
                    <a:pt x="1306" y="693"/>
                    <a:pt x="1308" y="696"/>
                  </a:cubicBezTo>
                  <a:cubicBezTo>
                    <a:pt x="1309" y="697"/>
                    <a:pt x="1311" y="699"/>
                    <a:pt x="1312" y="701"/>
                  </a:cubicBezTo>
                  <a:cubicBezTo>
                    <a:pt x="1313" y="703"/>
                    <a:pt x="1315" y="706"/>
                    <a:pt x="1318" y="708"/>
                  </a:cubicBezTo>
                  <a:cubicBezTo>
                    <a:pt x="1320" y="710"/>
                    <a:pt x="1323" y="712"/>
                    <a:pt x="1326" y="713"/>
                  </a:cubicBezTo>
                  <a:cubicBezTo>
                    <a:pt x="1328" y="715"/>
                    <a:pt x="1330" y="716"/>
                    <a:pt x="1332" y="717"/>
                  </a:cubicBezTo>
                  <a:cubicBezTo>
                    <a:pt x="1333" y="718"/>
                    <a:pt x="1333" y="718"/>
                    <a:pt x="1333" y="718"/>
                  </a:cubicBezTo>
                  <a:cubicBezTo>
                    <a:pt x="1333" y="720"/>
                    <a:pt x="1333" y="720"/>
                    <a:pt x="1333" y="720"/>
                  </a:cubicBezTo>
                  <a:cubicBezTo>
                    <a:pt x="1333" y="720"/>
                    <a:pt x="1333" y="721"/>
                    <a:pt x="1333" y="721"/>
                  </a:cubicBezTo>
                  <a:cubicBezTo>
                    <a:pt x="1333" y="722"/>
                    <a:pt x="1333" y="722"/>
                    <a:pt x="1333" y="722"/>
                  </a:cubicBezTo>
                  <a:cubicBezTo>
                    <a:pt x="1333" y="727"/>
                    <a:pt x="1334" y="730"/>
                    <a:pt x="1337" y="731"/>
                  </a:cubicBezTo>
                  <a:cubicBezTo>
                    <a:pt x="1338" y="731"/>
                    <a:pt x="1338" y="731"/>
                    <a:pt x="1338" y="731"/>
                  </a:cubicBezTo>
                  <a:cubicBezTo>
                    <a:pt x="1338" y="731"/>
                    <a:pt x="1338" y="731"/>
                    <a:pt x="1338" y="731"/>
                  </a:cubicBezTo>
                  <a:cubicBezTo>
                    <a:pt x="1346" y="730"/>
                    <a:pt x="1350" y="725"/>
                    <a:pt x="1354" y="720"/>
                  </a:cubicBezTo>
                  <a:cubicBezTo>
                    <a:pt x="1356" y="718"/>
                    <a:pt x="1357" y="715"/>
                    <a:pt x="1359" y="714"/>
                  </a:cubicBezTo>
                  <a:cubicBezTo>
                    <a:pt x="1362" y="713"/>
                    <a:pt x="1364" y="712"/>
                    <a:pt x="1367" y="710"/>
                  </a:cubicBezTo>
                  <a:cubicBezTo>
                    <a:pt x="1373" y="707"/>
                    <a:pt x="1380" y="704"/>
                    <a:pt x="1384" y="697"/>
                  </a:cubicBezTo>
                  <a:cubicBezTo>
                    <a:pt x="1384" y="697"/>
                    <a:pt x="1384" y="697"/>
                    <a:pt x="1384" y="697"/>
                  </a:cubicBezTo>
                  <a:cubicBezTo>
                    <a:pt x="1384" y="696"/>
                    <a:pt x="1384" y="696"/>
                    <a:pt x="1384" y="696"/>
                  </a:cubicBezTo>
                  <a:cubicBezTo>
                    <a:pt x="1387" y="663"/>
                    <a:pt x="1373" y="652"/>
                    <a:pt x="1358" y="640"/>
                  </a:cubicBezTo>
                  <a:cubicBezTo>
                    <a:pt x="1358" y="639"/>
                    <a:pt x="1358" y="639"/>
                    <a:pt x="1358" y="639"/>
                  </a:cubicBezTo>
                  <a:cubicBezTo>
                    <a:pt x="1356" y="638"/>
                    <a:pt x="1353" y="636"/>
                    <a:pt x="1351" y="634"/>
                  </a:cubicBezTo>
                  <a:cubicBezTo>
                    <a:pt x="1345" y="629"/>
                    <a:pt x="1335" y="617"/>
                    <a:pt x="1335" y="612"/>
                  </a:cubicBezTo>
                  <a:cubicBezTo>
                    <a:pt x="1335" y="604"/>
                    <a:pt x="1352" y="589"/>
                    <a:pt x="1359" y="588"/>
                  </a:cubicBezTo>
                  <a:cubicBezTo>
                    <a:pt x="1360" y="588"/>
                    <a:pt x="1360" y="588"/>
                    <a:pt x="1360" y="588"/>
                  </a:cubicBezTo>
                  <a:cubicBezTo>
                    <a:pt x="1364" y="588"/>
                    <a:pt x="1368" y="590"/>
                    <a:pt x="1370" y="593"/>
                  </a:cubicBezTo>
                  <a:cubicBezTo>
                    <a:pt x="1371" y="594"/>
                    <a:pt x="1373" y="596"/>
                    <a:pt x="1373" y="599"/>
                  </a:cubicBezTo>
                  <a:cubicBezTo>
                    <a:pt x="1373" y="601"/>
                    <a:pt x="1373" y="601"/>
                    <a:pt x="1373" y="601"/>
                  </a:cubicBezTo>
                  <a:cubicBezTo>
                    <a:pt x="1371" y="602"/>
                    <a:pt x="1371" y="602"/>
                    <a:pt x="1371" y="602"/>
                  </a:cubicBezTo>
                  <a:cubicBezTo>
                    <a:pt x="1371" y="603"/>
                    <a:pt x="1370" y="604"/>
                    <a:pt x="1369" y="604"/>
                  </a:cubicBezTo>
                  <a:cubicBezTo>
                    <a:pt x="1366" y="607"/>
                    <a:pt x="1362" y="610"/>
                    <a:pt x="1363" y="615"/>
                  </a:cubicBezTo>
                  <a:cubicBezTo>
                    <a:pt x="1363" y="623"/>
                    <a:pt x="1372" y="626"/>
                    <a:pt x="1376" y="626"/>
                  </a:cubicBezTo>
                  <a:cubicBezTo>
                    <a:pt x="1377" y="626"/>
                    <a:pt x="1377" y="626"/>
                    <a:pt x="1377" y="626"/>
                  </a:cubicBezTo>
                  <a:cubicBezTo>
                    <a:pt x="1382" y="625"/>
                    <a:pt x="1390" y="617"/>
                    <a:pt x="1389" y="608"/>
                  </a:cubicBezTo>
                  <a:cubicBezTo>
                    <a:pt x="1389" y="605"/>
                    <a:pt x="1387" y="603"/>
                    <a:pt x="1386" y="601"/>
                  </a:cubicBezTo>
                  <a:cubicBezTo>
                    <a:pt x="1384" y="599"/>
                    <a:pt x="1384" y="599"/>
                    <a:pt x="1384" y="599"/>
                  </a:cubicBezTo>
                  <a:cubicBezTo>
                    <a:pt x="1383" y="597"/>
                    <a:pt x="1383" y="597"/>
                    <a:pt x="1383" y="597"/>
                  </a:cubicBezTo>
                  <a:cubicBezTo>
                    <a:pt x="1383" y="595"/>
                    <a:pt x="1383" y="595"/>
                    <a:pt x="1383" y="595"/>
                  </a:cubicBezTo>
                  <a:cubicBezTo>
                    <a:pt x="1383" y="590"/>
                    <a:pt x="1389" y="589"/>
                    <a:pt x="1396" y="588"/>
                  </a:cubicBezTo>
                  <a:cubicBezTo>
                    <a:pt x="1399" y="588"/>
                    <a:pt x="1402" y="587"/>
                    <a:pt x="1404" y="587"/>
                  </a:cubicBezTo>
                  <a:cubicBezTo>
                    <a:pt x="1406" y="586"/>
                    <a:pt x="1408" y="585"/>
                    <a:pt x="1410" y="583"/>
                  </a:cubicBezTo>
                  <a:cubicBezTo>
                    <a:pt x="1411" y="582"/>
                    <a:pt x="1412" y="581"/>
                    <a:pt x="1414" y="581"/>
                  </a:cubicBezTo>
                  <a:cubicBezTo>
                    <a:pt x="1417" y="580"/>
                    <a:pt x="1420" y="579"/>
                    <a:pt x="1423" y="578"/>
                  </a:cubicBezTo>
                  <a:cubicBezTo>
                    <a:pt x="1434" y="575"/>
                    <a:pt x="1446" y="571"/>
                    <a:pt x="1455" y="564"/>
                  </a:cubicBezTo>
                  <a:cubicBezTo>
                    <a:pt x="1468" y="553"/>
                    <a:pt x="1473" y="537"/>
                    <a:pt x="1476" y="522"/>
                  </a:cubicBezTo>
                  <a:cubicBezTo>
                    <a:pt x="1476" y="520"/>
                    <a:pt x="1476" y="520"/>
                    <a:pt x="1476" y="520"/>
                  </a:cubicBezTo>
                  <a:cubicBezTo>
                    <a:pt x="1478" y="519"/>
                    <a:pt x="1478" y="519"/>
                    <a:pt x="1478" y="519"/>
                  </a:cubicBezTo>
                  <a:cubicBezTo>
                    <a:pt x="1482" y="516"/>
                    <a:pt x="1482" y="511"/>
                    <a:pt x="1482" y="504"/>
                  </a:cubicBezTo>
                  <a:cubicBezTo>
                    <a:pt x="1482" y="501"/>
                    <a:pt x="1482" y="498"/>
                    <a:pt x="1482" y="495"/>
                  </a:cubicBezTo>
                  <a:cubicBezTo>
                    <a:pt x="1482" y="495"/>
                    <a:pt x="1482" y="495"/>
                    <a:pt x="1482" y="495"/>
                  </a:cubicBezTo>
                  <a:cubicBezTo>
                    <a:pt x="1482" y="494"/>
                    <a:pt x="1482" y="494"/>
                    <a:pt x="1482" y="494"/>
                  </a:cubicBezTo>
                  <a:cubicBezTo>
                    <a:pt x="1481" y="491"/>
                    <a:pt x="1479" y="490"/>
                    <a:pt x="1476" y="489"/>
                  </a:cubicBezTo>
                  <a:cubicBezTo>
                    <a:pt x="1472" y="487"/>
                    <a:pt x="1472" y="487"/>
                    <a:pt x="1472" y="487"/>
                  </a:cubicBezTo>
                  <a:cubicBezTo>
                    <a:pt x="1473" y="483"/>
                    <a:pt x="1473" y="483"/>
                    <a:pt x="1473" y="483"/>
                  </a:cubicBezTo>
                  <a:cubicBezTo>
                    <a:pt x="1474" y="482"/>
                    <a:pt x="1474" y="481"/>
                    <a:pt x="1474" y="479"/>
                  </a:cubicBezTo>
                  <a:cubicBezTo>
                    <a:pt x="1474" y="479"/>
                    <a:pt x="1474" y="479"/>
                    <a:pt x="1474" y="479"/>
                  </a:cubicBezTo>
                  <a:cubicBezTo>
                    <a:pt x="1473" y="478"/>
                    <a:pt x="1473" y="478"/>
                    <a:pt x="1473" y="478"/>
                  </a:cubicBezTo>
                  <a:cubicBezTo>
                    <a:pt x="1473" y="478"/>
                    <a:pt x="1473" y="478"/>
                    <a:pt x="1473" y="478"/>
                  </a:cubicBezTo>
                  <a:cubicBezTo>
                    <a:pt x="1472" y="477"/>
                    <a:pt x="1471" y="476"/>
                    <a:pt x="1471" y="473"/>
                  </a:cubicBezTo>
                  <a:cubicBezTo>
                    <a:pt x="1470" y="471"/>
                    <a:pt x="1469" y="469"/>
                    <a:pt x="1468" y="467"/>
                  </a:cubicBezTo>
                  <a:cubicBezTo>
                    <a:pt x="1467" y="466"/>
                    <a:pt x="1466" y="465"/>
                    <a:pt x="1464" y="464"/>
                  </a:cubicBezTo>
                  <a:cubicBezTo>
                    <a:pt x="1463" y="463"/>
                    <a:pt x="1461" y="462"/>
                    <a:pt x="1460" y="461"/>
                  </a:cubicBezTo>
                  <a:cubicBezTo>
                    <a:pt x="1457" y="458"/>
                    <a:pt x="1455" y="455"/>
                    <a:pt x="1452" y="452"/>
                  </a:cubicBezTo>
                  <a:cubicBezTo>
                    <a:pt x="1449" y="448"/>
                    <a:pt x="1447" y="444"/>
                    <a:pt x="1444" y="442"/>
                  </a:cubicBezTo>
                  <a:cubicBezTo>
                    <a:pt x="1442" y="441"/>
                    <a:pt x="1440" y="440"/>
                    <a:pt x="1439" y="439"/>
                  </a:cubicBezTo>
                  <a:cubicBezTo>
                    <a:pt x="1438" y="439"/>
                    <a:pt x="1436" y="438"/>
                    <a:pt x="1436" y="438"/>
                  </a:cubicBezTo>
                  <a:cubicBezTo>
                    <a:pt x="1433" y="437"/>
                    <a:pt x="1433" y="437"/>
                    <a:pt x="1433" y="437"/>
                  </a:cubicBezTo>
                  <a:cubicBezTo>
                    <a:pt x="1433" y="434"/>
                    <a:pt x="1433" y="434"/>
                    <a:pt x="1433" y="434"/>
                  </a:cubicBezTo>
                  <a:cubicBezTo>
                    <a:pt x="1433" y="430"/>
                    <a:pt x="1437" y="426"/>
                    <a:pt x="1443" y="422"/>
                  </a:cubicBezTo>
                  <a:cubicBezTo>
                    <a:pt x="1447" y="419"/>
                    <a:pt x="1451" y="416"/>
                    <a:pt x="1452" y="412"/>
                  </a:cubicBezTo>
                  <a:cubicBezTo>
                    <a:pt x="1453" y="411"/>
                    <a:pt x="1453" y="411"/>
                    <a:pt x="1453" y="411"/>
                  </a:cubicBezTo>
                  <a:cubicBezTo>
                    <a:pt x="1452" y="410"/>
                    <a:pt x="1452" y="410"/>
                    <a:pt x="1452" y="410"/>
                  </a:cubicBezTo>
                  <a:cubicBezTo>
                    <a:pt x="1447" y="407"/>
                    <a:pt x="1441" y="404"/>
                    <a:pt x="1434" y="404"/>
                  </a:cubicBezTo>
                  <a:cubicBezTo>
                    <a:pt x="1434" y="404"/>
                    <a:pt x="1433" y="404"/>
                    <a:pt x="1432" y="404"/>
                  </a:cubicBezTo>
                  <a:cubicBezTo>
                    <a:pt x="1430" y="404"/>
                    <a:pt x="1428" y="406"/>
                    <a:pt x="1426" y="407"/>
                  </a:cubicBezTo>
                  <a:cubicBezTo>
                    <a:pt x="1425" y="407"/>
                    <a:pt x="1424" y="408"/>
                    <a:pt x="1423" y="408"/>
                  </a:cubicBezTo>
                  <a:cubicBezTo>
                    <a:pt x="1421" y="410"/>
                    <a:pt x="1421" y="410"/>
                    <a:pt x="1421" y="410"/>
                  </a:cubicBezTo>
                  <a:cubicBezTo>
                    <a:pt x="1418" y="407"/>
                    <a:pt x="1418" y="407"/>
                    <a:pt x="1418" y="407"/>
                  </a:cubicBezTo>
                  <a:cubicBezTo>
                    <a:pt x="1418" y="407"/>
                    <a:pt x="1417" y="406"/>
                    <a:pt x="1417" y="406"/>
                  </a:cubicBezTo>
                  <a:cubicBezTo>
                    <a:pt x="1415" y="404"/>
                    <a:pt x="1414" y="401"/>
                    <a:pt x="1410" y="400"/>
                  </a:cubicBezTo>
                  <a:cubicBezTo>
                    <a:pt x="1409" y="399"/>
                    <a:pt x="1407" y="399"/>
                    <a:pt x="1406" y="399"/>
                  </a:cubicBezTo>
                  <a:cubicBezTo>
                    <a:pt x="1394" y="396"/>
                    <a:pt x="1394" y="396"/>
                    <a:pt x="1394" y="396"/>
                  </a:cubicBezTo>
                  <a:cubicBezTo>
                    <a:pt x="1405" y="391"/>
                    <a:pt x="1405" y="391"/>
                    <a:pt x="1405" y="391"/>
                  </a:cubicBezTo>
                  <a:cubicBezTo>
                    <a:pt x="1406" y="390"/>
                    <a:pt x="1407" y="390"/>
                    <a:pt x="1407" y="389"/>
                  </a:cubicBezTo>
                  <a:cubicBezTo>
                    <a:pt x="1409" y="388"/>
                    <a:pt x="1411" y="386"/>
                    <a:pt x="1413" y="383"/>
                  </a:cubicBezTo>
                  <a:cubicBezTo>
                    <a:pt x="1416" y="379"/>
                    <a:pt x="1419" y="375"/>
                    <a:pt x="1422" y="374"/>
                  </a:cubicBezTo>
                  <a:cubicBezTo>
                    <a:pt x="1428" y="373"/>
                    <a:pt x="1428" y="373"/>
                    <a:pt x="1428" y="373"/>
                  </a:cubicBezTo>
                  <a:cubicBezTo>
                    <a:pt x="1428" y="378"/>
                    <a:pt x="1428" y="378"/>
                    <a:pt x="1428" y="378"/>
                  </a:cubicBezTo>
                  <a:cubicBezTo>
                    <a:pt x="1428" y="379"/>
                    <a:pt x="1428" y="380"/>
                    <a:pt x="1428" y="380"/>
                  </a:cubicBezTo>
                  <a:cubicBezTo>
                    <a:pt x="1427" y="386"/>
                    <a:pt x="1428" y="390"/>
                    <a:pt x="1433" y="393"/>
                  </a:cubicBezTo>
                  <a:cubicBezTo>
                    <a:pt x="1433" y="393"/>
                    <a:pt x="1433" y="393"/>
                    <a:pt x="1433" y="393"/>
                  </a:cubicBezTo>
                  <a:cubicBezTo>
                    <a:pt x="1434" y="393"/>
                    <a:pt x="1434" y="393"/>
                    <a:pt x="1434" y="393"/>
                  </a:cubicBezTo>
                  <a:cubicBezTo>
                    <a:pt x="1438" y="393"/>
                    <a:pt x="1440" y="391"/>
                    <a:pt x="1442" y="389"/>
                  </a:cubicBezTo>
                  <a:cubicBezTo>
                    <a:pt x="1444" y="387"/>
                    <a:pt x="1446" y="386"/>
                    <a:pt x="1449" y="385"/>
                  </a:cubicBezTo>
                  <a:cubicBezTo>
                    <a:pt x="1450" y="385"/>
                    <a:pt x="1452" y="385"/>
                    <a:pt x="1453" y="385"/>
                  </a:cubicBezTo>
                  <a:cubicBezTo>
                    <a:pt x="1459" y="385"/>
                    <a:pt x="1467" y="387"/>
                    <a:pt x="1468" y="392"/>
                  </a:cubicBezTo>
                  <a:cubicBezTo>
                    <a:pt x="1469" y="393"/>
                    <a:pt x="1469" y="395"/>
                    <a:pt x="1469" y="396"/>
                  </a:cubicBezTo>
                  <a:cubicBezTo>
                    <a:pt x="1470" y="400"/>
                    <a:pt x="1471" y="404"/>
                    <a:pt x="1475" y="406"/>
                  </a:cubicBezTo>
                  <a:cubicBezTo>
                    <a:pt x="1478" y="407"/>
                    <a:pt x="1482" y="408"/>
                    <a:pt x="1484" y="408"/>
                  </a:cubicBezTo>
                  <a:cubicBezTo>
                    <a:pt x="1488" y="409"/>
                    <a:pt x="1490" y="409"/>
                    <a:pt x="1491" y="411"/>
                  </a:cubicBezTo>
                  <a:cubicBezTo>
                    <a:pt x="1492" y="412"/>
                    <a:pt x="1492" y="412"/>
                    <a:pt x="1492" y="412"/>
                  </a:cubicBezTo>
                  <a:cubicBezTo>
                    <a:pt x="1492" y="412"/>
                    <a:pt x="1492" y="412"/>
                    <a:pt x="1492" y="412"/>
                  </a:cubicBezTo>
                  <a:cubicBezTo>
                    <a:pt x="1492" y="413"/>
                    <a:pt x="1492" y="413"/>
                    <a:pt x="1492" y="415"/>
                  </a:cubicBezTo>
                  <a:cubicBezTo>
                    <a:pt x="1492" y="416"/>
                    <a:pt x="1493" y="417"/>
                    <a:pt x="1493" y="419"/>
                  </a:cubicBezTo>
                  <a:cubicBezTo>
                    <a:pt x="1494" y="420"/>
                    <a:pt x="1495" y="422"/>
                    <a:pt x="1496" y="423"/>
                  </a:cubicBezTo>
                  <a:cubicBezTo>
                    <a:pt x="1498" y="425"/>
                    <a:pt x="1499" y="426"/>
                    <a:pt x="1500" y="428"/>
                  </a:cubicBezTo>
                  <a:cubicBezTo>
                    <a:pt x="1500" y="430"/>
                    <a:pt x="1500" y="432"/>
                    <a:pt x="1500" y="433"/>
                  </a:cubicBezTo>
                  <a:cubicBezTo>
                    <a:pt x="1501" y="438"/>
                    <a:pt x="1501" y="443"/>
                    <a:pt x="1507" y="444"/>
                  </a:cubicBezTo>
                  <a:cubicBezTo>
                    <a:pt x="1508" y="445"/>
                    <a:pt x="1509" y="445"/>
                    <a:pt x="1510" y="445"/>
                  </a:cubicBezTo>
                  <a:cubicBezTo>
                    <a:pt x="1519" y="445"/>
                    <a:pt x="1534" y="438"/>
                    <a:pt x="1535" y="430"/>
                  </a:cubicBezTo>
                  <a:cubicBezTo>
                    <a:pt x="1535" y="425"/>
                    <a:pt x="1529" y="416"/>
                    <a:pt x="1526" y="412"/>
                  </a:cubicBezTo>
                  <a:cubicBezTo>
                    <a:pt x="1521" y="405"/>
                    <a:pt x="1511" y="397"/>
                    <a:pt x="1506" y="394"/>
                  </a:cubicBezTo>
                  <a:cubicBezTo>
                    <a:pt x="1505" y="393"/>
                    <a:pt x="1503" y="392"/>
                    <a:pt x="1502" y="391"/>
                  </a:cubicBezTo>
                  <a:cubicBezTo>
                    <a:pt x="1499" y="390"/>
                    <a:pt x="1498" y="389"/>
                    <a:pt x="1497" y="389"/>
                  </a:cubicBezTo>
                  <a:cubicBezTo>
                    <a:pt x="1493" y="386"/>
                    <a:pt x="1493" y="386"/>
                    <a:pt x="1493" y="386"/>
                  </a:cubicBezTo>
                  <a:cubicBezTo>
                    <a:pt x="1496" y="382"/>
                    <a:pt x="1496" y="382"/>
                    <a:pt x="1496" y="382"/>
                  </a:cubicBezTo>
                  <a:cubicBezTo>
                    <a:pt x="1497" y="382"/>
                    <a:pt x="1498" y="381"/>
                    <a:pt x="1499" y="380"/>
                  </a:cubicBezTo>
                  <a:cubicBezTo>
                    <a:pt x="1501" y="378"/>
                    <a:pt x="1504" y="376"/>
                    <a:pt x="1505" y="372"/>
                  </a:cubicBezTo>
                  <a:cubicBezTo>
                    <a:pt x="1506" y="369"/>
                    <a:pt x="1505" y="367"/>
                    <a:pt x="1505" y="365"/>
                  </a:cubicBezTo>
                  <a:cubicBezTo>
                    <a:pt x="1505" y="364"/>
                    <a:pt x="1504" y="363"/>
                    <a:pt x="1504" y="362"/>
                  </a:cubicBezTo>
                  <a:cubicBezTo>
                    <a:pt x="1504" y="361"/>
                    <a:pt x="1504" y="361"/>
                    <a:pt x="1504" y="361"/>
                  </a:cubicBezTo>
                  <a:cubicBezTo>
                    <a:pt x="1505" y="359"/>
                    <a:pt x="1505" y="359"/>
                    <a:pt x="1505" y="359"/>
                  </a:cubicBezTo>
                  <a:cubicBezTo>
                    <a:pt x="1506" y="358"/>
                    <a:pt x="1506" y="357"/>
                    <a:pt x="1507" y="356"/>
                  </a:cubicBezTo>
                  <a:cubicBezTo>
                    <a:pt x="1509" y="352"/>
                    <a:pt x="1511" y="350"/>
                    <a:pt x="1515" y="349"/>
                  </a:cubicBezTo>
                  <a:cubicBezTo>
                    <a:pt x="1517" y="349"/>
                    <a:pt x="1518" y="350"/>
                    <a:pt x="1520" y="351"/>
                  </a:cubicBezTo>
                  <a:cubicBezTo>
                    <a:pt x="1522" y="352"/>
                    <a:pt x="1524" y="353"/>
                    <a:pt x="1527" y="353"/>
                  </a:cubicBezTo>
                  <a:cubicBezTo>
                    <a:pt x="1527" y="353"/>
                    <a:pt x="1527" y="353"/>
                    <a:pt x="1527" y="353"/>
                  </a:cubicBezTo>
                  <a:cubicBezTo>
                    <a:pt x="1534" y="353"/>
                    <a:pt x="1542" y="345"/>
                    <a:pt x="1545" y="340"/>
                  </a:cubicBezTo>
                  <a:cubicBezTo>
                    <a:pt x="1545" y="338"/>
                    <a:pt x="1546" y="336"/>
                    <a:pt x="1546" y="333"/>
                  </a:cubicBezTo>
                  <a:cubicBezTo>
                    <a:pt x="1547" y="331"/>
                    <a:pt x="1547" y="329"/>
                    <a:pt x="1548" y="327"/>
                  </a:cubicBezTo>
                  <a:cubicBezTo>
                    <a:pt x="1548" y="325"/>
                    <a:pt x="1549" y="324"/>
                    <a:pt x="1550" y="322"/>
                  </a:cubicBezTo>
                  <a:cubicBezTo>
                    <a:pt x="1551" y="320"/>
                    <a:pt x="1552" y="317"/>
                    <a:pt x="1552" y="315"/>
                  </a:cubicBezTo>
                  <a:cubicBezTo>
                    <a:pt x="1552" y="313"/>
                    <a:pt x="1552" y="310"/>
                    <a:pt x="1552" y="308"/>
                  </a:cubicBezTo>
                  <a:cubicBezTo>
                    <a:pt x="1552" y="306"/>
                    <a:pt x="1551" y="305"/>
                    <a:pt x="1551" y="303"/>
                  </a:cubicBezTo>
                  <a:cubicBezTo>
                    <a:pt x="1552" y="300"/>
                    <a:pt x="1552" y="297"/>
                    <a:pt x="1553" y="294"/>
                  </a:cubicBezTo>
                  <a:cubicBezTo>
                    <a:pt x="1553" y="291"/>
                    <a:pt x="1554" y="289"/>
                    <a:pt x="1554" y="287"/>
                  </a:cubicBezTo>
                  <a:cubicBezTo>
                    <a:pt x="1554" y="285"/>
                    <a:pt x="1553" y="284"/>
                    <a:pt x="1553" y="282"/>
                  </a:cubicBezTo>
                  <a:cubicBezTo>
                    <a:pt x="1561" y="279"/>
                    <a:pt x="1561" y="279"/>
                    <a:pt x="1561" y="279"/>
                  </a:cubicBezTo>
                  <a:cubicBezTo>
                    <a:pt x="1561" y="279"/>
                    <a:pt x="1561" y="279"/>
                    <a:pt x="1561" y="279"/>
                  </a:cubicBezTo>
                  <a:cubicBezTo>
                    <a:pt x="1564" y="285"/>
                    <a:pt x="1568" y="290"/>
                    <a:pt x="1574" y="293"/>
                  </a:cubicBezTo>
                  <a:cubicBezTo>
                    <a:pt x="1577" y="294"/>
                    <a:pt x="1577" y="294"/>
                    <a:pt x="1577" y="294"/>
                  </a:cubicBezTo>
                  <a:cubicBezTo>
                    <a:pt x="1577" y="297"/>
                    <a:pt x="1577" y="297"/>
                    <a:pt x="1577" y="297"/>
                  </a:cubicBezTo>
                  <a:cubicBezTo>
                    <a:pt x="1577" y="304"/>
                    <a:pt x="1583" y="311"/>
                    <a:pt x="1589" y="313"/>
                  </a:cubicBezTo>
                  <a:cubicBezTo>
                    <a:pt x="1590" y="313"/>
                    <a:pt x="1590" y="313"/>
                    <a:pt x="1590" y="313"/>
                  </a:cubicBezTo>
                  <a:cubicBezTo>
                    <a:pt x="1591" y="313"/>
                    <a:pt x="1591" y="313"/>
                    <a:pt x="1591" y="313"/>
                  </a:cubicBezTo>
                  <a:cubicBezTo>
                    <a:pt x="1594" y="311"/>
                    <a:pt x="1595" y="308"/>
                    <a:pt x="1595" y="306"/>
                  </a:cubicBezTo>
                  <a:cubicBezTo>
                    <a:pt x="1595" y="301"/>
                    <a:pt x="1590" y="297"/>
                    <a:pt x="1581" y="293"/>
                  </a:cubicBezTo>
                  <a:cubicBezTo>
                    <a:pt x="1579" y="291"/>
                    <a:pt x="1579" y="291"/>
                    <a:pt x="1579" y="291"/>
                  </a:cubicBezTo>
                  <a:cubicBezTo>
                    <a:pt x="1579" y="288"/>
                    <a:pt x="1579" y="288"/>
                    <a:pt x="1579" y="288"/>
                  </a:cubicBezTo>
                  <a:cubicBezTo>
                    <a:pt x="1576" y="288"/>
                    <a:pt x="1576" y="288"/>
                    <a:pt x="1576" y="288"/>
                  </a:cubicBezTo>
                  <a:cubicBezTo>
                    <a:pt x="1579" y="282"/>
                    <a:pt x="1579" y="282"/>
                    <a:pt x="1579" y="282"/>
                  </a:cubicBezTo>
                  <a:cubicBezTo>
                    <a:pt x="1580" y="282"/>
                    <a:pt x="1580" y="281"/>
                    <a:pt x="1580" y="281"/>
                  </a:cubicBezTo>
                  <a:cubicBezTo>
                    <a:pt x="1581" y="279"/>
                    <a:pt x="1582" y="278"/>
                    <a:pt x="1582" y="275"/>
                  </a:cubicBezTo>
                  <a:cubicBezTo>
                    <a:pt x="1582" y="272"/>
                    <a:pt x="1578" y="269"/>
                    <a:pt x="1572" y="263"/>
                  </a:cubicBezTo>
                  <a:cubicBezTo>
                    <a:pt x="1571" y="263"/>
                    <a:pt x="1570" y="262"/>
                    <a:pt x="1570" y="262"/>
                  </a:cubicBezTo>
                  <a:cubicBezTo>
                    <a:pt x="1567" y="259"/>
                    <a:pt x="1564" y="257"/>
                    <a:pt x="1562" y="256"/>
                  </a:cubicBezTo>
                  <a:cubicBezTo>
                    <a:pt x="1560" y="254"/>
                    <a:pt x="1558" y="253"/>
                    <a:pt x="1556" y="252"/>
                  </a:cubicBezTo>
                  <a:cubicBezTo>
                    <a:pt x="1553" y="249"/>
                    <a:pt x="1550" y="245"/>
                    <a:pt x="1547" y="242"/>
                  </a:cubicBezTo>
                  <a:cubicBezTo>
                    <a:pt x="1543" y="238"/>
                    <a:pt x="1540" y="234"/>
                    <a:pt x="1536" y="231"/>
                  </a:cubicBezTo>
                  <a:cubicBezTo>
                    <a:pt x="1535" y="231"/>
                    <a:pt x="1535" y="231"/>
                    <a:pt x="1535" y="231"/>
                  </a:cubicBezTo>
                  <a:cubicBezTo>
                    <a:pt x="1534" y="230"/>
                    <a:pt x="1532" y="229"/>
                    <a:pt x="1530" y="228"/>
                  </a:cubicBezTo>
                  <a:cubicBezTo>
                    <a:pt x="1529" y="228"/>
                    <a:pt x="1529" y="228"/>
                    <a:pt x="1529" y="228"/>
                  </a:cubicBezTo>
                  <a:cubicBezTo>
                    <a:pt x="1529" y="228"/>
                    <a:pt x="1529" y="228"/>
                    <a:pt x="1529" y="228"/>
                  </a:cubicBezTo>
                  <a:cubicBezTo>
                    <a:pt x="1526" y="229"/>
                    <a:pt x="1525" y="231"/>
                    <a:pt x="1524" y="232"/>
                  </a:cubicBezTo>
                  <a:cubicBezTo>
                    <a:pt x="1522" y="235"/>
                    <a:pt x="1522" y="235"/>
                    <a:pt x="1522" y="235"/>
                  </a:cubicBezTo>
                  <a:cubicBezTo>
                    <a:pt x="1519" y="234"/>
                    <a:pt x="1519" y="234"/>
                    <a:pt x="1519" y="234"/>
                  </a:cubicBezTo>
                  <a:cubicBezTo>
                    <a:pt x="1517" y="233"/>
                    <a:pt x="1515" y="232"/>
                    <a:pt x="1513" y="230"/>
                  </a:cubicBezTo>
                  <a:cubicBezTo>
                    <a:pt x="1511" y="230"/>
                    <a:pt x="1510" y="229"/>
                    <a:pt x="1509" y="228"/>
                  </a:cubicBezTo>
                  <a:cubicBezTo>
                    <a:pt x="1508" y="228"/>
                    <a:pt x="1507" y="227"/>
                    <a:pt x="1506" y="227"/>
                  </a:cubicBezTo>
                  <a:cubicBezTo>
                    <a:pt x="1503" y="225"/>
                    <a:pt x="1499" y="223"/>
                    <a:pt x="1494" y="223"/>
                  </a:cubicBezTo>
                  <a:cubicBezTo>
                    <a:pt x="1494" y="223"/>
                    <a:pt x="1494" y="223"/>
                    <a:pt x="1494" y="223"/>
                  </a:cubicBezTo>
                  <a:cubicBezTo>
                    <a:pt x="1492" y="223"/>
                    <a:pt x="1490" y="224"/>
                    <a:pt x="1488" y="225"/>
                  </a:cubicBezTo>
                  <a:cubicBezTo>
                    <a:pt x="1485" y="227"/>
                    <a:pt x="1484" y="227"/>
                    <a:pt x="1483" y="227"/>
                  </a:cubicBezTo>
                  <a:cubicBezTo>
                    <a:pt x="1483" y="227"/>
                    <a:pt x="1483" y="227"/>
                    <a:pt x="1483" y="227"/>
                  </a:cubicBezTo>
                  <a:cubicBezTo>
                    <a:pt x="1482" y="227"/>
                    <a:pt x="1482" y="227"/>
                    <a:pt x="1482" y="227"/>
                  </a:cubicBezTo>
                  <a:cubicBezTo>
                    <a:pt x="1480" y="227"/>
                    <a:pt x="1477" y="225"/>
                    <a:pt x="1472" y="222"/>
                  </a:cubicBezTo>
                  <a:cubicBezTo>
                    <a:pt x="1469" y="220"/>
                    <a:pt x="1466" y="218"/>
                    <a:pt x="1463" y="218"/>
                  </a:cubicBezTo>
                  <a:cubicBezTo>
                    <a:pt x="1462" y="218"/>
                    <a:pt x="1462" y="218"/>
                    <a:pt x="1462" y="218"/>
                  </a:cubicBezTo>
                  <a:cubicBezTo>
                    <a:pt x="1461" y="218"/>
                    <a:pt x="1461" y="218"/>
                    <a:pt x="1461" y="218"/>
                  </a:cubicBezTo>
                  <a:cubicBezTo>
                    <a:pt x="1451" y="219"/>
                    <a:pt x="1451" y="219"/>
                    <a:pt x="1451" y="219"/>
                  </a:cubicBezTo>
                  <a:cubicBezTo>
                    <a:pt x="1457" y="211"/>
                    <a:pt x="1457" y="211"/>
                    <a:pt x="1457" y="211"/>
                  </a:cubicBezTo>
                  <a:cubicBezTo>
                    <a:pt x="1457" y="210"/>
                    <a:pt x="1458" y="210"/>
                    <a:pt x="1458" y="209"/>
                  </a:cubicBezTo>
                  <a:cubicBezTo>
                    <a:pt x="1459" y="208"/>
                    <a:pt x="1460" y="207"/>
                    <a:pt x="1460" y="206"/>
                  </a:cubicBezTo>
                  <a:cubicBezTo>
                    <a:pt x="1461" y="204"/>
                    <a:pt x="1461" y="202"/>
                    <a:pt x="1462" y="200"/>
                  </a:cubicBezTo>
                  <a:cubicBezTo>
                    <a:pt x="1462" y="200"/>
                    <a:pt x="1462" y="200"/>
                    <a:pt x="1462" y="200"/>
                  </a:cubicBezTo>
                  <a:cubicBezTo>
                    <a:pt x="1462" y="199"/>
                    <a:pt x="1462" y="198"/>
                    <a:pt x="1462" y="198"/>
                  </a:cubicBezTo>
                  <a:cubicBezTo>
                    <a:pt x="1462" y="197"/>
                    <a:pt x="1462" y="197"/>
                    <a:pt x="1462" y="197"/>
                  </a:cubicBezTo>
                  <a:cubicBezTo>
                    <a:pt x="1462" y="197"/>
                    <a:pt x="1462" y="197"/>
                    <a:pt x="1462" y="197"/>
                  </a:cubicBezTo>
                  <a:cubicBezTo>
                    <a:pt x="1462" y="197"/>
                    <a:pt x="1463" y="196"/>
                    <a:pt x="1464" y="195"/>
                  </a:cubicBezTo>
                  <a:cubicBezTo>
                    <a:pt x="1465" y="193"/>
                    <a:pt x="1466" y="191"/>
                    <a:pt x="1467" y="189"/>
                  </a:cubicBezTo>
                  <a:cubicBezTo>
                    <a:pt x="1468" y="187"/>
                    <a:pt x="1468" y="186"/>
                    <a:pt x="1468" y="184"/>
                  </a:cubicBezTo>
                  <a:cubicBezTo>
                    <a:pt x="1468" y="183"/>
                    <a:pt x="1468" y="182"/>
                    <a:pt x="1468" y="181"/>
                  </a:cubicBezTo>
                  <a:cubicBezTo>
                    <a:pt x="1470" y="177"/>
                    <a:pt x="1473" y="174"/>
                    <a:pt x="1483" y="174"/>
                  </a:cubicBezTo>
                  <a:cubicBezTo>
                    <a:pt x="1488" y="174"/>
                    <a:pt x="1492" y="174"/>
                    <a:pt x="1497" y="175"/>
                  </a:cubicBezTo>
                  <a:cubicBezTo>
                    <a:pt x="1502" y="175"/>
                    <a:pt x="1507" y="176"/>
                    <a:pt x="1512" y="176"/>
                  </a:cubicBezTo>
                  <a:cubicBezTo>
                    <a:pt x="1515" y="176"/>
                    <a:pt x="1518" y="176"/>
                    <a:pt x="1520" y="175"/>
                  </a:cubicBezTo>
                  <a:cubicBezTo>
                    <a:pt x="1522" y="175"/>
                    <a:pt x="1524" y="174"/>
                    <a:pt x="1525" y="173"/>
                  </a:cubicBezTo>
                  <a:cubicBezTo>
                    <a:pt x="1527" y="172"/>
                    <a:pt x="1529" y="171"/>
                    <a:pt x="1532" y="171"/>
                  </a:cubicBezTo>
                  <a:cubicBezTo>
                    <a:pt x="1535" y="171"/>
                    <a:pt x="1538" y="173"/>
                    <a:pt x="1542" y="174"/>
                  </a:cubicBezTo>
                  <a:cubicBezTo>
                    <a:pt x="1545" y="176"/>
                    <a:pt x="1549" y="178"/>
                    <a:pt x="1555" y="179"/>
                  </a:cubicBezTo>
                  <a:cubicBezTo>
                    <a:pt x="1555" y="179"/>
                    <a:pt x="1556" y="179"/>
                    <a:pt x="1556" y="179"/>
                  </a:cubicBezTo>
                  <a:cubicBezTo>
                    <a:pt x="1568" y="179"/>
                    <a:pt x="1576" y="177"/>
                    <a:pt x="1577" y="173"/>
                  </a:cubicBezTo>
                  <a:cubicBezTo>
                    <a:pt x="1577" y="170"/>
                    <a:pt x="1575" y="168"/>
                    <a:pt x="1572" y="165"/>
                  </a:cubicBezTo>
                  <a:cubicBezTo>
                    <a:pt x="1572" y="165"/>
                    <a:pt x="1571" y="165"/>
                    <a:pt x="1571" y="164"/>
                  </a:cubicBezTo>
                  <a:cubicBezTo>
                    <a:pt x="1569" y="163"/>
                    <a:pt x="1569" y="163"/>
                    <a:pt x="1569" y="163"/>
                  </a:cubicBezTo>
                  <a:cubicBezTo>
                    <a:pt x="1569" y="161"/>
                    <a:pt x="1569" y="161"/>
                    <a:pt x="1569" y="161"/>
                  </a:cubicBezTo>
                  <a:cubicBezTo>
                    <a:pt x="1569" y="154"/>
                    <a:pt x="1574" y="149"/>
                    <a:pt x="1578" y="149"/>
                  </a:cubicBezTo>
                  <a:cubicBezTo>
                    <a:pt x="1579" y="148"/>
                    <a:pt x="1581" y="148"/>
                    <a:pt x="1583" y="148"/>
                  </a:cubicBezTo>
                  <a:cubicBezTo>
                    <a:pt x="1589" y="148"/>
                    <a:pt x="1592" y="151"/>
                    <a:pt x="1595" y="154"/>
                  </a:cubicBezTo>
                  <a:cubicBezTo>
                    <a:pt x="1598" y="156"/>
                    <a:pt x="1602" y="159"/>
                    <a:pt x="1607" y="159"/>
                  </a:cubicBezTo>
                  <a:cubicBezTo>
                    <a:pt x="1607" y="159"/>
                    <a:pt x="1608" y="159"/>
                    <a:pt x="1608" y="159"/>
                  </a:cubicBezTo>
                  <a:cubicBezTo>
                    <a:pt x="1612" y="159"/>
                    <a:pt x="1617" y="154"/>
                    <a:pt x="1618" y="150"/>
                  </a:cubicBezTo>
                  <a:cubicBezTo>
                    <a:pt x="1621" y="144"/>
                    <a:pt x="1621" y="144"/>
                    <a:pt x="1621" y="144"/>
                  </a:cubicBezTo>
                  <a:cubicBezTo>
                    <a:pt x="1626" y="149"/>
                    <a:pt x="1626" y="149"/>
                    <a:pt x="1626" y="149"/>
                  </a:cubicBezTo>
                  <a:cubicBezTo>
                    <a:pt x="1627" y="151"/>
                    <a:pt x="1628" y="152"/>
                    <a:pt x="1628" y="153"/>
                  </a:cubicBezTo>
                  <a:cubicBezTo>
                    <a:pt x="1629" y="154"/>
                    <a:pt x="1629" y="154"/>
                    <a:pt x="1629" y="154"/>
                  </a:cubicBezTo>
                  <a:cubicBezTo>
                    <a:pt x="1628" y="155"/>
                    <a:pt x="1628" y="155"/>
                    <a:pt x="1628" y="155"/>
                  </a:cubicBezTo>
                  <a:cubicBezTo>
                    <a:pt x="1628" y="156"/>
                    <a:pt x="1628" y="157"/>
                    <a:pt x="1626" y="161"/>
                  </a:cubicBezTo>
                  <a:cubicBezTo>
                    <a:pt x="1625" y="164"/>
                    <a:pt x="1623" y="168"/>
                    <a:pt x="1622" y="172"/>
                  </a:cubicBezTo>
                  <a:cubicBezTo>
                    <a:pt x="1622" y="174"/>
                    <a:pt x="1623" y="175"/>
                    <a:pt x="1623" y="177"/>
                  </a:cubicBezTo>
                  <a:cubicBezTo>
                    <a:pt x="1623" y="179"/>
                    <a:pt x="1623" y="179"/>
                    <a:pt x="1623" y="179"/>
                  </a:cubicBezTo>
                  <a:cubicBezTo>
                    <a:pt x="1622" y="181"/>
                    <a:pt x="1622" y="181"/>
                    <a:pt x="1622" y="181"/>
                  </a:cubicBezTo>
                  <a:cubicBezTo>
                    <a:pt x="1622" y="182"/>
                    <a:pt x="1621" y="183"/>
                    <a:pt x="1619" y="184"/>
                  </a:cubicBezTo>
                  <a:cubicBezTo>
                    <a:pt x="1617" y="186"/>
                    <a:pt x="1615" y="188"/>
                    <a:pt x="1615" y="190"/>
                  </a:cubicBezTo>
                  <a:cubicBezTo>
                    <a:pt x="1617" y="209"/>
                    <a:pt x="1634" y="221"/>
                    <a:pt x="1646" y="230"/>
                  </a:cubicBezTo>
                  <a:cubicBezTo>
                    <a:pt x="1648" y="231"/>
                    <a:pt x="1649" y="233"/>
                    <a:pt x="1651" y="234"/>
                  </a:cubicBezTo>
                  <a:cubicBezTo>
                    <a:pt x="1656" y="237"/>
                    <a:pt x="1660" y="241"/>
                    <a:pt x="1665" y="245"/>
                  </a:cubicBezTo>
                  <a:cubicBezTo>
                    <a:pt x="1672" y="251"/>
                    <a:pt x="1678" y="256"/>
                    <a:pt x="1685" y="261"/>
                  </a:cubicBezTo>
                  <a:cubicBezTo>
                    <a:pt x="1687" y="262"/>
                    <a:pt x="1687" y="262"/>
                    <a:pt x="1687" y="262"/>
                  </a:cubicBezTo>
                  <a:cubicBezTo>
                    <a:pt x="1688" y="261"/>
                    <a:pt x="1688" y="261"/>
                    <a:pt x="1688" y="261"/>
                  </a:cubicBezTo>
                  <a:cubicBezTo>
                    <a:pt x="1691" y="259"/>
                    <a:pt x="1694" y="256"/>
                    <a:pt x="1694" y="253"/>
                  </a:cubicBezTo>
                  <a:cubicBezTo>
                    <a:pt x="1695" y="250"/>
                    <a:pt x="1694" y="248"/>
                    <a:pt x="1693" y="246"/>
                  </a:cubicBezTo>
                  <a:cubicBezTo>
                    <a:pt x="1692" y="245"/>
                    <a:pt x="1691" y="244"/>
                    <a:pt x="1691" y="242"/>
                  </a:cubicBezTo>
                  <a:cubicBezTo>
                    <a:pt x="1691" y="242"/>
                    <a:pt x="1691" y="242"/>
                    <a:pt x="1691" y="242"/>
                  </a:cubicBezTo>
                  <a:cubicBezTo>
                    <a:pt x="1691" y="241"/>
                    <a:pt x="1691" y="241"/>
                    <a:pt x="1691" y="241"/>
                  </a:cubicBezTo>
                  <a:cubicBezTo>
                    <a:pt x="1691" y="241"/>
                    <a:pt x="1692" y="240"/>
                    <a:pt x="1692" y="239"/>
                  </a:cubicBezTo>
                  <a:cubicBezTo>
                    <a:pt x="1693" y="238"/>
                    <a:pt x="1693" y="236"/>
                    <a:pt x="1693" y="234"/>
                  </a:cubicBezTo>
                  <a:cubicBezTo>
                    <a:pt x="1693" y="233"/>
                    <a:pt x="1692" y="232"/>
                    <a:pt x="1692" y="231"/>
                  </a:cubicBezTo>
                  <a:cubicBezTo>
                    <a:pt x="1689" y="227"/>
                    <a:pt x="1689" y="227"/>
                    <a:pt x="1689" y="227"/>
                  </a:cubicBezTo>
                  <a:cubicBezTo>
                    <a:pt x="1693" y="225"/>
                    <a:pt x="1693" y="225"/>
                    <a:pt x="1693" y="225"/>
                  </a:cubicBezTo>
                  <a:cubicBezTo>
                    <a:pt x="1695" y="223"/>
                    <a:pt x="1696" y="222"/>
                    <a:pt x="1695" y="219"/>
                  </a:cubicBezTo>
                  <a:cubicBezTo>
                    <a:pt x="1695" y="217"/>
                    <a:pt x="1693" y="215"/>
                    <a:pt x="1691" y="214"/>
                  </a:cubicBezTo>
                  <a:cubicBezTo>
                    <a:pt x="1690" y="213"/>
                    <a:pt x="1689" y="213"/>
                    <a:pt x="1688" y="212"/>
                  </a:cubicBezTo>
                  <a:cubicBezTo>
                    <a:pt x="1686" y="210"/>
                    <a:pt x="1686" y="210"/>
                    <a:pt x="1686" y="210"/>
                  </a:cubicBezTo>
                  <a:cubicBezTo>
                    <a:pt x="1687" y="207"/>
                    <a:pt x="1687" y="207"/>
                    <a:pt x="1687" y="207"/>
                  </a:cubicBezTo>
                  <a:cubicBezTo>
                    <a:pt x="1687" y="206"/>
                    <a:pt x="1688" y="205"/>
                    <a:pt x="1688" y="202"/>
                  </a:cubicBezTo>
                  <a:cubicBezTo>
                    <a:pt x="1688" y="202"/>
                    <a:pt x="1688" y="202"/>
                    <a:pt x="1688" y="202"/>
                  </a:cubicBezTo>
                  <a:cubicBezTo>
                    <a:pt x="1687" y="201"/>
                    <a:pt x="1687" y="201"/>
                    <a:pt x="1687" y="201"/>
                  </a:cubicBezTo>
                  <a:cubicBezTo>
                    <a:pt x="1686" y="198"/>
                    <a:pt x="1684" y="198"/>
                    <a:pt x="1682" y="197"/>
                  </a:cubicBezTo>
                  <a:cubicBezTo>
                    <a:pt x="1681" y="196"/>
                    <a:pt x="1680" y="196"/>
                    <a:pt x="1679" y="195"/>
                  </a:cubicBezTo>
                  <a:cubicBezTo>
                    <a:pt x="1678" y="194"/>
                    <a:pt x="1677" y="192"/>
                    <a:pt x="1675" y="191"/>
                  </a:cubicBezTo>
                  <a:cubicBezTo>
                    <a:pt x="1673" y="189"/>
                    <a:pt x="1671" y="186"/>
                    <a:pt x="1668" y="185"/>
                  </a:cubicBezTo>
                  <a:cubicBezTo>
                    <a:pt x="1666" y="184"/>
                    <a:pt x="1664" y="184"/>
                    <a:pt x="1663" y="184"/>
                  </a:cubicBezTo>
                  <a:cubicBezTo>
                    <a:pt x="1661" y="184"/>
                    <a:pt x="1661" y="184"/>
                    <a:pt x="1661" y="184"/>
                  </a:cubicBezTo>
                  <a:cubicBezTo>
                    <a:pt x="1659" y="184"/>
                    <a:pt x="1659" y="184"/>
                    <a:pt x="1659" y="184"/>
                  </a:cubicBezTo>
                  <a:cubicBezTo>
                    <a:pt x="1658" y="183"/>
                    <a:pt x="1658" y="183"/>
                    <a:pt x="1658" y="183"/>
                  </a:cubicBezTo>
                  <a:cubicBezTo>
                    <a:pt x="1656" y="181"/>
                    <a:pt x="1656" y="179"/>
                    <a:pt x="1655" y="175"/>
                  </a:cubicBezTo>
                  <a:cubicBezTo>
                    <a:pt x="1655" y="174"/>
                    <a:pt x="1655" y="173"/>
                    <a:pt x="1655" y="172"/>
                  </a:cubicBezTo>
                  <a:cubicBezTo>
                    <a:pt x="1654" y="167"/>
                    <a:pt x="1654" y="167"/>
                    <a:pt x="1654" y="167"/>
                  </a:cubicBezTo>
                  <a:cubicBezTo>
                    <a:pt x="1658" y="167"/>
                    <a:pt x="1658" y="167"/>
                    <a:pt x="1658" y="167"/>
                  </a:cubicBezTo>
                  <a:cubicBezTo>
                    <a:pt x="1659" y="166"/>
                    <a:pt x="1659" y="166"/>
                    <a:pt x="1660" y="166"/>
                  </a:cubicBezTo>
                  <a:cubicBezTo>
                    <a:pt x="1661" y="166"/>
                    <a:pt x="1662" y="167"/>
                    <a:pt x="1664" y="167"/>
                  </a:cubicBezTo>
                  <a:cubicBezTo>
                    <a:pt x="1665" y="167"/>
                    <a:pt x="1667" y="167"/>
                    <a:pt x="1668" y="167"/>
                  </a:cubicBezTo>
                  <a:cubicBezTo>
                    <a:pt x="1670" y="167"/>
                    <a:pt x="1671" y="167"/>
                    <a:pt x="1671" y="167"/>
                  </a:cubicBezTo>
                  <a:cubicBezTo>
                    <a:pt x="1673" y="166"/>
                    <a:pt x="1675" y="165"/>
                    <a:pt x="1676" y="164"/>
                  </a:cubicBezTo>
                  <a:cubicBezTo>
                    <a:pt x="1677" y="164"/>
                    <a:pt x="1678" y="162"/>
                    <a:pt x="1679" y="162"/>
                  </a:cubicBezTo>
                  <a:cubicBezTo>
                    <a:pt x="1679" y="162"/>
                    <a:pt x="1679" y="162"/>
                    <a:pt x="1679" y="162"/>
                  </a:cubicBezTo>
                  <a:cubicBezTo>
                    <a:pt x="1680" y="162"/>
                    <a:pt x="1680" y="162"/>
                    <a:pt x="1680" y="162"/>
                  </a:cubicBezTo>
                  <a:cubicBezTo>
                    <a:pt x="1681" y="162"/>
                    <a:pt x="1681" y="162"/>
                    <a:pt x="1682" y="162"/>
                  </a:cubicBezTo>
                  <a:cubicBezTo>
                    <a:pt x="1685" y="162"/>
                    <a:pt x="1689" y="163"/>
                    <a:pt x="1692" y="164"/>
                  </a:cubicBezTo>
                  <a:cubicBezTo>
                    <a:pt x="1695" y="165"/>
                    <a:pt x="1698" y="166"/>
                    <a:pt x="1700" y="166"/>
                  </a:cubicBezTo>
                  <a:cubicBezTo>
                    <a:pt x="1701" y="166"/>
                    <a:pt x="1701" y="166"/>
                    <a:pt x="1702" y="166"/>
                  </a:cubicBezTo>
                  <a:cubicBezTo>
                    <a:pt x="1705" y="165"/>
                    <a:pt x="1708" y="161"/>
                    <a:pt x="1710" y="157"/>
                  </a:cubicBezTo>
                  <a:cubicBezTo>
                    <a:pt x="1712" y="154"/>
                    <a:pt x="1713" y="152"/>
                    <a:pt x="1715" y="151"/>
                  </a:cubicBezTo>
                  <a:cubicBezTo>
                    <a:pt x="1718" y="148"/>
                    <a:pt x="1726" y="142"/>
                    <a:pt x="1731" y="141"/>
                  </a:cubicBezTo>
                  <a:cubicBezTo>
                    <a:pt x="1732" y="141"/>
                    <a:pt x="1732" y="141"/>
                    <a:pt x="1732" y="141"/>
                  </a:cubicBezTo>
                  <a:cubicBezTo>
                    <a:pt x="1732" y="141"/>
                    <a:pt x="1732" y="141"/>
                    <a:pt x="1732" y="141"/>
                  </a:cubicBezTo>
                  <a:cubicBezTo>
                    <a:pt x="1733" y="141"/>
                    <a:pt x="1734" y="142"/>
                    <a:pt x="1735" y="142"/>
                  </a:cubicBezTo>
                  <a:cubicBezTo>
                    <a:pt x="1736" y="142"/>
                    <a:pt x="1738" y="142"/>
                    <a:pt x="1739" y="142"/>
                  </a:cubicBezTo>
                  <a:cubicBezTo>
                    <a:pt x="1741" y="142"/>
                    <a:pt x="1743" y="142"/>
                    <a:pt x="1745" y="140"/>
                  </a:cubicBezTo>
                  <a:cubicBezTo>
                    <a:pt x="1746" y="140"/>
                    <a:pt x="1746" y="140"/>
                    <a:pt x="1746" y="140"/>
                  </a:cubicBezTo>
                  <a:cubicBezTo>
                    <a:pt x="1746" y="138"/>
                    <a:pt x="1746" y="138"/>
                    <a:pt x="1746" y="138"/>
                  </a:cubicBezTo>
                  <a:cubicBezTo>
                    <a:pt x="1745" y="132"/>
                    <a:pt x="1737" y="129"/>
                    <a:pt x="1730" y="127"/>
                  </a:cubicBezTo>
                  <a:cubicBezTo>
                    <a:pt x="1722" y="124"/>
                    <a:pt x="1719" y="123"/>
                    <a:pt x="1718" y="121"/>
                  </a:cubicBezTo>
                  <a:cubicBezTo>
                    <a:pt x="1715" y="119"/>
                    <a:pt x="1715" y="119"/>
                    <a:pt x="1715" y="119"/>
                  </a:cubicBezTo>
                  <a:cubicBezTo>
                    <a:pt x="1717" y="116"/>
                    <a:pt x="1717" y="116"/>
                    <a:pt x="1717" y="116"/>
                  </a:cubicBezTo>
                  <a:cubicBezTo>
                    <a:pt x="1718" y="115"/>
                    <a:pt x="1720" y="113"/>
                    <a:pt x="1722" y="113"/>
                  </a:cubicBezTo>
                  <a:cubicBezTo>
                    <a:pt x="1725" y="112"/>
                    <a:pt x="1727" y="112"/>
                    <a:pt x="1730" y="112"/>
                  </a:cubicBezTo>
                  <a:cubicBezTo>
                    <a:pt x="1737" y="112"/>
                    <a:pt x="1745" y="114"/>
                    <a:pt x="1753" y="117"/>
                  </a:cubicBezTo>
                  <a:cubicBezTo>
                    <a:pt x="1760" y="120"/>
                    <a:pt x="1768" y="122"/>
                    <a:pt x="1776" y="122"/>
                  </a:cubicBezTo>
                  <a:cubicBezTo>
                    <a:pt x="1779" y="122"/>
                    <a:pt x="1781" y="122"/>
                    <a:pt x="1783" y="122"/>
                  </a:cubicBezTo>
                  <a:cubicBezTo>
                    <a:pt x="1785" y="121"/>
                    <a:pt x="1785" y="121"/>
                    <a:pt x="1785" y="121"/>
                  </a:cubicBezTo>
                  <a:cubicBezTo>
                    <a:pt x="1785" y="120"/>
                    <a:pt x="1785" y="120"/>
                    <a:pt x="1785" y="120"/>
                  </a:cubicBezTo>
                  <a:cubicBezTo>
                    <a:pt x="1786" y="114"/>
                    <a:pt x="1784" y="109"/>
                    <a:pt x="1780" y="105"/>
                  </a:cubicBezTo>
                  <a:cubicBezTo>
                    <a:pt x="1772" y="96"/>
                    <a:pt x="1756" y="93"/>
                    <a:pt x="1745" y="93"/>
                  </a:cubicBezTo>
                  <a:cubicBezTo>
                    <a:pt x="1743" y="93"/>
                    <a:pt x="1741" y="93"/>
                    <a:pt x="1740" y="93"/>
                  </a:cubicBezTo>
                  <a:cubicBezTo>
                    <a:pt x="1738" y="94"/>
                    <a:pt x="1737" y="94"/>
                    <a:pt x="1736" y="94"/>
                  </a:cubicBezTo>
                  <a:cubicBezTo>
                    <a:pt x="1736" y="94"/>
                    <a:pt x="1736" y="94"/>
                    <a:pt x="1736" y="94"/>
                  </a:cubicBezTo>
                  <a:cubicBezTo>
                    <a:pt x="1733" y="94"/>
                    <a:pt x="1729" y="92"/>
                    <a:pt x="1725" y="90"/>
                  </a:cubicBezTo>
                  <a:cubicBezTo>
                    <a:pt x="1722" y="89"/>
                    <a:pt x="1720" y="88"/>
                    <a:pt x="1717" y="87"/>
                  </a:cubicBezTo>
                  <a:cubicBezTo>
                    <a:pt x="1710" y="85"/>
                    <a:pt x="1703" y="84"/>
                    <a:pt x="1696" y="83"/>
                  </a:cubicBezTo>
                  <a:cubicBezTo>
                    <a:pt x="1690" y="81"/>
                    <a:pt x="1684" y="80"/>
                    <a:pt x="1679" y="79"/>
                  </a:cubicBezTo>
                  <a:cubicBezTo>
                    <a:pt x="1678" y="78"/>
                    <a:pt x="1677" y="78"/>
                    <a:pt x="1676" y="78"/>
                  </a:cubicBezTo>
                  <a:cubicBezTo>
                    <a:pt x="1675" y="77"/>
                    <a:pt x="1674" y="76"/>
                    <a:pt x="1673" y="76"/>
                  </a:cubicBezTo>
                  <a:cubicBezTo>
                    <a:pt x="1672" y="76"/>
                    <a:pt x="1671" y="75"/>
                    <a:pt x="1669" y="75"/>
                  </a:cubicBezTo>
                  <a:cubicBezTo>
                    <a:pt x="1668" y="75"/>
                    <a:pt x="1668" y="75"/>
                    <a:pt x="1668" y="75"/>
                  </a:cubicBezTo>
                  <a:cubicBezTo>
                    <a:pt x="1667" y="75"/>
                    <a:pt x="1666" y="75"/>
                    <a:pt x="1666" y="75"/>
                  </a:cubicBezTo>
                  <a:cubicBezTo>
                    <a:pt x="1664" y="75"/>
                    <a:pt x="1663" y="74"/>
                    <a:pt x="1662" y="74"/>
                  </a:cubicBezTo>
                  <a:cubicBezTo>
                    <a:pt x="1661" y="73"/>
                    <a:pt x="1659" y="72"/>
                    <a:pt x="1657" y="72"/>
                  </a:cubicBezTo>
                  <a:cubicBezTo>
                    <a:pt x="1656" y="72"/>
                    <a:pt x="1656" y="72"/>
                    <a:pt x="1655" y="72"/>
                  </a:cubicBezTo>
                  <a:cubicBezTo>
                    <a:pt x="1652" y="72"/>
                    <a:pt x="1649" y="73"/>
                    <a:pt x="1646" y="73"/>
                  </a:cubicBezTo>
                  <a:cubicBezTo>
                    <a:pt x="1644" y="73"/>
                    <a:pt x="1642" y="74"/>
                    <a:pt x="1641" y="74"/>
                  </a:cubicBezTo>
                  <a:cubicBezTo>
                    <a:pt x="1638" y="74"/>
                    <a:pt x="1636" y="74"/>
                    <a:pt x="1633" y="74"/>
                  </a:cubicBezTo>
                  <a:cubicBezTo>
                    <a:pt x="1628" y="74"/>
                    <a:pt x="1622" y="74"/>
                    <a:pt x="1618" y="73"/>
                  </a:cubicBezTo>
                  <a:cubicBezTo>
                    <a:pt x="1614" y="72"/>
                    <a:pt x="1611" y="70"/>
                    <a:pt x="1608" y="68"/>
                  </a:cubicBezTo>
                  <a:cubicBezTo>
                    <a:pt x="1604" y="67"/>
                    <a:pt x="1600" y="65"/>
                    <a:pt x="1596" y="64"/>
                  </a:cubicBezTo>
                  <a:cubicBezTo>
                    <a:pt x="1596" y="64"/>
                    <a:pt x="1596" y="64"/>
                    <a:pt x="1596" y="64"/>
                  </a:cubicBezTo>
                  <a:cubicBezTo>
                    <a:pt x="1594" y="64"/>
                    <a:pt x="1593" y="65"/>
                    <a:pt x="1591" y="65"/>
                  </a:cubicBezTo>
                  <a:cubicBezTo>
                    <a:pt x="1590" y="65"/>
                    <a:pt x="1588" y="65"/>
                    <a:pt x="1587" y="65"/>
                  </a:cubicBezTo>
                  <a:cubicBezTo>
                    <a:pt x="1586" y="65"/>
                    <a:pt x="1584" y="65"/>
                    <a:pt x="1582" y="65"/>
                  </a:cubicBezTo>
                  <a:cubicBezTo>
                    <a:pt x="1581" y="65"/>
                    <a:pt x="1579" y="64"/>
                    <a:pt x="1578" y="64"/>
                  </a:cubicBezTo>
                  <a:cubicBezTo>
                    <a:pt x="1576" y="64"/>
                    <a:pt x="1574" y="65"/>
                    <a:pt x="1573" y="66"/>
                  </a:cubicBezTo>
                  <a:cubicBezTo>
                    <a:pt x="1572" y="67"/>
                    <a:pt x="1571" y="68"/>
                    <a:pt x="1571" y="69"/>
                  </a:cubicBezTo>
                  <a:cubicBezTo>
                    <a:pt x="1570" y="75"/>
                    <a:pt x="1570" y="75"/>
                    <a:pt x="1570" y="75"/>
                  </a:cubicBezTo>
                  <a:cubicBezTo>
                    <a:pt x="1565" y="72"/>
                    <a:pt x="1565" y="72"/>
                    <a:pt x="1565" y="72"/>
                  </a:cubicBezTo>
                  <a:cubicBezTo>
                    <a:pt x="1563" y="72"/>
                    <a:pt x="1561" y="71"/>
                    <a:pt x="1559" y="70"/>
                  </a:cubicBezTo>
                  <a:cubicBezTo>
                    <a:pt x="1556" y="68"/>
                    <a:pt x="1552" y="66"/>
                    <a:pt x="1549" y="66"/>
                  </a:cubicBezTo>
                  <a:cubicBezTo>
                    <a:pt x="1546" y="66"/>
                    <a:pt x="1544" y="67"/>
                    <a:pt x="1542" y="68"/>
                  </a:cubicBezTo>
                  <a:cubicBezTo>
                    <a:pt x="1541" y="69"/>
                    <a:pt x="1540" y="70"/>
                    <a:pt x="1539" y="70"/>
                  </a:cubicBezTo>
                  <a:cubicBezTo>
                    <a:pt x="1538" y="70"/>
                    <a:pt x="1538" y="70"/>
                    <a:pt x="1538" y="70"/>
                  </a:cubicBezTo>
                  <a:cubicBezTo>
                    <a:pt x="1538" y="70"/>
                    <a:pt x="1538" y="70"/>
                    <a:pt x="1538" y="70"/>
                  </a:cubicBezTo>
                  <a:cubicBezTo>
                    <a:pt x="1537" y="70"/>
                    <a:pt x="1537" y="70"/>
                    <a:pt x="1536" y="69"/>
                  </a:cubicBezTo>
                  <a:cubicBezTo>
                    <a:pt x="1535" y="69"/>
                    <a:pt x="1535" y="69"/>
                    <a:pt x="1535" y="69"/>
                  </a:cubicBezTo>
                  <a:cubicBezTo>
                    <a:pt x="1534" y="69"/>
                    <a:pt x="1533" y="69"/>
                    <a:pt x="1531" y="69"/>
                  </a:cubicBezTo>
                  <a:cubicBezTo>
                    <a:pt x="1530" y="68"/>
                    <a:pt x="1527" y="68"/>
                    <a:pt x="1524" y="68"/>
                  </a:cubicBezTo>
                  <a:cubicBezTo>
                    <a:pt x="1521" y="68"/>
                    <a:pt x="1516" y="68"/>
                    <a:pt x="1512" y="69"/>
                  </a:cubicBezTo>
                  <a:cubicBezTo>
                    <a:pt x="1508" y="69"/>
                    <a:pt x="1504" y="69"/>
                    <a:pt x="1500" y="69"/>
                  </a:cubicBezTo>
                  <a:cubicBezTo>
                    <a:pt x="1497" y="69"/>
                    <a:pt x="1494" y="69"/>
                    <a:pt x="1492" y="69"/>
                  </a:cubicBezTo>
                  <a:cubicBezTo>
                    <a:pt x="1488" y="68"/>
                    <a:pt x="1485" y="66"/>
                    <a:pt x="1482" y="64"/>
                  </a:cubicBezTo>
                  <a:cubicBezTo>
                    <a:pt x="1480" y="62"/>
                    <a:pt x="1478" y="60"/>
                    <a:pt x="1474" y="59"/>
                  </a:cubicBezTo>
                  <a:cubicBezTo>
                    <a:pt x="1467" y="56"/>
                    <a:pt x="1457" y="54"/>
                    <a:pt x="1445" y="54"/>
                  </a:cubicBezTo>
                  <a:cubicBezTo>
                    <a:pt x="1439" y="54"/>
                    <a:pt x="1433" y="55"/>
                    <a:pt x="1428" y="55"/>
                  </a:cubicBezTo>
                  <a:cubicBezTo>
                    <a:pt x="1426" y="55"/>
                    <a:pt x="1424" y="56"/>
                    <a:pt x="1422" y="56"/>
                  </a:cubicBezTo>
                  <a:cubicBezTo>
                    <a:pt x="1419" y="56"/>
                    <a:pt x="1416" y="57"/>
                    <a:pt x="1414" y="57"/>
                  </a:cubicBezTo>
                  <a:cubicBezTo>
                    <a:pt x="1412" y="57"/>
                    <a:pt x="1411" y="57"/>
                    <a:pt x="1410" y="56"/>
                  </a:cubicBezTo>
                  <a:cubicBezTo>
                    <a:pt x="1409" y="56"/>
                    <a:pt x="1408" y="56"/>
                    <a:pt x="1406" y="55"/>
                  </a:cubicBezTo>
                  <a:cubicBezTo>
                    <a:pt x="1404" y="54"/>
                    <a:pt x="1402" y="53"/>
                    <a:pt x="1400" y="53"/>
                  </a:cubicBezTo>
                  <a:cubicBezTo>
                    <a:pt x="1397" y="52"/>
                    <a:pt x="1394" y="52"/>
                    <a:pt x="1391" y="52"/>
                  </a:cubicBezTo>
                  <a:cubicBezTo>
                    <a:pt x="1387" y="52"/>
                    <a:pt x="1385" y="52"/>
                    <a:pt x="1383" y="51"/>
                  </a:cubicBezTo>
                  <a:cubicBezTo>
                    <a:pt x="1381" y="50"/>
                    <a:pt x="1379" y="49"/>
                    <a:pt x="1376" y="47"/>
                  </a:cubicBezTo>
                  <a:cubicBezTo>
                    <a:pt x="1373" y="45"/>
                    <a:pt x="1370" y="43"/>
                    <a:pt x="1367" y="42"/>
                  </a:cubicBezTo>
                  <a:cubicBezTo>
                    <a:pt x="1366" y="42"/>
                    <a:pt x="1365" y="42"/>
                    <a:pt x="1363" y="42"/>
                  </a:cubicBezTo>
                  <a:cubicBezTo>
                    <a:pt x="1360" y="42"/>
                    <a:pt x="1358" y="42"/>
                    <a:pt x="1356" y="42"/>
                  </a:cubicBezTo>
                  <a:cubicBezTo>
                    <a:pt x="1354" y="42"/>
                    <a:pt x="1352" y="43"/>
                    <a:pt x="1349" y="43"/>
                  </a:cubicBezTo>
                  <a:cubicBezTo>
                    <a:pt x="1349" y="43"/>
                    <a:pt x="1349" y="43"/>
                    <a:pt x="1349" y="43"/>
                  </a:cubicBezTo>
                  <a:cubicBezTo>
                    <a:pt x="1344" y="42"/>
                    <a:pt x="1338" y="42"/>
                    <a:pt x="1333" y="42"/>
                  </a:cubicBezTo>
                  <a:cubicBezTo>
                    <a:pt x="1324" y="42"/>
                    <a:pt x="1316" y="41"/>
                    <a:pt x="1307" y="41"/>
                  </a:cubicBezTo>
                  <a:cubicBezTo>
                    <a:pt x="1303" y="41"/>
                    <a:pt x="1299" y="41"/>
                    <a:pt x="1296" y="41"/>
                  </a:cubicBezTo>
                  <a:cubicBezTo>
                    <a:pt x="1295" y="41"/>
                    <a:pt x="1295" y="41"/>
                    <a:pt x="1295" y="41"/>
                  </a:cubicBezTo>
                  <a:cubicBezTo>
                    <a:pt x="1294" y="42"/>
                    <a:pt x="1294" y="42"/>
                    <a:pt x="1294" y="42"/>
                  </a:cubicBezTo>
                  <a:cubicBezTo>
                    <a:pt x="1293" y="43"/>
                    <a:pt x="1292" y="45"/>
                    <a:pt x="1291" y="46"/>
                  </a:cubicBezTo>
                  <a:cubicBezTo>
                    <a:pt x="1291" y="47"/>
                    <a:pt x="1291" y="47"/>
                    <a:pt x="1291" y="47"/>
                  </a:cubicBezTo>
                  <a:cubicBezTo>
                    <a:pt x="1290" y="43"/>
                    <a:pt x="1290" y="43"/>
                    <a:pt x="1290" y="43"/>
                  </a:cubicBezTo>
                  <a:cubicBezTo>
                    <a:pt x="1287" y="41"/>
                    <a:pt x="1287" y="41"/>
                    <a:pt x="1287" y="41"/>
                  </a:cubicBezTo>
                  <a:cubicBezTo>
                    <a:pt x="1285" y="42"/>
                    <a:pt x="1285" y="42"/>
                    <a:pt x="1285" y="42"/>
                  </a:cubicBezTo>
                  <a:cubicBezTo>
                    <a:pt x="1289" y="49"/>
                    <a:pt x="1289" y="49"/>
                    <a:pt x="1289" y="49"/>
                  </a:cubicBezTo>
                  <a:cubicBezTo>
                    <a:pt x="1287" y="50"/>
                    <a:pt x="1284" y="51"/>
                    <a:pt x="1280" y="51"/>
                  </a:cubicBezTo>
                  <a:cubicBezTo>
                    <a:pt x="1277" y="51"/>
                    <a:pt x="1273" y="51"/>
                    <a:pt x="1267" y="50"/>
                  </a:cubicBezTo>
                  <a:cubicBezTo>
                    <a:pt x="1263" y="50"/>
                    <a:pt x="1258" y="49"/>
                    <a:pt x="1254" y="49"/>
                  </a:cubicBezTo>
                  <a:cubicBezTo>
                    <a:pt x="1251" y="49"/>
                    <a:pt x="1248" y="49"/>
                    <a:pt x="1246" y="50"/>
                  </a:cubicBezTo>
                  <a:cubicBezTo>
                    <a:pt x="1246" y="50"/>
                    <a:pt x="1246" y="50"/>
                    <a:pt x="1246" y="50"/>
                  </a:cubicBezTo>
                  <a:cubicBezTo>
                    <a:pt x="1244" y="51"/>
                    <a:pt x="1242" y="53"/>
                    <a:pt x="1241" y="54"/>
                  </a:cubicBezTo>
                  <a:cubicBezTo>
                    <a:pt x="1239" y="57"/>
                    <a:pt x="1239" y="57"/>
                    <a:pt x="1239" y="57"/>
                  </a:cubicBezTo>
                  <a:cubicBezTo>
                    <a:pt x="1237" y="56"/>
                    <a:pt x="1237" y="56"/>
                    <a:pt x="1237" y="56"/>
                  </a:cubicBezTo>
                  <a:cubicBezTo>
                    <a:pt x="1234" y="56"/>
                    <a:pt x="1229" y="54"/>
                    <a:pt x="1226" y="52"/>
                  </a:cubicBezTo>
                  <a:cubicBezTo>
                    <a:pt x="1224" y="51"/>
                    <a:pt x="1223" y="49"/>
                    <a:pt x="1222" y="48"/>
                  </a:cubicBezTo>
                  <a:cubicBezTo>
                    <a:pt x="1220" y="46"/>
                    <a:pt x="1219" y="44"/>
                    <a:pt x="1217" y="43"/>
                  </a:cubicBezTo>
                  <a:cubicBezTo>
                    <a:pt x="1213" y="40"/>
                    <a:pt x="1204" y="34"/>
                    <a:pt x="1199" y="33"/>
                  </a:cubicBezTo>
                  <a:cubicBezTo>
                    <a:pt x="1197" y="32"/>
                    <a:pt x="1194" y="32"/>
                    <a:pt x="1189" y="32"/>
                  </a:cubicBezTo>
                  <a:cubicBezTo>
                    <a:pt x="1187" y="32"/>
                    <a:pt x="1184" y="32"/>
                    <a:pt x="1182" y="32"/>
                  </a:cubicBezTo>
                  <a:cubicBezTo>
                    <a:pt x="1179" y="32"/>
                    <a:pt x="1177" y="33"/>
                    <a:pt x="1174" y="33"/>
                  </a:cubicBezTo>
                  <a:cubicBezTo>
                    <a:pt x="1172" y="33"/>
                    <a:pt x="1171" y="33"/>
                    <a:pt x="1169" y="32"/>
                  </a:cubicBezTo>
                  <a:cubicBezTo>
                    <a:pt x="1168" y="32"/>
                    <a:pt x="1167" y="32"/>
                    <a:pt x="1166" y="32"/>
                  </a:cubicBezTo>
                  <a:cubicBezTo>
                    <a:pt x="1164" y="31"/>
                    <a:pt x="1162" y="31"/>
                    <a:pt x="1161" y="31"/>
                  </a:cubicBezTo>
                  <a:cubicBezTo>
                    <a:pt x="1160" y="31"/>
                    <a:pt x="1160" y="31"/>
                    <a:pt x="1159" y="31"/>
                  </a:cubicBezTo>
                  <a:cubicBezTo>
                    <a:pt x="1157" y="32"/>
                    <a:pt x="1154" y="33"/>
                    <a:pt x="1152" y="34"/>
                  </a:cubicBezTo>
                  <a:cubicBezTo>
                    <a:pt x="1149" y="36"/>
                    <a:pt x="1146" y="38"/>
                    <a:pt x="1143" y="38"/>
                  </a:cubicBezTo>
                  <a:cubicBezTo>
                    <a:pt x="1142" y="38"/>
                    <a:pt x="1140" y="37"/>
                    <a:pt x="1138" y="37"/>
                  </a:cubicBezTo>
                  <a:cubicBezTo>
                    <a:pt x="1137" y="37"/>
                    <a:pt x="1135" y="36"/>
                    <a:pt x="1133" y="36"/>
                  </a:cubicBezTo>
                  <a:cubicBezTo>
                    <a:pt x="1133" y="36"/>
                    <a:pt x="1132" y="36"/>
                    <a:pt x="1132" y="36"/>
                  </a:cubicBezTo>
                  <a:cubicBezTo>
                    <a:pt x="1131" y="36"/>
                    <a:pt x="1130" y="36"/>
                    <a:pt x="1129" y="36"/>
                  </a:cubicBezTo>
                  <a:cubicBezTo>
                    <a:pt x="1128" y="36"/>
                    <a:pt x="1128" y="36"/>
                    <a:pt x="1128" y="36"/>
                  </a:cubicBezTo>
                  <a:cubicBezTo>
                    <a:pt x="1128" y="36"/>
                    <a:pt x="1127" y="36"/>
                    <a:pt x="1127" y="36"/>
                  </a:cubicBezTo>
                  <a:cubicBezTo>
                    <a:pt x="1126" y="36"/>
                    <a:pt x="1125" y="36"/>
                    <a:pt x="1125" y="36"/>
                  </a:cubicBezTo>
                  <a:cubicBezTo>
                    <a:pt x="1124" y="36"/>
                    <a:pt x="1122" y="35"/>
                    <a:pt x="1121" y="34"/>
                  </a:cubicBezTo>
                  <a:cubicBezTo>
                    <a:pt x="1119" y="34"/>
                    <a:pt x="1117" y="33"/>
                    <a:pt x="1115" y="32"/>
                  </a:cubicBezTo>
                  <a:cubicBezTo>
                    <a:pt x="1108" y="31"/>
                    <a:pt x="1098" y="31"/>
                    <a:pt x="1093" y="31"/>
                  </a:cubicBezTo>
                  <a:cubicBezTo>
                    <a:pt x="1090" y="31"/>
                    <a:pt x="1088" y="31"/>
                    <a:pt x="1086" y="32"/>
                  </a:cubicBezTo>
                  <a:cubicBezTo>
                    <a:pt x="1084" y="32"/>
                    <a:pt x="1083" y="32"/>
                    <a:pt x="1081" y="32"/>
                  </a:cubicBezTo>
                  <a:cubicBezTo>
                    <a:pt x="1080" y="32"/>
                    <a:pt x="1079" y="32"/>
                    <a:pt x="1078" y="32"/>
                  </a:cubicBezTo>
                  <a:cubicBezTo>
                    <a:pt x="1075" y="31"/>
                    <a:pt x="1072" y="29"/>
                    <a:pt x="1069" y="27"/>
                  </a:cubicBezTo>
                  <a:cubicBezTo>
                    <a:pt x="1068" y="26"/>
                    <a:pt x="1066" y="25"/>
                    <a:pt x="1064" y="24"/>
                  </a:cubicBezTo>
                  <a:cubicBezTo>
                    <a:pt x="1063" y="23"/>
                    <a:pt x="1063" y="23"/>
                    <a:pt x="1063" y="23"/>
                  </a:cubicBezTo>
                  <a:cubicBezTo>
                    <a:pt x="1062" y="21"/>
                    <a:pt x="1062" y="21"/>
                    <a:pt x="1062" y="21"/>
                  </a:cubicBezTo>
                  <a:cubicBezTo>
                    <a:pt x="1060" y="15"/>
                    <a:pt x="1056" y="13"/>
                    <a:pt x="1051" y="12"/>
                  </a:cubicBezTo>
                  <a:cubicBezTo>
                    <a:pt x="1050" y="12"/>
                    <a:pt x="1049" y="11"/>
                    <a:pt x="1047" y="11"/>
                  </a:cubicBezTo>
                  <a:cubicBezTo>
                    <a:pt x="1046" y="10"/>
                    <a:pt x="1045" y="10"/>
                    <a:pt x="1044" y="9"/>
                  </a:cubicBezTo>
                  <a:cubicBezTo>
                    <a:pt x="1043" y="8"/>
                    <a:pt x="1042" y="8"/>
                    <a:pt x="1040" y="7"/>
                  </a:cubicBezTo>
                  <a:cubicBezTo>
                    <a:pt x="1037" y="6"/>
                    <a:pt x="1033" y="6"/>
                    <a:pt x="1029" y="6"/>
                  </a:cubicBezTo>
                  <a:cubicBezTo>
                    <a:pt x="1026" y="6"/>
                    <a:pt x="1023" y="6"/>
                    <a:pt x="1020" y="6"/>
                  </a:cubicBezTo>
                  <a:cubicBezTo>
                    <a:pt x="1017" y="6"/>
                    <a:pt x="1014" y="6"/>
                    <a:pt x="1011" y="6"/>
                  </a:cubicBezTo>
                  <a:cubicBezTo>
                    <a:pt x="1008" y="6"/>
                    <a:pt x="1005" y="6"/>
                    <a:pt x="1003" y="6"/>
                  </a:cubicBezTo>
                  <a:cubicBezTo>
                    <a:pt x="1001" y="6"/>
                    <a:pt x="1000" y="5"/>
                    <a:pt x="998" y="3"/>
                  </a:cubicBezTo>
                  <a:cubicBezTo>
                    <a:pt x="996" y="2"/>
                    <a:pt x="993" y="0"/>
                    <a:pt x="991" y="0"/>
                  </a:cubicBezTo>
                  <a:cubicBezTo>
                    <a:pt x="990" y="0"/>
                    <a:pt x="989" y="0"/>
                    <a:pt x="988" y="0"/>
                  </a:cubicBezTo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14"/>
            <p:cNvSpPr/>
            <p:nvPr/>
          </p:nvSpPr>
          <p:spPr bwMode="auto">
            <a:xfrm>
              <a:off x="6932613" y="4448176"/>
              <a:ext cx="368300" cy="641350"/>
            </a:xfrm>
            <a:custGeom>
              <a:avLst/>
              <a:gdLst>
                <a:gd name="T0" fmla="*/ 73 w 87"/>
                <a:gd name="T1" fmla="*/ 0 h 151"/>
                <a:gd name="T2" fmla="*/ 70 w 87"/>
                <a:gd name="T3" fmla="*/ 1 h 151"/>
                <a:gd name="T4" fmla="*/ 69 w 87"/>
                <a:gd name="T5" fmla="*/ 2 h 151"/>
                <a:gd name="T6" fmla="*/ 67 w 87"/>
                <a:gd name="T7" fmla="*/ 5 h 151"/>
                <a:gd name="T8" fmla="*/ 69 w 87"/>
                <a:gd name="T9" fmla="*/ 6 h 151"/>
                <a:gd name="T10" fmla="*/ 65 w 87"/>
                <a:gd name="T11" fmla="*/ 10 h 151"/>
                <a:gd name="T12" fmla="*/ 62 w 87"/>
                <a:gd name="T13" fmla="*/ 12 h 151"/>
                <a:gd name="T14" fmla="*/ 58 w 87"/>
                <a:gd name="T15" fmla="*/ 15 h 151"/>
                <a:gd name="T16" fmla="*/ 55 w 87"/>
                <a:gd name="T17" fmla="*/ 20 h 151"/>
                <a:gd name="T18" fmla="*/ 52 w 87"/>
                <a:gd name="T19" fmla="*/ 26 h 151"/>
                <a:gd name="T20" fmla="*/ 39 w 87"/>
                <a:gd name="T21" fmla="*/ 36 h 151"/>
                <a:gd name="T22" fmla="*/ 31 w 87"/>
                <a:gd name="T23" fmla="*/ 38 h 151"/>
                <a:gd name="T24" fmla="*/ 20 w 87"/>
                <a:gd name="T25" fmla="*/ 43 h 151"/>
                <a:gd name="T26" fmla="*/ 11 w 87"/>
                <a:gd name="T27" fmla="*/ 60 h 151"/>
                <a:gd name="T28" fmla="*/ 13 w 87"/>
                <a:gd name="T29" fmla="*/ 73 h 151"/>
                <a:gd name="T30" fmla="*/ 14 w 87"/>
                <a:gd name="T31" fmla="*/ 83 h 151"/>
                <a:gd name="T32" fmla="*/ 8 w 87"/>
                <a:gd name="T33" fmla="*/ 95 h 151"/>
                <a:gd name="T34" fmla="*/ 0 w 87"/>
                <a:gd name="T35" fmla="*/ 111 h 151"/>
                <a:gd name="T36" fmla="*/ 2 w 87"/>
                <a:gd name="T37" fmla="*/ 122 h 151"/>
                <a:gd name="T38" fmla="*/ 3 w 87"/>
                <a:gd name="T39" fmla="*/ 126 h 151"/>
                <a:gd name="T40" fmla="*/ 3 w 87"/>
                <a:gd name="T41" fmla="*/ 131 h 151"/>
                <a:gd name="T42" fmla="*/ 4 w 87"/>
                <a:gd name="T43" fmla="*/ 137 h 151"/>
                <a:gd name="T44" fmla="*/ 22 w 87"/>
                <a:gd name="T45" fmla="*/ 151 h 151"/>
                <a:gd name="T46" fmla="*/ 22 w 87"/>
                <a:gd name="T47" fmla="*/ 151 h 151"/>
                <a:gd name="T48" fmla="*/ 40 w 87"/>
                <a:gd name="T49" fmla="*/ 146 h 151"/>
                <a:gd name="T50" fmla="*/ 51 w 87"/>
                <a:gd name="T51" fmla="*/ 125 h 151"/>
                <a:gd name="T52" fmla="*/ 54 w 87"/>
                <a:gd name="T53" fmla="*/ 115 h 151"/>
                <a:gd name="T54" fmla="*/ 56 w 87"/>
                <a:gd name="T55" fmla="*/ 111 h 151"/>
                <a:gd name="T56" fmla="*/ 59 w 87"/>
                <a:gd name="T57" fmla="*/ 107 h 151"/>
                <a:gd name="T58" fmla="*/ 63 w 87"/>
                <a:gd name="T59" fmla="*/ 94 h 151"/>
                <a:gd name="T60" fmla="*/ 69 w 87"/>
                <a:gd name="T61" fmla="*/ 79 h 151"/>
                <a:gd name="T62" fmla="*/ 69 w 87"/>
                <a:gd name="T63" fmla="*/ 78 h 151"/>
                <a:gd name="T64" fmla="*/ 79 w 87"/>
                <a:gd name="T65" fmla="*/ 45 h 151"/>
                <a:gd name="T66" fmla="*/ 79 w 87"/>
                <a:gd name="T67" fmla="*/ 43 h 151"/>
                <a:gd name="T68" fmla="*/ 82 w 87"/>
                <a:gd name="T69" fmla="*/ 41 h 151"/>
                <a:gd name="T70" fmla="*/ 87 w 87"/>
                <a:gd name="T71" fmla="*/ 34 h 151"/>
                <a:gd name="T72" fmla="*/ 86 w 87"/>
                <a:gd name="T73" fmla="*/ 29 h 151"/>
                <a:gd name="T74" fmla="*/ 85 w 87"/>
                <a:gd name="T75" fmla="*/ 25 h 151"/>
                <a:gd name="T76" fmla="*/ 73 w 87"/>
                <a:gd name="T77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7" h="151">
                  <a:moveTo>
                    <a:pt x="73" y="0"/>
                  </a:moveTo>
                  <a:cubicBezTo>
                    <a:pt x="72" y="0"/>
                    <a:pt x="71" y="1"/>
                    <a:pt x="70" y="1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8" y="3"/>
                    <a:pt x="67" y="4"/>
                    <a:pt x="67" y="5"/>
                  </a:cubicBezTo>
                  <a:cubicBezTo>
                    <a:pt x="69" y="6"/>
                    <a:pt x="69" y="6"/>
                    <a:pt x="69" y="6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4" y="11"/>
                    <a:pt x="63" y="11"/>
                    <a:pt x="62" y="12"/>
                  </a:cubicBezTo>
                  <a:cubicBezTo>
                    <a:pt x="60" y="13"/>
                    <a:pt x="59" y="14"/>
                    <a:pt x="58" y="15"/>
                  </a:cubicBezTo>
                  <a:cubicBezTo>
                    <a:pt x="57" y="17"/>
                    <a:pt x="56" y="18"/>
                    <a:pt x="55" y="20"/>
                  </a:cubicBezTo>
                  <a:cubicBezTo>
                    <a:pt x="55" y="22"/>
                    <a:pt x="54" y="24"/>
                    <a:pt x="52" y="26"/>
                  </a:cubicBezTo>
                  <a:cubicBezTo>
                    <a:pt x="50" y="29"/>
                    <a:pt x="45" y="33"/>
                    <a:pt x="39" y="36"/>
                  </a:cubicBezTo>
                  <a:cubicBezTo>
                    <a:pt x="36" y="37"/>
                    <a:pt x="34" y="38"/>
                    <a:pt x="31" y="38"/>
                  </a:cubicBezTo>
                  <a:cubicBezTo>
                    <a:pt x="28" y="39"/>
                    <a:pt x="23" y="40"/>
                    <a:pt x="20" y="43"/>
                  </a:cubicBezTo>
                  <a:cubicBezTo>
                    <a:pt x="15" y="46"/>
                    <a:pt x="12" y="55"/>
                    <a:pt x="11" y="60"/>
                  </a:cubicBezTo>
                  <a:cubicBezTo>
                    <a:pt x="11" y="64"/>
                    <a:pt x="12" y="68"/>
                    <a:pt x="13" y="73"/>
                  </a:cubicBezTo>
                  <a:cubicBezTo>
                    <a:pt x="13" y="76"/>
                    <a:pt x="14" y="80"/>
                    <a:pt x="14" y="83"/>
                  </a:cubicBezTo>
                  <a:cubicBezTo>
                    <a:pt x="14" y="87"/>
                    <a:pt x="11" y="91"/>
                    <a:pt x="8" y="95"/>
                  </a:cubicBezTo>
                  <a:cubicBezTo>
                    <a:pt x="5" y="99"/>
                    <a:pt x="1" y="104"/>
                    <a:pt x="0" y="111"/>
                  </a:cubicBezTo>
                  <a:cubicBezTo>
                    <a:pt x="0" y="115"/>
                    <a:pt x="1" y="118"/>
                    <a:pt x="2" y="122"/>
                  </a:cubicBezTo>
                  <a:cubicBezTo>
                    <a:pt x="2" y="123"/>
                    <a:pt x="3" y="125"/>
                    <a:pt x="3" y="126"/>
                  </a:cubicBezTo>
                  <a:cubicBezTo>
                    <a:pt x="3" y="128"/>
                    <a:pt x="3" y="129"/>
                    <a:pt x="3" y="131"/>
                  </a:cubicBezTo>
                  <a:cubicBezTo>
                    <a:pt x="3" y="133"/>
                    <a:pt x="3" y="135"/>
                    <a:pt x="4" y="137"/>
                  </a:cubicBezTo>
                  <a:cubicBezTo>
                    <a:pt x="6" y="145"/>
                    <a:pt x="14" y="151"/>
                    <a:pt x="22" y="151"/>
                  </a:cubicBezTo>
                  <a:cubicBezTo>
                    <a:pt x="22" y="151"/>
                    <a:pt x="22" y="151"/>
                    <a:pt x="22" y="151"/>
                  </a:cubicBezTo>
                  <a:cubicBezTo>
                    <a:pt x="25" y="151"/>
                    <a:pt x="36" y="148"/>
                    <a:pt x="40" y="146"/>
                  </a:cubicBezTo>
                  <a:cubicBezTo>
                    <a:pt x="46" y="143"/>
                    <a:pt x="48" y="134"/>
                    <a:pt x="51" y="125"/>
                  </a:cubicBezTo>
                  <a:cubicBezTo>
                    <a:pt x="52" y="121"/>
                    <a:pt x="53" y="118"/>
                    <a:pt x="54" y="115"/>
                  </a:cubicBezTo>
                  <a:cubicBezTo>
                    <a:pt x="55" y="114"/>
                    <a:pt x="55" y="113"/>
                    <a:pt x="56" y="111"/>
                  </a:cubicBezTo>
                  <a:cubicBezTo>
                    <a:pt x="57" y="110"/>
                    <a:pt x="58" y="109"/>
                    <a:pt x="59" y="107"/>
                  </a:cubicBezTo>
                  <a:cubicBezTo>
                    <a:pt x="61" y="103"/>
                    <a:pt x="62" y="99"/>
                    <a:pt x="63" y="94"/>
                  </a:cubicBezTo>
                  <a:cubicBezTo>
                    <a:pt x="65" y="89"/>
                    <a:pt x="67" y="84"/>
                    <a:pt x="69" y="79"/>
                  </a:cubicBezTo>
                  <a:cubicBezTo>
                    <a:pt x="69" y="78"/>
                    <a:pt x="69" y="78"/>
                    <a:pt x="69" y="78"/>
                  </a:cubicBezTo>
                  <a:cubicBezTo>
                    <a:pt x="74" y="68"/>
                    <a:pt x="78" y="57"/>
                    <a:pt x="79" y="45"/>
                  </a:cubicBezTo>
                  <a:cubicBezTo>
                    <a:pt x="79" y="43"/>
                    <a:pt x="79" y="43"/>
                    <a:pt x="79" y="43"/>
                  </a:cubicBezTo>
                  <a:cubicBezTo>
                    <a:pt x="82" y="41"/>
                    <a:pt x="82" y="41"/>
                    <a:pt x="82" y="41"/>
                  </a:cubicBezTo>
                  <a:cubicBezTo>
                    <a:pt x="84" y="40"/>
                    <a:pt x="86" y="38"/>
                    <a:pt x="87" y="34"/>
                  </a:cubicBezTo>
                  <a:cubicBezTo>
                    <a:pt x="87" y="33"/>
                    <a:pt x="87" y="31"/>
                    <a:pt x="86" y="29"/>
                  </a:cubicBezTo>
                  <a:cubicBezTo>
                    <a:pt x="86" y="28"/>
                    <a:pt x="85" y="26"/>
                    <a:pt x="85" y="25"/>
                  </a:cubicBezTo>
                  <a:cubicBezTo>
                    <a:pt x="84" y="13"/>
                    <a:pt x="81" y="0"/>
                    <a:pt x="73" y="0"/>
                  </a:cubicBezTo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-541338" y="454026"/>
              <a:ext cx="4370388" cy="6042025"/>
            </a:xfrm>
            <a:custGeom>
              <a:avLst/>
              <a:gdLst>
                <a:gd name="T0" fmla="*/ 821 w 1032"/>
                <a:gd name="T1" fmla="*/ 72 h 1422"/>
                <a:gd name="T2" fmla="*/ 602 w 1032"/>
                <a:gd name="T3" fmla="*/ 304 h 1422"/>
                <a:gd name="T4" fmla="*/ 566 w 1032"/>
                <a:gd name="T5" fmla="*/ 276 h 1422"/>
                <a:gd name="T6" fmla="*/ 636 w 1032"/>
                <a:gd name="T7" fmla="*/ 50 h 1422"/>
                <a:gd name="T8" fmla="*/ 740 w 1032"/>
                <a:gd name="T9" fmla="*/ 20 h 1422"/>
                <a:gd name="T10" fmla="*/ 485 w 1032"/>
                <a:gd name="T11" fmla="*/ 34 h 1422"/>
                <a:gd name="T12" fmla="*/ 447 w 1032"/>
                <a:gd name="T13" fmla="*/ 44 h 1422"/>
                <a:gd name="T14" fmla="*/ 347 w 1032"/>
                <a:gd name="T15" fmla="*/ 51 h 1422"/>
                <a:gd name="T16" fmla="*/ 249 w 1032"/>
                <a:gd name="T17" fmla="*/ 33 h 1422"/>
                <a:gd name="T18" fmla="*/ 102 w 1032"/>
                <a:gd name="T19" fmla="*/ 65 h 1422"/>
                <a:gd name="T20" fmla="*/ 19 w 1032"/>
                <a:gd name="T21" fmla="*/ 113 h 1422"/>
                <a:gd name="T22" fmla="*/ 145 w 1032"/>
                <a:gd name="T23" fmla="*/ 138 h 1422"/>
                <a:gd name="T24" fmla="*/ 210 w 1032"/>
                <a:gd name="T25" fmla="*/ 196 h 1422"/>
                <a:gd name="T26" fmla="*/ 189 w 1032"/>
                <a:gd name="T27" fmla="*/ 310 h 1422"/>
                <a:gd name="T28" fmla="*/ 192 w 1032"/>
                <a:gd name="T29" fmla="*/ 470 h 1422"/>
                <a:gd name="T30" fmla="*/ 235 w 1032"/>
                <a:gd name="T31" fmla="*/ 532 h 1422"/>
                <a:gd name="T32" fmla="*/ 227 w 1032"/>
                <a:gd name="T33" fmla="*/ 485 h 1422"/>
                <a:gd name="T34" fmla="*/ 301 w 1032"/>
                <a:gd name="T35" fmla="*/ 604 h 1422"/>
                <a:gd name="T36" fmla="*/ 469 w 1032"/>
                <a:gd name="T37" fmla="*/ 679 h 1422"/>
                <a:gd name="T38" fmla="*/ 551 w 1032"/>
                <a:gd name="T39" fmla="*/ 715 h 1422"/>
                <a:gd name="T40" fmla="*/ 523 w 1032"/>
                <a:gd name="T41" fmla="*/ 844 h 1422"/>
                <a:gd name="T42" fmla="*/ 654 w 1032"/>
                <a:gd name="T43" fmla="*/ 1037 h 1422"/>
                <a:gd name="T44" fmla="*/ 664 w 1032"/>
                <a:gd name="T45" fmla="*/ 1201 h 1422"/>
                <a:gd name="T46" fmla="*/ 686 w 1032"/>
                <a:gd name="T47" fmla="*/ 1315 h 1422"/>
                <a:gd name="T48" fmla="*/ 765 w 1032"/>
                <a:gd name="T49" fmla="*/ 1412 h 1422"/>
                <a:gd name="T50" fmla="*/ 774 w 1032"/>
                <a:gd name="T51" fmla="*/ 1366 h 1422"/>
                <a:gd name="T52" fmla="*/ 780 w 1032"/>
                <a:gd name="T53" fmla="*/ 1285 h 1422"/>
                <a:gd name="T54" fmla="*/ 823 w 1032"/>
                <a:gd name="T55" fmla="*/ 1192 h 1422"/>
                <a:gd name="T56" fmla="*/ 899 w 1032"/>
                <a:gd name="T57" fmla="*/ 1092 h 1422"/>
                <a:gd name="T58" fmla="*/ 1000 w 1032"/>
                <a:gd name="T59" fmla="*/ 943 h 1422"/>
                <a:gd name="T60" fmla="*/ 925 w 1032"/>
                <a:gd name="T61" fmla="*/ 829 h 1422"/>
                <a:gd name="T62" fmla="*/ 864 w 1032"/>
                <a:gd name="T63" fmla="*/ 794 h 1422"/>
                <a:gd name="T64" fmla="*/ 746 w 1032"/>
                <a:gd name="T65" fmla="*/ 699 h 1422"/>
                <a:gd name="T66" fmla="*/ 685 w 1032"/>
                <a:gd name="T67" fmla="*/ 682 h 1422"/>
                <a:gd name="T68" fmla="*/ 600 w 1032"/>
                <a:gd name="T69" fmla="*/ 676 h 1422"/>
                <a:gd name="T70" fmla="*/ 486 w 1032"/>
                <a:gd name="T71" fmla="*/ 623 h 1422"/>
                <a:gd name="T72" fmla="*/ 432 w 1032"/>
                <a:gd name="T73" fmla="*/ 579 h 1422"/>
                <a:gd name="T74" fmla="*/ 443 w 1032"/>
                <a:gd name="T75" fmla="*/ 475 h 1422"/>
                <a:gd name="T76" fmla="*/ 536 w 1032"/>
                <a:gd name="T77" fmla="*/ 481 h 1422"/>
                <a:gd name="T78" fmla="*/ 612 w 1032"/>
                <a:gd name="T79" fmla="*/ 422 h 1422"/>
                <a:gd name="T80" fmla="*/ 677 w 1032"/>
                <a:gd name="T81" fmla="*/ 352 h 1422"/>
                <a:gd name="T82" fmla="*/ 764 w 1032"/>
                <a:gd name="T83" fmla="*/ 313 h 1422"/>
                <a:gd name="T84" fmla="*/ 801 w 1032"/>
                <a:gd name="T85" fmla="*/ 289 h 1422"/>
                <a:gd name="T86" fmla="*/ 834 w 1032"/>
                <a:gd name="T87" fmla="*/ 246 h 1422"/>
                <a:gd name="T88" fmla="*/ 911 w 1032"/>
                <a:gd name="T89" fmla="*/ 269 h 1422"/>
                <a:gd name="T90" fmla="*/ 901 w 1032"/>
                <a:gd name="T91" fmla="*/ 202 h 1422"/>
                <a:gd name="T92" fmla="*/ 827 w 1032"/>
                <a:gd name="T93" fmla="*/ 133 h 1422"/>
                <a:gd name="T94" fmla="*/ 744 w 1032"/>
                <a:gd name="T95" fmla="*/ 153 h 1422"/>
                <a:gd name="T96" fmla="*/ 667 w 1032"/>
                <a:gd name="T97" fmla="*/ 188 h 1422"/>
                <a:gd name="T98" fmla="*/ 649 w 1032"/>
                <a:gd name="T99" fmla="*/ 116 h 1422"/>
                <a:gd name="T100" fmla="*/ 735 w 1032"/>
                <a:gd name="T101" fmla="*/ 104 h 1422"/>
                <a:gd name="T102" fmla="*/ 791 w 1032"/>
                <a:gd name="T103" fmla="*/ 50 h 1422"/>
                <a:gd name="T104" fmla="*/ 828 w 1032"/>
                <a:gd name="T105" fmla="*/ 75 h 1422"/>
                <a:gd name="T106" fmla="*/ 865 w 1032"/>
                <a:gd name="T107" fmla="*/ 123 h 1422"/>
                <a:gd name="T108" fmla="*/ 919 w 1032"/>
                <a:gd name="T109" fmla="*/ 87 h 1422"/>
                <a:gd name="T110" fmla="*/ 859 w 1032"/>
                <a:gd name="T111" fmla="*/ 9 h 1422"/>
                <a:gd name="T112" fmla="*/ 755 w 1032"/>
                <a:gd name="T113" fmla="*/ 5 h 1422"/>
                <a:gd name="T114" fmla="*/ 662 w 1032"/>
                <a:gd name="T115" fmla="*/ 16 h 1422"/>
                <a:gd name="T116" fmla="*/ 632 w 1032"/>
                <a:gd name="T117" fmla="*/ 34 h 1422"/>
                <a:gd name="T118" fmla="*/ 604 w 1032"/>
                <a:gd name="T119" fmla="*/ 14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32" h="1422">
                  <a:moveTo>
                    <a:pt x="201" y="201"/>
                  </a:moveTo>
                  <a:cubicBezTo>
                    <a:pt x="196" y="201"/>
                    <a:pt x="192" y="205"/>
                    <a:pt x="192" y="210"/>
                  </a:cubicBezTo>
                  <a:cubicBezTo>
                    <a:pt x="192" y="211"/>
                    <a:pt x="192" y="211"/>
                    <a:pt x="192" y="211"/>
                  </a:cubicBezTo>
                  <a:cubicBezTo>
                    <a:pt x="192" y="211"/>
                    <a:pt x="192" y="211"/>
                    <a:pt x="192" y="211"/>
                  </a:cubicBezTo>
                  <a:cubicBezTo>
                    <a:pt x="193" y="213"/>
                    <a:pt x="194" y="214"/>
                    <a:pt x="196" y="215"/>
                  </a:cubicBezTo>
                  <a:cubicBezTo>
                    <a:pt x="197" y="215"/>
                    <a:pt x="197" y="215"/>
                    <a:pt x="197" y="215"/>
                  </a:cubicBezTo>
                  <a:cubicBezTo>
                    <a:pt x="198" y="215"/>
                    <a:pt x="198" y="215"/>
                    <a:pt x="198" y="215"/>
                  </a:cubicBezTo>
                  <a:cubicBezTo>
                    <a:pt x="201" y="214"/>
                    <a:pt x="206" y="212"/>
                    <a:pt x="207" y="206"/>
                  </a:cubicBezTo>
                  <a:cubicBezTo>
                    <a:pt x="208" y="205"/>
                    <a:pt x="208" y="205"/>
                    <a:pt x="208" y="205"/>
                  </a:cubicBezTo>
                  <a:cubicBezTo>
                    <a:pt x="207" y="205"/>
                    <a:pt x="207" y="205"/>
                    <a:pt x="207" y="205"/>
                  </a:cubicBezTo>
                  <a:cubicBezTo>
                    <a:pt x="207" y="204"/>
                    <a:pt x="207" y="204"/>
                    <a:pt x="206" y="203"/>
                  </a:cubicBezTo>
                  <a:cubicBezTo>
                    <a:pt x="205" y="201"/>
                    <a:pt x="205" y="201"/>
                    <a:pt x="205" y="201"/>
                  </a:cubicBezTo>
                  <a:cubicBezTo>
                    <a:pt x="202" y="201"/>
                    <a:pt x="202" y="201"/>
                    <a:pt x="202" y="201"/>
                  </a:cubicBezTo>
                  <a:cubicBezTo>
                    <a:pt x="201" y="201"/>
                    <a:pt x="201" y="201"/>
                    <a:pt x="201" y="201"/>
                  </a:cubicBezTo>
                  <a:moveTo>
                    <a:pt x="825" y="57"/>
                  </a:moveTo>
                  <a:cubicBezTo>
                    <a:pt x="821" y="57"/>
                    <a:pt x="816" y="59"/>
                    <a:pt x="813" y="62"/>
                  </a:cubicBezTo>
                  <a:cubicBezTo>
                    <a:pt x="812" y="63"/>
                    <a:pt x="811" y="65"/>
                    <a:pt x="812" y="68"/>
                  </a:cubicBezTo>
                  <a:cubicBezTo>
                    <a:pt x="812" y="71"/>
                    <a:pt x="815" y="72"/>
                    <a:pt x="818" y="72"/>
                  </a:cubicBezTo>
                  <a:cubicBezTo>
                    <a:pt x="819" y="72"/>
                    <a:pt x="820" y="72"/>
                    <a:pt x="821" y="72"/>
                  </a:cubicBezTo>
                  <a:cubicBezTo>
                    <a:pt x="829" y="71"/>
                    <a:pt x="829" y="71"/>
                    <a:pt x="829" y="71"/>
                  </a:cubicBezTo>
                  <a:cubicBezTo>
                    <a:pt x="832" y="66"/>
                    <a:pt x="832" y="66"/>
                    <a:pt x="832" y="66"/>
                  </a:cubicBezTo>
                  <a:cubicBezTo>
                    <a:pt x="833" y="65"/>
                    <a:pt x="833" y="64"/>
                    <a:pt x="833" y="63"/>
                  </a:cubicBezTo>
                  <a:cubicBezTo>
                    <a:pt x="834" y="58"/>
                    <a:pt x="834" y="58"/>
                    <a:pt x="834" y="58"/>
                  </a:cubicBezTo>
                  <a:cubicBezTo>
                    <a:pt x="827" y="57"/>
                    <a:pt x="827" y="57"/>
                    <a:pt x="827" y="57"/>
                  </a:cubicBezTo>
                  <a:cubicBezTo>
                    <a:pt x="826" y="57"/>
                    <a:pt x="826" y="57"/>
                    <a:pt x="826" y="57"/>
                  </a:cubicBezTo>
                  <a:cubicBezTo>
                    <a:pt x="825" y="57"/>
                    <a:pt x="825" y="57"/>
                    <a:pt x="825" y="57"/>
                  </a:cubicBezTo>
                  <a:moveTo>
                    <a:pt x="554" y="330"/>
                  </a:moveTo>
                  <a:cubicBezTo>
                    <a:pt x="547" y="325"/>
                    <a:pt x="547" y="325"/>
                    <a:pt x="547" y="325"/>
                  </a:cubicBezTo>
                  <a:cubicBezTo>
                    <a:pt x="548" y="323"/>
                    <a:pt x="549" y="321"/>
                    <a:pt x="550" y="319"/>
                  </a:cubicBezTo>
                  <a:cubicBezTo>
                    <a:pt x="558" y="322"/>
                    <a:pt x="558" y="322"/>
                    <a:pt x="558" y="322"/>
                  </a:cubicBezTo>
                  <a:cubicBezTo>
                    <a:pt x="558" y="323"/>
                    <a:pt x="558" y="324"/>
                    <a:pt x="558" y="325"/>
                  </a:cubicBezTo>
                  <a:cubicBezTo>
                    <a:pt x="557" y="325"/>
                    <a:pt x="557" y="325"/>
                    <a:pt x="557" y="325"/>
                  </a:cubicBezTo>
                  <a:cubicBezTo>
                    <a:pt x="557" y="326"/>
                    <a:pt x="557" y="327"/>
                    <a:pt x="554" y="330"/>
                  </a:cubicBezTo>
                  <a:moveTo>
                    <a:pt x="603" y="322"/>
                  </a:moveTo>
                  <a:cubicBezTo>
                    <a:pt x="601" y="313"/>
                    <a:pt x="601" y="313"/>
                    <a:pt x="601" y="313"/>
                  </a:cubicBezTo>
                  <a:cubicBezTo>
                    <a:pt x="600" y="312"/>
                    <a:pt x="600" y="311"/>
                    <a:pt x="600" y="310"/>
                  </a:cubicBezTo>
                  <a:cubicBezTo>
                    <a:pt x="600" y="308"/>
                    <a:pt x="600" y="305"/>
                    <a:pt x="602" y="304"/>
                  </a:cubicBezTo>
                  <a:cubicBezTo>
                    <a:pt x="602" y="304"/>
                    <a:pt x="602" y="304"/>
                    <a:pt x="602" y="304"/>
                  </a:cubicBezTo>
                  <a:cubicBezTo>
                    <a:pt x="603" y="303"/>
                    <a:pt x="603" y="303"/>
                    <a:pt x="603" y="303"/>
                  </a:cubicBezTo>
                  <a:cubicBezTo>
                    <a:pt x="603" y="302"/>
                    <a:pt x="603" y="302"/>
                    <a:pt x="603" y="302"/>
                  </a:cubicBezTo>
                  <a:cubicBezTo>
                    <a:pt x="603" y="300"/>
                    <a:pt x="603" y="299"/>
                    <a:pt x="603" y="298"/>
                  </a:cubicBezTo>
                  <a:cubicBezTo>
                    <a:pt x="601" y="294"/>
                    <a:pt x="601" y="294"/>
                    <a:pt x="601" y="294"/>
                  </a:cubicBezTo>
                  <a:cubicBezTo>
                    <a:pt x="605" y="292"/>
                    <a:pt x="605" y="292"/>
                    <a:pt x="605" y="292"/>
                  </a:cubicBezTo>
                  <a:cubicBezTo>
                    <a:pt x="607" y="292"/>
                    <a:pt x="608" y="292"/>
                    <a:pt x="609" y="292"/>
                  </a:cubicBezTo>
                  <a:cubicBezTo>
                    <a:pt x="610" y="291"/>
                    <a:pt x="610" y="291"/>
                    <a:pt x="610" y="291"/>
                  </a:cubicBezTo>
                  <a:cubicBezTo>
                    <a:pt x="611" y="292"/>
                    <a:pt x="611" y="292"/>
                    <a:pt x="611" y="292"/>
                  </a:cubicBezTo>
                  <a:cubicBezTo>
                    <a:pt x="611" y="292"/>
                    <a:pt x="612" y="292"/>
                    <a:pt x="614" y="293"/>
                  </a:cubicBezTo>
                  <a:cubicBezTo>
                    <a:pt x="615" y="294"/>
                    <a:pt x="616" y="294"/>
                    <a:pt x="617" y="295"/>
                  </a:cubicBezTo>
                  <a:cubicBezTo>
                    <a:pt x="626" y="298"/>
                    <a:pt x="626" y="298"/>
                    <a:pt x="626" y="298"/>
                  </a:cubicBezTo>
                  <a:cubicBezTo>
                    <a:pt x="618" y="302"/>
                    <a:pt x="618" y="302"/>
                    <a:pt x="618" y="302"/>
                  </a:cubicBezTo>
                  <a:cubicBezTo>
                    <a:pt x="615" y="304"/>
                    <a:pt x="612" y="308"/>
                    <a:pt x="610" y="312"/>
                  </a:cubicBezTo>
                  <a:cubicBezTo>
                    <a:pt x="610" y="312"/>
                    <a:pt x="609" y="313"/>
                    <a:pt x="608" y="314"/>
                  </a:cubicBezTo>
                  <a:cubicBezTo>
                    <a:pt x="603" y="322"/>
                    <a:pt x="603" y="322"/>
                    <a:pt x="603" y="322"/>
                  </a:cubicBezTo>
                  <a:moveTo>
                    <a:pt x="576" y="283"/>
                  </a:moveTo>
                  <a:cubicBezTo>
                    <a:pt x="574" y="282"/>
                    <a:pt x="574" y="282"/>
                    <a:pt x="574" y="282"/>
                  </a:cubicBezTo>
                  <a:cubicBezTo>
                    <a:pt x="573" y="282"/>
                    <a:pt x="572" y="281"/>
                    <a:pt x="571" y="279"/>
                  </a:cubicBezTo>
                  <a:cubicBezTo>
                    <a:pt x="569" y="278"/>
                    <a:pt x="568" y="277"/>
                    <a:pt x="566" y="276"/>
                  </a:cubicBezTo>
                  <a:cubicBezTo>
                    <a:pt x="557" y="272"/>
                    <a:pt x="557" y="272"/>
                    <a:pt x="557" y="272"/>
                  </a:cubicBezTo>
                  <a:cubicBezTo>
                    <a:pt x="566" y="268"/>
                    <a:pt x="566" y="268"/>
                    <a:pt x="566" y="268"/>
                  </a:cubicBezTo>
                  <a:cubicBezTo>
                    <a:pt x="572" y="265"/>
                    <a:pt x="579" y="262"/>
                    <a:pt x="584" y="262"/>
                  </a:cubicBezTo>
                  <a:cubicBezTo>
                    <a:pt x="585" y="262"/>
                    <a:pt x="586" y="262"/>
                    <a:pt x="587" y="263"/>
                  </a:cubicBezTo>
                  <a:cubicBezTo>
                    <a:pt x="590" y="264"/>
                    <a:pt x="597" y="270"/>
                    <a:pt x="598" y="276"/>
                  </a:cubicBezTo>
                  <a:cubicBezTo>
                    <a:pt x="598" y="276"/>
                    <a:pt x="598" y="276"/>
                    <a:pt x="598" y="276"/>
                  </a:cubicBezTo>
                  <a:cubicBezTo>
                    <a:pt x="598" y="278"/>
                    <a:pt x="597" y="279"/>
                    <a:pt x="595" y="280"/>
                  </a:cubicBezTo>
                  <a:cubicBezTo>
                    <a:pt x="594" y="281"/>
                    <a:pt x="594" y="281"/>
                    <a:pt x="594" y="281"/>
                  </a:cubicBezTo>
                  <a:cubicBezTo>
                    <a:pt x="594" y="281"/>
                    <a:pt x="594" y="281"/>
                    <a:pt x="594" y="281"/>
                  </a:cubicBezTo>
                  <a:cubicBezTo>
                    <a:pt x="591" y="281"/>
                    <a:pt x="582" y="282"/>
                    <a:pt x="577" y="283"/>
                  </a:cubicBezTo>
                  <a:cubicBezTo>
                    <a:pt x="576" y="283"/>
                    <a:pt x="576" y="283"/>
                    <a:pt x="576" y="283"/>
                  </a:cubicBezTo>
                  <a:moveTo>
                    <a:pt x="637" y="62"/>
                  </a:moveTo>
                  <a:cubicBezTo>
                    <a:pt x="636" y="62"/>
                    <a:pt x="634" y="62"/>
                    <a:pt x="632" y="62"/>
                  </a:cubicBezTo>
                  <a:cubicBezTo>
                    <a:pt x="632" y="62"/>
                    <a:pt x="631" y="61"/>
                    <a:pt x="630" y="61"/>
                  </a:cubicBezTo>
                  <a:cubicBezTo>
                    <a:pt x="619" y="61"/>
                    <a:pt x="619" y="61"/>
                    <a:pt x="619" y="61"/>
                  </a:cubicBezTo>
                  <a:cubicBezTo>
                    <a:pt x="627" y="54"/>
                    <a:pt x="627" y="54"/>
                    <a:pt x="627" y="54"/>
                  </a:cubicBezTo>
                  <a:cubicBezTo>
                    <a:pt x="628" y="53"/>
                    <a:pt x="628" y="53"/>
                    <a:pt x="628" y="53"/>
                  </a:cubicBezTo>
                  <a:cubicBezTo>
                    <a:pt x="629" y="52"/>
                    <a:pt x="630" y="51"/>
                    <a:pt x="632" y="50"/>
                  </a:cubicBezTo>
                  <a:cubicBezTo>
                    <a:pt x="633" y="50"/>
                    <a:pt x="634" y="50"/>
                    <a:pt x="636" y="50"/>
                  </a:cubicBezTo>
                  <a:cubicBezTo>
                    <a:pt x="637" y="49"/>
                    <a:pt x="640" y="49"/>
                    <a:pt x="642" y="47"/>
                  </a:cubicBezTo>
                  <a:cubicBezTo>
                    <a:pt x="648" y="52"/>
                    <a:pt x="648" y="52"/>
                    <a:pt x="648" y="52"/>
                  </a:cubicBezTo>
                  <a:cubicBezTo>
                    <a:pt x="648" y="54"/>
                    <a:pt x="647" y="55"/>
                    <a:pt x="647" y="56"/>
                  </a:cubicBezTo>
                  <a:cubicBezTo>
                    <a:pt x="646" y="58"/>
                    <a:pt x="646" y="58"/>
                    <a:pt x="645" y="59"/>
                  </a:cubicBezTo>
                  <a:cubicBezTo>
                    <a:pt x="645" y="60"/>
                    <a:pt x="645" y="60"/>
                    <a:pt x="645" y="60"/>
                  </a:cubicBezTo>
                  <a:cubicBezTo>
                    <a:pt x="645" y="60"/>
                    <a:pt x="645" y="60"/>
                    <a:pt x="645" y="60"/>
                  </a:cubicBezTo>
                  <a:cubicBezTo>
                    <a:pt x="643" y="61"/>
                    <a:pt x="640" y="62"/>
                    <a:pt x="637" y="62"/>
                  </a:cubicBezTo>
                  <a:moveTo>
                    <a:pt x="734" y="65"/>
                  </a:moveTo>
                  <a:cubicBezTo>
                    <a:pt x="735" y="56"/>
                    <a:pt x="735" y="56"/>
                    <a:pt x="735" y="56"/>
                  </a:cubicBezTo>
                  <a:cubicBezTo>
                    <a:pt x="735" y="55"/>
                    <a:pt x="735" y="54"/>
                    <a:pt x="734" y="53"/>
                  </a:cubicBezTo>
                  <a:cubicBezTo>
                    <a:pt x="733" y="50"/>
                    <a:pt x="730" y="49"/>
                    <a:pt x="727" y="49"/>
                  </a:cubicBezTo>
                  <a:cubicBezTo>
                    <a:pt x="726" y="49"/>
                    <a:pt x="724" y="49"/>
                    <a:pt x="724" y="49"/>
                  </a:cubicBezTo>
                  <a:cubicBezTo>
                    <a:pt x="722" y="48"/>
                    <a:pt x="722" y="48"/>
                    <a:pt x="722" y="48"/>
                  </a:cubicBezTo>
                  <a:cubicBezTo>
                    <a:pt x="721" y="47"/>
                    <a:pt x="721" y="47"/>
                    <a:pt x="721" y="47"/>
                  </a:cubicBezTo>
                  <a:cubicBezTo>
                    <a:pt x="719" y="45"/>
                    <a:pt x="720" y="41"/>
                    <a:pt x="721" y="37"/>
                  </a:cubicBezTo>
                  <a:cubicBezTo>
                    <a:pt x="721" y="35"/>
                    <a:pt x="722" y="32"/>
                    <a:pt x="722" y="29"/>
                  </a:cubicBezTo>
                  <a:cubicBezTo>
                    <a:pt x="722" y="27"/>
                    <a:pt x="722" y="27"/>
                    <a:pt x="722" y="27"/>
                  </a:cubicBezTo>
                  <a:cubicBezTo>
                    <a:pt x="723" y="25"/>
                    <a:pt x="723" y="25"/>
                    <a:pt x="723" y="25"/>
                  </a:cubicBezTo>
                  <a:cubicBezTo>
                    <a:pt x="727" y="22"/>
                    <a:pt x="733" y="21"/>
                    <a:pt x="740" y="20"/>
                  </a:cubicBezTo>
                  <a:cubicBezTo>
                    <a:pt x="742" y="20"/>
                    <a:pt x="742" y="20"/>
                    <a:pt x="742" y="20"/>
                  </a:cubicBezTo>
                  <a:cubicBezTo>
                    <a:pt x="752" y="18"/>
                    <a:pt x="752" y="18"/>
                    <a:pt x="752" y="18"/>
                  </a:cubicBezTo>
                  <a:cubicBezTo>
                    <a:pt x="747" y="26"/>
                    <a:pt x="747" y="26"/>
                    <a:pt x="747" y="26"/>
                  </a:cubicBezTo>
                  <a:cubicBezTo>
                    <a:pt x="744" y="31"/>
                    <a:pt x="743" y="35"/>
                    <a:pt x="744" y="38"/>
                  </a:cubicBezTo>
                  <a:cubicBezTo>
                    <a:pt x="745" y="42"/>
                    <a:pt x="749" y="43"/>
                    <a:pt x="754" y="43"/>
                  </a:cubicBezTo>
                  <a:cubicBezTo>
                    <a:pt x="764" y="44"/>
                    <a:pt x="764" y="44"/>
                    <a:pt x="764" y="44"/>
                  </a:cubicBezTo>
                  <a:cubicBezTo>
                    <a:pt x="757" y="51"/>
                    <a:pt x="757" y="51"/>
                    <a:pt x="757" y="51"/>
                  </a:cubicBezTo>
                  <a:cubicBezTo>
                    <a:pt x="755" y="53"/>
                    <a:pt x="751" y="55"/>
                    <a:pt x="747" y="57"/>
                  </a:cubicBezTo>
                  <a:cubicBezTo>
                    <a:pt x="747" y="57"/>
                    <a:pt x="747" y="57"/>
                    <a:pt x="747" y="57"/>
                  </a:cubicBezTo>
                  <a:cubicBezTo>
                    <a:pt x="745" y="58"/>
                    <a:pt x="743" y="59"/>
                    <a:pt x="742" y="60"/>
                  </a:cubicBezTo>
                  <a:cubicBezTo>
                    <a:pt x="734" y="65"/>
                    <a:pt x="734" y="65"/>
                    <a:pt x="734" y="65"/>
                  </a:cubicBezTo>
                  <a:moveTo>
                    <a:pt x="529" y="0"/>
                  </a:moveTo>
                  <a:cubicBezTo>
                    <a:pt x="527" y="0"/>
                    <a:pt x="526" y="0"/>
                    <a:pt x="524" y="0"/>
                  </a:cubicBezTo>
                  <a:cubicBezTo>
                    <a:pt x="518" y="1"/>
                    <a:pt x="512" y="4"/>
                    <a:pt x="507" y="7"/>
                  </a:cubicBezTo>
                  <a:cubicBezTo>
                    <a:pt x="504" y="9"/>
                    <a:pt x="502" y="11"/>
                    <a:pt x="499" y="12"/>
                  </a:cubicBezTo>
                  <a:cubicBezTo>
                    <a:pt x="496" y="13"/>
                    <a:pt x="496" y="13"/>
                    <a:pt x="496" y="13"/>
                  </a:cubicBezTo>
                  <a:cubicBezTo>
                    <a:pt x="488" y="16"/>
                    <a:pt x="479" y="20"/>
                    <a:pt x="478" y="25"/>
                  </a:cubicBezTo>
                  <a:cubicBezTo>
                    <a:pt x="478" y="27"/>
                    <a:pt x="478" y="30"/>
                    <a:pt x="484" y="34"/>
                  </a:cubicBezTo>
                  <a:cubicBezTo>
                    <a:pt x="485" y="34"/>
                    <a:pt x="485" y="34"/>
                    <a:pt x="485" y="34"/>
                  </a:cubicBezTo>
                  <a:cubicBezTo>
                    <a:pt x="486" y="34"/>
                    <a:pt x="486" y="34"/>
                    <a:pt x="486" y="34"/>
                  </a:cubicBezTo>
                  <a:cubicBezTo>
                    <a:pt x="493" y="34"/>
                    <a:pt x="499" y="32"/>
                    <a:pt x="506" y="31"/>
                  </a:cubicBezTo>
                  <a:cubicBezTo>
                    <a:pt x="509" y="30"/>
                    <a:pt x="511" y="29"/>
                    <a:pt x="514" y="29"/>
                  </a:cubicBezTo>
                  <a:cubicBezTo>
                    <a:pt x="523" y="27"/>
                    <a:pt x="523" y="27"/>
                    <a:pt x="523" y="27"/>
                  </a:cubicBezTo>
                  <a:cubicBezTo>
                    <a:pt x="519" y="35"/>
                    <a:pt x="519" y="35"/>
                    <a:pt x="519" y="35"/>
                  </a:cubicBezTo>
                  <a:cubicBezTo>
                    <a:pt x="518" y="36"/>
                    <a:pt x="517" y="38"/>
                    <a:pt x="516" y="40"/>
                  </a:cubicBezTo>
                  <a:cubicBezTo>
                    <a:pt x="516" y="41"/>
                    <a:pt x="515" y="42"/>
                    <a:pt x="514" y="43"/>
                  </a:cubicBezTo>
                  <a:cubicBezTo>
                    <a:pt x="513" y="45"/>
                    <a:pt x="513" y="47"/>
                    <a:pt x="513" y="48"/>
                  </a:cubicBezTo>
                  <a:cubicBezTo>
                    <a:pt x="512" y="50"/>
                    <a:pt x="512" y="50"/>
                    <a:pt x="512" y="50"/>
                  </a:cubicBezTo>
                  <a:cubicBezTo>
                    <a:pt x="510" y="51"/>
                    <a:pt x="510" y="51"/>
                    <a:pt x="510" y="51"/>
                  </a:cubicBezTo>
                  <a:cubicBezTo>
                    <a:pt x="509" y="51"/>
                    <a:pt x="508" y="52"/>
                    <a:pt x="507" y="52"/>
                  </a:cubicBezTo>
                  <a:cubicBezTo>
                    <a:pt x="503" y="52"/>
                    <a:pt x="497" y="50"/>
                    <a:pt x="491" y="47"/>
                  </a:cubicBezTo>
                  <a:cubicBezTo>
                    <a:pt x="486" y="46"/>
                    <a:pt x="482" y="44"/>
                    <a:pt x="478" y="43"/>
                  </a:cubicBezTo>
                  <a:cubicBezTo>
                    <a:pt x="477" y="43"/>
                    <a:pt x="476" y="43"/>
                    <a:pt x="475" y="43"/>
                  </a:cubicBezTo>
                  <a:cubicBezTo>
                    <a:pt x="472" y="43"/>
                    <a:pt x="469" y="44"/>
                    <a:pt x="467" y="44"/>
                  </a:cubicBezTo>
                  <a:cubicBezTo>
                    <a:pt x="465" y="45"/>
                    <a:pt x="463" y="45"/>
                    <a:pt x="460" y="45"/>
                  </a:cubicBezTo>
                  <a:cubicBezTo>
                    <a:pt x="459" y="45"/>
                    <a:pt x="457" y="45"/>
                    <a:pt x="455" y="45"/>
                  </a:cubicBezTo>
                  <a:cubicBezTo>
                    <a:pt x="453" y="44"/>
                    <a:pt x="451" y="44"/>
                    <a:pt x="450" y="44"/>
                  </a:cubicBezTo>
                  <a:cubicBezTo>
                    <a:pt x="449" y="44"/>
                    <a:pt x="448" y="44"/>
                    <a:pt x="447" y="44"/>
                  </a:cubicBezTo>
                  <a:cubicBezTo>
                    <a:pt x="444" y="45"/>
                    <a:pt x="444" y="45"/>
                    <a:pt x="444" y="45"/>
                  </a:cubicBezTo>
                  <a:cubicBezTo>
                    <a:pt x="442" y="42"/>
                    <a:pt x="442" y="42"/>
                    <a:pt x="442" y="42"/>
                  </a:cubicBezTo>
                  <a:cubicBezTo>
                    <a:pt x="441" y="40"/>
                    <a:pt x="439" y="38"/>
                    <a:pt x="436" y="37"/>
                  </a:cubicBezTo>
                  <a:cubicBezTo>
                    <a:pt x="435" y="37"/>
                    <a:pt x="435" y="37"/>
                    <a:pt x="435" y="37"/>
                  </a:cubicBezTo>
                  <a:cubicBezTo>
                    <a:pt x="433" y="37"/>
                    <a:pt x="431" y="38"/>
                    <a:pt x="429" y="39"/>
                  </a:cubicBezTo>
                  <a:cubicBezTo>
                    <a:pt x="428" y="40"/>
                    <a:pt x="427" y="41"/>
                    <a:pt x="427" y="41"/>
                  </a:cubicBezTo>
                  <a:cubicBezTo>
                    <a:pt x="426" y="41"/>
                    <a:pt x="426" y="41"/>
                    <a:pt x="426" y="41"/>
                  </a:cubicBezTo>
                  <a:cubicBezTo>
                    <a:pt x="426" y="41"/>
                    <a:pt x="426" y="41"/>
                    <a:pt x="426" y="41"/>
                  </a:cubicBezTo>
                  <a:cubicBezTo>
                    <a:pt x="425" y="41"/>
                    <a:pt x="425" y="41"/>
                    <a:pt x="424" y="41"/>
                  </a:cubicBezTo>
                  <a:cubicBezTo>
                    <a:pt x="424" y="41"/>
                    <a:pt x="423" y="41"/>
                    <a:pt x="421" y="41"/>
                  </a:cubicBezTo>
                  <a:cubicBezTo>
                    <a:pt x="420" y="40"/>
                    <a:pt x="419" y="40"/>
                    <a:pt x="417" y="40"/>
                  </a:cubicBezTo>
                  <a:cubicBezTo>
                    <a:pt x="417" y="40"/>
                    <a:pt x="417" y="40"/>
                    <a:pt x="417" y="40"/>
                  </a:cubicBezTo>
                  <a:cubicBezTo>
                    <a:pt x="413" y="40"/>
                    <a:pt x="408" y="42"/>
                    <a:pt x="404" y="43"/>
                  </a:cubicBezTo>
                  <a:cubicBezTo>
                    <a:pt x="402" y="43"/>
                    <a:pt x="400" y="44"/>
                    <a:pt x="397" y="45"/>
                  </a:cubicBezTo>
                  <a:cubicBezTo>
                    <a:pt x="393" y="45"/>
                    <a:pt x="388" y="45"/>
                    <a:pt x="384" y="45"/>
                  </a:cubicBezTo>
                  <a:cubicBezTo>
                    <a:pt x="381" y="45"/>
                    <a:pt x="378" y="45"/>
                    <a:pt x="376" y="46"/>
                  </a:cubicBezTo>
                  <a:cubicBezTo>
                    <a:pt x="371" y="46"/>
                    <a:pt x="367" y="47"/>
                    <a:pt x="363" y="48"/>
                  </a:cubicBezTo>
                  <a:cubicBezTo>
                    <a:pt x="358" y="49"/>
                    <a:pt x="353" y="51"/>
                    <a:pt x="349" y="51"/>
                  </a:cubicBezTo>
                  <a:cubicBezTo>
                    <a:pt x="348" y="51"/>
                    <a:pt x="347" y="51"/>
                    <a:pt x="347" y="51"/>
                  </a:cubicBezTo>
                  <a:cubicBezTo>
                    <a:pt x="344" y="50"/>
                    <a:pt x="342" y="49"/>
                    <a:pt x="340" y="48"/>
                  </a:cubicBezTo>
                  <a:cubicBezTo>
                    <a:pt x="338" y="46"/>
                    <a:pt x="335" y="45"/>
                    <a:pt x="333" y="45"/>
                  </a:cubicBezTo>
                  <a:cubicBezTo>
                    <a:pt x="331" y="44"/>
                    <a:pt x="330" y="44"/>
                    <a:pt x="328" y="44"/>
                  </a:cubicBezTo>
                  <a:cubicBezTo>
                    <a:pt x="326" y="44"/>
                    <a:pt x="326" y="44"/>
                    <a:pt x="326" y="44"/>
                  </a:cubicBezTo>
                  <a:cubicBezTo>
                    <a:pt x="325" y="44"/>
                    <a:pt x="323" y="44"/>
                    <a:pt x="322" y="44"/>
                  </a:cubicBezTo>
                  <a:cubicBezTo>
                    <a:pt x="320" y="44"/>
                    <a:pt x="319" y="43"/>
                    <a:pt x="317" y="42"/>
                  </a:cubicBezTo>
                  <a:cubicBezTo>
                    <a:pt x="315" y="42"/>
                    <a:pt x="314" y="41"/>
                    <a:pt x="312" y="41"/>
                  </a:cubicBezTo>
                  <a:cubicBezTo>
                    <a:pt x="308" y="40"/>
                    <a:pt x="304" y="40"/>
                    <a:pt x="300" y="40"/>
                  </a:cubicBezTo>
                  <a:cubicBezTo>
                    <a:pt x="299" y="40"/>
                    <a:pt x="293" y="40"/>
                    <a:pt x="292" y="40"/>
                  </a:cubicBezTo>
                  <a:cubicBezTo>
                    <a:pt x="289" y="40"/>
                    <a:pt x="286" y="40"/>
                    <a:pt x="283" y="40"/>
                  </a:cubicBezTo>
                  <a:cubicBezTo>
                    <a:pt x="281" y="39"/>
                    <a:pt x="279" y="39"/>
                    <a:pt x="278" y="38"/>
                  </a:cubicBezTo>
                  <a:cubicBezTo>
                    <a:pt x="276" y="37"/>
                    <a:pt x="274" y="36"/>
                    <a:pt x="271" y="36"/>
                  </a:cubicBezTo>
                  <a:cubicBezTo>
                    <a:pt x="270" y="36"/>
                    <a:pt x="269" y="36"/>
                    <a:pt x="268" y="36"/>
                  </a:cubicBezTo>
                  <a:cubicBezTo>
                    <a:pt x="267" y="36"/>
                    <a:pt x="266" y="36"/>
                    <a:pt x="264" y="36"/>
                  </a:cubicBezTo>
                  <a:cubicBezTo>
                    <a:pt x="263" y="36"/>
                    <a:pt x="263" y="36"/>
                    <a:pt x="263" y="36"/>
                  </a:cubicBezTo>
                  <a:cubicBezTo>
                    <a:pt x="262" y="36"/>
                    <a:pt x="261" y="36"/>
                    <a:pt x="260" y="36"/>
                  </a:cubicBezTo>
                  <a:cubicBezTo>
                    <a:pt x="259" y="36"/>
                    <a:pt x="258" y="36"/>
                    <a:pt x="258" y="36"/>
                  </a:cubicBezTo>
                  <a:cubicBezTo>
                    <a:pt x="256" y="36"/>
                    <a:pt x="255" y="35"/>
                    <a:pt x="254" y="35"/>
                  </a:cubicBezTo>
                  <a:cubicBezTo>
                    <a:pt x="252" y="34"/>
                    <a:pt x="251" y="33"/>
                    <a:pt x="249" y="33"/>
                  </a:cubicBezTo>
                  <a:cubicBezTo>
                    <a:pt x="247" y="33"/>
                    <a:pt x="246" y="33"/>
                    <a:pt x="244" y="33"/>
                  </a:cubicBezTo>
                  <a:cubicBezTo>
                    <a:pt x="241" y="33"/>
                    <a:pt x="241" y="33"/>
                    <a:pt x="241" y="33"/>
                  </a:cubicBezTo>
                  <a:cubicBezTo>
                    <a:pt x="240" y="33"/>
                    <a:pt x="239" y="33"/>
                    <a:pt x="238" y="32"/>
                  </a:cubicBezTo>
                  <a:cubicBezTo>
                    <a:pt x="236" y="32"/>
                    <a:pt x="235" y="32"/>
                    <a:pt x="233" y="31"/>
                  </a:cubicBezTo>
                  <a:cubicBezTo>
                    <a:pt x="231" y="30"/>
                    <a:pt x="229" y="29"/>
                    <a:pt x="227" y="29"/>
                  </a:cubicBezTo>
                  <a:cubicBezTo>
                    <a:pt x="226" y="29"/>
                    <a:pt x="226" y="29"/>
                    <a:pt x="226" y="29"/>
                  </a:cubicBezTo>
                  <a:cubicBezTo>
                    <a:pt x="222" y="29"/>
                    <a:pt x="218" y="30"/>
                    <a:pt x="215" y="31"/>
                  </a:cubicBezTo>
                  <a:cubicBezTo>
                    <a:pt x="213" y="32"/>
                    <a:pt x="212" y="32"/>
                    <a:pt x="210" y="32"/>
                  </a:cubicBezTo>
                  <a:cubicBezTo>
                    <a:pt x="206" y="33"/>
                    <a:pt x="203" y="33"/>
                    <a:pt x="200" y="33"/>
                  </a:cubicBezTo>
                  <a:cubicBezTo>
                    <a:pt x="197" y="33"/>
                    <a:pt x="195" y="33"/>
                    <a:pt x="193" y="34"/>
                  </a:cubicBezTo>
                  <a:cubicBezTo>
                    <a:pt x="188" y="34"/>
                    <a:pt x="184" y="35"/>
                    <a:pt x="180" y="36"/>
                  </a:cubicBezTo>
                  <a:cubicBezTo>
                    <a:pt x="177" y="37"/>
                    <a:pt x="173" y="38"/>
                    <a:pt x="169" y="39"/>
                  </a:cubicBezTo>
                  <a:cubicBezTo>
                    <a:pt x="160" y="40"/>
                    <a:pt x="153" y="42"/>
                    <a:pt x="146" y="45"/>
                  </a:cubicBezTo>
                  <a:cubicBezTo>
                    <a:pt x="138" y="48"/>
                    <a:pt x="131" y="49"/>
                    <a:pt x="123" y="51"/>
                  </a:cubicBezTo>
                  <a:cubicBezTo>
                    <a:pt x="122" y="51"/>
                    <a:pt x="120" y="51"/>
                    <a:pt x="119" y="51"/>
                  </a:cubicBezTo>
                  <a:cubicBezTo>
                    <a:pt x="112" y="52"/>
                    <a:pt x="105" y="52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100" y="60"/>
                    <a:pt x="100" y="60"/>
                    <a:pt x="100" y="60"/>
                  </a:cubicBezTo>
                  <a:cubicBezTo>
                    <a:pt x="100" y="62"/>
                    <a:pt x="101" y="64"/>
                    <a:pt x="102" y="65"/>
                  </a:cubicBezTo>
                  <a:cubicBezTo>
                    <a:pt x="103" y="69"/>
                    <a:pt x="104" y="72"/>
                    <a:pt x="103" y="75"/>
                  </a:cubicBezTo>
                  <a:cubicBezTo>
                    <a:pt x="103" y="78"/>
                    <a:pt x="103" y="78"/>
                    <a:pt x="103" y="78"/>
                  </a:cubicBezTo>
                  <a:cubicBezTo>
                    <a:pt x="99" y="78"/>
                    <a:pt x="99" y="78"/>
                    <a:pt x="99" y="78"/>
                  </a:cubicBezTo>
                  <a:cubicBezTo>
                    <a:pt x="97" y="78"/>
                    <a:pt x="95" y="77"/>
                    <a:pt x="93" y="76"/>
                  </a:cubicBezTo>
                  <a:cubicBezTo>
                    <a:pt x="91" y="76"/>
                    <a:pt x="88" y="75"/>
                    <a:pt x="86" y="75"/>
                  </a:cubicBezTo>
                  <a:cubicBezTo>
                    <a:pt x="85" y="75"/>
                    <a:pt x="85" y="75"/>
                    <a:pt x="85" y="75"/>
                  </a:cubicBezTo>
                  <a:cubicBezTo>
                    <a:pt x="79" y="75"/>
                    <a:pt x="71" y="76"/>
                    <a:pt x="64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51" y="80"/>
                    <a:pt x="42" y="83"/>
                    <a:pt x="42" y="91"/>
                  </a:cubicBezTo>
                  <a:cubicBezTo>
                    <a:pt x="43" y="94"/>
                    <a:pt x="44" y="97"/>
                    <a:pt x="50" y="98"/>
                  </a:cubicBezTo>
                  <a:cubicBezTo>
                    <a:pt x="63" y="101"/>
                    <a:pt x="63" y="101"/>
                    <a:pt x="63" y="101"/>
                  </a:cubicBezTo>
                  <a:cubicBezTo>
                    <a:pt x="51" y="106"/>
                    <a:pt x="51" y="106"/>
                    <a:pt x="51" y="106"/>
                  </a:cubicBezTo>
                  <a:cubicBezTo>
                    <a:pt x="49" y="107"/>
                    <a:pt x="48" y="107"/>
                    <a:pt x="47" y="107"/>
                  </a:cubicBezTo>
                  <a:cubicBezTo>
                    <a:pt x="46" y="107"/>
                    <a:pt x="45" y="107"/>
                    <a:pt x="43" y="107"/>
                  </a:cubicBezTo>
                  <a:cubicBezTo>
                    <a:pt x="42" y="106"/>
                    <a:pt x="41" y="106"/>
                    <a:pt x="39" y="106"/>
                  </a:cubicBezTo>
                  <a:cubicBezTo>
                    <a:pt x="39" y="106"/>
                    <a:pt x="39" y="106"/>
                    <a:pt x="39" y="106"/>
                  </a:cubicBezTo>
                  <a:cubicBezTo>
                    <a:pt x="35" y="106"/>
                    <a:pt x="32" y="108"/>
                    <a:pt x="28" y="109"/>
                  </a:cubicBezTo>
                  <a:cubicBezTo>
                    <a:pt x="26" y="111"/>
                    <a:pt x="23" y="112"/>
                    <a:pt x="20" y="113"/>
                  </a:cubicBezTo>
                  <a:cubicBezTo>
                    <a:pt x="19" y="113"/>
                    <a:pt x="19" y="113"/>
                    <a:pt x="19" y="113"/>
                  </a:cubicBezTo>
                  <a:cubicBezTo>
                    <a:pt x="6" y="117"/>
                    <a:pt x="1" y="119"/>
                    <a:pt x="1" y="123"/>
                  </a:cubicBezTo>
                  <a:cubicBezTo>
                    <a:pt x="0" y="128"/>
                    <a:pt x="7" y="132"/>
                    <a:pt x="17" y="136"/>
                  </a:cubicBezTo>
                  <a:cubicBezTo>
                    <a:pt x="19" y="136"/>
                    <a:pt x="21" y="137"/>
                    <a:pt x="22" y="138"/>
                  </a:cubicBezTo>
                  <a:cubicBezTo>
                    <a:pt x="25" y="139"/>
                    <a:pt x="25" y="139"/>
                    <a:pt x="25" y="139"/>
                  </a:cubicBezTo>
                  <a:cubicBezTo>
                    <a:pt x="33" y="143"/>
                    <a:pt x="38" y="145"/>
                    <a:pt x="46" y="147"/>
                  </a:cubicBezTo>
                  <a:cubicBezTo>
                    <a:pt x="52" y="148"/>
                    <a:pt x="59" y="148"/>
                    <a:pt x="65" y="148"/>
                  </a:cubicBezTo>
                  <a:cubicBezTo>
                    <a:pt x="71" y="148"/>
                    <a:pt x="77" y="148"/>
                    <a:pt x="82" y="148"/>
                  </a:cubicBezTo>
                  <a:cubicBezTo>
                    <a:pt x="84" y="147"/>
                    <a:pt x="86" y="147"/>
                    <a:pt x="88" y="147"/>
                  </a:cubicBezTo>
                  <a:cubicBezTo>
                    <a:pt x="90" y="146"/>
                    <a:pt x="91" y="146"/>
                    <a:pt x="91" y="146"/>
                  </a:cubicBezTo>
                  <a:cubicBezTo>
                    <a:pt x="92" y="146"/>
                    <a:pt x="92" y="146"/>
                    <a:pt x="92" y="146"/>
                  </a:cubicBezTo>
                  <a:cubicBezTo>
                    <a:pt x="92" y="146"/>
                    <a:pt x="92" y="146"/>
                    <a:pt x="92" y="146"/>
                  </a:cubicBezTo>
                  <a:cubicBezTo>
                    <a:pt x="94" y="146"/>
                    <a:pt x="95" y="147"/>
                    <a:pt x="97" y="148"/>
                  </a:cubicBezTo>
                  <a:cubicBezTo>
                    <a:pt x="98" y="149"/>
                    <a:pt x="100" y="151"/>
                    <a:pt x="103" y="151"/>
                  </a:cubicBezTo>
                  <a:cubicBezTo>
                    <a:pt x="103" y="151"/>
                    <a:pt x="104" y="151"/>
                    <a:pt x="104" y="151"/>
                  </a:cubicBezTo>
                  <a:cubicBezTo>
                    <a:pt x="107" y="151"/>
                    <a:pt x="110" y="150"/>
                    <a:pt x="113" y="149"/>
                  </a:cubicBezTo>
                  <a:cubicBezTo>
                    <a:pt x="114" y="148"/>
                    <a:pt x="116" y="147"/>
                    <a:pt x="118" y="146"/>
                  </a:cubicBezTo>
                  <a:cubicBezTo>
                    <a:pt x="120" y="146"/>
                    <a:pt x="123" y="146"/>
                    <a:pt x="125" y="146"/>
                  </a:cubicBezTo>
                  <a:cubicBezTo>
                    <a:pt x="129" y="145"/>
                    <a:pt x="134" y="145"/>
                    <a:pt x="138" y="143"/>
                  </a:cubicBezTo>
                  <a:cubicBezTo>
                    <a:pt x="141" y="142"/>
                    <a:pt x="143" y="140"/>
                    <a:pt x="145" y="138"/>
                  </a:cubicBezTo>
                  <a:cubicBezTo>
                    <a:pt x="147" y="137"/>
                    <a:pt x="147" y="136"/>
                    <a:pt x="148" y="136"/>
                  </a:cubicBezTo>
                  <a:cubicBezTo>
                    <a:pt x="149" y="136"/>
                    <a:pt x="149" y="136"/>
                    <a:pt x="149" y="136"/>
                  </a:cubicBezTo>
                  <a:cubicBezTo>
                    <a:pt x="150" y="136"/>
                    <a:pt x="150" y="136"/>
                    <a:pt x="150" y="136"/>
                  </a:cubicBezTo>
                  <a:cubicBezTo>
                    <a:pt x="153" y="136"/>
                    <a:pt x="155" y="137"/>
                    <a:pt x="158" y="139"/>
                  </a:cubicBezTo>
                  <a:cubicBezTo>
                    <a:pt x="160" y="141"/>
                    <a:pt x="163" y="143"/>
                    <a:pt x="167" y="143"/>
                  </a:cubicBezTo>
                  <a:cubicBezTo>
                    <a:pt x="172" y="144"/>
                    <a:pt x="177" y="144"/>
                    <a:pt x="181" y="144"/>
                  </a:cubicBezTo>
                  <a:cubicBezTo>
                    <a:pt x="187" y="144"/>
                    <a:pt x="192" y="144"/>
                    <a:pt x="197" y="147"/>
                  </a:cubicBezTo>
                  <a:cubicBezTo>
                    <a:pt x="201" y="149"/>
                    <a:pt x="205" y="154"/>
                    <a:pt x="207" y="159"/>
                  </a:cubicBezTo>
                  <a:cubicBezTo>
                    <a:pt x="208" y="160"/>
                    <a:pt x="208" y="161"/>
                    <a:pt x="209" y="162"/>
                  </a:cubicBezTo>
                  <a:cubicBezTo>
                    <a:pt x="210" y="164"/>
                    <a:pt x="210" y="164"/>
                    <a:pt x="210" y="164"/>
                  </a:cubicBezTo>
                  <a:cubicBezTo>
                    <a:pt x="208" y="167"/>
                    <a:pt x="208" y="167"/>
                    <a:pt x="208" y="167"/>
                  </a:cubicBezTo>
                  <a:cubicBezTo>
                    <a:pt x="207" y="168"/>
                    <a:pt x="206" y="170"/>
                    <a:pt x="206" y="172"/>
                  </a:cubicBezTo>
                  <a:cubicBezTo>
                    <a:pt x="205" y="173"/>
                    <a:pt x="206" y="174"/>
                    <a:pt x="206" y="176"/>
                  </a:cubicBezTo>
                  <a:cubicBezTo>
                    <a:pt x="207" y="177"/>
                    <a:pt x="207" y="178"/>
                    <a:pt x="207" y="179"/>
                  </a:cubicBezTo>
                  <a:cubicBezTo>
                    <a:pt x="207" y="179"/>
                    <a:pt x="207" y="179"/>
                    <a:pt x="207" y="179"/>
                  </a:cubicBezTo>
                  <a:cubicBezTo>
                    <a:pt x="207" y="181"/>
                    <a:pt x="206" y="183"/>
                    <a:pt x="205" y="185"/>
                  </a:cubicBezTo>
                  <a:cubicBezTo>
                    <a:pt x="204" y="189"/>
                    <a:pt x="203" y="191"/>
                    <a:pt x="206" y="194"/>
                  </a:cubicBezTo>
                  <a:cubicBezTo>
                    <a:pt x="207" y="196"/>
                    <a:pt x="207" y="196"/>
                    <a:pt x="207" y="196"/>
                  </a:cubicBezTo>
                  <a:cubicBezTo>
                    <a:pt x="210" y="196"/>
                    <a:pt x="210" y="196"/>
                    <a:pt x="210" y="196"/>
                  </a:cubicBezTo>
                  <a:cubicBezTo>
                    <a:pt x="211" y="196"/>
                    <a:pt x="213" y="196"/>
                    <a:pt x="214" y="196"/>
                  </a:cubicBezTo>
                  <a:cubicBezTo>
                    <a:pt x="227" y="192"/>
                    <a:pt x="227" y="192"/>
                    <a:pt x="227" y="192"/>
                  </a:cubicBezTo>
                  <a:cubicBezTo>
                    <a:pt x="219" y="202"/>
                    <a:pt x="219" y="202"/>
                    <a:pt x="219" y="202"/>
                  </a:cubicBezTo>
                  <a:cubicBezTo>
                    <a:pt x="217" y="204"/>
                    <a:pt x="217" y="205"/>
                    <a:pt x="217" y="207"/>
                  </a:cubicBezTo>
                  <a:cubicBezTo>
                    <a:pt x="216" y="210"/>
                    <a:pt x="217" y="214"/>
                    <a:pt x="217" y="218"/>
                  </a:cubicBezTo>
                  <a:cubicBezTo>
                    <a:pt x="218" y="220"/>
                    <a:pt x="218" y="223"/>
                    <a:pt x="218" y="225"/>
                  </a:cubicBezTo>
                  <a:cubicBezTo>
                    <a:pt x="218" y="228"/>
                    <a:pt x="217" y="233"/>
                    <a:pt x="217" y="235"/>
                  </a:cubicBezTo>
                  <a:cubicBezTo>
                    <a:pt x="217" y="235"/>
                    <a:pt x="217" y="235"/>
                    <a:pt x="217" y="235"/>
                  </a:cubicBezTo>
                  <a:cubicBezTo>
                    <a:pt x="216" y="236"/>
                    <a:pt x="216" y="236"/>
                    <a:pt x="216" y="236"/>
                  </a:cubicBezTo>
                  <a:cubicBezTo>
                    <a:pt x="215" y="237"/>
                    <a:pt x="215" y="237"/>
                    <a:pt x="213" y="238"/>
                  </a:cubicBezTo>
                  <a:cubicBezTo>
                    <a:pt x="211" y="239"/>
                    <a:pt x="208" y="241"/>
                    <a:pt x="208" y="244"/>
                  </a:cubicBezTo>
                  <a:cubicBezTo>
                    <a:pt x="207" y="248"/>
                    <a:pt x="210" y="252"/>
                    <a:pt x="214" y="256"/>
                  </a:cubicBezTo>
                  <a:cubicBezTo>
                    <a:pt x="217" y="259"/>
                    <a:pt x="218" y="260"/>
                    <a:pt x="219" y="261"/>
                  </a:cubicBezTo>
                  <a:cubicBezTo>
                    <a:pt x="219" y="261"/>
                    <a:pt x="219" y="261"/>
                    <a:pt x="219" y="261"/>
                  </a:cubicBezTo>
                  <a:cubicBezTo>
                    <a:pt x="219" y="262"/>
                    <a:pt x="219" y="262"/>
                    <a:pt x="219" y="262"/>
                  </a:cubicBezTo>
                  <a:cubicBezTo>
                    <a:pt x="219" y="263"/>
                    <a:pt x="219" y="266"/>
                    <a:pt x="215" y="274"/>
                  </a:cubicBezTo>
                  <a:cubicBezTo>
                    <a:pt x="214" y="276"/>
                    <a:pt x="214" y="276"/>
                    <a:pt x="214" y="276"/>
                  </a:cubicBezTo>
                  <a:cubicBezTo>
                    <a:pt x="210" y="285"/>
                    <a:pt x="204" y="293"/>
                    <a:pt x="197" y="301"/>
                  </a:cubicBezTo>
                  <a:cubicBezTo>
                    <a:pt x="195" y="304"/>
                    <a:pt x="192" y="307"/>
                    <a:pt x="189" y="310"/>
                  </a:cubicBezTo>
                  <a:cubicBezTo>
                    <a:pt x="184" y="315"/>
                    <a:pt x="179" y="319"/>
                    <a:pt x="176" y="325"/>
                  </a:cubicBezTo>
                  <a:cubicBezTo>
                    <a:pt x="175" y="327"/>
                    <a:pt x="174" y="330"/>
                    <a:pt x="174" y="332"/>
                  </a:cubicBezTo>
                  <a:cubicBezTo>
                    <a:pt x="173" y="334"/>
                    <a:pt x="172" y="336"/>
                    <a:pt x="172" y="338"/>
                  </a:cubicBezTo>
                  <a:cubicBezTo>
                    <a:pt x="170" y="340"/>
                    <a:pt x="168" y="342"/>
                    <a:pt x="166" y="344"/>
                  </a:cubicBezTo>
                  <a:cubicBezTo>
                    <a:pt x="164" y="347"/>
                    <a:pt x="162" y="349"/>
                    <a:pt x="160" y="352"/>
                  </a:cubicBezTo>
                  <a:cubicBezTo>
                    <a:pt x="160" y="352"/>
                    <a:pt x="160" y="352"/>
                    <a:pt x="160" y="352"/>
                  </a:cubicBezTo>
                  <a:cubicBezTo>
                    <a:pt x="160" y="353"/>
                    <a:pt x="160" y="353"/>
                    <a:pt x="160" y="353"/>
                  </a:cubicBezTo>
                  <a:cubicBezTo>
                    <a:pt x="159" y="360"/>
                    <a:pt x="159" y="367"/>
                    <a:pt x="160" y="373"/>
                  </a:cubicBezTo>
                  <a:cubicBezTo>
                    <a:pt x="160" y="377"/>
                    <a:pt x="160" y="377"/>
                    <a:pt x="160" y="377"/>
                  </a:cubicBezTo>
                  <a:cubicBezTo>
                    <a:pt x="160" y="380"/>
                    <a:pt x="160" y="383"/>
                    <a:pt x="160" y="386"/>
                  </a:cubicBezTo>
                  <a:cubicBezTo>
                    <a:pt x="160" y="391"/>
                    <a:pt x="160" y="396"/>
                    <a:pt x="160" y="400"/>
                  </a:cubicBezTo>
                  <a:cubicBezTo>
                    <a:pt x="161" y="405"/>
                    <a:pt x="163" y="413"/>
                    <a:pt x="165" y="416"/>
                  </a:cubicBezTo>
                  <a:cubicBezTo>
                    <a:pt x="167" y="420"/>
                    <a:pt x="170" y="421"/>
                    <a:pt x="173" y="421"/>
                  </a:cubicBezTo>
                  <a:cubicBezTo>
                    <a:pt x="174" y="422"/>
                    <a:pt x="176" y="422"/>
                    <a:pt x="178" y="423"/>
                  </a:cubicBezTo>
                  <a:cubicBezTo>
                    <a:pt x="182" y="425"/>
                    <a:pt x="187" y="431"/>
                    <a:pt x="188" y="434"/>
                  </a:cubicBezTo>
                  <a:cubicBezTo>
                    <a:pt x="189" y="437"/>
                    <a:pt x="189" y="440"/>
                    <a:pt x="189" y="444"/>
                  </a:cubicBezTo>
                  <a:cubicBezTo>
                    <a:pt x="189" y="446"/>
                    <a:pt x="189" y="449"/>
                    <a:pt x="189" y="451"/>
                  </a:cubicBezTo>
                  <a:cubicBezTo>
                    <a:pt x="189" y="452"/>
                    <a:pt x="190" y="453"/>
                    <a:pt x="190" y="455"/>
                  </a:cubicBezTo>
                  <a:cubicBezTo>
                    <a:pt x="190" y="460"/>
                    <a:pt x="191" y="466"/>
                    <a:pt x="192" y="470"/>
                  </a:cubicBezTo>
                  <a:cubicBezTo>
                    <a:pt x="193" y="472"/>
                    <a:pt x="195" y="474"/>
                    <a:pt x="197" y="477"/>
                  </a:cubicBezTo>
                  <a:cubicBezTo>
                    <a:pt x="199" y="479"/>
                    <a:pt x="201" y="481"/>
                    <a:pt x="201" y="483"/>
                  </a:cubicBezTo>
                  <a:cubicBezTo>
                    <a:pt x="202" y="485"/>
                    <a:pt x="202" y="485"/>
                    <a:pt x="202" y="485"/>
                  </a:cubicBezTo>
                  <a:cubicBezTo>
                    <a:pt x="200" y="487"/>
                    <a:pt x="200" y="487"/>
                    <a:pt x="200" y="487"/>
                  </a:cubicBezTo>
                  <a:cubicBezTo>
                    <a:pt x="200" y="488"/>
                    <a:pt x="199" y="488"/>
                    <a:pt x="199" y="489"/>
                  </a:cubicBezTo>
                  <a:cubicBezTo>
                    <a:pt x="196" y="491"/>
                    <a:pt x="194" y="493"/>
                    <a:pt x="194" y="496"/>
                  </a:cubicBezTo>
                  <a:cubicBezTo>
                    <a:pt x="194" y="502"/>
                    <a:pt x="199" y="504"/>
                    <a:pt x="205" y="507"/>
                  </a:cubicBezTo>
                  <a:cubicBezTo>
                    <a:pt x="210" y="510"/>
                    <a:pt x="213" y="511"/>
                    <a:pt x="214" y="514"/>
                  </a:cubicBezTo>
                  <a:cubicBezTo>
                    <a:pt x="214" y="516"/>
                    <a:pt x="214" y="517"/>
                    <a:pt x="213" y="520"/>
                  </a:cubicBezTo>
                  <a:cubicBezTo>
                    <a:pt x="212" y="522"/>
                    <a:pt x="212" y="524"/>
                    <a:pt x="212" y="527"/>
                  </a:cubicBezTo>
                  <a:cubicBezTo>
                    <a:pt x="213" y="531"/>
                    <a:pt x="218" y="533"/>
                    <a:pt x="221" y="536"/>
                  </a:cubicBezTo>
                  <a:cubicBezTo>
                    <a:pt x="221" y="536"/>
                    <a:pt x="221" y="536"/>
                    <a:pt x="221" y="536"/>
                  </a:cubicBezTo>
                  <a:cubicBezTo>
                    <a:pt x="222" y="537"/>
                    <a:pt x="223" y="537"/>
                    <a:pt x="223" y="537"/>
                  </a:cubicBezTo>
                  <a:cubicBezTo>
                    <a:pt x="224" y="538"/>
                    <a:pt x="225" y="539"/>
                    <a:pt x="226" y="540"/>
                  </a:cubicBezTo>
                  <a:cubicBezTo>
                    <a:pt x="228" y="543"/>
                    <a:pt x="231" y="546"/>
                    <a:pt x="235" y="546"/>
                  </a:cubicBezTo>
                  <a:cubicBezTo>
                    <a:pt x="235" y="546"/>
                    <a:pt x="236" y="546"/>
                    <a:pt x="237" y="546"/>
                  </a:cubicBezTo>
                  <a:cubicBezTo>
                    <a:pt x="237" y="546"/>
                    <a:pt x="237" y="546"/>
                    <a:pt x="237" y="546"/>
                  </a:cubicBezTo>
                  <a:cubicBezTo>
                    <a:pt x="238" y="545"/>
                    <a:pt x="238" y="545"/>
                    <a:pt x="238" y="545"/>
                  </a:cubicBezTo>
                  <a:cubicBezTo>
                    <a:pt x="241" y="541"/>
                    <a:pt x="239" y="537"/>
                    <a:pt x="235" y="532"/>
                  </a:cubicBezTo>
                  <a:cubicBezTo>
                    <a:pt x="234" y="530"/>
                    <a:pt x="233" y="529"/>
                    <a:pt x="233" y="528"/>
                  </a:cubicBezTo>
                  <a:cubicBezTo>
                    <a:pt x="232" y="526"/>
                    <a:pt x="231" y="522"/>
                    <a:pt x="230" y="518"/>
                  </a:cubicBezTo>
                  <a:cubicBezTo>
                    <a:pt x="230" y="515"/>
                    <a:pt x="229" y="510"/>
                    <a:pt x="228" y="506"/>
                  </a:cubicBezTo>
                  <a:cubicBezTo>
                    <a:pt x="227" y="503"/>
                    <a:pt x="225" y="501"/>
                    <a:pt x="223" y="498"/>
                  </a:cubicBezTo>
                  <a:cubicBezTo>
                    <a:pt x="222" y="496"/>
                    <a:pt x="221" y="494"/>
                    <a:pt x="220" y="492"/>
                  </a:cubicBezTo>
                  <a:cubicBezTo>
                    <a:pt x="220" y="491"/>
                    <a:pt x="219" y="490"/>
                    <a:pt x="219" y="489"/>
                  </a:cubicBezTo>
                  <a:cubicBezTo>
                    <a:pt x="217" y="478"/>
                    <a:pt x="217" y="478"/>
                    <a:pt x="217" y="478"/>
                  </a:cubicBezTo>
                  <a:cubicBezTo>
                    <a:pt x="215" y="474"/>
                    <a:pt x="215" y="474"/>
                    <a:pt x="215" y="474"/>
                  </a:cubicBezTo>
                  <a:cubicBezTo>
                    <a:pt x="214" y="474"/>
                    <a:pt x="214" y="473"/>
                    <a:pt x="213" y="472"/>
                  </a:cubicBezTo>
                  <a:cubicBezTo>
                    <a:pt x="211" y="469"/>
                    <a:pt x="210" y="467"/>
                    <a:pt x="209" y="466"/>
                  </a:cubicBezTo>
                  <a:cubicBezTo>
                    <a:pt x="209" y="466"/>
                    <a:pt x="209" y="466"/>
                    <a:pt x="209" y="466"/>
                  </a:cubicBezTo>
                  <a:cubicBezTo>
                    <a:pt x="209" y="466"/>
                    <a:pt x="209" y="466"/>
                    <a:pt x="209" y="466"/>
                  </a:cubicBezTo>
                  <a:cubicBezTo>
                    <a:pt x="209" y="462"/>
                    <a:pt x="210" y="459"/>
                    <a:pt x="212" y="456"/>
                  </a:cubicBezTo>
                  <a:cubicBezTo>
                    <a:pt x="213" y="455"/>
                    <a:pt x="215" y="454"/>
                    <a:pt x="217" y="454"/>
                  </a:cubicBezTo>
                  <a:cubicBezTo>
                    <a:pt x="219" y="454"/>
                    <a:pt x="222" y="456"/>
                    <a:pt x="223" y="458"/>
                  </a:cubicBezTo>
                  <a:cubicBezTo>
                    <a:pt x="224" y="461"/>
                    <a:pt x="223" y="464"/>
                    <a:pt x="223" y="468"/>
                  </a:cubicBezTo>
                  <a:cubicBezTo>
                    <a:pt x="223" y="469"/>
                    <a:pt x="222" y="471"/>
                    <a:pt x="222" y="472"/>
                  </a:cubicBezTo>
                  <a:cubicBezTo>
                    <a:pt x="222" y="479"/>
                    <a:pt x="222" y="479"/>
                    <a:pt x="222" y="479"/>
                  </a:cubicBezTo>
                  <a:cubicBezTo>
                    <a:pt x="227" y="485"/>
                    <a:pt x="227" y="485"/>
                    <a:pt x="227" y="485"/>
                  </a:cubicBezTo>
                  <a:cubicBezTo>
                    <a:pt x="228" y="486"/>
                    <a:pt x="229" y="488"/>
                    <a:pt x="230" y="489"/>
                  </a:cubicBezTo>
                  <a:cubicBezTo>
                    <a:pt x="232" y="491"/>
                    <a:pt x="233" y="492"/>
                    <a:pt x="234" y="494"/>
                  </a:cubicBezTo>
                  <a:cubicBezTo>
                    <a:pt x="236" y="495"/>
                    <a:pt x="237" y="497"/>
                    <a:pt x="238" y="498"/>
                  </a:cubicBezTo>
                  <a:cubicBezTo>
                    <a:pt x="240" y="501"/>
                    <a:pt x="242" y="504"/>
                    <a:pt x="244" y="507"/>
                  </a:cubicBezTo>
                  <a:cubicBezTo>
                    <a:pt x="245" y="508"/>
                    <a:pt x="245" y="508"/>
                    <a:pt x="245" y="508"/>
                  </a:cubicBezTo>
                  <a:cubicBezTo>
                    <a:pt x="245" y="509"/>
                    <a:pt x="245" y="509"/>
                    <a:pt x="245" y="509"/>
                  </a:cubicBezTo>
                  <a:cubicBezTo>
                    <a:pt x="245" y="511"/>
                    <a:pt x="245" y="512"/>
                    <a:pt x="245" y="515"/>
                  </a:cubicBezTo>
                  <a:cubicBezTo>
                    <a:pt x="245" y="516"/>
                    <a:pt x="245" y="516"/>
                    <a:pt x="245" y="516"/>
                  </a:cubicBezTo>
                  <a:cubicBezTo>
                    <a:pt x="245" y="517"/>
                    <a:pt x="245" y="517"/>
                    <a:pt x="245" y="517"/>
                  </a:cubicBezTo>
                  <a:cubicBezTo>
                    <a:pt x="247" y="519"/>
                    <a:pt x="250" y="522"/>
                    <a:pt x="252" y="524"/>
                  </a:cubicBezTo>
                  <a:cubicBezTo>
                    <a:pt x="255" y="527"/>
                    <a:pt x="258" y="531"/>
                    <a:pt x="261" y="534"/>
                  </a:cubicBezTo>
                  <a:cubicBezTo>
                    <a:pt x="262" y="535"/>
                    <a:pt x="263" y="536"/>
                    <a:pt x="264" y="538"/>
                  </a:cubicBezTo>
                  <a:cubicBezTo>
                    <a:pt x="270" y="545"/>
                    <a:pt x="277" y="554"/>
                    <a:pt x="276" y="566"/>
                  </a:cubicBezTo>
                  <a:cubicBezTo>
                    <a:pt x="276" y="567"/>
                    <a:pt x="275" y="569"/>
                    <a:pt x="274" y="571"/>
                  </a:cubicBezTo>
                  <a:cubicBezTo>
                    <a:pt x="273" y="573"/>
                    <a:pt x="271" y="576"/>
                    <a:pt x="271" y="579"/>
                  </a:cubicBezTo>
                  <a:cubicBezTo>
                    <a:pt x="272" y="585"/>
                    <a:pt x="279" y="591"/>
                    <a:pt x="282" y="593"/>
                  </a:cubicBezTo>
                  <a:cubicBezTo>
                    <a:pt x="284" y="594"/>
                    <a:pt x="285" y="595"/>
                    <a:pt x="287" y="597"/>
                  </a:cubicBezTo>
                  <a:cubicBezTo>
                    <a:pt x="290" y="599"/>
                    <a:pt x="292" y="601"/>
                    <a:pt x="295" y="602"/>
                  </a:cubicBezTo>
                  <a:cubicBezTo>
                    <a:pt x="296" y="603"/>
                    <a:pt x="298" y="603"/>
                    <a:pt x="301" y="604"/>
                  </a:cubicBezTo>
                  <a:cubicBezTo>
                    <a:pt x="302" y="604"/>
                    <a:pt x="304" y="605"/>
                    <a:pt x="306" y="605"/>
                  </a:cubicBezTo>
                  <a:cubicBezTo>
                    <a:pt x="308" y="606"/>
                    <a:pt x="309" y="608"/>
                    <a:pt x="311" y="609"/>
                  </a:cubicBezTo>
                  <a:cubicBezTo>
                    <a:pt x="314" y="611"/>
                    <a:pt x="316" y="613"/>
                    <a:pt x="318" y="614"/>
                  </a:cubicBezTo>
                  <a:cubicBezTo>
                    <a:pt x="321" y="616"/>
                    <a:pt x="325" y="617"/>
                    <a:pt x="329" y="619"/>
                  </a:cubicBezTo>
                  <a:cubicBezTo>
                    <a:pt x="333" y="620"/>
                    <a:pt x="337" y="621"/>
                    <a:pt x="340" y="623"/>
                  </a:cubicBezTo>
                  <a:cubicBezTo>
                    <a:pt x="341" y="623"/>
                    <a:pt x="341" y="623"/>
                    <a:pt x="341" y="623"/>
                  </a:cubicBezTo>
                  <a:cubicBezTo>
                    <a:pt x="348" y="626"/>
                    <a:pt x="357" y="631"/>
                    <a:pt x="363" y="631"/>
                  </a:cubicBezTo>
                  <a:cubicBezTo>
                    <a:pt x="367" y="631"/>
                    <a:pt x="370" y="629"/>
                    <a:pt x="373" y="628"/>
                  </a:cubicBezTo>
                  <a:cubicBezTo>
                    <a:pt x="376" y="626"/>
                    <a:pt x="379" y="625"/>
                    <a:pt x="382" y="625"/>
                  </a:cubicBezTo>
                  <a:cubicBezTo>
                    <a:pt x="389" y="625"/>
                    <a:pt x="395" y="631"/>
                    <a:pt x="400" y="637"/>
                  </a:cubicBezTo>
                  <a:cubicBezTo>
                    <a:pt x="404" y="642"/>
                    <a:pt x="408" y="647"/>
                    <a:pt x="413" y="649"/>
                  </a:cubicBezTo>
                  <a:cubicBezTo>
                    <a:pt x="416" y="650"/>
                    <a:pt x="418" y="651"/>
                    <a:pt x="421" y="651"/>
                  </a:cubicBezTo>
                  <a:cubicBezTo>
                    <a:pt x="422" y="651"/>
                    <a:pt x="423" y="651"/>
                    <a:pt x="425" y="652"/>
                  </a:cubicBezTo>
                  <a:cubicBezTo>
                    <a:pt x="427" y="652"/>
                    <a:pt x="428" y="653"/>
                    <a:pt x="430" y="653"/>
                  </a:cubicBezTo>
                  <a:cubicBezTo>
                    <a:pt x="431" y="654"/>
                    <a:pt x="432" y="654"/>
                    <a:pt x="433" y="655"/>
                  </a:cubicBezTo>
                  <a:cubicBezTo>
                    <a:pt x="436" y="656"/>
                    <a:pt x="440" y="656"/>
                    <a:pt x="443" y="657"/>
                  </a:cubicBezTo>
                  <a:cubicBezTo>
                    <a:pt x="446" y="657"/>
                    <a:pt x="450" y="658"/>
                    <a:pt x="452" y="659"/>
                  </a:cubicBezTo>
                  <a:cubicBezTo>
                    <a:pt x="455" y="660"/>
                    <a:pt x="458" y="664"/>
                    <a:pt x="462" y="670"/>
                  </a:cubicBezTo>
                  <a:cubicBezTo>
                    <a:pt x="465" y="673"/>
                    <a:pt x="467" y="676"/>
                    <a:pt x="469" y="679"/>
                  </a:cubicBezTo>
                  <a:cubicBezTo>
                    <a:pt x="471" y="680"/>
                    <a:pt x="471" y="680"/>
                    <a:pt x="471" y="680"/>
                  </a:cubicBezTo>
                  <a:cubicBezTo>
                    <a:pt x="471" y="683"/>
                    <a:pt x="471" y="683"/>
                    <a:pt x="471" y="683"/>
                  </a:cubicBezTo>
                  <a:cubicBezTo>
                    <a:pt x="471" y="686"/>
                    <a:pt x="470" y="689"/>
                    <a:pt x="472" y="691"/>
                  </a:cubicBezTo>
                  <a:cubicBezTo>
                    <a:pt x="472" y="692"/>
                    <a:pt x="472" y="692"/>
                    <a:pt x="472" y="692"/>
                  </a:cubicBezTo>
                  <a:cubicBezTo>
                    <a:pt x="474" y="695"/>
                    <a:pt x="477" y="696"/>
                    <a:pt x="480" y="697"/>
                  </a:cubicBezTo>
                  <a:cubicBezTo>
                    <a:pt x="482" y="697"/>
                    <a:pt x="483" y="698"/>
                    <a:pt x="485" y="699"/>
                  </a:cubicBezTo>
                  <a:cubicBezTo>
                    <a:pt x="488" y="700"/>
                    <a:pt x="490" y="703"/>
                    <a:pt x="491" y="705"/>
                  </a:cubicBezTo>
                  <a:cubicBezTo>
                    <a:pt x="493" y="708"/>
                    <a:pt x="496" y="711"/>
                    <a:pt x="499" y="713"/>
                  </a:cubicBezTo>
                  <a:cubicBezTo>
                    <a:pt x="500" y="714"/>
                    <a:pt x="502" y="714"/>
                    <a:pt x="505" y="714"/>
                  </a:cubicBezTo>
                  <a:cubicBezTo>
                    <a:pt x="506" y="714"/>
                    <a:pt x="508" y="715"/>
                    <a:pt x="510" y="715"/>
                  </a:cubicBezTo>
                  <a:cubicBezTo>
                    <a:pt x="513" y="716"/>
                    <a:pt x="515" y="718"/>
                    <a:pt x="517" y="720"/>
                  </a:cubicBezTo>
                  <a:cubicBezTo>
                    <a:pt x="519" y="722"/>
                    <a:pt x="522" y="725"/>
                    <a:pt x="526" y="725"/>
                  </a:cubicBezTo>
                  <a:cubicBezTo>
                    <a:pt x="527" y="725"/>
                    <a:pt x="527" y="725"/>
                    <a:pt x="528" y="725"/>
                  </a:cubicBezTo>
                  <a:cubicBezTo>
                    <a:pt x="533" y="723"/>
                    <a:pt x="534" y="719"/>
                    <a:pt x="534" y="715"/>
                  </a:cubicBezTo>
                  <a:cubicBezTo>
                    <a:pt x="534" y="714"/>
                    <a:pt x="534" y="714"/>
                    <a:pt x="534" y="714"/>
                  </a:cubicBezTo>
                  <a:cubicBezTo>
                    <a:pt x="536" y="712"/>
                    <a:pt x="536" y="712"/>
                    <a:pt x="536" y="712"/>
                  </a:cubicBezTo>
                  <a:cubicBezTo>
                    <a:pt x="536" y="712"/>
                    <a:pt x="536" y="712"/>
                    <a:pt x="536" y="712"/>
                  </a:cubicBezTo>
                  <a:cubicBezTo>
                    <a:pt x="539" y="708"/>
                    <a:pt x="541" y="706"/>
                    <a:pt x="544" y="706"/>
                  </a:cubicBezTo>
                  <a:cubicBezTo>
                    <a:pt x="548" y="706"/>
                    <a:pt x="549" y="710"/>
                    <a:pt x="551" y="715"/>
                  </a:cubicBezTo>
                  <a:cubicBezTo>
                    <a:pt x="551" y="717"/>
                    <a:pt x="552" y="718"/>
                    <a:pt x="552" y="720"/>
                  </a:cubicBezTo>
                  <a:cubicBezTo>
                    <a:pt x="553" y="722"/>
                    <a:pt x="554" y="724"/>
                    <a:pt x="555" y="725"/>
                  </a:cubicBezTo>
                  <a:cubicBezTo>
                    <a:pt x="557" y="727"/>
                    <a:pt x="558" y="729"/>
                    <a:pt x="559" y="731"/>
                  </a:cubicBezTo>
                  <a:cubicBezTo>
                    <a:pt x="561" y="739"/>
                    <a:pt x="559" y="761"/>
                    <a:pt x="558" y="765"/>
                  </a:cubicBezTo>
                  <a:cubicBezTo>
                    <a:pt x="557" y="767"/>
                    <a:pt x="555" y="769"/>
                    <a:pt x="552" y="771"/>
                  </a:cubicBezTo>
                  <a:cubicBezTo>
                    <a:pt x="550" y="773"/>
                    <a:pt x="547" y="775"/>
                    <a:pt x="545" y="778"/>
                  </a:cubicBezTo>
                  <a:cubicBezTo>
                    <a:pt x="543" y="780"/>
                    <a:pt x="542" y="782"/>
                    <a:pt x="542" y="783"/>
                  </a:cubicBezTo>
                  <a:cubicBezTo>
                    <a:pt x="541" y="785"/>
                    <a:pt x="540" y="786"/>
                    <a:pt x="540" y="787"/>
                  </a:cubicBezTo>
                  <a:cubicBezTo>
                    <a:pt x="539" y="788"/>
                    <a:pt x="537" y="789"/>
                    <a:pt x="535" y="790"/>
                  </a:cubicBezTo>
                  <a:cubicBezTo>
                    <a:pt x="533" y="791"/>
                    <a:pt x="531" y="793"/>
                    <a:pt x="530" y="795"/>
                  </a:cubicBezTo>
                  <a:cubicBezTo>
                    <a:pt x="529" y="796"/>
                    <a:pt x="528" y="798"/>
                    <a:pt x="528" y="800"/>
                  </a:cubicBezTo>
                  <a:cubicBezTo>
                    <a:pt x="527" y="802"/>
                    <a:pt x="527" y="803"/>
                    <a:pt x="526" y="804"/>
                  </a:cubicBezTo>
                  <a:cubicBezTo>
                    <a:pt x="526" y="805"/>
                    <a:pt x="525" y="806"/>
                    <a:pt x="524" y="808"/>
                  </a:cubicBezTo>
                  <a:cubicBezTo>
                    <a:pt x="521" y="814"/>
                    <a:pt x="518" y="819"/>
                    <a:pt x="521" y="827"/>
                  </a:cubicBezTo>
                  <a:cubicBezTo>
                    <a:pt x="521" y="830"/>
                    <a:pt x="523" y="831"/>
                    <a:pt x="525" y="833"/>
                  </a:cubicBezTo>
                  <a:cubicBezTo>
                    <a:pt x="525" y="833"/>
                    <a:pt x="526" y="834"/>
                    <a:pt x="526" y="835"/>
                  </a:cubicBezTo>
                  <a:cubicBezTo>
                    <a:pt x="529" y="838"/>
                    <a:pt x="529" y="838"/>
                    <a:pt x="529" y="838"/>
                  </a:cubicBezTo>
                  <a:cubicBezTo>
                    <a:pt x="526" y="840"/>
                    <a:pt x="526" y="840"/>
                    <a:pt x="526" y="840"/>
                  </a:cubicBezTo>
                  <a:cubicBezTo>
                    <a:pt x="526" y="841"/>
                    <a:pt x="524" y="843"/>
                    <a:pt x="523" y="844"/>
                  </a:cubicBezTo>
                  <a:cubicBezTo>
                    <a:pt x="520" y="846"/>
                    <a:pt x="516" y="849"/>
                    <a:pt x="516" y="853"/>
                  </a:cubicBezTo>
                  <a:cubicBezTo>
                    <a:pt x="515" y="856"/>
                    <a:pt x="517" y="860"/>
                    <a:pt x="519" y="865"/>
                  </a:cubicBezTo>
                  <a:cubicBezTo>
                    <a:pt x="519" y="867"/>
                    <a:pt x="520" y="869"/>
                    <a:pt x="521" y="871"/>
                  </a:cubicBezTo>
                  <a:cubicBezTo>
                    <a:pt x="522" y="875"/>
                    <a:pt x="526" y="877"/>
                    <a:pt x="529" y="879"/>
                  </a:cubicBezTo>
                  <a:cubicBezTo>
                    <a:pt x="532" y="881"/>
                    <a:pt x="532" y="881"/>
                    <a:pt x="533" y="882"/>
                  </a:cubicBezTo>
                  <a:cubicBezTo>
                    <a:pt x="535" y="885"/>
                    <a:pt x="538" y="889"/>
                    <a:pt x="540" y="893"/>
                  </a:cubicBezTo>
                  <a:cubicBezTo>
                    <a:pt x="542" y="895"/>
                    <a:pt x="543" y="897"/>
                    <a:pt x="544" y="899"/>
                  </a:cubicBezTo>
                  <a:cubicBezTo>
                    <a:pt x="548" y="905"/>
                    <a:pt x="551" y="911"/>
                    <a:pt x="554" y="918"/>
                  </a:cubicBezTo>
                  <a:cubicBezTo>
                    <a:pt x="558" y="924"/>
                    <a:pt x="561" y="931"/>
                    <a:pt x="565" y="936"/>
                  </a:cubicBezTo>
                  <a:cubicBezTo>
                    <a:pt x="567" y="939"/>
                    <a:pt x="568" y="941"/>
                    <a:pt x="570" y="943"/>
                  </a:cubicBezTo>
                  <a:cubicBezTo>
                    <a:pt x="573" y="947"/>
                    <a:pt x="575" y="950"/>
                    <a:pt x="577" y="953"/>
                  </a:cubicBezTo>
                  <a:cubicBezTo>
                    <a:pt x="577" y="955"/>
                    <a:pt x="578" y="956"/>
                    <a:pt x="578" y="958"/>
                  </a:cubicBezTo>
                  <a:cubicBezTo>
                    <a:pt x="578" y="960"/>
                    <a:pt x="579" y="962"/>
                    <a:pt x="579" y="963"/>
                  </a:cubicBezTo>
                  <a:cubicBezTo>
                    <a:pt x="582" y="968"/>
                    <a:pt x="589" y="977"/>
                    <a:pt x="613" y="989"/>
                  </a:cubicBezTo>
                  <a:cubicBezTo>
                    <a:pt x="616" y="990"/>
                    <a:pt x="618" y="991"/>
                    <a:pt x="621" y="992"/>
                  </a:cubicBezTo>
                  <a:cubicBezTo>
                    <a:pt x="623" y="992"/>
                    <a:pt x="625" y="993"/>
                    <a:pt x="627" y="994"/>
                  </a:cubicBezTo>
                  <a:cubicBezTo>
                    <a:pt x="634" y="998"/>
                    <a:pt x="646" y="1007"/>
                    <a:pt x="649" y="1012"/>
                  </a:cubicBezTo>
                  <a:cubicBezTo>
                    <a:pt x="651" y="1016"/>
                    <a:pt x="652" y="1024"/>
                    <a:pt x="654" y="1033"/>
                  </a:cubicBezTo>
                  <a:cubicBezTo>
                    <a:pt x="654" y="1037"/>
                    <a:pt x="654" y="1037"/>
                    <a:pt x="654" y="1037"/>
                  </a:cubicBezTo>
                  <a:cubicBezTo>
                    <a:pt x="656" y="1043"/>
                    <a:pt x="655" y="1048"/>
                    <a:pt x="655" y="1054"/>
                  </a:cubicBezTo>
                  <a:cubicBezTo>
                    <a:pt x="655" y="1058"/>
                    <a:pt x="655" y="1062"/>
                    <a:pt x="655" y="1067"/>
                  </a:cubicBezTo>
                  <a:cubicBezTo>
                    <a:pt x="655" y="1070"/>
                    <a:pt x="656" y="1073"/>
                    <a:pt x="656" y="1076"/>
                  </a:cubicBezTo>
                  <a:cubicBezTo>
                    <a:pt x="657" y="1079"/>
                    <a:pt x="657" y="1082"/>
                    <a:pt x="657" y="1086"/>
                  </a:cubicBezTo>
                  <a:cubicBezTo>
                    <a:pt x="657" y="1086"/>
                    <a:pt x="657" y="1087"/>
                    <a:pt x="657" y="1088"/>
                  </a:cubicBezTo>
                  <a:cubicBezTo>
                    <a:pt x="657" y="1089"/>
                    <a:pt x="656" y="1090"/>
                    <a:pt x="656" y="1091"/>
                  </a:cubicBezTo>
                  <a:cubicBezTo>
                    <a:pt x="656" y="1095"/>
                    <a:pt x="656" y="1099"/>
                    <a:pt x="657" y="1102"/>
                  </a:cubicBezTo>
                  <a:cubicBezTo>
                    <a:pt x="657" y="1107"/>
                    <a:pt x="658" y="1111"/>
                    <a:pt x="657" y="1115"/>
                  </a:cubicBezTo>
                  <a:cubicBezTo>
                    <a:pt x="657" y="1116"/>
                    <a:pt x="657" y="1117"/>
                    <a:pt x="657" y="1119"/>
                  </a:cubicBezTo>
                  <a:cubicBezTo>
                    <a:pt x="656" y="1121"/>
                    <a:pt x="656" y="1123"/>
                    <a:pt x="656" y="1126"/>
                  </a:cubicBezTo>
                  <a:cubicBezTo>
                    <a:pt x="656" y="1128"/>
                    <a:pt x="657" y="1130"/>
                    <a:pt x="658" y="1132"/>
                  </a:cubicBezTo>
                  <a:cubicBezTo>
                    <a:pt x="658" y="1133"/>
                    <a:pt x="659" y="1135"/>
                    <a:pt x="659" y="1136"/>
                  </a:cubicBezTo>
                  <a:cubicBezTo>
                    <a:pt x="659" y="1138"/>
                    <a:pt x="659" y="1140"/>
                    <a:pt x="658" y="1141"/>
                  </a:cubicBezTo>
                  <a:cubicBezTo>
                    <a:pt x="658" y="1144"/>
                    <a:pt x="658" y="1145"/>
                    <a:pt x="658" y="1147"/>
                  </a:cubicBezTo>
                  <a:cubicBezTo>
                    <a:pt x="659" y="1151"/>
                    <a:pt x="661" y="1155"/>
                    <a:pt x="662" y="1159"/>
                  </a:cubicBezTo>
                  <a:cubicBezTo>
                    <a:pt x="664" y="1162"/>
                    <a:pt x="665" y="1165"/>
                    <a:pt x="666" y="1168"/>
                  </a:cubicBezTo>
                  <a:cubicBezTo>
                    <a:pt x="667" y="1173"/>
                    <a:pt x="668" y="1184"/>
                    <a:pt x="667" y="1190"/>
                  </a:cubicBezTo>
                  <a:cubicBezTo>
                    <a:pt x="667" y="1192"/>
                    <a:pt x="666" y="1194"/>
                    <a:pt x="666" y="1195"/>
                  </a:cubicBezTo>
                  <a:cubicBezTo>
                    <a:pt x="665" y="1197"/>
                    <a:pt x="664" y="1199"/>
                    <a:pt x="664" y="1201"/>
                  </a:cubicBezTo>
                  <a:cubicBezTo>
                    <a:pt x="664" y="1203"/>
                    <a:pt x="664" y="1205"/>
                    <a:pt x="664" y="1206"/>
                  </a:cubicBezTo>
                  <a:cubicBezTo>
                    <a:pt x="664" y="1208"/>
                    <a:pt x="664" y="1209"/>
                    <a:pt x="664" y="1210"/>
                  </a:cubicBezTo>
                  <a:cubicBezTo>
                    <a:pt x="664" y="1212"/>
                    <a:pt x="663" y="1213"/>
                    <a:pt x="663" y="1215"/>
                  </a:cubicBezTo>
                  <a:cubicBezTo>
                    <a:pt x="662" y="1217"/>
                    <a:pt x="661" y="1219"/>
                    <a:pt x="661" y="1222"/>
                  </a:cubicBezTo>
                  <a:cubicBezTo>
                    <a:pt x="661" y="1227"/>
                    <a:pt x="664" y="1231"/>
                    <a:pt x="667" y="1235"/>
                  </a:cubicBezTo>
                  <a:cubicBezTo>
                    <a:pt x="669" y="1239"/>
                    <a:pt x="671" y="1242"/>
                    <a:pt x="672" y="1245"/>
                  </a:cubicBezTo>
                  <a:cubicBezTo>
                    <a:pt x="672" y="1246"/>
                    <a:pt x="672" y="1248"/>
                    <a:pt x="672" y="1249"/>
                  </a:cubicBezTo>
                  <a:cubicBezTo>
                    <a:pt x="671" y="1251"/>
                    <a:pt x="671" y="1252"/>
                    <a:pt x="671" y="1253"/>
                  </a:cubicBezTo>
                  <a:cubicBezTo>
                    <a:pt x="671" y="1257"/>
                    <a:pt x="672" y="1260"/>
                    <a:pt x="674" y="1263"/>
                  </a:cubicBezTo>
                  <a:cubicBezTo>
                    <a:pt x="674" y="1265"/>
                    <a:pt x="675" y="1266"/>
                    <a:pt x="675" y="1268"/>
                  </a:cubicBezTo>
                  <a:cubicBezTo>
                    <a:pt x="675" y="1269"/>
                    <a:pt x="676" y="1271"/>
                    <a:pt x="676" y="1273"/>
                  </a:cubicBezTo>
                  <a:cubicBezTo>
                    <a:pt x="676" y="1281"/>
                    <a:pt x="677" y="1286"/>
                    <a:pt x="683" y="1289"/>
                  </a:cubicBezTo>
                  <a:cubicBezTo>
                    <a:pt x="691" y="1292"/>
                    <a:pt x="691" y="1292"/>
                    <a:pt x="691" y="1292"/>
                  </a:cubicBezTo>
                  <a:cubicBezTo>
                    <a:pt x="686" y="1297"/>
                    <a:pt x="686" y="1297"/>
                    <a:pt x="686" y="1297"/>
                  </a:cubicBezTo>
                  <a:cubicBezTo>
                    <a:pt x="685" y="1297"/>
                    <a:pt x="685" y="1298"/>
                    <a:pt x="684" y="1299"/>
                  </a:cubicBezTo>
                  <a:cubicBezTo>
                    <a:pt x="683" y="1302"/>
                    <a:pt x="684" y="1305"/>
                    <a:pt x="686" y="1307"/>
                  </a:cubicBezTo>
                  <a:cubicBezTo>
                    <a:pt x="687" y="1309"/>
                    <a:pt x="687" y="1309"/>
                    <a:pt x="687" y="1309"/>
                  </a:cubicBezTo>
                  <a:cubicBezTo>
                    <a:pt x="687" y="1311"/>
                    <a:pt x="687" y="1311"/>
                    <a:pt x="687" y="1311"/>
                  </a:cubicBezTo>
                  <a:cubicBezTo>
                    <a:pt x="687" y="1312"/>
                    <a:pt x="686" y="1314"/>
                    <a:pt x="686" y="1315"/>
                  </a:cubicBezTo>
                  <a:cubicBezTo>
                    <a:pt x="685" y="1318"/>
                    <a:pt x="684" y="1320"/>
                    <a:pt x="685" y="1322"/>
                  </a:cubicBezTo>
                  <a:cubicBezTo>
                    <a:pt x="686" y="1326"/>
                    <a:pt x="689" y="1327"/>
                    <a:pt x="693" y="1329"/>
                  </a:cubicBezTo>
                  <a:cubicBezTo>
                    <a:pt x="698" y="1331"/>
                    <a:pt x="698" y="1331"/>
                    <a:pt x="698" y="1331"/>
                  </a:cubicBezTo>
                  <a:cubicBezTo>
                    <a:pt x="696" y="1335"/>
                    <a:pt x="696" y="1335"/>
                    <a:pt x="696" y="1335"/>
                  </a:cubicBezTo>
                  <a:cubicBezTo>
                    <a:pt x="696" y="1335"/>
                    <a:pt x="696" y="1336"/>
                    <a:pt x="696" y="1336"/>
                  </a:cubicBezTo>
                  <a:cubicBezTo>
                    <a:pt x="695" y="1338"/>
                    <a:pt x="694" y="1340"/>
                    <a:pt x="694" y="1343"/>
                  </a:cubicBezTo>
                  <a:cubicBezTo>
                    <a:pt x="694" y="1348"/>
                    <a:pt x="698" y="1355"/>
                    <a:pt x="705" y="1365"/>
                  </a:cubicBezTo>
                  <a:cubicBezTo>
                    <a:pt x="707" y="1366"/>
                    <a:pt x="708" y="1368"/>
                    <a:pt x="710" y="1369"/>
                  </a:cubicBezTo>
                  <a:cubicBezTo>
                    <a:pt x="711" y="1370"/>
                    <a:pt x="712" y="1371"/>
                    <a:pt x="713" y="1373"/>
                  </a:cubicBezTo>
                  <a:cubicBezTo>
                    <a:pt x="714" y="1373"/>
                    <a:pt x="714" y="1375"/>
                    <a:pt x="715" y="1376"/>
                  </a:cubicBezTo>
                  <a:cubicBezTo>
                    <a:pt x="716" y="1378"/>
                    <a:pt x="717" y="1380"/>
                    <a:pt x="718" y="1382"/>
                  </a:cubicBezTo>
                  <a:cubicBezTo>
                    <a:pt x="720" y="1383"/>
                    <a:pt x="722" y="1384"/>
                    <a:pt x="725" y="1385"/>
                  </a:cubicBezTo>
                  <a:cubicBezTo>
                    <a:pt x="726" y="1386"/>
                    <a:pt x="728" y="1387"/>
                    <a:pt x="729" y="1388"/>
                  </a:cubicBezTo>
                  <a:cubicBezTo>
                    <a:pt x="731" y="1389"/>
                    <a:pt x="733" y="1392"/>
                    <a:pt x="736" y="1394"/>
                  </a:cubicBezTo>
                  <a:cubicBezTo>
                    <a:pt x="739" y="1398"/>
                    <a:pt x="742" y="1401"/>
                    <a:pt x="745" y="1403"/>
                  </a:cubicBezTo>
                  <a:cubicBezTo>
                    <a:pt x="747" y="1403"/>
                    <a:pt x="748" y="1404"/>
                    <a:pt x="750" y="1404"/>
                  </a:cubicBezTo>
                  <a:cubicBezTo>
                    <a:pt x="751" y="1405"/>
                    <a:pt x="753" y="1405"/>
                    <a:pt x="754" y="1406"/>
                  </a:cubicBezTo>
                  <a:cubicBezTo>
                    <a:pt x="756" y="1407"/>
                    <a:pt x="757" y="1408"/>
                    <a:pt x="759" y="1409"/>
                  </a:cubicBezTo>
                  <a:cubicBezTo>
                    <a:pt x="761" y="1410"/>
                    <a:pt x="763" y="1411"/>
                    <a:pt x="765" y="1412"/>
                  </a:cubicBezTo>
                  <a:cubicBezTo>
                    <a:pt x="769" y="1413"/>
                    <a:pt x="773" y="1414"/>
                    <a:pt x="777" y="1416"/>
                  </a:cubicBezTo>
                  <a:cubicBezTo>
                    <a:pt x="780" y="1417"/>
                    <a:pt x="783" y="1418"/>
                    <a:pt x="786" y="1419"/>
                  </a:cubicBezTo>
                  <a:cubicBezTo>
                    <a:pt x="794" y="1422"/>
                    <a:pt x="794" y="1422"/>
                    <a:pt x="794" y="1422"/>
                  </a:cubicBezTo>
                  <a:cubicBezTo>
                    <a:pt x="802" y="1422"/>
                    <a:pt x="802" y="1422"/>
                    <a:pt x="802" y="1422"/>
                  </a:cubicBezTo>
                  <a:cubicBezTo>
                    <a:pt x="803" y="1422"/>
                    <a:pt x="803" y="1422"/>
                    <a:pt x="803" y="1422"/>
                  </a:cubicBezTo>
                  <a:cubicBezTo>
                    <a:pt x="819" y="1422"/>
                    <a:pt x="819" y="1422"/>
                    <a:pt x="819" y="1422"/>
                  </a:cubicBezTo>
                  <a:cubicBezTo>
                    <a:pt x="818" y="1421"/>
                    <a:pt x="818" y="1421"/>
                    <a:pt x="818" y="1421"/>
                  </a:cubicBezTo>
                  <a:cubicBezTo>
                    <a:pt x="822" y="1417"/>
                    <a:pt x="822" y="1417"/>
                    <a:pt x="822" y="1417"/>
                  </a:cubicBezTo>
                  <a:cubicBezTo>
                    <a:pt x="824" y="1416"/>
                    <a:pt x="825" y="1414"/>
                    <a:pt x="826" y="1412"/>
                  </a:cubicBezTo>
                  <a:cubicBezTo>
                    <a:pt x="826" y="1411"/>
                    <a:pt x="826" y="1411"/>
                    <a:pt x="826" y="1411"/>
                  </a:cubicBezTo>
                  <a:cubicBezTo>
                    <a:pt x="825" y="1411"/>
                    <a:pt x="825" y="1411"/>
                    <a:pt x="825" y="1411"/>
                  </a:cubicBezTo>
                  <a:cubicBezTo>
                    <a:pt x="823" y="1404"/>
                    <a:pt x="816" y="1403"/>
                    <a:pt x="810" y="1401"/>
                  </a:cubicBezTo>
                  <a:cubicBezTo>
                    <a:pt x="806" y="1400"/>
                    <a:pt x="803" y="1399"/>
                    <a:pt x="800" y="1398"/>
                  </a:cubicBezTo>
                  <a:cubicBezTo>
                    <a:pt x="795" y="1395"/>
                    <a:pt x="791" y="1390"/>
                    <a:pt x="787" y="1386"/>
                  </a:cubicBezTo>
                  <a:cubicBezTo>
                    <a:pt x="785" y="1384"/>
                    <a:pt x="785" y="1384"/>
                    <a:pt x="785" y="1384"/>
                  </a:cubicBezTo>
                  <a:cubicBezTo>
                    <a:pt x="784" y="1383"/>
                    <a:pt x="783" y="1381"/>
                    <a:pt x="781" y="1380"/>
                  </a:cubicBezTo>
                  <a:cubicBezTo>
                    <a:pt x="774" y="1373"/>
                    <a:pt x="773" y="1371"/>
                    <a:pt x="773" y="1369"/>
                  </a:cubicBezTo>
                  <a:cubicBezTo>
                    <a:pt x="773" y="1368"/>
                    <a:pt x="773" y="1368"/>
                    <a:pt x="773" y="1368"/>
                  </a:cubicBezTo>
                  <a:cubicBezTo>
                    <a:pt x="774" y="1366"/>
                    <a:pt x="774" y="1366"/>
                    <a:pt x="774" y="1366"/>
                  </a:cubicBezTo>
                  <a:cubicBezTo>
                    <a:pt x="774" y="1366"/>
                    <a:pt x="774" y="1365"/>
                    <a:pt x="776" y="1364"/>
                  </a:cubicBezTo>
                  <a:cubicBezTo>
                    <a:pt x="777" y="1363"/>
                    <a:pt x="779" y="1361"/>
                    <a:pt x="779" y="1359"/>
                  </a:cubicBezTo>
                  <a:cubicBezTo>
                    <a:pt x="780" y="1357"/>
                    <a:pt x="779" y="1355"/>
                    <a:pt x="779" y="1354"/>
                  </a:cubicBezTo>
                  <a:cubicBezTo>
                    <a:pt x="779" y="1353"/>
                    <a:pt x="779" y="1353"/>
                    <a:pt x="779" y="1352"/>
                  </a:cubicBezTo>
                  <a:cubicBezTo>
                    <a:pt x="779" y="1351"/>
                    <a:pt x="779" y="1351"/>
                    <a:pt x="779" y="1351"/>
                  </a:cubicBezTo>
                  <a:cubicBezTo>
                    <a:pt x="779" y="1351"/>
                    <a:pt x="779" y="1351"/>
                    <a:pt x="779" y="1351"/>
                  </a:cubicBezTo>
                  <a:cubicBezTo>
                    <a:pt x="780" y="1348"/>
                    <a:pt x="782" y="1347"/>
                    <a:pt x="783" y="1345"/>
                  </a:cubicBezTo>
                  <a:cubicBezTo>
                    <a:pt x="786" y="1343"/>
                    <a:pt x="788" y="1341"/>
                    <a:pt x="788" y="1336"/>
                  </a:cubicBezTo>
                  <a:cubicBezTo>
                    <a:pt x="788" y="1329"/>
                    <a:pt x="782" y="1326"/>
                    <a:pt x="775" y="1324"/>
                  </a:cubicBezTo>
                  <a:cubicBezTo>
                    <a:pt x="769" y="1323"/>
                    <a:pt x="764" y="1321"/>
                    <a:pt x="764" y="1316"/>
                  </a:cubicBezTo>
                  <a:cubicBezTo>
                    <a:pt x="764" y="1315"/>
                    <a:pt x="764" y="1315"/>
                    <a:pt x="764" y="1315"/>
                  </a:cubicBezTo>
                  <a:cubicBezTo>
                    <a:pt x="765" y="1314"/>
                    <a:pt x="765" y="1314"/>
                    <a:pt x="765" y="1314"/>
                  </a:cubicBezTo>
                  <a:cubicBezTo>
                    <a:pt x="765" y="1313"/>
                    <a:pt x="766" y="1312"/>
                    <a:pt x="770" y="1310"/>
                  </a:cubicBezTo>
                  <a:cubicBezTo>
                    <a:pt x="773" y="1308"/>
                    <a:pt x="776" y="1306"/>
                    <a:pt x="777" y="1301"/>
                  </a:cubicBezTo>
                  <a:cubicBezTo>
                    <a:pt x="778" y="1299"/>
                    <a:pt x="777" y="1297"/>
                    <a:pt x="777" y="1295"/>
                  </a:cubicBezTo>
                  <a:cubicBezTo>
                    <a:pt x="777" y="1294"/>
                    <a:pt x="776" y="1293"/>
                    <a:pt x="776" y="1291"/>
                  </a:cubicBezTo>
                  <a:cubicBezTo>
                    <a:pt x="776" y="1290"/>
                    <a:pt x="776" y="1290"/>
                    <a:pt x="776" y="1290"/>
                  </a:cubicBezTo>
                  <a:cubicBezTo>
                    <a:pt x="777" y="1289"/>
                    <a:pt x="777" y="1289"/>
                    <a:pt x="777" y="1289"/>
                  </a:cubicBezTo>
                  <a:cubicBezTo>
                    <a:pt x="778" y="1288"/>
                    <a:pt x="779" y="1287"/>
                    <a:pt x="780" y="1285"/>
                  </a:cubicBezTo>
                  <a:cubicBezTo>
                    <a:pt x="782" y="1284"/>
                    <a:pt x="784" y="1282"/>
                    <a:pt x="785" y="1278"/>
                  </a:cubicBezTo>
                  <a:cubicBezTo>
                    <a:pt x="785" y="1277"/>
                    <a:pt x="785" y="1277"/>
                    <a:pt x="785" y="1277"/>
                  </a:cubicBezTo>
                  <a:cubicBezTo>
                    <a:pt x="785" y="1276"/>
                    <a:pt x="785" y="1276"/>
                    <a:pt x="785" y="1276"/>
                  </a:cubicBezTo>
                  <a:cubicBezTo>
                    <a:pt x="784" y="1275"/>
                    <a:pt x="784" y="1274"/>
                    <a:pt x="783" y="1274"/>
                  </a:cubicBezTo>
                  <a:cubicBezTo>
                    <a:pt x="772" y="1268"/>
                    <a:pt x="772" y="1268"/>
                    <a:pt x="772" y="1268"/>
                  </a:cubicBezTo>
                  <a:cubicBezTo>
                    <a:pt x="784" y="1266"/>
                    <a:pt x="784" y="1266"/>
                    <a:pt x="784" y="1266"/>
                  </a:cubicBezTo>
                  <a:cubicBezTo>
                    <a:pt x="788" y="1265"/>
                    <a:pt x="790" y="1263"/>
                    <a:pt x="791" y="1261"/>
                  </a:cubicBezTo>
                  <a:cubicBezTo>
                    <a:pt x="792" y="1258"/>
                    <a:pt x="792" y="1255"/>
                    <a:pt x="791" y="1251"/>
                  </a:cubicBezTo>
                  <a:cubicBezTo>
                    <a:pt x="791" y="1249"/>
                    <a:pt x="791" y="1247"/>
                    <a:pt x="791" y="1246"/>
                  </a:cubicBezTo>
                  <a:cubicBezTo>
                    <a:pt x="791" y="1242"/>
                    <a:pt x="791" y="1242"/>
                    <a:pt x="791" y="1242"/>
                  </a:cubicBezTo>
                  <a:cubicBezTo>
                    <a:pt x="794" y="1241"/>
                    <a:pt x="794" y="1241"/>
                    <a:pt x="794" y="1241"/>
                  </a:cubicBezTo>
                  <a:cubicBezTo>
                    <a:pt x="796" y="1241"/>
                    <a:pt x="799" y="1241"/>
                    <a:pt x="803" y="1240"/>
                  </a:cubicBezTo>
                  <a:cubicBezTo>
                    <a:pt x="805" y="1240"/>
                    <a:pt x="807" y="1240"/>
                    <a:pt x="808" y="1240"/>
                  </a:cubicBezTo>
                  <a:cubicBezTo>
                    <a:pt x="813" y="1239"/>
                    <a:pt x="822" y="1237"/>
                    <a:pt x="826" y="1235"/>
                  </a:cubicBezTo>
                  <a:cubicBezTo>
                    <a:pt x="830" y="1232"/>
                    <a:pt x="837" y="1224"/>
                    <a:pt x="836" y="1215"/>
                  </a:cubicBezTo>
                  <a:cubicBezTo>
                    <a:pt x="836" y="1212"/>
                    <a:pt x="834" y="1210"/>
                    <a:pt x="832" y="1208"/>
                  </a:cubicBezTo>
                  <a:cubicBezTo>
                    <a:pt x="832" y="1207"/>
                    <a:pt x="831" y="1207"/>
                    <a:pt x="830" y="1206"/>
                  </a:cubicBezTo>
                  <a:cubicBezTo>
                    <a:pt x="829" y="1205"/>
                    <a:pt x="829" y="1203"/>
                    <a:pt x="828" y="1201"/>
                  </a:cubicBezTo>
                  <a:cubicBezTo>
                    <a:pt x="823" y="1192"/>
                    <a:pt x="823" y="1192"/>
                    <a:pt x="823" y="1192"/>
                  </a:cubicBezTo>
                  <a:cubicBezTo>
                    <a:pt x="832" y="1194"/>
                    <a:pt x="832" y="1194"/>
                    <a:pt x="832" y="1194"/>
                  </a:cubicBezTo>
                  <a:cubicBezTo>
                    <a:pt x="836" y="1195"/>
                    <a:pt x="840" y="1196"/>
                    <a:pt x="844" y="1196"/>
                  </a:cubicBezTo>
                  <a:cubicBezTo>
                    <a:pt x="846" y="1196"/>
                    <a:pt x="849" y="1196"/>
                    <a:pt x="851" y="1195"/>
                  </a:cubicBezTo>
                  <a:cubicBezTo>
                    <a:pt x="858" y="1193"/>
                    <a:pt x="866" y="1179"/>
                    <a:pt x="869" y="1174"/>
                  </a:cubicBezTo>
                  <a:cubicBezTo>
                    <a:pt x="869" y="1173"/>
                    <a:pt x="870" y="1172"/>
                    <a:pt x="870" y="1170"/>
                  </a:cubicBezTo>
                  <a:cubicBezTo>
                    <a:pt x="870" y="1169"/>
                    <a:pt x="870" y="1168"/>
                    <a:pt x="871" y="1167"/>
                  </a:cubicBezTo>
                  <a:cubicBezTo>
                    <a:pt x="871" y="1166"/>
                    <a:pt x="872" y="1166"/>
                    <a:pt x="873" y="1165"/>
                  </a:cubicBezTo>
                  <a:cubicBezTo>
                    <a:pt x="873" y="1164"/>
                    <a:pt x="874" y="1163"/>
                    <a:pt x="874" y="1162"/>
                  </a:cubicBezTo>
                  <a:cubicBezTo>
                    <a:pt x="875" y="1160"/>
                    <a:pt x="875" y="1158"/>
                    <a:pt x="875" y="1157"/>
                  </a:cubicBezTo>
                  <a:cubicBezTo>
                    <a:pt x="875" y="1156"/>
                    <a:pt x="875" y="1155"/>
                    <a:pt x="875" y="1154"/>
                  </a:cubicBezTo>
                  <a:cubicBezTo>
                    <a:pt x="877" y="1151"/>
                    <a:pt x="879" y="1149"/>
                    <a:pt x="882" y="1147"/>
                  </a:cubicBezTo>
                  <a:cubicBezTo>
                    <a:pt x="883" y="1145"/>
                    <a:pt x="885" y="1144"/>
                    <a:pt x="887" y="1142"/>
                  </a:cubicBezTo>
                  <a:cubicBezTo>
                    <a:pt x="888" y="1140"/>
                    <a:pt x="889" y="1138"/>
                    <a:pt x="890" y="1136"/>
                  </a:cubicBezTo>
                  <a:cubicBezTo>
                    <a:pt x="891" y="1134"/>
                    <a:pt x="892" y="1133"/>
                    <a:pt x="893" y="1131"/>
                  </a:cubicBezTo>
                  <a:cubicBezTo>
                    <a:pt x="896" y="1127"/>
                    <a:pt x="899" y="1124"/>
                    <a:pt x="901" y="1121"/>
                  </a:cubicBezTo>
                  <a:cubicBezTo>
                    <a:pt x="901" y="1120"/>
                    <a:pt x="901" y="1120"/>
                    <a:pt x="901" y="1120"/>
                  </a:cubicBezTo>
                  <a:cubicBezTo>
                    <a:pt x="901" y="1120"/>
                    <a:pt x="901" y="1120"/>
                    <a:pt x="901" y="1120"/>
                  </a:cubicBezTo>
                  <a:cubicBezTo>
                    <a:pt x="902" y="1114"/>
                    <a:pt x="901" y="1109"/>
                    <a:pt x="900" y="1105"/>
                  </a:cubicBezTo>
                  <a:cubicBezTo>
                    <a:pt x="899" y="1100"/>
                    <a:pt x="898" y="1096"/>
                    <a:pt x="899" y="1092"/>
                  </a:cubicBezTo>
                  <a:cubicBezTo>
                    <a:pt x="902" y="1082"/>
                    <a:pt x="915" y="1076"/>
                    <a:pt x="925" y="1071"/>
                  </a:cubicBezTo>
                  <a:cubicBezTo>
                    <a:pt x="926" y="1071"/>
                    <a:pt x="926" y="1071"/>
                    <a:pt x="926" y="1071"/>
                  </a:cubicBezTo>
                  <a:cubicBezTo>
                    <a:pt x="928" y="1070"/>
                    <a:pt x="929" y="1069"/>
                    <a:pt x="931" y="1068"/>
                  </a:cubicBezTo>
                  <a:cubicBezTo>
                    <a:pt x="933" y="1067"/>
                    <a:pt x="935" y="1066"/>
                    <a:pt x="936" y="1065"/>
                  </a:cubicBezTo>
                  <a:cubicBezTo>
                    <a:pt x="940" y="1064"/>
                    <a:pt x="943" y="1064"/>
                    <a:pt x="947" y="1064"/>
                  </a:cubicBezTo>
                  <a:cubicBezTo>
                    <a:pt x="951" y="1063"/>
                    <a:pt x="956" y="1063"/>
                    <a:pt x="959" y="1062"/>
                  </a:cubicBezTo>
                  <a:cubicBezTo>
                    <a:pt x="968" y="1059"/>
                    <a:pt x="971" y="1051"/>
                    <a:pt x="975" y="1043"/>
                  </a:cubicBezTo>
                  <a:cubicBezTo>
                    <a:pt x="976" y="1040"/>
                    <a:pt x="977" y="1037"/>
                    <a:pt x="978" y="1034"/>
                  </a:cubicBezTo>
                  <a:cubicBezTo>
                    <a:pt x="979" y="1033"/>
                    <a:pt x="980" y="1032"/>
                    <a:pt x="981" y="1031"/>
                  </a:cubicBezTo>
                  <a:cubicBezTo>
                    <a:pt x="983" y="1027"/>
                    <a:pt x="985" y="1023"/>
                    <a:pt x="985" y="1020"/>
                  </a:cubicBezTo>
                  <a:cubicBezTo>
                    <a:pt x="985" y="1019"/>
                    <a:pt x="985" y="1017"/>
                    <a:pt x="985" y="1015"/>
                  </a:cubicBezTo>
                  <a:cubicBezTo>
                    <a:pt x="985" y="1014"/>
                    <a:pt x="984" y="1012"/>
                    <a:pt x="985" y="1011"/>
                  </a:cubicBezTo>
                  <a:cubicBezTo>
                    <a:pt x="985" y="1009"/>
                    <a:pt x="986" y="1008"/>
                    <a:pt x="987" y="1006"/>
                  </a:cubicBezTo>
                  <a:cubicBezTo>
                    <a:pt x="988" y="1004"/>
                    <a:pt x="989" y="1002"/>
                    <a:pt x="989" y="1000"/>
                  </a:cubicBezTo>
                  <a:cubicBezTo>
                    <a:pt x="991" y="993"/>
                    <a:pt x="991" y="984"/>
                    <a:pt x="991" y="981"/>
                  </a:cubicBezTo>
                  <a:cubicBezTo>
                    <a:pt x="991" y="978"/>
                    <a:pt x="991" y="976"/>
                    <a:pt x="990" y="973"/>
                  </a:cubicBezTo>
                  <a:cubicBezTo>
                    <a:pt x="989" y="971"/>
                    <a:pt x="989" y="969"/>
                    <a:pt x="989" y="968"/>
                  </a:cubicBezTo>
                  <a:cubicBezTo>
                    <a:pt x="988" y="957"/>
                    <a:pt x="991" y="954"/>
                    <a:pt x="995" y="949"/>
                  </a:cubicBezTo>
                  <a:cubicBezTo>
                    <a:pt x="997" y="947"/>
                    <a:pt x="998" y="945"/>
                    <a:pt x="1000" y="943"/>
                  </a:cubicBezTo>
                  <a:cubicBezTo>
                    <a:pt x="1002" y="941"/>
                    <a:pt x="1003" y="938"/>
                    <a:pt x="1004" y="936"/>
                  </a:cubicBezTo>
                  <a:cubicBezTo>
                    <a:pt x="1004" y="934"/>
                    <a:pt x="1005" y="932"/>
                    <a:pt x="1006" y="931"/>
                  </a:cubicBezTo>
                  <a:cubicBezTo>
                    <a:pt x="1009" y="927"/>
                    <a:pt x="1012" y="923"/>
                    <a:pt x="1016" y="919"/>
                  </a:cubicBezTo>
                  <a:cubicBezTo>
                    <a:pt x="1024" y="911"/>
                    <a:pt x="1032" y="902"/>
                    <a:pt x="1032" y="886"/>
                  </a:cubicBezTo>
                  <a:cubicBezTo>
                    <a:pt x="1031" y="881"/>
                    <a:pt x="1027" y="862"/>
                    <a:pt x="1020" y="859"/>
                  </a:cubicBezTo>
                  <a:cubicBezTo>
                    <a:pt x="1018" y="858"/>
                    <a:pt x="1016" y="858"/>
                    <a:pt x="1013" y="858"/>
                  </a:cubicBezTo>
                  <a:cubicBezTo>
                    <a:pt x="1010" y="857"/>
                    <a:pt x="1007" y="857"/>
                    <a:pt x="1006" y="857"/>
                  </a:cubicBezTo>
                  <a:cubicBezTo>
                    <a:pt x="1000" y="854"/>
                    <a:pt x="995" y="850"/>
                    <a:pt x="990" y="845"/>
                  </a:cubicBezTo>
                  <a:cubicBezTo>
                    <a:pt x="983" y="839"/>
                    <a:pt x="977" y="833"/>
                    <a:pt x="968" y="832"/>
                  </a:cubicBezTo>
                  <a:cubicBezTo>
                    <a:pt x="967" y="832"/>
                    <a:pt x="967" y="832"/>
                    <a:pt x="967" y="832"/>
                  </a:cubicBezTo>
                  <a:cubicBezTo>
                    <a:pt x="965" y="832"/>
                    <a:pt x="964" y="833"/>
                    <a:pt x="962" y="833"/>
                  </a:cubicBezTo>
                  <a:cubicBezTo>
                    <a:pt x="961" y="833"/>
                    <a:pt x="959" y="834"/>
                    <a:pt x="958" y="834"/>
                  </a:cubicBezTo>
                  <a:cubicBezTo>
                    <a:pt x="958" y="834"/>
                    <a:pt x="958" y="834"/>
                    <a:pt x="958" y="834"/>
                  </a:cubicBezTo>
                  <a:cubicBezTo>
                    <a:pt x="955" y="834"/>
                    <a:pt x="951" y="832"/>
                    <a:pt x="947" y="831"/>
                  </a:cubicBezTo>
                  <a:cubicBezTo>
                    <a:pt x="944" y="830"/>
                    <a:pt x="940" y="829"/>
                    <a:pt x="937" y="829"/>
                  </a:cubicBezTo>
                  <a:cubicBezTo>
                    <a:pt x="936" y="829"/>
                    <a:pt x="936" y="829"/>
                    <a:pt x="935" y="829"/>
                  </a:cubicBezTo>
                  <a:cubicBezTo>
                    <a:pt x="934" y="829"/>
                    <a:pt x="932" y="829"/>
                    <a:pt x="930" y="829"/>
                  </a:cubicBezTo>
                  <a:cubicBezTo>
                    <a:pt x="929" y="829"/>
                    <a:pt x="928" y="829"/>
                    <a:pt x="928" y="829"/>
                  </a:cubicBezTo>
                  <a:cubicBezTo>
                    <a:pt x="925" y="829"/>
                    <a:pt x="925" y="829"/>
                    <a:pt x="925" y="829"/>
                  </a:cubicBezTo>
                  <a:cubicBezTo>
                    <a:pt x="924" y="827"/>
                    <a:pt x="924" y="827"/>
                    <a:pt x="924" y="827"/>
                  </a:cubicBezTo>
                  <a:cubicBezTo>
                    <a:pt x="923" y="826"/>
                    <a:pt x="923" y="825"/>
                    <a:pt x="923" y="824"/>
                  </a:cubicBezTo>
                  <a:cubicBezTo>
                    <a:pt x="922" y="822"/>
                    <a:pt x="921" y="820"/>
                    <a:pt x="919" y="818"/>
                  </a:cubicBezTo>
                  <a:cubicBezTo>
                    <a:pt x="917" y="817"/>
                    <a:pt x="914" y="816"/>
                    <a:pt x="911" y="816"/>
                  </a:cubicBezTo>
                  <a:cubicBezTo>
                    <a:pt x="910" y="815"/>
                    <a:pt x="909" y="815"/>
                    <a:pt x="907" y="815"/>
                  </a:cubicBezTo>
                  <a:cubicBezTo>
                    <a:pt x="906" y="814"/>
                    <a:pt x="905" y="814"/>
                    <a:pt x="904" y="813"/>
                  </a:cubicBezTo>
                  <a:cubicBezTo>
                    <a:pt x="899" y="811"/>
                    <a:pt x="895" y="809"/>
                    <a:pt x="889" y="809"/>
                  </a:cubicBezTo>
                  <a:cubicBezTo>
                    <a:pt x="889" y="809"/>
                    <a:pt x="889" y="809"/>
                    <a:pt x="889" y="809"/>
                  </a:cubicBezTo>
                  <a:cubicBezTo>
                    <a:pt x="888" y="809"/>
                    <a:pt x="887" y="809"/>
                    <a:pt x="886" y="809"/>
                  </a:cubicBezTo>
                  <a:cubicBezTo>
                    <a:pt x="885" y="809"/>
                    <a:pt x="885" y="809"/>
                    <a:pt x="885" y="809"/>
                  </a:cubicBezTo>
                  <a:cubicBezTo>
                    <a:pt x="885" y="810"/>
                    <a:pt x="884" y="810"/>
                    <a:pt x="883" y="810"/>
                  </a:cubicBezTo>
                  <a:cubicBezTo>
                    <a:pt x="882" y="810"/>
                    <a:pt x="882" y="810"/>
                    <a:pt x="882" y="810"/>
                  </a:cubicBezTo>
                  <a:cubicBezTo>
                    <a:pt x="882" y="809"/>
                    <a:pt x="882" y="809"/>
                    <a:pt x="882" y="809"/>
                  </a:cubicBezTo>
                  <a:cubicBezTo>
                    <a:pt x="880" y="809"/>
                    <a:pt x="879" y="808"/>
                    <a:pt x="877" y="806"/>
                  </a:cubicBezTo>
                  <a:cubicBezTo>
                    <a:pt x="876" y="805"/>
                    <a:pt x="874" y="804"/>
                    <a:pt x="873" y="803"/>
                  </a:cubicBezTo>
                  <a:cubicBezTo>
                    <a:pt x="872" y="802"/>
                    <a:pt x="871" y="801"/>
                    <a:pt x="870" y="801"/>
                  </a:cubicBezTo>
                  <a:cubicBezTo>
                    <a:pt x="868" y="800"/>
                    <a:pt x="867" y="799"/>
                    <a:pt x="866" y="799"/>
                  </a:cubicBezTo>
                  <a:cubicBezTo>
                    <a:pt x="864" y="797"/>
                    <a:pt x="864" y="797"/>
                    <a:pt x="864" y="797"/>
                  </a:cubicBezTo>
                  <a:cubicBezTo>
                    <a:pt x="864" y="794"/>
                    <a:pt x="864" y="794"/>
                    <a:pt x="864" y="794"/>
                  </a:cubicBezTo>
                  <a:cubicBezTo>
                    <a:pt x="865" y="786"/>
                    <a:pt x="861" y="782"/>
                    <a:pt x="858" y="778"/>
                  </a:cubicBezTo>
                  <a:cubicBezTo>
                    <a:pt x="856" y="776"/>
                    <a:pt x="855" y="774"/>
                    <a:pt x="854" y="772"/>
                  </a:cubicBezTo>
                  <a:cubicBezTo>
                    <a:pt x="853" y="770"/>
                    <a:pt x="853" y="768"/>
                    <a:pt x="853" y="767"/>
                  </a:cubicBezTo>
                  <a:cubicBezTo>
                    <a:pt x="853" y="765"/>
                    <a:pt x="853" y="763"/>
                    <a:pt x="852" y="761"/>
                  </a:cubicBezTo>
                  <a:cubicBezTo>
                    <a:pt x="850" y="757"/>
                    <a:pt x="847" y="754"/>
                    <a:pt x="843" y="751"/>
                  </a:cubicBezTo>
                  <a:cubicBezTo>
                    <a:pt x="840" y="749"/>
                    <a:pt x="840" y="749"/>
                    <a:pt x="840" y="749"/>
                  </a:cubicBezTo>
                  <a:cubicBezTo>
                    <a:pt x="831" y="742"/>
                    <a:pt x="823" y="736"/>
                    <a:pt x="810" y="734"/>
                  </a:cubicBezTo>
                  <a:cubicBezTo>
                    <a:pt x="810" y="734"/>
                    <a:pt x="809" y="734"/>
                    <a:pt x="808" y="734"/>
                  </a:cubicBezTo>
                  <a:cubicBezTo>
                    <a:pt x="806" y="734"/>
                    <a:pt x="804" y="734"/>
                    <a:pt x="801" y="735"/>
                  </a:cubicBezTo>
                  <a:cubicBezTo>
                    <a:pt x="799" y="735"/>
                    <a:pt x="797" y="735"/>
                    <a:pt x="794" y="735"/>
                  </a:cubicBezTo>
                  <a:cubicBezTo>
                    <a:pt x="794" y="735"/>
                    <a:pt x="793" y="735"/>
                    <a:pt x="793" y="735"/>
                  </a:cubicBezTo>
                  <a:cubicBezTo>
                    <a:pt x="786" y="735"/>
                    <a:pt x="778" y="729"/>
                    <a:pt x="773" y="724"/>
                  </a:cubicBezTo>
                  <a:cubicBezTo>
                    <a:pt x="772" y="722"/>
                    <a:pt x="770" y="720"/>
                    <a:pt x="769" y="718"/>
                  </a:cubicBezTo>
                  <a:cubicBezTo>
                    <a:pt x="766" y="714"/>
                    <a:pt x="764" y="711"/>
                    <a:pt x="761" y="709"/>
                  </a:cubicBezTo>
                  <a:cubicBezTo>
                    <a:pt x="758" y="708"/>
                    <a:pt x="756" y="707"/>
                    <a:pt x="754" y="706"/>
                  </a:cubicBezTo>
                  <a:cubicBezTo>
                    <a:pt x="753" y="706"/>
                    <a:pt x="751" y="706"/>
                    <a:pt x="750" y="705"/>
                  </a:cubicBezTo>
                  <a:cubicBezTo>
                    <a:pt x="748" y="705"/>
                    <a:pt x="748" y="705"/>
                    <a:pt x="748" y="705"/>
                  </a:cubicBezTo>
                  <a:cubicBezTo>
                    <a:pt x="748" y="702"/>
                    <a:pt x="748" y="702"/>
                    <a:pt x="748" y="702"/>
                  </a:cubicBezTo>
                  <a:cubicBezTo>
                    <a:pt x="747" y="701"/>
                    <a:pt x="747" y="700"/>
                    <a:pt x="746" y="699"/>
                  </a:cubicBezTo>
                  <a:cubicBezTo>
                    <a:pt x="746" y="698"/>
                    <a:pt x="745" y="696"/>
                    <a:pt x="745" y="695"/>
                  </a:cubicBezTo>
                  <a:cubicBezTo>
                    <a:pt x="743" y="694"/>
                    <a:pt x="743" y="693"/>
                    <a:pt x="743" y="692"/>
                  </a:cubicBezTo>
                  <a:cubicBezTo>
                    <a:pt x="743" y="691"/>
                    <a:pt x="743" y="691"/>
                    <a:pt x="743" y="691"/>
                  </a:cubicBezTo>
                  <a:cubicBezTo>
                    <a:pt x="743" y="690"/>
                    <a:pt x="743" y="690"/>
                    <a:pt x="743" y="690"/>
                  </a:cubicBezTo>
                  <a:cubicBezTo>
                    <a:pt x="743" y="690"/>
                    <a:pt x="743" y="689"/>
                    <a:pt x="743" y="689"/>
                  </a:cubicBezTo>
                  <a:cubicBezTo>
                    <a:pt x="744" y="687"/>
                    <a:pt x="744" y="687"/>
                    <a:pt x="744" y="687"/>
                  </a:cubicBezTo>
                  <a:cubicBezTo>
                    <a:pt x="742" y="686"/>
                    <a:pt x="742" y="686"/>
                    <a:pt x="742" y="686"/>
                  </a:cubicBezTo>
                  <a:cubicBezTo>
                    <a:pt x="741" y="685"/>
                    <a:pt x="741" y="685"/>
                    <a:pt x="740" y="685"/>
                  </a:cubicBezTo>
                  <a:cubicBezTo>
                    <a:pt x="738" y="685"/>
                    <a:pt x="737" y="685"/>
                    <a:pt x="736" y="686"/>
                  </a:cubicBezTo>
                  <a:cubicBezTo>
                    <a:pt x="733" y="689"/>
                    <a:pt x="733" y="689"/>
                    <a:pt x="733" y="689"/>
                  </a:cubicBezTo>
                  <a:cubicBezTo>
                    <a:pt x="730" y="686"/>
                    <a:pt x="730" y="686"/>
                    <a:pt x="730" y="686"/>
                  </a:cubicBezTo>
                  <a:cubicBezTo>
                    <a:pt x="728" y="684"/>
                    <a:pt x="724" y="681"/>
                    <a:pt x="717" y="681"/>
                  </a:cubicBezTo>
                  <a:cubicBezTo>
                    <a:pt x="716" y="681"/>
                    <a:pt x="714" y="681"/>
                    <a:pt x="712" y="681"/>
                  </a:cubicBezTo>
                  <a:cubicBezTo>
                    <a:pt x="709" y="682"/>
                    <a:pt x="707" y="683"/>
                    <a:pt x="705" y="685"/>
                  </a:cubicBezTo>
                  <a:cubicBezTo>
                    <a:pt x="703" y="687"/>
                    <a:pt x="701" y="688"/>
                    <a:pt x="699" y="688"/>
                  </a:cubicBezTo>
                  <a:cubicBezTo>
                    <a:pt x="698" y="688"/>
                    <a:pt x="698" y="688"/>
                    <a:pt x="698" y="688"/>
                  </a:cubicBezTo>
                  <a:cubicBezTo>
                    <a:pt x="698" y="688"/>
                    <a:pt x="698" y="688"/>
                    <a:pt x="698" y="688"/>
                  </a:cubicBezTo>
                  <a:cubicBezTo>
                    <a:pt x="697" y="688"/>
                    <a:pt x="696" y="688"/>
                    <a:pt x="693" y="686"/>
                  </a:cubicBezTo>
                  <a:cubicBezTo>
                    <a:pt x="691" y="685"/>
                    <a:pt x="688" y="683"/>
                    <a:pt x="685" y="682"/>
                  </a:cubicBezTo>
                  <a:cubicBezTo>
                    <a:pt x="684" y="682"/>
                    <a:pt x="683" y="682"/>
                    <a:pt x="682" y="682"/>
                  </a:cubicBezTo>
                  <a:cubicBezTo>
                    <a:pt x="680" y="682"/>
                    <a:pt x="678" y="683"/>
                    <a:pt x="677" y="683"/>
                  </a:cubicBezTo>
                  <a:cubicBezTo>
                    <a:pt x="676" y="683"/>
                    <a:pt x="676" y="683"/>
                    <a:pt x="676" y="683"/>
                  </a:cubicBezTo>
                  <a:cubicBezTo>
                    <a:pt x="675" y="683"/>
                    <a:pt x="674" y="683"/>
                    <a:pt x="672" y="683"/>
                  </a:cubicBezTo>
                  <a:cubicBezTo>
                    <a:pt x="672" y="683"/>
                    <a:pt x="672" y="683"/>
                    <a:pt x="672" y="683"/>
                  </a:cubicBezTo>
                  <a:cubicBezTo>
                    <a:pt x="671" y="683"/>
                    <a:pt x="671" y="683"/>
                    <a:pt x="671" y="683"/>
                  </a:cubicBezTo>
                  <a:cubicBezTo>
                    <a:pt x="669" y="683"/>
                    <a:pt x="668" y="681"/>
                    <a:pt x="666" y="679"/>
                  </a:cubicBezTo>
                  <a:cubicBezTo>
                    <a:pt x="664" y="678"/>
                    <a:pt x="663" y="676"/>
                    <a:pt x="661" y="675"/>
                  </a:cubicBezTo>
                  <a:cubicBezTo>
                    <a:pt x="654" y="671"/>
                    <a:pt x="649" y="669"/>
                    <a:pt x="647" y="669"/>
                  </a:cubicBezTo>
                  <a:cubicBezTo>
                    <a:pt x="645" y="669"/>
                    <a:pt x="644" y="670"/>
                    <a:pt x="641" y="672"/>
                  </a:cubicBezTo>
                  <a:cubicBezTo>
                    <a:pt x="635" y="678"/>
                    <a:pt x="635" y="678"/>
                    <a:pt x="635" y="678"/>
                  </a:cubicBezTo>
                  <a:cubicBezTo>
                    <a:pt x="634" y="669"/>
                    <a:pt x="634" y="669"/>
                    <a:pt x="634" y="669"/>
                  </a:cubicBezTo>
                  <a:cubicBezTo>
                    <a:pt x="634" y="667"/>
                    <a:pt x="633" y="666"/>
                    <a:pt x="632" y="665"/>
                  </a:cubicBezTo>
                  <a:cubicBezTo>
                    <a:pt x="631" y="664"/>
                    <a:pt x="630" y="663"/>
                    <a:pt x="628" y="663"/>
                  </a:cubicBezTo>
                  <a:cubicBezTo>
                    <a:pt x="625" y="663"/>
                    <a:pt x="623" y="665"/>
                    <a:pt x="621" y="667"/>
                  </a:cubicBezTo>
                  <a:cubicBezTo>
                    <a:pt x="621" y="668"/>
                    <a:pt x="620" y="668"/>
                    <a:pt x="620" y="668"/>
                  </a:cubicBezTo>
                  <a:cubicBezTo>
                    <a:pt x="619" y="669"/>
                    <a:pt x="619" y="669"/>
                    <a:pt x="619" y="669"/>
                  </a:cubicBezTo>
                  <a:cubicBezTo>
                    <a:pt x="616" y="671"/>
                    <a:pt x="613" y="673"/>
                    <a:pt x="610" y="674"/>
                  </a:cubicBezTo>
                  <a:cubicBezTo>
                    <a:pt x="606" y="675"/>
                    <a:pt x="603" y="676"/>
                    <a:pt x="600" y="676"/>
                  </a:cubicBezTo>
                  <a:cubicBezTo>
                    <a:pt x="597" y="677"/>
                    <a:pt x="594" y="677"/>
                    <a:pt x="590" y="679"/>
                  </a:cubicBezTo>
                  <a:cubicBezTo>
                    <a:pt x="585" y="682"/>
                    <a:pt x="583" y="685"/>
                    <a:pt x="582" y="690"/>
                  </a:cubicBezTo>
                  <a:cubicBezTo>
                    <a:pt x="581" y="691"/>
                    <a:pt x="580" y="693"/>
                    <a:pt x="579" y="694"/>
                  </a:cubicBezTo>
                  <a:cubicBezTo>
                    <a:pt x="576" y="700"/>
                    <a:pt x="572" y="704"/>
                    <a:pt x="570" y="705"/>
                  </a:cubicBezTo>
                  <a:cubicBezTo>
                    <a:pt x="568" y="706"/>
                    <a:pt x="568" y="706"/>
                    <a:pt x="568" y="706"/>
                  </a:cubicBezTo>
                  <a:cubicBezTo>
                    <a:pt x="566" y="705"/>
                    <a:pt x="566" y="705"/>
                    <a:pt x="566" y="705"/>
                  </a:cubicBezTo>
                  <a:cubicBezTo>
                    <a:pt x="564" y="705"/>
                    <a:pt x="563" y="703"/>
                    <a:pt x="561" y="701"/>
                  </a:cubicBezTo>
                  <a:cubicBezTo>
                    <a:pt x="559" y="700"/>
                    <a:pt x="557" y="698"/>
                    <a:pt x="554" y="697"/>
                  </a:cubicBezTo>
                  <a:cubicBezTo>
                    <a:pt x="551" y="696"/>
                    <a:pt x="549" y="695"/>
                    <a:pt x="546" y="695"/>
                  </a:cubicBezTo>
                  <a:cubicBezTo>
                    <a:pt x="541" y="695"/>
                    <a:pt x="536" y="697"/>
                    <a:pt x="533" y="699"/>
                  </a:cubicBezTo>
                  <a:cubicBezTo>
                    <a:pt x="529" y="701"/>
                    <a:pt x="526" y="702"/>
                    <a:pt x="521" y="702"/>
                  </a:cubicBezTo>
                  <a:cubicBezTo>
                    <a:pt x="517" y="702"/>
                    <a:pt x="512" y="699"/>
                    <a:pt x="507" y="694"/>
                  </a:cubicBezTo>
                  <a:cubicBezTo>
                    <a:pt x="502" y="688"/>
                    <a:pt x="498" y="682"/>
                    <a:pt x="498" y="677"/>
                  </a:cubicBezTo>
                  <a:cubicBezTo>
                    <a:pt x="499" y="675"/>
                    <a:pt x="500" y="671"/>
                    <a:pt x="500" y="667"/>
                  </a:cubicBezTo>
                  <a:cubicBezTo>
                    <a:pt x="501" y="663"/>
                    <a:pt x="502" y="659"/>
                    <a:pt x="503" y="655"/>
                  </a:cubicBezTo>
                  <a:cubicBezTo>
                    <a:pt x="503" y="652"/>
                    <a:pt x="504" y="650"/>
                    <a:pt x="505" y="648"/>
                  </a:cubicBezTo>
                  <a:cubicBezTo>
                    <a:pt x="506" y="645"/>
                    <a:pt x="507" y="643"/>
                    <a:pt x="508" y="639"/>
                  </a:cubicBezTo>
                  <a:cubicBezTo>
                    <a:pt x="508" y="631"/>
                    <a:pt x="497" y="624"/>
                    <a:pt x="491" y="623"/>
                  </a:cubicBezTo>
                  <a:cubicBezTo>
                    <a:pt x="490" y="623"/>
                    <a:pt x="488" y="623"/>
                    <a:pt x="486" y="623"/>
                  </a:cubicBezTo>
                  <a:cubicBezTo>
                    <a:pt x="483" y="623"/>
                    <a:pt x="479" y="623"/>
                    <a:pt x="475" y="624"/>
                  </a:cubicBezTo>
                  <a:cubicBezTo>
                    <a:pt x="470" y="624"/>
                    <a:pt x="466" y="625"/>
                    <a:pt x="463" y="625"/>
                  </a:cubicBezTo>
                  <a:cubicBezTo>
                    <a:pt x="461" y="625"/>
                    <a:pt x="460" y="625"/>
                    <a:pt x="459" y="625"/>
                  </a:cubicBezTo>
                  <a:cubicBezTo>
                    <a:pt x="452" y="624"/>
                    <a:pt x="452" y="624"/>
                    <a:pt x="452" y="624"/>
                  </a:cubicBezTo>
                  <a:cubicBezTo>
                    <a:pt x="456" y="618"/>
                    <a:pt x="456" y="618"/>
                    <a:pt x="456" y="618"/>
                  </a:cubicBezTo>
                  <a:cubicBezTo>
                    <a:pt x="457" y="617"/>
                    <a:pt x="457" y="616"/>
                    <a:pt x="457" y="615"/>
                  </a:cubicBezTo>
                  <a:cubicBezTo>
                    <a:pt x="458" y="613"/>
                    <a:pt x="458" y="612"/>
                    <a:pt x="458" y="611"/>
                  </a:cubicBezTo>
                  <a:cubicBezTo>
                    <a:pt x="458" y="609"/>
                    <a:pt x="458" y="608"/>
                    <a:pt x="459" y="607"/>
                  </a:cubicBezTo>
                  <a:cubicBezTo>
                    <a:pt x="459" y="605"/>
                    <a:pt x="460" y="604"/>
                    <a:pt x="462" y="602"/>
                  </a:cubicBezTo>
                  <a:cubicBezTo>
                    <a:pt x="463" y="600"/>
                    <a:pt x="465" y="599"/>
                    <a:pt x="466" y="596"/>
                  </a:cubicBezTo>
                  <a:cubicBezTo>
                    <a:pt x="467" y="594"/>
                    <a:pt x="467" y="592"/>
                    <a:pt x="467" y="590"/>
                  </a:cubicBezTo>
                  <a:cubicBezTo>
                    <a:pt x="468" y="588"/>
                    <a:pt x="468" y="586"/>
                    <a:pt x="469" y="585"/>
                  </a:cubicBezTo>
                  <a:cubicBezTo>
                    <a:pt x="470" y="583"/>
                    <a:pt x="470" y="581"/>
                    <a:pt x="471" y="580"/>
                  </a:cubicBezTo>
                  <a:cubicBezTo>
                    <a:pt x="472" y="578"/>
                    <a:pt x="474" y="576"/>
                    <a:pt x="474" y="574"/>
                  </a:cubicBezTo>
                  <a:cubicBezTo>
                    <a:pt x="474" y="569"/>
                    <a:pt x="472" y="564"/>
                    <a:pt x="469" y="561"/>
                  </a:cubicBezTo>
                  <a:cubicBezTo>
                    <a:pt x="468" y="560"/>
                    <a:pt x="468" y="560"/>
                    <a:pt x="468" y="560"/>
                  </a:cubicBezTo>
                  <a:cubicBezTo>
                    <a:pt x="467" y="560"/>
                    <a:pt x="467" y="560"/>
                    <a:pt x="467" y="560"/>
                  </a:cubicBezTo>
                  <a:cubicBezTo>
                    <a:pt x="457" y="561"/>
                    <a:pt x="450" y="561"/>
                    <a:pt x="444" y="564"/>
                  </a:cubicBezTo>
                  <a:cubicBezTo>
                    <a:pt x="437" y="567"/>
                    <a:pt x="434" y="574"/>
                    <a:pt x="432" y="579"/>
                  </a:cubicBezTo>
                  <a:cubicBezTo>
                    <a:pt x="429" y="586"/>
                    <a:pt x="426" y="590"/>
                    <a:pt x="421" y="592"/>
                  </a:cubicBezTo>
                  <a:cubicBezTo>
                    <a:pt x="418" y="592"/>
                    <a:pt x="415" y="593"/>
                    <a:pt x="412" y="593"/>
                  </a:cubicBezTo>
                  <a:cubicBezTo>
                    <a:pt x="410" y="593"/>
                    <a:pt x="407" y="594"/>
                    <a:pt x="406" y="594"/>
                  </a:cubicBezTo>
                  <a:cubicBezTo>
                    <a:pt x="404" y="594"/>
                    <a:pt x="402" y="595"/>
                    <a:pt x="400" y="595"/>
                  </a:cubicBezTo>
                  <a:cubicBezTo>
                    <a:pt x="398" y="596"/>
                    <a:pt x="395" y="597"/>
                    <a:pt x="392" y="597"/>
                  </a:cubicBezTo>
                  <a:cubicBezTo>
                    <a:pt x="388" y="597"/>
                    <a:pt x="379" y="592"/>
                    <a:pt x="376" y="589"/>
                  </a:cubicBezTo>
                  <a:cubicBezTo>
                    <a:pt x="374" y="586"/>
                    <a:pt x="367" y="572"/>
                    <a:pt x="366" y="570"/>
                  </a:cubicBezTo>
                  <a:cubicBezTo>
                    <a:pt x="362" y="555"/>
                    <a:pt x="365" y="541"/>
                    <a:pt x="374" y="525"/>
                  </a:cubicBezTo>
                  <a:cubicBezTo>
                    <a:pt x="374" y="524"/>
                    <a:pt x="375" y="523"/>
                    <a:pt x="376" y="522"/>
                  </a:cubicBezTo>
                  <a:cubicBezTo>
                    <a:pt x="377" y="520"/>
                    <a:pt x="378" y="519"/>
                    <a:pt x="378" y="517"/>
                  </a:cubicBezTo>
                  <a:cubicBezTo>
                    <a:pt x="379" y="514"/>
                    <a:pt x="380" y="511"/>
                    <a:pt x="380" y="508"/>
                  </a:cubicBezTo>
                  <a:cubicBezTo>
                    <a:pt x="380" y="506"/>
                    <a:pt x="380" y="503"/>
                    <a:pt x="380" y="501"/>
                  </a:cubicBezTo>
                  <a:cubicBezTo>
                    <a:pt x="382" y="495"/>
                    <a:pt x="391" y="490"/>
                    <a:pt x="398" y="486"/>
                  </a:cubicBezTo>
                  <a:cubicBezTo>
                    <a:pt x="400" y="485"/>
                    <a:pt x="400" y="485"/>
                    <a:pt x="400" y="485"/>
                  </a:cubicBezTo>
                  <a:cubicBezTo>
                    <a:pt x="403" y="484"/>
                    <a:pt x="406" y="482"/>
                    <a:pt x="408" y="481"/>
                  </a:cubicBezTo>
                  <a:cubicBezTo>
                    <a:pt x="414" y="477"/>
                    <a:pt x="419" y="473"/>
                    <a:pt x="426" y="473"/>
                  </a:cubicBezTo>
                  <a:cubicBezTo>
                    <a:pt x="426" y="473"/>
                    <a:pt x="427" y="473"/>
                    <a:pt x="427" y="473"/>
                  </a:cubicBezTo>
                  <a:cubicBezTo>
                    <a:pt x="431" y="473"/>
                    <a:pt x="437" y="474"/>
                    <a:pt x="441" y="475"/>
                  </a:cubicBezTo>
                  <a:cubicBezTo>
                    <a:pt x="443" y="475"/>
                    <a:pt x="443" y="475"/>
                    <a:pt x="443" y="475"/>
                  </a:cubicBezTo>
                  <a:cubicBezTo>
                    <a:pt x="445" y="476"/>
                    <a:pt x="447" y="477"/>
                    <a:pt x="448" y="477"/>
                  </a:cubicBezTo>
                  <a:cubicBezTo>
                    <a:pt x="450" y="478"/>
                    <a:pt x="453" y="479"/>
                    <a:pt x="455" y="480"/>
                  </a:cubicBezTo>
                  <a:cubicBezTo>
                    <a:pt x="456" y="480"/>
                    <a:pt x="456" y="480"/>
                    <a:pt x="457" y="480"/>
                  </a:cubicBezTo>
                  <a:cubicBezTo>
                    <a:pt x="464" y="480"/>
                    <a:pt x="468" y="476"/>
                    <a:pt x="472" y="472"/>
                  </a:cubicBezTo>
                  <a:cubicBezTo>
                    <a:pt x="473" y="471"/>
                    <a:pt x="475" y="469"/>
                    <a:pt x="477" y="468"/>
                  </a:cubicBezTo>
                  <a:cubicBezTo>
                    <a:pt x="479" y="467"/>
                    <a:pt x="479" y="467"/>
                    <a:pt x="479" y="467"/>
                  </a:cubicBezTo>
                  <a:cubicBezTo>
                    <a:pt x="480" y="467"/>
                    <a:pt x="480" y="467"/>
                    <a:pt x="480" y="467"/>
                  </a:cubicBezTo>
                  <a:cubicBezTo>
                    <a:pt x="481" y="467"/>
                    <a:pt x="482" y="467"/>
                    <a:pt x="483" y="467"/>
                  </a:cubicBezTo>
                  <a:cubicBezTo>
                    <a:pt x="486" y="467"/>
                    <a:pt x="489" y="467"/>
                    <a:pt x="492" y="467"/>
                  </a:cubicBezTo>
                  <a:cubicBezTo>
                    <a:pt x="494" y="466"/>
                    <a:pt x="496" y="466"/>
                    <a:pt x="499" y="466"/>
                  </a:cubicBezTo>
                  <a:cubicBezTo>
                    <a:pt x="500" y="466"/>
                    <a:pt x="501" y="466"/>
                    <a:pt x="502" y="466"/>
                  </a:cubicBezTo>
                  <a:cubicBezTo>
                    <a:pt x="505" y="467"/>
                    <a:pt x="507" y="468"/>
                    <a:pt x="509" y="470"/>
                  </a:cubicBezTo>
                  <a:cubicBezTo>
                    <a:pt x="512" y="472"/>
                    <a:pt x="514" y="473"/>
                    <a:pt x="517" y="473"/>
                  </a:cubicBezTo>
                  <a:cubicBezTo>
                    <a:pt x="517" y="474"/>
                    <a:pt x="517" y="474"/>
                    <a:pt x="517" y="474"/>
                  </a:cubicBezTo>
                  <a:cubicBezTo>
                    <a:pt x="519" y="474"/>
                    <a:pt x="521" y="473"/>
                    <a:pt x="523" y="472"/>
                  </a:cubicBezTo>
                  <a:cubicBezTo>
                    <a:pt x="524" y="471"/>
                    <a:pt x="524" y="471"/>
                    <a:pt x="525" y="471"/>
                  </a:cubicBezTo>
                  <a:cubicBezTo>
                    <a:pt x="527" y="470"/>
                    <a:pt x="527" y="470"/>
                    <a:pt x="527" y="470"/>
                  </a:cubicBezTo>
                  <a:cubicBezTo>
                    <a:pt x="529" y="471"/>
                    <a:pt x="529" y="471"/>
                    <a:pt x="529" y="471"/>
                  </a:cubicBezTo>
                  <a:cubicBezTo>
                    <a:pt x="531" y="473"/>
                    <a:pt x="535" y="478"/>
                    <a:pt x="536" y="481"/>
                  </a:cubicBezTo>
                  <a:cubicBezTo>
                    <a:pt x="536" y="483"/>
                    <a:pt x="535" y="485"/>
                    <a:pt x="535" y="488"/>
                  </a:cubicBezTo>
                  <a:cubicBezTo>
                    <a:pt x="534" y="491"/>
                    <a:pt x="532" y="494"/>
                    <a:pt x="533" y="498"/>
                  </a:cubicBezTo>
                  <a:cubicBezTo>
                    <a:pt x="534" y="498"/>
                    <a:pt x="534" y="498"/>
                    <a:pt x="534" y="498"/>
                  </a:cubicBezTo>
                  <a:cubicBezTo>
                    <a:pt x="534" y="499"/>
                    <a:pt x="534" y="499"/>
                    <a:pt x="534" y="499"/>
                  </a:cubicBezTo>
                  <a:cubicBezTo>
                    <a:pt x="538" y="503"/>
                    <a:pt x="544" y="505"/>
                    <a:pt x="551" y="507"/>
                  </a:cubicBezTo>
                  <a:cubicBezTo>
                    <a:pt x="553" y="508"/>
                    <a:pt x="556" y="508"/>
                    <a:pt x="559" y="509"/>
                  </a:cubicBezTo>
                  <a:cubicBezTo>
                    <a:pt x="560" y="510"/>
                    <a:pt x="560" y="510"/>
                    <a:pt x="560" y="510"/>
                  </a:cubicBezTo>
                  <a:cubicBezTo>
                    <a:pt x="561" y="509"/>
                    <a:pt x="561" y="509"/>
                    <a:pt x="561" y="509"/>
                  </a:cubicBezTo>
                  <a:cubicBezTo>
                    <a:pt x="565" y="505"/>
                    <a:pt x="565" y="500"/>
                    <a:pt x="563" y="494"/>
                  </a:cubicBezTo>
                  <a:cubicBezTo>
                    <a:pt x="562" y="492"/>
                    <a:pt x="562" y="490"/>
                    <a:pt x="562" y="489"/>
                  </a:cubicBezTo>
                  <a:cubicBezTo>
                    <a:pt x="562" y="487"/>
                    <a:pt x="562" y="486"/>
                    <a:pt x="562" y="485"/>
                  </a:cubicBezTo>
                  <a:cubicBezTo>
                    <a:pt x="562" y="484"/>
                    <a:pt x="562" y="482"/>
                    <a:pt x="562" y="481"/>
                  </a:cubicBezTo>
                  <a:cubicBezTo>
                    <a:pt x="561" y="479"/>
                    <a:pt x="561" y="477"/>
                    <a:pt x="560" y="475"/>
                  </a:cubicBezTo>
                  <a:cubicBezTo>
                    <a:pt x="560" y="473"/>
                    <a:pt x="559" y="471"/>
                    <a:pt x="559" y="469"/>
                  </a:cubicBezTo>
                  <a:cubicBezTo>
                    <a:pt x="559" y="453"/>
                    <a:pt x="572" y="446"/>
                    <a:pt x="584" y="439"/>
                  </a:cubicBezTo>
                  <a:cubicBezTo>
                    <a:pt x="586" y="437"/>
                    <a:pt x="588" y="435"/>
                    <a:pt x="591" y="433"/>
                  </a:cubicBezTo>
                  <a:cubicBezTo>
                    <a:pt x="593" y="431"/>
                    <a:pt x="595" y="430"/>
                    <a:pt x="597" y="429"/>
                  </a:cubicBezTo>
                  <a:cubicBezTo>
                    <a:pt x="599" y="427"/>
                    <a:pt x="602" y="426"/>
                    <a:pt x="604" y="425"/>
                  </a:cubicBezTo>
                  <a:cubicBezTo>
                    <a:pt x="607" y="425"/>
                    <a:pt x="610" y="424"/>
                    <a:pt x="612" y="422"/>
                  </a:cubicBezTo>
                  <a:cubicBezTo>
                    <a:pt x="616" y="420"/>
                    <a:pt x="616" y="420"/>
                    <a:pt x="616" y="420"/>
                  </a:cubicBezTo>
                  <a:cubicBezTo>
                    <a:pt x="624" y="416"/>
                    <a:pt x="630" y="412"/>
                    <a:pt x="637" y="407"/>
                  </a:cubicBezTo>
                  <a:cubicBezTo>
                    <a:pt x="637" y="406"/>
                    <a:pt x="637" y="406"/>
                    <a:pt x="637" y="406"/>
                  </a:cubicBezTo>
                  <a:cubicBezTo>
                    <a:pt x="637" y="406"/>
                    <a:pt x="637" y="406"/>
                    <a:pt x="637" y="406"/>
                  </a:cubicBezTo>
                  <a:cubicBezTo>
                    <a:pt x="640" y="400"/>
                    <a:pt x="639" y="394"/>
                    <a:pt x="639" y="387"/>
                  </a:cubicBezTo>
                  <a:cubicBezTo>
                    <a:pt x="638" y="381"/>
                    <a:pt x="638" y="381"/>
                    <a:pt x="638" y="381"/>
                  </a:cubicBezTo>
                  <a:cubicBezTo>
                    <a:pt x="644" y="382"/>
                    <a:pt x="644" y="382"/>
                    <a:pt x="644" y="382"/>
                  </a:cubicBezTo>
                  <a:cubicBezTo>
                    <a:pt x="644" y="382"/>
                    <a:pt x="644" y="382"/>
                    <a:pt x="645" y="382"/>
                  </a:cubicBezTo>
                  <a:cubicBezTo>
                    <a:pt x="646" y="382"/>
                    <a:pt x="646" y="382"/>
                    <a:pt x="646" y="382"/>
                  </a:cubicBezTo>
                  <a:cubicBezTo>
                    <a:pt x="646" y="382"/>
                    <a:pt x="646" y="382"/>
                    <a:pt x="646" y="382"/>
                  </a:cubicBezTo>
                  <a:cubicBezTo>
                    <a:pt x="650" y="381"/>
                    <a:pt x="652" y="378"/>
                    <a:pt x="654" y="373"/>
                  </a:cubicBezTo>
                  <a:cubicBezTo>
                    <a:pt x="655" y="371"/>
                    <a:pt x="655" y="370"/>
                    <a:pt x="656" y="370"/>
                  </a:cubicBezTo>
                  <a:cubicBezTo>
                    <a:pt x="656" y="369"/>
                    <a:pt x="656" y="369"/>
                    <a:pt x="656" y="369"/>
                  </a:cubicBezTo>
                  <a:cubicBezTo>
                    <a:pt x="657" y="369"/>
                    <a:pt x="657" y="369"/>
                    <a:pt x="657" y="369"/>
                  </a:cubicBezTo>
                  <a:cubicBezTo>
                    <a:pt x="657" y="369"/>
                    <a:pt x="658" y="368"/>
                    <a:pt x="660" y="367"/>
                  </a:cubicBezTo>
                  <a:cubicBezTo>
                    <a:pt x="662" y="366"/>
                    <a:pt x="664" y="366"/>
                    <a:pt x="665" y="365"/>
                  </a:cubicBezTo>
                  <a:cubicBezTo>
                    <a:pt x="668" y="362"/>
                    <a:pt x="670" y="360"/>
                    <a:pt x="671" y="358"/>
                  </a:cubicBezTo>
                  <a:cubicBezTo>
                    <a:pt x="673" y="355"/>
                    <a:pt x="675" y="353"/>
                    <a:pt x="676" y="352"/>
                  </a:cubicBezTo>
                  <a:cubicBezTo>
                    <a:pt x="677" y="352"/>
                    <a:pt x="677" y="352"/>
                    <a:pt x="677" y="352"/>
                  </a:cubicBezTo>
                  <a:cubicBezTo>
                    <a:pt x="677" y="352"/>
                    <a:pt x="677" y="352"/>
                    <a:pt x="677" y="352"/>
                  </a:cubicBezTo>
                  <a:cubicBezTo>
                    <a:pt x="677" y="352"/>
                    <a:pt x="678" y="352"/>
                    <a:pt x="679" y="352"/>
                  </a:cubicBezTo>
                  <a:cubicBezTo>
                    <a:pt x="680" y="352"/>
                    <a:pt x="680" y="352"/>
                    <a:pt x="680" y="352"/>
                  </a:cubicBezTo>
                  <a:cubicBezTo>
                    <a:pt x="681" y="352"/>
                    <a:pt x="683" y="352"/>
                    <a:pt x="685" y="351"/>
                  </a:cubicBezTo>
                  <a:cubicBezTo>
                    <a:pt x="687" y="351"/>
                    <a:pt x="689" y="349"/>
                    <a:pt x="691" y="348"/>
                  </a:cubicBezTo>
                  <a:cubicBezTo>
                    <a:pt x="694" y="346"/>
                    <a:pt x="697" y="345"/>
                    <a:pt x="699" y="344"/>
                  </a:cubicBezTo>
                  <a:cubicBezTo>
                    <a:pt x="701" y="343"/>
                    <a:pt x="703" y="343"/>
                    <a:pt x="706" y="343"/>
                  </a:cubicBezTo>
                  <a:cubicBezTo>
                    <a:pt x="711" y="342"/>
                    <a:pt x="713" y="342"/>
                    <a:pt x="714" y="340"/>
                  </a:cubicBezTo>
                  <a:cubicBezTo>
                    <a:pt x="716" y="339"/>
                    <a:pt x="716" y="336"/>
                    <a:pt x="715" y="333"/>
                  </a:cubicBezTo>
                  <a:cubicBezTo>
                    <a:pt x="715" y="332"/>
                    <a:pt x="715" y="332"/>
                    <a:pt x="715" y="332"/>
                  </a:cubicBezTo>
                  <a:cubicBezTo>
                    <a:pt x="715" y="332"/>
                    <a:pt x="715" y="331"/>
                    <a:pt x="715" y="330"/>
                  </a:cubicBezTo>
                  <a:cubicBezTo>
                    <a:pt x="715" y="330"/>
                    <a:pt x="715" y="330"/>
                    <a:pt x="715" y="330"/>
                  </a:cubicBezTo>
                  <a:cubicBezTo>
                    <a:pt x="715" y="330"/>
                    <a:pt x="715" y="330"/>
                    <a:pt x="715" y="330"/>
                  </a:cubicBezTo>
                  <a:cubicBezTo>
                    <a:pt x="717" y="320"/>
                    <a:pt x="730" y="316"/>
                    <a:pt x="741" y="313"/>
                  </a:cubicBezTo>
                  <a:cubicBezTo>
                    <a:pt x="744" y="312"/>
                    <a:pt x="747" y="311"/>
                    <a:pt x="750" y="310"/>
                  </a:cubicBezTo>
                  <a:cubicBezTo>
                    <a:pt x="752" y="309"/>
                    <a:pt x="754" y="308"/>
                    <a:pt x="756" y="307"/>
                  </a:cubicBezTo>
                  <a:cubicBezTo>
                    <a:pt x="764" y="304"/>
                    <a:pt x="764" y="304"/>
                    <a:pt x="764" y="304"/>
                  </a:cubicBezTo>
                  <a:cubicBezTo>
                    <a:pt x="764" y="311"/>
                    <a:pt x="764" y="311"/>
                    <a:pt x="764" y="311"/>
                  </a:cubicBezTo>
                  <a:cubicBezTo>
                    <a:pt x="764" y="311"/>
                    <a:pt x="764" y="312"/>
                    <a:pt x="764" y="313"/>
                  </a:cubicBezTo>
                  <a:cubicBezTo>
                    <a:pt x="765" y="317"/>
                    <a:pt x="767" y="319"/>
                    <a:pt x="770" y="319"/>
                  </a:cubicBezTo>
                  <a:cubicBezTo>
                    <a:pt x="774" y="319"/>
                    <a:pt x="780" y="315"/>
                    <a:pt x="784" y="312"/>
                  </a:cubicBezTo>
                  <a:cubicBezTo>
                    <a:pt x="785" y="311"/>
                    <a:pt x="787" y="310"/>
                    <a:pt x="788" y="310"/>
                  </a:cubicBezTo>
                  <a:cubicBezTo>
                    <a:pt x="791" y="309"/>
                    <a:pt x="796" y="307"/>
                    <a:pt x="802" y="306"/>
                  </a:cubicBezTo>
                  <a:cubicBezTo>
                    <a:pt x="807" y="305"/>
                    <a:pt x="812" y="303"/>
                    <a:pt x="817" y="302"/>
                  </a:cubicBezTo>
                  <a:cubicBezTo>
                    <a:pt x="818" y="301"/>
                    <a:pt x="818" y="301"/>
                    <a:pt x="818" y="301"/>
                  </a:cubicBezTo>
                  <a:cubicBezTo>
                    <a:pt x="825" y="299"/>
                    <a:pt x="834" y="295"/>
                    <a:pt x="836" y="289"/>
                  </a:cubicBezTo>
                  <a:cubicBezTo>
                    <a:pt x="837" y="287"/>
                    <a:pt x="836" y="284"/>
                    <a:pt x="834" y="281"/>
                  </a:cubicBezTo>
                  <a:cubicBezTo>
                    <a:pt x="833" y="280"/>
                    <a:pt x="833" y="280"/>
                    <a:pt x="833" y="280"/>
                  </a:cubicBezTo>
                  <a:cubicBezTo>
                    <a:pt x="831" y="280"/>
                    <a:pt x="831" y="280"/>
                    <a:pt x="831" y="280"/>
                  </a:cubicBezTo>
                  <a:cubicBezTo>
                    <a:pt x="827" y="280"/>
                    <a:pt x="824" y="283"/>
                    <a:pt x="821" y="286"/>
                  </a:cubicBezTo>
                  <a:cubicBezTo>
                    <a:pt x="820" y="287"/>
                    <a:pt x="819" y="287"/>
                    <a:pt x="819" y="288"/>
                  </a:cubicBezTo>
                  <a:cubicBezTo>
                    <a:pt x="816" y="291"/>
                    <a:pt x="816" y="291"/>
                    <a:pt x="816" y="291"/>
                  </a:cubicBezTo>
                  <a:cubicBezTo>
                    <a:pt x="813" y="288"/>
                    <a:pt x="813" y="288"/>
                    <a:pt x="813" y="288"/>
                  </a:cubicBezTo>
                  <a:cubicBezTo>
                    <a:pt x="812" y="287"/>
                    <a:pt x="811" y="287"/>
                    <a:pt x="810" y="287"/>
                  </a:cubicBezTo>
                  <a:cubicBezTo>
                    <a:pt x="809" y="287"/>
                    <a:pt x="809" y="287"/>
                    <a:pt x="809" y="287"/>
                  </a:cubicBezTo>
                  <a:cubicBezTo>
                    <a:pt x="807" y="287"/>
                    <a:pt x="806" y="287"/>
                    <a:pt x="805" y="288"/>
                  </a:cubicBezTo>
                  <a:cubicBezTo>
                    <a:pt x="804" y="288"/>
                    <a:pt x="804" y="288"/>
                    <a:pt x="803" y="289"/>
                  </a:cubicBezTo>
                  <a:cubicBezTo>
                    <a:pt x="801" y="289"/>
                    <a:pt x="801" y="289"/>
                    <a:pt x="801" y="289"/>
                  </a:cubicBezTo>
                  <a:cubicBezTo>
                    <a:pt x="799" y="288"/>
                    <a:pt x="799" y="288"/>
                    <a:pt x="799" y="288"/>
                  </a:cubicBezTo>
                  <a:cubicBezTo>
                    <a:pt x="798" y="287"/>
                    <a:pt x="795" y="284"/>
                    <a:pt x="795" y="281"/>
                  </a:cubicBezTo>
                  <a:cubicBezTo>
                    <a:pt x="794" y="276"/>
                    <a:pt x="797" y="272"/>
                    <a:pt x="801" y="268"/>
                  </a:cubicBezTo>
                  <a:cubicBezTo>
                    <a:pt x="804" y="266"/>
                    <a:pt x="806" y="264"/>
                    <a:pt x="807" y="261"/>
                  </a:cubicBezTo>
                  <a:cubicBezTo>
                    <a:pt x="808" y="260"/>
                    <a:pt x="808" y="260"/>
                    <a:pt x="808" y="260"/>
                  </a:cubicBezTo>
                  <a:cubicBezTo>
                    <a:pt x="807" y="259"/>
                    <a:pt x="807" y="259"/>
                    <a:pt x="807" y="259"/>
                  </a:cubicBezTo>
                  <a:cubicBezTo>
                    <a:pt x="807" y="257"/>
                    <a:pt x="806" y="255"/>
                    <a:pt x="804" y="254"/>
                  </a:cubicBezTo>
                  <a:cubicBezTo>
                    <a:pt x="807" y="246"/>
                    <a:pt x="807" y="246"/>
                    <a:pt x="807" y="246"/>
                  </a:cubicBezTo>
                  <a:cubicBezTo>
                    <a:pt x="808" y="247"/>
                    <a:pt x="810" y="247"/>
                    <a:pt x="811" y="247"/>
                  </a:cubicBezTo>
                  <a:cubicBezTo>
                    <a:pt x="814" y="248"/>
                    <a:pt x="814" y="248"/>
                    <a:pt x="814" y="248"/>
                  </a:cubicBezTo>
                  <a:cubicBezTo>
                    <a:pt x="814" y="251"/>
                    <a:pt x="814" y="251"/>
                    <a:pt x="814" y="251"/>
                  </a:cubicBezTo>
                  <a:cubicBezTo>
                    <a:pt x="814" y="252"/>
                    <a:pt x="815" y="254"/>
                    <a:pt x="817" y="256"/>
                  </a:cubicBezTo>
                  <a:cubicBezTo>
                    <a:pt x="819" y="258"/>
                    <a:pt x="821" y="259"/>
                    <a:pt x="824" y="259"/>
                  </a:cubicBezTo>
                  <a:cubicBezTo>
                    <a:pt x="826" y="259"/>
                    <a:pt x="828" y="259"/>
                    <a:pt x="829" y="258"/>
                  </a:cubicBezTo>
                  <a:cubicBezTo>
                    <a:pt x="831" y="258"/>
                    <a:pt x="831" y="258"/>
                    <a:pt x="831" y="258"/>
                  </a:cubicBezTo>
                  <a:cubicBezTo>
                    <a:pt x="831" y="257"/>
                    <a:pt x="831" y="257"/>
                    <a:pt x="831" y="257"/>
                  </a:cubicBezTo>
                  <a:cubicBezTo>
                    <a:pt x="831" y="255"/>
                    <a:pt x="831" y="254"/>
                    <a:pt x="831" y="252"/>
                  </a:cubicBezTo>
                  <a:cubicBezTo>
                    <a:pt x="827" y="246"/>
                    <a:pt x="827" y="246"/>
                    <a:pt x="827" y="246"/>
                  </a:cubicBezTo>
                  <a:cubicBezTo>
                    <a:pt x="834" y="246"/>
                    <a:pt x="834" y="246"/>
                    <a:pt x="834" y="246"/>
                  </a:cubicBezTo>
                  <a:cubicBezTo>
                    <a:pt x="836" y="246"/>
                    <a:pt x="838" y="246"/>
                    <a:pt x="840" y="246"/>
                  </a:cubicBezTo>
                  <a:cubicBezTo>
                    <a:pt x="843" y="247"/>
                    <a:pt x="845" y="247"/>
                    <a:pt x="847" y="247"/>
                  </a:cubicBezTo>
                  <a:cubicBezTo>
                    <a:pt x="850" y="247"/>
                    <a:pt x="851" y="247"/>
                    <a:pt x="853" y="246"/>
                  </a:cubicBezTo>
                  <a:cubicBezTo>
                    <a:pt x="855" y="246"/>
                    <a:pt x="858" y="245"/>
                    <a:pt x="862" y="243"/>
                  </a:cubicBezTo>
                  <a:cubicBezTo>
                    <a:pt x="867" y="250"/>
                    <a:pt x="867" y="250"/>
                    <a:pt x="867" y="250"/>
                  </a:cubicBezTo>
                  <a:cubicBezTo>
                    <a:pt x="860" y="256"/>
                    <a:pt x="855" y="263"/>
                    <a:pt x="851" y="268"/>
                  </a:cubicBezTo>
                  <a:cubicBezTo>
                    <a:pt x="849" y="270"/>
                    <a:pt x="849" y="270"/>
                    <a:pt x="849" y="270"/>
                  </a:cubicBezTo>
                  <a:cubicBezTo>
                    <a:pt x="851" y="271"/>
                    <a:pt x="851" y="271"/>
                    <a:pt x="851" y="271"/>
                  </a:cubicBezTo>
                  <a:cubicBezTo>
                    <a:pt x="854" y="274"/>
                    <a:pt x="860" y="274"/>
                    <a:pt x="863" y="274"/>
                  </a:cubicBezTo>
                  <a:cubicBezTo>
                    <a:pt x="867" y="274"/>
                    <a:pt x="867" y="274"/>
                    <a:pt x="867" y="274"/>
                  </a:cubicBezTo>
                  <a:cubicBezTo>
                    <a:pt x="869" y="274"/>
                    <a:pt x="870" y="274"/>
                    <a:pt x="872" y="275"/>
                  </a:cubicBezTo>
                  <a:cubicBezTo>
                    <a:pt x="874" y="275"/>
                    <a:pt x="875" y="275"/>
                    <a:pt x="878" y="276"/>
                  </a:cubicBezTo>
                  <a:cubicBezTo>
                    <a:pt x="879" y="276"/>
                    <a:pt x="880" y="276"/>
                    <a:pt x="881" y="276"/>
                  </a:cubicBezTo>
                  <a:cubicBezTo>
                    <a:pt x="883" y="277"/>
                    <a:pt x="885" y="277"/>
                    <a:pt x="887" y="277"/>
                  </a:cubicBezTo>
                  <a:cubicBezTo>
                    <a:pt x="889" y="277"/>
                    <a:pt x="890" y="277"/>
                    <a:pt x="892" y="278"/>
                  </a:cubicBezTo>
                  <a:cubicBezTo>
                    <a:pt x="893" y="278"/>
                    <a:pt x="895" y="279"/>
                    <a:pt x="896" y="281"/>
                  </a:cubicBezTo>
                  <a:cubicBezTo>
                    <a:pt x="898" y="282"/>
                    <a:pt x="900" y="284"/>
                    <a:pt x="904" y="284"/>
                  </a:cubicBezTo>
                  <a:cubicBezTo>
                    <a:pt x="907" y="284"/>
                    <a:pt x="910" y="283"/>
                    <a:pt x="912" y="280"/>
                  </a:cubicBezTo>
                  <a:cubicBezTo>
                    <a:pt x="913" y="277"/>
                    <a:pt x="913" y="272"/>
                    <a:pt x="911" y="269"/>
                  </a:cubicBezTo>
                  <a:cubicBezTo>
                    <a:pt x="910" y="267"/>
                    <a:pt x="910" y="267"/>
                    <a:pt x="910" y="267"/>
                  </a:cubicBezTo>
                  <a:cubicBezTo>
                    <a:pt x="911" y="264"/>
                    <a:pt x="911" y="264"/>
                    <a:pt x="911" y="264"/>
                  </a:cubicBezTo>
                  <a:cubicBezTo>
                    <a:pt x="912" y="261"/>
                    <a:pt x="913" y="258"/>
                    <a:pt x="911" y="254"/>
                  </a:cubicBezTo>
                  <a:cubicBezTo>
                    <a:pt x="909" y="250"/>
                    <a:pt x="905" y="249"/>
                    <a:pt x="900" y="249"/>
                  </a:cubicBezTo>
                  <a:cubicBezTo>
                    <a:pt x="900" y="249"/>
                    <a:pt x="900" y="249"/>
                    <a:pt x="900" y="249"/>
                  </a:cubicBezTo>
                  <a:cubicBezTo>
                    <a:pt x="899" y="250"/>
                    <a:pt x="899" y="250"/>
                    <a:pt x="899" y="250"/>
                  </a:cubicBezTo>
                  <a:cubicBezTo>
                    <a:pt x="895" y="249"/>
                    <a:pt x="895" y="249"/>
                    <a:pt x="895" y="249"/>
                  </a:cubicBezTo>
                  <a:cubicBezTo>
                    <a:pt x="895" y="248"/>
                    <a:pt x="895" y="248"/>
                    <a:pt x="895" y="248"/>
                  </a:cubicBezTo>
                  <a:cubicBezTo>
                    <a:pt x="887" y="247"/>
                    <a:pt x="887" y="247"/>
                    <a:pt x="887" y="247"/>
                  </a:cubicBezTo>
                  <a:cubicBezTo>
                    <a:pt x="894" y="242"/>
                    <a:pt x="894" y="242"/>
                    <a:pt x="894" y="242"/>
                  </a:cubicBezTo>
                  <a:cubicBezTo>
                    <a:pt x="894" y="241"/>
                    <a:pt x="894" y="241"/>
                    <a:pt x="894" y="241"/>
                  </a:cubicBezTo>
                  <a:cubicBezTo>
                    <a:pt x="896" y="240"/>
                    <a:pt x="896" y="240"/>
                    <a:pt x="896" y="240"/>
                  </a:cubicBezTo>
                  <a:cubicBezTo>
                    <a:pt x="898" y="239"/>
                    <a:pt x="899" y="238"/>
                    <a:pt x="900" y="236"/>
                  </a:cubicBezTo>
                  <a:cubicBezTo>
                    <a:pt x="900" y="236"/>
                    <a:pt x="900" y="236"/>
                    <a:pt x="900" y="236"/>
                  </a:cubicBezTo>
                  <a:cubicBezTo>
                    <a:pt x="900" y="235"/>
                    <a:pt x="900" y="235"/>
                    <a:pt x="900" y="235"/>
                  </a:cubicBezTo>
                  <a:cubicBezTo>
                    <a:pt x="900" y="230"/>
                    <a:pt x="902" y="227"/>
                    <a:pt x="904" y="224"/>
                  </a:cubicBezTo>
                  <a:cubicBezTo>
                    <a:pt x="907" y="221"/>
                    <a:pt x="909" y="218"/>
                    <a:pt x="909" y="212"/>
                  </a:cubicBezTo>
                  <a:cubicBezTo>
                    <a:pt x="908" y="209"/>
                    <a:pt x="906" y="207"/>
                    <a:pt x="904" y="206"/>
                  </a:cubicBezTo>
                  <a:cubicBezTo>
                    <a:pt x="903" y="205"/>
                    <a:pt x="902" y="204"/>
                    <a:pt x="901" y="202"/>
                  </a:cubicBezTo>
                  <a:cubicBezTo>
                    <a:pt x="901" y="202"/>
                    <a:pt x="900" y="201"/>
                    <a:pt x="900" y="200"/>
                  </a:cubicBezTo>
                  <a:cubicBezTo>
                    <a:pt x="899" y="198"/>
                    <a:pt x="898" y="196"/>
                    <a:pt x="896" y="194"/>
                  </a:cubicBezTo>
                  <a:cubicBezTo>
                    <a:pt x="894" y="192"/>
                    <a:pt x="891" y="191"/>
                    <a:pt x="887" y="190"/>
                  </a:cubicBezTo>
                  <a:cubicBezTo>
                    <a:pt x="882" y="188"/>
                    <a:pt x="878" y="187"/>
                    <a:pt x="877" y="181"/>
                  </a:cubicBezTo>
                  <a:cubicBezTo>
                    <a:pt x="877" y="179"/>
                    <a:pt x="878" y="177"/>
                    <a:pt x="878" y="174"/>
                  </a:cubicBezTo>
                  <a:cubicBezTo>
                    <a:pt x="878" y="171"/>
                    <a:pt x="878" y="168"/>
                    <a:pt x="878" y="164"/>
                  </a:cubicBezTo>
                  <a:cubicBezTo>
                    <a:pt x="877" y="154"/>
                    <a:pt x="872" y="139"/>
                    <a:pt x="866" y="138"/>
                  </a:cubicBezTo>
                  <a:cubicBezTo>
                    <a:pt x="866" y="138"/>
                    <a:pt x="865" y="138"/>
                    <a:pt x="864" y="138"/>
                  </a:cubicBezTo>
                  <a:cubicBezTo>
                    <a:pt x="860" y="138"/>
                    <a:pt x="856" y="142"/>
                    <a:pt x="852" y="145"/>
                  </a:cubicBezTo>
                  <a:cubicBezTo>
                    <a:pt x="849" y="148"/>
                    <a:pt x="846" y="151"/>
                    <a:pt x="843" y="152"/>
                  </a:cubicBezTo>
                  <a:cubicBezTo>
                    <a:pt x="840" y="154"/>
                    <a:pt x="835" y="156"/>
                    <a:pt x="831" y="156"/>
                  </a:cubicBezTo>
                  <a:cubicBezTo>
                    <a:pt x="830" y="156"/>
                    <a:pt x="830" y="155"/>
                    <a:pt x="829" y="155"/>
                  </a:cubicBezTo>
                  <a:cubicBezTo>
                    <a:pt x="829" y="155"/>
                    <a:pt x="829" y="155"/>
                    <a:pt x="829" y="155"/>
                  </a:cubicBezTo>
                  <a:cubicBezTo>
                    <a:pt x="829" y="155"/>
                    <a:pt x="829" y="155"/>
                    <a:pt x="829" y="155"/>
                  </a:cubicBezTo>
                  <a:cubicBezTo>
                    <a:pt x="827" y="155"/>
                    <a:pt x="822" y="151"/>
                    <a:pt x="822" y="147"/>
                  </a:cubicBezTo>
                  <a:cubicBezTo>
                    <a:pt x="822" y="145"/>
                    <a:pt x="822" y="144"/>
                    <a:pt x="824" y="142"/>
                  </a:cubicBezTo>
                  <a:cubicBezTo>
                    <a:pt x="825" y="140"/>
                    <a:pt x="827" y="138"/>
                    <a:pt x="827" y="134"/>
                  </a:cubicBezTo>
                  <a:cubicBezTo>
                    <a:pt x="827" y="134"/>
                    <a:pt x="827" y="134"/>
                    <a:pt x="827" y="134"/>
                  </a:cubicBezTo>
                  <a:cubicBezTo>
                    <a:pt x="827" y="133"/>
                    <a:pt x="827" y="133"/>
                    <a:pt x="827" y="133"/>
                  </a:cubicBezTo>
                  <a:cubicBezTo>
                    <a:pt x="827" y="130"/>
                    <a:pt x="824" y="129"/>
                    <a:pt x="821" y="128"/>
                  </a:cubicBezTo>
                  <a:cubicBezTo>
                    <a:pt x="820" y="128"/>
                    <a:pt x="819" y="127"/>
                    <a:pt x="818" y="126"/>
                  </a:cubicBezTo>
                  <a:cubicBezTo>
                    <a:pt x="816" y="125"/>
                    <a:pt x="815" y="124"/>
                    <a:pt x="813" y="122"/>
                  </a:cubicBezTo>
                  <a:cubicBezTo>
                    <a:pt x="811" y="119"/>
                    <a:pt x="807" y="115"/>
                    <a:pt x="803" y="114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0" y="114"/>
                    <a:pt x="798" y="115"/>
                    <a:pt x="796" y="116"/>
                  </a:cubicBezTo>
                  <a:cubicBezTo>
                    <a:pt x="794" y="116"/>
                    <a:pt x="793" y="117"/>
                    <a:pt x="793" y="117"/>
                  </a:cubicBezTo>
                  <a:cubicBezTo>
                    <a:pt x="791" y="117"/>
                    <a:pt x="791" y="117"/>
                    <a:pt x="791" y="117"/>
                  </a:cubicBezTo>
                  <a:cubicBezTo>
                    <a:pt x="788" y="117"/>
                    <a:pt x="784" y="116"/>
                    <a:pt x="781" y="115"/>
                  </a:cubicBezTo>
                  <a:cubicBezTo>
                    <a:pt x="777" y="113"/>
                    <a:pt x="774" y="112"/>
                    <a:pt x="771" y="112"/>
                  </a:cubicBezTo>
                  <a:cubicBezTo>
                    <a:pt x="770" y="112"/>
                    <a:pt x="769" y="112"/>
                    <a:pt x="769" y="113"/>
                  </a:cubicBezTo>
                  <a:cubicBezTo>
                    <a:pt x="764" y="114"/>
                    <a:pt x="761" y="118"/>
                    <a:pt x="759" y="122"/>
                  </a:cubicBezTo>
                  <a:cubicBezTo>
                    <a:pt x="758" y="125"/>
                    <a:pt x="756" y="129"/>
                    <a:pt x="753" y="130"/>
                  </a:cubicBezTo>
                  <a:cubicBezTo>
                    <a:pt x="751" y="130"/>
                    <a:pt x="751" y="130"/>
                    <a:pt x="751" y="130"/>
                  </a:cubicBezTo>
                  <a:cubicBezTo>
                    <a:pt x="752" y="133"/>
                    <a:pt x="752" y="133"/>
                    <a:pt x="752" y="133"/>
                  </a:cubicBezTo>
                  <a:cubicBezTo>
                    <a:pt x="751" y="133"/>
                    <a:pt x="751" y="133"/>
                    <a:pt x="751" y="133"/>
                  </a:cubicBezTo>
                  <a:cubicBezTo>
                    <a:pt x="751" y="135"/>
                    <a:pt x="750" y="136"/>
                    <a:pt x="748" y="139"/>
                  </a:cubicBezTo>
                  <a:cubicBezTo>
                    <a:pt x="746" y="141"/>
                    <a:pt x="744" y="143"/>
                    <a:pt x="744" y="146"/>
                  </a:cubicBezTo>
                  <a:cubicBezTo>
                    <a:pt x="743" y="148"/>
                    <a:pt x="744" y="151"/>
                    <a:pt x="744" y="153"/>
                  </a:cubicBezTo>
                  <a:cubicBezTo>
                    <a:pt x="745" y="154"/>
                    <a:pt x="745" y="155"/>
                    <a:pt x="745" y="156"/>
                  </a:cubicBezTo>
                  <a:cubicBezTo>
                    <a:pt x="745" y="166"/>
                    <a:pt x="743" y="175"/>
                    <a:pt x="736" y="182"/>
                  </a:cubicBezTo>
                  <a:cubicBezTo>
                    <a:pt x="728" y="190"/>
                    <a:pt x="715" y="195"/>
                    <a:pt x="699" y="195"/>
                  </a:cubicBezTo>
                  <a:cubicBezTo>
                    <a:pt x="699" y="195"/>
                    <a:pt x="696" y="195"/>
                    <a:pt x="696" y="195"/>
                  </a:cubicBezTo>
                  <a:cubicBezTo>
                    <a:pt x="695" y="196"/>
                    <a:pt x="695" y="196"/>
                    <a:pt x="695" y="196"/>
                  </a:cubicBezTo>
                  <a:cubicBezTo>
                    <a:pt x="692" y="199"/>
                    <a:pt x="691" y="205"/>
                    <a:pt x="690" y="210"/>
                  </a:cubicBezTo>
                  <a:cubicBezTo>
                    <a:pt x="689" y="213"/>
                    <a:pt x="689" y="216"/>
                    <a:pt x="688" y="219"/>
                  </a:cubicBezTo>
                  <a:cubicBezTo>
                    <a:pt x="686" y="224"/>
                    <a:pt x="678" y="229"/>
                    <a:pt x="673" y="229"/>
                  </a:cubicBezTo>
                  <a:cubicBezTo>
                    <a:pt x="672" y="229"/>
                    <a:pt x="672" y="229"/>
                    <a:pt x="672" y="229"/>
                  </a:cubicBezTo>
                  <a:cubicBezTo>
                    <a:pt x="672" y="229"/>
                    <a:pt x="672" y="229"/>
                    <a:pt x="672" y="229"/>
                  </a:cubicBezTo>
                  <a:cubicBezTo>
                    <a:pt x="669" y="229"/>
                    <a:pt x="665" y="224"/>
                    <a:pt x="665" y="221"/>
                  </a:cubicBezTo>
                  <a:cubicBezTo>
                    <a:pt x="665" y="221"/>
                    <a:pt x="665" y="221"/>
                    <a:pt x="665" y="221"/>
                  </a:cubicBezTo>
                  <a:cubicBezTo>
                    <a:pt x="665" y="220"/>
                    <a:pt x="665" y="220"/>
                    <a:pt x="665" y="220"/>
                  </a:cubicBezTo>
                  <a:cubicBezTo>
                    <a:pt x="665" y="219"/>
                    <a:pt x="666" y="218"/>
                    <a:pt x="667" y="217"/>
                  </a:cubicBezTo>
                  <a:cubicBezTo>
                    <a:pt x="668" y="214"/>
                    <a:pt x="670" y="212"/>
                    <a:pt x="669" y="209"/>
                  </a:cubicBezTo>
                  <a:cubicBezTo>
                    <a:pt x="669" y="206"/>
                    <a:pt x="669" y="206"/>
                    <a:pt x="669" y="206"/>
                  </a:cubicBezTo>
                  <a:cubicBezTo>
                    <a:pt x="671" y="204"/>
                    <a:pt x="671" y="204"/>
                    <a:pt x="671" y="204"/>
                  </a:cubicBezTo>
                  <a:cubicBezTo>
                    <a:pt x="674" y="201"/>
                    <a:pt x="677" y="198"/>
                    <a:pt x="676" y="194"/>
                  </a:cubicBezTo>
                  <a:cubicBezTo>
                    <a:pt x="676" y="191"/>
                    <a:pt x="674" y="188"/>
                    <a:pt x="667" y="188"/>
                  </a:cubicBezTo>
                  <a:cubicBezTo>
                    <a:pt x="665" y="188"/>
                    <a:pt x="664" y="188"/>
                    <a:pt x="662" y="188"/>
                  </a:cubicBezTo>
                  <a:cubicBezTo>
                    <a:pt x="661" y="188"/>
                    <a:pt x="660" y="188"/>
                    <a:pt x="659" y="188"/>
                  </a:cubicBezTo>
                  <a:cubicBezTo>
                    <a:pt x="658" y="188"/>
                    <a:pt x="657" y="188"/>
                    <a:pt x="656" y="188"/>
                  </a:cubicBezTo>
                  <a:cubicBezTo>
                    <a:pt x="650" y="187"/>
                    <a:pt x="642" y="184"/>
                    <a:pt x="637" y="181"/>
                  </a:cubicBezTo>
                  <a:cubicBezTo>
                    <a:pt x="635" y="180"/>
                    <a:pt x="633" y="178"/>
                    <a:pt x="630" y="176"/>
                  </a:cubicBezTo>
                  <a:cubicBezTo>
                    <a:pt x="626" y="173"/>
                    <a:pt x="621" y="169"/>
                    <a:pt x="614" y="168"/>
                  </a:cubicBezTo>
                  <a:cubicBezTo>
                    <a:pt x="613" y="168"/>
                    <a:pt x="613" y="168"/>
                    <a:pt x="612" y="168"/>
                  </a:cubicBezTo>
                  <a:cubicBezTo>
                    <a:pt x="611" y="168"/>
                    <a:pt x="609" y="168"/>
                    <a:pt x="608" y="168"/>
                  </a:cubicBezTo>
                  <a:cubicBezTo>
                    <a:pt x="601" y="169"/>
                    <a:pt x="601" y="169"/>
                    <a:pt x="601" y="169"/>
                  </a:cubicBezTo>
                  <a:cubicBezTo>
                    <a:pt x="603" y="162"/>
                    <a:pt x="603" y="162"/>
                    <a:pt x="603" y="162"/>
                  </a:cubicBezTo>
                  <a:cubicBezTo>
                    <a:pt x="604" y="161"/>
                    <a:pt x="604" y="160"/>
                    <a:pt x="605" y="159"/>
                  </a:cubicBezTo>
                  <a:cubicBezTo>
                    <a:pt x="605" y="159"/>
                    <a:pt x="605" y="159"/>
                    <a:pt x="605" y="159"/>
                  </a:cubicBezTo>
                  <a:cubicBezTo>
                    <a:pt x="604" y="156"/>
                    <a:pt x="603" y="155"/>
                    <a:pt x="600" y="153"/>
                  </a:cubicBezTo>
                  <a:cubicBezTo>
                    <a:pt x="597" y="150"/>
                    <a:pt x="597" y="150"/>
                    <a:pt x="597" y="150"/>
                  </a:cubicBezTo>
                  <a:cubicBezTo>
                    <a:pt x="599" y="147"/>
                    <a:pt x="599" y="147"/>
                    <a:pt x="599" y="147"/>
                  </a:cubicBezTo>
                  <a:cubicBezTo>
                    <a:pt x="601" y="144"/>
                    <a:pt x="604" y="141"/>
                    <a:pt x="606" y="139"/>
                  </a:cubicBezTo>
                  <a:cubicBezTo>
                    <a:pt x="610" y="136"/>
                    <a:pt x="616" y="132"/>
                    <a:pt x="623" y="129"/>
                  </a:cubicBezTo>
                  <a:cubicBezTo>
                    <a:pt x="626" y="127"/>
                    <a:pt x="626" y="127"/>
                    <a:pt x="626" y="127"/>
                  </a:cubicBezTo>
                  <a:cubicBezTo>
                    <a:pt x="636" y="122"/>
                    <a:pt x="643" y="118"/>
                    <a:pt x="649" y="116"/>
                  </a:cubicBezTo>
                  <a:cubicBezTo>
                    <a:pt x="651" y="116"/>
                    <a:pt x="652" y="116"/>
                    <a:pt x="654" y="115"/>
                  </a:cubicBezTo>
                  <a:cubicBezTo>
                    <a:pt x="656" y="115"/>
                    <a:pt x="657" y="115"/>
                    <a:pt x="659" y="114"/>
                  </a:cubicBezTo>
                  <a:cubicBezTo>
                    <a:pt x="663" y="113"/>
                    <a:pt x="666" y="111"/>
                    <a:pt x="669" y="109"/>
                  </a:cubicBezTo>
                  <a:cubicBezTo>
                    <a:pt x="672" y="107"/>
                    <a:pt x="675" y="105"/>
                    <a:pt x="679" y="104"/>
                  </a:cubicBezTo>
                  <a:cubicBezTo>
                    <a:pt x="681" y="104"/>
                    <a:pt x="683" y="103"/>
                    <a:pt x="685" y="103"/>
                  </a:cubicBezTo>
                  <a:cubicBezTo>
                    <a:pt x="687" y="103"/>
                    <a:pt x="689" y="103"/>
                    <a:pt x="691" y="102"/>
                  </a:cubicBezTo>
                  <a:cubicBezTo>
                    <a:pt x="693" y="102"/>
                    <a:pt x="694" y="101"/>
                    <a:pt x="696" y="101"/>
                  </a:cubicBezTo>
                  <a:cubicBezTo>
                    <a:pt x="704" y="97"/>
                    <a:pt x="704" y="97"/>
                    <a:pt x="704" y="97"/>
                  </a:cubicBezTo>
                  <a:cubicBezTo>
                    <a:pt x="702" y="105"/>
                    <a:pt x="702" y="105"/>
                    <a:pt x="702" y="105"/>
                  </a:cubicBezTo>
                  <a:cubicBezTo>
                    <a:pt x="703" y="106"/>
                    <a:pt x="703" y="106"/>
                    <a:pt x="703" y="106"/>
                  </a:cubicBezTo>
                  <a:cubicBezTo>
                    <a:pt x="705" y="109"/>
                    <a:pt x="708" y="111"/>
                    <a:pt x="711" y="112"/>
                  </a:cubicBezTo>
                  <a:cubicBezTo>
                    <a:pt x="715" y="112"/>
                    <a:pt x="715" y="112"/>
                    <a:pt x="715" y="112"/>
                  </a:cubicBezTo>
                  <a:cubicBezTo>
                    <a:pt x="715" y="116"/>
                    <a:pt x="715" y="116"/>
                    <a:pt x="715" y="116"/>
                  </a:cubicBezTo>
                  <a:cubicBezTo>
                    <a:pt x="715" y="117"/>
                    <a:pt x="715" y="117"/>
                    <a:pt x="715" y="118"/>
                  </a:cubicBezTo>
                  <a:cubicBezTo>
                    <a:pt x="716" y="120"/>
                    <a:pt x="718" y="122"/>
                    <a:pt x="721" y="122"/>
                  </a:cubicBezTo>
                  <a:cubicBezTo>
                    <a:pt x="725" y="122"/>
                    <a:pt x="729" y="120"/>
                    <a:pt x="731" y="118"/>
                  </a:cubicBezTo>
                  <a:cubicBezTo>
                    <a:pt x="732" y="117"/>
                    <a:pt x="733" y="116"/>
                    <a:pt x="733" y="115"/>
                  </a:cubicBezTo>
                  <a:cubicBezTo>
                    <a:pt x="733" y="113"/>
                    <a:pt x="732" y="112"/>
                    <a:pt x="731" y="111"/>
                  </a:cubicBezTo>
                  <a:cubicBezTo>
                    <a:pt x="735" y="104"/>
                    <a:pt x="735" y="104"/>
                    <a:pt x="735" y="104"/>
                  </a:cubicBezTo>
                  <a:cubicBezTo>
                    <a:pt x="737" y="104"/>
                    <a:pt x="738" y="105"/>
                    <a:pt x="740" y="106"/>
                  </a:cubicBezTo>
                  <a:cubicBezTo>
                    <a:pt x="743" y="107"/>
                    <a:pt x="745" y="109"/>
                    <a:pt x="748" y="109"/>
                  </a:cubicBezTo>
                  <a:cubicBezTo>
                    <a:pt x="750" y="109"/>
                    <a:pt x="753" y="108"/>
                    <a:pt x="755" y="103"/>
                  </a:cubicBezTo>
                  <a:cubicBezTo>
                    <a:pt x="756" y="102"/>
                    <a:pt x="756" y="102"/>
                    <a:pt x="756" y="102"/>
                  </a:cubicBezTo>
                  <a:cubicBezTo>
                    <a:pt x="756" y="101"/>
                    <a:pt x="756" y="101"/>
                    <a:pt x="756" y="101"/>
                  </a:cubicBezTo>
                  <a:cubicBezTo>
                    <a:pt x="754" y="96"/>
                    <a:pt x="750" y="93"/>
                    <a:pt x="746" y="91"/>
                  </a:cubicBezTo>
                  <a:cubicBezTo>
                    <a:pt x="740" y="86"/>
                    <a:pt x="740" y="86"/>
                    <a:pt x="740" y="86"/>
                  </a:cubicBezTo>
                  <a:cubicBezTo>
                    <a:pt x="747" y="83"/>
                    <a:pt x="747" y="83"/>
                    <a:pt x="747" y="83"/>
                  </a:cubicBezTo>
                  <a:cubicBezTo>
                    <a:pt x="748" y="83"/>
                    <a:pt x="748" y="82"/>
                    <a:pt x="749" y="82"/>
                  </a:cubicBezTo>
                  <a:cubicBezTo>
                    <a:pt x="751" y="81"/>
                    <a:pt x="752" y="80"/>
                    <a:pt x="752" y="80"/>
                  </a:cubicBezTo>
                  <a:cubicBezTo>
                    <a:pt x="754" y="79"/>
                    <a:pt x="757" y="79"/>
                    <a:pt x="759" y="78"/>
                  </a:cubicBezTo>
                  <a:cubicBezTo>
                    <a:pt x="765" y="77"/>
                    <a:pt x="771" y="76"/>
                    <a:pt x="775" y="72"/>
                  </a:cubicBezTo>
                  <a:cubicBezTo>
                    <a:pt x="777" y="70"/>
                    <a:pt x="778" y="68"/>
                    <a:pt x="778" y="66"/>
                  </a:cubicBezTo>
                  <a:cubicBezTo>
                    <a:pt x="779" y="64"/>
                    <a:pt x="779" y="63"/>
                    <a:pt x="780" y="62"/>
                  </a:cubicBezTo>
                  <a:cubicBezTo>
                    <a:pt x="780" y="62"/>
                    <a:pt x="780" y="62"/>
                    <a:pt x="780" y="62"/>
                  </a:cubicBezTo>
                  <a:cubicBezTo>
                    <a:pt x="780" y="61"/>
                    <a:pt x="780" y="61"/>
                    <a:pt x="780" y="61"/>
                  </a:cubicBezTo>
                  <a:cubicBezTo>
                    <a:pt x="781" y="61"/>
                    <a:pt x="782" y="60"/>
                    <a:pt x="784" y="59"/>
                  </a:cubicBezTo>
                  <a:cubicBezTo>
                    <a:pt x="786" y="58"/>
                    <a:pt x="788" y="57"/>
                    <a:pt x="789" y="55"/>
                  </a:cubicBezTo>
                  <a:cubicBezTo>
                    <a:pt x="790" y="53"/>
                    <a:pt x="791" y="52"/>
                    <a:pt x="791" y="50"/>
                  </a:cubicBezTo>
                  <a:cubicBezTo>
                    <a:pt x="791" y="47"/>
                    <a:pt x="791" y="47"/>
                    <a:pt x="791" y="47"/>
                  </a:cubicBezTo>
                  <a:cubicBezTo>
                    <a:pt x="794" y="47"/>
                    <a:pt x="794" y="47"/>
                    <a:pt x="794" y="47"/>
                  </a:cubicBezTo>
                  <a:cubicBezTo>
                    <a:pt x="795" y="47"/>
                    <a:pt x="796" y="46"/>
                    <a:pt x="797" y="46"/>
                  </a:cubicBezTo>
                  <a:cubicBezTo>
                    <a:pt x="799" y="46"/>
                    <a:pt x="802" y="47"/>
                    <a:pt x="805" y="47"/>
                  </a:cubicBezTo>
                  <a:cubicBezTo>
                    <a:pt x="807" y="47"/>
                    <a:pt x="810" y="48"/>
                    <a:pt x="812" y="48"/>
                  </a:cubicBezTo>
                  <a:cubicBezTo>
                    <a:pt x="813" y="48"/>
                    <a:pt x="814" y="48"/>
                    <a:pt x="815" y="48"/>
                  </a:cubicBezTo>
                  <a:cubicBezTo>
                    <a:pt x="817" y="47"/>
                    <a:pt x="818" y="47"/>
                    <a:pt x="820" y="46"/>
                  </a:cubicBezTo>
                  <a:cubicBezTo>
                    <a:pt x="822" y="45"/>
                    <a:pt x="822" y="45"/>
                    <a:pt x="823" y="45"/>
                  </a:cubicBezTo>
                  <a:cubicBezTo>
                    <a:pt x="823" y="45"/>
                    <a:pt x="823" y="45"/>
                    <a:pt x="823" y="45"/>
                  </a:cubicBezTo>
                  <a:cubicBezTo>
                    <a:pt x="824" y="45"/>
                    <a:pt x="824" y="45"/>
                    <a:pt x="824" y="45"/>
                  </a:cubicBezTo>
                  <a:cubicBezTo>
                    <a:pt x="826" y="45"/>
                    <a:pt x="828" y="46"/>
                    <a:pt x="831" y="50"/>
                  </a:cubicBezTo>
                  <a:cubicBezTo>
                    <a:pt x="836" y="58"/>
                    <a:pt x="836" y="58"/>
                    <a:pt x="836" y="58"/>
                  </a:cubicBezTo>
                  <a:cubicBezTo>
                    <a:pt x="836" y="58"/>
                    <a:pt x="836" y="58"/>
                    <a:pt x="836" y="58"/>
                  </a:cubicBezTo>
                  <a:cubicBezTo>
                    <a:pt x="839" y="59"/>
                    <a:pt x="839" y="59"/>
                    <a:pt x="839" y="59"/>
                  </a:cubicBezTo>
                  <a:cubicBezTo>
                    <a:pt x="841" y="60"/>
                    <a:pt x="842" y="60"/>
                    <a:pt x="843" y="61"/>
                  </a:cubicBezTo>
                  <a:cubicBezTo>
                    <a:pt x="852" y="64"/>
                    <a:pt x="852" y="64"/>
                    <a:pt x="852" y="64"/>
                  </a:cubicBezTo>
                  <a:cubicBezTo>
                    <a:pt x="845" y="69"/>
                    <a:pt x="845" y="69"/>
                    <a:pt x="845" y="69"/>
                  </a:cubicBezTo>
                  <a:cubicBezTo>
                    <a:pt x="843" y="70"/>
                    <a:pt x="841" y="71"/>
                    <a:pt x="837" y="72"/>
                  </a:cubicBezTo>
                  <a:cubicBezTo>
                    <a:pt x="828" y="75"/>
                    <a:pt x="828" y="75"/>
                    <a:pt x="828" y="75"/>
                  </a:cubicBezTo>
                  <a:cubicBezTo>
                    <a:pt x="824" y="80"/>
                    <a:pt x="824" y="80"/>
                    <a:pt x="824" y="80"/>
                  </a:cubicBezTo>
                  <a:cubicBezTo>
                    <a:pt x="823" y="82"/>
                    <a:pt x="821" y="84"/>
                    <a:pt x="819" y="84"/>
                  </a:cubicBezTo>
                  <a:cubicBezTo>
                    <a:pt x="817" y="85"/>
                    <a:pt x="814" y="86"/>
                    <a:pt x="810" y="86"/>
                  </a:cubicBezTo>
                  <a:cubicBezTo>
                    <a:pt x="808" y="86"/>
                    <a:pt x="806" y="86"/>
                    <a:pt x="803" y="85"/>
                  </a:cubicBezTo>
                  <a:cubicBezTo>
                    <a:pt x="801" y="85"/>
                    <a:pt x="799" y="85"/>
                    <a:pt x="797" y="85"/>
                  </a:cubicBezTo>
                  <a:cubicBezTo>
                    <a:pt x="791" y="85"/>
                    <a:pt x="784" y="86"/>
                    <a:pt x="782" y="94"/>
                  </a:cubicBezTo>
                  <a:cubicBezTo>
                    <a:pt x="781" y="95"/>
                    <a:pt x="781" y="95"/>
                    <a:pt x="781" y="95"/>
                  </a:cubicBezTo>
                  <a:cubicBezTo>
                    <a:pt x="782" y="96"/>
                    <a:pt x="782" y="96"/>
                    <a:pt x="782" y="96"/>
                  </a:cubicBezTo>
                  <a:cubicBezTo>
                    <a:pt x="784" y="99"/>
                    <a:pt x="787" y="101"/>
                    <a:pt x="791" y="101"/>
                  </a:cubicBezTo>
                  <a:cubicBezTo>
                    <a:pt x="794" y="101"/>
                    <a:pt x="797" y="100"/>
                    <a:pt x="800" y="98"/>
                  </a:cubicBezTo>
                  <a:cubicBezTo>
                    <a:pt x="803" y="97"/>
                    <a:pt x="806" y="96"/>
                    <a:pt x="808" y="96"/>
                  </a:cubicBezTo>
                  <a:cubicBezTo>
                    <a:pt x="812" y="96"/>
                    <a:pt x="818" y="101"/>
                    <a:pt x="821" y="104"/>
                  </a:cubicBezTo>
                  <a:cubicBezTo>
                    <a:pt x="822" y="105"/>
                    <a:pt x="823" y="106"/>
                    <a:pt x="824" y="109"/>
                  </a:cubicBezTo>
                  <a:cubicBezTo>
                    <a:pt x="825" y="111"/>
                    <a:pt x="826" y="114"/>
                    <a:pt x="829" y="115"/>
                  </a:cubicBezTo>
                  <a:cubicBezTo>
                    <a:pt x="831" y="116"/>
                    <a:pt x="833" y="117"/>
                    <a:pt x="835" y="117"/>
                  </a:cubicBezTo>
                  <a:cubicBezTo>
                    <a:pt x="836" y="117"/>
                    <a:pt x="838" y="117"/>
                    <a:pt x="838" y="117"/>
                  </a:cubicBezTo>
                  <a:cubicBezTo>
                    <a:pt x="841" y="118"/>
                    <a:pt x="843" y="119"/>
                    <a:pt x="845" y="120"/>
                  </a:cubicBezTo>
                  <a:cubicBezTo>
                    <a:pt x="850" y="122"/>
                    <a:pt x="855" y="123"/>
                    <a:pt x="860" y="123"/>
                  </a:cubicBezTo>
                  <a:cubicBezTo>
                    <a:pt x="862" y="123"/>
                    <a:pt x="864" y="123"/>
                    <a:pt x="865" y="123"/>
                  </a:cubicBezTo>
                  <a:cubicBezTo>
                    <a:pt x="866" y="123"/>
                    <a:pt x="866" y="123"/>
                    <a:pt x="866" y="123"/>
                  </a:cubicBezTo>
                  <a:cubicBezTo>
                    <a:pt x="867" y="122"/>
                    <a:pt x="867" y="122"/>
                    <a:pt x="867" y="122"/>
                  </a:cubicBezTo>
                  <a:cubicBezTo>
                    <a:pt x="867" y="121"/>
                    <a:pt x="868" y="120"/>
                    <a:pt x="868" y="119"/>
                  </a:cubicBezTo>
                  <a:cubicBezTo>
                    <a:pt x="868" y="112"/>
                    <a:pt x="868" y="112"/>
                    <a:pt x="868" y="112"/>
                  </a:cubicBezTo>
                  <a:cubicBezTo>
                    <a:pt x="874" y="115"/>
                    <a:pt x="874" y="115"/>
                    <a:pt x="874" y="115"/>
                  </a:cubicBezTo>
                  <a:cubicBezTo>
                    <a:pt x="875" y="115"/>
                    <a:pt x="876" y="116"/>
                    <a:pt x="877" y="116"/>
                  </a:cubicBezTo>
                  <a:cubicBezTo>
                    <a:pt x="878" y="117"/>
                    <a:pt x="878" y="117"/>
                    <a:pt x="878" y="117"/>
                  </a:cubicBezTo>
                  <a:cubicBezTo>
                    <a:pt x="879" y="116"/>
                    <a:pt x="879" y="116"/>
                    <a:pt x="879" y="116"/>
                  </a:cubicBezTo>
                  <a:cubicBezTo>
                    <a:pt x="880" y="115"/>
                    <a:pt x="882" y="114"/>
                    <a:pt x="883" y="113"/>
                  </a:cubicBezTo>
                  <a:cubicBezTo>
                    <a:pt x="888" y="110"/>
                    <a:pt x="891" y="108"/>
                    <a:pt x="891" y="100"/>
                  </a:cubicBezTo>
                  <a:cubicBezTo>
                    <a:pt x="891" y="96"/>
                    <a:pt x="888" y="94"/>
                    <a:pt x="886" y="92"/>
                  </a:cubicBezTo>
                  <a:cubicBezTo>
                    <a:pt x="884" y="90"/>
                    <a:pt x="882" y="88"/>
                    <a:pt x="882" y="86"/>
                  </a:cubicBezTo>
                  <a:cubicBezTo>
                    <a:pt x="882" y="83"/>
                    <a:pt x="882" y="83"/>
                    <a:pt x="882" y="83"/>
                  </a:cubicBezTo>
                  <a:cubicBezTo>
                    <a:pt x="885" y="81"/>
                    <a:pt x="885" y="81"/>
                    <a:pt x="885" y="81"/>
                  </a:cubicBezTo>
                  <a:cubicBezTo>
                    <a:pt x="885" y="81"/>
                    <a:pt x="886" y="81"/>
                    <a:pt x="887" y="81"/>
                  </a:cubicBezTo>
                  <a:cubicBezTo>
                    <a:pt x="890" y="81"/>
                    <a:pt x="892" y="83"/>
                    <a:pt x="894" y="86"/>
                  </a:cubicBezTo>
                  <a:cubicBezTo>
                    <a:pt x="896" y="89"/>
                    <a:pt x="899" y="92"/>
                    <a:pt x="902" y="93"/>
                  </a:cubicBezTo>
                  <a:cubicBezTo>
                    <a:pt x="903" y="93"/>
                    <a:pt x="903" y="93"/>
                    <a:pt x="903" y="93"/>
                  </a:cubicBezTo>
                  <a:cubicBezTo>
                    <a:pt x="905" y="93"/>
                    <a:pt x="909" y="92"/>
                    <a:pt x="919" y="87"/>
                  </a:cubicBezTo>
                  <a:cubicBezTo>
                    <a:pt x="927" y="83"/>
                    <a:pt x="932" y="79"/>
                    <a:pt x="932" y="76"/>
                  </a:cubicBezTo>
                  <a:cubicBezTo>
                    <a:pt x="933" y="70"/>
                    <a:pt x="922" y="64"/>
                    <a:pt x="917" y="62"/>
                  </a:cubicBezTo>
                  <a:cubicBezTo>
                    <a:pt x="915" y="61"/>
                    <a:pt x="913" y="60"/>
                    <a:pt x="911" y="60"/>
                  </a:cubicBezTo>
                  <a:cubicBezTo>
                    <a:pt x="906" y="58"/>
                    <a:pt x="904" y="58"/>
                    <a:pt x="903" y="55"/>
                  </a:cubicBezTo>
                  <a:cubicBezTo>
                    <a:pt x="902" y="55"/>
                    <a:pt x="902" y="55"/>
                    <a:pt x="902" y="55"/>
                  </a:cubicBezTo>
                  <a:cubicBezTo>
                    <a:pt x="902" y="54"/>
                    <a:pt x="902" y="54"/>
                    <a:pt x="902" y="54"/>
                  </a:cubicBezTo>
                  <a:cubicBezTo>
                    <a:pt x="902" y="53"/>
                    <a:pt x="902" y="53"/>
                    <a:pt x="902" y="52"/>
                  </a:cubicBezTo>
                  <a:cubicBezTo>
                    <a:pt x="902" y="51"/>
                    <a:pt x="902" y="49"/>
                    <a:pt x="902" y="48"/>
                  </a:cubicBezTo>
                  <a:cubicBezTo>
                    <a:pt x="901" y="46"/>
                    <a:pt x="901" y="46"/>
                    <a:pt x="901" y="46"/>
                  </a:cubicBezTo>
                  <a:cubicBezTo>
                    <a:pt x="902" y="44"/>
                    <a:pt x="902" y="44"/>
                    <a:pt x="902" y="44"/>
                  </a:cubicBezTo>
                  <a:cubicBezTo>
                    <a:pt x="904" y="42"/>
                    <a:pt x="905" y="41"/>
                    <a:pt x="904" y="38"/>
                  </a:cubicBezTo>
                  <a:cubicBezTo>
                    <a:pt x="903" y="35"/>
                    <a:pt x="900" y="34"/>
                    <a:pt x="897" y="33"/>
                  </a:cubicBezTo>
                  <a:cubicBezTo>
                    <a:pt x="896" y="33"/>
                    <a:pt x="895" y="33"/>
                    <a:pt x="894" y="32"/>
                  </a:cubicBezTo>
                  <a:cubicBezTo>
                    <a:pt x="892" y="32"/>
                    <a:pt x="891" y="31"/>
                    <a:pt x="890" y="30"/>
                  </a:cubicBezTo>
                  <a:cubicBezTo>
                    <a:pt x="888" y="28"/>
                    <a:pt x="886" y="27"/>
                    <a:pt x="884" y="26"/>
                  </a:cubicBezTo>
                  <a:cubicBezTo>
                    <a:pt x="882" y="26"/>
                    <a:pt x="880" y="26"/>
                    <a:pt x="879" y="26"/>
                  </a:cubicBezTo>
                  <a:cubicBezTo>
                    <a:pt x="877" y="26"/>
                    <a:pt x="875" y="26"/>
                    <a:pt x="874" y="25"/>
                  </a:cubicBezTo>
                  <a:cubicBezTo>
                    <a:pt x="869" y="23"/>
                    <a:pt x="867" y="20"/>
                    <a:pt x="865" y="17"/>
                  </a:cubicBezTo>
                  <a:cubicBezTo>
                    <a:pt x="864" y="14"/>
                    <a:pt x="862" y="11"/>
                    <a:pt x="859" y="9"/>
                  </a:cubicBezTo>
                  <a:cubicBezTo>
                    <a:pt x="858" y="8"/>
                    <a:pt x="858" y="8"/>
                    <a:pt x="858" y="8"/>
                  </a:cubicBezTo>
                  <a:cubicBezTo>
                    <a:pt x="857" y="8"/>
                    <a:pt x="857" y="8"/>
                    <a:pt x="857" y="8"/>
                  </a:cubicBezTo>
                  <a:cubicBezTo>
                    <a:pt x="856" y="8"/>
                    <a:pt x="856" y="9"/>
                    <a:pt x="855" y="9"/>
                  </a:cubicBezTo>
                  <a:cubicBezTo>
                    <a:pt x="852" y="9"/>
                    <a:pt x="850" y="8"/>
                    <a:pt x="847" y="8"/>
                  </a:cubicBezTo>
                  <a:cubicBezTo>
                    <a:pt x="845" y="8"/>
                    <a:pt x="843" y="7"/>
                    <a:pt x="841" y="7"/>
                  </a:cubicBezTo>
                  <a:cubicBezTo>
                    <a:pt x="839" y="7"/>
                    <a:pt x="837" y="8"/>
                    <a:pt x="836" y="8"/>
                  </a:cubicBezTo>
                  <a:cubicBezTo>
                    <a:pt x="834" y="9"/>
                    <a:pt x="834" y="9"/>
                    <a:pt x="834" y="9"/>
                  </a:cubicBezTo>
                  <a:cubicBezTo>
                    <a:pt x="833" y="8"/>
                    <a:pt x="833" y="8"/>
                    <a:pt x="833" y="8"/>
                  </a:cubicBezTo>
                  <a:cubicBezTo>
                    <a:pt x="831" y="8"/>
                    <a:pt x="829" y="7"/>
                    <a:pt x="826" y="7"/>
                  </a:cubicBezTo>
                  <a:cubicBezTo>
                    <a:pt x="823" y="7"/>
                    <a:pt x="820" y="8"/>
                    <a:pt x="816" y="8"/>
                  </a:cubicBezTo>
                  <a:cubicBezTo>
                    <a:pt x="813" y="9"/>
                    <a:pt x="810" y="9"/>
                    <a:pt x="806" y="9"/>
                  </a:cubicBezTo>
                  <a:cubicBezTo>
                    <a:pt x="805" y="9"/>
                    <a:pt x="805" y="9"/>
                    <a:pt x="804" y="9"/>
                  </a:cubicBezTo>
                  <a:cubicBezTo>
                    <a:pt x="803" y="9"/>
                    <a:pt x="801" y="8"/>
                    <a:pt x="800" y="8"/>
                  </a:cubicBezTo>
                  <a:cubicBezTo>
                    <a:pt x="798" y="7"/>
                    <a:pt x="796" y="7"/>
                    <a:pt x="795" y="7"/>
                  </a:cubicBezTo>
                  <a:cubicBezTo>
                    <a:pt x="794" y="6"/>
                    <a:pt x="793" y="6"/>
                    <a:pt x="791" y="6"/>
                  </a:cubicBezTo>
                  <a:cubicBezTo>
                    <a:pt x="784" y="6"/>
                    <a:pt x="775" y="8"/>
                    <a:pt x="767" y="12"/>
                  </a:cubicBezTo>
                  <a:cubicBezTo>
                    <a:pt x="762" y="14"/>
                    <a:pt x="762" y="14"/>
                    <a:pt x="762" y="14"/>
                  </a:cubicBezTo>
                  <a:cubicBezTo>
                    <a:pt x="761" y="9"/>
                    <a:pt x="761" y="9"/>
                    <a:pt x="761" y="9"/>
                  </a:cubicBezTo>
                  <a:cubicBezTo>
                    <a:pt x="761" y="7"/>
                    <a:pt x="759" y="5"/>
                    <a:pt x="755" y="5"/>
                  </a:cubicBezTo>
                  <a:cubicBezTo>
                    <a:pt x="754" y="5"/>
                    <a:pt x="754" y="5"/>
                    <a:pt x="754" y="5"/>
                  </a:cubicBezTo>
                  <a:cubicBezTo>
                    <a:pt x="752" y="4"/>
                    <a:pt x="752" y="4"/>
                    <a:pt x="752" y="4"/>
                  </a:cubicBezTo>
                  <a:cubicBezTo>
                    <a:pt x="751" y="4"/>
                    <a:pt x="750" y="3"/>
                    <a:pt x="749" y="3"/>
                  </a:cubicBezTo>
                  <a:cubicBezTo>
                    <a:pt x="748" y="1"/>
                    <a:pt x="747" y="0"/>
                    <a:pt x="744" y="0"/>
                  </a:cubicBezTo>
                  <a:cubicBezTo>
                    <a:pt x="741" y="0"/>
                    <a:pt x="739" y="1"/>
                    <a:pt x="736" y="3"/>
                  </a:cubicBezTo>
                  <a:cubicBezTo>
                    <a:pt x="735" y="4"/>
                    <a:pt x="734" y="4"/>
                    <a:pt x="732" y="5"/>
                  </a:cubicBezTo>
                  <a:cubicBezTo>
                    <a:pt x="730" y="6"/>
                    <a:pt x="730" y="6"/>
                    <a:pt x="730" y="6"/>
                  </a:cubicBezTo>
                  <a:cubicBezTo>
                    <a:pt x="726" y="7"/>
                    <a:pt x="723" y="8"/>
                    <a:pt x="720" y="10"/>
                  </a:cubicBezTo>
                  <a:cubicBezTo>
                    <a:pt x="719" y="11"/>
                    <a:pt x="719" y="11"/>
                    <a:pt x="719" y="11"/>
                  </a:cubicBezTo>
                  <a:cubicBezTo>
                    <a:pt x="715" y="14"/>
                    <a:pt x="715" y="14"/>
                    <a:pt x="715" y="14"/>
                  </a:cubicBezTo>
                  <a:cubicBezTo>
                    <a:pt x="713" y="8"/>
                    <a:pt x="713" y="8"/>
                    <a:pt x="713" y="8"/>
                  </a:cubicBezTo>
                  <a:cubicBezTo>
                    <a:pt x="711" y="6"/>
                    <a:pt x="709" y="5"/>
                    <a:pt x="706" y="5"/>
                  </a:cubicBezTo>
                  <a:cubicBezTo>
                    <a:pt x="704" y="5"/>
                    <a:pt x="703" y="5"/>
                    <a:pt x="701" y="5"/>
                  </a:cubicBezTo>
                  <a:cubicBezTo>
                    <a:pt x="700" y="5"/>
                    <a:pt x="700" y="5"/>
                    <a:pt x="699" y="5"/>
                  </a:cubicBezTo>
                  <a:cubicBezTo>
                    <a:pt x="691" y="6"/>
                    <a:pt x="682" y="8"/>
                    <a:pt x="676" y="13"/>
                  </a:cubicBezTo>
                  <a:cubicBezTo>
                    <a:pt x="674" y="15"/>
                    <a:pt x="674" y="15"/>
                    <a:pt x="674" y="15"/>
                  </a:cubicBezTo>
                  <a:cubicBezTo>
                    <a:pt x="672" y="14"/>
                    <a:pt x="672" y="14"/>
                    <a:pt x="672" y="14"/>
                  </a:cubicBezTo>
                  <a:cubicBezTo>
                    <a:pt x="671" y="14"/>
                    <a:pt x="669" y="14"/>
                    <a:pt x="668" y="14"/>
                  </a:cubicBezTo>
                  <a:cubicBezTo>
                    <a:pt x="665" y="14"/>
                    <a:pt x="663" y="15"/>
                    <a:pt x="662" y="16"/>
                  </a:cubicBezTo>
                  <a:cubicBezTo>
                    <a:pt x="661" y="18"/>
                    <a:pt x="661" y="18"/>
                    <a:pt x="661" y="18"/>
                  </a:cubicBezTo>
                  <a:cubicBezTo>
                    <a:pt x="661" y="19"/>
                    <a:pt x="661" y="19"/>
                    <a:pt x="661" y="19"/>
                  </a:cubicBezTo>
                  <a:cubicBezTo>
                    <a:pt x="663" y="22"/>
                    <a:pt x="669" y="31"/>
                    <a:pt x="677" y="33"/>
                  </a:cubicBezTo>
                  <a:cubicBezTo>
                    <a:pt x="677" y="33"/>
                    <a:pt x="677" y="33"/>
                    <a:pt x="677" y="33"/>
                  </a:cubicBezTo>
                  <a:cubicBezTo>
                    <a:pt x="684" y="33"/>
                    <a:pt x="684" y="33"/>
                    <a:pt x="684" y="33"/>
                  </a:cubicBezTo>
                  <a:cubicBezTo>
                    <a:pt x="681" y="39"/>
                    <a:pt x="681" y="39"/>
                    <a:pt x="681" y="39"/>
                  </a:cubicBezTo>
                  <a:cubicBezTo>
                    <a:pt x="680" y="40"/>
                    <a:pt x="680" y="41"/>
                    <a:pt x="680" y="42"/>
                  </a:cubicBezTo>
                  <a:cubicBezTo>
                    <a:pt x="679" y="50"/>
                    <a:pt x="679" y="50"/>
                    <a:pt x="679" y="50"/>
                  </a:cubicBezTo>
                  <a:cubicBezTo>
                    <a:pt x="673" y="45"/>
                    <a:pt x="673" y="45"/>
                    <a:pt x="673" y="45"/>
                  </a:cubicBezTo>
                  <a:cubicBezTo>
                    <a:pt x="671" y="44"/>
                    <a:pt x="670" y="44"/>
                    <a:pt x="668" y="43"/>
                  </a:cubicBezTo>
                  <a:cubicBezTo>
                    <a:pt x="668" y="43"/>
                    <a:pt x="667" y="43"/>
                    <a:pt x="667" y="43"/>
                  </a:cubicBezTo>
                  <a:cubicBezTo>
                    <a:pt x="661" y="43"/>
                    <a:pt x="654" y="47"/>
                    <a:pt x="650" y="50"/>
                  </a:cubicBezTo>
                  <a:cubicBezTo>
                    <a:pt x="650" y="50"/>
                    <a:pt x="650" y="50"/>
                    <a:pt x="650" y="50"/>
                  </a:cubicBezTo>
                  <a:cubicBezTo>
                    <a:pt x="643" y="46"/>
                    <a:pt x="643" y="46"/>
                    <a:pt x="643" y="46"/>
                  </a:cubicBezTo>
                  <a:cubicBezTo>
                    <a:pt x="643" y="46"/>
                    <a:pt x="643" y="45"/>
                    <a:pt x="643" y="45"/>
                  </a:cubicBezTo>
                  <a:cubicBezTo>
                    <a:pt x="643" y="45"/>
                    <a:pt x="643" y="45"/>
                    <a:pt x="643" y="45"/>
                  </a:cubicBezTo>
                  <a:cubicBezTo>
                    <a:pt x="643" y="44"/>
                    <a:pt x="643" y="44"/>
                    <a:pt x="643" y="44"/>
                  </a:cubicBezTo>
                  <a:cubicBezTo>
                    <a:pt x="643" y="39"/>
                    <a:pt x="640" y="37"/>
                    <a:pt x="636" y="36"/>
                  </a:cubicBezTo>
                  <a:cubicBezTo>
                    <a:pt x="632" y="34"/>
                    <a:pt x="632" y="34"/>
                    <a:pt x="632" y="34"/>
                  </a:cubicBezTo>
                  <a:cubicBezTo>
                    <a:pt x="634" y="30"/>
                    <a:pt x="634" y="30"/>
                    <a:pt x="634" y="30"/>
                  </a:cubicBezTo>
                  <a:cubicBezTo>
                    <a:pt x="636" y="28"/>
                    <a:pt x="638" y="24"/>
                    <a:pt x="641" y="22"/>
                  </a:cubicBezTo>
                  <a:cubicBezTo>
                    <a:pt x="642" y="21"/>
                    <a:pt x="643" y="20"/>
                    <a:pt x="645" y="19"/>
                  </a:cubicBezTo>
                  <a:cubicBezTo>
                    <a:pt x="649" y="17"/>
                    <a:pt x="652" y="16"/>
                    <a:pt x="653" y="12"/>
                  </a:cubicBezTo>
                  <a:cubicBezTo>
                    <a:pt x="653" y="12"/>
                    <a:pt x="653" y="12"/>
                    <a:pt x="653" y="12"/>
                  </a:cubicBezTo>
                  <a:cubicBezTo>
                    <a:pt x="652" y="11"/>
                    <a:pt x="652" y="11"/>
                    <a:pt x="652" y="11"/>
                  </a:cubicBezTo>
                  <a:cubicBezTo>
                    <a:pt x="651" y="8"/>
                    <a:pt x="649" y="7"/>
                    <a:pt x="647" y="7"/>
                  </a:cubicBezTo>
                  <a:cubicBezTo>
                    <a:pt x="645" y="7"/>
                    <a:pt x="642" y="8"/>
                    <a:pt x="640" y="9"/>
                  </a:cubicBezTo>
                  <a:cubicBezTo>
                    <a:pt x="638" y="10"/>
                    <a:pt x="637" y="11"/>
                    <a:pt x="636" y="11"/>
                  </a:cubicBezTo>
                  <a:cubicBezTo>
                    <a:pt x="635" y="11"/>
                    <a:pt x="635" y="11"/>
                    <a:pt x="634" y="11"/>
                  </a:cubicBezTo>
                  <a:cubicBezTo>
                    <a:pt x="634" y="11"/>
                    <a:pt x="633" y="11"/>
                    <a:pt x="632" y="11"/>
                  </a:cubicBezTo>
                  <a:cubicBezTo>
                    <a:pt x="631" y="11"/>
                    <a:pt x="630" y="11"/>
                    <a:pt x="630" y="11"/>
                  </a:cubicBezTo>
                  <a:cubicBezTo>
                    <a:pt x="628" y="11"/>
                    <a:pt x="628" y="11"/>
                    <a:pt x="627" y="11"/>
                  </a:cubicBezTo>
                  <a:cubicBezTo>
                    <a:pt x="623" y="12"/>
                    <a:pt x="620" y="15"/>
                    <a:pt x="617" y="17"/>
                  </a:cubicBezTo>
                  <a:cubicBezTo>
                    <a:pt x="614" y="20"/>
                    <a:pt x="614" y="20"/>
                    <a:pt x="614" y="20"/>
                  </a:cubicBezTo>
                  <a:cubicBezTo>
                    <a:pt x="611" y="17"/>
                    <a:pt x="611" y="17"/>
                    <a:pt x="611" y="17"/>
                  </a:cubicBezTo>
                  <a:cubicBezTo>
                    <a:pt x="610" y="16"/>
                    <a:pt x="608" y="14"/>
                    <a:pt x="606" y="14"/>
                  </a:cubicBezTo>
                  <a:cubicBezTo>
                    <a:pt x="605" y="14"/>
                    <a:pt x="605" y="14"/>
                    <a:pt x="605" y="14"/>
                  </a:cubicBezTo>
                  <a:cubicBezTo>
                    <a:pt x="604" y="14"/>
                    <a:pt x="604" y="14"/>
                    <a:pt x="604" y="14"/>
                  </a:cubicBezTo>
                  <a:cubicBezTo>
                    <a:pt x="603" y="15"/>
                    <a:pt x="601" y="16"/>
                    <a:pt x="599" y="16"/>
                  </a:cubicBezTo>
                  <a:cubicBezTo>
                    <a:pt x="597" y="16"/>
                    <a:pt x="596" y="15"/>
                    <a:pt x="594" y="15"/>
                  </a:cubicBezTo>
                  <a:cubicBezTo>
                    <a:pt x="592" y="14"/>
                    <a:pt x="591" y="14"/>
                    <a:pt x="590" y="14"/>
                  </a:cubicBezTo>
                  <a:cubicBezTo>
                    <a:pt x="589" y="13"/>
                    <a:pt x="587" y="13"/>
                    <a:pt x="585" y="13"/>
                  </a:cubicBezTo>
                  <a:cubicBezTo>
                    <a:pt x="585" y="13"/>
                    <a:pt x="585" y="13"/>
                    <a:pt x="585" y="13"/>
                  </a:cubicBezTo>
                  <a:cubicBezTo>
                    <a:pt x="584" y="13"/>
                    <a:pt x="583" y="13"/>
                    <a:pt x="582" y="13"/>
                  </a:cubicBezTo>
                  <a:cubicBezTo>
                    <a:pt x="580" y="12"/>
                    <a:pt x="578" y="11"/>
                    <a:pt x="576" y="9"/>
                  </a:cubicBezTo>
                  <a:cubicBezTo>
                    <a:pt x="574" y="7"/>
                    <a:pt x="572" y="5"/>
                    <a:pt x="568" y="4"/>
                  </a:cubicBezTo>
                  <a:cubicBezTo>
                    <a:pt x="566" y="3"/>
                    <a:pt x="565" y="3"/>
                    <a:pt x="563" y="3"/>
                  </a:cubicBezTo>
                  <a:cubicBezTo>
                    <a:pt x="563" y="3"/>
                    <a:pt x="562" y="3"/>
                    <a:pt x="561" y="3"/>
                  </a:cubicBezTo>
                  <a:cubicBezTo>
                    <a:pt x="560" y="3"/>
                    <a:pt x="560" y="3"/>
                    <a:pt x="560" y="3"/>
                  </a:cubicBezTo>
                  <a:cubicBezTo>
                    <a:pt x="559" y="3"/>
                    <a:pt x="558" y="3"/>
                    <a:pt x="557" y="3"/>
                  </a:cubicBezTo>
                  <a:cubicBezTo>
                    <a:pt x="556" y="3"/>
                    <a:pt x="554" y="3"/>
                    <a:pt x="553" y="3"/>
                  </a:cubicBezTo>
                  <a:cubicBezTo>
                    <a:pt x="549" y="3"/>
                    <a:pt x="546" y="2"/>
                    <a:pt x="543" y="1"/>
                  </a:cubicBezTo>
                  <a:cubicBezTo>
                    <a:pt x="538" y="1"/>
                    <a:pt x="533" y="0"/>
                    <a:pt x="529" y="0"/>
                  </a:cubicBezTo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447" name="矩形 2446"/>
          <p:cNvSpPr/>
          <p:nvPr/>
        </p:nvSpPr>
        <p:spPr>
          <a:xfrm>
            <a:off x="1" y="1708344"/>
            <a:ext cx="12192000" cy="2714977"/>
          </a:xfrm>
          <a:prstGeom prst="rect">
            <a:avLst/>
          </a:prstGeom>
          <a:solidFill>
            <a:srgbClr val="145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48" name="矩形 2447"/>
          <p:cNvSpPr/>
          <p:nvPr/>
        </p:nvSpPr>
        <p:spPr>
          <a:xfrm>
            <a:off x="0" y="1708344"/>
            <a:ext cx="6111438" cy="2714977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629" name="矩形 6628"/>
          <p:cNvSpPr/>
          <p:nvPr/>
        </p:nvSpPr>
        <p:spPr>
          <a:xfrm>
            <a:off x="354004" y="3549823"/>
            <a:ext cx="1038578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bg1"/>
                </a:solidFill>
                <a:latin typeface="Arial" panose="020B0604020202020204" pitchFamily="34" charset="0"/>
                <a:ea typeface="汉仪君黑-55W" panose="00020600040101010101" charset="-122"/>
                <a:cs typeface="Tahoma" panose="020B0604030504040204" pitchFamily="34" charset="0"/>
              </a:rPr>
              <a:t>300709</a:t>
            </a:r>
            <a:endParaRPr lang="en-US" altLang="zh-CN" sz="1600" dirty="0" smtClean="0">
              <a:solidFill>
                <a:schemeClr val="bg1"/>
              </a:solidFill>
              <a:latin typeface="Arial" panose="020B0604020202020204" pitchFamily="34" charset="0"/>
              <a:ea typeface="汉仪君黑-55W" panose="00020600040101010101" charset="-122"/>
              <a:cs typeface="Tahoma" panose="020B0604030504040204" pitchFamily="34" charset="0"/>
            </a:endParaRPr>
          </a:p>
        </p:txBody>
      </p:sp>
      <p:sp>
        <p:nvSpPr>
          <p:cNvPr id="2566" name="矩形 2565"/>
          <p:cNvSpPr/>
          <p:nvPr/>
        </p:nvSpPr>
        <p:spPr>
          <a:xfrm>
            <a:off x="2440288" y="3549823"/>
            <a:ext cx="1038578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 smtClean="0">
                <a:solidFill>
                  <a:schemeClr val="bg1"/>
                </a:solidFill>
                <a:latin typeface="Arial" panose="020B0604020202020204" pitchFamily="34" charset="0"/>
                <a:ea typeface="汉仪君黑-55W" panose="00020600040101010101" charset="-122"/>
                <a:cs typeface="Tahoma" panose="020B0604030504040204" pitchFamily="34" charset="0"/>
              </a:rPr>
              <a:t>全球首家</a:t>
            </a:r>
            <a:endParaRPr lang="zh-CN" altLang="en-US" sz="1600" dirty="0" smtClean="0">
              <a:solidFill>
                <a:schemeClr val="bg1"/>
              </a:solidFill>
              <a:latin typeface="Arial" panose="020B0604020202020204" pitchFamily="34" charset="0"/>
              <a:ea typeface="汉仪君黑-55W" panose="00020600040101010101" charset="-122"/>
              <a:cs typeface="Tahoma" panose="020B0604030504040204" pitchFamily="34" charset="0"/>
            </a:endParaRPr>
          </a:p>
        </p:txBody>
      </p:sp>
      <p:sp>
        <p:nvSpPr>
          <p:cNvPr id="2567" name="矩形 2566"/>
          <p:cNvSpPr/>
          <p:nvPr/>
        </p:nvSpPr>
        <p:spPr>
          <a:xfrm>
            <a:off x="4669006" y="3549823"/>
            <a:ext cx="1038578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bg1"/>
                </a:solidFill>
                <a:latin typeface="Arial" panose="020B0604020202020204" pitchFamily="34" charset="0"/>
                <a:ea typeface="汉仪君黑-55W" panose="00020600040101010101" charset="-122"/>
                <a:cs typeface="Tahoma" panose="020B0604030504040204" pitchFamily="34" charset="0"/>
              </a:rPr>
              <a:t>6000+</a:t>
            </a:r>
            <a:endParaRPr lang="en-US" altLang="zh-CN" sz="1600" dirty="0" smtClean="0">
              <a:solidFill>
                <a:schemeClr val="bg1"/>
              </a:solidFill>
              <a:latin typeface="Arial" panose="020B0604020202020204" pitchFamily="34" charset="0"/>
              <a:ea typeface="汉仪君黑-55W" panose="00020600040101010101" charset="-122"/>
              <a:cs typeface="Tahoma" panose="020B0604030504040204" pitchFamily="34" charset="0"/>
            </a:endParaRPr>
          </a:p>
        </p:txBody>
      </p:sp>
      <p:sp>
        <p:nvSpPr>
          <p:cNvPr id="2568" name="矩形 2567"/>
          <p:cNvSpPr/>
          <p:nvPr/>
        </p:nvSpPr>
        <p:spPr>
          <a:xfrm>
            <a:off x="6365539" y="3549210"/>
            <a:ext cx="1712566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solidFill>
                  <a:schemeClr val="bg1"/>
                </a:solidFill>
                <a:latin typeface="Arial" panose="020B0604020202020204" pitchFamily="34" charset="0"/>
                <a:ea typeface="汉仪君黑-55W" panose="00020600040101010101" charset="-122"/>
                <a:cs typeface="Tahoma" panose="020B0604030504040204" pitchFamily="34" charset="0"/>
                <a:sym typeface="+mn-ea"/>
              </a:rPr>
              <a:t>A、B、</a:t>
            </a:r>
            <a:r>
              <a:rPr lang="zh-CN" altLang="en-US" sz="1600" dirty="0" smtClean="0">
                <a:solidFill>
                  <a:schemeClr val="bg1"/>
                </a:solidFill>
                <a:latin typeface="Arial" panose="020B0604020202020204" pitchFamily="34" charset="0"/>
                <a:ea typeface="汉仪君黑-55W" panose="00020600040101010101" charset="-122"/>
                <a:cs typeface="Tahoma" panose="020B0604030504040204" pitchFamily="34" charset="0"/>
                <a:sym typeface="+mn-ea"/>
              </a:rPr>
              <a:t>C、D</a:t>
            </a:r>
            <a:endParaRPr lang="zh-CN" altLang="en-US" sz="1600" dirty="0" smtClean="0">
              <a:solidFill>
                <a:schemeClr val="bg1"/>
              </a:solidFill>
              <a:latin typeface="Arial" panose="020B0604020202020204" pitchFamily="34" charset="0"/>
              <a:ea typeface="汉仪君黑-55W" panose="00020600040101010101" charset="-122"/>
              <a:cs typeface="Tahoma" panose="020B0604030504040204" pitchFamily="34" charset="0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sz="1600" dirty="0" smtClean="0">
                <a:solidFill>
                  <a:schemeClr val="bg1"/>
                </a:solidFill>
                <a:latin typeface="Arial" panose="020B0604020202020204" pitchFamily="34" charset="0"/>
                <a:ea typeface="汉仪君黑-55W" panose="00020600040101010101" charset="-122"/>
                <a:cs typeface="Tahoma" panose="020B0604030504040204" pitchFamily="34" charset="0"/>
                <a:sym typeface="+mn-ea"/>
              </a:rPr>
              <a:t>惠州</a:t>
            </a:r>
            <a:endParaRPr lang="zh-CN" sz="1600" dirty="0" smtClean="0">
              <a:solidFill>
                <a:schemeClr val="bg1"/>
              </a:solidFill>
              <a:latin typeface="Arial" panose="020B0604020202020204" pitchFamily="34" charset="0"/>
              <a:ea typeface="汉仪君黑-55W" panose="00020600040101010101" charset="-122"/>
              <a:cs typeface="Tahoma" panose="020B0604030504040204" pitchFamily="34" charset="0"/>
              <a:sym typeface="+mn-ea"/>
            </a:endParaRPr>
          </a:p>
        </p:txBody>
      </p:sp>
      <p:sp>
        <p:nvSpPr>
          <p:cNvPr id="2569" name="矩形 2568"/>
          <p:cNvSpPr/>
          <p:nvPr/>
        </p:nvSpPr>
        <p:spPr>
          <a:xfrm>
            <a:off x="8567214" y="3549823"/>
            <a:ext cx="1398925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 smtClean="0">
                <a:solidFill>
                  <a:schemeClr val="bg1"/>
                </a:solidFill>
                <a:latin typeface="Arial" panose="020B0604020202020204" pitchFamily="34" charset="0"/>
                <a:ea typeface="汉仪君黑-55W" panose="00020600040101010101" charset="-122"/>
                <a:cs typeface="Tahoma" panose="020B0604030504040204" pitchFamily="34" charset="0"/>
              </a:rPr>
              <a:t>最先进技术</a:t>
            </a:r>
            <a:endParaRPr lang="zh-CN" altLang="en-US" sz="1600" dirty="0" smtClean="0">
              <a:solidFill>
                <a:schemeClr val="bg1"/>
              </a:solidFill>
              <a:latin typeface="Arial" panose="020B0604020202020204" pitchFamily="34" charset="0"/>
              <a:ea typeface="汉仪君黑-55W" panose="00020600040101010101" charset="-122"/>
              <a:cs typeface="Tahoma" panose="020B0604030504040204" pitchFamily="34" charset="0"/>
            </a:endParaRPr>
          </a:p>
        </p:txBody>
      </p:sp>
      <p:cxnSp>
        <p:nvCxnSpPr>
          <p:cNvPr id="2574" name="直接连接符 2573"/>
          <p:cNvCxnSpPr/>
          <p:nvPr/>
        </p:nvCxnSpPr>
        <p:spPr>
          <a:xfrm>
            <a:off x="1932579" y="2385678"/>
            <a:ext cx="0" cy="168204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5" name="直接连接符 2574"/>
          <p:cNvCxnSpPr/>
          <p:nvPr/>
        </p:nvCxnSpPr>
        <p:spPr>
          <a:xfrm>
            <a:off x="4027796" y="2385678"/>
            <a:ext cx="0" cy="168204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6" name="直接连接符 2575"/>
          <p:cNvCxnSpPr/>
          <p:nvPr/>
        </p:nvCxnSpPr>
        <p:spPr>
          <a:xfrm>
            <a:off x="6123013" y="2385678"/>
            <a:ext cx="0" cy="168204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7" name="直接连接符 2576"/>
          <p:cNvCxnSpPr/>
          <p:nvPr/>
        </p:nvCxnSpPr>
        <p:spPr>
          <a:xfrm>
            <a:off x="8218230" y="2385678"/>
            <a:ext cx="0" cy="168204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8" name="直接连接符 2577"/>
          <p:cNvCxnSpPr/>
          <p:nvPr/>
        </p:nvCxnSpPr>
        <p:spPr>
          <a:xfrm>
            <a:off x="10313449" y="2385678"/>
            <a:ext cx="0" cy="168204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237244" y="237067"/>
            <a:ext cx="2980089" cy="1336676"/>
            <a:chOff x="4357688" y="2760663"/>
            <a:chExt cx="3481388" cy="1336676"/>
          </a:xfrm>
        </p:grpSpPr>
        <p:sp>
          <p:nvSpPr>
            <p:cNvPr id="3" name="Freeform 5"/>
            <p:cNvSpPr/>
            <p:nvPr/>
          </p:nvSpPr>
          <p:spPr bwMode="auto">
            <a:xfrm>
              <a:off x="5681663" y="3394076"/>
              <a:ext cx="1077913" cy="703263"/>
            </a:xfrm>
            <a:custGeom>
              <a:avLst/>
              <a:gdLst>
                <a:gd name="T0" fmla="*/ 0 w 679"/>
                <a:gd name="T1" fmla="*/ 335 h 443"/>
                <a:gd name="T2" fmla="*/ 43 w 679"/>
                <a:gd name="T3" fmla="*/ 0 h 443"/>
                <a:gd name="T4" fmla="*/ 679 w 679"/>
                <a:gd name="T5" fmla="*/ 443 h 443"/>
                <a:gd name="T6" fmla="*/ 0 w 679"/>
                <a:gd name="T7" fmla="*/ 33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9" h="443">
                  <a:moveTo>
                    <a:pt x="0" y="335"/>
                  </a:moveTo>
                  <a:lnTo>
                    <a:pt x="43" y="0"/>
                  </a:lnTo>
                  <a:lnTo>
                    <a:pt x="679" y="443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155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" name="Freeform 6"/>
            <p:cNvSpPr/>
            <p:nvPr/>
          </p:nvSpPr>
          <p:spPr bwMode="auto">
            <a:xfrm>
              <a:off x="5681663" y="3051176"/>
              <a:ext cx="2157413" cy="874713"/>
            </a:xfrm>
            <a:custGeom>
              <a:avLst/>
              <a:gdLst>
                <a:gd name="T0" fmla="*/ 0 w 1359"/>
                <a:gd name="T1" fmla="*/ 551 h 551"/>
                <a:gd name="T2" fmla="*/ 43 w 1359"/>
                <a:gd name="T3" fmla="*/ 216 h 551"/>
                <a:gd name="T4" fmla="*/ 1359 w 1359"/>
                <a:gd name="T5" fmla="*/ 0 h 551"/>
                <a:gd name="T6" fmla="*/ 1316 w 1359"/>
                <a:gd name="T7" fmla="*/ 389 h 551"/>
                <a:gd name="T8" fmla="*/ 0 w 1359"/>
                <a:gd name="T9" fmla="*/ 551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9" h="551">
                  <a:moveTo>
                    <a:pt x="0" y="551"/>
                  </a:moveTo>
                  <a:lnTo>
                    <a:pt x="43" y="216"/>
                  </a:lnTo>
                  <a:lnTo>
                    <a:pt x="1359" y="0"/>
                  </a:lnTo>
                  <a:lnTo>
                    <a:pt x="1316" y="389"/>
                  </a:lnTo>
                  <a:lnTo>
                    <a:pt x="0" y="551"/>
                  </a:lnTo>
                  <a:close/>
                </a:path>
              </a:pathLst>
            </a:custGeom>
            <a:solidFill>
              <a:srgbClr val="B5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" name="Freeform 7"/>
            <p:cNvSpPr/>
            <p:nvPr/>
          </p:nvSpPr>
          <p:spPr bwMode="auto">
            <a:xfrm>
              <a:off x="4357688" y="2760663"/>
              <a:ext cx="1392238" cy="890588"/>
            </a:xfrm>
            <a:custGeom>
              <a:avLst/>
              <a:gdLst>
                <a:gd name="T0" fmla="*/ 21 w 877"/>
                <a:gd name="T1" fmla="*/ 561 h 561"/>
                <a:gd name="T2" fmla="*/ 0 w 877"/>
                <a:gd name="T3" fmla="*/ 162 h 561"/>
                <a:gd name="T4" fmla="*/ 877 w 877"/>
                <a:gd name="T5" fmla="*/ 0 h 561"/>
                <a:gd name="T6" fmla="*/ 21 w 877"/>
                <a:gd name="T7" fmla="*/ 561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561">
                  <a:moveTo>
                    <a:pt x="21" y="561"/>
                  </a:moveTo>
                  <a:lnTo>
                    <a:pt x="0" y="162"/>
                  </a:lnTo>
                  <a:lnTo>
                    <a:pt x="877" y="0"/>
                  </a:lnTo>
                  <a:lnTo>
                    <a:pt x="21" y="561"/>
                  </a:lnTo>
                  <a:close/>
                </a:path>
              </a:pathLst>
            </a:custGeom>
            <a:solidFill>
              <a:srgbClr val="B5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8"/>
            <p:cNvSpPr/>
            <p:nvPr/>
          </p:nvSpPr>
          <p:spPr bwMode="auto">
            <a:xfrm>
              <a:off x="4357688" y="3017838"/>
              <a:ext cx="3481388" cy="650875"/>
            </a:xfrm>
            <a:custGeom>
              <a:avLst/>
              <a:gdLst>
                <a:gd name="T0" fmla="*/ 21 w 2193"/>
                <a:gd name="T1" fmla="*/ 399 h 410"/>
                <a:gd name="T2" fmla="*/ 0 w 2193"/>
                <a:gd name="T3" fmla="*/ 0 h 410"/>
                <a:gd name="T4" fmla="*/ 2193 w 2193"/>
                <a:gd name="T5" fmla="*/ 21 h 410"/>
                <a:gd name="T6" fmla="*/ 2150 w 2193"/>
                <a:gd name="T7" fmla="*/ 410 h 410"/>
                <a:gd name="T8" fmla="*/ 21 w 2193"/>
                <a:gd name="T9" fmla="*/ 399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93" h="410">
                  <a:moveTo>
                    <a:pt x="21" y="399"/>
                  </a:moveTo>
                  <a:lnTo>
                    <a:pt x="0" y="0"/>
                  </a:lnTo>
                  <a:lnTo>
                    <a:pt x="2193" y="21"/>
                  </a:lnTo>
                  <a:lnTo>
                    <a:pt x="2150" y="410"/>
                  </a:lnTo>
                  <a:lnTo>
                    <a:pt x="21" y="399"/>
                  </a:lnTo>
                  <a:close/>
                </a:path>
              </a:pathLst>
            </a:custGeom>
            <a:solidFill>
              <a:srgbClr val="155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45067" y="592435"/>
            <a:ext cx="21920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Arial" panose="020B0604020202020204" pitchFamily="34" charset="0"/>
                <a:ea typeface="汉仪君黑-75简" panose="00020600040101010101" charset="-122"/>
              </a:rPr>
              <a:t>1   </a:t>
            </a:r>
            <a:r>
              <a:rPr lang="zh-CN" altLang="en-US" sz="2400" dirty="0" smtClean="0">
                <a:solidFill>
                  <a:schemeClr val="bg1"/>
                </a:solidFill>
                <a:latin typeface="Arial" panose="020B0604020202020204" pitchFamily="34" charset="0"/>
                <a:ea typeface="汉仪君黑-75简" panose="00020600040101010101" charset="-122"/>
              </a:rPr>
              <a:t>公司的优势</a:t>
            </a:r>
            <a:endParaRPr lang="zh-CN" altLang="en-US" sz="2400" dirty="0" smtClean="0">
              <a:solidFill>
                <a:schemeClr val="bg1"/>
              </a:solidFill>
              <a:latin typeface="Arial" panose="020B0604020202020204" pitchFamily="34" charset="0"/>
              <a:ea typeface="汉仪君黑-75简" panose="00020600040101010101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1049866" y="756355"/>
            <a:ext cx="146756" cy="14675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34" name="文本框 6633"/>
          <p:cNvSpPr txBox="1"/>
          <p:nvPr/>
        </p:nvSpPr>
        <p:spPr>
          <a:xfrm>
            <a:off x="5423802" y="1764636"/>
            <a:ext cx="1402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汉仪君黑-55W" panose="00020600040101010101" charset="-122"/>
              </a:rPr>
              <a:t>精研科技</a:t>
            </a:r>
            <a:endParaRPr lang="zh-CN" altLang="en-US" sz="2400" b="1" dirty="0" smtClean="0">
              <a:solidFill>
                <a:schemeClr val="bg1"/>
              </a:solidFill>
              <a:latin typeface="Arial" panose="020B0604020202020204" pitchFamily="34" charset="0"/>
              <a:ea typeface="汉仪君黑-55W" panose="00020600040101010101" charset="-122"/>
            </a:endParaRPr>
          </a:p>
        </p:txBody>
      </p:sp>
      <p:sp>
        <p:nvSpPr>
          <p:cNvPr id="2541" name="矩形 2540"/>
          <p:cNvSpPr/>
          <p:nvPr/>
        </p:nvSpPr>
        <p:spPr>
          <a:xfrm>
            <a:off x="10588571" y="3530976"/>
            <a:ext cx="1398925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bg1"/>
                </a:solidFill>
                <a:latin typeface="Arial" panose="020B0604020202020204" pitchFamily="34" charset="0"/>
                <a:ea typeface="汉仪君黑-55W" panose="00020600040101010101" charset="-122"/>
                <a:cs typeface="Tahoma" panose="020B0604030504040204" pitchFamily="34" charset="0"/>
              </a:rPr>
              <a:t>10+1</a:t>
            </a:r>
            <a:endParaRPr lang="en-US" altLang="zh-CN" sz="1600" dirty="0" smtClean="0">
              <a:solidFill>
                <a:schemeClr val="bg1"/>
              </a:solidFill>
              <a:latin typeface="Arial" panose="020B0604020202020204" pitchFamily="34" charset="0"/>
              <a:ea typeface="汉仪君黑-55W" panose="00020600040101010101" charset="-122"/>
              <a:cs typeface="Tahoma" panose="020B0604030504040204" pitchFamily="34" charset="0"/>
            </a:endParaRPr>
          </a:p>
        </p:txBody>
      </p:sp>
      <p:grpSp>
        <p:nvGrpSpPr>
          <p:cNvPr id="3072" name="组合 3071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/>
          <p:nvPr/>
        </p:nvGrpSpPr>
        <p:grpSpPr>
          <a:xfrm>
            <a:off x="227502" y="2512176"/>
            <a:ext cx="1376732" cy="827949"/>
            <a:chOff x="2205038" y="1500188"/>
            <a:chExt cx="7781926" cy="4679950"/>
          </a:xfrm>
        </p:grpSpPr>
        <p:sp>
          <p:nvSpPr>
            <p:cNvPr id="3073" name="îšlîďé"/>
            <p:cNvSpPr/>
            <p:nvPr/>
          </p:nvSpPr>
          <p:spPr bwMode="auto">
            <a:xfrm>
              <a:off x="2911476" y="3387726"/>
              <a:ext cx="754063" cy="2538413"/>
            </a:xfrm>
            <a:prstGeom prst="rect">
              <a:avLst/>
            </a:prstGeom>
            <a:solidFill>
              <a:srgbClr val="A4C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74" name="iṣlïde"/>
            <p:cNvSpPr/>
            <p:nvPr/>
          </p:nvSpPr>
          <p:spPr bwMode="auto">
            <a:xfrm>
              <a:off x="4325938" y="4092576"/>
              <a:ext cx="755650" cy="1833563"/>
            </a:xfrm>
            <a:prstGeom prst="rect">
              <a:avLst/>
            </a:prstGeom>
            <a:solidFill>
              <a:srgbClr val="A4C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75" name="ïŝḻíďé"/>
            <p:cNvSpPr/>
            <p:nvPr/>
          </p:nvSpPr>
          <p:spPr bwMode="auto">
            <a:xfrm>
              <a:off x="4325938" y="4092576"/>
              <a:ext cx="755650" cy="1833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76" name="iSḻîḓe"/>
            <p:cNvSpPr/>
            <p:nvPr/>
          </p:nvSpPr>
          <p:spPr bwMode="auto">
            <a:xfrm>
              <a:off x="5776913" y="2590801"/>
              <a:ext cx="755650" cy="3335338"/>
            </a:xfrm>
            <a:prstGeom prst="rect">
              <a:avLst/>
            </a:prstGeom>
            <a:solidFill>
              <a:srgbClr val="A4C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77" name="îşḷîďé"/>
            <p:cNvSpPr/>
            <p:nvPr/>
          </p:nvSpPr>
          <p:spPr bwMode="auto">
            <a:xfrm>
              <a:off x="7188201" y="3387726"/>
              <a:ext cx="754063" cy="2538413"/>
            </a:xfrm>
            <a:prstGeom prst="rect">
              <a:avLst/>
            </a:prstGeom>
            <a:solidFill>
              <a:srgbClr val="A4C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78" name="îṡļíḋè"/>
            <p:cNvSpPr/>
            <p:nvPr/>
          </p:nvSpPr>
          <p:spPr bwMode="auto">
            <a:xfrm>
              <a:off x="7188201" y="3387726"/>
              <a:ext cx="754063" cy="2538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79" name="işļîḓè"/>
            <p:cNvSpPr/>
            <p:nvPr/>
          </p:nvSpPr>
          <p:spPr bwMode="auto">
            <a:xfrm>
              <a:off x="8607426" y="2138363"/>
              <a:ext cx="755650" cy="3787775"/>
            </a:xfrm>
            <a:prstGeom prst="rect">
              <a:avLst/>
            </a:prstGeom>
            <a:solidFill>
              <a:srgbClr val="A4C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80" name="íş1íḋè"/>
            <p:cNvSpPr/>
            <p:nvPr/>
          </p:nvSpPr>
          <p:spPr bwMode="auto">
            <a:xfrm>
              <a:off x="6894513" y="3911601"/>
              <a:ext cx="1817688" cy="2036763"/>
            </a:xfrm>
            <a:custGeom>
              <a:avLst/>
              <a:gdLst>
                <a:gd name="T0" fmla="*/ 385 w 402"/>
                <a:gd name="T1" fmla="*/ 0 h 450"/>
                <a:gd name="T2" fmla="*/ 17 w 402"/>
                <a:gd name="T3" fmla="*/ 0 h 450"/>
                <a:gd name="T4" fmla="*/ 0 w 402"/>
                <a:gd name="T5" fmla="*/ 17 h 450"/>
                <a:gd name="T6" fmla="*/ 0 w 402"/>
                <a:gd name="T7" fmla="*/ 433 h 450"/>
                <a:gd name="T8" fmla="*/ 17 w 402"/>
                <a:gd name="T9" fmla="*/ 450 h 450"/>
                <a:gd name="T10" fmla="*/ 385 w 402"/>
                <a:gd name="T11" fmla="*/ 450 h 450"/>
                <a:gd name="T12" fmla="*/ 402 w 402"/>
                <a:gd name="T13" fmla="*/ 433 h 450"/>
                <a:gd name="T14" fmla="*/ 402 w 402"/>
                <a:gd name="T15" fmla="*/ 17 h 450"/>
                <a:gd name="T16" fmla="*/ 385 w 402"/>
                <a:gd name="T17" fmla="*/ 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2" h="450">
                  <a:moveTo>
                    <a:pt x="385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433"/>
                    <a:pt x="0" y="433"/>
                    <a:pt x="0" y="433"/>
                  </a:cubicBezTo>
                  <a:cubicBezTo>
                    <a:pt x="0" y="442"/>
                    <a:pt x="8" y="450"/>
                    <a:pt x="17" y="450"/>
                  </a:cubicBezTo>
                  <a:cubicBezTo>
                    <a:pt x="385" y="450"/>
                    <a:pt x="385" y="450"/>
                    <a:pt x="385" y="450"/>
                  </a:cubicBezTo>
                  <a:cubicBezTo>
                    <a:pt x="394" y="450"/>
                    <a:pt x="402" y="442"/>
                    <a:pt x="402" y="433"/>
                  </a:cubicBezTo>
                  <a:cubicBezTo>
                    <a:pt x="402" y="17"/>
                    <a:pt x="402" y="17"/>
                    <a:pt x="402" y="17"/>
                  </a:cubicBezTo>
                  <a:cubicBezTo>
                    <a:pt x="402" y="8"/>
                    <a:pt x="394" y="0"/>
                    <a:pt x="385" y="0"/>
                  </a:cubicBezTo>
                </a:path>
              </a:pathLst>
            </a:cu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81" name="ïšḻïḋé"/>
            <p:cNvSpPr/>
            <p:nvPr/>
          </p:nvSpPr>
          <p:spPr bwMode="auto">
            <a:xfrm>
              <a:off x="7061201" y="4092576"/>
              <a:ext cx="1482725" cy="1674813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82" name="iš1iďê"/>
            <p:cNvSpPr/>
            <p:nvPr/>
          </p:nvSpPr>
          <p:spPr bwMode="auto">
            <a:xfrm>
              <a:off x="7061201" y="4092576"/>
              <a:ext cx="1482725" cy="1674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83" name="ïṡḷîḍé"/>
            <p:cNvSpPr/>
            <p:nvPr/>
          </p:nvSpPr>
          <p:spPr bwMode="auto">
            <a:xfrm>
              <a:off x="7061201" y="4092576"/>
              <a:ext cx="750888" cy="752475"/>
            </a:xfrm>
            <a:custGeom>
              <a:avLst/>
              <a:gdLst>
                <a:gd name="T0" fmla="*/ 473 w 473"/>
                <a:gd name="T1" fmla="*/ 0 h 474"/>
                <a:gd name="T2" fmla="*/ 94 w 473"/>
                <a:gd name="T3" fmla="*/ 0 h 474"/>
                <a:gd name="T4" fmla="*/ 0 w 473"/>
                <a:gd name="T5" fmla="*/ 95 h 474"/>
                <a:gd name="T6" fmla="*/ 0 w 473"/>
                <a:gd name="T7" fmla="*/ 474 h 474"/>
                <a:gd name="T8" fmla="*/ 473 w 473"/>
                <a:gd name="T9" fmla="*/ 0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3" h="474">
                  <a:moveTo>
                    <a:pt x="473" y="0"/>
                  </a:moveTo>
                  <a:lnTo>
                    <a:pt x="94" y="0"/>
                  </a:lnTo>
                  <a:lnTo>
                    <a:pt x="0" y="95"/>
                  </a:lnTo>
                  <a:lnTo>
                    <a:pt x="0" y="474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DE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84" name="íṥľíḍê"/>
            <p:cNvSpPr/>
            <p:nvPr/>
          </p:nvSpPr>
          <p:spPr bwMode="auto">
            <a:xfrm>
              <a:off x="7061201" y="4092576"/>
              <a:ext cx="750888" cy="752475"/>
            </a:xfrm>
            <a:custGeom>
              <a:avLst/>
              <a:gdLst>
                <a:gd name="T0" fmla="*/ 473 w 473"/>
                <a:gd name="T1" fmla="*/ 0 h 474"/>
                <a:gd name="T2" fmla="*/ 94 w 473"/>
                <a:gd name="T3" fmla="*/ 0 h 474"/>
                <a:gd name="T4" fmla="*/ 0 w 473"/>
                <a:gd name="T5" fmla="*/ 95 h 474"/>
                <a:gd name="T6" fmla="*/ 0 w 473"/>
                <a:gd name="T7" fmla="*/ 474 h 474"/>
                <a:gd name="T8" fmla="*/ 473 w 473"/>
                <a:gd name="T9" fmla="*/ 0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3" h="474">
                  <a:moveTo>
                    <a:pt x="473" y="0"/>
                  </a:moveTo>
                  <a:lnTo>
                    <a:pt x="94" y="0"/>
                  </a:lnTo>
                  <a:lnTo>
                    <a:pt x="0" y="95"/>
                  </a:lnTo>
                  <a:lnTo>
                    <a:pt x="0" y="474"/>
                  </a:lnTo>
                  <a:lnTo>
                    <a:pt x="47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85" name="ïṩľîḋê"/>
            <p:cNvSpPr/>
            <p:nvPr/>
          </p:nvSpPr>
          <p:spPr bwMode="auto">
            <a:xfrm>
              <a:off x="7061201" y="4092576"/>
              <a:ext cx="1225550" cy="1227138"/>
            </a:xfrm>
            <a:custGeom>
              <a:avLst/>
              <a:gdLst>
                <a:gd name="T0" fmla="*/ 772 w 772"/>
                <a:gd name="T1" fmla="*/ 0 h 773"/>
                <a:gd name="T2" fmla="*/ 555 w 772"/>
                <a:gd name="T3" fmla="*/ 0 h 773"/>
                <a:gd name="T4" fmla="*/ 0 w 772"/>
                <a:gd name="T5" fmla="*/ 554 h 773"/>
                <a:gd name="T6" fmla="*/ 0 w 772"/>
                <a:gd name="T7" fmla="*/ 773 h 773"/>
                <a:gd name="T8" fmla="*/ 772 w 772"/>
                <a:gd name="T9" fmla="*/ 0 h 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2" h="773">
                  <a:moveTo>
                    <a:pt x="772" y="0"/>
                  </a:moveTo>
                  <a:lnTo>
                    <a:pt x="555" y="0"/>
                  </a:lnTo>
                  <a:lnTo>
                    <a:pt x="0" y="554"/>
                  </a:lnTo>
                  <a:lnTo>
                    <a:pt x="0" y="773"/>
                  </a:lnTo>
                  <a:lnTo>
                    <a:pt x="772" y="0"/>
                  </a:lnTo>
                  <a:close/>
                </a:path>
              </a:pathLst>
            </a:custGeom>
            <a:solidFill>
              <a:srgbClr val="DE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86" name="iśḷíḓe"/>
            <p:cNvSpPr/>
            <p:nvPr/>
          </p:nvSpPr>
          <p:spPr bwMode="auto">
            <a:xfrm>
              <a:off x="7061201" y="4092576"/>
              <a:ext cx="1225550" cy="1227138"/>
            </a:xfrm>
            <a:custGeom>
              <a:avLst/>
              <a:gdLst>
                <a:gd name="T0" fmla="*/ 772 w 772"/>
                <a:gd name="T1" fmla="*/ 0 h 773"/>
                <a:gd name="T2" fmla="*/ 555 w 772"/>
                <a:gd name="T3" fmla="*/ 0 h 773"/>
                <a:gd name="T4" fmla="*/ 0 w 772"/>
                <a:gd name="T5" fmla="*/ 554 h 773"/>
                <a:gd name="T6" fmla="*/ 0 w 772"/>
                <a:gd name="T7" fmla="*/ 773 h 773"/>
                <a:gd name="T8" fmla="*/ 772 w 772"/>
                <a:gd name="T9" fmla="*/ 0 h 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2" h="773">
                  <a:moveTo>
                    <a:pt x="772" y="0"/>
                  </a:moveTo>
                  <a:lnTo>
                    <a:pt x="555" y="0"/>
                  </a:lnTo>
                  <a:lnTo>
                    <a:pt x="0" y="554"/>
                  </a:lnTo>
                  <a:lnTo>
                    <a:pt x="0" y="773"/>
                  </a:lnTo>
                  <a:lnTo>
                    <a:pt x="77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87" name="îŝ1iḍè"/>
            <p:cNvSpPr/>
            <p:nvPr/>
          </p:nvSpPr>
          <p:spPr bwMode="auto">
            <a:xfrm>
              <a:off x="8208963" y="5432426"/>
              <a:ext cx="334963" cy="334963"/>
            </a:xfrm>
            <a:custGeom>
              <a:avLst/>
              <a:gdLst>
                <a:gd name="T0" fmla="*/ 211 w 211"/>
                <a:gd name="T1" fmla="*/ 0 h 211"/>
                <a:gd name="T2" fmla="*/ 0 w 211"/>
                <a:gd name="T3" fmla="*/ 211 h 211"/>
                <a:gd name="T4" fmla="*/ 211 w 211"/>
                <a:gd name="T5" fmla="*/ 211 h 211"/>
                <a:gd name="T6" fmla="*/ 211 w 211"/>
                <a:gd name="T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1" h="211">
                  <a:moveTo>
                    <a:pt x="211" y="0"/>
                  </a:moveTo>
                  <a:lnTo>
                    <a:pt x="0" y="211"/>
                  </a:lnTo>
                  <a:lnTo>
                    <a:pt x="211" y="211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DE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88" name="ís1îḓè"/>
            <p:cNvSpPr/>
            <p:nvPr/>
          </p:nvSpPr>
          <p:spPr bwMode="auto">
            <a:xfrm>
              <a:off x="8208963" y="5432426"/>
              <a:ext cx="334963" cy="334963"/>
            </a:xfrm>
            <a:custGeom>
              <a:avLst/>
              <a:gdLst>
                <a:gd name="T0" fmla="*/ 211 w 211"/>
                <a:gd name="T1" fmla="*/ 0 h 211"/>
                <a:gd name="T2" fmla="*/ 0 w 211"/>
                <a:gd name="T3" fmla="*/ 211 h 211"/>
                <a:gd name="T4" fmla="*/ 211 w 211"/>
                <a:gd name="T5" fmla="*/ 211 h 211"/>
                <a:gd name="T6" fmla="*/ 211 w 211"/>
                <a:gd name="T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1" h="211">
                  <a:moveTo>
                    <a:pt x="211" y="0"/>
                  </a:moveTo>
                  <a:lnTo>
                    <a:pt x="0" y="211"/>
                  </a:lnTo>
                  <a:lnTo>
                    <a:pt x="211" y="211"/>
                  </a:lnTo>
                  <a:lnTo>
                    <a:pt x="2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89" name="îṧļídê"/>
            <p:cNvSpPr/>
            <p:nvPr/>
          </p:nvSpPr>
          <p:spPr bwMode="auto">
            <a:xfrm>
              <a:off x="7585076" y="4808538"/>
              <a:ext cx="958850" cy="958850"/>
            </a:xfrm>
            <a:custGeom>
              <a:avLst/>
              <a:gdLst>
                <a:gd name="T0" fmla="*/ 604 w 604"/>
                <a:gd name="T1" fmla="*/ 0 h 604"/>
                <a:gd name="T2" fmla="*/ 0 w 604"/>
                <a:gd name="T3" fmla="*/ 604 h 604"/>
                <a:gd name="T4" fmla="*/ 217 w 604"/>
                <a:gd name="T5" fmla="*/ 604 h 604"/>
                <a:gd name="T6" fmla="*/ 604 w 604"/>
                <a:gd name="T7" fmla="*/ 217 h 604"/>
                <a:gd name="T8" fmla="*/ 604 w 604"/>
                <a:gd name="T9" fmla="*/ 0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4" h="604">
                  <a:moveTo>
                    <a:pt x="604" y="0"/>
                  </a:moveTo>
                  <a:lnTo>
                    <a:pt x="0" y="604"/>
                  </a:lnTo>
                  <a:lnTo>
                    <a:pt x="217" y="604"/>
                  </a:lnTo>
                  <a:lnTo>
                    <a:pt x="604" y="217"/>
                  </a:lnTo>
                  <a:lnTo>
                    <a:pt x="604" y="0"/>
                  </a:lnTo>
                  <a:close/>
                </a:path>
              </a:pathLst>
            </a:custGeom>
            <a:solidFill>
              <a:srgbClr val="DE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90" name="iṩļïďê"/>
            <p:cNvSpPr/>
            <p:nvPr/>
          </p:nvSpPr>
          <p:spPr bwMode="auto">
            <a:xfrm>
              <a:off x="7585076" y="4808538"/>
              <a:ext cx="958850" cy="958850"/>
            </a:xfrm>
            <a:custGeom>
              <a:avLst/>
              <a:gdLst>
                <a:gd name="T0" fmla="*/ 604 w 604"/>
                <a:gd name="T1" fmla="*/ 0 h 604"/>
                <a:gd name="T2" fmla="*/ 0 w 604"/>
                <a:gd name="T3" fmla="*/ 604 h 604"/>
                <a:gd name="T4" fmla="*/ 217 w 604"/>
                <a:gd name="T5" fmla="*/ 604 h 604"/>
                <a:gd name="T6" fmla="*/ 604 w 604"/>
                <a:gd name="T7" fmla="*/ 217 h 604"/>
                <a:gd name="T8" fmla="*/ 604 w 604"/>
                <a:gd name="T9" fmla="*/ 0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4" h="604">
                  <a:moveTo>
                    <a:pt x="604" y="0"/>
                  </a:moveTo>
                  <a:lnTo>
                    <a:pt x="0" y="604"/>
                  </a:lnTo>
                  <a:lnTo>
                    <a:pt x="217" y="604"/>
                  </a:lnTo>
                  <a:lnTo>
                    <a:pt x="604" y="217"/>
                  </a:lnTo>
                  <a:lnTo>
                    <a:pt x="60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91" name="iṥļiďé"/>
            <p:cNvSpPr/>
            <p:nvPr/>
          </p:nvSpPr>
          <p:spPr bwMode="auto">
            <a:xfrm>
              <a:off x="7134226" y="4092576"/>
              <a:ext cx="1409700" cy="1674813"/>
            </a:xfrm>
            <a:custGeom>
              <a:avLst/>
              <a:gdLst>
                <a:gd name="T0" fmla="*/ 888 w 888"/>
                <a:gd name="T1" fmla="*/ 0 h 1055"/>
                <a:gd name="T2" fmla="*/ 877 w 888"/>
                <a:gd name="T3" fmla="*/ 0 h 1055"/>
                <a:gd name="T4" fmla="*/ 0 w 888"/>
                <a:gd name="T5" fmla="*/ 879 h 1055"/>
                <a:gd name="T6" fmla="*/ 0 w 888"/>
                <a:gd name="T7" fmla="*/ 1055 h 1055"/>
                <a:gd name="T8" fmla="*/ 202 w 888"/>
                <a:gd name="T9" fmla="*/ 1055 h 1055"/>
                <a:gd name="T10" fmla="*/ 888 w 888"/>
                <a:gd name="T11" fmla="*/ 368 h 1055"/>
                <a:gd name="T12" fmla="*/ 888 w 888"/>
                <a:gd name="T13" fmla="*/ 0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055">
                  <a:moveTo>
                    <a:pt x="888" y="0"/>
                  </a:moveTo>
                  <a:lnTo>
                    <a:pt x="877" y="0"/>
                  </a:lnTo>
                  <a:lnTo>
                    <a:pt x="0" y="879"/>
                  </a:lnTo>
                  <a:lnTo>
                    <a:pt x="0" y="1055"/>
                  </a:lnTo>
                  <a:lnTo>
                    <a:pt x="202" y="1055"/>
                  </a:lnTo>
                  <a:lnTo>
                    <a:pt x="888" y="368"/>
                  </a:lnTo>
                  <a:lnTo>
                    <a:pt x="888" y="0"/>
                  </a:lnTo>
                  <a:close/>
                </a:path>
              </a:pathLst>
            </a:custGeom>
            <a:solidFill>
              <a:srgbClr val="DE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92" name="íṣļîďé"/>
            <p:cNvSpPr/>
            <p:nvPr/>
          </p:nvSpPr>
          <p:spPr bwMode="auto">
            <a:xfrm>
              <a:off x="7134226" y="4092576"/>
              <a:ext cx="1409700" cy="1674813"/>
            </a:xfrm>
            <a:custGeom>
              <a:avLst/>
              <a:gdLst>
                <a:gd name="T0" fmla="*/ 888 w 888"/>
                <a:gd name="T1" fmla="*/ 0 h 1055"/>
                <a:gd name="T2" fmla="*/ 877 w 888"/>
                <a:gd name="T3" fmla="*/ 0 h 1055"/>
                <a:gd name="T4" fmla="*/ 0 w 888"/>
                <a:gd name="T5" fmla="*/ 879 h 1055"/>
                <a:gd name="T6" fmla="*/ 0 w 888"/>
                <a:gd name="T7" fmla="*/ 1055 h 1055"/>
                <a:gd name="T8" fmla="*/ 202 w 888"/>
                <a:gd name="T9" fmla="*/ 1055 h 1055"/>
                <a:gd name="T10" fmla="*/ 888 w 888"/>
                <a:gd name="T11" fmla="*/ 368 h 1055"/>
                <a:gd name="T12" fmla="*/ 888 w 888"/>
                <a:gd name="T13" fmla="*/ 0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055">
                  <a:moveTo>
                    <a:pt x="888" y="0"/>
                  </a:moveTo>
                  <a:lnTo>
                    <a:pt x="877" y="0"/>
                  </a:lnTo>
                  <a:lnTo>
                    <a:pt x="0" y="879"/>
                  </a:lnTo>
                  <a:lnTo>
                    <a:pt x="0" y="1055"/>
                  </a:lnTo>
                  <a:lnTo>
                    <a:pt x="202" y="1055"/>
                  </a:lnTo>
                  <a:lnTo>
                    <a:pt x="888" y="368"/>
                  </a:lnTo>
                  <a:lnTo>
                    <a:pt x="88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93" name="îṡlide"/>
            <p:cNvSpPr/>
            <p:nvPr/>
          </p:nvSpPr>
          <p:spPr bwMode="auto">
            <a:xfrm>
              <a:off x="7061201" y="5948363"/>
              <a:ext cx="217488" cy="90488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94" name="ïṡḷïďè"/>
            <p:cNvSpPr/>
            <p:nvPr/>
          </p:nvSpPr>
          <p:spPr bwMode="auto">
            <a:xfrm>
              <a:off x="8326438" y="5948363"/>
              <a:ext cx="217488" cy="90488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95" name="iṧlïḋe"/>
            <p:cNvSpPr/>
            <p:nvPr/>
          </p:nvSpPr>
          <p:spPr bwMode="auto">
            <a:xfrm>
              <a:off x="7731126" y="4857751"/>
              <a:ext cx="144463" cy="146050"/>
            </a:xfrm>
            <a:prstGeom prst="ellipse">
              <a:avLst/>
            </a:prstGeom>
            <a:solidFill>
              <a:srgbClr val="8484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96" name="íŝḷíďê"/>
            <p:cNvSpPr/>
            <p:nvPr/>
          </p:nvSpPr>
          <p:spPr bwMode="auto">
            <a:xfrm>
              <a:off x="7418388" y="4546601"/>
              <a:ext cx="763588" cy="763588"/>
            </a:xfrm>
            <a:custGeom>
              <a:avLst/>
              <a:gdLst>
                <a:gd name="T0" fmla="*/ 160 w 169"/>
                <a:gd name="T1" fmla="*/ 75 h 169"/>
                <a:gd name="T2" fmla="*/ 146 w 169"/>
                <a:gd name="T3" fmla="*/ 75 h 169"/>
                <a:gd name="T4" fmla="*/ 135 w 169"/>
                <a:gd name="T5" fmla="*/ 48 h 169"/>
                <a:gd name="T6" fmla="*/ 145 w 169"/>
                <a:gd name="T7" fmla="*/ 39 h 169"/>
                <a:gd name="T8" fmla="*/ 145 w 169"/>
                <a:gd name="T9" fmla="*/ 25 h 169"/>
                <a:gd name="T10" fmla="*/ 131 w 169"/>
                <a:gd name="T11" fmla="*/ 25 h 169"/>
                <a:gd name="T12" fmla="*/ 122 w 169"/>
                <a:gd name="T13" fmla="*/ 35 h 169"/>
                <a:gd name="T14" fmla="*/ 94 w 169"/>
                <a:gd name="T15" fmla="*/ 24 h 169"/>
                <a:gd name="T16" fmla="*/ 94 w 169"/>
                <a:gd name="T17" fmla="*/ 10 h 169"/>
                <a:gd name="T18" fmla="*/ 85 w 169"/>
                <a:gd name="T19" fmla="*/ 0 h 169"/>
                <a:gd name="T20" fmla="*/ 75 w 169"/>
                <a:gd name="T21" fmla="*/ 10 h 169"/>
                <a:gd name="T22" fmla="*/ 75 w 169"/>
                <a:gd name="T23" fmla="*/ 24 h 169"/>
                <a:gd name="T24" fmla="*/ 48 w 169"/>
                <a:gd name="T25" fmla="*/ 35 h 169"/>
                <a:gd name="T26" fmla="*/ 39 w 169"/>
                <a:gd name="T27" fmla="*/ 25 h 169"/>
                <a:gd name="T28" fmla="*/ 25 w 169"/>
                <a:gd name="T29" fmla="*/ 25 h 169"/>
                <a:gd name="T30" fmla="*/ 25 w 169"/>
                <a:gd name="T31" fmla="*/ 39 h 169"/>
                <a:gd name="T32" fmla="*/ 35 w 169"/>
                <a:gd name="T33" fmla="*/ 48 h 169"/>
                <a:gd name="T34" fmla="*/ 24 w 169"/>
                <a:gd name="T35" fmla="*/ 75 h 169"/>
                <a:gd name="T36" fmla="*/ 10 w 169"/>
                <a:gd name="T37" fmla="*/ 75 h 169"/>
                <a:gd name="T38" fmla="*/ 0 w 169"/>
                <a:gd name="T39" fmla="*/ 85 h 169"/>
                <a:gd name="T40" fmla="*/ 10 w 169"/>
                <a:gd name="T41" fmla="*/ 94 h 169"/>
                <a:gd name="T42" fmla="*/ 24 w 169"/>
                <a:gd name="T43" fmla="*/ 94 h 169"/>
                <a:gd name="T44" fmla="*/ 35 w 169"/>
                <a:gd name="T45" fmla="*/ 121 h 169"/>
                <a:gd name="T46" fmla="*/ 25 w 169"/>
                <a:gd name="T47" fmla="*/ 131 h 169"/>
                <a:gd name="T48" fmla="*/ 25 w 169"/>
                <a:gd name="T49" fmla="*/ 145 h 169"/>
                <a:gd name="T50" fmla="*/ 39 w 169"/>
                <a:gd name="T51" fmla="*/ 145 h 169"/>
                <a:gd name="T52" fmla="*/ 48 w 169"/>
                <a:gd name="T53" fmla="*/ 135 h 169"/>
                <a:gd name="T54" fmla="*/ 75 w 169"/>
                <a:gd name="T55" fmla="*/ 146 h 169"/>
                <a:gd name="T56" fmla="*/ 75 w 169"/>
                <a:gd name="T57" fmla="*/ 160 h 169"/>
                <a:gd name="T58" fmla="*/ 85 w 169"/>
                <a:gd name="T59" fmla="*/ 169 h 169"/>
                <a:gd name="T60" fmla="*/ 94 w 169"/>
                <a:gd name="T61" fmla="*/ 160 h 169"/>
                <a:gd name="T62" fmla="*/ 94 w 169"/>
                <a:gd name="T63" fmla="*/ 146 h 169"/>
                <a:gd name="T64" fmla="*/ 122 w 169"/>
                <a:gd name="T65" fmla="*/ 135 h 169"/>
                <a:gd name="T66" fmla="*/ 131 w 169"/>
                <a:gd name="T67" fmla="*/ 145 h 169"/>
                <a:gd name="T68" fmla="*/ 145 w 169"/>
                <a:gd name="T69" fmla="*/ 145 h 169"/>
                <a:gd name="T70" fmla="*/ 145 w 169"/>
                <a:gd name="T71" fmla="*/ 131 h 169"/>
                <a:gd name="T72" fmla="*/ 135 w 169"/>
                <a:gd name="T73" fmla="*/ 121 h 169"/>
                <a:gd name="T74" fmla="*/ 146 w 169"/>
                <a:gd name="T75" fmla="*/ 94 h 169"/>
                <a:gd name="T76" fmla="*/ 160 w 169"/>
                <a:gd name="T77" fmla="*/ 94 h 169"/>
                <a:gd name="T78" fmla="*/ 169 w 169"/>
                <a:gd name="T79" fmla="*/ 85 h 169"/>
                <a:gd name="T80" fmla="*/ 160 w 169"/>
                <a:gd name="T81" fmla="*/ 75 h 169"/>
                <a:gd name="T82" fmla="*/ 123 w 169"/>
                <a:gd name="T83" fmla="*/ 85 h 169"/>
                <a:gd name="T84" fmla="*/ 85 w 169"/>
                <a:gd name="T85" fmla="*/ 123 h 169"/>
                <a:gd name="T86" fmla="*/ 47 w 169"/>
                <a:gd name="T87" fmla="*/ 85 h 169"/>
                <a:gd name="T88" fmla="*/ 85 w 169"/>
                <a:gd name="T89" fmla="*/ 47 h 169"/>
                <a:gd name="T90" fmla="*/ 123 w 169"/>
                <a:gd name="T91" fmla="*/ 85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9" h="169">
                  <a:moveTo>
                    <a:pt x="160" y="75"/>
                  </a:moveTo>
                  <a:cubicBezTo>
                    <a:pt x="146" y="75"/>
                    <a:pt x="146" y="75"/>
                    <a:pt x="146" y="75"/>
                  </a:cubicBezTo>
                  <a:cubicBezTo>
                    <a:pt x="145" y="65"/>
                    <a:pt x="141" y="56"/>
                    <a:pt x="135" y="48"/>
                  </a:cubicBezTo>
                  <a:cubicBezTo>
                    <a:pt x="145" y="39"/>
                    <a:pt x="145" y="39"/>
                    <a:pt x="145" y="39"/>
                  </a:cubicBezTo>
                  <a:cubicBezTo>
                    <a:pt x="148" y="35"/>
                    <a:pt x="148" y="29"/>
                    <a:pt x="145" y="25"/>
                  </a:cubicBezTo>
                  <a:cubicBezTo>
                    <a:pt x="141" y="21"/>
                    <a:pt x="135" y="21"/>
                    <a:pt x="131" y="25"/>
                  </a:cubicBezTo>
                  <a:cubicBezTo>
                    <a:pt x="122" y="35"/>
                    <a:pt x="122" y="35"/>
                    <a:pt x="122" y="35"/>
                  </a:cubicBezTo>
                  <a:cubicBezTo>
                    <a:pt x="114" y="29"/>
                    <a:pt x="104" y="25"/>
                    <a:pt x="94" y="24"/>
                  </a:cubicBezTo>
                  <a:cubicBezTo>
                    <a:pt x="94" y="10"/>
                    <a:pt x="94" y="10"/>
                    <a:pt x="94" y="10"/>
                  </a:cubicBezTo>
                  <a:cubicBezTo>
                    <a:pt x="94" y="5"/>
                    <a:pt x="90" y="0"/>
                    <a:pt x="85" y="0"/>
                  </a:cubicBezTo>
                  <a:cubicBezTo>
                    <a:pt x="80" y="0"/>
                    <a:pt x="75" y="5"/>
                    <a:pt x="75" y="10"/>
                  </a:cubicBezTo>
                  <a:cubicBezTo>
                    <a:pt x="75" y="24"/>
                    <a:pt x="75" y="24"/>
                    <a:pt x="75" y="24"/>
                  </a:cubicBezTo>
                  <a:cubicBezTo>
                    <a:pt x="65" y="25"/>
                    <a:pt x="56" y="29"/>
                    <a:pt x="48" y="35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35" y="21"/>
                    <a:pt x="29" y="21"/>
                    <a:pt x="25" y="25"/>
                  </a:cubicBezTo>
                  <a:cubicBezTo>
                    <a:pt x="22" y="29"/>
                    <a:pt x="22" y="35"/>
                    <a:pt x="25" y="39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29" y="56"/>
                    <a:pt x="25" y="65"/>
                    <a:pt x="24" y="75"/>
                  </a:cubicBezTo>
                  <a:cubicBezTo>
                    <a:pt x="10" y="75"/>
                    <a:pt x="10" y="75"/>
                    <a:pt x="10" y="75"/>
                  </a:cubicBezTo>
                  <a:cubicBezTo>
                    <a:pt x="5" y="75"/>
                    <a:pt x="0" y="80"/>
                    <a:pt x="0" y="85"/>
                  </a:cubicBezTo>
                  <a:cubicBezTo>
                    <a:pt x="0" y="90"/>
                    <a:pt x="5" y="94"/>
                    <a:pt x="10" y="94"/>
                  </a:cubicBezTo>
                  <a:cubicBezTo>
                    <a:pt x="24" y="94"/>
                    <a:pt x="24" y="94"/>
                    <a:pt x="24" y="94"/>
                  </a:cubicBezTo>
                  <a:cubicBezTo>
                    <a:pt x="25" y="104"/>
                    <a:pt x="29" y="114"/>
                    <a:pt x="35" y="121"/>
                  </a:cubicBezTo>
                  <a:cubicBezTo>
                    <a:pt x="25" y="131"/>
                    <a:pt x="25" y="131"/>
                    <a:pt x="25" y="131"/>
                  </a:cubicBezTo>
                  <a:cubicBezTo>
                    <a:pt x="22" y="135"/>
                    <a:pt x="22" y="141"/>
                    <a:pt x="25" y="145"/>
                  </a:cubicBezTo>
                  <a:cubicBezTo>
                    <a:pt x="29" y="148"/>
                    <a:pt x="35" y="148"/>
                    <a:pt x="39" y="145"/>
                  </a:cubicBezTo>
                  <a:cubicBezTo>
                    <a:pt x="48" y="135"/>
                    <a:pt x="48" y="135"/>
                    <a:pt x="48" y="135"/>
                  </a:cubicBezTo>
                  <a:cubicBezTo>
                    <a:pt x="56" y="141"/>
                    <a:pt x="65" y="145"/>
                    <a:pt x="75" y="146"/>
                  </a:cubicBezTo>
                  <a:cubicBezTo>
                    <a:pt x="75" y="160"/>
                    <a:pt x="75" y="160"/>
                    <a:pt x="75" y="160"/>
                  </a:cubicBezTo>
                  <a:cubicBezTo>
                    <a:pt x="75" y="165"/>
                    <a:pt x="80" y="169"/>
                    <a:pt x="85" y="169"/>
                  </a:cubicBezTo>
                  <a:cubicBezTo>
                    <a:pt x="90" y="169"/>
                    <a:pt x="94" y="165"/>
                    <a:pt x="94" y="160"/>
                  </a:cubicBezTo>
                  <a:cubicBezTo>
                    <a:pt x="94" y="146"/>
                    <a:pt x="94" y="146"/>
                    <a:pt x="94" y="146"/>
                  </a:cubicBezTo>
                  <a:cubicBezTo>
                    <a:pt x="104" y="145"/>
                    <a:pt x="114" y="141"/>
                    <a:pt x="122" y="135"/>
                  </a:cubicBezTo>
                  <a:cubicBezTo>
                    <a:pt x="131" y="145"/>
                    <a:pt x="131" y="145"/>
                    <a:pt x="131" y="145"/>
                  </a:cubicBezTo>
                  <a:cubicBezTo>
                    <a:pt x="135" y="148"/>
                    <a:pt x="141" y="148"/>
                    <a:pt x="145" y="145"/>
                  </a:cubicBezTo>
                  <a:cubicBezTo>
                    <a:pt x="148" y="141"/>
                    <a:pt x="148" y="135"/>
                    <a:pt x="145" y="131"/>
                  </a:cubicBezTo>
                  <a:cubicBezTo>
                    <a:pt x="135" y="121"/>
                    <a:pt x="135" y="121"/>
                    <a:pt x="135" y="121"/>
                  </a:cubicBezTo>
                  <a:cubicBezTo>
                    <a:pt x="141" y="114"/>
                    <a:pt x="145" y="104"/>
                    <a:pt x="146" y="94"/>
                  </a:cubicBezTo>
                  <a:cubicBezTo>
                    <a:pt x="160" y="94"/>
                    <a:pt x="160" y="94"/>
                    <a:pt x="160" y="94"/>
                  </a:cubicBezTo>
                  <a:cubicBezTo>
                    <a:pt x="165" y="94"/>
                    <a:pt x="169" y="90"/>
                    <a:pt x="169" y="85"/>
                  </a:cubicBezTo>
                  <a:cubicBezTo>
                    <a:pt x="169" y="80"/>
                    <a:pt x="165" y="75"/>
                    <a:pt x="160" y="75"/>
                  </a:cubicBezTo>
                  <a:close/>
                  <a:moveTo>
                    <a:pt x="123" y="85"/>
                  </a:moveTo>
                  <a:cubicBezTo>
                    <a:pt x="123" y="106"/>
                    <a:pt x="106" y="123"/>
                    <a:pt x="85" y="123"/>
                  </a:cubicBezTo>
                  <a:cubicBezTo>
                    <a:pt x="64" y="123"/>
                    <a:pt x="47" y="106"/>
                    <a:pt x="47" y="85"/>
                  </a:cubicBezTo>
                  <a:cubicBezTo>
                    <a:pt x="47" y="64"/>
                    <a:pt x="64" y="47"/>
                    <a:pt x="85" y="47"/>
                  </a:cubicBezTo>
                  <a:cubicBezTo>
                    <a:pt x="106" y="47"/>
                    <a:pt x="123" y="64"/>
                    <a:pt x="123" y="85"/>
                  </a:cubicBezTo>
                  <a:close/>
                </a:path>
              </a:pathLst>
            </a:custGeom>
            <a:solidFill>
              <a:srgbClr val="8484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97" name="ï$líḋe"/>
            <p:cNvSpPr/>
            <p:nvPr/>
          </p:nvSpPr>
          <p:spPr bwMode="auto">
            <a:xfrm>
              <a:off x="8350251" y="4546601"/>
              <a:ext cx="117475" cy="763588"/>
            </a:xfrm>
            <a:custGeom>
              <a:avLst/>
              <a:gdLst>
                <a:gd name="T0" fmla="*/ 13 w 26"/>
                <a:gd name="T1" fmla="*/ 169 h 169"/>
                <a:gd name="T2" fmla="*/ 13 w 26"/>
                <a:gd name="T3" fmla="*/ 169 h 169"/>
                <a:gd name="T4" fmla="*/ 0 w 26"/>
                <a:gd name="T5" fmla="*/ 156 h 169"/>
                <a:gd name="T6" fmla="*/ 0 w 26"/>
                <a:gd name="T7" fmla="*/ 14 h 169"/>
                <a:gd name="T8" fmla="*/ 13 w 26"/>
                <a:gd name="T9" fmla="*/ 0 h 169"/>
                <a:gd name="T10" fmla="*/ 26 w 26"/>
                <a:gd name="T11" fmla="*/ 14 h 169"/>
                <a:gd name="T12" fmla="*/ 26 w 26"/>
                <a:gd name="T13" fmla="*/ 156 h 169"/>
                <a:gd name="T14" fmla="*/ 13 w 26"/>
                <a:gd name="T15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169">
                  <a:moveTo>
                    <a:pt x="13" y="169"/>
                  </a:moveTo>
                  <a:cubicBezTo>
                    <a:pt x="13" y="169"/>
                    <a:pt x="13" y="169"/>
                    <a:pt x="13" y="169"/>
                  </a:cubicBezTo>
                  <a:cubicBezTo>
                    <a:pt x="6" y="169"/>
                    <a:pt x="0" y="163"/>
                    <a:pt x="0" y="156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1" y="0"/>
                    <a:pt x="26" y="6"/>
                    <a:pt x="26" y="14"/>
                  </a:cubicBezTo>
                  <a:cubicBezTo>
                    <a:pt x="26" y="156"/>
                    <a:pt x="26" y="156"/>
                    <a:pt x="26" y="156"/>
                  </a:cubicBezTo>
                  <a:cubicBezTo>
                    <a:pt x="26" y="163"/>
                    <a:pt x="21" y="169"/>
                    <a:pt x="13" y="169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98" name="îşḷiḓé"/>
            <p:cNvSpPr/>
            <p:nvPr/>
          </p:nvSpPr>
          <p:spPr bwMode="auto">
            <a:xfrm>
              <a:off x="8350251" y="4546601"/>
              <a:ext cx="117475" cy="130175"/>
            </a:xfrm>
            <a:custGeom>
              <a:avLst/>
              <a:gdLst>
                <a:gd name="T0" fmla="*/ 13 w 26"/>
                <a:gd name="T1" fmla="*/ 0 h 29"/>
                <a:gd name="T2" fmla="*/ 0 w 26"/>
                <a:gd name="T3" fmla="*/ 14 h 29"/>
                <a:gd name="T4" fmla="*/ 0 w 26"/>
                <a:gd name="T5" fmla="*/ 29 h 29"/>
                <a:gd name="T6" fmla="*/ 26 w 26"/>
                <a:gd name="T7" fmla="*/ 29 h 29"/>
                <a:gd name="T8" fmla="*/ 26 w 26"/>
                <a:gd name="T9" fmla="*/ 14 h 29"/>
                <a:gd name="T10" fmla="*/ 13 w 26"/>
                <a:gd name="T1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29">
                  <a:moveTo>
                    <a:pt x="13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6"/>
                    <a:pt x="21" y="0"/>
                    <a:pt x="13" y="0"/>
                  </a:cubicBezTo>
                  <a:close/>
                </a:path>
              </a:pathLst>
            </a:custGeom>
            <a:solidFill>
              <a:srgbClr val="6768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99" name="îşľíďé"/>
            <p:cNvSpPr/>
            <p:nvPr/>
          </p:nvSpPr>
          <p:spPr bwMode="auto">
            <a:xfrm>
              <a:off x="8350251" y="5180013"/>
              <a:ext cx="117475" cy="130175"/>
            </a:xfrm>
            <a:custGeom>
              <a:avLst/>
              <a:gdLst>
                <a:gd name="T0" fmla="*/ 13 w 26"/>
                <a:gd name="T1" fmla="*/ 29 h 29"/>
                <a:gd name="T2" fmla="*/ 26 w 26"/>
                <a:gd name="T3" fmla="*/ 16 h 29"/>
                <a:gd name="T4" fmla="*/ 26 w 26"/>
                <a:gd name="T5" fmla="*/ 0 h 29"/>
                <a:gd name="T6" fmla="*/ 0 w 26"/>
                <a:gd name="T7" fmla="*/ 0 h 29"/>
                <a:gd name="T8" fmla="*/ 0 w 26"/>
                <a:gd name="T9" fmla="*/ 16 h 29"/>
                <a:gd name="T10" fmla="*/ 13 w 26"/>
                <a:gd name="T11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29">
                  <a:moveTo>
                    <a:pt x="13" y="29"/>
                  </a:moveTo>
                  <a:cubicBezTo>
                    <a:pt x="21" y="29"/>
                    <a:pt x="26" y="23"/>
                    <a:pt x="26" y="16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3"/>
                    <a:pt x="6" y="29"/>
                    <a:pt x="13" y="29"/>
                  </a:cubicBezTo>
                  <a:close/>
                </a:path>
              </a:pathLst>
            </a:custGeom>
            <a:solidFill>
              <a:srgbClr val="6768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00" name="iśļiďe"/>
            <p:cNvSpPr/>
            <p:nvPr/>
          </p:nvSpPr>
          <p:spPr bwMode="auto">
            <a:xfrm>
              <a:off x="3625851" y="4772026"/>
              <a:ext cx="1350963" cy="1354138"/>
            </a:xfrm>
            <a:prstGeom prst="ellipse">
              <a:avLst/>
            </a:prstGeom>
            <a:solidFill>
              <a:srgbClr val="FFD6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01" name="íṡľíḋè"/>
            <p:cNvSpPr/>
            <p:nvPr/>
          </p:nvSpPr>
          <p:spPr bwMode="auto">
            <a:xfrm>
              <a:off x="3883026" y="4595813"/>
              <a:ext cx="836613" cy="254000"/>
            </a:xfrm>
            <a:custGeom>
              <a:avLst/>
              <a:gdLst>
                <a:gd name="T0" fmla="*/ 92 w 185"/>
                <a:gd name="T1" fmla="*/ 0 h 56"/>
                <a:gd name="T2" fmla="*/ 16 w 185"/>
                <a:gd name="T3" fmla="*/ 0 h 56"/>
                <a:gd name="T4" fmla="*/ 7 w 185"/>
                <a:gd name="T5" fmla="*/ 20 h 56"/>
                <a:gd name="T6" fmla="*/ 40 w 185"/>
                <a:gd name="T7" fmla="*/ 56 h 56"/>
                <a:gd name="T8" fmla="*/ 92 w 185"/>
                <a:gd name="T9" fmla="*/ 55 h 56"/>
                <a:gd name="T10" fmla="*/ 144 w 185"/>
                <a:gd name="T11" fmla="*/ 56 h 56"/>
                <a:gd name="T12" fmla="*/ 178 w 185"/>
                <a:gd name="T13" fmla="*/ 20 h 56"/>
                <a:gd name="T14" fmla="*/ 169 w 185"/>
                <a:gd name="T15" fmla="*/ 0 h 56"/>
                <a:gd name="T16" fmla="*/ 92 w 185"/>
                <a:gd name="T1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5" h="56">
                  <a:moveTo>
                    <a:pt x="92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6" y="0"/>
                    <a:pt x="0" y="13"/>
                    <a:pt x="7" y="20"/>
                  </a:cubicBezTo>
                  <a:cubicBezTo>
                    <a:pt x="40" y="56"/>
                    <a:pt x="40" y="56"/>
                    <a:pt x="40" y="56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144" y="56"/>
                    <a:pt x="144" y="56"/>
                    <a:pt x="144" y="56"/>
                  </a:cubicBezTo>
                  <a:cubicBezTo>
                    <a:pt x="178" y="20"/>
                    <a:pt x="178" y="20"/>
                    <a:pt x="178" y="20"/>
                  </a:cubicBezTo>
                  <a:cubicBezTo>
                    <a:pt x="185" y="13"/>
                    <a:pt x="179" y="0"/>
                    <a:pt x="169" y="0"/>
                  </a:cubicBezTo>
                  <a:lnTo>
                    <a:pt x="92" y="0"/>
                  </a:lnTo>
                  <a:close/>
                </a:path>
              </a:pathLst>
            </a:custGeom>
            <a:solidFill>
              <a:srgbClr val="FFD6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02" name="ïsľíḋê"/>
            <p:cNvSpPr/>
            <p:nvPr/>
          </p:nvSpPr>
          <p:spPr bwMode="auto">
            <a:xfrm>
              <a:off x="3959226" y="4772026"/>
              <a:ext cx="677863" cy="68263"/>
            </a:xfrm>
            <a:custGeom>
              <a:avLst/>
              <a:gdLst>
                <a:gd name="T0" fmla="*/ 143 w 150"/>
                <a:gd name="T1" fmla="*/ 15 h 15"/>
                <a:gd name="T2" fmla="*/ 8 w 150"/>
                <a:gd name="T3" fmla="*/ 15 h 15"/>
                <a:gd name="T4" fmla="*/ 0 w 150"/>
                <a:gd name="T5" fmla="*/ 7 h 15"/>
                <a:gd name="T6" fmla="*/ 8 w 150"/>
                <a:gd name="T7" fmla="*/ 0 h 15"/>
                <a:gd name="T8" fmla="*/ 143 w 150"/>
                <a:gd name="T9" fmla="*/ 0 h 15"/>
                <a:gd name="T10" fmla="*/ 150 w 150"/>
                <a:gd name="T11" fmla="*/ 7 h 15"/>
                <a:gd name="T12" fmla="*/ 143 w 150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0" h="15">
                  <a:moveTo>
                    <a:pt x="143" y="15"/>
                  </a:moveTo>
                  <a:cubicBezTo>
                    <a:pt x="8" y="15"/>
                    <a:pt x="8" y="15"/>
                    <a:pt x="8" y="15"/>
                  </a:cubicBezTo>
                  <a:cubicBezTo>
                    <a:pt x="4" y="15"/>
                    <a:pt x="0" y="12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47" y="0"/>
                    <a:pt x="150" y="3"/>
                    <a:pt x="150" y="7"/>
                  </a:cubicBezTo>
                  <a:cubicBezTo>
                    <a:pt x="150" y="12"/>
                    <a:pt x="147" y="15"/>
                    <a:pt x="143" y="15"/>
                  </a:cubicBezTo>
                  <a:close/>
                </a:path>
              </a:pathLst>
            </a:custGeom>
            <a:solidFill>
              <a:srgbClr val="D9B3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03" name="iṥ1îḋê"/>
            <p:cNvSpPr/>
            <p:nvPr/>
          </p:nvSpPr>
          <p:spPr bwMode="auto">
            <a:xfrm>
              <a:off x="4044951" y="4987926"/>
              <a:ext cx="434414" cy="938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anchor="t" anchorCtr="0" compatLnSpc="1">
              <a:normAutofit fontScale="25000" lnSpcReduction="20000"/>
            </a:bodyPr>
            <a:lstStyle/>
            <a:p>
              <a:pPr marL="0" marR="0" lvl="0" indent="0" algn="l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zh-CN" sz="6100" b="0" i="0" u="none" strike="noStrike" cap="none" normalizeH="0" baseline="0" smtClean="0">
                  <a:ln>
                    <a:noFill/>
                  </a:ln>
                  <a:solidFill>
                    <a:srgbClr val="A3863B"/>
                  </a:solidFill>
                  <a:effectLst/>
                  <a:latin typeface="Arial" panose="020B0604020202020204" pitchFamily="34" charset="0"/>
                  <a:ea typeface="汉仪君黑-55W" panose="00020600040101010101" charset="-122"/>
                </a:rPr>
                <a:t>$</a:t>
              </a:r>
              <a:endParaRPr kumimoji="0" lang="en-US" altLang="zh-CN" sz="6100" b="0" i="0" u="none" strike="noStrike" cap="none" normalizeH="0" baseline="0" smtClean="0">
                <a:ln>
                  <a:noFill/>
                </a:ln>
                <a:solidFill>
                  <a:srgbClr val="A3863B"/>
                </a:solidFill>
                <a:effectLst/>
                <a:latin typeface="Arial" panose="020B0604020202020204" pitchFamily="34" charset="0"/>
                <a:ea typeface="汉仪君黑-55W" panose="00020600040101010101" charset="-122"/>
              </a:endParaRPr>
            </a:p>
          </p:txBody>
        </p:sp>
        <p:sp>
          <p:nvSpPr>
            <p:cNvPr id="3104" name="î$ḻîḋè"/>
            <p:cNvSpPr/>
            <p:nvPr/>
          </p:nvSpPr>
          <p:spPr bwMode="auto">
            <a:xfrm>
              <a:off x="5438776" y="4821238"/>
              <a:ext cx="1355725" cy="1358900"/>
            </a:xfrm>
            <a:custGeom>
              <a:avLst/>
              <a:gdLst>
                <a:gd name="T0" fmla="*/ 266 w 300"/>
                <a:gd name="T1" fmla="*/ 211 h 300"/>
                <a:gd name="T2" fmla="*/ 89 w 300"/>
                <a:gd name="T3" fmla="*/ 266 h 300"/>
                <a:gd name="T4" fmla="*/ 33 w 300"/>
                <a:gd name="T5" fmla="*/ 89 h 300"/>
                <a:gd name="T6" fmla="*/ 211 w 300"/>
                <a:gd name="T7" fmla="*/ 34 h 300"/>
                <a:gd name="T8" fmla="*/ 266 w 300"/>
                <a:gd name="T9" fmla="*/ 211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0" h="300">
                  <a:moveTo>
                    <a:pt x="266" y="211"/>
                  </a:moveTo>
                  <a:cubicBezTo>
                    <a:pt x="232" y="275"/>
                    <a:pt x="153" y="300"/>
                    <a:pt x="89" y="266"/>
                  </a:cubicBezTo>
                  <a:cubicBezTo>
                    <a:pt x="24" y="232"/>
                    <a:pt x="0" y="153"/>
                    <a:pt x="33" y="89"/>
                  </a:cubicBezTo>
                  <a:cubicBezTo>
                    <a:pt x="67" y="25"/>
                    <a:pt x="146" y="0"/>
                    <a:pt x="211" y="34"/>
                  </a:cubicBezTo>
                  <a:cubicBezTo>
                    <a:pt x="275" y="67"/>
                    <a:pt x="300" y="146"/>
                    <a:pt x="266" y="211"/>
                  </a:cubicBezTo>
                </a:path>
              </a:pathLst>
            </a:custGeom>
            <a:solidFill>
              <a:srgbClr val="D9B3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05" name="ïsḷíḋé"/>
            <p:cNvSpPr/>
            <p:nvPr/>
          </p:nvSpPr>
          <p:spPr bwMode="auto">
            <a:xfrm>
              <a:off x="6116638" y="4676776"/>
              <a:ext cx="650875" cy="452438"/>
            </a:xfrm>
            <a:custGeom>
              <a:avLst/>
              <a:gdLst>
                <a:gd name="T0" fmla="*/ 76 w 144"/>
                <a:gd name="T1" fmla="*/ 35 h 100"/>
                <a:gd name="T2" fmla="*/ 17 w 144"/>
                <a:gd name="T3" fmla="*/ 4 h 100"/>
                <a:gd name="T4" fmla="*/ 2 w 144"/>
                <a:gd name="T5" fmla="*/ 17 h 100"/>
                <a:gd name="T6" fmla="*/ 13 w 144"/>
                <a:gd name="T7" fmla="*/ 58 h 100"/>
                <a:gd name="T8" fmla="*/ 54 w 144"/>
                <a:gd name="T9" fmla="*/ 78 h 100"/>
                <a:gd name="T10" fmla="*/ 94 w 144"/>
                <a:gd name="T11" fmla="*/ 100 h 100"/>
                <a:gd name="T12" fmla="*/ 134 w 144"/>
                <a:gd name="T13" fmla="*/ 86 h 100"/>
                <a:gd name="T14" fmla="*/ 135 w 144"/>
                <a:gd name="T15" fmla="*/ 66 h 100"/>
                <a:gd name="T16" fmla="*/ 76 w 144"/>
                <a:gd name="T17" fmla="*/ 35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00">
                  <a:moveTo>
                    <a:pt x="76" y="35"/>
                  </a:moveTo>
                  <a:cubicBezTo>
                    <a:pt x="17" y="4"/>
                    <a:pt x="17" y="4"/>
                    <a:pt x="17" y="4"/>
                  </a:cubicBezTo>
                  <a:cubicBezTo>
                    <a:pt x="9" y="0"/>
                    <a:pt x="0" y="8"/>
                    <a:pt x="2" y="17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54" y="78"/>
                    <a:pt x="54" y="78"/>
                    <a:pt x="54" y="78"/>
                  </a:cubicBezTo>
                  <a:cubicBezTo>
                    <a:pt x="94" y="100"/>
                    <a:pt x="94" y="100"/>
                    <a:pt x="94" y="100"/>
                  </a:cubicBezTo>
                  <a:cubicBezTo>
                    <a:pt x="134" y="86"/>
                    <a:pt x="134" y="86"/>
                    <a:pt x="134" y="86"/>
                  </a:cubicBezTo>
                  <a:cubicBezTo>
                    <a:pt x="143" y="83"/>
                    <a:pt x="144" y="71"/>
                    <a:pt x="135" y="66"/>
                  </a:cubicBezTo>
                  <a:lnTo>
                    <a:pt x="76" y="35"/>
                  </a:lnTo>
                  <a:close/>
                </a:path>
              </a:pathLst>
            </a:custGeom>
            <a:solidFill>
              <a:srgbClr val="D9B3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06" name="iŝlidê"/>
            <p:cNvSpPr/>
            <p:nvPr/>
          </p:nvSpPr>
          <p:spPr bwMode="auto">
            <a:xfrm>
              <a:off x="6102351" y="4840288"/>
              <a:ext cx="542925" cy="320675"/>
            </a:xfrm>
            <a:custGeom>
              <a:avLst/>
              <a:gdLst>
                <a:gd name="T0" fmla="*/ 109 w 120"/>
                <a:gd name="T1" fmla="*/ 69 h 71"/>
                <a:gd name="T2" fmla="*/ 5 w 120"/>
                <a:gd name="T3" fmla="*/ 14 h 71"/>
                <a:gd name="T4" fmla="*/ 2 w 120"/>
                <a:gd name="T5" fmla="*/ 5 h 71"/>
                <a:gd name="T6" fmla="*/ 11 w 120"/>
                <a:gd name="T7" fmla="*/ 2 h 71"/>
                <a:gd name="T8" fmla="*/ 116 w 120"/>
                <a:gd name="T9" fmla="*/ 57 h 71"/>
                <a:gd name="T10" fmla="*/ 119 w 120"/>
                <a:gd name="T11" fmla="*/ 66 h 71"/>
                <a:gd name="T12" fmla="*/ 109 w 120"/>
                <a:gd name="T13" fmla="*/ 6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71">
                  <a:moveTo>
                    <a:pt x="109" y="69"/>
                  </a:moveTo>
                  <a:cubicBezTo>
                    <a:pt x="5" y="14"/>
                    <a:pt x="5" y="14"/>
                    <a:pt x="5" y="14"/>
                  </a:cubicBezTo>
                  <a:cubicBezTo>
                    <a:pt x="2" y="13"/>
                    <a:pt x="0" y="8"/>
                    <a:pt x="2" y="5"/>
                  </a:cubicBezTo>
                  <a:cubicBezTo>
                    <a:pt x="4" y="2"/>
                    <a:pt x="8" y="0"/>
                    <a:pt x="11" y="2"/>
                  </a:cubicBezTo>
                  <a:cubicBezTo>
                    <a:pt x="116" y="57"/>
                    <a:pt x="116" y="57"/>
                    <a:pt x="116" y="57"/>
                  </a:cubicBezTo>
                  <a:cubicBezTo>
                    <a:pt x="119" y="59"/>
                    <a:pt x="120" y="63"/>
                    <a:pt x="119" y="66"/>
                  </a:cubicBezTo>
                  <a:cubicBezTo>
                    <a:pt x="117" y="69"/>
                    <a:pt x="113" y="71"/>
                    <a:pt x="109" y="69"/>
                  </a:cubicBezTo>
                  <a:close/>
                </a:path>
              </a:pathLst>
            </a:custGeom>
            <a:solidFill>
              <a:srgbClr val="A76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07" name="ïśḷîḋé"/>
            <p:cNvSpPr/>
            <p:nvPr/>
          </p:nvSpPr>
          <p:spPr bwMode="auto">
            <a:xfrm rot="1620000">
              <a:off x="6027465" y="5065346"/>
              <a:ext cx="384721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anchor="t" anchorCtr="0" compatLnSpc="1">
              <a:normAutofit fontScale="25000" lnSpcReduction="20000"/>
            </a:bodyPr>
            <a:lstStyle/>
            <a:p>
              <a:pPr marL="0" marR="0" lvl="0" indent="0" algn="l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zh-CN" sz="5400" b="0" i="0" u="none" strike="noStrike" cap="none" normalizeH="0" baseline="0" smtClean="0">
                  <a:ln>
                    <a:noFill/>
                  </a:ln>
                  <a:solidFill>
                    <a:srgbClr val="A3863B"/>
                  </a:solidFill>
                  <a:effectLst/>
                </a:rPr>
                <a:t>$</a:t>
              </a:r>
              <a:endParaRPr kumimoji="0" lang="zh-CN" altLang="zh-CN" sz="5400" b="0" i="0" u="none" strike="noStrike" cap="none" normalizeH="0" baseline="0" smtClean="0">
                <a:ln>
                  <a:noFill/>
                </a:ln>
                <a:solidFill>
                  <a:srgbClr val="A3863B"/>
                </a:solidFill>
                <a:effectLst/>
              </a:endParaRPr>
            </a:p>
          </p:txBody>
        </p:sp>
        <p:sp>
          <p:nvSpPr>
            <p:cNvPr id="3108" name="iśḷíḋè"/>
            <p:cNvSpPr/>
            <p:nvPr/>
          </p:nvSpPr>
          <p:spPr bwMode="auto">
            <a:xfrm>
              <a:off x="5180013" y="5645151"/>
              <a:ext cx="958850" cy="471488"/>
            </a:xfrm>
            <a:prstGeom prst="rect">
              <a:avLst/>
            </a:prstGeom>
            <a:solidFill>
              <a:srgbClr val="239D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09" name="íṥ1ïḍê"/>
            <p:cNvSpPr/>
            <p:nvPr/>
          </p:nvSpPr>
          <p:spPr bwMode="auto">
            <a:xfrm>
              <a:off x="5180013" y="5645151"/>
              <a:ext cx="958850" cy="47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10" name="iṧ1iḑe"/>
            <p:cNvSpPr/>
            <p:nvPr/>
          </p:nvSpPr>
          <p:spPr bwMode="auto">
            <a:xfrm>
              <a:off x="5180013" y="6030913"/>
              <a:ext cx="958850" cy="39688"/>
            </a:xfrm>
            <a:prstGeom prst="rect">
              <a:avLst/>
            </a:prstGeom>
            <a:solidFill>
              <a:srgbClr val="1A7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11" name="îṩḻïḋé"/>
            <p:cNvSpPr/>
            <p:nvPr/>
          </p:nvSpPr>
          <p:spPr bwMode="auto">
            <a:xfrm>
              <a:off x="5180013" y="6030913"/>
              <a:ext cx="958850" cy="39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12" name="îšľiḓê"/>
            <p:cNvSpPr/>
            <p:nvPr/>
          </p:nvSpPr>
          <p:spPr bwMode="auto">
            <a:xfrm>
              <a:off x="5180013" y="5945188"/>
              <a:ext cx="958850" cy="39688"/>
            </a:xfrm>
            <a:prstGeom prst="rect">
              <a:avLst/>
            </a:prstGeom>
            <a:solidFill>
              <a:srgbClr val="1A7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13" name="i$ḻíḍe"/>
            <p:cNvSpPr/>
            <p:nvPr/>
          </p:nvSpPr>
          <p:spPr bwMode="auto">
            <a:xfrm>
              <a:off x="5180013" y="5945188"/>
              <a:ext cx="958850" cy="39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14" name="îṡḻíďê"/>
            <p:cNvSpPr/>
            <p:nvPr/>
          </p:nvSpPr>
          <p:spPr bwMode="auto">
            <a:xfrm>
              <a:off x="5180013" y="5857876"/>
              <a:ext cx="958850" cy="41275"/>
            </a:xfrm>
            <a:prstGeom prst="rect">
              <a:avLst/>
            </a:prstGeom>
            <a:solidFill>
              <a:srgbClr val="1A7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15" name="îṡľíďè"/>
            <p:cNvSpPr/>
            <p:nvPr/>
          </p:nvSpPr>
          <p:spPr bwMode="auto">
            <a:xfrm>
              <a:off x="5180013" y="5857876"/>
              <a:ext cx="958850" cy="41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16" name="ïṣļîďê"/>
            <p:cNvSpPr/>
            <p:nvPr/>
          </p:nvSpPr>
          <p:spPr bwMode="auto">
            <a:xfrm>
              <a:off x="5180013" y="5772151"/>
              <a:ext cx="958850" cy="46038"/>
            </a:xfrm>
            <a:prstGeom prst="rect">
              <a:avLst/>
            </a:prstGeom>
            <a:solidFill>
              <a:srgbClr val="1A7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17" name="ïṡ1iḓè"/>
            <p:cNvSpPr/>
            <p:nvPr/>
          </p:nvSpPr>
          <p:spPr bwMode="auto">
            <a:xfrm>
              <a:off x="5180013" y="5772151"/>
              <a:ext cx="958850" cy="46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18" name="ïśḷiḓe"/>
            <p:cNvSpPr/>
            <p:nvPr/>
          </p:nvSpPr>
          <p:spPr bwMode="auto">
            <a:xfrm>
              <a:off x="5180013" y="5686426"/>
              <a:ext cx="958850" cy="46038"/>
            </a:xfrm>
            <a:prstGeom prst="rect">
              <a:avLst/>
            </a:prstGeom>
            <a:solidFill>
              <a:srgbClr val="1A7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19" name="ïṧľïḑe"/>
            <p:cNvSpPr/>
            <p:nvPr/>
          </p:nvSpPr>
          <p:spPr bwMode="auto">
            <a:xfrm>
              <a:off x="5180013" y="5686426"/>
              <a:ext cx="958850" cy="46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20" name="iśļiḋê"/>
            <p:cNvSpPr/>
            <p:nvPr/>
          </p:nvSpPr>
          <p:spPr bwMode="auto">
            <a:xfrm>
              <a:off x="2906713" y="5106988"/>
              <a:ext cx="220663" cy="222250"/>
            </a:xfrm>
            <a:prstGeom prst="ellipse">
              <a:avLst/>
            </a:prstGeom>
            <a:solidFill>
              <a:srgbClr val="B84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21" name="iśḻiḋe"/>
            <p:cNvSpPr/>
            <p:nvPr/>
          </p:nvSpPr>
          <p:spPr bwMode="auto">
            <a:xfrm>
              <a:off x="3565526" y="5106988"/>
              <a:ext cx="217488" cy="222250"/>
            </a:xfrm>
            <a:prstGeom prst="ellipse">
              <a:avLst/>
            </a:prstGeom>
            <a:solidFill>
              <a:srgbClr val="B84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22" name="íṩliḑê"/>
            <p:cNvSpPr/>
            <p:nvPr/>
          </p:nvSpPr>
          <p:spPr bwMode="auto">
            <a:xfrm>
              <a:off x="3000376" y="5876926"/>
              <a:ext cx="127000" cy="261938"/>
            </a:xfrm>
            <a:custGeom>
              <a:avLst/>
              <a:gdLst>
                <a:gd name="T0" fmla="*/ 14 w 28"/>
                <a:gd name="T1" fmla="*/ 58 h 58"/>
                <a:gd name="T2" fmla="*/ 14 w 28"/>
                <a:gd name="T3" fmla="*/ 58 h 58"/>
                <a:gd name="T4" fmla="*/ 0 w 28"/>
                <a:gd name="T5" fmla="*/ 44 h 58"/>
                <a:gd name="T6" fmla="*/ 0 w 28"/>
                <a:gd name="T7" fmla="*/ 14 h 58"/>
                <a:gd name="T8" fmla="*/ 14 w 28"/>
                <a:gd name="T9" fmla="*/ 0 h 58"/>
                <a:gd name="T10" fmla="*/ 28 w 28"/>
                <a:gd name="T11" fmla="*/ 14 h 58"/>
                <a:gd name="T12" fmla="*/ 28 w 28"/>
                <a:gd name="T13" fmla="*/ 44 h 58"/>
                <a:gd name="T14" fmla="*/ 14 w 28"/>
                <a:gd name="T15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58">
                  <a:moveTo>
                    <a:pt x="14" y="58"/>
                  </a:moveTo>
                  <a:cubicBezTo>
                    <a:pt x="14" y="58"/>
                    <a:pt x="14" y="58"/>
                    <a:pt x="14" y="58"/>
                  </a:cubicBezTo>
                  <a:cubicBezTo>
                    <a:pt x="6" y="58"/>
                    <a:pt x="0" y="52"/>
                    <a:pt x="0" y="4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7"/>
                    <a:pt x="6" y="0"/>
                    <a:pt x="14" y="0"/>
                  </a:cubicBezTo>
                  <a:cubicBezTo>
                    <a:pt x="22" y="0"/>
                    <a:pt x="28" y="7"/>
                    <a:pt x="28" y="14"/>
                  </a:cubicBezTo>
                  <a:cubicBezTo>
                    <a:pt x="28" y="44"/>
                    <a:pt x="28" y="44"/>
                    <a:pt x="28" y="44"/>
                  </a:cubicBezTo>
                  <a:cubicBezTo>
                    <a:pt x="28" y="52"/>
                    <a:pt x="22" y="58"/>
                    <a:pt x="14" y="58"/>
                  </a:cubicBezTo>
                  <a:close/>
                </a:path>
              </a:pathLst>
            </a:custGeom>
            <a:solidFill>
              <a:srgbClr val="B84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23" name="iṡḷíḋé"/>
            <p:cNvSpPr/>
            <p:nvPr/>
          </p:nvSpPr>
          <p:spPr bwMode="auto">
            <a:xfrm>
              <a:off x="3565526" y="5876926"/>
              <a:ext cx="127000" cy="261938"/>
            </a:xfrm>
            <a:custGeom>
              <a:avLst/>
              <a:gdLst>
                <a:gd name="T0" fmla="*/ 14 w 28"/>
                <a:gd name="T1" fmla="*/ 58 h 58"/>
                <a:gd name="T2" fmla="*/ 14 w 28"/>
                <a:gd name="T3" fmla="*/ 58 h 58"/>
                <a:gd name="T4" fmla="*/ 0 w 28"/>
                <a:gd name="T5" fmla="*/ 44 h 58"/>
                <a:gd name="T6" fmla="*/ 0 w 28"/>
                <a:gd name="T7" fmla="*/ 14 h 58"/>
                <a:gd name="T8" fmla="*/ 14 w 28"/>
                <a:gd name="T9" fmla="*/ 0 h 58"/>
                <a:gd name="T10" fmla="*/ 28 w 28"/>
                <a:gd name="T11" fmla="*/ 14 h 58"/>
                <a:gd name="T12" fmla="*/ 28 w 28"/>
                <a:gd name="T13" fmla="*/ 44 h 58"/>
                <a:gd name="T14" fmla="*/ 14 w 28"/>
                <a:gd name="T15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58">
                  <a:moveTo>
                    <a:pt x="14" y="58"/>
                  </a:moveTo>
                  <a:cubicBezTo>
                    <a:pt x="14" y="58"/>
                    <a:pt x="14" y="58"/>
                    <a:pt x="14" y="58"/>
                  </a:cubicBezTo>
                  <a:cubicBezTo>
                    <a:pt x="6" y="58"/>
                    <a:pt x="0" y="52"/>
                    <a:pt x="0" y="4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7"/>
                    <a:pt x="6" y="0"/>
                    <a:pt x="14" y="0"/>
                  </a:cubicBezTo>
                  <a:cubicBezTo>
                    <a:pt x="22" y="0"/>
                    <a:pt x="28" y="7"/>
                    <a:pt x="28" y="14"/>
                  </a:cubicBezTo>
                  <a:cubicBezTo>
                    <a:pt x="28" y="44"/>
                    <a:pt x="28" y="44"/>
                    <a:pt x="28" y="44"/>
                  </a:cubicBezTo>
                  <a:cubicBezTo>
                    <a:pt x="28" y="52"/>
                    <a:pt x="22" y="58"/>
                    <a:pt x="14" y="58"/>
                  </a:cubicBezTo>
                  <a:close/>
                </a:path>
              </a:pathLst>
            </a:custGeom>
            <a:solidFill>
              <a:srgbClr val="B84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24" name="ïṩļiḑe"/>
            <p:cNvSpPr/>
            <p:nvPr/>
          </p:nvSpPr>
          <p:spPr bwMode="auto">
            <a:xfrm>
              <a:off x="2838451" y="5097463"/>
              <a:ext cx="1017588" cy="1019175"/>
            </a:xfrm>
            <a:prstGeom prst="ellipse">
              <a:avLst/>
            </a:prstGeom>
            <a:solidFill>
              <a:srgbClr val="F564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25" name="ïş1íḍé"/>
            <p:cNvSpPr/>
            <p:nvPr/>
          </p:nvSpPr>
          <p:spPr bwMode="auto">
            <a:xfrm>
              <a:off x="3154363" y="5143501"/>
              <a:ext cx="352425" cy="85725"/>
            </a:xfrm>
            <a:custGeom>
              <a:avLst/>
              <a:gdLst>
                <a:gd name="T0" fmla="*/ 8 w 78"/>
                <a:gd name="T1" fmla="*/ 18 h 19"/>
                <a:gd name="T2" fmla="*/ 42 w 78"/>
                <a:gd name="T3" fmla="*/ 11 h 19"/>
                <a:gd name="T4" fmla="*/ 71 w 78"/>
                <a:gd name="T5" fmla="*/ 16 h 19"/>
                <a:gd name="T6" fmla="*/ 77 w 78"/>
                <a:gd name="T7" fmla="*/ 12 h 19"/>
                <a:gd name="T8" fmla="*/ 74 w 78"/>
                <a:gd name="T9" fmla="*/ 5 h 19"/>
                <a:gd name="T10" fmla="*/ 42 w 78"/>
                <a:gd name="T11" fmla="*/ 0 h 19"/>
                <a:gd name="T12" fmla="*/ 4 w 78"/>
                <a:gd name="T13" fmla="*/ 8 h 19"/>
                <a:gd name="T14" fmla="*/ 1 w 78"/>
                <a:gd name="T15" fmla="*/ 15 h 19"/>
                <a:gd name="T16" fmla="*/ 8 w 78"/>
                <a:gd name="T17" fmla="*/ 1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8" h="19">
                  <a:moveTo>
                    <a:pt x="8" y="18"/>
                  </a:moveTo>
                  <a:cubicBezTo>
                    <a:pt x="19" y="14"/>
                    <a:pt x="31" y="11"/>
                    <a:pt x="42" y="11"/>
                  </a:cubicBezTo>
                  <a:cubicBezTo>
                    <a:pt x="52" y="11"/>
                    <a:pt x="61" y="13"/>
                    <a:pt x="71" y="16"/>
                  </a:cubicBezTo>
                  <a:cubicBezTo>
                    <a:pt x="73" y="17"/>
                    <a:pt x="77" y="15"/>
                    <a:pt x="77" y="12"/>
                  </a:cubicBezTo>
                  <a:cubicBezTo>
                    <a:pt x="78" y="9"/>
                    <a:pt x="77" y="6"/>
                    <a:pt x="74" y="5"/>
                  </a:cubicBezTo>
                  <a:cubicBezTo>
                    <a:pt x="64" y="2"/>
                    <a:pt x="53" y="0"/>
                    <a:pt x="42" y="0"/>
                  </a:cubicBezTo>
                  <a:cubicBezTo>
                    <a:pt x="29" y="0"/>
                    <a:pt x="16" y="3"/>
                    <a:pt x="4" y="8"/>
                  </a:cubicBezTo>
                  <a:cubicBezTo>
                    <a:pt x="1" y="9"/>
                    <a:pt x="0" y="12"/>
                    <a:pt x="1" y="15"/>
                  </a:cubicBezTo>
                  <a:cubicBezTo>
                    <a:pt x="2" y="18"/>
                    <a:pt x="5" y="19"/>
                    <a:pt x="8" y="18"/>
                  </a:cubicBezTo>
                  <a:close/>
                </a:path>
              </a:pathLst>
            </a:custGeom>
            <a:solidFill>
              <a:srgbClr val="7B32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26" name="iŝ1idè"/>
            <p:cNvSpPr/>
            <p:nvPr/>
          </p:nvSpPr>
          <p:spPr bwMode="auto">
            <a:xfrm>
              <a:off x="3168651" y="5546726"/>
              <a:ext cx="357188" cy="352425"/>
            </a:xfrm>
            <a:prstGeom prst="ellipse">
              <a:avLst/>
            </a:prstGeom>
            <a:solidFill>
              <a:srgbClr val="B84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27" name="íṧ1îďè"/>
            <p:cNvSpPr/>
            <p:nvPr/>
          </p:nvSpPr>
          <p:spPr bwMode="auto">
            <a:xfrm>
              <a:off x="3240088" y="5605463"/>
              <a:ext cx="82550" cy="239713"/>
            </a:xfrm>
            <a:custGeom>
              <a:avLst/>
              <a:gdLst>
                <a:gd name="T0" fmla="*/ 9 w 18"/>
                <a:gd name="T1" fmla="*/ 53 h 53"/>
                <a:gd name="T2" fmla="*/ 9 w 18"/>
                <a:gd name="T3" fmla="*/ 53 h 53"/>
                <a:gd name="T4" fmla="*/ 0 w 18"/>
                <a:gd name="T5" fmla="*/ 44 h 53"/>
                <a:gd name="T6" fmla="*/ 0 w 18"/>
                <a:gd name="T7" fmla="*/ 9 h 53"/>
                <a:gd name="T8" fmla="*/ 9 w 18"/>
                <a:gd name="T9" fmla="*/ 0 h 53"/>
                <a:gd name="T10" fmla="*/ 18 w 18"/>
                <a:gd name="T11" fmla="*/ 9 h 53"/>
                <a:gd name="T12" fmla="*/ 18 w 18"/>
                <a:gd name="T13" fmla="*/ 44 h 53"/>
                <a:gd name="T14" fmla="*/ 9 w 18"/>
                <a:gd name="T1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53">
                  <a:moveTo>
                    <a:pt x="9" y="53"/>
                  </a:moveTo>
                  <a:cubicBezTo>
                    <a:pt x="9" y="53"/>
                    <a:pt x="9" y="53"/>
                    <a:pt x="9" y="53"/>
                  </a:cubicBezTo>
                  <a:cubicBezTo>
                    <a:pt x="4" y="53"/>
                    <a:pt x="0" y="48"/>
                    <a:pt x="0" y="44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" y="0"/>
                    <a:pt x="18" y="4"/>
                    <a:pt x="18" y="9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8" y="48"/>
                    <a:pt x="14" y="53"/>
                    <a:pt x="9" y="53"/>
                  </a:cubicBezTo>
                  <a:close/>
                </a:path>
              </a:pathLst>
            </a:custGeom>
            <a:solidFill>
              <a:srgbClr val="7B32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28" name="ïṧlíďe"/>
            <p:cNvSpPr/>
            <p:nvPr/>
          </p:nvSpPr>
          <p:spPr bwMode="auto">
            <a:xfrm>
              <a:off x="3371851" y="5605463"/>
              <a:ext cx="80963" cy="239713"/>
            </a:xfrm>
            <a:custGeom>
              <a:avLst/>
              <a:gdLst>
                <a:gd name="T0" fmla="*/ 9 w 18"/>
                <a:gd name="T1" fmla="*/ 53 h 53"/>
                <a:gd name="T2" fmla="*/ 9 w 18"/>
                <a:gd name="T3" fmla="*/ 53 h 53"/>
                <a:gd name="T4" fmla="*/ 0 w 18"/>
                <a:gd name="T5" fmla="*/ 44 h 53"/>
                <a:gd name="T6" fmla="*/ 0 w 18"/>
                <a:gd name="T7" fmla="*/ 9 h 53"/>
                <a:gd name="T8" fmla="*/ 9 w 18"/>
                <a:gd name="T9" fmla="*/ 0 h 53"/>
                <a:gd name="T10" fmla="*/ 18 w 18"/>
                <a:gd name="T11" fmla="*/ 9 h 53"/>
                <a:gd name="T12" fmla="*/ 18 w 18"/>
                <a:gd name="T13" fmla="*/ 44 h 53"/>
                <a:gd name="T14" fmla="*/ 9 w 18"/>
                <a:gd name="T1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53">
                  <a:moveTo>
                    <a:pt x="9" y="53"/>
                  </a:moveTo>
                  <a:cubicBezTo>
                    <a:pt x="9" y="53"/>
                    <a:pt x="9" y="53"/>
                    <a:pt x="9" y="53"/>
                  </a:cubicBezTo>
                  <a:cubicBezTo>
                    <a:pt x="4" y="53"/>
                    <a:pt x="0" y="48"/>
                    <a:pt x="0" y="44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" y="0"/>
                    <a:pt x="18" y="4"/>
                    <a:pt x="18" y="9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8" y="48"/>
                    <a:pt x="14" y="53"/>
                    <a:pt x="9" y="53"/>
                  </a:cubicBezTo>
                  <a:close/>
                </a:path>
              </a:pathLst>
            </a:custGeom>
            <a:solidFill>
              <a:srgbClr val="7B32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29" name="îṧ1idê"/>
            <p:cNvSpPr/>
            <p:nvPr/>
          </p:nvSpPr>
          <p:spPr bwMode="auto">
            <a:xfrm>
              <a:off x="3127376" y="5429251"/>
              <a:ext cx="117475" cy="117475"/>
            </a:xfrm>
            <a:prstGeom prst="ellipse">
              <a:avLst/>
            </a:prstGeom>
            <a:solidFill>
              <a:srgbClr val="7B32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30" name="iSḷïḋe"/>
            <p:cNvSpPr/>
            <p:nvPr/>
          </p:nvSpPr>
          <p:spPr bwMode="auto">
            <a:xfrm>
              <a:off x="3448051" y="5429251"/>
              <a:ext cx="117475" cy="117475"/>
            </a:xfrm>
            <a:prstGeom prst="ellipse">
              <a:avLst/>
            </a:prstGeom>
            <a:solidFill>
              <a:srgbClr val="7B32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31" name="iš1îďê"/>
            <p:cNvSpPr/>
            <p:nvPr/>
          </p:nvSpPr>
          <p:spPr bwMode="auto">
            <a:xfrm>
              <a:off x="2725738" y="5500688"/>
              <a:ext cx="288925" cy="534988"/>
            </a:xfrm>
            <a:prstGeom prst="rect">
              <a:avLst/>
            </a:prstGeom>
            <a:solidFill>
              <a:srgbClr val="F0C4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32" name="ïṧlídè"/>
            <p:cNvSpPr/>
            <p:nvPr/>
          </p:nvSpPr>
          <p:spPr bwMode="auto">
            <a:xfrm>
              <a:off x="2725738" y="5605463"/>
              <a:ext cx="288925" cy="107950"/>
            </a:xfrm>
            <a:prstGeom prst="rect">
              <a:avLst/>
            </a:prstGeom>
            <a:solidFill>
              <a:srgbClr val="DCA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33" name="íśļídê"/>
            <p:cNvSpPr/>
            <p:nvPr/>
          </p:nvSpPr>
          <p:spPr bwMode="auto">
            <a:xfrm>
              <a:off x="2725738" y="5822951"/>
              <a:ext cx="288925" cy="103188"/>
            </a:xfrm>
            <a:prstGeom prst="rect">
              <a:avLst/>
            </a:prstGeom>
            <a:solidFill>
              <a:srgbClr val="DCA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34" name="ïṥ1ïďé"/>
            <p:cNvSpPr/>
            <p:nvPr/>
          </p:nvSpPr>
          <p:spPr bwMode="auto">
            <a:xfrm>
              <a:off x="2725738" y="6035676"/>
              <a:ext cx="288925" cy="103188"/>
            </a:xfrm>
            <a:prstGeom prst="rect">
              <a:avLst/>
            </a:prstGeom>
            <a:solidFill>
              <a:srgbClr val="DCA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35" name="îsļíďe"/>
            <p:cNvSpPr/>
            <p:nvPr/>
          </p:nvSpPr>
          <p:spPr bwMode="auto">
            <a:xfrm>
              <a:off x="3892551" y="5392738"/>
              <a:ext cx="288925" cy="746125"/>
            </a:xfrm>
            <a:prstGeom prst="rect">
              <a:avLst/>
            </a:prstGeom>
            <a:solidFill>
              <a:srgbClr val="F0C4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36" name="îŝļïḑê"/>
            <p:cNvSpPr/>
            <p:nvPr/>
          </p:nvSpPr>
          <p:spPr bwMode="auto">
            <a:xfrm>
              <a:off x="3892551" y="5500688"/>
              <a:ext cx="288925" cy="104775"/>
            </a:xfrm>
            <a:prstGeom prst="rect">
              <a:avLst/>
            </a:prstGeom>
            <a:solidFill>
              <a:srgbClr val="DCA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37" name="íṩḻíḑe"/>
            <p:cNvSpPr/>
            <p:nvPr/>
          </p:nvSpPr>
          <p:spPr bwMode="auto">
            <a:xfrm>
              <a:off x="3892551" y="5713413"/>
              <a:ext cx="288925" cy="109538"/>
            </a:xfrm>
            <a:prstGeom prst="rect">
              <a:avLst/>
            </a:prstGeom>
            <a:solidFill>
              <a:srgbClr val="DCA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38" name="ïsḷîḑê"/>
            <p:cNvSpPr/>
            <p:nvPr/>
          </p:nvSpPr>
          <p:spPr bwMode="auto">
            <a:xfrm>
              <a:off x="3892551" y="5926138"/>
              <a:ext cx="288925" cy="109538"/>
            </a:xfrm>
            <a:prstGeom prst="rect">
              <a:avLst/>
            </a:prstGeom>
            <a:solidFill>
              <a:srgbClr val="DCA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39" name="išḻïďé"/>
            <p:cNvSpPr/>
            <p:nvPr/>
          </p:nvSpPr>
          <p:spPr bwMode="auto">
            <a:xfrm>
              <a:off x="3565526" y="5822951"/>
              <a:ext cx="290513" cy="315913"/>
            </a:xfrm>
            <a:prstGeom prst="rect">
              <a:avLst/>
            </a:prstGeom>
            <a:solidFill>
              <a:srgbClr val="F0C4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40" name="i$ḻíďé"/>
            <p:cNvSpPr/>
            <p:nvPr/>
          </p:nvSpPr>
          <p:spPr bwMode="auto">
            <a:xfrm>
              <a:off x="3565526" y="5926138"/>
              <a:ext cx="290513" cy="109538"/>
            </a:xfrm>
            <a:prstGeom prst="rect">
              <a:avLst/>
            </a:prstGeom>
            <a:solidFill>
              <a:srgbClr val="DCA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41" name="iṥḷíḓè"/>
            <p:cNvSpPr/>
            <p:nvPr/>
          </p:nvSpPr>
          <p:spPr bwMode="auto">
            <a:xfrm>
              <a:off x="4832351" y="5292726"/>
              <a:ext cx="401638" cy="774700"/>
            </a:xfrm>
            <a:custGeom>
              <a:avLst/>
              <a:gdLst>
                <a:gd name="T0" fmla="*/ 89 w 89"/>
                <a:gd name="T1" fmla="*/ 41 h 171"/>
                <a:gd name="T2" fmla="*/ 89 w 89"/>
                <a:gd name="T3" fmla="*/ 0 h 171"/>
                <a:gd name="T4" fmla="*/ 0 w 89"/>
                <a:gd name="T5" fmla="*/ 0 h 171"/>
                <a:gd name="T6" fmla="*/ 0 w 89"/>
                <a:gd name="T7" fmla="*/ 41 h 171"/>
                <a:gd name="T8" fmla="*/ 40 w 89"/>
                <a:gd name="T9" fmla="*/ 86 h 171"/>
                <a:gd name="T10" fmla="*/ 0 w 89"/>
                <a:gd name="T11" fmla="*/ 130 h 171"/>
                <a:gd name="T12" fmla="*/ 0 w 89"/>
                <a:gd name="T13" fmla="*/ 171 h 171"/>
                <a:gd name="T14" fmla="*/ 89 w 89"/>
                <a:gd name="T15" fmla="*/ 171 h 171"/>
                <a:gd name="T16" fmla="*/ 89 w 89"/>
                <a:gd name="T17" fmla="*/ 130 h 171"/>
                <a:gd name="T18" fmla="*/ 49 w 89"/>
                <a:gd name="T19" fmla="*/ 86 h 171"/>
                <a:gd name="T20" fmla="*/ 89 w 89"/>
                <a:gd name="T21" fmla="*/ 41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9" h="171">
                  <a:moveTo>
                    <a:pt x="89" y="41"/>
                  </a:moveTo>
                  <a:cubicBezTo>
                    <a:pt x="89" y="0"/>
                    <a:pt x="89" y="0"/>
                    <a:pt x="8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64"/>
                    <a:pt x="17" y="83"/>
                    <a:pt x="40" y="86"/>
                  </a:cubicBezTo>
                  <a:cubicBezTo>
                    <a:pt x="17" y="88"/>
                    <a:pt x="0" y="107"/>
                    <a:pt x="0" y="130"/>
                  </a:cubicBezTo>
                  <a:cubicBezTo>
                    <a:pt x="0" y="171"/>
                    <a:pt x="0" y="171"/>
                    <a:pt x="0" y="171"/>
                  </a:cubicBezTo>
                  <a:cubicBezTo>
                    <a:pt x="89" y="171"/>
                    <a:pt x="89" y="171"/>
                    <a:pt x="89" y="171"/>
                  </a:cubicBezTo>
                  <a:cubicBezTo>
                    <a:pt x="89" y="130"/>
                    <a:pt x="89" y="130"/>
                    <a:pt x="89" y="130"/>
                  </a:cubicBezTo>
                  <a:cubicBezTo>
                    <a:pt x="89" y="107"/>
                    <a:pt x="72" y="88"/>
                    <a:pt x="49" y="86"/>
                  </a:cubicBezTo>
                  <a:cubicBezTo>
                    <a:pt x="72" y="83"/>
                    <a:pt x="89" y="64"/>
                    <a:pt x="89" y="41"/>
                  </a:cubicBezTo>
                </a:path>
              </a:pathLst>
            </a:custGeom>
            <a:solidFill>
              <a:srgbClr val="DADA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42" name="ïṩḷîdé"/>
            <p:cNvSpPr/>
            <p:nvPr/>
          </p:nvSpPr>
          <p:spPr bwMode="auto">
            <a:xfrm>
              <a:off x="4886326" y="5451476"/>
              <a:ext cx="293688" cy="176213"/>
            </a:xfrm>
            <a:custGeom>
              <a:avLst/>
              <a:gdLst>
                <a:gd name="T0" fmla="*/ 32 w 65"/>
                <a:gd name="T1" fmla="*/ 39 h 39"/>
                <a:gd name="T2" fmla="*/ 0 w 65"/>
                <a:gd name="T3" fmla="*/ 7 h 39"/>
                <a:gd name="T4" fmla="*/ 0 w 65"/>
                <a:gd name="T5" fmla="*/ 0 h 39"/>
                <a:gd name="T6" fmla="*/ 65 w 65"/>
                <a:gd name="T7" fmla="*/ 0 h 39"/>
                <a:gd name="T8" fmla="*/ 65 w 65"/>
                <a:gd name="T9" fmla="*/ 7 h 39"/>
                <a:gd name="T10" fmla="*/ 32 w 65"/>
                <a:gd name="T11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39">
                  <a:moveTo>
                    <a:pt x="32" y="39"/>
                  </a:moveTo>
                  <a:cubicBezTo>
                    <a:pt x="14" y="39"/>
                    <a:pt x="0" y="25"/>
                    <a:pt x="0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5" y="7"/>
                    <a:pt x="65" y="7"/>
                    <a:pt x="65" y="7"/>
                  </a:cubicBezTo>
                  <a:cubicBezTo>
                    <a:pt x="65" y="25"/>
                    <a:pt x="50" y="39"/>
                    <a:pt x="32" y="39"/>
                  </a:cubicBezTo>
                </a:path>
              </a:pathLst>
            </a:custGeom>
            <a:solidFill>
              <a:srgbClr val="E1C2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43" name="ïṡ1ïďé"/>
            <p:cNvSpPr/>
            <p:nvPr/>
          </p:nvSpPr>
          <p:spPr bwMode="auto">
            <a:xfrm>
              <a:off x="4805363" y="5219701"/>
              <a:ext cx="455613" cy="73025"/>
            </a:xfrm>
            <a:prstGeom prst="rect">
              <a:avLst/>
            </a:prstGeom>
            <a:solidFill>
              <a:srgbClr val="A76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44" name="ïsľïde"/>
            <p:cNvSpPr/>
            <p:nvPr/>
          </p:nvSpPr>
          <p:spPr bwMode="auto">
            <a:xfrm>
              <a:off x="4805363" y="5219701"/>
              <a:ext cx="455613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45" name="iṣḷïḓè"/>
            <p:cNvSpPr/>
            <p:nvPr/>
          </p:nvSpPr>
          <p:spPr bwMode="auto">
            <a:xfrm>
              <a:off x="4805363" y="6067426"/>
              <a:ext cx="455613" cy="71438"/>
            </a:xfrm>
            <a:prstGeom prst="rect">
              <a:avLst/>
            </a:prstGeom>
            <a:solidFill>
              <a:srgbClr val="A76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46" name="išļiḋe"/>
            <p:cNvSpPr/>
            <p:nvPr/>
          </p:nvSpPr>
          <p:spPr bwMode="auto">
            <a:xfrm>
              <a:off x="4868863" y="5889626"/>
              <a:ext cx="330200" cy="146050"/>
            </a:xfrm>
            <a:prstGeom prst="rect">
              <a:avLst/>
            </a:prstGeom>
            <a:solidFill>
              <a:srgbClr val="E1C2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47" name="íŝľíḑe"/>
            <p:cNvSpPr/>
            <p:nvPr/>
          </p:nvSpPr>
          <p:spPr bwMode="auto">
            <a:xfrm>
              <a:off x="4868863" y="5889626"/>
              <a:ext cx="330200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48" name="iṣḷidé"/>
            <p:cNvSpPr/>
            <p:nvPr/>
          </p:nvSpPr>
          <p:spPr bwMode="auto">
            <a:xfrm>
              <a:off x="5026026" y="5610226"/>
              <a:ext cx="14288" cy="293688"/>
            </a:xfrm>
            <a:prstGeom prst="rect">
              <a:avLst/>
            </a:prstGeom>
            <a:solidFill>
              <a:srgbClr val="E1C2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49" name="îślíḍé"/>
            <p:cNvSpPr/>
            <p:nvPr/>
          </p:nvSpPr>
          <p:spPr bwMode="auto">
            <a:xfrm>
              <a:off x="5026026" y="5610226"/>
              <a:ext cx="14288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50" name="iṩľîde"/>
            <p:cNvSpPr/>
            <p:nvPr/>
          </p:nvSpPr>
          <p:spPr bwMode="auto">
            <a:xfrm>
              <a:off x="4868863" y="5813426"/>
              <a:ext cx="330200" cy="76200"/>
            </a:xfrm>
            <a:custGeom>
              <a:avLst/>
              <a:gdLst>
                <a:gd name="T0" fmla="*/ 102 w 208"/>
                <a:gd name="T1" fmla="*/ 0 h 48"/>
                <a:gd name="T2" fmla="*/ 0 w 208"/>
                <a:gd name="T3" fmla="*/ 48 h 48"/>
                <a:gd name="T4" fmla="*/ 208 w 208"/>
                <a:gd name="T5" fmla="*/ 48 h 48"/>
                <a:gd name="T6" fmla="*/ 102 w 208"/>
                <a:gd name="T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8" h="48">
                  <a:moveTo>
                    <a:pt x="102" y="0"/>
                  </a:moveTo>
                  <a:lnTo>
                    <a:pt x="0" y="48"/>
                  </a:lnTo>
                  <a:lnTo>
                    <a:pt x="208" y="48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E1C2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51" name="ísḷíḑe"/>
            <p:cNvSpPr/>
            <p:nvPr/>
          </p:nvSpPr>
          <p:spPr bwMode="auto">
            <a:xfrm>
              <a:off x="4868863" y="5813426"/>
              <a:ext cx="330200" cy="76200"/>
            </a:xfrm>
            <a:custGeom>
              <a:avLst/>
              <a:gdLst>
                <a:gd name="T0" fmla="*/ 102 w 208"/>
                <a:gd name="T1" fmla="*/ 0 h 48"/>
                <a:gd name="T2" fmla="*/ 0 w 208"/>
                <a:gd name="T3" fmla="*/ 48 h 48"/>
                <a:gd name="T4" fmla="*/ 208 w 208"/>
                <a:gd name="T5" fmla="*/ 48 h 48"/>
                <a:gd name="T6" fmla="*/ 102 w 208"/>
                <a:gd name="T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8" h="48">
                  <a:moveTo>
                    <a:pt x="102" y="0"/>
                  </a:moveTo>
                  <a:lnTo>
                    <a:pt x="0" y="48"/>
                  </a:lnTo>
                  <a:lnTo>
                    <a:pt x="208" y="48"/>
                  </a:lnTo>
                  <a:lnTo>
                    <a:pt x="10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52" name="iŝ1iḑe"/>
            <p:cNvSpPr/>
            <p:nvPr/>
          </p:nvSpPr>
          <p:spPr bwMode="auto">
            <a:xfrm>
              <a:off x="4837113" y="5686426"/>
              <a:ext cx="144463" cy="144463"/>
            </a:xfrm>
            <a:custGeom>
              <a:avLst/>
              <a:gdLst>
                <a:gd name="T0" fmla="*/ 32 w 32"/>
                <a:gd name="T1" fmla="*/ 0 h 32"/>
                <a:gd name="T2" fmla="*/ 0 w 32"/>
                <a:gd name="T3" fmla="*/ 32 h 32"/>
                <a:gd name="T4" fmla="*/ 32 w 32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32">
                  <a:moveTo>
                    <a:pt x="32" y="0"/>
                  </a:moveTo>
                  <a:cubicBezTo>
                    <a:pt x="16" y="4"/>
                    <a:pt x="4" y="16"/>
                    <a:pt x="0" y="32"/>
                  </a:cubicBezTo>
                  <a:cubicBezTo>
                    <a:pt x="32" y="0"/>
                    <a:pt x="32" y="0"/>
                    <a:pt x="32" y="0"/>
                  </a:cubicBezTo>
                </a:path>
              </a:pathLst>
            </a:custGeom>
            <a:solidFill>
              <a:srgbClr val="DE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53" name="íṩļíḓé"/>
            <p:cNvSpPr/>
            <p:nvPr/>
          </p:nvSpPr>
          <p:spPr bwMode="auto">
            <a:xfrm>
              <a:off x="4881563" y="5292726"/>
              <a:ext cx="352425" cy="384175"/>
            </a:xfrm>
            <a:custGeom>
              <a:avLst/>
              <a:gdLst>
                <a:gd name="T0" fmla="*/ 35 w 78"/>
                <a:gd name="T1" fmla="*/ 74 h 85"/>
                <a:gd name="T2" fmla="*/ 35 w 78"/>
                <a:gd name="T3" fmla="*/ 74 h 85"/>
                <a:gd name="T4" fmla="*/ 35 w 78"/>
                <a:gd name="T5" fmla="*/ 74 h 85"/>
                <a:gd name="T6" fmla="*/ 35 w 78"/>
                <a:gd name="T7" fmla="*/ 74 h 85"/>
                <a:gd name="T8" fmla="*/ 8 w 78"/>
                <a:gd name="T9" fmla="*/ 62 h 85"/>
                <a:gd name="T10" fmla="*/ 0 w 78"/>
                <a:gd name="T11" fmla="*/ 71 h 85"/>
                <a:gd name="T12" fmla="*/ 24 w 78"/>
                <a:gd name="T13" fmla="*/ 85 h 85"/>
                <a:gd name="T14" fmla="*/ 32 w 78"/>
                <a:gd name="T15" fmla="*/ 77 h 85"/>
                <a:gd name="T16" fmla="*/ 32 w 78"/>
                <a:gd name="T17" fmla="*/ 74 h 85"/>
                <a:gd name="T18" fmla="*/ 8 w 78"/>
                <a:gd name="T19" fmla="*/ 62 h 85"/>
                <a:gd name="T20" fmla="*/ 78 w 78"/>
                <a:gd name="T21" fmla="*/ 0 h 85"/>
                <a:gd name="T22" fmla="*/ 71 w 78"/>
                <a:gd name="T23" fmla="*/ 0 h 85"/>
                <a:gd name="T24" fmla="*/ 36 w 78"/>
                <a:gd name="T25" fmla="*/ 35 h 85"/>
                <a:gd name="T26" fmla="*/ 66 w 78"/>
                <a:gd name="T27" fmla="*/ 35 h 85"/>
                <a:gd name="T28" fmla="*/ 66 w 78"/>
                <a:gd name="T29" fmla="*/ 42 h 85"/>
                <a:gd name="T30" fmla="*/ 66 w 78"/>
                <a:gd name="T31" fmla="*/ 43 h 85"/>
                <a:gd name="T32" fmla="*/ 78 w 78"/>
                <a:gd name="T33" fmla="*/ 31 h 85"/>
                <a:gd name="T34" fmla="*/ 78 w 78"/>
                <a:gd name="T3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8" h="85">
                  <a:moveTo>
                    <a:pt x="35" y="74"/>
                  </a:moveTo>
                  <a:cubicBezTo>
                    <a:pt x="35" y="74"/>
                    <a:pt x="35" y="74"/>
                    <a:pt x="3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5" y="74"/>
                    <a:pt x="35" y="74"/>
                    <a:pt x="35" y="74"/>
                  </a:cubicBezTo>
                  <a:moveTo>
                    <a:pt x="8" y="62"/>
                  </a:moveTo>
                  <a:cubicBezTo>
                    <a:pt x="0" y="71"/>
                    <a:pt x="0" y="71"/>
                    <a:pt x="0" y="71"/>
                  </a:cubicBezTo>
                  <a:cubicBezTo>
                    <a:pt x="6" y="78"/>
                    <a:pt x="15" y="83"/>
                    <a:pt x="24" y="85"/>
                  </a:cubicBezTo>
                  <a:cubicBezTo>
                    <a:pt x="32" y="77"/>
                    <a:pt x="32" y="77"/>
                    <a:pt x="32" y="77"/>
                  </a:cubicBezTo>
                  <a:cubicBezTo>
                    <a:pt x="32" y="74"/>
                    <a:pt x="32" y="74"/>
                    <a:pt x="32" y="74"/>
                  </a:cubicBezTo>
                  <a:cubicBezTo>
                    <a:pt x="23" y="74"/>
                    <a:pt x="14" y="69"/>
                    <a:pt x="8" y="62"/>
                  </a:cubicBezTo>
                  <a:moveTo>
                    <a:pt x="78" y="0"/>
                  </a:moveTo>
                  <a:cubicBezTo>
                    <a:pt x="71" y="0"/>
                    <a:pt x="71" y="0"/>
                    <a:pt x="71" y="0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6" y="42"/>
                    <a:pt x="66" y="43"/>
                    <a:pt x="66" y="43"/>
                  </a:cubicBezTo>
                  <a:cubicBezTo>
                    <a:pt x="78" y="31"/>
                    <a:pt x="78" y="31"/>
                    <a:pt x="78" y="31"/>
                  </a:cubicBezTo>
                  <a:cubicBezTo>
                    <a:pt x="78" y="0"/>
                    <a:pt x="78" y="0"/>
                    <a:pt x="78" y="0"/>
                  </a:cubicBezTo>
                </a:path>
              </a:pathLst>
            </a:custGeom>
            <a:solidFill>
              <a:srgbClr val="DE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54" name="íšļídè"/>
            <p:cNvSpPr/>
            <p:nvPr/>
          </p:nvSpPr>
          <p:spPr bwMode="auto">
            <a:xfrm>
              <a:off x="4918076" y="5451476"/>
              <a:ext cx="261938" cy="176213"/>
            </a:xfrm>
            <a:custGeom>
              <a:avLst/>
              <a:gdLst>
                <a:gd name="T0" fmla="*/ 58 w 58"/>
                <a:gd name="T1" fmla="*/ 0 h 39"/>
                <a:gd name="T2" fmla="*/ 28 w 58"/>
                <a:gd name="T3" fmla="*/ 0 h 39"/>
                <a:gd name="T4" fmla="*/ 0 w 58"/>
                <a:gd name="T5" fmla="*/ 27 h 39"/>
                <a:gd name="T6" fmla="*/ 24 w 58"/>
                <a:gd name="T7" fmla="*/ 39 h 39"/>
                <a:gd name="T8" fmla="*/ 24 w 58"/>
                <a:gd name="T9" fmla="*/ 35 h 39"/>
                <a:gd name="T10" fmla="*/ 27 w 58"/>
                <a:gd name="T11" fmla="*/ 35 h 39"/>
                <a:gd name="T12" fmla="*/ 27 w 58"/>
                <a:gd name="T13" fmla="*/ 39 h 39"/>
                <a:gd name="T14" fmla="*/ 27 w 58"/>
                <a:gd name="T15" fmla="*/ 39 h 39"/>
                <a:gd name="T16" fmla="*/ 58 w 58"/>
                <a:gd name="T17" fmla="*/ 8 h 39"/>
                <a:gd name="T18" fmla="*/ 58 w 58"/>
                <a:gd name="T19" fmla="*/ 7 h 39"/>
                <a:gd name="T20" fmla="*/ 58 w 58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39">
                  <a:moveTo>
                    <a:pt x="58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6" y="34"/>
                    <a:pt x="15" y="39"/>
                    <a:pt x="24" y="39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58" y="8"/>
                    <a:pt x="58" y="8"/>
                    <a:pt x="58" y="8"/>
                  </a:cubicBezTo>
                  <a:cubicBezTo>
                    <a:pt x="58" y="8"/>
                    <a:pt x="58" y="7"/>
                    <a:pt x="58" y="7"/>
                  </a:cubicBezTo>
                  <a:cubicBezTo>
                    <a:pt x="58" y="0"/>
                    <a:pt x="58" y="0"/>
                    <a:pt x="58" y="0"/>
                  </a:cubicBezTo>
                </a:path>
              </a:pathLst>
            </a:custGeom>
            <a:solidFill>
              <a:srgbClr val="E4C8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55" name="iŝľïďê"/>
            <p:cNvSpPr/>
            <p:nvPr/>
          </p:nvSpPr>
          <p:spPr bwMode="auto">
            <a:xfrm>
              <a:off x="5026026" y="5610226"/>
              <a:ext cx="14288" cy="31750"/>
            </a:xfrm>
            <a:custGeom>
              <a:avLst/>
              <a:gdLst>
                <a:gd name="T0" fmla="*/ 9 w 9"/>
                <a:gd name="T1" fmla="*/ 0 h 20"/>
                <a:gd name="T2" fmla="*/ 0 w 9"/>
                <a:gd name="T3" fmla="*/ 0 h 20"/>
                <a:gd name="T4" fmla="*/ 0 w 9"/>
                <a:gd name="T5" fmla="*/ 11 h 20"/>
                <a:gd name="T6" fmla="*/ 0 w 9"/>
                <a:gd name="T7" fmla="*/ 20 h 20"/>
                <a:gd name="T8" fmla="*/ 9 w 9"/>
                <a:gd name="T9" fmla="*/ 11 h 20"/>
                <a:gd name="T10" fmla="*/ 9 w 9"/>
                <a:gd name="T11" fmla="*/ 11 h 20"/>
                <a:gd name="T12" fmla="*/ 9 w 9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20">
                  <a:moveTo>
                    <a:pt x="9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0" y="20"/>
                  </a:lnTo>
                  <a:lnTo>
                    <a:pt x="9" y="11"/>
                  </a:lnTo>
                  <a:lnTo>
                    <a:pt x="9" y="11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E4C8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56" name="îŝļíďè"/>
            <p:cNvSpPr/>
            <p:nvPr/>
          </p:nvSpPr>
          <p:spPr bwMode="auto">
            <a:xfrm>
              <a:off x="5026026" y="5610226"/>
              <a:ext cx="14288" cy="31750"/>
            </a:xfrm>
            <a:custGeom>
              <a:avLst/>
              <a:gdLst>
                <a:gd name="T0" fmla="*/ 9 w 9"/>
                <a:gd name="T1" fmla="*/ 0 h 20"/>
                <a:gd name="T2" fmla="*/ 0 w 9"/>
                <a:gd name="T3" fmla="*/ 0 h 20"/>
                <a:gd name="T4" fmla="*/ 0 w 9"/>
                <a:gd name="T5" fmla="*/ 11 h 20"/>
                <a:gd name="T6" fmla="*/ 0 w 9"/>
                <a:gd name="T7" fmla="*/ 20 h 20"/>
                <a:gd name="T8" fmla="*/ 9 w 9"/>
                <a:gd name="T9" fmla="*/ 11 h 20"/>
                <a:gd name="T10" fmla="*/ 9 w 9"/>
                <a:gd name="T11" fmla="*/ 11 h 20"/>
                <a:gd name="T12" fmla="*/ 9 w 9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20">
                  <a:moveTo>
                    <a:pt x="9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0" y="20"/>
                  </a:lnTo>
                  <a:lnTo>
                    <a:pt x="9" y="11"/>
                  </a:lnTo>
                  <a:lnTo>
                    <a:pt x="9" y="11"/>
                  </a:lnTo>
                  <a:lnTo>
                    <a:pt x="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57" name="îṣ1îḋè"/>
            <p:cNvSpPr/>
            <p:nvPr/>
          </p:nvSpPr>
          <p:spPr bwMode="auto">
            <a:xfrm>
              <a:off x="4832351" y="5478463"/>
              <a:ext cx="0" cy="4763"/>
            </a:xfrm>
            <a:custGeom>
              <a:avLst/>
              <a:gdLst>
                <a:gd name="T0" fmla="*/ 1 h 1"/>
                <a:gd name="T1" fmla="*/ 1 h 1"/>
                <a:gd name="T2" fmla="*/ 1 h 1"/>
                <a:gd name="T3" fmla="*/ 0 h 1"/>
                <a:gd name="T4" fmla="*/ 1 h 1"/>
                <a:gd name="T5" fmla="*/ 0 h 1"/>
                <a:gd name="T6" fmla="*/ 0 h 1"/>
                <a:gd name="T7" fmla="*/ 0 h 1"/>
                <a:gd name="T8" fmla="*/ 0 h 1"/>
                <a:gd name="T9" fmla="*/ 0 h 1"/>
                <a:gd name="T10" fmla="*/ 0 h 1"/>
                <a:gd name="T11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DA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58" name="íŝḷiďê"/>
            <p:cNvSpPr/>
            <p:nvPr/>
          </p:nvSpPr>
          <p:spPr bwMode="auto">
            <a:xfrm>
              <a:off x="4832351" y="5292726"/>
              <a:ext cx="315913" cy="288925"/>
            </a:xfrm>
            <a:custGeom>
              <a:avLst/>
              <a:gdLst>
                <a:gd name="T0" fmla="*/ 70 w 70"/>
                <a:gd name="T1" fmla="*/ 0 h 64"/>
                <a:gd name="T2" fmla="*/ 12 w 70"/>
                <a:gd name="T3" fmla="*/ 0 h 64"/>
                <a:gd name="T4" fmla="*/ 0 w 70"/>
                <a:gd name="T5" fmla="*/ 12 h 64"/>
                <a:gd name="T6" fmla="*/ 0 w 70"/>
                <a:gd name="T7" fmla="*/ 41 h 64"/>
                <a:gd name="T8" fmla="*/ 0 w 70"/>
                <a:gd name="T9" fmla="*/ 41 h 64"/>
                <a:gd name="T10" fmla="*/ 0 w 70"/>
                <a:gd name="T11" fmla="*/ 41 h 64"/>
                <a:gd name="T12" fmla="*/ 0 w 70"/>
                <a:gd name="T13" fmla="*/ 41 h 64"/>
                <a:gd name="T14" fmla="*/ 0 w 70"/>
                <a:gd name="T15" fmla="*/ 41 h 64"/>
                <a:gd name="T16" fmla="*/ 0 w 70"/>
                <a:gd name="T17" fmla="*/ 41 h 64"/>
                <a:gd name="T18" fmla="*/ 0 w 70"/>
                <a:gd name="T19" fmla="*/ 42 h 64"/>
                <a:gd name="T20" fmla="*/ 0 w 70"/>
                <a:gd name="T21" fmla="*/ 42 h 64"/>
                <a:gd name="T22" fmla="*/ 0 w 70"/>
                <a:gd name="T23" fmla="*/ 42 h 64"/>
                <a:gd name="T24" fmla="*/ 6 w 70"/>
                <a:gd name="T25" fmla="*/ 64 h 64"/>
                <a:gd name="T26" fmla="*/ 15 w 70"/>
                <a:gd name="T27" fmla="*/ 55 h 64"/>
                <a:gd name="T28" fmla="*/ 12 w 70"/>
                <a:gd name="T29" fmla="*/ 42 h 64"/>
                <a:gd name="T30" fmla="*/ 12 w 70"/>
                <a:gd name="T31" fmla="*/ 35 h 64"/>
                <a:gd name="T32" fmla="*/ 35 w 70"/>
                <a:gd name="T33" fmla="*/ 35 h 64"/>
                <a:gd name="T34" fmla="*/ 70 w 70"/>
                <a:gd name="T3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0" h="64">
                  <a:moveTo>
                    <a:pt x="70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50"/>
                    <a:pt x="2" y="57"/>
                    <a:pt x="6" y="64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3" y="51"/>
                    <a:pt x="12" y="46"/>
                    <a:pt x="12" y="42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70" y="0"/>
                    <a:pt x="70" y="0"/>
                    <a:pt x="70" y="0"/>
                  </a:cubicBezTo>
                </a:path>
              </a:pathLst>
            </a:custGeom>
            <a:solidFill>
              <a:srgbClr val="DE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59" name="işḷïḋè"/>
            <p:cNvSpPr/>
            <p:nvPr/>
          </p:nvSpPr>
          <p:spPr bwMode="auto">
            <a:xfrm>
              <a:off x="4886326" y="5451476"/>
              <a:ext cx="104775" cy="90488"/>
            </a:xfrm>
            <a:custGeom>
              <a:avLst/>
              <a:gdLst>
                <a:gd name="T0" fmla="*/ 23 w 23"/>
                <a:gd name="T1" fmla="*/ 0 h 20"/>
                <a:gd name="T2" fmla="*/ 0 w 23"/>
                <a:gd name="T3" fmla="*/ 0 h 20"/>
                <a:gd name="T4" fmla="*/ 0 w 23"/>
                <a:gd name="T5" fmla="*/ 7 h 20"/>
                <a:gd name="T6" fmla="*/ 3 w 23"/>
                <a:gd name="T7" fmla="*/ 20 h 20"/>
                <a:gd name="T8" fmla="*/ 23 w 23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1" y="16"/>
                    <a:pt x="3" y="20"/>
                  </a:cubicBez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solidFill>
              <a:srgbClr val="E4C8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60" name="î$1iḋê"/>
            <p:cNvSpPr/>
            <p:nvPr/>
          </p:nvSpPr>
          <p:spPr bwMode="auto">
            <a:xfrm>
              <a:off x="5081588" y="5527676"/>
              <a:ext cx="149225" cy="149225"/>
            </a:xfrm>
            <a:custGeom>
              <a:avLst/>
              <a:gdLst>
                <a:gd name="T0" fmla="*/ 33 w 33"/>
                <a:gd name="T1" fmla="*/ 0 h 33"/>
                <a:gd name="T2" fmla="*/ 0 w 33"/>
                <a:gd name="T3" fmla="*/ 33 h 33"/>
                <a:gd name="T4" fmla="*/ 33 w 33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" h="33">
                  <a:moveTo>
                    <a:pt x="33" y="0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16" y="29"/>
                    <a:pt x="29" y="16"/>
                    <a:pt x="33" y="0"/>
                  </a:cubicBezTo>
                </a:path>
              </a:pathLst>
            </a:custGeom>
            <a:solidFill>
              <a:srgbClr val="DE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61" name="ïsḷíḍê"/>
            <p:cNvSpPr/>
            <p:nvPr/>
          </p:nvSpPr>
          <p:spPr bwMode="auto">
            <a:xfrm>
              <a:off x="4832351" y="5681663"/>
              <a:ext cx="384175" cy="385763"/>
            </a:xfrm>
            <a:custGeom>
              <a:avLst/>
              <a:gdLst>
                <a:gd name="T0" fmla="*/ 8 w 85"/>
                <a:gd name="T1" fmla="*/ 46 h 85"/>
                <a:gd name="T2" fmla="*/ 0 w 85"/>
                <a:gd name="T3" fmla="*/ 54 h 85"/>
                <a:gd name="T4" fmla="*/ 0 w 85"/>
                <a:gd name="T5" fmla="*/ 85 h 85"/>
                <a:gd name="T6" fmla="*/ 26 w 85"/>
                <a:gd name="T7" fmla="*/ 85 h 85"/>
                <a:gd name="T8" fmla="*/ 34 w 85"/>
                <a:gd name="T9" fmla="*/ 78 h 85"/>
                <a:gd name="T10" fmla="*/ 8 w 85"/>
                <a:gd name="T11" fmla="*/ 78 h 85"/>
                <a:gd name="T12" fmla="*/ 8 w 85"/>
                <a:gd name="T13" fmla="*/ 46 h 85"/>
                <a:gd name="T14" fmla="*/ 43 w 85"/>
                <a:gd name="T15" fmla="*/ 10 h 85"/>
                <a:gd name="T16" fmla="*/ 8 w 85"/>
                <a:gd name="T17" fmla="*/ 45 h 85"/>
                <a:gd name="T18" fmla="*/ 43 w 85"/>
                <a:gd name="T19" fmla="*/ 29 h 85"/>
                <a:gd name="T20" fmla="*/ 43 w 85"/>
                <a:gd name="T21" fmla="*/ 10 h 85"/>
                <a:gd name="T22" fmla="*/ 53 w 85"/>
                <a:gd name="T23" fmla="*/ 0 h 85"/>
                <a:gd name="T24" fmla="*/ 46 w 85"/>
                <a:gd name="T25" fmla="*/ 8 h 85"/>
                <a:gd name="T26" fmla="*/ 46 w 85"/>
                <a:gd name="T27" fmla="*/ 29 h 85"/>
                <a:gd name="T28" fmla="*/ 70 w 85"/>
                <a:gd name="T29" fmla="*/ 41 h 85"/>
                <a:gd name="T30" fmla="*/ 85 w 85"/>
                <a:gd name="T31" fmla="*/ 26 h 85"/>
                <a:gd name="T32" fmla="*/ 53 w 85"/>
                <a:gd name="T3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5" h="85">
                  <a:moveTo>
                    <a:pt x="8" y="46"/>
                  </a:moveTo>
                  <a:cubicBezTo>
                    <a:pt x="0" y="54"/>
                    <a:pt x="0" y="54"/>
                    <a:pt x="0" y="54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26" y="85"/>
                    <a:pt x="26" y="85"/>
                    <a:pt x="26" y="85"/>
                  </a:cubicBezTo>
                  <a:cubicBezTo>
                    <a:pt x="34" y="78"/>
                    <a:pt x="34" y="78"/>
                    <a:pt x="34" y="78"/>
                  </a:cubicBezTo>
                  <a:cubicBezTo>
                    <a:pt x="8" y="78"/>
                    <a:pt x="8" y="78"/>
                    <a:pt x="8" y="78"/>
                  </a:cubicBezTo>
                  <a:cubicBezTo>
                    <a:pt x="8" y="46"/>
                    <a:pt x="8" y="46"/>
                    <a:pt x="8" y="46"/>
                  </a:cubicBezTo>
                  <a:moveTo>
                    <a:pt x="43" y="10"/>
                  </a:moveTo>
                  <a:cubicBezTo>
                    <a:pt x="8" y="45"/>
                    <a:pt x="8" y="45"/>
                    <a:pt x="8" y="45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3" y="10"/>
                    <a:pt x="43" y="10"/>
                    <a:pt x="43" y="10"/>
                  </a:cubicBezTo>
                  <a:moveTo>
                    <a:pt x="53" y="0"/>
                  </a:moveTo>
                  <a:cubicBezTo>
                    <a:pt x="46" y="8"/>
                    <a:pt x="46" y="8"/>
                    <a:pt x="46" y="8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70" y="41"/>
                    <a:pt x="70" y="41"/>
                    <a:pt x="70" y="41"/>
                  </a:cubicBezTo>
                  <a:cubicBezTo>
                    <a:pt x="85" y="26"/>
                    <a:pt x="85" y="26"/>
                    <a:pt x="85" y="26"/>
                  </a:cubicBezTo>
                  <a:cubicBezTo>
                    <a:pt x="79" y="13"/>
                    <a:pt x="68" y="3"/>
                    <a:pt x="53" y="0"/>
                  </a:cubicBezTo>
                </a:path>
              </a:pathLst>
            </a:custGeom>
            <a:solidFill>
              <a:srgbClr val="DE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62" name="îşļiḓe"/>
            <p:cNvSpPr/>
            <p:nvPr/>
          </p:nvSpPr>
          <p:spPr bwMode="auto">
            <a:xfrm>
              <a:off x="4868863" y="5889626"/>
              <a:ext cx="261938" cy="146050"/>
            </a:xfrm>
            <a:custGeom>
              <a:avLst/>
              <a:gdLst>
                <a:gd name="T0" fmla="*/ 165 w 165"/>
                <a:gd name="T1" fmla="*/ 0 h 92"/>
                <a:gd name="T2" fmla="*/ 108 w 165"/>
                <a:gd name="T3" fmla="*/ 0 h 92"/>
                <a:gd name="T4" fmla="*/ 108 w 165"/>
                <a:gd name="T5" fmla="*/ 9 h 92"/>
                <a:gd name="T6" fmla="*/ 99 w 165"/>
                <a:gd name="T7" fmla="*/ 9 h 92"/>
                <a:gd name="T8" fmla="*/ 99 w 165"/>
                <a:gd name="T9" fmla="*/ 0 h 92"/>
                <a:gd name="T10" fmla="*/ 0 w 165"/>
                <a:gd name="T11" fmla="*/ 0 h 92"/>
                <a:gd name="T12" fmla="*/ 0 w 165"/>
                <a:gd name="T13" fmla="*/ 0 h 92"/>
                <a:gd name="T14" fmla="*/ 0 w 165"/>
                <a:gd name="T15" fmla="*/ 92 h 92"/>
                <a:gd name="T16" fmla="*/ 74 w 165"/>
                <a:gd name="T17" fmla="*/ 92 h 92"/>
                <a:gd name="T18" fmla="*/ 165 w 165"/>
                <a:gd name="T1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5" h="92">
                  <a:moveTo>
                    <a:pt x="165" y="0"/>
                  </a:moveTo>
                  <a:lnTo>
                    <a:pt x="108" y="0"/>
                  </a:lnTo>
                  <a:lnTo>
                    <a:pt x="108" y="9"/>
                  </a:lnTo>
                  <a:lnTo>
                    <a:pt x="99" y="9"/>
                  </a:lnTo>
                  <a:lnTo>
                    <a:pt x="99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92"/>
                  </a:lnTo>
                  <a:lnTo>
                    <a:pt x="74" y="92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E4C8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63" name="íšḷiďè"/>
            <p:cNvSpPr/>
            <p:nvPr/>
          </p:nvSpPr>
          <p:spPr bwMode="auto">
            <a:xfrm>
              <a:off x="4868863" y="5889626"/>
              <a:ext cx="261938" cy="146050"/>
            </a:xfrm>
            <a:custGeom>
              <a:avLst/>
              <a:gdLst>
                <a:gd name="T0" fmla="*/ 165 w 165"/>
                <a:gd name="T1" fmla="*/ 0 h 92"/>
                <a:gd name="T2" fmla="*/ 108 w 165"/>
                <a:gd name="T3" fmla="*/ 0 h 92"/>
                <a:gd name="T4" fmla="*/ 108 w 165"/>
                <a:gd name="T5" fmla="*/ 9 h 92"/>
                <a:gd name="T6" fmla="*/ 99 w 165"/>
                <a:gd name="T7" fmla="*/ 9 h 92"/>
                <a:gd name="T8" fmla="*/ 99 w 165"/>
                <a:gd name="T9" fmla="*/ 0 h 92"/>
                <a:gd name="T10" fmla="*/ 0 w 165"/>
                <a:gd name="T11" fmla="*/ 0 h 92"/>
                <a:gd name="T12" fmla="*/ 0 w 165"/>
                <a:gd name="T13" fmla="*/ 0 h 92"/>
                <a:gd name="T14" fmla="*/ 0 w 165"/>
                <a:gd name="T15" fmla="*/ 92 h 92"/>
                <a:gd name="T16" fmla="*/ 74 w 165"/>
                <a:gd name="T17" fmla="*/ 92 h 92"/>
                <a:gd name="T18" fmla="*/ 165 w 165"/>
                <a:gd name="T1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5" h="92">
                  <a:moveTo>
                    <a:pt x="165" y="0"/>
                  </a:moveTo>
                  <a:lnTo>
                    <a:pt x="108" y="0"/>
                  </a:lnTo>
                  <a:lnTo>
                    <a:pt x="108" y="9"/>
                  </a:lnTo>
                  <a:lnTo>
                    <a:pt x="99" y="9"/>
                  </a:lnTo>
                  <a:lnTo>
                    <a:pt x="99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92"/>
                  </a:lnTo>
                  <a:lnTo>
                    <a:pt x="74" y="92"/>
                  </a:lnTo>
                  <a:lnTo>
                    <a:pt x="16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64" name="îşḷíḓe"/>
            <p:cNvSpPr/>
            <p:nvPr/>
          </p:nvSpPr>
          <p:spPr bwMode="auto">
            <a:xfrm>
              <a:off x="5026026" y="5718176"/>
              <a:ext cx="14288" cy="185738"/>
            </a:xfrm>
            <a:custGeom>
              <a:avLst/>
              <a:gdLst>
                <a:gd name="T0" fmla="*/ 9 w 9"/>
                <a:gd name="T1" fmla="*/ 108 h 117"/>
                <a:gd name="T2" fmla="*/ 0 w 9"/>
                <a:gd name="T3" fmla="*/ 108 h 117"/>
                <a:gd name="T4" fmla="*/ 0 w 9"/>
                <a:gd name="T5" fmla="*/ 117 h 117"/>
                <a:gd name="T6" fmla="*/ 9 w 9"/>
                <a:gd name="T7" fmla="*/ 117 h 117"/>
                <a:gd name="T8" fmla="*/ 9 w 9"/>
                <a:gd name="T9" fmla="*/ 108 h 117"/>
                <a:gd name="T10" fmla="*/ 9 w 9"/>
                <a:gd name="T11" fmla="*/ 0 h 117"/>
                <a:gd name="T12" fmla="*/ 0 w 9"/>
                <a:gd name="T13" fmla="*/ 6 h 117"/>
                <a:gd name="T14" fmla="*/ 0 w 9"/>
                <a:gd name="T15" fmla="*/ 60 h 117"/>
                <a:gd name="T16" fmla="*/ 3 w 9"/>
                <a:gd name="T17" fmla="*/ 60 h 117"/>
                <a:gd name="T18" fmla="*/ 9 w 9"/>
                <a:gd name="T19" fmla="*/ 60 h 117"/>
                <a:gd name="T20" fmla="*/ 9 w 9"/>
                <a:gd name="T21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117">
                  <a:moveTo>
                    <a:pt x="9" y="108"/>
                  </a:moveTo>
                  <a:lnTo>
                    <a:pt x="0" y="108"/>
                  </a:lnTo>
                  <a:lnTo>
                    <a:pt x="0" y="117"/>
                  </a:lnTo>
                  <a:lnTo>
                    <a:pt x="9" y="117"/>
                  </a:lnTo>
                  <a:lnTo>
                    <a:pt x="9" y="108"/>
                  </a:lnTo>
                  <a:close/>
                  <a:moveTo>
                    <a:pt x="9" y="0"/>
                  </a:moveTo>
                  <a:lnTo>
                    <a:pt x="0" y="6"/>
                  </a:lnTo>
                  <a:lnTo>
                    <a:pt x="0" y="60"/>
                  </a:lnTo>
                  <a:lnTo>
                    <a:pt x="3" y="60"/>
                  </a:lnTo>
                  <a:lnTo>
                    <a:pt x="9" y="6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E4C8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65" name="iŝľiḓé"/>
            <p:cNvSpPr/>
            <p:nvPr/>
          </p:nvSpPr>
          <p:spPr bwMode="auto">
            <a:xfrm>
              <a:off x="5026026" y="5718176"/>
              <a:ext cx="14288" cy="185738"/>
            </a:xfrm>
            <a:custGeom>
              <a:avLst/>
              <a:gdLst>
                <a:gd name="T0" fmla="*/ 9 w 9"/>
                <a:gd name="T1" fmla="*/ 108 h 117"/>
                <a:gd name="T2" fmla="*/ 0 w 9"/>
                <a:gd name="T3" fmla="*/ 108 h 117"/>
                <a:gd name="T4" fmla="*/ 0 w 9"/>
                <a:gd name="T5" fmla="*/ 117 h 117"/>
                <a:gd name="T6" fmla="*/ 9 w 9"/>
                <a:gd name="T7" fmla="*/ 117 h 117"/>
                <a:gd name="T8" fmla="*/ 9 w 9"/>
                <a:gd name="T9" fmla="*/ 108 h 117"/>
                <a:gd name="T10" fmla="*/ 9 w 9"/>
                <a:gd name="T11" fmla="*/ 0 h 117"/>
                <a:gd name="T12" fmla="*/ 0 w 9"/>
                <a:gd name="T13" fmla="*/ 6 h 117"/>
                <a:gd name="T14" fmla="*/ 0 w 9"/>
                <a:gd name="T15" fmla="*/ 60 h 117"/>
                <a:gd name="T16" fmla="*/ 3 w 9"/>
                <a:gd name="T17" fmla="*/ 60 h 117"/>
                <a:gd name="T18" fmla="*/ 9 w 9"/>
                <a:gd name="T19" fmla="*/ 60 h 117"/>
                <a:gd name="T20" fmla="*/ 9 w 9"/>
                <a:gd name="T21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117">
                  <a:moveTo>
                    <a:pt x="9" y="108"/>
                  </a:moveTo>
                  <a:lnTo>
                    <a:pt x="0" y="108"/>
                  </a:lnTo>
                  <a:lnTo>
                    <a:pt x="0" y="117"/>
                  </a:lnTo>
                  <a:lnTo>
                    <a:pt x="9" y="117"/>
                  </a:lnTo>
                  <a:lnTo>
                    <a:pt x="9" y="108"/>
                  </a:lnTo>
                  <a:moveTo>
                    <a:pt x="9" y="0"/>
                  </a:moveTo>
                  <a:lnTo>
                    <a:pt x="0" y="6"/>
                  </a:lnTo>
                  <a:lnTo>
                    <a:pt x="0" y="60"/>
                  </a:lnTo>
                  <a:lnTo>
                    <a:pt x="3" y="60"/>
                  </a:lnTo>
                  <a:lnTo>
                    <a:pt x="9" y="60"/>
                  </a:lnTo>
                  <a:lnTo>
                    <a:pt x="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66" name="íṡliḓe"/>
            <p:cNvSpPr/>
            <p:nvPr/>
          </p:nvSpPr>
          <p:spPr bwMode="auto">
            <a:xfrm>
              <a:off x="4868863" y="5813426"/>
              <a:ext cx="279400" cy="76200"/>
            </a:xfrm>
            <a:custGeom>
              <a:avLst/>
              <a:gdLst>
                <a:gd name="T0" fmla="*/ 102 w 176"/>
                <a:gd name="T1" fmla="*/ 0 h 48"/>
                <a:gd name="T2" fmla="*/ 99 w 176"/>
                <a:gd name="T3" fmla="*/ 0 h 48"/>
                <a:gd name="T4" fmla="*/ 0 w 176"/>
                <a:gd name="T5" fmla="*/ 45 h 48"/>
                <a:gd name="T6" fmla="*/ 0 w 176"/>
                <a:gd name="T7" fmla="*/ 48 h 48"/>
                <a:gd name="T8" fmla="*/ 99 w 176"/>
                <a:gd name="T9" fmla="*/ 48 h 48"/>
                <a:gd name="T10" fmla="*/ 108 w 176"/>
                <a:gd name="T11" fmla="*/ 48 h 48"/>
                <a:gd name="T12" fmla="*/ 165 w 176"/>
                <a:gd name="T13" fmla="*/ 48 h 48"/>
                <a:gd name="T14" fmla="*/ 176 w 176"/>
                <a:gd name="T15" fmla="*/ 34 h 48"/>
                <a:gd name="T16" fmla="*/ 108 w 176"/>
                <a:gd name="T17" fmla="*/ 0 h 48"/>
                <a:gd name="T18" fmla="*/ 102 w 176"/>
                <a:gd name="T1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6" h="48">
                  <a:moveTo>
                    <a:pt x="102" y="0"/>
                  </a:moveTo>
                  <a:lnTo>
                    <a:pt x="99" y="0"/>
                  </a:lnTo>
                  <a:lnTo>
                    <a:pt x="0" y="45"/>
                  </a:lnTo>
                  <a:lnTo>
                    <a:pt x="0" y="48"/>
                  </a:lnTo>
                  <a:lnTo>
                    <a:pt x="99" y="48"/>
                  </a:lnTo>
                  <a:lnTo>
                    <a:pt x="108" y="48"/>
                  </a:lnTo>
                  <a:lnTo>
                    <a:pt x="165" y="48"/>
                  </a:lnTo>
                  <a:lnTo>
                    <a:pt x="176" y="34"/>
                  </a:lnTo>
                  <a:lnTo>
                    <a:pt x="108" y="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E4C8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67" name="îşlïḍê"/>
            <p:cNvSpPr/>
            <p:nvPr/>
          </p:nvSpPr>
          <p:spPr bwMode="auto">
            <a:xfrm>
              <a:off x="4868863" y="5813426"/>
              <a:ext cx="279400" cy="76200"/>
            </a:xfrm>
            <a:custGeom>
              <a:avLst/>
              <a:gdLst>
                <a:gd name="T0" fmla="*/ 102 w 176"/>
                <a:gd name="T1" fmla="*/ 0 h 48"/>
                <a:gd name="T2" fmla="*/ 99 w 176"/>
                <a:gd name="T3" fmla="*/ 0 h 48"/>
                <a:gd name="T4" fmla="*/ 0 w 176"/>
                <a:gd name="T5" fmla="*/ 45 h 48"/>
                <a:gd name="T6" fmla="*/ 0 w 176"/>
                <a:gd name="T7" fmla="*/ 48 h 48"/>
                <a:gd name="T8" fmla="*/ 99 w 176"/>
                <a:gd name="T9" fmla="*/ 48 h 48"/>
                <a:gd name="T10" fmla="*/ 108 w 176"/>
                <a:gd name="T11" fmla="*/ 48 h 48"/>
                <a:gd name="T12" fmla="*/ 165 w 176"/>
                <a:gd name="T13" fmla="*/ 48 h 48"/>
                <a:gd name="T14" fmla="*/ 176 w 176"/>
                <a:gd name="T15" fmla="*/ 34 h 48"/>
                <a:gd name="T16" fmla="*/ 108 w 176"/>
                <a:gd name="T17" fmla="*/ 0 h 48"/>
                <a:gd name="T18" fmla="*/ 102 w 176"/>
                <a:gd name="T1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6" h="48">
                  <a:moveTo>
                    <a:pt x="102" y="0"/>
                  </a:moveTo>
                  <a:lnTo>
                    <a:pt x="99" y="0"/>
                  </a:lnTo>
                  <a:lnTo>
                    <a:pt x="0" y="45"/>
                  </a:lnTo>
                  <a:lnTo>
                    <a:pt x="0" y="48"/>
                  </a:lnTo>
                  <a:lnTo>
                    <a:pt x="99" y="48"/>
                  </a:lnTo>
                  <a:lnTo>
                    <a:pt x="108" y="48"/>
                  </a:lnTo>
                  <a:lnTo>
                    <a:pt x="165" y="48"/>
                  </a:lnTo>
                  <a:lnTo>
                    <a:pt x="176" y="34"/>
                  </a:lnTo>
                  <a:lnTo>
                    <a:pt x="108" y="0"/>
                  </a:lnTo>
                  <a:lnTo>
                    <a:pt x="10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68" name="íSlîḍè"/>
            <p:cNvSpPr/>
            <p:nvPr/>
          </p:nvSpPr>
          <p:spPr bwMode="auto">
            <a:xfrm>
              <a:off x="5003801" y="5840413"/>
              <a:ext cx="230188" cy="227013"/>
            </a:xfrm>
            <a:custGeom>
              <a:avLst/>
              <a:gdLst>
                <a:gd name="T0" fmla="*/ 50 w 51"/>
                <a:gd name="T1" fmla="*/ 0 h 50"/>
                <a:gd name="T2" fmla="*/ 41 w 51"/>
                <a:gd name="T3" fmla="*/ 10 h 50"/>
                <a:gd name="T4" fmla="*/ 43 w 51"/>
                <a:gd name="T5" fmla="*/ 11 h 50"/>
                <a:gd name="T6" fmla="*/ 40 w 51"/>
                <a:gd name="T7" fmla="*/ 11 h 50"/>
                <a:gd name="T8" fmla="*/ 43 w 51"/>
                <a:gd name="T9" fmla="*/ 11 h 50"/>
                <a:gd name="T10" fmla="*/ 43 w 51"/>
                <a:gd name="T11" fmla="*/ 43 h 50"/>
                <a:gd name="T12" fmla="*/ 8 w 51"/>
                <a:gd name="T13" fmla="*/ 43 h 50"/>
                <a:gd name="T14" fmla="*/ 0 w 51"/>
                <a:gd name="T15" fmla="*/ 50 h 50"/>
                <a:gd name="T16" fmla="*/ 39 w 51"/>
                <a:gd name="T17" fmla="*/ 50 h 50"/>
                <a:gd name="T18" fmla="*/ 51 w 51"/>
                <a:gd name="T19" fmla="*/ 38 h 50"/>
                <a:gd name="T20" fmla="*/ 51 w 51"/>
                <a:gd name="T21" fmla="*/ 32 h 50"/>
                <a:gd name="T22" fmla="*/ 51 w 51"/>
                <a:gd name="T23" fmla="*/ 23 h 50"/>
                <a:gd name="T24" fmla="*/ 51 w 51"/>
                <a:gd name="T25" fmla="*/ 9 h 50"/>
                <a:gd name="T26" fmla="*/ 51 w 51"/>
                <a:gd name="T27" fmla="*/ 9 h 50"/>
                <a:gd name="T28" fmla="*/ 50 w 51"/>
                <a:gd name="T2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1" h="50">
                  <a:moveTo>
                    <a:pt x="50" y="0"/>
                  </a:moveTo>
                  <a:cubicBezTo>
                    <a:pt x="41" y="10"/>
                    <a:pt x="41" y="10"/>
                    <a:pt x="41" y="10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43"/>
                    <a:pt x="43" y="43"/>
                    <a:pt x="43" y="43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39" y="50"/>
                    <a:pt x="39" y="50"/>
                    <a:pt x="39" y="50"/>
                  </a:cubicBezTo>
                  <a:cubicBezTo>
                    <a:pt x="51" y="38"/>
                    <a:pt x="51" y="38"/>
                    <a:pt x="51" y="38"/>
                  </a:cubicBezTo>
                  <a:cubicBezTo>
                    <a:pt x="51" y="32"/>
                    <a:pt x="51" y="32"/>
                    <a:pt x="51" y="32"/>
                  </a:cubicBezTo>
                  <a:cubicBezTo>
                    <a:pt x="51" y="23"/>
                    <a:pt x="51" y="23"/>
                    <a:pt x="51" y="23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1" y="6"/>
                    <a:pt x="51" y="3"/>
                    <a:pt x="50" y="0"/>
                  </a:cubicBezTo>
                </a:path>
              </a:pathLst>
            </a:custGeom>
            <a:solidFill>
              <a:srgbClr val="DE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69" name="îṩlïḍè"/>
            <p:cNvSpPr/>
            <p:nvPr/>
          </p:nvSpPr>
          <p:spPr bwMode="auto">
            <a:xfrm>
              <a:off x="5040313" y="5889626"/>
              <a:ext cx="158750" cy="146050"/>
            </a:xfrm>
            <a:custGeom>
              <a:avLst/>
              <a:gdLst>
                <a:gd name="T0" fmla="*/ 100 w 100"/>
                <a:gd name="T1" fmla="*/ 0 h 92"/>
                <a:gd name="T2" fmla="*/ 91 w 100"/>
                <a:gd name="T3" fmla="*/ 0 h 92"/>
                <a:gd name="T4" fmla="*/ 0 w 100"/>
                <a:gd name="T5" fmla="*/ 92 h 92"/>
                <a:gd name="T6" fmla="*/ 100 w 100"/>
                <a:gd name="T7" fmla="*/ 92 h 92"/>
                <a:gd name="T8" fmla="*/ 100 w 100"/>
                <a:gd name="T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92">
                  <a:moveTo>
                    <a:pt x="100" y="0"/>
                  </a:moveTo>
                  <a:lnTo>
                    <a:pt x="91" y="0"/>
                  </a:lnTo>
                  <a:lnTo>
                    <a:pt x="0" y="92"/>
                  </a:lnTo>
                  <a:lnTo>
                    <a:pt x="100" y="92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E4C8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70" name="iśľîḍé"/>
            <p:cNvSpPr/>
            <p:nvPr/>
          </p:nvSpPr>
          <p:spPr bwMode="auto">
            <a:xfrm>
              <a:off x="5040313" y="5889626"/>
              <a:ext cx="158750" cy="146050"/>
            </a:xfrm>
            <a:custGeom>
              <a:avLst/>
              <a:gdLst>
                <a:gd name="T0" fmla="*/ 100 w 100"/>
                <a:gd name="T1" fmla="*/ 0 h 92"/>
                <a:gd name="T2" fmla="*/ 91 w 100"/>
                <a:gd name="T3" fmla="*/ 0 h 92"/>
                <a:gd name="T4" fmla="*/ 0 w 100"/>
                <a:gd name="T5" fmla="*/ 92 h 92"/>
                <a:gd name="T6" fmla="*/ 100 w 100"/>
                <a:gd name="T7" fmla="*/ 92 h 92"/>
                <a:gd name="T8" fmla="*/ 100 w 100"/>
                <a:gd name="T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92">
                  <a:moveTo>
                    <a:pt x="100" y="0"/>
                  </a:moveTo>
                  <a:lnTo>
                    <a:pt x="91" y="0"/>
                  </a:lnTo>
                  <a:lnTo>
                    <a:pt x="0" y="92"/>
                  </a:lnTo>
                  <a:lnTo>
                    <a:pt x="100" y="92"/>
                  </a:lnTo>
                  <a:lnTo>
                    <a:pt x="10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71" name="íṩlïḓè"/>
            <p:cNvSpPr/>
            <p:nvPr/>
          </p:nvSpPr>
          <p:spPr bwMode="auto">
            <a:xfrm>
              <a:off x="5184776" y="5884863"/>
              <a:ext cx="14288" cy="4763"/>
            </a:xfrm>
            <a:custGeom>
              <a:avLst/>
              <a:gdLst>
                <a:gd name="T0" fmla="*/ 3 w 9"/>
                <a:gd name="T1" fmla="*/ 0 h 3"/>
                <a:gd name="T2" fmla="*/ 0 w 9"/>
                <a:gd name="T3" fmla="*/ 3 h 3"/>
                <a:gd name="T4" fmla="*/ 9 w 9"/>
                <a:gd name="T5" fmla="*/ 3 h 3"/>
                <a:gd name="T6" fmla="*/ 3 w 9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3">
                  <a:moveTo>
                    <a:pt x="3" y="0"/>
                  </a:moveTo>
                  <a:lnTo>
                    <a:pt x="0" y="3"/>
                  </a:lnTo>
                  <a:lnTo>
                    <a:pt x="9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4C8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72" name="îś1îḍê"/>
            <p:cNvSpPr/>
            <p:nvPr/>
          </p:nvSpPr>
          <p:spPr bwMode="auto">
            <a:xfrm>
              <a:off x="5184776" y="5884863"/>
              <a:ext cx="14288" cy="4763"/>
            </a:xfrm>
            <a:custGeom>
              <a:avLst/>
              <a:gdLst>
                <a:gd name="T0" fmla="*/ 3 w 9"/>
                <a:gd name="T1" fmla="*/ 0 h 3"/>
                <a:gd name="T2" fmla="*/ 0 w 9"/>
                <a:gd name="T3" fmla="*/ 3 h 3"/>
                <a:gd name="T4" fmla="*/ 9 w 9"/>
                <a:gd name="T5" fmla="*/ 3 h 3"/>
                <a:gd name="T6" fmla="*/ 3 w 9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3">
                  <a:moveTo>
                    <a:pt x="3" y="0"/>
                  </a:moveTo>
                  <a:lnTo>
                    <a:pt x="0" y="3"/>
                  </a:lnTo>
                  <a:lnTo>
                    <a:pt x="9" y="3"/>
                  </a:lnTo>
                  <a:lnTo>
                    <a:pt x="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73" name="iŝļïdé"/>
            <p:cNvSpPr/>
            <p:nvPr/>
          </p:nvSpPr>
          <p:spPr bwMode="auto">
            <a:xfrm>
              <a:off x="6640513" y="5424488"/>
              <a:ext cx="493713" cy="692150"/>
            </a:xfrm>
            <a:prstGeom prst="rect">
              <a:avLst/>
            </a:prstGeom>
            <a:solidFill>
              <a:srgbClr val="42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74" name="ïṡliḑe"/>
            <p:cNvSpPr/>
            <p:nvPr/>
          </p:nvSpPr>
          <p:spPr bwMode="auto">
            <a:xfrm>
              <a:off x="6640513" y="5424488"/>
              <a:ext cx="493713" cy="692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75" name="íṣḻïdé"/>
            <p:cNvSpPr/>
            <p:nvPr/>
          </p:nvSpPr>
          <p:spPr bwMode="auto">
            <a:xfrm>
              <a:off x="6672263" y="5456238"/>
              <a:ext cx="434975" cy="134938"/>
            </a:xfrm>
            <a:prstGeom prst="rect">
              <a:avLst/>
            </a:prstGeom>
            <a:solidFill>
              <a:srgbClr val="2875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76" name="îşļîḑê"/>
            <p:cNvSpPr/>
            <p:nvPr/>
          </p:nvSpPr>
          <p:spPr bwMode="auto">
            <a:xfrm>
              <a:off x="6672263" y="5456238"/>
              <a:ext cx="434975" cy="134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77" name="îṣlîďe"/>
            <p:cNvSpPr/>
            <p:nvPr/>
          </p:nvSpPr>
          <p:spPr bwMode="auto">
            <a:xfrm>
              <a:off x="6672263" y="5627688"/>
              <a:ext cx="203200" cy="203200"/>
            </a:xfrm>
            <a:prstGeom prst="rect">
              <a:avLst/>
            </a:prstGeom>
            <a:solidFill>
              <a:srgbClr val="2929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78" name="íş1íḓê"/>
            <p:cNvSpPr/>
            <p:nvPr/>
          </p:nvSpPr>
          <p:spPr bwMode="auto">
            <a:xfrm>
              <a:off x="6902451" y="5627688"/>
              <a:ext cx="204788" cy="203200"/>
            </a:xfrm>
            <a:prstGeom prst="rect">
              <a:avLst/>
            </a:prstGeom>
            <a:solidFill>
              <a:srgbClr val="2929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79" name="îślîďe"/>
            <p:cNvSpPr/>
            <p:nvPr/>
          </p:nvSpPr>
          <p:spPr bwMode="auto">
            <a:xfrm>
              <a:off x="6672263" y="5872163"/>
              <a:ext cx="203200" cy="203200"/>
            </a:xfrm>
            <a:prstGeom prst="rect">
              <a:avLst/>
            </a:prstGeom>
            <a:solidFill>
              <a:srgbClr val="2929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80" name="íśḻiḋe"/>
            <p:cNvSpPr/>
            <p:nvPr/>
          </p:nvSpPr>
          <p:spPr bwMode="auto">
            <a:xfrm>
              <a:off x="6902451" y="5872163"/>
              <a:ext cx="204788" cy="203200"/>
            </a:xfrm>
            <a:prstGeom prst="rect">
              <a:avLst/>
            </a:prstGeom>
            <a:solidFill>
              <a:srgbClr val="E966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81" name="îṧlîdè"/>
            <p:cNvSpPr/>
            <p:nvPr/>
          </p:nvSpPr>
          <p:spPr bwMode="auto">
            <a:xfrm>
              <a:off x="6704013" y="5718176"/>
              <a:ext cx="139700" cy="22225"/>
            </a:xfrm>
            <a:custGeom>
              <a:avLst/>
              <a:gdLst>
                <a:gd name="T0" fmla="*/ 28 w 31"/>
                <a:gd name="T1" fmla="*/ 5 h 5"/>
                <a:gd name="T2" fmla="*/ 3 w 31"/>
                <a:gd name="T3" fmla="*/ 5 h 5"/>
                <a:gd name="T4" fmla="*/ 0 w 31"/>
                <a:gd name="T5" fmla="*/ 3 h 5"/>
                <a:gd name="T6" fmla="*/ 3 w 31"/>
                <a:gd name="T7" fmla="*/ 0 h 5"/>
                <a:gd name="T8" fmla="*/ 28 w 31"/>
                <a:gd name="T9" fmla="*/ 0 h 5"/>
                <a:gd name="T10" fmla="*/ 31 w 31"/>
                <a:gd name="T11" fmla="*/ 3 h 5"/>
                <a:gd name="T12" fmla="*/ 28 w 31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5">
                  <a:moveTo>
                    <a:pt x="28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0" y="0"/>
                    <a:pt x="31" y="1"/>
                    <a:pt x="31" y="3"/>
                  </a:cubicBezTo>
                  <a:cubicBezTo>
                    <a:pt x="31" y="4"/>
                    <a:pt x="30" y="5"/>
                    <a:pt x="28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82" name="íṡ1îdè"/>
            <p:cNvSpPr/>
            <p:nvPr/>
          </p:nvSpPr>
          <p:spPr bwMode="auto">
            <a:xfrm>
              <a:off x="6718301" y="5916613"/>
              <a:ext cx="112713" cy="114300"/>
            </a:xfrm>
            <a:custGeom>
              <a:avLst/>
              <a:gdLst>
                <a:gd name="T0" fmla="*/ 24 w 25"/>
                <a:gd name="T1" fmla="*/ 19 h 25"/>
                <a:gd name="T2" fmla="*/ 17 w 25"/>
                <a:gd name="T3" fmla="*/ 12 h 25"/>
                <a:gd name="T4" fmla="*/ 24 w 25"/>
                <a:gd name="T5" fmla="*/ 5 h 25"/>
                <a:gd name="T6" fmla="*/ 24 w 25"/>
                <a:gd name="T7" fmla="*/ 1 h 25"/>
                <a:gd name="T8" fmla="*/ 19 w 25"/>
                <a:gd name="T9" fmla="*/ 1 h 25"/>
                <a:gd name="T10" fmla="*/ 12 w 25"/>
                <a:gd name="T11" fmla="*/ 8 h 25"/>
                <a:gd name="T12" fmla="*/ 6 w 25"/>
                <a:gd name="T13" fmla="*/ 1 h 25"/>
                <a:gd name="T14" fmla="*/ 1 w 25"/>
                <a:gd name="T15" fmla="*/ 1 h 25"/>
                <a:gd name="T16" fmla="*/ 1 w 25"/>
                <a:gd name="T17" fmla="*/ 5 h 25"/>
                <a:gd name="T18" fmla="*/ 8 w 25"/>
                <a:gd name="T19" fmla="*/ 12 h 25"/>
                <a:gd name="T20" fmla="*/ 1 w 25"/>
                <a:gd name="T21" fmla="*/ 19 h 25"/>
                <a:gd name="T22" fmla="*/ 1 w 25"/>
                <a:gd name="T23" fmla="*/ 23 h 25"/>
                <a:gd name="T24" fmla="*/ 6 w 25"/>
                <a:gd name="T25" fmla="*/ 23 h 25"/>
                <a:gd name="T26" fmla="*/ 12 w 25"/>
                <a:gd name="T27" fmla="*/ 16 h 25"/>
                <a:gd name="T28" fmla="*/ 19 w 25"/>
                <a:gd name="T29" fmla="*/ 23 h 25"/>
                <a:gd name="T30" fmla="*/ 24 w 25"/>
                <a:gd name="T31" fmla="*/ 23 h 25"/>
                <a:gd name="T32" fmla="*/ 24 w 25"/>
                <a:gd name="T33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25">
                  <a:moveTo>
                    <a:pt x="24" y="19"/>
                  </a:moveTo>
                  <a:cubicBezTo>
                    <a:pt x="17" y="12"/>
                    <a:pt x="17" y="12"/>
                    <a:pt x="17" y="12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5" y="4"/>
                    <a:pt x="25" y="2"/>
                    <a:pt x="24" y="1"/>
                  </a:cubicBezTo>
                  <a:cubicBezTo>
                    <a:pt x="22" y="0"/>
                    <a:pt x="21" y="0"/>
                    <a:pt x="19" y="1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4" y="0"/>
                    <a:pt x="3" y="0"/>
                    <a:pt x="1" y="1"/>
                  </a:cubicBezTo>
                  <a:cubicBezTo>
                    <a:pt x="0" y="2"/>
                    <a:pt x="0" y="4"/>
                    <a:pt x="1" y="5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0" y="20"/>
                    <a:pt x="0" y="22"/>
                    <a:pt x="1" y="23"/>
                  </a:cubicBezTo>
                  <a:cubicBezTo>
                    <a:pt x="3" y="25"/>
                    <a:pt x="4" y="25"/>
                    <a:pt x="6" y="23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1" y="25"/>
                    <a:pt x="22" y="25"/>
                    <a:pt x="24" y="23"/>
                  </a:cubicBezTo>
                  <a:cubicBezTo>
                    <a:pt x="25" y="22"/>
                    <a:pt x="25" y="20"/>
                    <a:pt x="24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83" name="ísľiḓé"/>
            <p:cNvSpPr/>
            <p:nvPr/>
          </p:nvSpPr>
          <p:spPr bwMode="auto">
            <a:xfrm>
              <a:off x="6938963" y="5654676"/>
              <a:ext cx="144463" cy="139700"/>
            </a:xfrm>
            <a:custGeom>
              <a:avLst/>
              <a:gdLst>
                <a:gd name="T0" fmla="*/ 29 w 32"/>
                <a:gd name="T1" fmla="*/ 12 h 31"/>
                <a:gd name="T2" fmla="*/ 19 w 32"/>
                <a:gd name="T3" fmla="*/ 12 h 31"/>
                <a:gd name="T4" fmla="*/ 19 w 32"/>
                <a:gd name="T5" fmla="*/ 2 h 31"/>
                <a:gd name="T6" fmla="*/ 16 w 32"/>
                <a:gd name="T7" fmla="*/ 0 h 31"/>
                <a:gd name="T8" fmla="*/ 13 w 32"/>
                <a:gd name="T9" fmla="*/ 2 h 31"/>
                <a:gd name="T10" fmla="*/ 13 w 32"/>
                <a:gd name="T11" fmla="*/ 12 h 31"/>
                <a:gd name="T12" fmla="*/ 3 w 32"/>
                <a:gd name="T13" fmla="*/ 12 h 31"/>
                <a:gd name="T14" fmla="*/ 0 w 32"/>
                <a:gd name="T15" fmla="*/ 15 h 31"/>
                <a:gd name="T16" fmla="*/ 3 w 32"/>
                <a:gd name="T17" fmla="*/ 18 h 31"/>
                <a:gd name="T18" fmla="*/ 13 w 32"/>
                <a:gd name="T19" fmla="*/ 18 h 31"/>
                <a:gd name="T20" fmla="*/ 13 w 32"/>
                <a:gd name="T21" fmla="*/ 28 h 31"/>
                <a:gd name="T22" fmla="*/ 16 w 32"/>
                <a:gd name="T23" fmla="*/ 31 h 31"/>
                <a:gd name="T24" fmla="*/ 19 w 32"/>
                <a:gd name="T25" fmla="*/ 28 h 31"/>
                <a:gd name="T26" fmla="*/ 19 w 32"/>
                <a:gd name="T27" fmla="*/ 18 h 31"/>
                <a:gd name="T28" fmla="*/ 29 w 32"/>
                <a:gd name="T29" fmla="*/ 18 h 31"/>
                <a:gd name="T30" fmla="*/ 32 w 32"/>
                <a:gd name="T31" fmla="*/ 15 h 31"/>
                <a:gd name="T32" fmla="*/ 29 w 32"/>
                <a:gd name="T33" fmla="*/ 1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29" y="12"/>
                  </a:moveTo>
                  <a:cubicBezTo>
                    <a:pt x="19" y="12"/>
                    <a:pt x="19" y="12"/>
                    <a:pt x="19" y="1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1"/>
                    <a:pt x="18" y="0"/>
                    <a:pt x="16" y="0"/>
                  </a:cubicBezTo>
                  <a:cubicBezTo>
                    <a:pt x="14" y="0"/>
                    <a:pt x="13" y="1"/>
                    <a:pt x="13" y="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2" y="12"/>
                    <a:pt x="0" y="14"/>
                    <a:pt x="0" y="15"/>
                  </a:cubicBezTo>
                  <a:cubicBezTo>
                    <a:pt x="0" y="17"/>
                    <a:pt x="2" y="18"/>
                    <a:pt x="3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30"/>
                    <a:pt x="14" y="31"/>
                    <a:pt x="16" y="31"/>
                  </a:cubicBezTo>
                  <a:cubicBezTo>
                    <a:pt x="18" y="31"/>
                    <a:pt x="19" y="30"/>
                    <a:pt x="19" y="2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8"/>
                    <a:pt x="32" y="17"/>
                    <a:pt x="32" y="15"/>
                  </a:cubicBezTo>
                  <a:cubicBezTo>
                    <a:pt x="32" y="14"/>
                    <a:pt x="30" y="12"/>
                    <a:pt x="29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84" name="i$ḻiḋê"/>
            <p:cNvSpPr/>
            <p:nvPr/>
          </p:nvSpPr>
          <p:spPr bwMode="auto">
            <a:xfrm>
              <a:off x="6938963" y="5921376"/>
              <a:ext cx="144463" cy="26988"/>
            </a:xfrm>
            <a:custGeom>
              <a:avLst/>
              <a:gdLst>
                <a:gd name="T0" fmla="*/ 3 w 32"/>
                <a:gd name="T1" fmla="*/ 6 h 6"/>
                <a:gd name="T2" fmla="*/ 29 w 32"/>
                <a:gd name="T3" fmla="*/ 6 h 6"/>
                <a:gd name="T4" fmla="*/ 32 w 32"/>
                <a:gd name="T5" fmla="*/ 3 h 6"/>
                <a:gd name="T6" fmla="*/ 29 w 32"/>
                <a:gd name="T7" fmla="*/ 0 h 6"/>
                <a:gd name="T8" fmla="*/ 3 w 32"/>
                <a:gd name="T9" fmla="*/ 0 h 6"/>
                <a:gd name="T10" fmla="*/ 0 w 32"/>
                <a:gd name="T11" fmla="*/ 3 h 6"/>
                <a:gd name="T12" fmla="*/ 3 w 32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6">
                  <a:moveTo>
                    <a:pt x="3" y="6"/>
                  </a:moveTo>
                  <a:cubicBezTo>
                    <a:pt x="29" y="6"/>
                    <a:pt x="29" y="6"/>
                    <a:pt x="29" y="6"/>
                  </a:cubicBezTo>
                  <a:cubicBezTo>
                    <a:pt x="30" y="6"/>
                    <a:pt x="32" y="5"/>
                    <a:pt x="32" y="3"/>
                  </a:cubicBezTo>
                  <a:cubicBezTo>
                    <a:pt x="32" y="1"/>
                    <a:pt x="30" y="0"/>
                    <a:pt x="29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5"/>
                    <a:pt x="2" y="6"/>
                    <a:pt x="3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85" name="íš1îḋè"/>
            <p:cNvSpPr/>
            <p:nvPr/>
          </p:nvSpPr>
          <p:spPr bwMode="auto">
            <a:xfrm>
              <a:off x="6938963" y="5980113"/>
              <a:ext cx="144463" cy="26988"/>
            </a:xfrm>
            <a:custGeom>
              <a:avLst/>
              <a:gdLst>
                <a:gd name="T0" fmla="*/ 29 w 32"/>
                <a:gd name="T1" fmla="*/ 0 h 6"/>
                <a:gd name="T2" fmla="*/ 3 w 32"/>
                <a:gd name="T3" fmla="*/ 0 h 6"/>
                <a:gd name="T4" fmla="*/ 0 w 32"/>
                <a:gd name="T5" fmla="*/ 3 h 6"/>
                <a:gd name="T6" fmla="*/ 3 w 32"/>
                <a:gd name="T7" fmla="*/ 6 h 6"/>
                <a:gd name="T8" fmla="*/ 29 w 32"/>
                <a:gd name="T9" fmla="*/ 6 h 6"/>
                <a:gd name="T10" fmla="*/ 32 w 32"/>
                <a:gd name="T11" fmla="*/ 3 h 6"/>
                <a:gd name="T12" fmla="*/ 29 w 32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6">
                  <a:moveTo>
                    <a:pt x="29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0" y="2"/>
                    <a:pt x="0" y="3"/>
                  </a:cubicBezTo>
                  <a:cubicBezTo>
                    <a:pt x="0" y="5"/>
                    <a:pt x="2" y="6"/>
                    <a:pt x="3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30" y="6"/>
                    <a:pt x="32" y="5"/>
                    <a:pt x="32" y="3"/>
                  </a:cubicBezTo>
                  <a:cubicBezTo>
                    <a:pt x="32" y="2"/>
                    <a:pt x="30" y="0"/>
                    <a:pt x="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86" name="iŝliḋe"/>
            <p:cNvSpPr/>
            <p:nvPr/>
          </p:nvSpPr>
          <p:spPr bwMode="auto">
            <a:xfrm>
              <a:off x="6672263" y="5456238"/>
              <a:ext cx="315913" cy="134938"/>
            </a:xfrm>
            <a:custGeom>
              <a:avLst/>
              <a:gdLst>
                <a:gd name="T0" fmla="*/ 199 w 199"/>
                <a:gd name="T1" fmla="*/ 0 h 85"/>
                <a:gd name="T2" fmla="*/ 51 w 199"/>
                <a:gd name="T3" fmla="*/ 0 h 85"/>
                <a:gd name="T4" fmla="*/ 0 w 199"/>
                <a:gd name="T5" fmla="*/ 48 h 85"/>
                <a:gd name="T6" fmla="*/ 0 w 199"/>
                <a:gd name="T7" fmla="*/ 85 h 85"/>
                <a:gd name="T8" fmla="*/ 114 w 199"/>
                <a:gd name="T9" fmla="*/ 85 h 85"/>
                <a:gd name="T10" fmla="*/ 199 w 199"/>
                <a:gd name="T11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9" h="85">
                  <a:moveTo>
                    <a:pt x="199" y="0"/>
                  </a:moveTo>
                  <a:lnTo>
                    <a:pt x="51" y="0"/>
                  </a:lnTo>
                  <a:lnTo>
                    <a:pt x="0" y="48"/>
                  </a:lnTo>
                  <a:lnTo>
                    <a:pt x="0" y="85"/>
                  </a:lnTo>
                  <a:lnTo>
                    <a:pt x="114" y="85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rgbClr val="3E83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87" name="ïŝḻîďè"/>
            <p:cNvSpPr/>
            <p:nvPr/>
          </p:nvSpPr>
          <p:spPr bwMode="auto">
            <a:xfrm>
              <a:off x="6672263" y="5456238"/>
              <a:ext cx="315913" cy="134938"/>
            </a:xfrm>
            <a:custGeom>
              <a:avLst/>
              <a:gdLst>
                <a:gd name="T0" fmla="*/ 199 w 199"/>
                <a:gd name="T1" fmla="*/ 0 h 85"/>
                <a:gd name="T2" fmla="*/ 51 w 199"/>
                <a:gd name="T3" fmla="*/ 0 h 85"/>
                <a:gd name="T4" fmla="*/ 0 w 199"/>
                <a:gd name="T5" fmla="*/ 48 h 85"/>
                <a:gd name="T6" fmla="*/ 0 w 199"/>
                <a:gd name="T7" fmla="*/ 85 h 85"/>
                <a:gd name="T8" fmla="*/ 114 w 199"/>
                <a:gd name="T9" fmla="*/ 85 h 85"/>
                <a:gd name="T10" fmla="*/ 199 w 199"/>
                <a:gd name="T11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9" h="85">
                  <a:moveTo>
                    <a:pt x="199" y="0"/>
                  </a:moveTo>
                  <a:lnTo>
                    <a:pt x="51" y="0"/>
                  </a:lnTo>
                  <a:lnTo>
                    <a:pt x="0" y="48"/>
                  </a:lnTo>
                  <a:lnTo>
                    <a:pt x="0" y="85"/>
                  </a:lnTo>
                  <a:lnTo>
                    <a:pt x="114" y="85"/>
                  </a:lnTo>
                  <a:lnTo>
                    <a:pt x="19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88" name="îSlîḍê"/>
            <p:cNvSpPr/>
            <p:nvPr/>
          </p:nvSpPr>
          <p:spPr bwMode="auto">
            <a:xfrm>
              <a:off x="6897688" y="5456238"/>
              <a:ext cx="209550" cy="134938"/>
            </a:xfrm>
            <a:custGeom>
              <a:avLst/>
              <a:gdLst>
                <a:gd name="T0" fmla="*/ 132 w 132"/>
                <a:gd name="T1" fmla="*/ 0 h 85"/>
                <a:gd name="T2" fmla="*/ 86 w 132"/>
                <a:gd name="T3" fmla="*/ 0 h 85"/>
                <a:gd name="T4" fmla="*/ 0 w 132"/>
                <a:gd name="T5" fmla="*/ 85 h 85"/>
                <a:gd name="T6" fmla="*/ 97 w 132"/>
                <a:gd name="T7" fmla="*/ 85 h 85"/>
                <a:gd name="T8" fmla="*/ 132 w 132"/>
                <a:gd name="T9" fmla="*/ 51 h 85"/>
                <a:gd name="T10" fmla="*/ 132 w 132"/>
                <a:gd name="T11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2" h="85">
                  <a:moveTo>
                    <a:pt x="132" y="0"/>
                  </a:moveTo>
                  <a:lnTo>
                    <a:pt x="86" y="0"/>
                  </a:lnTo>
                  <a:lnTo>
                    <a:pt x="0" y="85"/>
                  </a:lnTo>
                  <a:lnTo>
                    <a:pt x="97" y="85"/>
                  </a:lnTo>
                  <a:lnTo>
                    <a:pt x="132" y="51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3E83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89" name="îsļiďe"/>
            <p:cNvSpPr/>
            <p:nvPr/>
          </p:nvSpPr>
          <p:spPr bwMode="auto">
            <a:xfrm>
              <a:off x="6897688" y="5456238"/>
              <a:ext cx="209550" cy="134938"/>
            </a:xfrm>
            <a:custGeom>
              <a:avLst/>
              <a:gdLst>
                <a:gd name="T0" fmla="*/ 132 w 132"/>
                <a:gd name="T1" fmla="*/ 0 h 85"/>
                <a:gd name="T2" fmla="*/ 86 w 132"/>
                <a:gd name="T3" fmla="*/ 0 h 85"/>
                <a:gd name="T4" fmla="*/ 0 w 132"/>
                <a:gd name="T5" fmla="*/ 85 h 85"/>
                <a:gd name="T6" fmla="*/ 97 w 132"/>
                <a:gd name="T7" fmla="*/ 85 h 85"/>
                <a:gd name="T8" fmla="*/ 132 w 132"/>
                <a:gd name="T9" fmla="*/ 51 h 85"/>
                <a:gd name="T10" fmla="*/ 132 w 132"/>
                <a:gd name="T11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2" h="85">
                  <a:moveTo>
                    <a:pt x="132" y="0"/>
                  </a:moveTo>
                  <a:lnTo>
                    <a:pt x="86" y="0"/>
                  </a:lnTo>
                  <a:lnTo>
                    <a:pt x="0" y="85"/>
                  </a:lnTo>
                  <a:lnTo>
                    <a:pt x="97" y="85"/>
                  </a:lnTo>
                  <a:lnTo>
                    <a:pt x="132" y="51"/>
                  </a:lnTo>
                  <a:lnTo>
                    <a:pt x="1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90" name="íṩļíḋe"/>
            <p:cNvSpPr/>
            <p:nvPr/>
          </p:nvSpPr>
          <p:spPr bwMode="auto">
            <a:xfrm>
              <a:off x="3381376" y="4659313"/>
              <a:ext cx="288925" cy="288925"/>
            </a:xfrm>
            <a:prstGeom prst="ellipse">
              <a:avLst/>
            </a:prstGeom>
            <a:solidFill>
              <a:srgbClr val="E3B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91" name="íš1îḓè"/>
            <p:cNvSpPr/>
            <p:nvPr/>
          </p:nvSpPr>
          <p:spPr bwMode="auto">
            <a:xfrm>
              <a:off x="3435351" y="4718051"/>
              <a:ext cx="176213" cy="176213"/>
            </a:xfrm>
            <a:prstGeom prst="ellipse">
              <a:avLst/>
            </a:prstGeom>
            <a:solidFill>
              <a:srgbClr val="FFE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92" name="iśḻíḋe"/>
            <p:cNvSpPr/>
            <p:nvPr/>
          </p:nvSpPr>
          <p:spPr bwMode="auto">
            <a:xfrm>
              <a:off x="6342063" y="3767138"/>
              <a:ext cx="288925" cy="290513"/>
            </a:xfrm>
            <a:prstGeom prst="ellipse">
              <a:avLst/>
            </a:prstGeom>
            <a:solidFill>
              <a:srgbClr val="E3B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93" name="îṩľíḍe"/>
            <p:cNvSpPr/>
            <p:nvPr/>
          </p:nvSpPr>
          <p:spPr bwMode="auto">
            <a:xfrm>
              <a:off x="6396038" y="3821113"/>
              <a:ext cx="180975" cy="180975"/>
            </a:xfrm>
            <a:prstGeom prst="ellipse">
              <a:avLst/>
            </a:prstGeom>
            <a:solidFill>
              <a:srgbClr val="FFE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94" name="íṥļíďe"/>
            <p:cNvSpPr/>
            <p:nvPr/>
          </p:nvSpPr>
          <p:spPr bwMode="auto">
            <a:xfrm>
              <a:off x="2327276" y="3097213"/>
              <a:ext cx="288925" cy="290513"/>
            </a:xfrm>
            <a:prstGeom prst="ellipse">
              <a:avLst/>
            </a:prstGeom>
            <a:solidFill>
              <a:srgbClr val="E3B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95" name="ïṧḷiḓé"/>
            <p:cNvSpPr/>
            <p:nvPr/>
          </p:nvSpPr>
          <p:spPr bwMode="auto">
            <a:xfrm>
              <a:off x="2381251" y="3151188"/>
              <a:ext cx="176213" cy="182563"/>
            </a:xfrm>
            <a:prstGeom prst="ellipse">
              <a:avLst/>
            </a:prstGeom>
            <a:solidFill>
              <a:srgbClr val="FFE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96" name="îṩľïḍe"/>
            <p:cNvSpPr/>
            <p:nvPr/>
          </p:nvSpPr>
          <p:spPr bwMode="auto">
            <a:xfrm>
              <a:off x="8869363" y="5246688"/>
              <a:ext cx="290513" cy="290513"/>
            </a:xfrm>
            <a:prstGeom prst="ellipse">
              <a:avLst/>
            </a:prstGeom>
            <a:solidFill>
              <a:srgbClr val="E3B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97" name="íSliḑe"/>
            <p:cNvSpPr/>
            <p:nvPr/>
          </p:nvSpPr>
          <p:spPr bwMode="auto">
            <a:xfrm>
              <a:off x="8923338" y="5307013"/>
              <a:ext cx="176213" cy="176213"/>
            </a:xfrm>
            <a:prstGeom prst="ellipse">
              <a:avLst/>
            </a:prstGeom>
            <a:solidFill>
              <a:srgbClr val="FFE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98" name="ïśḻíḑè"/>
            <p:cNvSpPr/>
            <p:nvPr/>
          </p:nvSpPr>
          <p:spPr bwMode="auto">
            <a:xfrm>
              <a:off x="8181976" y="3241676"/>
              <a:ext cx="290513" cy="290513"/>
            </a:xfrm>
            <a:prstGeom prst="ellipse">
              <a:avLst/>
            </a:prstGeom>
            <a:solidFill>
              <a:srgbClr val="E3B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199" name="ïš1ídé"/>
            <p:cNvSpPr/>
            <p:nvPr/>
          </p:nvSpPr>
          <p:spPr bwMode="auto">
            <a:xfrm>
              <a:off x="8237538" y="3297238"/>
              <a:ext cx="176213" cy="180975"/>
            </a:xfrm>
            <a:prstGeom prst="ellipse">
              <a:avLst/>
            </a:prstGeom>
            <a:solidFill>
              <a:srgbClr val="FFE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200" name="îšḻïďê"/>
            <p:cNvSpPr/>
            <p:nvPr/>
          </p:nvSpPr>
          <p:spPr bwMode="auto">
            <a:xfrm>
              <a:off x="4918076" y="4424363"/>
              <a:ext cx="1030288" cy="655638"/>
            </a:xfrm>
            <a:custGeom>
              <a:avLst/>
              <a:gdLst>
                <a:gd name="T0" fmla="*/ 592 w 649"/>
                <a:gd name="T1" fmla="*/ 0 h 413"/>
                <a:gd name="T2" fmla="*/ 0 w 649"/>
                <a:gd name="T3" fmla="*/ 114 h 413"/>
                <a:gd name="T4" fmla="*/ 57 w 649"/>
                <a:gd name="T5" fmla="*/ 413 h 413"/>
                <a:gd name="T6" fmla="*/ 649 w 649"/>
                <a:gd name="T7" fmla="*/ 299 h 413"/>
                <a:gd name="T8" fmla="*/ 592 w 649"/>
                <a:gd name="T9" fmla="*/ 0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9" h="413">
                  <a:moveTo>
                    <a:pt x="592" y="0"/>
                  </a:moveTo>
                  <a:lnTo>
                    <a:pt x="0" y="114"/>
                  </a:lnTo>
                  <a:lnTo>
                    <a:pt x="57" y="413"/>
                  </a:lnTo>
                  <a:lnTo>
                    <a:pt x="649" y="299"/>
                  </a:lnTo>
                  <a:lnTo>
                    <a:pt x="592" y="0"/>
                  </a:lnTo>
                  <a:close/>
                </a:path>
              </a:pathLst>
            </a:custGeom>
            <a:solidFill>
              <a:srgbClr val="239D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201" name="íşľiḑê"/>
            <p:cNvSpPr/>
            <p:nvPr/>
          </p:nvSpPr>
          <p:spPr bwMode="auto">
            <a:xfrm>
              <a:off x="4964113" y="4464051"/>
              <a:ext cx="939800" cy="569913"/>
            </a:xfrm>
            <a:custGeom>
              <a:avLst/>
              <a:gdLst>
                <a:gd name="T0" fmla="*/ 535 w 592"/>
                <a:gd name="T1" fmla="*/ 15 h 359"/>
                <a:gd name="T2" fmla="*/ 532 w 592"/>
                <a:gd name="T3" fmla="*/ 3 h 359"/>
                <a:gd name="T4" fmla="*/ 0 w 592"/>
                <a:gd name="T5" fmla="*/ 106 h 359"/>
                <a:gd name="T6" fmla="*/ 48 w 592"/>
                <a:gd name="T7" fmla="*/ 359 h 359"/>
                <a:gd name="T8" fmla="*/ 592 w 592"/>
                <a:gd name="T9" fmla="*/ 257 h 359"/>
                <a:gd name="T10" fmla="*/ 544 w 592"/>
                <a:gd name="T11" fmla="*/ 0 h 359"/>
                <a:gd name="T12" fmla="*/ 532 w 592"/>
                <a:gd name="T13" fmla="*/ 3 h 359"/>
                <a:gd name="T14" fmla="*/ 535 w 592"/>
                <a:gd name="T15" fmla="*/ 15 h 359"/>
                <a:gd name="T16" fmla="*/ 524 w 592"/>
                <a:gd name="T17" fmla="*/ 17 h 359"/>
                <a:gd name="T18" fmla="*/ 566 w 592"/>
                <a:gd name="T19" fmla="*/ 240 h 359"/>
                <a:gd name="T20" fmla="*/ 68 w 592"/>
                <a:gd name="T21" fmla="*/ 334 h 359"/>
                <a:gd name="T22" fmla="*/ 28 w 592"/>
                <a:gd name="T23" fmla="*/ 123 h 359"/>
                <a:gd name="T24" fmla="*/ 538 w 592"/>
                <a:gd name="T25" fmla="*/ 26 h 359"/>
                <a:gd name="T26" fmla="*/ 535 w 592"/>
                <a:gd name="T27" fmla="*/ 15 h 359"/>
                <a:gd name="T28" fmla="*/ 524 w 592"/>
                <a:gd name="T29" fmla="*/ 17 h 359"/>
                <a:gd name="T30" fmla="*/ 535 w 592"/>
                <a:gd name="T31" fmla="*/ 15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92" h="359">
                  <a:moveTo>
                    <a:pt x="535" y="15"/>
                  </a:moveTo>
                  <a:lnTo>
                    <a:pt x="532" y="3"/>
                  </a:lnTo>
                  <a:lnTo>
                    <a:pt x="0" y="106"/>
                  </a:lnTo>
                  <a:lnTo>
                    <a:pt x="48" y="359"/>
                  </a:lnTo>
                  <a:lnTo>
                    <a:pt x="592" y="257"/>
                  </a:lnTo>
                  <a:lnTo>
                    <a:pt x="544" y="0"/>
                  </a:lnTo>
                  <a:lnTo>
                    <a:pt x="532" y="3"/>
                  </a:lnTo>
                  <a:lnTo>
                    <a:pt x="535" y="15"/>
                  </a:lnTo>
                  <a:lnTo>
                    <a:pt x="524" y="17"/>
                  </a:lnTo>
                  <a:lnTo>
                    <a:pt x="566" y="240"/>
                  </a:lnTo>
                  <a:lnTo>
                    <a:pt x="68" y="334"/>
                  </a:lnTo>
                  <a:lnTo>
                    <a:pt x="28" y="123"/>
                  </a:lnTo>
                  <a:lnTo>
                    <a:pt x="538" y="26"/>
                  </a:lnTo>
                  <a:lnTo>
                    <a:pt x="535" y="15"/>
                  </a:lnTo>
                  <a:lnTo>
                    <a:pt x="524" y="17"/>
                  </a:lnTo>
                  <a:lnTo>
                    <a:pt x="535" y="15"/>
                  </a:lnTo>
                  <a:close/>
                </a:path>
              </a:pathLst>
            </a:custGeom>
            <a:solidFill>
              <a:srgbClr val="1A7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202" name="îṧḻídè"/>
            <p:cNvSpPr/>
            <p:nvPr/>
          </p:nvSpPr>
          <p:spPr bwMode="auto">
            <a:xfrm>
              <a:off x="5284788" y="4600576"/>
              <a:ext cx="298450" cy="303213"/>
            </a:xfrm>
            <a:custGeom>
              <a:avLst/>
              <a:gdLst>
                <a:gd name="T0" fmla="*/ 63 w 66"/>
                <a:gd name="T1" fmla="*/ 28 h 67"/>
                <a:gd name="T2" fmla="*/ 39 w 66"/>
                <a:gd name="T3" fmla="*/ 63 h 67"/>
                <a:gd name="T4" fmla="*/ 3 w 66"/>
                <a:gd name="T5" fmla="*/ 39 h 67"/>
                <a:gd name="T6" fmla="*/ 27 w 66"/>
                <a:gd name="T7" fmla="*/ 3 h 67"/>
                <a:gd name="T8" fmla="*/ 63 w 66"/>
                <a:gd name="T9" fmla="*/ 28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67">
                  <a:moveTo>
                    <a:pt x="63" y="28"/>
                  </a:moveTo>
                  <a:cubicBezTo>
                    <a:pt x="66" y="44"/>
                    <a:pt x="55" y="60"/>
                    <a:pt x="39" y="63"/>
                  </a:cubicBezTo>
                  <a:cubicBezTo>
                    <a:pt x="22" y="67"/>
                    <a:pt x="6" y="56"/>
                    <a:pt x="3" y="39"/>
                  </a:cubicBezTo>
                  <a:cubicBezTo>
                    <a:pt x="0" y="23"/>
                    <a:pt x="11" y="7"/>
                    <a:pt x="27" y="3"/>
                  </a:cubicBezTo>
                  <a:cubicBezTo>
                    <a:pt x="44" y="0"/>
                    <a:pt x="60" y="11"/>
                    <a:pt x="63" y="28"/>
                  </a:cubicBezTo>
                  <a:close/>
                </a:path>
              </a:pathLst>
            </a:custGeom>
            <a:solidFill>
              <a:srgbClr val="1A7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203" name="ïṩḻíḑé"/>
            <p:cNvSpPr/>
            <p:nvPr/>
          </p:nvSpPr>
          <p:spPr bwMode="auto">
            <a:xfrm>
              <a:off x="8797926" y="4537076"/>
              <a:ext cx="1047750" cy="706438"/>
            </a:xfrm>
            <a:custGeom>
              <a:avLst/>
              <a:gdLst>
                <a:gd name="T0" fmla="*/ 660 w 660"/>
                <a:gd name="T1" fmla="*/ 151 h 445"/>
                <a:gd name="T2" fmla="*/ 77 w 660"/>
                <a:gd name="T3" fmla="*/ 0 h 445"/>
                <a:gd name="T4" fmla="*/ 0 w 660"/>
                <a:gd name="T5" fmla="*/ 294 h 445"/>
                <a:gd name="T6" fmla="*/ 584 w 660"/>
                <a:gd name="T7" fmla="*/ 445 h 445"/>
                <a:gd name="T8" fmla="*/ 660 w 660"/>
                <a:gd name="T9" fmla="*/ 151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0" h="445">
                  <a:moveTo>
                    <a:pt x="660" y="151"/>
                  </a:moveTo>
                  <a:lnTo>
                    <a:pt x="77" y="0"/>
                  </a:lnTo>
                  <a:lnTo>
                    <a:pt x="0" y="294"/>
                  </a:lnTo>
                  <a:lnTo>
                    <a:pt x="584" y="445"/>
                  </a:lnTo>
                  <a:lnTo>
                    <a:pt x="660" y="151"/>
                  </a:lnTo>
                  <a:close/>
                </a:path>
              </a:pathLst>
            </a:custGeom>
            <a:solidFill>
              <a:srgbClr val="239D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204" name="íṩlíḍê"/>
            <p:cNvSpPr/>
            <p:nvPr/>
          </p:nvSpPr>
          <p:spPr bwMode="auto">
            <a:xfrm>
              <a:off x="8842376" y="4578351"/>
              <a:ext cx="954088" cy="623888"/>
            </a:xfrm>
            <a:custGeom>
              <a:avLst/>
              <a:gdLst>
                <a:gd name="T0" fmla="*/ 587 w 601"/>
                <a:gd name="T1" fmla="*/ 148 h 393"/>
                <a:gd name="T2" fmla="*/ 590 w 601"/>
                <a:gd name="T3" fmla="*/ 136 h 393"/>
                <a:gd name="T4" fmla="*/ 66 w 601"/>
                <a:gd name="T5" fmla="*/ 0 h 393"/>
                <a:gd name="T6" fmla="*/ 0 w 601"/>
                <a:gd name="T7" fmla="*/ 253 h 393"/>
                <a:gd name="T8" fmla="*/ 536 w 601"/>
                <a:gd name="T9" fmla="*/ 393 h 393"/>
                <a:gd name="T10" fmla="*/ 601 w 601"/>
                <a:gd name="T11" fmla="*/ 139 h 393"/>
                <a:gd name="T12" fmla="*/ 590 w 601"/>
                <a:gd name="T13" fmla="*/ 136 h 393"/>
                <a:gd name="T14" fmla="*/ 587 w 601"/>
                <a:gd name="T15" fmla="*/ 148 h 393"/>
                <a:gd name="T16" fmla="*/ 575 w 601"/>
                <a:gd name="T17" fmla="*/ 145 h 393"/>
                <a:gd name="T18" fmla="*/ 518 w 601"/>
                <a:gd name="T19" fmla="*/ 364 h 393"/>
                <a:gd name="T20" fmla="*/ 29 w 601"/>
                <a:gd name="T21" fmla="*/ 236 h 393"/>
                <a:gd name="T22" fmla="*/ 83 w 601"/>
                <a:gd name="T23" fmla="*/ 28 h 393"/>
                <a:gd name="T24" fmla="*/ 584 w 601"/>
                <a:gd name="T25" fmla="*/ 159 h 393"/>
                <a:gd name="T26" fmla="*/ 587 w 601"/>
                <a:gd name="T27" fmla="*/ 148 h 393"/>
                <a:gd name="T28" fmla="*/ 575 w 601"/>
                <a:gd name="T29" fmla="*/ 145 h 393"/>
                <a:gd name="T30" fmla="*/ 587 w 601"/>
                <a:gd name="T31" fmla="*/ 14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1" h="393">
                  <a:moveTo>
                    <a:pt x="587" y="148"/>
                  </a:moveTo>
                  <a:lnTo>
                    <a:pt x="590" y="136"/>
                  </a:lnTo>
                  <a:lnTo>
                    <a:pt x="66" y="0"/>
                  </a:lnTo>
                  <a:lnTo>
                    <a:pt x="0" y="253"/>
                  </a:lnTo>
                  <a:lnTo>
                    <a:pt x="536" y="393"/>
                  </a:lnTo>
                  <a:lnTo>
                    <a:pt x="601" y="139"/>
                  </a:lnTo>
                  <a:lnTo>
                    <a:pt x="590" y="136"/>
                  </a:lnTo>
                  <a:lnTo>
                    <a:pt x="587" y="148"/>
                  </a:lnTo>
                  <a:lnTo>
                    <a:pt x="575" y="145"/>
                  </a:lnTo>
                  <a:lnTo>
                    <a:pt x="518" y="364"/>
                  </a:lnTo>
                  <a:lnTo>
                    <a:pt x="29" y="236"/>
                  </a:lnTo>
                  <a:lnTo>
                    <a:pt x="83" y="28"/>
                  </a:lnTo>
                  <a:lnTo>
                    <a:pt x="584" y="159"/>
                  </a:lnTo>
                  <a:lnTo>
                    <a:pt x="587" y="148"/>
                  </a:lnTo>
                  <a:lnTo>
                    <a:pt x="575" y="145"/>
                  </a:lnTo>
                  <a:lnTo>
                    <a:pt x="587" y="148"/>
                  </a:lnTo>
                  <a:close/>
                </a:path>
              </a:pathLst>
            </a:custGeom>
            <a:solidFill>
              <a:srgbClr val="1A7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205" name="îṡľîḋé"/>
            <p:cNvSpPr/>
            <p:nvPr/>
          </p:nvSpPr>
          <p:spPr bwMode="auto">
            <a:xfrm>
              <a:off x="9167813" y="4735513"/>
              <a:ext cx="307975" cy="307975"/>
            </a:xfrm>
            <a:custGeom>
              <a:avLst/>
              <a:gdLst>
                <a:gd name="T0" fmla="*/ 64 w 68"/>
                <a:gd name="T1" fmla="*/ 42 h 68"/>
                <a:gd name="T2" fmla="*/ 26 w 68"/>
                <a:gd name="T3" fmla="*/ 63 h 68"/>
                <a:gd name="T4" fmla="*/ 4 w 68"/>
                <a:gd name="T5" fmla="*/ 26 h 68"/>
                <a:gd name="T6" fmla="*/ 41 w 68"/>
                <a:gd name="T7" fmla="*/ 4 h 68"/>
                <a:gd name="T8" fmla="*/ 64 w 68"/>
                <a:gd name="T9" fmla="*/ 4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68">
                  <a:moveTo>
                    <a:pt x="64" y="42"/>
                  </a:moveTo>
                  <a:cubicBezTo>
                    <a:pt x="59" y="58"/>
                    <a:pt x="42" y="68"/>
                    <a:pt x="26" y="63"/>
                  </a:cubicBezTo>
                  <a:cubicBezTo>
                    <a:pt x="10" y="59"/>
                    <a:pt x="0" y="42"/>
                    <a:pt x="4" y="26"/>
                  </a:cubicBezTo>
                  <a:cubicBezTo>
                    <a:pt x="8" y="10"/>
                    <a:pt x="25" y="0"/>
                    <a:pt x="41" y="4"/>
                  </a:cubicBezTo>
                  <a:cubicBezTo>
                    <a:pt x="58" y="9"/>
                    <a:pt x="68" y="25"/>
                    <a:pt x="64" y="42"/>
                  </a:cubicBezTo>
                  <a:close/>
                </a:path>
              </a:pathLst>
            </a:custGeom>
            <a:solidFill>
              <a:srgbClr val="1A7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206" name="iṩ1íḑé"/>
            <p:cNvSpPr/>
            <p:nvPr/>
          </p:nvSpPr>
          <p:spPr bwMode="auto">
            <a:xfrm>
              <a:off x="2449513" y="4568826"/>
              <a:ext cx="550863" cy="461963"/>
            </a:xfrm>
            <a:custGeom>
              <a:avLst/>
              <a:gdLst>
                <a:gd name="T0" fmla="*/ 253 w 347"/>
                <a:gd name="T1" fmla="*/ 0 h 291"/>
                <a:gd name="T2" fmla="*/ 145 w 347"/>
                <a:gd name="T3" fmla="*/ 31 h 291"/>
                <a:gd name="T4" fmla="*/ 37 w 347"/>
                <a:gd name="T5" fmla="*/ 65 h 291"/>
                <a:gd name="T6" fmla="*/ 0 w 347"/>
                <a:gd name="T7" fmla="*/ 174 h 291"/>
                <a:gd name="T8" fmla="*/ 225 w 347"/>
                <a:gd name="T9" fmla="*/ 291 h 291"/>
                <a:gd name="T10" fmla="*/ 347 w 347"/>
                <a:gd name="T11" fmla="*/ 65 h 291"/>
                <a:gd name="T12" fmla="*/ 253 w 347"/>
                <a:gd name="T13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7" h="291">
                  <a:moveTo>
                    <a:pt x="253" y="0"/>
                  </a:moveTo>
                  <a:lnTo>
                    <a:pt x="145" y="31"/>
                  </a:lnTo>
                  <a:lnTo>
                    <a:pt x="37" y="65"/>
                  </a:lnTo>
                  <a:lnTo>
                    <a:pt x="0" y="174"/>
                  </a:lnTo>
                  <a:lnTo>
                    <a:pt x="225" y="291"/>
                  </a:lnTo>
                  <a:lnTo>
                    <a:pt x="347" y="65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63D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207" name="îṥḷiḓê"/>
            <p:cNvSpPr/>
            <p:nvPr/>
          </p:nvSpPr>
          <p:spPr bwMode="auto">
            <a:xfrm>
              <a:off x="2449513" y="4672013"/>
              <a:ext cx="190500" cy="173038"/>
            </a:xfrm>
            <a:custGeom>
              <a:avLst/>
              <a:gdLst>
                <a:gd name="T0" fmla="*/ 120 w 120"/>
                <a:gd name="T1" fmla="*/ 72 h 109"/>
                <a:gd name="T2" fmla="*/ 0 w 120"/>
                <a:gd name="T3" fmla="*/ 109 h 109"/>
                <a:gd name="T4" fmla="*/ 37 w 120"/>
                <a:gd name="T5" fmla="*/ 0 h 109"/>
                <a:gd name="T6" fmla="*/ 120 w 120"/>
                <a:gd name="T7" fmla="*/ 72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" h="109">
                  <a:moveTo>
                    <a:pt x="120" y="72"/>
                  </a:moveTo>
                  <a:lnTo>
                    <a:pt x="0" y="109"/>
                  </a:lnTo>
                  <a:lnTo>
                    <a:pt x="37" y="0"/>
                  </a:lnTo>
                  <a:lnTo>
                    <a:pt x="120" y="72"/>
                  </a:lnTo>
                  <a:close/>
                </a:path>
              </a:pathLst>
            </a:custGeom>
            <a:solidFill>
              <a:srgbClr val="59C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208" name="íṩḷïḍé"/>
            <p:cNvSpPr/>
            <p:nvPr/>
          </p:nvSpPr>
          <p:spPr bwMode="auto">
            <a:xfrm>
              <a:off x="2640013" y="4618038"/>
              <a:ext cx="171450" cy="168275"/>
            </a:xfrm>
            <a:custGeom>
              <a:avLst/>
              <a:gdLst>
                <a:gd name="T0" fmla="*/ 0 w 108"/>
                <a:gd name="T1" fmla="*/ 106 h 106"/>
                <a:gd name="T2" fmla="*/ 108 w 108"/>
                <a:gd name="T3" fmla="*/ 71 h 106"/>
                <a:gd name="T4" fmla="*/ 25 w 108"/>
                <a:gd name="T5" fmla="*/ 0 h 106"/>
                <a:gd name="T6" fmla="*/ 0 w 108"/>
                <a:gd name="T7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106">
                  <a:moveTo>
                    <a:pt x="0" y="106"/>
                  </a:moveTo>
                  <a:lnTo>
                    <a:pt x="108" y="71"/>
                  </a:lnTo>
                  <a:lnTo>
                    <a:pt x="25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59C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209" name="ïslíḑè"/>
            <p:cNvSpPr/>
            <p:nvPr/>
          </p:nvSpPr>
          <p:spPr bwMode="auto">
            <a:xfrm>
              <a:off x="2811463" y="4568826"/>
              <a:ext cx="188913" cy="161925"/>
            </a:xfrm>
            <a:custGeom>
              <a:avLst/>
              <a:gdLst>
                <a:gd name="T0" fmla="*/ 0 w 119"/>
                <a:gd name="T1" fmla="*/ 102 h 102"/>
                <a:gd name="T2" fmla="*/ 119 w 119"/>
                <a:gd name="T3" fmla="*/ 65 h 102"/>
                <a:gd name="T4" fmla="*/ 25 w 119"/>
                <a:gd name="T5" fmla="*/ 0 h 102"/>
                <a:gd name="T6" fmla="*/ 0 w 119"/>
                <a:gd name="T7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" h="102">
                  <a:moveTo>
                    <a:pt x="0" y="102"/>
                  </a:moveTo>
                  <a:lnTo>
                    <a:pt x="119" y="65"/>
                  </a:lnTo>
                  <a:lnTo>
                    <a:pt x="25" y="0"/>
                  </a:lnTo>
                  <a:lnTo>
                    <a:pt x="0" y="102"/>
                  </a:lnTo>
                  <a:close/>
                </a:path>
              </a:pathLst>
            </a:custGeom>
            <a:solidFill>
              <a:srgbClr val="59C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210" name="îsļîḓe"/>
            <p:cNvSpPr/>
            <p:nvPr/>
          </p:nvSpPr>
          <p:spPr bwMode="auto">
            <a:xfrm>
              <a:off x="2449513" y="4786313"/>
              <a:ext cx="357188" cy="244475"/>
            </a:xfrm>
            <a:custGeom>
              <a:avLst/>
              <a:gdLst>
                <a:gd name="T0" fmla="*/ 120 w 225"/>
                <a:gd name="T1" fmla="*/ 0 h 154"/>
                <a:gd name="T2" fmla="*/ 225 w 225"/>
                <a:gd name="T3" fmla="*/ 154 h 154"/>
                <a:gd name="T4" fmla="*/ 0 w 225"/>
                <a:gd name="T5" fmla="*/ 37 h 154"/>
                <a:gd name="T6" fmla="*/ 120 w 225"/>
                <a:gd name="T7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5" h="154">
                  <a:moveTo>
                    <a:pt x="120" y="0"/>
                  </a:moveTo>
                  <a:lnTo>
                    <a:pt x="225" y="154"/>
                  </a:lnTo>
                  <a:lnTo>
                    <a:pt x="0" y="37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4FB0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211" name="íSļíḋé"/>
            <p:cNvSpPr/>
            <p:nvPr/>
          </p:nvSpPr>
          <p:spPr bwMode="auto">
            <a:xfrm>
              <a:off x="2806701" y="4672013"/>
              <a:ext cx="193675" cy="358775"/>
            </a:xfrm>
            <a:custGeom>
              <a:avLst/>
              <a:gdLst>
                <a:gd name="T0" fmla="*/ 0 w 122"/>
                <a:gd name="T1" fmla="*/ 226 h 226"/>
                <a:gd name="T2" fmla="*/ 3 w 122"/>
                <a:gd name="T3" fmla="*/ 37 h 226"/>
                <a:gd name="T4" fmla="*/ 122 w 122"/>
                <a:gd name="T5" fmla="*/ 0 h 226"/>
                <a:gd name="T6" fmla="*/ 0 w 122"/>
                <a:gd name="T7" fmla="*/ 226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2" h="226">
                  <a:moveTo>
                    <a:pt x="0" y="226"/>
                  </a:moveTo>
                  <a:lnTo>
                    <a:pt x="3" y="37"/>
                  </a:lnTo>
                  <a:lnTo>
                    <a:pt x="122" y="0"/>
                  </a:lnTo>
                  <a:lnTo>
                    <a:pt x="0" y="226"/>
                  </a:lnTo>
                  <a:close/>
                </a:path>
              </a:pathLst>
            </a:custGeom>
            <a:solidFill>
              <a:srgbClr val="4FB0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212" name="iṩḻíďê"/>
            <p:cNvSpPr/>
            <p:nvPr/>
          </p:nvSpPr>
          <p:spPr bwMode="auto">
            <a:xfrm>
              <a:off x="2620963" y="4456113"/>
              <a:ext cx="31750" cy="53975"/>
            </a:xfrm>
            <a:custGeom>
              <a:avLst/>
              <a:gdLst>
                <a:gd name="T0" fmla="*/ 5 w 7"/>
                <a:gd name="T1" fmla="*/ 11 h 12"/>
                <a:gd name="T2" fmla="*/ 5 w 7"/>
                <a:gd name="T3" fmla="*/ 11 h 12"/>
                <a:gd name="T4" fmla="*/ 2 w 7"/>
                <a:gd name="T5" fmla="*/ 9 h 12"/>
                <a:gd name="T6" fmla="*/ 0 w 7"/>
                <a:gd name="T7" fmla="*/ 4 h 12"/>
                <a:gd name="T8" fmla="*/ 2 w 7"/>
                <a:gd name="T9" fmla="*/ 1 h 12"/>
                <a:gd name="T10" fmla="*/ 5 w 7"/>
                <a:gd name="T11" fmla="*/ 2 h 12"/>
                <a:gd name="T12" fmla="*/ 7 w 7"/>
                <a:gd name="T13" fmla="*/ 8 h 12"/>
                <a:gd name="T14" fmla="*/ 5 w 7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2">
                  <a:moveTo>
                    <a:pt x="5" y="11"/>
                  </a:moveTo>
                  <a:cubicBezTo>
                    <a:pt x="5" y="11"/>
                    <a:pt x="5" y="11"/>
                    <a:pt x="5" y="11"/>
                  </a:cubicBezTo>
                  <a:cubicBezTo>
                    <a:pt x="4" y="12"/>
                    <a:pt x="2" y="11"/>
                    <a:pt x="2" y="9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1"/>
                    <a:pt x="2" y="1"/>
                  </a:cubicBezTo>
                  <a:cubicBezTo>
                    <a:pt x="3" y="0"/>
                    <a:pt x="5" y="1"/>
                    <a:pt x="5" y="2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9"/>
                    <a:pt x="7" y="11"/>
                    <a:pt x="5" y="11"/>
                  </a:cubicBezTo>
                  <a:close/>
                </a:path>
              </a:pathLst>
            </a:custGeom>
            <a:solidFill>
              <a:srgbClr val="4FB0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213" name="ïśḷíďê"/>
            <p:cNvSpPr/>
            <p:nvPr/>
          </p:nvSpPr>
          <p:spPr bwMode="auto">
            <a:xfrm>
              <a:off x="2503488" y="4518026"/>
              <a:ext cx="46038" cy="46038"/>
            </a:xfrm>
            <a:custGeom>
              <a:avLst/>
              <a:gdLst>
                <a:gd name="T0" fmla="*/ 9 w 10"/>
                <a:gd name="T1" fmla="*/ 9 h 10"/>
                <a:gd name="T2" fmla="*/ 9 w 10"/>
                <a:gd name="T3" fmla="*/ 9 h 10"/>
                <a:gd name="T4" fmla="*/ 5 w 10"/>
                <a:gd name="T5" fmla="*/ 9 h 10"/>
                <a:gd name="T6" fmla="*/ 1 w 10"/>
                <a:gd name="T7" fmla="*/ 5 h 10"/>
                <a:gd name="T8" fmla="*/ 1 w 10"/>
                <a:gd name="T9" fmla="*/ 1 h 10"/>
                <a:gd name="T10" fmla="*/ 5 w 10"/>
                <a:gd name="T11" fmla="*/ 1 h 10"/>
                <a:gd name="T12" fmla="*/ 9 w 10"/>
                <a:gd name="T13" fmla="*/ 6 h 10"/>
                <a:gd name="T14" fmla="*/ 9 w 10"/>
                <a:gd name="T15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0">
                  <a:moveTo>
                    <a:pt x="9" y="9"/>
                  </a:moveTo>
                  <a:cubicBezTo>
                    <a:pt x="9" y="9"/>
                    <a:pt x="9" y="9"/>
                    <a:pt x="9" y="9"/>
                  </a:cubicBezTo>
                  <a:cubicBezTo>
                    <a:pt x="7" y="10"/>
                    <a:pt x="6" y="10"/>
                    <a:pt x="5" y="9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4"/>
                    <a:pt x="0" y="2"/>
                    <a:pt x="1" y="1"/>
                  </a:cubicBezTo>
                  <a:cubicBezTo>
                    <a:pt x="3" y="0"/>
                    <a:pt x="4" y="0"/>
                    <a:pt x="5" y="1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7"/>
                    <a:pt x="10" y="9"/>
                    <a:pt x="9" y="9"/>
                  </a:cubicBezTo>
                  <a:close/>
                </a:path>
              </a:pathLst>
            </a:custGeom>
            <a:solidFill>
              <a:srgbClr val="4FB0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214" name="iṧ1ïďe"/>
            <p:cNvSpPr/>
            <p:nvPr/>
          </p:nvSpPr>
          <p:spPr bwMode="auto">
            <a:xfrm>
              <a:off x="2422526" y="4622801"/>
              <a:ext cx="49213" cy="36513"/>
            </a:xfrm>
            <a:custGeom>
              <a:avLst/>
              <a:gdLst>
                <a:gd name="T0" fmla="*/ 10 w 11"/>
                <a:gd name="T1" fmla="*/ 7 h 8"/>
                <a:gd name="T2" fmla="*/ 10 w 11"/>
                <a:gd name="T3" fmla="*/ 7 h 8"/>
                <a:gd name="T4" fmla="*/ 7 w 11"/>
                <a:gd name="T5" fmla="*/ 8 h 8"/>
                <a:gd name="T6" fmla="*/ 2 w 11"/>
                <a:gd name="T7" fmla="*/ 5 h 8"/>
                <a:gd name="T8" fmla="*/ 1 w 11"/>
                <a:gd name="T9" fmla="*/ 1 h 8"/>
                <a:gd name="T10" fmla="*/ 4 w 11"/>
                <a:gd name="T11" fmla="*/ 0 h 8"/>
                <a:gd name="T12" fmla="*/ 9 w 11"/>
                <a:gd name="T13" fmla="*/ 3 h 8"/>
                <a:gd name="T14" fmla="*/ 10 w 11"/>
                <a:gd name="T15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8">
                  <a:moveTo>
                    <a:pt x="10" y="7"/>
                  </a:moveTo>
                  <a:cubicBezTo>
                    <a:pt x="10" y="7"/>
                    <a:pt x="10" y="7"/>
                    <a:pt x="10" y="7"/>
                  </a:cubicBezTo>
                  <a:cubicBezTo>
                    <a:pt x="10" y="8"/>
                    <a:pt x="8" y="8"/>
                    <a:pt x="7" y="8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0" y="4"/>
                    <a:pt x="0" y="3"/>
                    <a:pt x="1" y="1"/>
                  </a:cubicBezTo>
                  <a:cubicBezTo>
                    <a:pt x="1" y="0"/>
                    <a:pt x="3" y="0"/>
                    <a:pt x="4" y="0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1" y="4"/>
                    <a:pt x="11" y="5"/>
                    <a:pt x="10" y="7"/>
                  </a:cubicBezTo>
                  <a:close/>
                </a:path>
              </a:pathLst>
            </a:custGeom>
            <a:solidFill>
              <a:srgbClr val="4FB0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215" name="išḻîďè"/>
            <p:cNvSpPr/>
            <p:nvPr/>
          </p:nvSpPr>
          <p:spPr bwMode="auto">
            <a:xfrm>
              <a:off x="2386013" y="4749801"/>
              <a:ext cx="49213" cy="26988"/>
            </a:xfrm>
            <a:custGeom>
              <a:avLst/>
              <a:gdLst>
                <a:gd name="T0" fmla="*/ 11 w 11"/>
                <a:gd name="T1" fmla="*/ 3 h 6"/>
                <a:gd name="T2" fmla="*/ 11 w 11"/>
                <a:gd name="T3" fmla="*/ 3 h 6"/>
                <a:gd name="T4" fmla="*/ 8 w 11"/>
                <a:gd name="T5" fmla="*/ 6 h 6"/>
                <a:gd name="T6" fmla="*/ 3 w 11"/>
                <a:gd name="T7" fmla="*/ 5 h 6"/>
                <a:gd name="T8" fmla="*/ 0 w 11"/>
                <a:gd name="T9" fmla="*/ 2 h 6"/>
                <a:gd name="T10" fmla="*/ 3 w 11"/>
                <a:gd name="T11" fmla="*/ 0 h 6"/>
                <a:gd name="T12" fmla="*/ 9 w 11"/>
                <a:gd name="T13" fmla="*/ 0 h 6"/>
                <a:gd name="T14" fmla="*/ 11 w 11"/>
                <a:gd name="T1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6">
                  <a:moveTo>
                    <a:pt x="11" y="3"/>
                  </a:moveTo>
                  <a:cubicBezTo>
                    <a:pt x="11" y="3"/>
                    <a:pt x="11" y="3"/>
                    <a:pt x="11" y="3"/>
                  </a:cubicBezTo>
                  <a:cubicBezTo>
                    <a:pt x="11" y="5"/>
                    <a:pt x="10" y="6"/>
                    <a:pt x="8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1" y="2"/>
                    <a:pt x="11" y="3"/>
                  </a:cubicBezTo>
                  <a:close/>
                </a:path>
              </a:pathLst>
            </a:custGeom>
            <a:solidFill>
              <a:srgbClr val="4FB0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216" name="iSḻíḑé"/>
            <p:cNvSpPr/>
            <p:nvPr/>
          </p:nvSpPr>
          <p:spPr bwMode="auto">
            <a:xfrm>
              <a:off x="2960688" y="4559301"/>
              <a:ext cx="44450" cy="46038"/>
            </a:xfrm>
            <a:custGeom>
              <a:avLst/>
              <a:gdLst>
                <a:gd name="T0" fmla="*/ 1 w 10"/>
                <a:gd name="T1" fmla="*/ 9 h 10"/>
                <a:gd name="T2" fmla="*/ 1 w 10"/>
                <a:gd name="T3" fmla="*/ 9 h 10"/>
                <a:gd name="T4" fmla="*/ 1 w 10"/>
                <a:gd name="T5" fmla="*/ 5 h 10"/>
                <a:gd name="T6" fmla="*/ 5 w 10"/>
                <a:gd name="T7" fmla="*/ 1 h 10"/>
                <a:gd name="T8" fmla="*/ 9 w 10"/>
                <a:gd name="T9" fmla="*/ 2 h 10"/>
                <a:gd name="T10" fmla="*/ 9 w 10"/>
                <a:gd name="T11" fmla="*/ 5 h 10"/>
                <a:gd name="T12" fmla="*/ 4 w 10"/>
                <a:gd name="T13" fmla="*/ 9 h 10"/>
                <a:gd name="T14" fmla="*/ 1 w 10"/>
                <a:gd name="T15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0"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0" y="8"/>
                    <a:pt x="0" y="6"/>
                    <a:pt x="1" y="5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0"/>
                    <a:pt x="8" y="1"/>
                    <a:pt x="9" y="2"/>
                  </a:cubicBezTo>
                  <a:cubicBezTo>
                    <a:pt x="10" y="3"/>
                    <a:pt x="10" y="4"/>
                    <a:pt x="9" y="5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3" y="10"/>
                    <a:pt x="2" y="10"/>
                    <a:pt x="1" y="9"/>
                  </a:cubicBezTo>
                  <a:close/>
                </a:path>
              </a:pathLst>
            </a:custGeom>
            <a:solidFill>
              <a:srgbClr val="4FB0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217" name="íSliḑê"/>
            <p:cNvSpPr/>
            <p:nvPr/>
          </p:nvSpPr>
          <p:spPr bwMode="auto">
            <a:xfrm>
              <a:off x="2865438" y="4478338"/>
              <a:ext cx="36513" cy="49213"/>
            </a:xfrm>
            <a:custGeom>
              <a:avLst/>
              <a:gdLst>
                <a:gd name="T0" fmla="*/ 2 w 8"/>
                <a:gd name="T1" fmla="*/ 11 h 11"/>
                <a:gd name="T2" fmla="*/ 2 w 8"/>
                <a:gd name="T3" fmla="*/ 11 h 11"/>
                <a:gd name="T4" fmla="*/ 0 w 8"/>
                <a:gd name="T5" fmla="*/ 7 h 11"/>
                <a:gd name="T6" fmla="*/ 3 w 8"/>
                <a:gd name="T7" fmla="*/ 2 h 11"/>
                <a:gd name="T8" fmla="*/ 7 w 8"/>
                <a:gd name="T9" fmla="*/ 1 h 11"/>
                <a:gd name="T10" fmla="*/ 8 w 8"/>
                <a:gd name="T11" fmla="*/ 4 h 11"/>
                <a:gd name="T12" fmla="*/ 5 w 8"/>
                <a:gd name="T13" fmla="*/ 9 h 11"/>
                <a:gd name="T14" fmla="*/ 2 w 8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1">
                  <a:moveTo>
                    <a:pt x="2" y="11"/>
                  </a:moveTo>
                  <a:cubicBezTo>
                    <a:pt x="2" y="11"/>
                    <a:pt x="2" y="11"/>
                    <a:pt x="2" y="11"/>
                  </a:cubicBezTo>
                  <a:cubicBezTo>
                    <a:pt x="0" y="10"/>
                    <a:pt x="0" y="8"/>
                    <a:pt x="0" y="7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5" y="0"/>
                    <a:pt x="7" y="1"/>
                  </a:cubicBezTo>
                  <a:cubicBezTo>
                    <a:pt x="8" y="1"/>
                    <a:pt x="8" y="3"/>
                    <a:pt x="8" y="4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4" y="11"/>
                    <a:pt x="3" y="11"/>
                    <a:pt x="2" y="11"/>
                  </a:cubicBezTo>
                  <a:close/>
                </a:path>
              </a:pathLst>
            </a:custGeom>
            <a:solidFill>
              <a:srgbClr val="4FB0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218" name="îṩlíḋè"/>
            <p:cNvSpPr/>
            <p:nvPr/>
          </p:nvSpPr>
          <p:spPr bwMode="auto">
            <a:xfrm>
              <a:off x="2747963" y="4441826"/>
              <a:ext cx="26988" cy="49213"/>
            </a:xfrm>
            <a:custGeom>
              <a:avLst/>
              <a:gdLst>
                <a:gd name="T0" fmla="*/ 3 w 6"/>
                <a:gd name="T1" fmla="*/ 11 h 11"/>
                <a:gd name="T2" fmla="*/ 3 w 6"/>
                <a:gd name="T3" fmla="*/ 11 h 11"/>
                <a:gd name="T4" fmla="*/ 0 w 6"/>
                <a:gd name="T5" fmla="*/ 8 h 11"/>
                <a:gd name="T6" fmla="*/ 1 w 6"/>
                <a:gd name="T7" fmla="*/ 3 h 11"/>
                <a:gd name="T8" fmla="*/ 4 w 6"/>
                <a:gd name="T9" fmla="*/ 0 h 11"/>
                <a:gd name="T10" fmla="*/ 6 w 6"/>
                <a:gd name="T11" fmla="*/ 3 h 11"/>
                <a:gd name="T12" fmla="*/ 6 w 6"/>
                <a:gd name="T13" fmla="*/ 9 h 11"/>
                <a:gd name="T14" fmla="*/ 3 w 6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11">
                  <a:moveTo>
                    <a:pt x="3" y="11"/>
                  </a:moveTo>
                  <a:cubicBezTo>
                    <a:pt x="3" y="11"/>
                    <a:pt x="3" y="11"/>
                    <a:pt x="3" y="11"/>
                  </a:cubicBezTo>
                  <a:cubicBezTo>
                    <a:pt x="1" y="11"/>
                    <a:pt x="0" y="10"/>
                    <a:pt x="0" y="8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5" y="0"/>
                    <a:pt x="6" y="2"/>
                    <a:pt x="6" y="3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10"/>
                    <a:pt x="4" y="11"/>
                    <a:pt x="3" y="11"/>
                  </a:cubicBezTo>
                  <a:close/>
                </a:path>
              </a:pathLst>
            </a:custGeom>
            <a:solidFill>
              <a:srgbClr val="4FB0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219" name="îslîḍê"/>
            <p:cNvSpPr/>
            <p:nvPr/>
          </p:nvSpPr>
          <p:spPr bwMode="auto">
            <a:xfrm>
              <a:off x="9299576" y="5522913"/>
              <a:ext cx="369888" cy="339725"/>
            </a:xfrm>
            <a:custGeom>
              <a:avLst/>
              <a:gdLst>
                <a:gd name="T0" fmla="*/ 222 w 233"/>
                <a:gd name="T1" fmla="*/ 80 h 214"/>
                <a:gd name="T2" fmla="*/ 148 w 233"/>
                <a:gd name="T3" fmla="*/ 40 h 214"/>
                <a:gd name="T4" fmla="*/ 77 w 233"/>
                <a:gd name="T5" fmla="*/ 0 h 214"/>
                <a:gd name="T6" fmla="*/ 0 w 233"/>
                <a:gd name="T7" fmla="*/ 35 h 214"/>
                <a:gd name="T8" fmla="*/ 54 w 233"/>
                <a:gd name="T9" fmla="*/ 214 h 214"/>
                <a:gd name="T10" fmla="*/ 233 w 233"/>
                <a:gd name="T11" fmla="*/ 163 h 214"/>
                <a:gd name="T12" fmla="*/ 222 w 233"/>
                <a:gd name="T13" fmla="*/ 8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3" h="214">
                  <a:moveTo>
                    <a:pt x="222" y="80"/>
                  </a:moveTo>
                  <a:lnTo>
                    <a:pt x="148" y="40"/>
                  </a:lnTo>
                  <a:lnTo>
                    <a:pt x="77" y="0"/>
                  </a:lnTo>
                  <a:lnTo>
                    <a:pt x="0" y="35"/>
                  </a:lnTo>
                  <a:lnTo>
                    <a:pt x="54" y="214"/>
                  </a:lnTo>
                  <a:lnTo>
                    <a:pt x="233" y="163"/>
                  </a:lnTo>
                  <a:lnTo>
                    <a:pt x="222" y="80"/>
                  </a:lnTo>
                  <a:close/>
                </a:path>
              </a:pathLst>
            </a:custGeom>
            <a:solidFill>
              <a:srgbClr val="63D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220" name="iṣ1íḋè"/>
            <p:cNvSpPr/>
            <p:nvPr/>
          </p:nvSpPr>
          <p:spPr bwMode="auto">
            <a:xfrm>
              <a:off x="9299576" y="5522913"/>
              <a:ext cx="127000" cy="127000"/>
            </a:xfrm>
            <a:custGeom>
              <a:avLst/>
              <a:gdLst>
                <a:gd name="T0" fmla="*/ 80 w 80"/>
                <a:gd name="T1" fmla="*/ 80 h 80"/>
                <a:gd name="T2" fmla="*/ 0 w 80"/>
                <a:gd name="T3" fmla="*/ 35 h 80"/>
                <a:gd name="T4" fmla="*/ 77 w 80"/>
                <a:gd name="T5" fmla="*/ 0 h 80"/>
                <a:gd name="T6" fmla="*/ 80 w 80"/>
                <a:gd name="T7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80">
                  <a:moveTo>
                    <a:pt x="80" y="80"/>
                  </a:moveTo>
                  <a:lnTo>
                    <a:pt x="0" y="35"/>
                  </a:lnTo>
                  <a:lnTo>
                    <a:pt x="77" y="0"/>
                  </a:lnTo>
                  <a:lnTo>
                    <a:pt x="80" y="80"/>
                  </a:lnTo>
                  <a:close/>
                </a:path>
              </a:pathLst>
            </a:custGeom>
            <a:solidFill>
              <a:srgbClr val="59C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221" name="îṩļîḋê"/>
            <p:cNvSpPr/>
            <p:nvPr/>
          </p:nvSpPr>
          <p:spPr bwMode="auto">
            <a:xfrm>
              <a:off x="9426576" y="5586413"/>
              <a:ext cx="117475" cy="122238"/>
            </a:xfrm>
            <a:custGeom>
              <a:avLst/>
              <a:gdLst>
                <a:gd name="T0" fmla="*/ 0 w 74"/>
                <a:gd name="T1" fmla="*/ 40 h 77"/>
                <a:gd name="T2" fmla="*/ 74 w 74"/>
                <a:gd name="T3" fmla="*/ 77 h 77"/>
                <a:gd name="T4" fmla="*/ 68 w 74"/>
                <a:gd name="T5" fmla="*/ 0 h 77"/>
                <a:gd name="T6" fmla="*/ 0 w 74"/>
                <a:gd name="T7" fmla="*/ 4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" h="77">
                  <a:moveTo>
                    <a:pt x="0" y="40"/>
                  </a:moveTo>
                  <a:lnTo>
                    <a:pt x="74" y="77"/>
                  </a:lnTo>
                  <a:lnTo>
                    <a:pt x="68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59C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222" name="iṩḷiḋê"/>
            <p:cNvSpPr/>
            <p:nvPr/>
          </p:nvSpPr>
          <p:spPr bwMode="auto">
            <a:xfrm>
              <a:off x="9544051" y="5649913"/>
              <a:ext cx="125413" cy="131763"/>
            </a:xfrm>
            <a:custGeom>
              <a:avLst/>
              <a:gdLst>
                <a:gd name="T0" fmla="*/ 0 w 79"/>
                <a:gd name="T1" fmla="*/ 37 h 83"/>
                <a:gd name="T2" fmla="*/ 79 w 79"/>
                <a:gd name="T3" fmla="*/ 83 h 83"/>
                <a:gd name="T4" fmla="*/ 68 w 79"/>
                <a:gd name="T5" fmla="*/ 0 h 83"/>
                <a:gd name="T6" fmla="*/ 0 w 79"/>
                <a:gd name="T7" fmla="*/ 37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83">
                  <a:moveTo>
                    <a:pt x="0" y="37"/>
                  </a:moveTo>
                  <a:lnTo>
                    <a:pt x="79" y="83"/>
                  </a:lnTo>
                  <a:lnTo>
                    <a:pt x="68" y="0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59C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223" name="îš1iḋè"/>
            <p:cNvSpPr/>
            <p:nvPr/>
          </p:nvSpPr>
          <p:spPr bwMode="auto">
            <a:xfrm>
              <a:off x="9299576" y="5578476"/>
              <a:ext cx="127000" cy="284163"/>
            </a:xfrm>
            <a:custGeom>
              <a:avLst/>
              <a:gdLst>
                <a:gd name="T0" fmla="*/ 80 w 80"/>
                <a:gd name="T1" fmla="*/ 45 h 179"/>
                <a:gd name="T2" fmla="*/ 54 w 80"/>
                <a:gd name="T3" fmla="*/ 179 h 179"/>
                <a:gd name="T4" fmla="*/ 0 w 80"/>
                <a:gd name="T5" fmla="*/ 0 h 179"/>
                <a:gd name="T6" fmla="*/ 80 w 80"/>
                <a:gd name="T7" fmla="*/ 45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179">
                  <a:moveTo>
                    <a:pt x="80" y="45"/>
                  </a:moveTo>
                  <a:lnTo>
                    <a:pt x="54" y="179"/>
                  </a:lnTo>
                  <a:lnTo>
                    <a:pt x="0" y="0"/>
                  </a:lnTo>
                  <a:lnTo>
                    <a:pt x="80" y="45"/>
                  </a:lnTo>
                  <a:close/>
                </a:path>
              </a:pathLst>
            </a:custGeom>
            <a:solidFill>
              <a:srgbClr val="4FB0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224" name="ïšļîďé"/>
            <p:cNvSpPr/>
            <p:nvPr/>
          </p:nvSpPr>
          <p:spPr bwMode="auto">
            <a:xfrm>
              <a:off x="9385301" y="5708651"/>
              <a:ext cx="284163" cy="153988"/>
            </a:xfrm>
            <a:custGeom>
              <a:avLst/>
              <a:gdLst>
                <a:gd name="T0" fmla="*/ 0 w 179"/>
                <a:gd name="T1" fmla="*/ 97 h 97"/>
                <a:gd name="T2" fmla="*/ 100 w 179"/>
                <a:gd name="T3" fmla="*/ 0 h 97"/>
                <a:gd name="T4" fmla="*/ 179 w 179"/>
                <a:gd name="T5" fmla="*/ 46 h 97"/>
                <a:gd name="T6" fmla="*/ 0 w 179"/>
                <a:gd name="T7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9" h="97">
                  <a:moveTo>
                    <a:pt x="0" y="97"/>
                  </a:moveTo>
                  <a:lnTo>
                    <a:pt x="100" y="0"/>
                  </a:lnTo>
                  <a:lnTo>
                    <a:pt x="179" y="46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4FB0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225" name="iṩļïḍe"/>
            <p:cNvSpPr/>
            <p:nvPr/>
          </p:nvSpPr>
          <p:spPr bwMode="auto">
            <a:xfrm>
              <a:off x="9571038" y="5473701"/>
              <a:ext cx="31750" cy="36513"/>
            </a:xfrm>
            <a:custGeom>
              <a:avLst/>
              <a:gdLst>
                <a:gd name="T0" fmla="*/ 1 w 7"/>
                <a:gd name="T1" fmla="*/ 8 h 8"/>
                <a:gd name="T2" fmla="*/ 1 w 7"/>
                <a:gd name="T3" fmla="*/ 8 h 8"/>
                <a:gd name="T4" fmla="*/ 1 w 7"/>
                <a:gd name="T5" fmla="*/ 5 h 8"/>
                <a:gd name="T6" fmla="*/ 3 w 7"/>
                <a:gd name="T7" fmla="*/ 1 h 8"/>
                <a:gd name="T8" fmla="*/ 5 w 7"/>
                <a:gd name="T9" fmla="*/ 1 h 8"/>
                <a:gd name="T10" fmla="*/ 6 w 7"/>
                <a:gd name="T11" fmla="*/ 3 h 8"/>
                <a:gd name="T12" fmla="*/ 4 w 7"/>
                <a:gd name="T13" fmla="*/ 7 h 8"/>
                <a:gd name="T14" fmla="*/ 1 w 7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8"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7"/>
                    <a:pt x="0" y="6"/>
                    <a:pt x="1" y="5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4" y="0"/>
                    <a:pt x="5" y="1"/>
                  </a:cubicBezTo>
                  <a:cubicBezTo>
                    <a:pt x="6" y="1"/>
                    <a:pt x="7" y="2"/>
                    <a:pt x="6" y="3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8"/>
                    <a:pt x="2" y="8"/>
                    <a:pt x="1" y="8"/>
                  </a:cubicBezTo>
                  <a:close/>
                </a:path>
              </a:pathLst>
            </a:custGeom>
            <a:solidFill>
              <a:srgbClr val="4FB0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226" name="îşḻïḑe"/>
            <p:cNvSpPr/>
            <p:nvPr/>
          </p:nvSpPr>
          <p:spPr bwMode="auto">
            <a:xfrm>
              <a:off x="9488488" y="5446713"/>
              <a:ext cx="19050" cy="36513"/>
            </a:xfrm>
            <a:custGeom>
              <a:avLst/>
              <a:gdLst>
                <a:gd name="T0" fmla="*/ 1 w 4"/>
                <a:gd name="T1" fmla="*/ 8 h 8"/>
                <a:gd name="T2" fmla="*/ 1 w 4"/>
                <a:gd name="T3" fmla="*/ 8 h 8"/>
                <a:gd name="T4" fmla="*/ 0 w 4"/>
                <a:gd name="T5" fmla="*/ 6 h 8"/>
                <a:gd name="T6" fmla="*/ 0 w 4"/>
                <a:gd name="T7" fmla="*/ 2 h 8"/>
                <a:gd name="T8" fmla="*/ 2 w 4"/>
                <a:gd name="T9" fmla="*/ 0 h 8"/>
                <a:gd name="T10" fmla="*/ 4 w 4"/>
                <a:gd name="T11" fmla="*/ 2 h 8"/>
                <a:gd name="T12" fmla="*/ 4 w 4"/>
                <a:gd name="T13" fmla="*/ 7 h 8"/>
                <a:gd name="T14" fmla="*/ 1 w 4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8"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0" y="8"/>
                    <a:pt x="0" y="7"/>
                    <a:pt x="0" y="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3" y="8"/>
                    <a:pt x="2" y="8"/>
                    <a:pt x="1" y="8"/>
                  </a:cubicBezTo>
                  <a:close/>
                </a:path>
              </a:pathLst>
            </a:custGeom>
            <a:solidFill>
              <a:srgbClr val="4FB0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227" name="íslíḋê"/>
            <p:cNvSpPr/>
            <p:nvPr/>
          </p:nvSpPr>
          <p:spPr bwMode="auto">
            <a:xfrm>
              <a:off x="9394826" y="5456238"/>
              <a:ext cx="22225" cy="34925"/>
            </a:xfrm>
            <a:custGeom>
              <a:avLst/>
              <a:gdLst>
                <a:gd name="T0" fmla="*/ 4 w 5"/>
                <a:gd name="T1" fmla="*/ 8 h 8"/>
                <a:gd name="T2" fmla="*/ 4 w 5"/>
                <a:gd name="T3" fmla="*/ 8 h 8"/>
                <a:gd name="T4" fmla="*/ 1 w 5"/>
                <a:gd name="T5" fmla="*/ 7 h 8"/>
                <a:gd name="T6" fmla="*/ 0 w 5"/>
                <a:gd name="T7" fmla="*/ 3 h 8"/>
                <a:gd name="T8" fmla="*/ 1 w 5"/>
                <a:gd name="T9" fmla="*/ 0 h 8"/>
                <a:gd name="T10" fmla="*/ 4 w 5"/>
                <a:gd name="T11" fmla="*/ 2 h 8"/>
                <a:gd name="T12" fmla="*/ 5 w 5"/>
                <a:gd name="T13" fmla="*/ 6 h 8"/>
                <a:gd name="T14" fmla="*/ 4 w 5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8">
                  <a:moveTo>
                    <a:pt x="4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3" y="8"/>
                    <a:pt x="1" y="8"/>
                    <a:pt x="1" y="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2" y="0"/>
                    <a:pt x="3" y="1"/>
                    <a:pt x="4" y="2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7"/>
                    <a:pt x="5" y="8"/>
                    <a:pt x="4" y="8"/>
                  </a:cubicBezTo>
                  <a:close/>
                </a:path>
              </a:pathLst>
            </a:custGeom>
            <a:solidFill>
              <a:srgbClr val="4FB0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228" name="îŝḻíďé"/>
            <p:cNvSpPr/>
            <p:nvPr/>
          </p:nvSpPr>
          <p:spPr bwMode="auto">
            <a:xfrm>
              <a:off x="9309101" y="5500688"/>
              <a:ext cx="30163" cy="36513"/>
            </a:xfrm>
            <a:custGeom>
              <a:avLst/>
              <a:gdLst>
                <a:gd name="T0" fmla="*/ 6 w 7"/>
                <a:gd name="T1" fmla="*/ 7 h 8"/>
                <a:gd name="T2" fmla="*/ 6 w 7"/>
                <a:gd name="T3" fmla="*/ 7 h 8"/>
                <a:gd name="T4" fmla="*/ 3 w 7"/>
                <a:gd name="T5" fmla="*/ 7 h 8"/>
                <a:gd name="T6" fmla="*/ 1 w 7"/>
                <a:gd name="T7" fmla="*/ 3 h 8"/>
                <a:gd name="T8" fmla="*/ 1 w 7"/>
                <a:gd name="T9" fmla="*/ 1 h 8"/>
                <a:gd name="T10" fmla="*/ 4 w 7"/>
                <a:gd name="T11" fmla="*/ 1 h 8"/>
                <a:gd name="T12" fmla="*/ 6 w 7"/>
                <a:gd name="T13" fmla="*/ 4 h 8"/>
                <a:gd name="T14" fmla="*/ 6 w 7"/>
                <a:gd name="T15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8">
                  <a:moveTo>
                    <a:pt x="6" y="7"/>
                  </a:moveTo>
                  <a:cubicBezTo>
                    <a:pt x="6" y="7"/>
                    <a:pt x="6" y="7"/>
                    <a:pt x="6" y="7"/>
                  </a:cubicBezTo>
                  <a:cubicBezTo>
                    <a:pt x="5" y="8"/>
                    <a:pt x="4" y="8"/>
                    <a:pt x="3" y="7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5"/>
                    <a:pt x="7" y="6"/>
                    <a:pt x="6" y="7"/>
                  </a:cubicBezTo>
                  <a:close/>
                </a:path>
              </a:pathLst>
            </a:custGeom>
            <a:solidFill>
              <a:srgbClr val="4FB0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229" name="ïşľîḍè"/>
            <p:cNvSpPr/>
            <p:nvPr/>
          </p:nvSpPr>
          <p:spPr bwMode="auto">
            <a:xfrm>
              <a:off x="9693276" y="5713413"/>
              <a:ext cx="34925" cy="22225"/>
            </a:xfrm>
            <a:custGeom>
              <a:avLst/>
              <a:gdLst>
                <a:gd name="T0" fmla="*/ 0 w 8"/>
                <a:gd name="T1" fmla="*/ 2 h 5"/>
                <a:gd name="T2" fmla="*/ 0 w 8"/>
                <a:gd name="T3" fmla="*/ 2 h 5"/>
                <a:gd name="T4" fmla="*/ 2 w 8"/>
                <a:gd name="T5" fmla="*/ 1 h 5"/>
                <a:gd name="T6" fmla="*/ 6 w 8"/>
                <a:gd name="T7" fmla="*/ 1 h 5"/>
                <a:gd name="T8" fmla="*/ 8 w 8"/>
                <a:gd name="T9" fmla="*/ 3 h 5"/>
                <a:gd name="T10" fmla="*/ 6 w 8"/>
                <a:gd name="T11" fmla="*/ 5 h 5"/>
                <a:gd name="T12" fmla="*/ 1 w 8"/>
                <a:gd name="T13" fmla="*/ 4 h 5"/>
                <a:gd name="T14" fmla="*/ 0 w 8"/>
                <a:gd name="T1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5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1"/>
                    <a:pt x="8" y="2"/>
                    <a:pt x="8" y="3"/>
                  </a:cubicBezTo>
                  <a:cubicBezTo>
                    <a:pt x="8" y="4"/>
                    <a:pt x="7" y="5"/>
                    <a:pt x="6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lose/>
                </a:path>
              </a:pathLst>
            </a:custGeom>
            <a:solidFill>
              <a:srgbClr val="4FB0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230" name="ïsļïḍê"/>
            <p:cNvSpPr/>
            <p:nvPr/>
          </p:nvSpPr>
          <p:spPr bwMode="auto">
            <a:xfrm>
              <a:off x="9683751" y="5622926"/>
              <a:ext cx="36513" cy="22225"/>
            </a:xfrm>
            <a:custGeom>
              <a:avLst/>
              <a:gdLst>
                <a:gd name="T0" fmla="*/ 0 w 8"/>
                <a:gd name="T1" fmla="*/ 4 h 5"/>
                <a:gd name="T2" fmla="*/ 0 w 8"/>
                <a:gd name="T3" fmla="*/ 4 h 5"/>
                <a:gd name="T4" fmla="*/ 1 w 8"/>
                <a:gd name="T5" fmla="*/ 1 h 5"/>
                <a:gd name="T6" fmla="*/ 5 w 8"/>
                <a:gd name="T7" fmla="*/ 0 h 5"/>
                <a:gd name="T8" fmla="*/ 8 w 8"/>
                <a:gd name="T9" fmla="*/ 1 h 5"/>
                <a:gd name="T10" fmla="*/ 6 w 8"/>
                <a:gd name="T11" fmla="*/ 4 h 5"/>
                <a:gd name="T12" fmla="*/ 2 w 8"/>
                <a:gd name="T13" fmla="*/ 5 h 5"/>
                <a:gd name="T14" fmla="*/ 0 w 8"/>
                <a:gd name="T1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5"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7" y="0"/>
                    <a:pt x="8" y="1"/>
                  </a:cubicBezTo>
                  <a:cubicBezTo>
                    <a:pt x="8" y="2"/>
                    <a:pt x="7" y="3"/>
                    <a:pt x="6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5"/>
                    <a:pt x="0" y="4"/>
                  </a:cubicBezTo>
                  <a:close/>
                </a:path>
              </a:pathLst>
            </a:custGeom>
            <a:solidFill>
              <a:srgbClr val="4FB0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231" name="is1îḑe"/>
            <p:cNvSpPr/>
            <p:nvPr/>
          </p:nvSpPr>
          <p:spPr bwMode="auto">
            <a:xfrm>
              <a:off x="9637713" y="5537201"/>
              <a:ext cx="36513" cy="31750"/>
            </a:xfrm>
            <a:custGeom>
              <a:avLst/>
              <a:gdLst>
                <a:gd name="T0" fmla="*/ 1 w 8"/>
                <a:gd name="T1" fmla="*/ 6 h 7"/>
                <a:gd name="T2" fmla="*/ 1 w 8"/>
                <a:gd name="T3" fmla="*/ 6 h 7"/>
                <a:gd name="T4" fmla="*/ 1 w 8"/>
                <a:gd name="T5" fmla="*/ 3 h 7"/>
                <a:gd name="T6" fmla="*/ 5 w 8"/>
                <a:gd name="T7" fmla="*/ 0 h 7"/>
                <a:gd name="T8" fmla="*/ 7 w 8"/>
                <a:gd name="T9" fmla="*/ 1 h 7"/>
                <a:gd name="T10" fmla="*/ 7 w 8"/>
                <a:gd name="T11" fmla="*/ 3 h 7"/>
                <a:gd name="T12" fmla="*/ 4 w 8"/>
                <a:gd name="T13" fmla="*/ 6 h 7"/>
                <a:gd name="T14" fmla="*/ 1 w 8"/>
                <a:gd name="T15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7"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0" y="5"/>
                    <a:pt x="0" y="4"/>
                    <a:pt x="1" y="3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7" y="0"/>
                    <a:pt x="7" y="1"/>
                  </a:cubicBezTo>
                  <a:cubicBezTo>
                    <a:pt x="8" y="2"/>
                    <a:pt x="8" y="3"/>
                    <a:pt x="7" y="3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7"/>
                    <a:pt x="2" y="7"/>
                    <a:pt x="1" y="6"/>
                  </a:cubicBezTo>
                  <a:close/>
                </a:path>
              </a:pathLst>
            </a:custGeom>
            <a:solidFill>
              <a:srgbClr val="4FB0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232" name="ïŝľiďe"/>
            <p:cNvSpPr/>
            <p:nvPr/>
          </p:nvSpPr>
          <p:spPr bwMode="auto">
            <a:xfrm>
              <a:off x="2205038" y="1500188"/>
              <a:ext cx="7546975" cy="2814638"/>
            </a:xfrm>
            <a:custGeom>
              <a:avLst/>
              <a:gdLst>
                <a:gd name="T0" fmla="*/ 1657 w 1669"/>
                <a:gd name="T1" fmla="*/ 7 h 622"/>
                <a:gd name="T2" fmla="*/ 1575 w 1669"/>
                <a:gd name="T3" fmla="*/ 1 h 622"/>
                <a:gd name="T4" fmla="*/ 1563 w 1669"/>
                <a:gd name="T5" fmla="*/ 12 h 622"/>
                <a:gd name="T6" fmla="*/ 1574 w 1669"/>
                <a:gd name="T7" fmla="*/ 25 h 622"/>
                <a:gd name="T8" fmla="*/ 1625 w 1669"/>
                <a:gd name="T9" fmla="*/ 29 h 622"/>
                <a:gd name="T10" fmla="*/ 1184 w 1669"/>
                <a:gd name="T11" fmla="*/ 402 h 622"/>
                <a:gd name="T12" fmla="*/ 880 w 1669"/>
                <a:gd name="T13" fmla="*/ 230 h 622"/>
                <a:gd name="T14" fmla="*/ 865 w 1669"/>
                <a:gd name="T15" fmla="*/ 233 h 622"/>
                <a:gd name="T16" fmla="*/ 549 w 1669"/>
                <a:gd name="T17" fmla="*/ 558 h 622"/>
                <a:gd name="T18" fmla="*/ 244 w 1669"/>
                <a:gd name="T19" fmla="*/ 406 h 622"/>
                <a:gd name="T20" fmla="*/ 230 w 1669"/>
                <a:gd name="T21" fmla="*/ 408 h 622"/>
                <a:gd name="T22" fmla="*/ 5 w 1669"/>
                <a:gd name="T23" fmla="*/ 600 h 622"/>
                <a:gd name="T24" fmla="*/ 4 w 1669"/>
                <a:gd name="T25" fmla="*/ 617 h 622"/>
                <a:gd name="T26" fmla="*/ 13 w 1669"/>
                <a:gd name="T27" fmla="*/ 622 h 622"/>
                <a:gd name="T28" fmla="*/ 21 w 1669"/>
                <a:gd name="T29" fmla="*/ 619 h 622"/>
                <a:gd name="T30" fmla="*/ 240 w 1669"/>
                <a:gd name="T31" fmla="*/ 431 h 622"/>
                <a:gd name="T32" fmla="*/ 546 w 1669"/>
                <a:gd name="T33" fmla="*/ 584 h 622"/>
                <a:gd name="T34" fmla="*/ 560 w 1669"/>
                <a:gd name="T35" fmla="*/ 581 h 622"/>
                <a:gd name="T36" fmla="*/ 876 w 1669"/>
                <a:gd name="T37" fmla="*/ 256 h 622"/>
                <a:gd name="T38" fmla="*/ 1180 w 1669"/>
                <a:gd name="T39" fmla="*/ 427 h 622"/>
                <a:gd name="T40" fmla="*/ 1194 w 1669"/>
                <a:gd name="T41" fmla="*/ 426 h 622"/>
                <a:gd name="T42" fmla="*/ 1645 w 1669"/>
                <a:gd name="T43" fmla="*/ 44 h 622"/>
                <a:gd name="T44" fmla="*/ 1645 w 1669"/>
                <a:gd name="T45" fmla="*/ 92 h 622"/>
                <a:gd name="T46" fmla="*/ 1657 w 1669"/>
                <a:gd name="T47" fmla="*/ 104 h 622"/>
                <a:gd name="T48" fmla="*/ 1669 w 1669"/>
                <a:gd name="T49" fmla="*/ 92 h 622"/>
                <a:gd name="T50" fmla="*/ 1669 w 1669"/>
                <a:gd name="T51" fmla="*/ 19 h 622"/>
                <a:gd name="T52" fmla="*/ 1657 w 1669"/>
                <a:gd name="T53" fmla="*/ 7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69" h="622">
                  <a:moveTo>
                    <a:pt x="1657" y="7"/>
                  </a:moveTo>
                  <a:cubicBezTo>
                    <a:pt x="1575" y="1"/>
                    <a:pt x="1575" y="1"/>
                    <a:pt x="1575" y="1"/>
                  </a:cubicBezTo>
                  <a:cubicBezTo>
                    <a:pt x="1569" y="0"/>
                    <a:pt x="1563" y="5"/>
                    <a:pt x="1563" y="12"/>
                  </a:cubicBezTo>
                  <a:cubicBezTo>
                    <a:pt x="1562" y="19"/>
                    <a:pt x="1567" y="24"/>
                    <a:pt x="1574" y="25"/>
                  </a:cubicBezTo>
                  <a:cubicBezTo>
                    <a:pt x="1625" y="29"/>
                    <a:pt x="1625" y="29"/>
                    <a:pt x="1625" y="29"/>
                  </a:cubicBezTo>
                  <a:cubicBezTo>
                    <a:pt x="1184" y="402"/>
                    <a:pt x="1184" y="402"/>
                    <a:pt x="1184" y="402"/>
                  </a:cubicBezTo>
                  <a:cubicBezTo>
                    <a:pt x="880" y="230"/>
                    <a:pt x="880" y="230"/>
                    <a:pt x="880" y="230"/>
                  </a:cubicBezTo>
                  <a:cubicBezTo>
                    <a:pt x="875" y="228"/>
                    <a:pt x="869" y="229"/>
                    <a:pt x="865" y="233"/>
                  </a:cubicBezTo>
                  <a:cubicBezTo>
                    <a:pt x="549" y="558"/>
                    <a:pt x="549" y="558"/>
                    <a:pt x="549" y="558"/>
                  </a:cubicBezTo>
                  <a:cubicBezTo>
                    <a:pt x="244" y="406"/>
                    <a:pt x="244" y="406"/>
                    <a:pt x="244" y="406"/>
                  </a:cubicBezTo>
                  <a:cubicBezTo>
                    <a:pt x="239" y="404"/>
                    <a:pt x="234" y="405"/>
                    <a:pt x="230" y="408"/>
                  </a:cubicBezTo>
                  <a:cubicBezTo>
                    <a:pt x="5" y="600"/>
                    <a:pt x="5" y="600"/>
                    <a:pt x="5" y="600"/>
                  </a:cubicBezTo>
                  <a:cubicBezTo>
                    <a:pt x="0" y="605"/>
                    <a:pt x="0" y="612"/>
                    <a:pt x="4" y="617"/>
                  </a:cubicBezTo>
                  <a:cubicBezTo>
                    <a:pt x="6" y="620"/>
                    <a:pt x="10" y="622"/>
                    <a:pt x="13" y="622"/>
                  </a:cubicBezTo>
                  <a:cubicBezTo>
                    <a:pt x="16" y="622"/>
                    <a:pt x="19" y="621"/>
                    <a:pt x="21" y="619"/>
                  </a:cubicBezTo>
                  <a:cubicBezTo>
                    <a:pt x="240" y="431"/>
                    <a:pt x="240" y="431"/>
                    <a:pt x="240" y="431"/>
                  </a:cubicBezTo>
                  <a:cubicBezTo>
                    <a:pt x="546" y="584"/>
                    <a:pt x="546" y="584"/>
                    <a:pt x="546" y="584"/>
                  </a:cubicBezTo>
                  <a:cubicBezTo>
                    <a:pt x="551" y="586"/>
                    <a:pt x="557" y="585"/>
                    <a:pt x="560" y="581"/>
                  </a:cubicBezTo>
                  <a:cubicBezTo>
                    <a:pt x="876" y="256"/>
                    <a:pt x="876" y="256"/>
                    <a:pt x="876" y="256"/>
                  </a:cubicBezTo>
                  <a:cubicBezTo>
                    <a:pt x="1180" y="427"/>
                    <a:pt x="1180" y="427"/>
                    <a:pt x="1180" y="427"/>
                  </a:cubicBezTo>
                  <a:cubicBezTo>
                    <a:pt x="1184" y="430"/>
                    <a:pt x="1190" y="429"/>
                    <a:pt x="1194" y="426"/>
                  </a:cubicBezTo>
                  <a:cubicBezTo>
                    <a:pt x="1645" y="44"/>
                    <a:pt x="1645" y="44"/>
                    <a:pt x="1645" y="44"/>
                  </a:cubicBezTo>
                  <a:cubicBezTo>
                    <a:pt x="1645" y="92"/>
                    <a:pt x="1645" y="92"/>
                    <a:pt x="1645" y="92"/>
                  </a:cubicBezTo>
                  <a:cubicBezTo>
                    <a:pt x="1645" y="99"/>
                    <a:pt x="1650" y="104"/>
                    <a:pt x="1657" y="104"/>
                  </a:cubicBezTo>
                  <a:cubicBezTo>
                    <a:pt x="1663" y="104"/>
                    <a:pt x="1669" y="99"/>
                    <a:pt x="1669" y="92"/>
                  </a:cubicBezTo>
                  <a:cubicBezTo>
                    <a:pt x="1669" y="19"/>
                    <a:pt x="1669" y="19"/>
                    <a:pt x="1669" y="19"/>
                  </a:cubicBezTo>
                  <a:cubicBezTo>
                    <a:pt x="1669" y="13"/>
                    <a:pt x="1664" y="7"/>
                    <a:pt x="1657" y="7"/>
                  </a:cubicBezTo>
                  <a:close/>
                </a:path>
              </a:pathLst>
            </a:custGeom>
            <a:solidFill>
              <a:srgbClr val="3D86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233" name="iṩḷîďè"/>
            <p:cNvSpPr/>
            <p:nvPr/>
          </p:nvSpPr>
          <p:spPr bwMode="auto">
            <a:xfrm>
              <a:off x="3805238" y="4160838"/>
              <a:ext cx="195263" cy="195263"/>
            </a:xfrm>
            <a:custGeom>
              <a:avLst/>
              <a:gdLst>
                <a:gd name="T0" fmla="*/ 38 w 43"/>
                <a:gd name="T1" fmla="*/ 17 h 43"/>
                <a:gd name="T2" fmla="*/ 38 w 43"/>
                <a:gd name="T3" fmla="*/ 17 h 43"/>
                <a:gd name="T4" fmla="*/ 26 w 43"/>
                <a:gd name="T5" fmla="*/ 5 h 43"/>
                <a:gd name="T6" fmla="*/ 26 w 43"/>
                <a:gd name="T7" fmla="*/ 5 h 43"/>
                <a:gd name="T8" fmla="*/ 21 w 43"/>
                <a:gd name="T9" fmla="*/ 0 h 43"/>
                <a:gd name="T10" fmla="*/ 17 w 43"/>
                <a:gd name="T11" fmla="*/ 5 h 43"/>
                <a:gd name="T12" fmla="*/ 17 w 43"/>
                <a:gd name="T13" fmla="*/ 5 h 43"/>
                <a:gd name="T14" fmla="*/ 5 w 43"/>
                <a:gd name="T15" fmla="*/ 17 h 43"/>
                <a:gd name="T16" fmla="*/ 4 w 43"/>
                <a:gd name="T17" fmla="*/ 17 h 43"/>
                <a:gd name="T18" fmla="*/ 0 w 43"/>
                <a:gd name="T19" fmla="*/ 22 h 43"/>
                <a:gd name="T20" fmla="*/ 4 w 43"/>
                <a:gd name="T21" fmla="*/ 26 h 43"/>
                <a:gd name="T22" fmla="*/ 5 w 43"/>
                <a:gd name="T23" fmla="*/ 26 h 43"/>
                <a:gd name="T24" fmla="*/ 17 w 43"/>
                <a:gd name="T25" fmla="*/ 38 h 43"/>
                <a:gd name="T26" fmla="*/ 17 w 43"/>
                <a:gd name="T27" fmla="*/ 39 h 43"/>
                <a:gd name="T28" fmla="*/ 21 w 43"/>
                <a:gd name="T29" fmla="*/ 43 h 43"/>
                <a:gd name="T30" fmla="*/ 26 w 43"/>
                <a:gd name="T31" fmla="*/ 39 h 43"/>
                <a:gd name="T32" fmla="*/ 26 w 43"/>
                <a:gd name="T33" fmla="*/ 38 h 43"/>
                <a:gd name="T34" fmla="*/ 38 w 43"/>
                <a:gd name="T35" fmla="*/ 26 h 43"/>
                <a:gd name="T36" fmla="*/ 38 w 43"/>
                <a:gd name="T37" fmla="*/ 26 h 43"/>
                <a:gd name="T38" fmla="*/ 43 w 43"/>
                <a:gd name="T39" fmla="*/ 22 h 43"/>
                <a:gd name="T40" fmla="*/ 38 w 43"/>
                <a:gd name="T41" fmla="*/ 17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3" h="43">
                  <a:moveTo>
                    <a:pt x="38" y="17"/>
                  </a:moveTo>
                  <a:cubicBezTo>
                    <a:pt x="38" y="17"/>
                    <a:pt x="38" y="17"/>
                    <a:pt x="38" y="17"/>
                  </a:cubicBezTo>
                  <a:cubicBezTo>
                    <a:pt x="31" y="17"/>
                    <a:pt x="26" y="12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2"/>
                    <a:pt x="24" y="0"/>
                    <a:pt x="21" y="0"/>
                  </a:cubicBezTo>
                  <a:cubicBezTo>
                    <a:pt x="19" y="0"/>
                    <a:pt x="17" y="2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12"/>
                    <a:pt x="11" y="17"/>
                    <a:pt x="5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2" y="17"/>
                    <a:pt x="0" y="19"/>
                    <a:pt x="0" y="22"/>
                  </a:cubicBezTo>
                  <a:cubicBezTo>
                    <a:pt x="0" y="24"/>
                    <a:pt x="2" y="26"/>
                    <a:pt x="4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11" y="26"/>
                    <a:pt x="17" y="31"/>
                    <a:pt x="17" y="38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41"/>
                    <a:pt x="19" y="43"/>
                    <a:pt x="21" y="43"/>
                  </a:cubicBezTo>
                  <a:cubicBezTo>
                    <a:pt x="24" y="43"/>
                    <a:pt x="26" y="41"/>
                    <a:pt x="26" y="39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1"/>
                    <a:pt x="31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41" y="26"/>
                    <a:pt x="43" y="24"/>
                    <a:pt x="43" y="22"/>
                  </a:cubicBezTo>
                  <a:cubicBezTo>
                    <a:pt x="43" y="19"/>
                    <a:pt x="41" y="17"/>
                    <a:pt x="38" y="17"/>
                  </a:cubicBez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234" name="îṣļiḋè"/>
            <p:cNvSpPr/>
            <p:nvPr/>
          </p:nvSpPr>
          <p:spPr bwMode="auto">
            <a:xfrm>
              <a:off x="6731001" y="3201988"/>
              <a:ext cx="195263" cy="193675"/>
            </a:xfrm>
            <a:custGeom>
              <a:avLst/>
              <a:gdLst>
                <a:gd name="T0" fmla="*/ 38 w 43"/>
                <a:gd name="T1" fmla="*/ 17 h 43"/>
                <a:gd name="T2" fmla="*/ 38 w 43"/>
                <a:gd name="T3" fmla="*/ 17 h 43"/>
                <a:gd name="T4" fmla="*/ 26 w 43"/>
                <a:gd name="T5" fmla="*/ 5 h 43"/>
                <a:gd name="T6" fmla="*/ 26 w 43"/>
                <a:gd name="T7" fmla="*/ 4 h 43"/>
                <a:gd name="T8" fmla="*/ 21 w 43"/>
                <a:gd name="T9" fmla="*/ 0 h 43"/>
                <a:gd name="T10" fmla="*/ 17 w 43"/>
                <a:gd name="T11" fmla="*/ 4 h 43"/>
                <a:gd name="T12" fmla="*/ 17 w 43"/>
                <a:gd name="T13" fmla="*/ 5 h 43"/>
                <a:gd name="T14" fmla="*/ 5 w 43"/>
                <a:gd name="T15" fmla="*/ 17 h 43"/>
                <a:gd name="T16" fmla="*/ 4 w 43"/>
                <a:gd name="T17" fmla="*/ 17 h 43"/>
                <a:gd name="T18" fmla="*/ 0 w 43"/>
                <a:gd name="T19" fmla="*/ 21 h 43"/>
                <a:gd name="T20" fmla="*/ 4 w 43"/>
                <a:gd name="T21" fmla="*/ 26 h 43"/>
                <a:gd name="T22" fmla="*/ 5 w 43"/>
                <a:gd name="T23" fmla="*/ 26 h 43"/>
                <a:gd name="T24" fmla="*/ 17 w 43"/>
                <a:gd name="T25" fmla="*/ 38 h 43"/>
                <a:gd name="T26" fmla="*/ 17 w 43"/>
                <a:gd name="T27" fmla="*/ 38 h 43"/>
                <a:gd name="T28" fmla="*/ 21 w 43"/>
                <a:gd name="T29" fmla="*/ 43 h 43"/>
                <a:gd name="T30" fmla="*/ 26 w 43"/>
                <a:gd name="T31" fmla="*/ 38 h 43"/>
                <a:gd name="T32" fmla="*/ 26 w 43"/>
                <a:gd name="T33" fmla="*/ 38 h 43"/>
                <a:gd name="T34" fmla="*/ 38 w 43"/>
                <a:gd name="T35" fmla="*/ 26 h 43"/>
                <a:gd name="T36" fmla="*/ 38 w 43"/>
                <a:gd name="T37" fmla="*/ 26 h 43"/>
                <a:gd name="T38" fmla="*/ 43 w 43"/>
                <a:gd name="T39" fmla="*/ 21 h 43"/>
                <a:gd name="T40" fmla="*/ 38 w 43"/>
                <a:gd name="T41" fmla="*/ 17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3" h="43">
                  <a:moveTo>
                    <a:pt x="38" y="17"/>
                  </a:moveTo>
                  <a:cubicBezTo>
                    <a:pt x="38" y="17"/>
                    <a:pt x="38" y="17"/>
                    <a:pt x="38" y="17"/>
                  </a:cubicBezTo>
                  <a:cubicBezTo>
                    <a:pt x="31" y="17"/>
                    <a:pt x="26" y="11"/>
                    <a:pt x="26" y="5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2"/>
                    <a:pt x="24" y="0"/>
                    <a:pt x="21" y="0"/>
                  </a:cubicBezTo>
                  <a:cubicBezTo>
                    <a:pt x="19" y="0"/>
                    <a:pt x="17" y="2"/>
                    <a:pt x="17" y="4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11"/>
                    <a:pt x="11" y="17"/>
                    <a:pt x="5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2" y="17"/>
                    <a:pt x="0" y="19"/>
                    <a:pt x="0" y="21"/>
                  </a:cubicBezTo>
                  <a:cubicBezTo>
                    <a:pt x="0" y="24"/>
                    <a:pt x="2" y="26"/>
                    <a:pt x="4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11" y="26"/>
                    <a:pt x="17" y="31"/>
                    <a:pt x="17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7" y="41"/>
                    <a:pt x="19" y="43"/>
                    <a:pt x="21" y="43"/>
                  </a:cubicBezTo>
                  <a:cubicBezTo>
                    <a:pt x="24" y="43"/>
                    <a:pt x="26" y="41"/>
                    <a:pt x="26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1"/>
                    <a:pt x="31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41" y="26"/>
                    <a:pt x="43" y="24"/>
                    <a:pt x="43" y="21"/>
                  </a:cubicBezTo>
                  <a:cubicBezTo>
                    <a:pt x="43" y="19"/>
                    <a:pt x="41" y="17"/>
                    <a:pt x="38" y="17"/>
                  </a:cubicBez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235" name="îṧļîdè"/>
            <p:cNvSpPr/>
            <p:nvPr/>
          </p:nvSpPr>
          <p:spPr bwMode="auto">
            <a:xfrm>
              <a:off x="9575801" y="3201988"/>
              <a:ext cx="193675" cy="193675"/>
            </a:xfrm>
            <a:custGeom>
              <a:avLst/>
              <a:gdLst>
                <a:gd name="T0" fmla="*/ 38 w 43"/>
                <a:gd name="T1" fmla="*/ 17 h 43"/>
                <a:gd name="T2" fmla="*/ 38 w 43"/>
                <a:gd name="T3" fmla="*/ 17 h 43"/>
                <a:gd name="T4" fmla="*/ 26 w 43"/>
                <a:gd name="T5" fmla="*/ 5 h 43"/>
                <a:gd name="T6" fmla="*/ 26 w 43"/>
                <a:gd name="T7" fmla="*/ 4 h 43"/>
                <a:gd name="T8" fmla="*/ 21 w 43"/>
                <a:gd name="T9" fmla="*/ 0 h 43"/>
                <a:gd name="T10" fmla="*/ 17 w 43"/>
                <a:gd name="T11" fmla="*/ 4 h 43"/>
                <a:gd name="T12" fmla="*/ 17 w 43"/>
                <a:gd name="T13" fmla="*/ 5 h 43"/>
                <a:gd name="T14" fmla="*/ 5 w 43"/>
                <a:gd name="T15" fmla="*/ 17 h 43"/>
                <a:gd name="T16" fmla="*/ 4 w 43"/>
                <a:gd name="T17" fmla="*/ 17 h 43"/>
                <a:gd name="T18" fmla="*/ 0 w 43"/>
                <a:gd name="T19" fmla="*/ 21 h 43"/>
                <a:gd name="T20" fmla="*/ 4 w 43"/>
                <a:gd name="T21" fmla="*/ 26 h 43"/>
                <a:gd name="T22" fmla="*/ 5 w 43"/>
                <a:gd name="T23" fmla="*/ 26 h 43"/>
                <a:gd name="T24" fmla="*/ 17 w 43"/>
                <a:gd name="T25" fmla="*/ 38 h 43"/>
                <a:gd name="T26" fmla="*/ 17 w 43"/>
                <a:gd name="T27" fmla="*/ 38 h 43"/>
                <a:gd name="T28" fmla="*/ 21 w 43"/>
                <a:gd name="T29" fmla="*/ 43 h 43"/>
                <a:gd name="T30" fmla="*/ 26 w 43"/>
                <a:gd name="T31" fmla="*/ 38 h 43"/>
                <a:gd name="T32" fmla="*/ 26 w 43"/>
                <a:gd name="T33" fmla="*/ 38 h 43"/>
                <a:gd name="T34" fmla="*/ 38 w 43"/>
                <a:gd name="T35" fmla="*/ 26 h 43"/>
                <a:gd name="T36" fmla="*/ 38 w 43"/>
                <a:gd name="T37" fmla="*/ 26 h 43"/>
                <a:gd name="T38" fmla="*/ 43 w 43"/>
                <a:gd name="T39" fmla="*/ 21 h 43"/>
                <a:gd name="T40" fmla="*/ 38 w 43"/>
                <a:gd name="T41" fmla="*/ 17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3" h="43">
                  <a:moveTo>
                    <a:pt x="38" y="17"/>
                  </a:moveTo>
                  <a:cubicBezTo>
                    <a:pt x="38" y="17"/>
                    <a:pt x="38" y="17"/>
                    <a:pt x="38" y="17"/>
                  </a:cubicBezTo>
                  <a:cubicBezTo>
                    <a:pt x="31" y="17"/>
                    <a:pt x="26" y="11"/>
                    <a:pt x="26" y="5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2"/>
                    <a:pt x="24" y="0"/>
                    <a:pt x="21" y="0"/>
                  </a:cubicBezTo>
                  <a:cubicBezTo>
                    <a:pt x="19" y="0"/>
                    <a:pt x="17" y="2"/>
                    <a:pt x="17" y="4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11"/>
                    <a:pt x="12" y="17"/>
                    <a:pt x="5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2" y="17"/>
                    <a:pt x="0" y="19"/>
                    <a:pt x="0" y="21"/>
                  </a:cubicBezTo>
                  <a:cubicBezTo>
                    <a:pt x="0" y="24"/>
                    <a:pt x="2" y="26"/>
                    <a:pt x="4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12" y="26"/>
                    <a:pt x="17" y="31"/>
                    <a:pt x="17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7" y="41"/>
                    <a:pt x="19" y="43"/>
                    <a:pt x="21" y="43"/>
                  </a:cubicBezTo>
                  <a:cubicBezTo>
                    <a:pt x="24" y="43"/>
                    <a:pt x="26" y="41"/>
                    <a:pt x="26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1"/>
                    <a:pt x="31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41" y="26"/>
                    <a:pt x="43" y="24"/>
                    <a:pt x="43" y="21"/>
                  </a:cubicBezTo>
                  <a:cubicBezTo>
                    <a:pt x="43" y="19"/>
                    <a:pt x="41" y="17"/>
                    <a:pt x="38" y="17"/>
                  </a:cubicBez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236" name="îṩḷíḋe"/>
            <p:cNvSpPr/>
            <p:nvPr/>
          </p:nvSpPr>
          <p:spPr bwMode="auto">
            <a:xfrm>
              <a:off x="4379913" y="3341688"/>
              <a:ext cx="139700" cy="144463"/>
            </a:xfrm>
            <a:custGeom>
              <a:avLst/>
              <a:gdLst>
                <a:gd name="T0" fmla="*/ 28 w 31"/>
                <a:gd name="T1" fmla="*/ 13 h 32"/>
                <a:gd name="T2" fmla="*/ 27 w 31"/>
                <a:gd name="T3" fmla="*/ 13 h 32"/>
                <a:gd name="T4" fmla="*/ 19 w 31"/>
                <a:gd name="T5" fmla="*/ 4 h 32"/>
                <a:gd name="T6" fmla="*/ 19 w 31"/>
                <a:gd name="T7" fmla="*/ 4 h 32"/>
                <a:gd name="T8" fmla="*/ 15 w 31"/>
                <a:gd name="T9" fmla="*/ 0 h 32"/>
                <a:gd name="T10" fmla="*/ 12 w 31"/>
                <a:gd name="T11" fmla="*/ 4 h 32"/>
                <a:gd name="T12" fmla="*/ 12 w 31"/>
                <a:gd name="T13" fmla="*/ 4 h 32"/>
                <a:gd name="T14" fmla="*/ 4 w 31"/>
                <a:gd name="T15" fmla="*/ 13 h 32"/>
                <a:gd name="T16" fmla="*/ 3 w 31"/>
                <a:gd name="T17" fmla="*/ 13 h 32"/>
                <a:gd name="T18" fmla="*/ 0 w 31"/>
                <a:gd name="T19" fmla="*/ 16 h 32"/>
                <a:gd name="T20" fmla="*/ 3 w 31"/>
                <a:gd name="T21" fmla="*/ 19 h 32"/>
                <a:gd name="T22" fmla="*/ 4 w 31"/>
                <a:gd name="T23" fmla="*/ 19 h 32"/>
                <a:gd name="T24" fmla="*/ 12 w 31"/>
                <a:gd name="T25" fmla="*/ 28 h 32"/>
                <a:gd name="T26" fmla="*/ 12 w 31"/>
                <a:gd name="T27" fmla="*/ 28 h 32"/>
                <a:gd name="T28" fmla="*/ 15 w 31"/>
                <a:gd name="T29" fmla="*/ 32 h 32"/>
                <a:gd name="T30" fmla="*/ 19 w 31"/>
                <a:gd name="T31" fmla="*/ 28 h 32"/>
                <a:gd name="T32" fmla="*/ 19 w 31"/>
                <a:gd name="T33" fmla="*/ 28 h 32"/>
                <a:gd name="T34" fmla="*/ 27 w 31"/>
                <a:gd name="T35" fmla="*/ 19 h 32"/>
                <a:gd name="T36" fmla="*/ 28 w 31"/>
                <a:gd name="T37" fmla="*/ 19 h 32"/>
                <a:gd name="T38" fmla="*/ 31 w 31"/>
                <a:gd name="T39" fmla="*/ 16 h 32"/>
                <a:gd name="T40" fmla="*/ 28 w 31"/>
                <a:gd name="T41" fmla="*/ 1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32">
                  <a:moveTo>
                    <a:pt x="28" y="13"/>
                  </a:moveTo>
                  <a:cubicBezTo>
                    <a:pt x="27" y="13"/>
                    <a:pt x="27" y="13"/>
                    <a:pt x="27" y="13"/>
                  </a:cubicBezTo>
                  <a:cubicBezTo>
                    <a:pt x="23" y="13"/>
                    <a:pt x="19" y="9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2"/>
                    <a:pt x="17" y="0"/>
                    <a:pt x="15" y="0"/>
                  </a:cubicBezTo>
                  <a:cubicBezTo>
                    <a:pt x="14" y="0"/>
                    <a:pt x="12" y="2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9"/>
                    <a:pt x="8" y="13"/>
                    <a:pt x="4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1" y="13"/>
                    <a:pt x="0" y="14"/>
                    <a:pt x="0" y="16"/>
                  </a:cubicBezTo>
                  <a:cubicBezTo>
                    <a:pt x="0" y="18"/>
                    <a:pt x="1" y="19"/>
                    <a:pt x="3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8" y="19"/>
                    <a:pt x="12" y="23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30"/>
                    <a:pt x="14" y="32"/>
                    <a:pt x="15" y="32"/>
                  </a:cubicBezTo>
                  <a:cubicBezTo>
                    <a:pt x="17" y="32"/>
                    <a:pt x="19" y="30"/>
                    <a:pt x="19" y="2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23"/>
                    <a:pt x="23" y="19"/>
                    <a:pt x="27" y="19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9" y="19"/>
                    <a:pt x="31" y="18"/>
                    <a:pt x="31" y="16"/>
                  </a:cubicBezTo>
                  <a:cubicBezTo>
                    <a:pt x="31" y="14"/>
                    <a:pt x="29" y="13"/>
                    <a:pt x="28" y="13"/>
                  </a:cubicBez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237" name="ïşlîḑe"/>
            <p:cNvSpPr/>
            <p:nvPr/>
          </p:nvSpPr>
          <p:spPr bwMode="auto">
            <a:xfrm>
              <a:off x="9845676" y="4160838"/>
              <a:ext cx="141288" cy="141288"/>
            </a:xfrm>
            <a:custGeom>
              <a:avLst/>
              <a:gdLst>
                <a:gd name="T0" fmla="*/ 27 w 31"/>
                <a:gd name="T1" fmla="*/ 12 h 31"/>
                <a:gd name="T2" fmla="*/ 27 w 31"/>
                <a:gd name="T3" fmla="*/ 12 h 31"/>
                <a:gd name="T4" fmla="*/ 19 w 31"/>
                <a:gd name="T5" fmla="*/ 4 h 31"/>
                <a:gd name="T6" fmla="*/ 19 w 31"/>
                <a:gd name="T7" fmla="*/ 3 h 31"/>
                <a:gd name="T8" fmla="*/ 15 w 31"/>
                <a:gd name="T9" fmla="*/ 0 h 31"/>
                <a:gd name="T10" fmla="*/ 12 w 31"/>
                <a:gd name="T11" fmla="*/ 3 h 31"/>
                <a:gd name="T12" fmla="*/ 12 w 31"/>
                <a:gd name="T13" fmla="*/ 4 h 31"/>
                <a:gd name="T14" fmla="*/ 4 w 31"/>
                <a:gd name="T15" fmla="*/ 12 h 31"/>
                <a:gd name="T16" fmla="*/ 3 w 31"/>
                <a:gd name="T17" fmla="*/ 12 h 31"/>
                <a:gd name="T18" fmla="*/ 0 w 31"/>
                <a:gd name="T19" fmla="*/ 15 h 31"/>
                <a:gd name="T20" fmla="*/ 3 w 31"/>
                <a:gd name="T21" fmla="*/ 19 h 31"/>
                <a:gd name="T22" fmla="*/ 4 w 31"/>
                <a:gd name="T23" fmla="*/ 19 h 31"/>
                <a:gd name="T24" fmla="*/ 12 w 31"/>
                <a:gd name="T25" fmla="*/ 27 h 31"/>
                <a:gd name="T26" fmla="*/ 12 w 31"/>
                <a:gd name="T27" fmla="*/ 28 h 31"/>
                <a:gd name="T28" fmla="*/ 15 w 31"/>
                <a:gd name="T29" fmla="*/ 31 h 31"/>
                <a:gd name="T30" fmla="*/ 19 w 31"/>
                <a:gd name="T31" fmla="*/ 28 h 31"/>
                <a:gd name="T32" fmla="*/ 19 w 31"/>
                <a:gd name="T33" fmla="*/ 27 h 31"/>
                <a:gd name="T34" fmla="*/ 27 w 31"/>
                <a:gd name="T35" fmla="*/ 19 h 31"/>
                <a:gd name="T36" fmla="*/ 27 w 31"/>
                <a:gd name="T37" fmla="*/ 19 h 31"/>
                <a:gd name="T38" fmla="*/ 31 w 31"/>
                <a:gd name="T39" fmla="*/ 15 h 31"/>
                <a:gd name="T40" fmla="*/ 27 w 31"/>
                <a:gd name="T41" fmla="*/ 1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31">
                  <a:moveTo>
                    <a:pt x="27" y="12"/>
                  </a:moveTo>
                  <a:cubicBezTo>
                    <a:pt x="27" y="12"/>
                    <a:pt x="27" y="12"/>
                    <a:pt x="27" y="12"/>
                  </a:cubicBezTo>
                  <a:cubicBezTo>
                    <a:pt x="22" y="12"/>
                    <a:pt x="19" y="8"/>
                    <a:pt x="19" y="4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1"/>
                    <a:pt x="17" y="0"/>
                    <a:pt x="15" y="0"/>
                  </a:cubicBezTo>
                  <a:cubicBezTo>
                    <a:pt x="13" y="0"/>
                    <a:pt x="12" y="1"/>
                    <a:pt x="12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8"/>
                    <a:pt x="8" y="12"/>
                    <a:pt x="4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1" y="12"/>
                    <a:pt x="0" y="14"/>
                    <a:pt x="0" y="15"/>
                  </a:cubicBezTo>
                  <a:cubicBezTo>
                    <a:pt x="0" y="17"/>
                    <a:pt x="1" y="19"/>
                    <a:pt x="3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8" y="19"/>
                    <a:pt x="12" y="23"/>
                    <a:pt x="12" y="27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30"/>
                    <a:pt x="13" y="31"/>
                    <a:pt x="15" y="31"/>
                  </a:cubicBezTo>
                  <a:cubicBezTo>
                    <a:pt x="17" y="31"/>
                    <a:pt x="19" y="30"/>
                    <a:pt x="19" y="28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3"/>
                    <a:pt x="22" y="19"/>
                    <a:pt x="27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9" y="19"/>
                    <a:pt x="31" y="17"/>
                    <a:pt x="31" y="15"/>
                  </a:cubicBezTo>
                  <a:cubicBezTo>
                    <a:pt x="31" y="14"/>
                    <a:pt x="29" y="12"/>
                    <a:pt x="27" y="12"/>
                  </a:cubicBez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238" name="iṧ1íḑê"/>
            <p:cNvSpPr/>
            <p:nvPr/>
          </p:nvSpPr>
          <p:spPr bwMode="auto">
            <a:xfrm>
              <a:off x="7513638" y="2517776"/>
              <a:ext cx="139700" cy="141288"/>
            </a:xfrm>
            <a:custGeom>
              <a:avLst/>
              <a:gdLst>
                <a:gd name="T0" fmla="*/ 28 w 31"/>
                <a:gd name="T1" fmla="*/ 13 h 31"/>
                <a:gd name="T2" fmla="*/ 27 w 31"/>
                <a:gd name="T3" fmla="*/ 13 h 31"/>
                <a:gd name="T4" fmla="*/ 19 w 31"/>
                <a:gd name="T5" fmla="*/ 4 h 31"/>
                <a:gd name="T6" fmla="*/ 19 w 31"/>
                <a:gd name="T7" fmla="*/ 4 h 31"/>
                <a:gd name="T8" fmla="*/ 16 w 31"/>
                <a:gd name="T9" fmla="*/ 0 h 31"/>
                <a:gd name="T10" fmla="*/ 12 w 31"/>
                <a:gd name="T11" fmla="*/ 4 h 31"/>
                <a:gd name="T12" fmla="*/ 12 w 31"/>
                <a:gd name="T13" fmla="*/ 4 h 31"/>
                <a:gd name="T14" fmla="*/ 4 w 31"/>
                <a:gd name="T15" fmla="*/ 13 h 31"/>
                <a:gd name="T16" fmla="*/ 3 w 31"/>
                <a:gd name="T17" fmla="*/ 13 h 31"/>
                <a:gd name="T18" fmla="*/ 0 w 31"/>
                <a:gd name="T19" fmla="*/ 16 h 31"/>
                <a:gd name="T20" fmla="*/ 3 w 31"/>
                <a:gd name="T21" fmla="*/ 19 h 31"/>
                <a:gd name="T22" fmla="*/ 4 w 31"/>
                <a:gd name="T23" fmla="*/ 19 h 31"/>
                <a:gd name="T24" fmla="*/ 12 w 31"/>
                <a:gd name="T25" fmla="*/ 28 h 31"/>
                <a:gd name="T26" fmla="*/ 12 w 31"/>
                <a:gd name="T27" fmla="*/ 28 h 31"/>
                <a:gd name="T28" fmla="*/ 16 w 31"/>
                <a:gd name="T29" fmla="*/ 31 h 31"/>
                <a:gd name="T30" fmla="*/ 19 w 31"/>
                <a:gd name="T31" fmla="*/ 28 h 31"/>
                <a:gd name="T32" fmla="*/ 19 w 31"/>
                <a:gd name="T33" fmla="*/ 28 h 31"/>
                <a:gd name="T34" fmla="*/ 27 w 31"/>
                <a:gd name="T35" fmla="*/ 19 h 31"/>
                <a:gd name="T36" fmla="*/ 28 w 31"/>
                <a:gd name="T37" fmla="*/ 19 h 31"/>
                <a:gd name="T38" fmla="*/ 31 w 31"/>
                <a:gd name="T39" fmla="*/ 16 h 31"/>
                <a:gd name="T40" fmla="*/ 28 w 31"/>
                <a:gd name="T41" fmla="*/ 1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31">
                  <a:moveTo>
                    <a:pt x="28" y="13"/>
                  </a:moveTo>
                  <a:cubicBezTo>
                    <a:pt x="27" y="13"/>
                    <a:pt x="27" y="13"/>
                    <a:pt x="27" y="13"/>
                  </a:cubicBezTo>
                  <a:cubicBezTo>
                    <a:pt x="23" y="13"/>
                    <a:pt x="19" y="9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2"/>
                    <a:pt x="17" y="0"/>
                    <a:pt x="16" y="0"/>
                  </a:cubicBezTo>
                  <a:cubicBezTo>
                    <a:pt x="14" y="0"/>
                    <a:pt x="12" y="2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9"/>
                    <a:pt x="8" y="13"/>
                    <a:pt x="4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1" y="13"/>
                    <a:pt x="0" y="14"/>
                    <a:pt x="0" y="16"/>
                  </a:cubicBezTo>
                  <a:cubicBezTo>
                    <a:pt x="0" y="18"/>
                    <a:pt x="1" y="19"/>
                    <a:pt x="3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8" y="19"/>
                    <a:pt x="12" y="23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30"/>
                    <a:pt x="14" y="31"/>
                    <a:pt x="16" y="31"/>
                  </a:cubicBezTo>
                  <a:cubicBezTo>
                    <a:pt x="17" y="31"/>
                    <a:pt x="19" y="30"/>
                    <a:pt x="19" y="2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23"/>
                    <a:pt x="23" y="19"/>
                    <a:pt x="27" y="19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30" y="19"/>
                    <a:pt x="31" y="18"/>
                    <a:pt x="31" y="16"/>
                  </a:cubicBezTo>
                  <a:cubicBezTo>
                    <a:pt x="31" y="14"/>
                    <a:pt x="30" y="13"/>
                    <a:pt x="28" y="13"/>
                  </a:cubicBez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239" name="îs1idé"/>
            <p:cNvSpPr/>
            <p:nvPr/>
          </p:nvSpPr>
          <p:spPr bwMode="auto">
            <a:xfrm>
              <a:off x="5265738" y="2590801"/>
              <a:ext cx="141288" cy="139700"/>
            </a:xfrm>
            <a:custGeom>
              <a:avLst/>
              <a:gdLst>
                <a:gd name="T0" fmla="*/ 28 w 31"/>
                <a:gd name="T1" fmla="*/ 12 h 31"/>
                <a:gd name="T2" fmla="*/ 27 w 31"/>
                <a:gd name="T3" fmla="*/ 12 h 31"/>
                <a:gd name="T4" fmla="*/ 19 w 31"/>
                <a:gd name="T5" fmla="*/ 4 h 31"/>
                <a:gd name="T6" fmla="*/ 19 w 31"/>
                <a:gd name="T7" fmla="*/ 3 h 31"/>
                <a:gd name="T8" fmla="*/ 15 w 31"/>
                <a:gd name="T9" fmla="*/ 0 h 31"/>
                <a:gd name="T10" fmla="*/ 12 w 31"/>
                <a:gd name="T11" fmla="*/ 3 h 31"/>
                <a:gd name="T12" fmla="*/ 12 w 31"/>
                <a:gd name="T13" fmla="*/ 4 h 31"/>
                <a:gd name="T14" fmla="*/ 4 w 31"/>
                <a:gd name="T15" fmla="*/ 12 h 31"/>
                <a:gd name="T16" fmla="*/ 3 w 31"/>
                <a:gd name="T17" fmla="*/ 12 h 31"/>
                <a:gd name="T18" fmla="*/ 0 w 31"/>
                <a:gd name="T19" fmla="*/ 15 h 31"/>
                <a:gd name="T20" fmla="*/ 3 w 31"/>
                <a:gd name="T21" fmla="*/ 19 h 31"/>
                <a:gd name="T22" fmla="*/ 4 w 31"/>
                <a:gd name="T23" fmla="*/ 19 h 31"/>
                <a:gd name="T24" fmla="*/ 12 w 31"/>
                <a:gd name="T25" fmla="*/ 27 h 31"/>
                <a:gd name="T26" fmla="*/ 12 w 31"/>
                <a:gd name="T27" fmla="*/ 28 h 31"/>
                <a:gd name="T28" fmla="*/ 15 w 31"/>
                <a:gd name="T29" fmla="*/ 31 h 31"/>
                <a:gd name="T30" fmla="*/ 19 w 31"/>
                <a:gd name="T31" fmla="*/ 28 h 31"/>
                <a:gd name="T32" fmla="*/ 19 w 31"/>
                <a:gd name="T33" fmla="*/ 27 h 31"/>
                <a:gd name="T34" fmla="*/ 27 w 31"/>
                <a:gd name="T35" fmla="*/ 19 h 31"/>
                <a:gd name="T36" fmla="*/ 28 w 31"/>
                <a:gd name="T37" fmla="*/ 19 h 31"/>
                <a:gd name="T38" fmla="*/ 31 w 31"/>
                <a:gd name="T39" fmla="*/ 15 h 31"/>
                <a:gd name="T40" fmla="*/ 28 w 31"/>
                <a:gd name="T41" fmla="*/ 1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31">
                  <a:moveTo>
                    <a:pt x="28" y="12"/>
                  </a:moveTo>
                  <a:cubicBezTo>
                    <a:pt x="27" y="12"/>
                    <a:pt x="27" y="12"/>
                    <a:pt x="27" y="12"/>
                  </a:cubicBezTo>
                  <a:cubicBezTo>
                    <a:pt x="23" y="12"/>
                    <a:pt x="19" y="8"/>
                    <a:pt x="19" y="4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1"/>
                    <a:pt x="17" y="0"/>
                    <a:pt x="15" y="0"/>
                  </a:cubicBezTo>
                  <a:cubicBezTo>
                    <a:pt x="14" y="0"/>
                    <a:pt x="12" y="1"/>
                    <a:pt x="12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8"/>
                    <a:pt x="8" y="12"/>
                    <a:pt x="4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1" y="12"/>
                    <a:pt x="0" y="14"/>
                    <a:pt x="0" y="15"/>
                  </a:cubicBezTo>
                  <a:cubicBezTo>
                    <a:pt x="0" y="17"/>
                    <a:pt x="1" y="19"/>
                    <a:pt x="3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8" y="19"/>
                    <a:pt x="12" y="23"/>
                    <a:pt x="12" y="27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30"/>
                    <a:pt x="14" y="31"/>
                    <a:pt x="15" y="31"/>
                  </a:cubicBezTo>
                  <a:cubicBezTo>
                    <a:pt x="17" y="31"/>
                    <a:pt x="19" y="30"/>
                    <a:pt x="19" y="28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3"/>
                    <a:pt x="23" y="19"/>
                    <a:pt x="27" y="19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9" y="19"/>
                    <a:pt x="31" y="17"/>
                    <a:pt x="31" y="15"/>
                  </a:cubicBezTo>
                  <a:cubicBezTo>
                    <a:pt x="31" y="14"/>
                    <a:pt x="29" y="12"/>
                    <a:pt x="28" y="12"/>
                  </a:cubicBez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240" name="isḻîdé"/>
            <p:cNvSpPr/>
            <p:nvPr/>
          </p:nvSpPr>
          <p:spPr bwMode="auto">
            <a:xfrm>
              <a:off x="2255838" y="3695701"/>
              <a:ext cx="139700" cy="139700"/>
            </a:xfrm>
            <a:custGeom>
              <a:avLst/>
              <a:gdLst>
                <a:gd name="T0" fmla="*/ 28 w 31"/>
                <a:gd name="T1" fmla="*/ 13 h 31"/>
                <a:gd name="T2" fmla="*/ 27 w 31"/>
                <a:gd name="T3" fmla="*/ 13 h 31"/>
                <a:gd name="T4" fmla="*/ 19 w 31"/>
                <a:gd name="T5" fmla="*/ 4 h 31"/>
                <a:gd name="T6" fmla="*/ 19 w 31"/>
                <a:gd name="T7" fmla="*/ 4 h 31"/>
                <a:gd name="T8" fmla="*/ 16 w 31"/>
                <a:gd name="T9" fmla="*/ 0 h 31"/>
                <a:gd name="T10" fmla="*/ 12 w 31"/>
                <a:gd name="T11" fmla="*/ 4 h 31"/>
                <a:gd name="T12" fmla="*/ 12 w 31"/>
                <a:gd name="T13" fmla="*/ 4 h 31"/>
                <a:gd name="T14" fmla="*/ 4 w 31"/>
                <a:gd name="T15" fmla="*/ 13 h 31"/>
                <a:gd name="T16" fmla="*/ 4 w 31"/>
                <a:gd name="T17" fmla="*/ 13 h 31"/>
                <a:gd name="T18" fmla="*/ 0 w 31"/>
                <a:gd name="T19" fmla="*/ 16 h 31"/>
                <a:gd name="T20" fmla="*/ 4 w 31"/>
                <a:gd name="T21" fmla="*/ 19 h 31"/>
                <a:gd name="T22" fmla="*/ 4 w 31"/>
                <a:gd name="T23" fmla="*/ 19 h 31"/>
                <a:gd name="T24" fmla="*/ 12 w 31"/>
                <a:gd name="T25" fmla="*/ 28 h 31"/>
                <a:gd name="T26" fmla="*/ 12 w 31"/>
                <a:gd name="T27" fmla="*/ 28 h 31"/>
                <a:gd name="T28" fmla="*/ 16 w 31"/>
                <a:gd name="T29" fmla="*/ 31 h 31"/>
                <a:gd name="T30" fmla="*/ 19 w 31"/>
                <a:gd name="T31" fmla="*/ 28 h 31"/>
                <a:gd name="T32" fmla="*/ 19 w 31"/>
                <a:gd name="T33" fmla="*/ 28 h 31"/>
                <a:gd name="T34" fmla="*/ 27 w 31"/>
                <a:gd name="T35" fmla="*/ 19 h 31"/>
                <a:gd name="T36" fmla="*/ 28 w 31"/>
                <a:gd name="T37" fmla="*/ 19 h 31"/>
                <a:gd name="T38" fmla="*/ 31 w 31"/>
                <a:gd name="T39" fmla="*/ 16 h 31"/>
                <a:gd name="T40" fmla="*/ 28 w 31"/>
                <a:gd name="T41" fmla="*/ 1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31">
                  <a:moveTo>
                    <a:pt x="28" y="13"/>
                  </a:moveTo>
                  <a:cubicBezTo>
                    <a:pt x="27" y="13"/>
                    <a:pt x="27" y="13"/>
                    <a:pt x="27" y="13"/>
                  </a:cubicBezTo>
                  <a:cubicBezTo>
                    <a:pt x="23" y="13"/>
                    <a:pt x="19" y="9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2"/>
                    <a:pt x="18" y="0"/>
                    <a:pt x="16" y="0"/>
                  </a:cubicBezTo>
                  <a:cubicBezTo>
                    <a:pt x="14" y="0"/>
                    <a:pt x="12" y="2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9"/>
                    <a:pt x="9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2" y="13"/>
                    <a:pt x="0" y="14"/>
                    <a:pt x="0" y="16"/>
                  </a:cubicBezTo>
                  <a:cubicBezTo>
                    <a:pt x="0" y="18"/>
                    <a:pt x="2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9" y="19"/>
                    <a:pt x="12" y="23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30"/>
                    <a:pt x="14" y="31"/>
                    <a:pt x="16" y="31"/>
                  </a:cubicBezTo>
                  <a:cubicBezTo>
                    <a:pt x="18" y="31"/>
                    <a:pt x="19" y="30"/>
                    <a:pt x="19" y="2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23"/>
                    <a:pt x="23" y="19"/>
                    <a:pt x="27" y="19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30" y="19"/>
                    <a:pt x="31" y="18"/>
                    <a:pt x="31" y="16"/>
                  </a:cubicBezTo>
                  <a:cubicBezTo>
                    <a:pt x="31" y="14"/>
                    <a:pt x="30" y="13"/>
                    <a:pt x="28" y="13"/>
                  </a:cubicBez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241" name="îṡļïḍè"/>
            <p:cNvSpPr/>
            <p:nvPr/>
          </p:nvSpPr>
          <p:spPr bwMode="auto">
            <a:xfrm>
              <a:off x="2843213" y="2935288"/>
              <a:ext cx="139700" cy="139700"/>
            </a:xfrm>
            <a:custGeom>
              <a:avLst/>
              <a:gdLst>
                <a:gd name="T0" fmla="*/ 27 w 31"/>
                <a:gd name="T1" fmla="*/ 12 h 31"/>
                <a:gd name="T2" fmla="*/ 27 w 31"/>
                <a:gd name="T3" fmla="*/ 12 h 31"/>
                <a:gd name="T4" fmla="*/ 18 w 31"/>
                <a:gd name="T5" fmla="*/ 4 h 31"/>
                <a:gd name="T6" fmla="*/ 18 w 31"/>
                <a:gd name="T7" fmla="*/ 4 h 31"/>
                <a:gd name="T8" fmla="*/ 15 w 31"/>
                <a:gd name="T9" fmla="*/ 0 h 31"/>
                <a:gd name="T10" fmla="*/ 12 w 31"/>
                <a:gd name="T11" fmla="*/ 4 h 31"/>
                <a:gd name="T12" fmla="*/ 12 w 31"/>
                <a:gd name="T13" fmla="*/ 4 h 31"/>
                <a:gd name="T14" fmla="*/ 3 w 31"/>
                <a:gd name="T15" fmla="*/ 12 h 31"/>
                <a:gd name="T16" fmla="*/ 3 w 31"/>
                <a:gd name="T17" fmla="*/ 12 h 31"/>
                <a:gd name="T18" fmla="*/ 0 w 31"/>
                <a:gd name="T19" fmla="*/ 16 h 31"/>
                <a:gd name="T20" fmla="*/ 3 w 31"/>
                <a:gd name="T21" fmla="*/ 19 h 31"/>
                <a:gd name="T22" fmla="*/ 3 w 31"/>
                <a:gd name="T23" fmla="*/ 19 h 31"/>
                <a:gd name="T24" fmla="*/ 12 w 31"/>
                <a:gd name="T25" fmla="*/ 28 h 31"/>
                <a:gd name="T26" fmla="*/ 12 w 31"/>
                <a:gd name="T27" fmla="*/ 28 h 31"/>
                <a:gd name="T28" fmla="*/ 15 w 31"/>
                <a:gd name="T29" fmla="*/ 31 h 31"/>
                <a:gd name="T30" fmla="*/ 18 w 31"/>
                <a:gd name="T31" fmla="*/ 28 h 31"/>
                <a:gd name="T32" fmla="*/ 18 w 31"/>
                <a:gd name="T33" fmla="*/ 28 h 31"/>
                <a:gd name="T34" fmla="*/ 27 w 31"/>
                <a:gd name="T35" fmla="*/ 19 h 31"/>
                <a:gd name="T36" fmla="*/ 27 w 31"/>
                <a:gd name="T37" fmla="*/ 19 h 31"/>
                <a:gd name="T38" fmla="*/ 31 w 31"/>
                <a:gd name="T39" fmla="*/ 16 h 31"/>
                <a:gd name="T40" fmla="*/ 27 w 31"/>
                <a:gd name="T41" fmla="*/ 1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31">
                  <a:moveTo>
                    <a:pt x="27" y="12"/>
                  </a:moveTo>
                  <a:cubicBezTo>
                    <a:pt x="27" y="12"/>
                    <a:pt x="27" y="12"/>
                    <a:pt x="27" y="12"/>
                  </a:cubicBezTo>
                  <a:cubicBezTo>
                    <a:pt x="22" y="12"/>
                    <a:pt x="18" y="9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2"/>
                    <a:pt x="17" y="0"/>
                    <a:pt x="15" y="0"/>
                  </a:cubicBezTo>
                  <a:cubicBezTo>
                    <a:pt x="13" y="0"/>
                    <a:pt x="12" y="2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9"/>
                    <a:pt x="8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1" y="12"/>
                    <a:pt x="0" y="14"/>
                    <a:pt x="0" y="16"/>
                  </a:cubicBezTo>
                  <a:cubicBezTo>
                    <a:pt x="0" y="18"/>
                    <a:pt x="1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8" y="19"/>
                    <a:pt x="12" y="23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30"/>
                    <a:pt x="13" y="31"/>
                    <a:pt x="15" y="31"/>
                  </a:cubicBezTo>
                  <a:cubicBezTo>
                    <a:pt x="17" y="31"/>
                    <a:pt x="18" y="30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3"/>
                    <a:pt x="22" y="19"/>
                    <a:pt x="27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9" y="19"/>
                    <a:pt x="31" y="18"/>
                    <a:pt x="31" y="16"/>
                  </a:cubicBezTo>
                  <a:cubicBezTo>
                    <a:pt x="31" y="14"/>
                    <a:pt x="29" y="12"/>
                    <a:pt x="27" y="12"/>
                  </a:cubicBez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242" name="íṧ1îḓe"/>
            <p:cNvSpPr/>
            <p:nvPr/>
          </p:nvSpPr>
          <p:spPr bwMode="auto">
            <a:xfrm>
              <a:off x="8399463" y="2935288"/>
              <a:ext cx="139700" cy="139700"/>
            </a:xfrm>
            <a:custGeom>
              <a:avLst/>
              <a:gdLst>
                <a:gd name="T0" fmla="*/ 28 w 31"/>
                <a:gd name="T1" fmla="*/ 12 h 31"/>
                <a:gd name="T2" fmla="*/ 27 w 31"/>
                <a:gd name="T3" fmla="*/ 12 h 31"/>
                <a:gd name="T4" fmla="*/ 19 w 31"/>
                <a:gd name="T5" fmla="*/ 4 h 31"/>
                <a:gd name="T6" fmla="*/ 19 w 31"/>
                <a:gd name="T7" fmla="*/ 4 h 31"/>
                <a:gd name="T8" fmla="*/ 16 w 31"/>
                <a:gd name="T9" fmla="*/ 0 h 31"/>
                <a:gd name="T10" fmla="*/ 12 w 31"/>
                <a:gd name="T11" fmla="*/ 4 h 31"/>
                <a:gd name="T12" fmla="*/ 12 w 31"/>
                <a:gd name="T13" fmla="*/ 4 h 31"/>
                <a:gd name="T14" fmla="*/ 4 w 31"/>
                <a:gd name="T15" fmla="*/ 12 h 31"/>
                <a:gd name="T16" fmla="*/ 3 w 31"/>
                <a:gd name="T17" fmla="*/ 12 h 31"/>
                <a:gd name="T18" fmla="*/ 0 w 31"/>
                <a:gd name="T19" fmla="*/ 16 h 31"/>
                <a:gd name="T20" fmla="*/ 3 w 31"/>
                <a:gd name="T21" fmla="*/ 19 h 31"/>
                <a:gd name="T22" fmla="*/ 4 w 31"/>
                <a:gd name="T23" fmla="*/ 19 h 31"/>
                <a:gd name="T24" fmla="*/ 12 w 31"/>
                <a:gd name="T25" fmla="*/ 28 h 31"/>
                <a:gd name="T26" fmla="*/ 12 w 31"/>
                <a:gd name="T27" fmla="*/ 28 h 31"/>
                <a:gd name="T28" fmla="*/ 16 w 31"/>
                <a:gd name="T29" fmla="*/ 31 h 31"/>
                <a:gd name="T30" fmla="*/ 19 w 31"/>
                <a:gd name="T31" fmla="*/ 28 h 31"/>
                <a:gd name="T32" fmla="*/ 19 w 31"/>
                <a:gd name="T33" fmla="*/ 28 h 31"/>
                <a:gd name="T34" fmla="*/ 27 w 31"/>
                <a:gd name="T35" fmla="*/ 19 h 31"/>
                <a:gd name="T36" fmla="*/ 28 w 31"/>
                <a:gd name="T37" fmla="*/ 19 h 31"/>
                <a:gd name="T38" fmla="*/ 31 w 31"/>
                <a:gd name="T39" fmla="*/ 16 h 31"/>
                <a:gd name="T40" fmla="*/ 28 w 31"/>
                <a:gd name="T41" fmla="*/ 1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31">
                  <a:moveTo>
                    <a:pt x="28" y="12"/>
                  </a:moveTo>
                  <a:cubicBezTo>
                    <a:pt x="27" y="12"/>
                    <a:pt x="27" y="12"/>
                    <a:pt x="27" y="12"/>
                  </a:cubicBezTo>
                  <a:cubicBezTo>
                    <a:pt x="23" y="12"/>
                    <a:pt x="19" y="9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2"/>
                    <a:pt x="17" y="0"/>
                    <a:pt x="16" y="0"/>
                  </a:cubicBezTo>
                  <a:cubicBezTo>
                    <a:pt x="14" y="0"/>
                    <a:pt x="12" y="2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9"/>
                    <a:pt x="9" y="12"/>
                    <a:pt x="4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2" y="12"/>
                    <a:pt x="0" y="14"/>
                    <a:pt x="0" y="16"/>
                  </a:cubicBezTo>
                  <a:cubicBezTo>
                    <a:pt x="0" y="18"/>
                    <a:pt x="2" y="19"/>
                    <a:pt x="3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9" y="19"/>
                    <a:pt x="12" y="23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30"/>
                    <a:pt x="14" y="31"/>
                    <a:pt x="16" y="31"/>
                  </a:cubicBezTo>
                  <a:cubicBezTo>
                    <a:pt x="17" y="31"/>
                    <a:pt x="19" y="30"/>
                    <a:pt x="19" y="2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23"/>
                    <a:pt x="23" y="19"/>
                    <a:pt x="27" y="19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30" y="19"/>
                    <a:pt x="31" y="18"/>
                    <a:pt x="31" y="16"/>
                  </a:cubicBezTo>
                  <a:cubicBezTo>
                    <a:pt x="31" y="14"/>
                    <a:pt x="30" y="12"/>
                    <a:pt x="28" y="12"/>
                  </a:cubicBez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243" name="iş1íďè"/>
            <p:cNvSpPr/>
            <p:nvPr/>
          </p:nvSpPr>
          <p:spPr bwMode="auto">
            <a:xfrm>
              <a:off x="5334001" y="3667126"/>
              <a:ext cx="198438" cy="200025"/>
            </a:xfrm>
            <a:custGeom>
              <a:avLst/>
              <a:gdLst>
                <a:gd name="T0" fmla="*/ 39 w 44"/>
                <a:gd name="T1" fmla="*/ 17 h 44"/>
                <a:gd name="T2" fmla="*/ 38 w 44"/>
                <a:gd name="T3" fmla="*/ 17 h 44"/>
                <a:gd name="T4" fmla="*/ 27 w 44"/>
                <a:gd name="T5" fmla="*/ 6 h 44"/>
                <a:gd name="T6" fmla="*/ 27 w 44"/>
                <a:gd name="T7" fmla="*/ 5 h 44"/>
                <a:gd name="T8" fmla="*/ 22 w 44"/>
                <a:gd name="T9" fmla="*/ 0 h 44"/>
                <a:gd name="T10" fmla="*/ 17 w 44"/>
                <a:gd name="T11" fmla="*/ 5 h 44"/>
                <a:gd name="T12" fmla="*/ 17 w 44"/>
                <a:gd name="T13" fmla="*/ 6 h 44"/>
                <a:gd name="T14" fmla="*/ 6 w 44"/>
                <a:gd name="T15" fmla="*/ 17 h 44"/>
                <a:gd name="T16" fmla="*/ 5 w 44"/>
                <a:gd name="T17" fmla="*/ 17 h 44"/>
                <a:gd name="T18" fmla="*/ 0 w 44"/>
                <a:gd name="T19" fmla="*/ 22 h 44"/>
                <a:gd name="T20" fmla="*/ 5 w 44"/>
                <a:gd name="T21" fmla="*/ 27 h 44"/>
                <a:gd name="T22" fmla="*/ 6 w 44"/>
                <a:gd name="T23" fmla="*/ 27 h 44"/>
                <a:gd name="T24" fmla="*/ 17 w 44"/>
                <a:gd name="T25" fmla="*/ 38 h 44"/>
                <a:gd name="T26" fmla="*/ 17 w 44"/>
                <a:gd name="T27" fmla="*/ 39 h 44"/>
                <a:gd name="T28" fmla="*/ 22 w 44"/>
                <a:gd name="T29" fmla="*/ 44 h 44"/>
                <a:gd name="T30" fmla="*/ 27 w 44"/>
                <a:gd name="T31" fmla="*/ 39 h 44"/>
                <a:gd name="T32" fmla="*/ 27 w 44"/>
                <a:gd name="T33" fmla="*/ 38 h 44"/>
                <a:gd name="T34" fmla="*/ 38 w 44"/>
                <a:gd name="T35" fmla="*/ 27 h 44"/>
                <a:gd name="T36" fmla="*/ 39 w 44"/>
                <a:gd name="T37" fmla="*/ 27 h 44"/>
                <a:gd name="T38" fmla="*/ 44 w 44"/>
                <a:gd name="T39" fmla="*/ 22 h 44"/>
                <a:gd name="T40" fmla="*/ 39 w 44"/>
                <a:gd name="T41" fmla="*/ 1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" h="44">
                  <a:moveTo>
                    <a:pt x="39" y="17"/>
                  </a:moveTo>
                  <a:cubicBezTo>
                    <a:pt x="38" y="17"/>
                    <a:pt x="38" y="17"/>
                    <a:pt x="38" y="17"/>
                  </a:cubicBezTo>
                  <a:cubicBezTo>
                    <a:pt x="32" y="17"/>
                    <a:pt x="27" y="12"/>
                    <a:pt x="27" y="6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7" y="2"/>
                    <a:pt x="25" y="0"/>
                    <a:pt x="22" y="0"/>
                  </a:cubicBezTo>
                  <a:cubicBezTo>
                    <a:pt x="19" y="0"/>
                    <a:pt x="17" y="2"/>
                    <a:pt x="17" y="5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12"/>
                    <a:pt x="12" y="17"/>
                    <a:pt x="6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2" y="17"/>
                    <a:pt x="0" y="19"/>
                    <a:pt x="0" y="22"/>
                  </a:cubicBezTo>
                  <a:cubicBezTo>
                    <a:pt x="0" y="24"/>
                    <a:pt x="2" y="27"/>
                    <a:pt x="5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12" y="27"/>
                    <a:pt x="17" y="32"/>
                    <a:pt x="17" y="38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41"/>
                    <a:pt x="19" y="44"/>
                    <a:pt x="22" y="44"/>
                  </a:cubicBezTo>
                  <a:cubicBezTo>
                    <a:pt x="25" y="44"/>
                    <a:pt x="27" y="41"/>
                    <a:pt x="27" y="39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7" y="32"/>
                    <a:pt x="32" y="27"/>
                    <a:pt x="38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2" y="27"/>
                    <a:pt x="44" y="24"/>
                    <a:pt x="44" y="22"/>
                  </a:cubicBezTo>
                  <a:cubicBezTo>
                    <a:pt x="44" y="19"/>
                    <a:pt x="42" y="17"/>
                    <a:pt x="39" y="17"/>
                  </a:cubicBez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</p:grpSp>
      <p:grpSp>
        <p:nvGrpSpPr>
          <p:cNvPr id="2722" name="47d56b07-c987-46bd-a11f-724408bc6503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2641817" y="2525356"/>
            <a:ext cx="702834" cy="895610"/>
            <a:chOff x="4241007" y="1065213"/>
            <a:chExt cx="3709987" cy="4727574"/>
          </a:xfrm>
        </p:grpSpPr>
        <p:sp>
          <p:nvSpPr>
            <p:cNvPr id="2723" name="îṩḷïďè"/>
            <p:cNvSpPr/>
            <p:nvPr/>
          </p:nvSpPr>
          <p:spPr bwMode="auto">
            <a:xfrm>
              <a:off x="5734844" y="3571875"/>
              <a:ext cx="909638" cy="871537"/>
            </a:xfrm>
            <a:custGeom>
              <a:avLst/>
              <a:gdLst>
                <a:gd name="T0" fmla="*/ 1497 w 3002"/>
                <a:gd name="T1" fmla="*/ 61 h 2881"/>
                <a:gd name="T2" fmla="*/ 1899 w 3002"/>
                <a:gd name="T3" fmla="*/ 384 h 2881"/>
                <a:gd name="T4" fmla="*/ 3002 w 3002"/>
                <a:gd name="T5" fmla="*/ 2025 h 2881"/>
                <a:gd name="T6" fmla="*/ 1334 w 3002"/>
                <a:gd name="T7" fmla="*/ 2863 h 2881"/>
                <a:gd name="T8" fmla="*/ 922 w 3002"/>
                <a:gd name="T9" fmla="*/ 2783 h 2881"/>
                <a:gd name="T10" fmla="*/ 730 w 3002"/>
                <a:gd name="T11" fmla="*/ 2556 h 2881"/>
                <a:gd name="T12" fmla="*/ 319 w 3002"/>
                <a:gd name="T13" fmla="*/ 1836 h 2881"/>
                <a:gd name="T14" fmla="*/ 64 w 3002"/>
                <a:gd name="T15" fmla="*/ 1199 h 2881"/>
                <a:gd name="T16" fmla="*/ 69 w 3002"/>
                <a:gd name="T17" fmla="*/ 531 h 2881"/>
                <a:gd name="T18" fmla="*/ 518 w 3002"/>
                <a:gd name="T19" fmla="*/ 51 h 2881"/>
                <a:gd name="T20" fmla="*/ 679 w 3002"/>
                <a:gd name="T21" fmla="*/ 44 h 2881"/>
                <a:gd name="T22" fmla="*/ 835 w 3002"/>
                <a:gd name="T23" fmla="*/ 28 h 2881"/>
                <a:gd name="T24" fmla="*/ 1152 w 3002"/>
                <a:gd name="T25" fmla="*/ 1 h 2881"/>
                <a:gd name="T26" fmla="*/ 1497 w 3002"/>
                <a:gd name="T27" fmla="*/ 61 h 2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02" h="2881">
                  <a:moveTo>
                    <a:pt x="1497" y="61"/>
                  </a:moveTo>
                  <a:cubicBezTo>
                    <a:pt x="1655" y="129"/>
                    <a:pt x="1782" y="256"/>
                    <a:pt x="1899" y="384"/>
                  </a:cubicBezTo>
                  <a:cubicBezTo>
                    <a:pt x="2344" y="874"/>
                    <a:pt x="2718" y="1429"/>
                    <a:pt x="3002" y="2025"/>
                  </a:cubicBezTo>
                  <a:cubicBezTo>
                    <a:pt x="2391" y="2183"/>
                    <a:pt x="1962" y="2783"/>
                    <a:pt x="1334" y="2863"/>
                  </a:cubicBezTo>
                  <a:cubicBezTo>
                    <a:pt x="1194" y="2881"/>
                    <a:pt x="1040" y="2868"/>
                    <a:pt x="922" y="2783"/>
                  </a:cubicBezTo>
                  <a:cubicBezTo>
                    <a:pt x="841" y="2726"/>
                    <a:pt x="784" y="2640"/>
                    <a:pt x="730" y="2556"/>
                  </a:cubicBezTo>
                  <a:cubicBezTo>
                    <a:pt x="582" y="2323"/>
                    <a:pt x="444" y="2082"/>
                    <a:pt x="319" y="1836"/>
                  </a:cubicBezTo>
                  <a:cubicBezTo>
                    <a:pt x="214" y="1631"/>
                    <a:pt x="118" y="1421"/>
                    <a:pt x="64" y="1199"/>
                  </a:cubicBezTo>
                  <a:cubicBezTo>
                    <a:pt x="9" y="977"/>
                    <a:pt x="0" y="742"/>
                    <a:pt x="69" y="531"/>
                  </a:cubicBezTo>
                  <a:cubicBezTo>
                    <a:pt x="134" y="333"/>
                    <a:pt x="303" y="99"/>
                    <a:pt x="518" y="51"/>
                  </a:cubicBezTo>
                  <a:cubicBezTo>
                    <a:pt x="567" y="40"/>
                    <a:pt x="628" y="48"/>
                    <a:pt x="679" y="44"/>
                  </a:cubicBezTo>
                  <a:cubicBezTo>
                    <a:pt x="731" y="39"/>
                    <a:pt x="783" y="34"/>
                    <a:pt x="835" y="28"/>
                  </a:cubicBezTo>
                  <a:cubicBezTo>
                    <a:pt x="940" y="16"/>
                    <a:pt x="1046" y="2"/>
                    <a:pt x="1152" y="1"/>
                  </a:cubicBezTo>
                  <a:cubicBezTo>
                    <a:pt x="1269" y="0"/>
                    <a:pt x="1387" y="14"/>
                    <a:pt x="1497" y="61"/>
                  </a:cubicBezTo>
                  <a:close/>
                </a:path>
              </a:pathLst>
            </a:custGeom>
            <a:solidFill>
              <a:srgbClr val="D39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724" name="ïšľiḑe"/>
            <p:cNvSpPr/>
            <p:nvPr/>
          </p:nvSpPr>
          <p:spPr bwMode="auto">
            <a:xfrm>
              <a:off x="5868194" y="3616325"/>
              <a:ext cx="1403350" cy="1492250"/>
            </a:xfrm>
            <a:custGeom>
              <a:avLst/>
              <a:gdLst>
                <a:gd name="T0" fmla="*/ 748 w 4631"/>
                <a:gd name="T1" fmla="*/ 3061 h 4935"/>
                <a:gd name="T2" fmla="*/ 0 w 4631"/>
                <a:gd name="T3" fmla="*/ 2869 h 4935"/>
                <a:gd name="T4" fmla="*/ 865 w 4631"/>
                <a:gd name="T5" fmla="*/ 2527 h 4935"/>
                <a:gd name="T6" fmla="*/ 1420 w 4631"/>
                <a:gd name="T7" fmla="*/ 2222 h 4935"/>
                <a:gd name="T8" fmla="*/ 1931 w 4631"/>
                <a:gd name="T9" fmla="*/ 1779 h 4935"/>
                <a:gd name="T10" fmla="*/ 1339 w 4631"/>
                <a:gd name="T11" fmla="*/ 653 h 4935"/>
                <a:gd name="T12" fmla="*/ 2226 w 4631"/>
                <a:gd name="T13" fmla="*/ 0 h 4935"/>
                <a:gd name="T14" fmla="*/ 2362 w 4631"/>
                <a:gd name="T15" fmla="*/ 141 h 4935"/>
                <a:gd name="T16" fmla="*/ 2989 w 4631"/>
                <a:gd name="T17" fmla="*/ 1399 h 4935"/>
                <a:gd name="T18" fmla="*/ 4101 w 4631"/>
                <a:gd name="T19" fmla="*/ 2975 h 4935"/>
                <a:gd name="T20" fmla="*/ 4631 w 4631"/>
                <a:gd name="T21" fmla="*/ 3544 h 4935"/>
                <a:gd name="T22" fmla="*/ 2951 w 4631"/>
                <a:gd name="T23" fmla="*/ 4935 h 4935"/>
                <a:gd name="T24" fmla="*/ 2013 w 4631"/>
                <a:gd name="T25" fmla="*/ 3810 h 4935"/>
                <a:gd name="T26" fmla="*/ 1461 w 4631"/>
                <a:gd name="T27" fmla="*/ 3316 h 4935"/>
                <a:gd name="T28" fmla="*/ 748 w 4631"/>
                <a:gd name="T29" fmla="*/ 3061 h 49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31" h="4935">
                  <a:moveTo>
                    <a:pt x="748" y="3061"/>
                  </a:moveTo>
                  <a:cubicBezTo>
                    <a:pt x="496" y="3011"/>
                    <a:pt x="114" y="2947"/>
                    <a:pt x="0" y="2869"/>
                  </a:cubicBezTo>
                  <a:cubicBezTo>
                    <a:pt x="301" y="2747"/>
                    <a:pt x="577" y="2675"/>
                    <a:pt x="865" y="2527"/>
                  </a:cubicBezTo>
                  <a:cubicBezTo>
                    <a:pt x="1069" y="2423"/>
                    <a:pt x="1282" y="2405"/>
                    <a:pt x="1420" y="2222"/>
                  </a:cubicBezTo>
                  <a:cubicBezTo>
                    <a:pt x="1558" y="2040"/>
                    <a:pt x="1714" y="1854"/>
                    <a:pt x="1931" y="1779"/>
                  </a:cubicBezTo>
                  <a:cubicBezTo>
                    <a:pt x="1733" y="1416"/>
                    <a:pt x="1546" y="1013"/>
                    <a:pt x="1339" y="653"/>
                  </a:cubicBezTo>
                  <a:cubicBezTo>
                    <a:pt x="2226" y="0"/>
                    <a:pt x="2226" y="0"/>
                    <a:pt x="2226" y="0"/>
                  </a:cubicBezTo>
                  <a:cubicBezTo>
                    <a:pt x="2267" y="41"/>
                    <a:pt x="2323" y="99"/>
                    <a:pt x="2362" y="141"/>
                  </a:cubicBezTo>
                  <a:cubicBezTo>
                    <a:pt x="2686" y="484"/>
                    <a:pt x="2807" y="963"/>
                    <a:pt x="2989" y="1399"/>
                  </a:cubicBezTo>
                  <a:cubicBezTo>
                    <a:pt x="3238" y="1997"/>
                    <a:pt x="3621" y="2539"/>
                    <a:pt x="4101" y="2975"/>
                  </a:cubicBezTo>
                  <a:cubicBezTo>
                    <a:pt x="4289" y="3145"/>
                    <a:pt x="4441" y="3377"/>
                    <a:pt x="4631" y="3544"/>
                  </a:cubicBezTo>
                  <a:cubicBezTo>
                    <a:pt x="4088" y="4028"/>
                    <a:pt x="3528" y="4492"/>
                    <a:pt x="2951" y="4935"/>
                  </a:cubicBezTo>
                  <a:cubicBezTo>
                    <a:pt x="2659" y="4543"/>
                    <a:pt x="2346" y="4168"/>
                    <a:pt x="2013" y="3810"/>
                  </a:cubicBezTo>
                  <a:cubicBezTo>
                    <a:pt x="1844" y="3629"/>
                    <a:pt x="1668" y="3452"/>
                    <a:pt x="1461" y="3316"/>
                  </a:cubicBezTo>
                  <a:cubicBezTo>
                    <a:pt x="1254" y="3181"/>
                    <a:pt x="990" y="3110"/>
                    <a:pt x="748" y="3061"/>
                  </a:cubicBezTo>
                  <a:close/>
                </a:path>
              </a:pathLst>
            </a:custGeom>
            <a:solidFill>
              <a:srgbClr val="E8B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725" name="îŝḷiḍé"/>
            <p:cNvSpPr/>
            <p:nvPr/>
          </p:nvSpPr>
          <p:spPr bwMode="auto">
            <a:xfrm>
              <a:off x="6500019" y="4370387"/>
              <a:ext cx="1450975" cy="1422400"/>
            </a:xfrm>
            <a:custGeom>
              <a:avLst/>
              <a:gdLst>
                <a:gd name="T0" fmla="*/ 4789 w 4789"/>
                <a:gd name="T1" fmla="*/ 3355 h 4701"/>
                <a:gd name="T2" fmla="*/ 3790 w 4789"/>
                <a:gd name="T3" fmla="*/ 4105 h 4701"/>
                <a:gd name="T4" fmla="*/ 2658 w 4789"/>
                <a:gd name="T5" fmla="*/ 4701 h 4701"/>
                <a:gd name="T6" fmla="*/ 0 w 4789"/>
                <a:gd name="T7" fmla="*/ 1631 h 4701"/>
                <a:gd name="T8" fmla="*/ 1885 w 4789"/>
                <a:gd name="T9" fmla="*/ 0 h 4701"/>
                <a:gd name="T10" fmla="*/ 1914 w 4789"/>
                <a:gd name="T11" fmla="*/ 34 h 4701"/>
                <a:gd name="T12" fmla="*/ 4789 w 4789"/>
                <a:gd name="T13" fmla="*/ 3355 h 4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89" h="4701">
                  <a:moveTo>
                    <a:pt x="4789" y="3355"/>
                  </a:moveTo>
                  <a:cubicBezTo>
                    <a:pt x="4477" y="3630"/>
                    <a:pt x="4143" y="3881"/>
                    <a:pt x="3790" y="4105"/>
                  </a:cubicBezTo>
                  <a:cubicBezTo>
                    <a:pt x="3431" y="4333"/>
                    <a:pt x="3053" y="4533"/>
                    <a:pt x="2658" y="4701"/>
                  </a:cubicBezTo>
                  <a:cubicBezTo>
                    <a:pt x="0" y="1631"/>
                    <a:pt x="0" y="1631"/>
                    <a:pt x="0" y="1631"/>
                  </a:cubicBezTo>
                  <a:cubicBezTo>
                    <a:pt x="1885" y="0"/>
                    <a:pt x="1885" y="0"/>
                    <a:pt x="1885" y="0"/>
                  </a:cubicBezTo>
                  <a:cubicBezTo>
                    <a:pt x="1914" y="34"/>
                    <a:pt x="1914" y="34"/>
                    <a:pt x="1914" y="34"/>
                  </a:cubicBezTo>
                  <a:lnTo>
                    <a:pt x="4789" y="3355"/>
                  </a:lnTo>
                  <a:close/>
                </a:path>
              </a:pathLst>
            </a:custGeom>
            <a:solidFill>
              <a:srgbClr val="494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726" name="ïṩ1iḑê"/>
            <p:cNvSpPr/>
            <p:nvPr/>
          </p:nvSpPr>
          <p:spPr bwMode="auto">
            <a:xfrm>
              <a:off x="6423819" y="4308475"/>
              <a:ext cx="674688" cy="598487"/>
            </a:xfrm>
            <a:custGeom>
              <a:avLst/>
              <a:gdLst>
                <a:gd name="T0" fmla="*/ 126 w 2226"/>
                <a:gd name="T1" fmla="*/ 1620 h 1981"/>
                <a:gd name="T2" fmla="*/ 22 w 2226"/>
                <a:gd name="T3" fmla="*/ 1789 h 1981"/>
                <a:gd name="T4" fmla="*/ 166 w 2226"/>
                <a:gd name="T5" fmla="*/ 1956 h 1981"/>
                <a:gd name="T6" fmla="*/ 349 w 2226"/>
                <a:gd name="T7" fmla="*/ 1878 h 1981"/>
                <a:gd name="T8" fmla="*/ 2100 w 2226"/>
                <a:gd name="T9" fmla="*/ 361 h 1981"/>
                <a:gd name="T10" fmla="*/ 2204 w 2226"/>
                <a:gd name="T11" fmla="*/ 192 h 1981"/>
                <a:gd name="T12" fmla="*/ 2060 w 2226"/>
                <a:gd name="T13" fmla="*/ 25 h 1981"/>
                <a:gd name="T14" fmla="*/ 1877 w 2226"/>
                <a:gd name="T15" fmla="*/ 104 h 1981"/>
                <a:gd name="T16" fmla="*/ 126 w 2226"/>
                <a:gd name="T17" fmla="*/ 1620 h 1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26" h="1981">
                  <a:moveTo>
                    <a:pt x="126" y="1620"/>
                  </a:moveTo>
                  <a:cubicBezTo>
                    <a:pt x="46" y="1688"/>
                    <a:pt x="0" y="1764"/>
                    <a:pt x="22" y="1789"/>
                  </a:cubicBezTo>
                  <a:cubicBezTo>
                    <a:pt x="166" y="1956"/>
                    <a:pt x="166" y="1956"/>
                    <a:pt x="166" y="1956"/>
                  </a:cubicBezTo>
                  <a:cubicBezTo>
                    <a:pt x="188" y="1981"/>
                    <a:pt x="270" y="1946"/>
                    <a:pt x="349" y="1878"/>
                  </a:cubicBezTo>
                  <a:cubicBezTo>
                    <a:pt x="2100" y="361"/>
                    <a:pt x="2100" y="361"/>
                    <a:pt x="2100" y="361"/>
                  </a:cubicBezTo>
                  <a:cubicBezTo>
                    <a:pt x="2179" y="293"/>
                    <a:pt x="2226" y="217"/>
                    <a:pt x="2204" y="192"/>
                  </a:cubicBezTo>
                  <a:cubicBezTo>
                    <a:pt x="2060" y="25"/>
                    <a:pt x="2060" y="25"/>
                    <a:pt x="2060" y="25"/>
                  </a:cubicBezTo>
                  <a:cubicBezTo>
                    <a:pt x="2038" y="0"/>
                    <a:pt x="1956" y="35"/>
                    <a:pt x="1877" y="104"/>
                  </a:cubicBezTo>
                  <a:lnTo>
                    <a:pt x="126" y="162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727" name="iṡḻïde"/>
            <p:cNvSpPr/>
            <p:nvPr/>
          </p:nvSpPr>
          <p:spPr bwMode="auto">
            <a:xfrm>
              <a:off x="6163469" y="1436687"/>
              <a:ext cx="922338" cy="1585912"/>
            </a:xfrm>
            <a:custGeom>
              <a:avLst/>
              <a:gdLst>
                <a:gd name="T0" fmla="*/ 2324 w 3045"/>
                <a:gd name="T1" fmla="*/ 380 h 5244"/>
                <a:gd name="T2" fmla="*/ 740 w 3045"/>
                <a:gd name="T3" fmla="*/ 4863 h 5244"/>
                <a:gd name="T4" fmla="*/ 91 w 3045"/>
                <a:gd name="T5" fmla="*/ 5244 h 5244"/>
                <a:gd name="T6" fmla="*/ 0 w 3045"/>
                <a:gd name="T7" fmla="*/ 4562 h 5244"/>
                <a:gd name="T8" fmla="*/ 991 w 3045"/>
                <a:gd name="T9" fmla="*/ 3954 h 5244"/>
                <a:gd name="T10" fmla="*/ 1873 w 3045"/>
                <a:gd name="T11" fmla="*/ 913 h 5244"/>
                <a:gd name="T12" fmla="*/ 1428 w 3045"/>
                <a:gd name="T13" fmla="*/ 652 h 5244"/>
                <a:gd name="T14" fmla="*/ 513 w 3045"/>
                <a:gd name="T15" fmla="*/ 890 h 5244"/>
                <a:gd name="T16" fmla="*/ 363 w 3045"/>
                <a:gd name="T17" fmla="*/ 388 h 5244"/>
                <a:gd name="T18" fmla="*/ 1839 w 3045"/>
                <a:gd name="T19" fmla="*/ 4 h 5244"/>
                <a:gd name="T20" fmla="*/ 2324 w 3045"/>
                <a:gd name="T21" fmla="*/ 380 h 5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45" h="5244">
                  <a:moveTo>
                    <a:pt x="2324" y="380"/>
                  </a:moveTo>
                  <a:cubicBezTo>
                    <a:pt x="2324" y="380"/>
                    <a:pt x="3045" y="3243"/>
                    <a:pt x="740" y="4863"/>
                  </a:cubicBezTo>
                  <a:cubicBezTo>
                    <a:pt x="546" y="5000"/>
                    <a:pt x="330" y="5127"/>
                    <a:pt x="91" y="5244"/>
                  </a:cubicBezTo>
                  <a:cubicBezTo>
                    <a:pt x="0" y="4562"/>
                    <a:pt x="0" y="4562"/>
                    <a:pt x="0" y="4562"/>
                  </a:cubicBezTo>
                  <a:cubicBezTo>
                    <a:pt x="0" y="4562"/>
                    <a:pt x="502" y="4425"/>
                    <a:pt x="991" y="3954"/>
                  </a:cubicBezTo>
                  <a:cubicBezTo>
                    <a:pt x="1531" y="3434"/>
                    <a:pt x="2055" y="2509"/>
                    <a:pt x="1873" y="913"/>
                  </a:cubicBezTo>
                  <a:cubicBezTo>
                    <a:pt x="1873" y="913"/>
                    <a:pt x="1842" y="573"/>
                    <a:pt x="1428" y="652"/>
                  </a:cubicBezTo>
                  <a:cubicBezTo>
                    <a:pt x="513" y="890"/>
                    <a:pt x="513" y="890"/>
                    <a:pt x="513" y="890"/>
                  </a:cubicBezTo>
                  <a:cubicBezTo>
                    <a:pt x="363" y="388"/>
                    <a:pt x="363" y="388"/>
                    <a:pt x="363" y="388"/>
                  </a:cubicBezTo>
                  <a:cubicBezTo>
                    <a:pt x="1839" y="4"/>
                    <a:pt x="1839" y="4"/>
                    <a:pt x="1839" y="4"/>
                  </a:cubicBezTo>
                  <a:cubicBezTo>
                    <a:pt x="1839" y="4"/>
                    <a:pt x="2224" y="0"/>
                    <a:pt x="2324" y="380"/>
                  </a:cubicBezTo>
                </a:path>
              </a:pathLst>
            </a:custGeom>
            <a:solidFill>
              <a:srgbClr val="FDC3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728" name="íš1îḍé"/>
            <p:cNvSpPr/>
            <p:nvPr/>
          </p:nvSpPr>
          <p:spPr bwMode="auto">
            <a:xfrm>
              <a:off x="6163469" y="2632075"/>
              <a:ext cx="300038" cy="390525"/>
            </a:xfrm>
            <a:custGeom>
              <a:avLst/>
              <a:gdLst>
                <a:gd name="T0" fmla="*/ 991 w 991"/>
                <a:gd name="T1" fmla="*/ 0 h 1290"/>
                <a:gd name="T2" fmla="*/ 0 w 991"/>
                <a:gd name="T3" fmla="*/ 608 h 1290"/>
                <a:gd name="T4" fmla="*/ 91 w 991"/>
                <a:gd name="T5" fmla="*/ 1290 h 1290"/>
                <a:gd name="T6" fmla="*/ 740 w 991"/>
                <a:gd name="T7" fmla="*/ 909 h 1290"/>
                <a:gd name="T8" fmla="*/ 991 w 991"/>
                <a:gd name="T9" fmla="*/ 0 h 1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1" h="1290">
                  <a:moveTo>
                    <a:pt x="991" y="0"/>
                  </a:moveTo>
                  <a:cubicBezTo>
                    <a:pt x="502" y="471"/>
                    <a:pt x="0" y="608"/>
                    <a:pt x="0" y="608"/>
                  </a:cubicBezTo>
                  <a:cubicBezTo>
                    <a:pt x="91" y="1290"/>
                    <a:pt x="91" y="1290"/>
                    <a:pt x="91" y="1290"/>
                  </a:cubicBezTo>
                  <a:cubicBezTo>
                    <a:pt x="330" y="1173"/>
                    <a:pt x="546" y="1046"/>
                    <a:pt x="740" y="909"/>
                  </a:cubicBezTo>
                  <a:cubicBezTo>
                    <a:pt x="853" y="623"/>
                    <a:pt x="935" y="316"/>
                    <a:pt x="991" y="0"/>
                  </a:cubicBezTo>
                </a:path>
              </a:pathLst>
            </a:custGeom>
            <a:solidFill>
              <a:srgbClr val="DDAB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729" name="íṡ1ïďè"/>
            <p:cNvSpPr/>
            <p:nvPr/>
          </p:nvSpPr>
          <p:spPr bwMode="auto">
            <a:xfrm>
              <a:off x="6274594" y="1514475"/>
              <a:ext cx="176213" cy="190500"/>
            </a:xfrm>
            <a:custGeom>
              <a:avLst/>
              <a:gdLst>
                <a:gd name="T0" fmla="*/ 585 w 585"/>
                <a:gd name="T1" fmla="*/ 518 h 631"/>
                <a:gd name="T2" fmla="*/ 150 w 585"/>
                <a:gd name="T3" fmla="*/ 631 h 631"/>
                <a:gd name="T4" fmla="*/ 585 w 585"/>
                <a:gd name="T5" fmla="*/ 518 h 631"/>
                <a:gd name="T6" fmla="*/ 585 w 585"/>
                <a:gd name="T7" fmla="*/ 518 h 631"/>
                <a:gd name="T8" fmla="*/ 495 w 585"/>
                <a:gd name="T9" fmla="*/ 0 h 631"/>
                <a:gd name="T10" fmla="*/ 0 w 585"/>
                <a:gd name="T11" fmla="*/ 129 h 631"/>
                <a:gd name="T12" fmla="*/ 495 w 585"/>
                <a:gd name="T13" fmla="*/ 0 h 631"/>
                <a:gd name="T14" fmla="*/ 495 w 585"/>
                <a:gd name="T15" fmla="*/ 0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5" h="631">
                  <a:moveTo>
                    <a:pt x="585" y="518"/>
                  </a:moveTo>
                  <a:cubicBezTo>
                    <a:pt x="150" y="631"/>
                    <a:pt x="150" y="631"/>
                    <a:pt x="150" y="631"/>
                  </a:cubicBezTo>
                  <a:cubicBezTo>
                    <a:pt x="585" y="518"/>
                    <a:pt x="585" y="518"/>
                    <a:pt x="585" y="518"/>
                  </a:cubicBezTo>
                  <a:cubicBezTo>
                    <a:pt x="585" y="518"/>
                    <a:pt x="585" y="518"/>
                    <a:pt x="585" y="518"/>
                  </a:cubicBezTo>
                  <a:moveTo>
                    <a:pt x="495" y="0"/>
                  </a:moveTo>
                  <a:cubicBezTo>
                    <a:pt x="0" y="129"/>
                    <a:pt x="0" y="129"/>
                    <a:pt x="0" y="129"/>
                  </a:cubicBezTo>
                  <a:cubicBezTo>
                    <a:pt x="495" y="0"/>
                    <a:pt x="495" y="0"/>
                    <a:pt x="495" y="0"/>
                  </a:cubicBezTo>
                  <a:cubicBezTo>
                    <a:pt x="495" y="0"/>
                    <a:pt x="495" y="0"/>
                    <a:pt x="495" y="0"/>
                  </a:cubicBezTo>
                </a:path>
              </a:pathLst>
            </a:custGeom>
            <a:solidFill>
              <a:srgbClr val="DE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730" name="îśḷiḍe"/>
            <p:cNvSpPr/>
            <p:nvPr/>
          </p:nvSpPr>
          <p:spPr bwMode="auto">
            <a:xfrm>
              <a:off x="6274594" y="1514475"/>
              <a:ext cx="176213" cy="190500"/>
            </a:xfrm>
            <a:custGeom>
              <a:avLst/>
              <a:gdLst>
                <a:gd name="T0" fmla="*/ 495 w 585"/>
                <a:gd name="T1" fmla="*/ 0 h 631"/>
                <a:gd name="T2" fmla="*/ 0 w 585"/>
                <a:gd name="T3" fmla="*/ 129 h 631"/>
                <a:gd name="T4" fmla="*/ 150 w 585"/>
                <a:gd name="T5" fmla="*/ 631 h 631"/>
                <a:gd name="T6" fmla="*/ 585 w 585"/>
                <a:gd name="T7" fmla="*/ 518 h 631"/>
                <a:gd name="T8" fmla="*/ 495 w 585"/>
                <a:gd name="T9" fmla="*/ 0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5" h="631">
                  <a:moveTo>
                    <a:pt x="495" y="0"/>
                  </a:moveTo>
                  <a:cubicBezTo>
                    <a:pt x="0" y="129"/>
                    <a:pt x="0" y="129"/>
                    <a:pt x="0" y="129"/>
                  </a:cubicBezTo>
                  <a:cubicBezTo>
                    <a:pt x="150" y="631"/>
                    <a:pt x="150" y="631"/>
                    <a:pt x="150" y="631"/>
                  </a:cubicBezTo>
                  <a:cubicBezTo>
                    <a:pt x="585" y="518"/>
                    <a:pt x="585" y="518"/>
                    <a:pt x="585" y="518"/>
                  </a:cubicBezTo>
                  <a:cubicBezTo>
                    <a:pt x="556" y="330"/>
                    <a:pt x="525" y="156"/>
                    <a:pt x="495" y="0"/>
                  </a:cubicBezTo>
                </a:path>
              </a:pathLst>
            </a:custGeom>
            <a:solidFill>
              <a:srgbClr val="DDAB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731" name="îśḷiḍé"/>
            <p:cNvSpPr/>
            <p:nvPr/>
          </p:nvSpPr>
          <p:spPr bwMode="auto">
            <a:xfrm>
              <a:off x="4241007" y="1939925"/>
              <a:ext cx="1338263" cy="1247775"/>
            </a:xfrm>
            <a:custGeom>
              <a:avLst/>
              <a:gdLst>
                <a:gd name="T0" fmla="*/ 4420 w 4420"/>
                <a:gd name="T1" fmla="*/ 4106 h 4125"/>
                <a:gd name="T2" fmla="*/ 3471 w 4420"/>
                <a:gd name="T3" fmla="*/ 4065 h 4125"/>
                <a:gd name="T4" fmla="*/ 99 w 4420"/>
                <a:gd name="T5" fmla="*/ 949 h 4125"/>
                <a:gd name="T6" fmla="*/ 338 w 4420"/>
                <a:gd name="T7" fmla="*/ 384 h 4125"/>
                <a:gd name="T8" fmla="*/ 1814 w 4420"/>
                <a:gd name="T9" fmla="*/ 0 h 4125"/>
                <a:gd name="T10" fmla="*/ 1928 w 4420"/>
                <a:gd name="T11" fmla="*/ 511 h 4125"/>
                <a:gd name="T12" fmla="*/ 1013 w 4420"/>
                <a:gd name="T13" fmla="*/ 749 h 4125"/>
                <a:gd name="T14" fmla="*/ 752 w 4420"/>
                <a:gd name="T15" fmla="*/ 1195 h 4125"/>
                <a:gd name="T16" fmla="*/ 2802 w 4420"/>
                <a:gd name="T17" fmla="*/ 3357 h 4125"/>
                <a:gd name="T18" fmla="*/ 4167 w 4420"/>
                <a:gd name="T19" fmla="*/ 3466 h 4125"/>
                <a:gd name="T20" fmla="*/ 4420 w 4420"/>
                <a:gd name="T21" fmla="*/ 4106 h 4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20" h="4125">
                  <a:moveTo>
                    <a:pt x="4420" y="4106"/>
                  </a:moveTo>
                  <a:cubicBezTo>
                    <a:pt x="4079" y="4125"/>
                    <a:pt x="3764" y="4109"/>
                    <a:pt x="3471" y="4065"/>
                  </a:cubicBezTo>
                  <a:cubicBezTo>
                    <a:pt x="830" y="3666"/>
                    <a:pt x="99" y="949"/>
                    <a:pt x="99" y="949"/>
                  </a:cubicBezTo>
                  <a:cubicBezTo>
                    <a:pt x="0" y="569"/>
                    <a:pt x="338" y="384"/>
                    <a:pt x="338" y="384"/>
                  </a:cubicBezTo>
                  <a:cubicBezTo>
                    <a:pt x="1814" y="0"/>
                    <a:pt x="1814" y="0"/>
                    <a:pt x="1814" y="0"/>
                  </a:cubicBezTo>
                  <a:cubicBezTo>
                    <a:pt x="1928" y="511"/>
                    <a:pt x="1928" y="511"/>
                    <a:pt x="1928" y="511"/>
                  </a:cubicBezTo>
                  <a:cubicBezTo>
                    <a:pt x="1013" y="749"/>
                    <a:pt x="1013" y="749"/>
                    <a:pt x="1013" y="749"/>
                  </a:cubicBezTo>
                  <a:cubicBezTo>
                    <a:pt x="613" y="883"/>
                    <a:pt x="752" y="1195"/>
                    <a:pt x="752" y="1195"/>
                  </a:cubicBezTo>
                  <a:cubicBezTo>
                    <a:pt x="1315" y="2541"/>
                    <a:pt x="2117" y="3120"/>
                    <a:pt x="2802" y="3357"/>
                  </a:cubicBezTo>
                  <a:cubicBezTo>
                    <a:pt x="3554" y="3618"/>
                    <a:pt x="4167" y="3466"/>
                    <a:pt x="4167" y="3466"/>
                  </a:cubicBezTo>
                  <a:cubicBezTo>
                    <a:pt x="4420" y="4106"/>
                    <a:pt x="4420" y="4106"/>
                    <a:pt x="4420" y="4106"/>
                  </a:cubicBezTo>
                </a:path>
              </a:pathLst>
            </a:custGeom>
            <a:solidFill>
              <a:srgbClr val="FDC3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732" name="ïśḷïḑé"/>
            <p:cNvSpPr/>
            <p:nvPr/>
          </p:nvSpPr>
          <p:spPr bwMode="auto">
            <a:xfrm>
              <a:off x="4655344" y="2093912"/>
              <a:ext cx="169863" cy="44450"/>
            </a:xfrm>
            <a:custGeom>
              <a:avLst/>
              <a:gdLst>
                <a:gd name="T0" fmla="*/ 562 w 562"/>
                <a:gd name="T1" fmla="*/ 0 h 147"/>
                <a:gd name="T2" fmla="*/ 0 w 562"/>
                <a:gd name="T3" fmla="*/ 147 h 147"/>
                <a:gd name="T4" fmla="*/ 0 w 562"/>
                <a:gd name="T5" fmla="*/ 147 h 147"/>
                <a:gd name="T6" fmla="*/ 562 w 562"/>
                <a:gd name="T7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2" h="147">
                  <a:moveTo>
                    <a:pt x="562" y="0"/>
                  </a:moveTo>
                  <a:cubicBezTo>
                    <a:pt x="0" y="147"/>
                    <a:pt x="0" y="147"/>
                    <a:pt x="0" y="147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562" y="0"/>
                    <a:pt x="562" y="0"/>
                    <a:pt x="562" y="0"/>
                  </a:cubicBezTo>
                </a:path>
              </a:pathLst>
            </a:custGeom>
            <a:solidFill>
              <a:srgbClr val="DE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733" name="íšḷiḓé"/>
            <p:cNvSpPr/>
            <p:nvPr/>
          </p:nvSpPr>
          <p:spPr bwMode="auto">
            <a:xfrm>
              <a:off x="4601369" y="1939925"/>
              <a:ext cx="223838" cy="198437"/>
            </a:xfrm>
            <a:custGeom>
              <a:avLst/>
              <a:gdLst>
                <a:gd name="T0" fmla="*/ 623 w 737"/>
                <a:gd name="T1" fmla="*/ 0 h 658"/>
                <a:gd name="T2" fmla="*/ 623 w 737"/>
                <a:gd name="T3" fmla="*/ 0 h 658"/>
                <a:gd name="T4" fmla="*/ 0 w 737"/>
                <a:gd name="T5" fmla="*/ 162 h 658"/>
                <a:gd name="T6" fmla="*/ 175 w 737"/>
                <a:gd name="T7" fmla="*/ 658 h 658"/>
                <a:gd name="T8" fmla="*/ 737 w 737"/>
                <a:gd name="T9" fmla="*/ 511 h 658"/>
                <a:gd name="T10" fmla="*/ 623 w 737"/>
                <a:gd name="T11" fmla="*/ 0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37" h="658">
                  <a:moveTo>
                    <a:pt x="623" y="0"/>
                  </a:moveTo>
                  <a:cubicBezTo>
                    <a:pt x="623" y="0"/>
                    <a:pt x="623" y="0"/>
                    <a:pt x="623" y="0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50" y="313"/>
                    <a:pt x="109" y="479"/>
                    <a:pt x="175" y="658"/>
                  </a:cubicBezTo>
                  <a:cubicBezTo>
                    <a:pt x="737" y="511"/>
                    <a:pt x="737" y="511"/>
                    <a:pt x="737" y="511"/>
                  </a:cubicBezTo>
                  <a:cubicBezTo>
                    <a:pt x="623" y="0"/>
                    <a:pt x="623" y="0"/>
                    <a:pt x="623" y="0"/>
                  </a:cubicBezTo>
                </a:path>
              </a:pathLst>
            </a:custGeom>
            <a:solidFill>
              <a:srgbClr val="DDAB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734" name="islíďe"/>
            <p:cNvSpPr/>
            <p:nvPr/>
          </p:nvSpPr>
          <p:spPr bwMode="auto">
            <a:xfrm>
              <a:off x="5090319" y="2955925"/>
              <a:ext cx="488950" cy="228600"/>
            </a:xfrm>
            <a:custGeom>
              <a:avLst/>
              <a:gdLst>
                <a:gd name="T0" fmla="*/ 0 w 1618"/>
                <a:gd name="T1" fmla="*/ 0 h 757"/>
                <a:gd name="T2" fmla="*/ 669 w 1618"/>
                <a:gd name="T3" fmla="*/ 708 h 757"/>
                <a:gd name="T4" fmla="*/ 1335 w 1618"/>
                <a:gd name="T5" fmla="*/ 757 h 757"/>
                <a:gd name="T6" fmla="*/ 1618 w 1618"/>
                <a:gd name="T7" fmla="*/ 749 h 757"/>
                <a:gd name="T8" fmla="*/ 1365 w 1618"/>
                <a:gd name="T9" fmla="*/ 109 h 757"/>
                <a:gd name="T10" fmla="*/ 907 w 1618"/>
                <a:gd name="T11" fmla="*/ 153 h 757"/>
                <a:gd name="T12" fmla="*/ 0 w 1618"/>
                <a:gd name="T13" fmla="*/ 0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8" h="757">
                  <a:moveTo>
                    <a:pt x="0" y="0"/>
                  </a:moveTo>
                  <a:cubicBezTo>
                    <a:pt x="205" y="261"/>
                    <a:pt x="428" y="502"/>
                    <a:pt x="669" y="708"/>
                  </a:cubicBezTo>
                  <a:cubicBezTo>
                    <a:pt x="879" y="740"/>
                    <a:pt x="1101" y="757"/>
                    <a:pt x="1335" y="757"/>
                  </a:cubicBezTo>
                  <a:cubicBezTo>
                    <a:pt x="1427" y="757"/>
                    <a:pt x="1522" y="754"/>
                    <a:pt x="1618" y="749"/>
                  </a:cubicBezTo>
                  <a:cubicBezTo>
                    <a:pt x="1365" y="109"/>
                    <a:pt x="1365" y="109"/>
                    <a:pt x="1365" y="109"/>
                  </a:cubicBezTo>
                  <a:cubicBezTo>
                    <a:pt x="1365" y="109"/>
                    <a:pt x="1188" y="153"/>
                    <a:pt x="907" y="153"/>
                  </a:cubicBezTo>
                  <a:cubicBezTo>
                    <a:pt x="666" y="153"/>
                    <a:pt x="348" y="120"/>
                    <a:pt x="0" y="0"/>
                  </a:cubicBezTo>
                </a:path>
              </a:pathLst>
            </a:custGeom>
            <a:solidFill>
              <a:srgbClr val="DDAB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735" name="íšļïḓè"/>
            <p:cNvSpPr/>
            <p:nvPr/>
          </p:nvSpPr>
          <p:spPr bwMode="auto">
            <a:xfrm>
              <a:off x="4588669" y="1192212"/>
              <a:ext cx="2109788" cy="2197100"/>
            </a:xfrm>
            <a:custGeom>
              <a:avLst/>
              <a:gdLst>
                <a:gd name="T0" fmla="*/ 4947 w 6965"/>
                <a:gd name="T1" fmla="*/ 6861 h 7264"/>
                <a:gd name="T2" fmla="*/ 4876 w 6965"/>
                <a:gd name="T3" fmla="*/ 6963 h 7264"/>
                <a:gd name="T4" fmla="*/ 4503 w 6965"/>
                <a:gd name="T5" fmla="*/ 7213 h 7264"/>
                <a:gd name="T6" fmla="*/ 4409 w 6965"/>
                <a:gd name="T7" fmla="*/ 7234 h 7264"/>
                <a:gd name="T8" fmla="*/ 4018 w 6965"/>
                <a:gd name="T9" fmla="*/ 7195 h 7264"/>
                <a:gd name="T10" fmla="*/ 3888 w 6965"/>
                <a:gd name="T11" fmla="*/ 7137 h 7264"/>
                <a:gd name="T12" fmla="*/ 81 w 6965"/>
                <a:gd name="T13" fmla="*/ 1763 h 7264"/>
                <a:gd name="T14" fmla="*/ 345 w 6965"/>
                <a:gd name="T15" fmla="*/ 1274 h 7264"/>
                <a:gd name="T16" fmla="*/ 5179 w 6965"/>
                <a:gd name="T17" fmla="*/ 14 h 7264"/>
                <a:gd name="T18" fmla="*/ 5648 w 6965"/>
                <a:gd name="T19" fmla="*/ 313 h 7264"/>
                <a:gd name="T20" fmla="*/ 4947 w 6965"/>
                <a:gd name="T21" fmla="*/ 6861 h 7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65" h="7264">
                  <a:moveTo>
                    <a:pt x="4947" y="6861"/>
                  </a:moveTo>
                  <a:cubicBezTo>
                    <a:pt x="4876" y="6963"/>
                    <a:pt x="4876" y="6963"/>
                    <a:pt x="4876" y="6963"/>
                  </a:cubicBezTo>
                  <a:cubicBezTo>
                    <a:pt x="4787" y="7090"/>
                    <a:pt x="4654" y="7179"/>
                    <a:pt x="4503" y="7213"/>
                  </a:cubicBezTo>
                  <a:cubicBezTo>
                    <a:pt x="4409" y="7234"/>
                    <a:pt x="4409" y="7234"/>
                    <a:pt x="4409" y="7234"/>
                  </a:cubicBezTo>
                  <a:cubicBezTo>
                    <a:pt x="4278" y="7264"/>
                    <a:pt x="4141" y="7250"/>
                    <a:pt x="4018" y="7195"/>
                  </a:cubicBezTo>
                  <a:cubicBezTo>
                    <a:pt x="3888" y="7137"/>
                    <a:pt x="3888" y="7137"/>
                    <a:pt x="3888" y="7137"/>
                  </a:cubicBezTo>
                  <a:cubicBezTo>
                    <a:pt x="1262" y="6574"/>
                    <a:pt x="81" y="1763"/>
                    <a:pt x="81" y="1763"/>
                  </a:cubicBezTo>
                  <a:cubicBezTo>
                    <a:pt x="0" y="1451"/>
                    <a:pt x="345" y="1274"/>
                    <a:pt x="345" y="1274"/>
                  </a:cubicBezTo>
                  <a:cubicBezTo>
                    <a:pt x="5179" y="14"/>
                    <a:pt x="5179" y="14"/>
                    <a:pt x="5179" y="14"/>
                  </a:cubicBezTo>
                  <a:cubicBezTo>
                    <a:pt x="5179" y="14"/>
                    <a:pt x="5567" y="0"/>
                    <a:pt x="5648" y="313"/>
                  </a:cubicBezTo>
                  <a:cubicBezTo>
                    <a:pt x="5648" y="313"/>
                    <a:pt x="6965" y="5088"/>
                    <a:pt x="4947" y="6861"/>
                  </a:cubicBezTo>
                  <a:close/>
                </a:path>
              </a:pathLst>
            </a:custGeom>
            <a:solidFill>
              <a:srgbClr val="FFD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736" name="iSḻïḍê"/>
            <p:cNvSpPr/>
            <p:nvPr/>
          </p:nvSpPr>
          <p:spPr bwMode="auto">
            <a:xfrm>
              <a:off x="5998369" y="2425700"/>
              <a:ext cx="217488" cy="220662"/>
            </a:xfrm>
            <a:custGeom>
              <a:avLst/>
              <a:gdLst>
                <a:gd name="T0" fmla="*/ 435 w 715"/>
                <a:gd name="T1" fmla="*/ 727 h 727"/>
                <a:gd name="T2" fmla="*/ 0 w 715"/>
                <a:gd name="T3" fmla="*/ 464 h 727"/>
                <a:gd name="T4" fmla="*/ 280 w 715"/>
                <a:gd name="T5" fmla="*/ 0 h 727"/>
                <a:gd name="T6" fmla="*/ 715 w 715"/>
                <a:gd name="T7" fmla="*/ 263 h 727"/>
                <a:gd name="T8" fmla="*/ 435 w 715"/>
                <a:gd name="T9" fmla="*/ 727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5" h="727">
                  <a:moveTo>
                    <a:pt x="435" y="727"/>
                  </a:moveTo>
                  <a:cubicBezTo>
                    <a:pt x="372" y="430"/>
                    <a:pt x="292" y="382"/>
                    <a:pt x="0" y="464"/>
                  </a:cubicBezTo>
                  <a:cubicBezTo>
                    <a:pt x="292" y="382"/>
                    <a:pt x="343" y="297"/>
                    <a:pt x="280" y="0"/>
                  </a:cubicBezTo>
                  <a:cubicBezTo>
                    <a:pt x="343" y="297"/>
                    <a:pt x="423" y="345"/>
                    <a:pt x="715" y="263"/>
                  </a:cubicBezTo>
                  <a:cubicBezTo>
                    <a:pt x="423" y="345"/>
                    <a:pt x="372" y="430"/>
                    <a:pt x="435" y="727"/>
                  </a:cubicBezTo>
                  <a:close/>
                </a:path>
              </a:pathLst>
            </a:custGeom>
            <a:solidFill>
              <a:srgbClr val="FFEA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737" name="í$ľíḑe"/>
            <p:cNvSpPr/>
            <p:nvPr/>
          </p:nvSpPr>
          <p:spPr bwMode="auto">
            <a:xfrm>
              <a:off x="5974557" y="2606675"/>
              <a:ext cx="88900" cy="90487"/>
            </a:xfrm>
            <a:custGeom>
              <a:avLst/>
              <a:gdLst>
                <a:gd name="T0" fmla="*/ 179 w 295"/>
                <a:gd name="T1" fmla="*/ 300 h 300"/>
                <a:gd name="T2" fmla="*/ 0 w 295"/>
                <a:gd name="T3" fmla="*/ 191 h 300"/>
                <a:gd name="T4" fmla="*/ 116 w 295"/>
                <a:gd name="T5" fmla="*/ 0 h 300"/>
                <a:gd name="T6" fmla="*/ 295 w 295"/>
                <a:gd name="T7" fmla="*/ 109 h 300"/>
                <a:gd name="T8" fmla="*/ 179 w 295"/>
                <a:gd name="T9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5" h="300">
                  <a:moveTo>
                    <a:pt x="179" y="300"/>
                  </a:moveTo>
                  <a:cubicBezTo>
                    <a:pt x="154" y="178"/>
                    <a:pt x="121" y="158"/>
                    <a:pt x="0" y="191"/>
                  </a:cubicBezTo>
                  <a:cubicBezTo>
                    <a:pt x="121" y="158"/>
                    <a:pt x="142" y="123"/>
                    <a:pt x="116" y="0"/>
                  </a:cubicBezTo>
                  <a:cubicBezTo>
                    <a:pt x="142" y="123"/>
                    <a:pt x="175" y="142"/>
                    <a:pt x="295" y="109"/>
                  </a:cubicBezTo>
                  <a:cubicBezTo>
                    <a:pt x="175" y="142"/>
                    <a:pt x="154" y="178"/>
                    <a:pt x="179" y="300"/>
                  </a:cubicBezTo>
                  <a:close/>
                </a:path>
              </a:pathLst>
            </a:custGeom>
            <a:solidFill>
              <a:srgbClr val="FFEA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738" name="îṡḷîḍê"/>
            <p:cNvSpPr/>
            <p:nvPr/>
          </p:nvSpPr>
          <p:spPr bwMode="auto">
            <a:xfrm>
              <a:off x="4487069" y="1065213"/>
              <a:ext cx="1916113" cy="795337"/>
            </a:xfrm>
            <a:custGeom>
              <a:avLst/>
              <a:gdLst>
                <a:gd name="T0" fmla="*/ 6032 w 6328"/>
                <a:gd name="T1" fmla="*/ 1162 h 2628"/>
                <a:gd name="T2" fmla="*/ 586 w 6328"/>
                <a:gd name="T3" fmla="*/ 2580 h 2628"/>
                <a:gd name="T4" fmla="*/ 164 w 6328"/>
                <a:gd name="T5" fmla="*/ 2333 h 2628"/>
                <a:gd name="T6" fmla="*/ 48 w 6328"/>
                <a:gd name="T7" fmla="*/ 1889 h 2628"/>
                <a:gd name="T8" fmla="*/ 296 w 6328"/>
                <a:gd name="T9" fmla="*/ 1467 h 2628"/>
                <a:gd name="T10" fmla="*/ 5742 w 6328"/>
                <a:gd name="T11" fmla="*/ 48 h 2628"/>
                <a:gd name="T12" fmla="*/ 6164 w 6328"/>
                <a:gd name="T13" fmla="*/ 296 h 2628"/>
                <a:gd name="T14" fmla="*/ 6280 w 6328"/>
                <a:gd name="T15" fmla="*/ 739 h 2628"/>
                <a:gd name="T16" fmla="*/ 6032 w 6328"/>
                <a:gd name="T17" fmla="*/ 1162 h 2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28" h="2628">
                  <a:moveTo>
                    <a:pt x="6032" y="1162"/>
                  </a:moveTo>
                  <a:cubicBezTo>
                    <a:pt x="586" y="2580"/>
                    <a:pt x="586" y="2580"/>
                    <a:pt x="586" y="2580"/>
                  </a:cubicBezTo>
                  <a:cubicBezTo>
                    <a:pt x="402" y="2628"/>
                    <a:pt x="212" y="2517"/>
                    <a:pt x="164" y="2333"/>
                  </a:cubicBezTo>
                  <a:cubicBezTo>
                    <a:pt x="48" y="1889"/>
                    <a:pt x="48" y="1889"/>
                    <a:pt x="48" y="1889"/>
                  </a:cubicBezTo>
                  <a:cubicBezTo>
                    <a:pt x="0" y="1705"/>
                    <a:pt x="112" y="1515"/>
                    <a:pt x="296" y="1467"/>
                  </a:cubicBezTo>
                  <a:cubicBezTo>
                    <a:pt x="5742" y="48"/>
                    <a:pt x="5742" y="48"/>
                    <a:pt x="5742" y="48"/>
                  </a:cubicBezTo>
                  <a:cubicBezTo>
                    <a:pt x="5926" y="0"/>
                    <a:pt x="6116" y="112"/>
                    <a:pt x="6164" y="296"/>
                  </a:cubicBezTo>
                  <a:cubicBezTo>
                    <a:pt x="6280" y="739"/>
                    <a:pt x="6280" y="739"/>
                    <a:pt x="6280" y="739"/>
                  </a:cubicBezTo>
                  <a:cubicBezTo>
                    <a:pt x="6328" y="924"/>
                    <a:pt x="6216" y="1114"/>
                    <a:pt x="6032" y="1162"/>
                  </a:cubicBezTo>
                  <a:close/>
                </a:path>
              </a:pathLst>
            </a:custGeom>
            <a:solidFill>
              <a:srgbClr val="F8BD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739" name="îśľidè"/>
            <p:cNvSpPr/>
            <p:nvPr/>
          </p:nvSpPr>
          <p:spPr bwMode="auto">
            <a:xfrm>
              <a:off x="5790407" y="3179762"/>
              <a:ext cx="682625" cy="1827212"/>
            </a:xfrm>
            <a:custGeom>
              <a:avLst/>
              <a:gdLst>
                <a:gd name="T0" fmla="*/ 430 w 430"/>
                <a:gd name="T1" fmla="*/ 1115 h 1151"/>
                <a:gd name="T2" fmla="*/ 290 w 430"/>
                <a:gd name="T3" fmla="*/ 1151 h 1151"/>
                <a:gd name="T4" fmla="*/ 0 w 430"/>
                <a:gd name="T5" fmla="*/ 36 h 1151"/>
                <a:gd name="T6" fmla="*/ 139 w 430"/>
                <a:gd name="T7" fmla="*/ 0 h 1151"/>
                <a:gd name="T8" fmla="*/ 430 w 430"/>
                <a:gd name="T9" fmla="*/ 1115 h 1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1151">
                  <a:moveTo>
                    <a:pt x="430" y="1115"/>
                  </a:moveTo>
                  <a:lnTo>
                    <a:pt x="290" y="1151"/>
                  </a:lnTo>
                  <a:lnTo>
                    <a:pt x="0" y="36"/>
                  </a:lnTo>
                  <a:lnTo>
                    <a:pt x="139" y="0"/>
                  </a:lnTo>
                  <a:lnTo>
                    <a:pt x="430" y="1115"/>
                  </a:lnTo>
                  <a:close/>
                </a:path>
              </a:pathLst>
            </a:custGeom>
            <a:solidFill>
              <a:srgbClr val="FFD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740" name="ïśľîḓè"/>
            <p:cNvSpPr/>
            <p:nvPr/>
          </p:nvSpPr>
          <p:spPr bwMode="auto">
            <a:xfrm>
              <a:off x="5566569" y="4456112"/>
              <a:ext cx="1609725" cy="1119187"/>
            </a:xfrm>
            <a:custGeom>
              <a:avLst/>
              <a:gdLst>
                <a:gd name="T0" fmla="*/ 1014 w 1014"/>
                <a:gd name="T1" fmla="*/ 473 h 705"/>
                <a:gd name="T2" fmla="*/ 123 w 1014"/>
                <a:gd name="T3" fmla="*/ 705 h 705"/>
                <a:gd name="T4" fmla="*/ 0 w 1014"/>
                <a:gd name="T5" fmla="*/ 232 h 705"/>
                <a:gd name="T6" fmla="*/ 891 w 1014"/>
                <a:gd name="T7" fmla="*/ 0 h 705"/>
                <a:gd name="T8" fmla="*/ 1014 w 1014"/>
                <a:gd name="T9" fmla="*/ 473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4" h="705">
                  <a:moveTo>
                    <a:pt x="1014" y="473"/>
                  </a:moveTo>
                  <a:lnTo>
                    <a:pt x="123" y="705"/>
                  </a:lnTo>
                  <a:lnTo>
                    <a:pt x="0" y="232"/>
                  </a:lnTo>
                  <a:lnTo>
                    <a:pt x="891" y="0"/>
                  </a:lnTo>
                  <a:lnTo>
                    <a:pt x="1014" y="473"/>
                  </a:lnTo>
                  <a:close/>
                </a:path>
              </a:pathLst>
            </a:custGeom>
            <a:solidFill>
              <a:srgbClr val="804F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741" name="isļíďè"/>
            <p:cNvSpPr/>
            <p:nvPr/>
          </p:nvSpPr>
          <p:spPr bwMode="auto">
            <a:xfrm>
              <a:off x="5636419" y="5060950"/>
              <a:ext cx="1635125" cy="538162"/>
            </a:xfrm>
            <a:custGeom>
              <a:avLst/>
              <a:gdLst>
                <a:gd name="T0" fmla="*/ 1030 w 1030"/>
                <a:gd name="T1" fmla="*/ 77 h 339"/>
                <a:gd name="T2" fmla="*/ 20 w 1030"/>
                <a:gd name="T3" fmla="*/ 339 h 339"/>
                <a:gd name="T4" fmla="*/ 0 w 1030"/>
                <a:gd name="T5" fmla="*/ 263 h 339"/>
                <a:gd name="T6" fmla="*/ 1010 w 1030"/>
                <a:gd name="T7" fmla="*/ 0 h 339"/>
                <a:gd name="T8" fmla="*/ 1030 w 1030"/>
                <a:gd name="T9" fmla="*/ 77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0" h="339">
                  <a:moveTo>
                    <a:pt x="1030" y="77"/>
                  </a:moveTo>
                  <a:lnTo>
                    <a:pt x="20" y="339"/>
                  </a:lnTo>
                  <a:lnTo>
                    <a:pt x="0" y="263"/>
                  </a:lnTo>
                  <a:lnTo>
                    <a:pt x="1010" y="0"/>
                  </a:lnTo>
                  <a:lnTo>
                    <a:pt x="1030" y="77"/>
                  </a:lnTo>
                  <a:close/>
                </a:path>
              </a:pathLst>
            </a:custGeom>
            <a:solidFill>
              <a:srgbClr val="7145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742" name="îŝļïďé"/>
            <p:cNvSpPr/>
            <p:nvPr/>
          </p:nvSpPr>
          <p:spPr bwMode="auto">
            <a:xfrm>
              <a:off x="5874544" y="4687887"/>
              <a:ext cx="976313" cy="590550"/>
            </a:xfrm>
            <a:custGeom>
              <a:avLst/>
              <a:gdLst>
                <a:gd name="T0" fmla="*/ 615 w 615"/>
                <a:gd name="T1" fmla="*/ 227 h 372"/>
                <a:gd name="T2" fmla="*/ 59 w 615"/>
                <a:gd name="T3" fmla="*/ 372 h 372"/>
                <a:gd name="T4" fmla="*/ 0 w 615"/>
                <a:gd name="T5" fmla="*/ 144 h 372"/>
                <a:gd name="T6" fmla="*/ 556 w 615"/>
                <a:gd name="T7" fmla="*/ 0 h 372"/>
                <a:gd name="T8" fmla="*/ 615 w 615"/>
                <a:gd name="T9" fmla="*/ 227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5" h="372">
                  <a:moveTo>
                    <a:pt x="615" y="227"/>
                  </a:moveTo>
                  <a:lnTo>
                    <a:pt x="59" y="372"/>
                  </a:lnTo>
                  <a:lnTo>
                    <a:pt x="0" y="144"/>
                  </a:lnTo>
                  <a:lnTo>
                    <a:pt x="556" y="0"/>
                  </a:lnTo>
                  <a:lnTo>
                    <a:pt x="615" y="227"/>
                  </a:lnTo>
                  <a:close/>
                </a:path>
              </a:pathLst>
            </a:custGeom>
            <a:solidFill>
              <a:srgbClr val="FFEA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743" name="iṣļíḑé"/>
            <p:cNvSpPr/>
            <p:nvPr/>
          </p:nvSpPr>
          <p:spPr bwMode="auto">
            <a:xfrm>
              <a:off x="5896769" y="4460875"/>
              <a:ext cx="730250" cy="271462"/>
            </a:xfrm>
            <a:custGeom>
              <a:avLst/>
              <a:gdLst>
                <a:gd name="T0" fmla="*/ 460 w 460"/>
                <a:gd name="T1" fmla="*/ 55 h 171"/>
                <a:gd name="T2" fmla="*/ 14 w 460"/>
                <a:gd name="T3" fmla="*/ 171 h 171"/>
                <a:gd name="T4" fmla="*/ 0 w 460"/>
                <a:gd name="T5" fmla="*/ 116 h 171"/>
                <a:gd name="T6" fmla="*/ 446 w 460"/>
                <a:gd name="T7" fmla="*/ 0 h 171"/>
                <a:gd name="T8" fmla="*/ 460 w 460"/>
                <a:gd name="T9" fmla="*/ 55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0" h="171">
                  <a:moveTo>
                    <a:pt x="460" y="55"/>
                  </a:moveTo>
                  <a:lnTo>
                    <a:pt x="14" y="171"/>
                  </a:lnTo>
                  <a:lnTo>
                    <a:pt x="0" y="116"/>
                  </a:lnTo>
                  <a:lnTo>
                    <a:pt x="446" y="0"/>
                  </a:lnTo>
                  <a:lnTo>
                    <a:pt x="460" y="55"/>
                  </a:lnTo>
                  <a:close/>
                </a:path>
              </a:pathLst>
            </a:custGeom>
            <a:solidFill>
              <a:srgbClr val="F8BD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744" name="íşľîḋè"/>
            <p:cNvSpPr/>
            <p:nvPr/>
          </p:nvSpPr>
          <p:spPr bwMode="auto">
            <a:xfrm>
              <a:off x="5934869" y="4106862"/>
              <a:ext cx="315913" cy="528637"/>
            </a:xfrm>
            <a:custGeom>
              <a:avLst/>
              <a:gdLst>
                <a:gd name="T0" fmla="*/ 294 w 1043"/>
                <a:gd name="T1" fmla="*/ 95 h 1749"/>
                <a:gd name="T2" fmla="*/ 0 w 1043"/>
                <a:gd name="T3" fmla="*/ 1749 h 1749"/>
                <a:gd name="T4" fmla="*/ 1043 w 1043"/>
                <a:gd name="T5" fmla="*/ 1478 h 1749"/>
                <a:gd name="T6" fmla="*/ 658 w 1043"/>
                <a:gd name="T7" fmla="*/ 0 h 1749"/>
                <a:gd name="T8" fmla="*/ 294 w 1043"/>
                <a:gd name="T9" fmla="*/ 95 h 17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3" h="1749">
                  <a:moveTo>
                    <a:pt x="294" y="95"/>
                  </a:moveTo>
                  <a:cubicBezTo>
                    <a:pt x="294" y="95"/>
                    <a:pt x="767" y="1550"/>
                    <a:pt x="0" y="1749"/>
                  </a:cubicBezTo>
                  <a:cubicBezTo>
                    <a:pt x="1043" y="1478"/>
                    <a:pt x="1043" y="1478"/>
                    <a:pt x="1043" y="1478"/>
                  </a:cubicBezTo>
                  <a:cubicBezTo>
                    <a:pt x="658" y="0"/>
                    <a:pt x="658" y="0"/>
                    <a:pt x="658" y="0"/>
                  </a:cubicBezTo>
                  <a:lnTo>
                    <a:pt x="294" y="95"/>
                  </a:lnTo>
                  <a:close/>
                </a:path>
              </a:pathLst>
            </a:custGeom>
            <a:solidFill>
              <a:srgbClr val="FFD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745" name="ïşḻîďe"/>
            <p:cNvSpPr/>
            <p:nvPr/>
          </p:nvSpPr>
          <p:spPr bwMode="auto">
            <a:xfrm>
              <a:off x="6133307" y="4076700"/>
              <a:ext cx="433388" cy="476250"/>
            </a:xfrm>
            <a:custGeom>
              <a:avLst/>
              <a:gdLst>
                <a:gd name="T0" fmla="*/ 365 w 1429"/>
                <a:gd name="T1" fmla="*/ 0 h 1573"/>
                <a:gd name="T2" fmla="*/ 1429 w 1429"/>
                <a:gd name="T3" fmla="*/ 1301 h 1573"/>
                <a:gd name="T4" fmla="*/ 385 w 1429"/>
                <a:gd name="T5" fmla="*/ 1573 h 1573"/>
                <a:gd name="T6" fmla="*/ 0 w 1429"/>
                <a:gd name="T7" fmla="*/ 95 h 1573"/>
                <a:gd name="T8" fmla="*/ 365 w 1429"/>
                <a:gd name="T9" fmla="*/ 0 h 1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29" h="1573">
                  <a:moveTo>
                    <a:pt x="365" y="0"/>
                  </a:moveTo>
                  <a:cubicBezTo>
                    <a:pt x="365" y="0"/>
                    <a:pt x="662" y="1501"/>
                    <a:pt x="1429" y="1301"/>
                  </a:cubicBezTo>
                  <a:cubicBezTo>
                    <a:pt x="385" y="1573"/>
                    <a:pt x="385" y="1573"/>
                    <a:pt x="385" y="1573"/>
                  </a:cubicBezTo>
                  <a:cubicBezTo>
                    <a:pt x="0" y="95"/>
                    <a:pt x="0" y="95"/>
                    <a:pt x="0" y="95"/>
                  </a:cubicBezTo>
                  <a:lnTo>
                    <a:pt x="365" y="0"/>
                  </a:lnTo>
                  <a:close/>
                </a:path>
              </a:pathLst>
            </a:custGeom>
            <a:solidFill>
              <a:srgbClr val="FFD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746" name="íṣľiḍè"/>
            <p:cNvSpPr/>
            <p:nvPr/>
          </p:nvSpPr>
          <p:spPr bwMode="auto">
            <a:xfrm>
              <a:off x="5993607" y="1200150"/>
              <a:ext cx="192088" cy="190500"/>
            </a:xfrm>
            <a:custGeom>
              <a:avLst/>
              <a:gdLst>
                <a:gd name="T0" fmla="*/ 618 w 632"/>
                <a:gd name="T1" fmla="*/ 0 h 634"/>
                <a:gd name="T2" fmla="*/ 632 w 632"/>
                <a:gd name="T3" fmla="*/ 620 h 634"/>
                <a:gd name="T4" fmla="*/ 14 w 632"/>
                <a:gd name="T5" fmla="*/ 634 h 634"/>
                <a:gd name="T6" fmla="*/ 0 w 632"/>
                <a:gd name="T7" fmla="*/ 14 h 634"/>
                <a:gd name="T8" fmla="*/ 618 w 632"/>
                <a:gd name="T9" fmla="*/ 0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2" h="634">
                  <a:moveTo>
                    <a:pt x="618" y="0"/>
                  </a:moveTo>
                  <a:cubicBezTo>
                    <a:pt x="371" y="259"/>
                    <a:pt x="374" y="372"/>
                    <a:pt x="632" y="620"/>
                  </a:cubicBezTo>
                  <a:cubicBezTo>
                    <a:pt x="374" y="372"/>
                    <a:pt x="261" y="375"/>
                    <a:pt x="14" y="634"/>
                  </a:cubicBezTo>
                  <a:cubicBezTo>
                    <a:pt x="261" y="375"/>
                    <a:pt x="258" y="261"/>
                    <a:pt x="0" y="14"/>
                  </a:cubicBezTo>
                  <a:cubicBezTo>
                    <a:pt x="258" y="261"/>
                    <a:pt x="371" y="259"/>
                    <a:pt x="618" y="0"/>
                  </a:cubicBezTo>
                  <a:close/>
                </a:path>
              </a:pathLst>
            </a:custGeom>
            <a:solidFill>
              <a:srgbClr val="FFEA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747" name="íśľíďé"/>
            <p:cNvSpPr/>
            <p:nvPr/>
          </p:nvSpPr>
          <p:spPr bwMode="auto">
            <a:xfrm>
              <a:off x="5861844" y="1233487"/>
              <a:ext cx="104775" cy="103187"/>
            </a:xfrm>
            <a:custGeom>
              <a:avLst/>
              <a:gdLst>
                <a:gd name="T0" fmla="*/ 117 w 346"/>
                <a:gd name="T1" fmla="*/ 0 h 345"/>
                <a:gd name="T2" fmla="*/ 346 w 346"/>
                <a:gd name="T3" fmla="*/ 117 h 345"/>
                <a:gd name="T4" fmla="*/ 229 w 346"/>
                <a:gd name="T5" fmla="*/ 345 h 345"/>
                <a:gd name="T6" fmla="*/ 0 w 346"/>
                <a:gd name="T7" fmla="*/ 228 h 345"/>
                <a:gd name="T8" fmla="*/ 117 w 346"/>
                <a:gd name="T9" fmla="*/ 0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6" h="345">
                  <a:moveTo>
                    <a:pt x="117" y="0"/>
                  </a:moveTo>
                  <a:cubicBezTo>
                    <a:pt x="163" y="141"/>
                    <a:pt x="205" y="162"/>
                    <a:pt x="346" y="117"/>
                  </a:cubicBezTo>
                  <a:cubicBezTo>
                    <a:pt x="205" y="162"/>
                    <a:pt x="183" y="204"/>
                    <a:pt x="229" y="345"/>
                  </a:cubicBezTo>
                  <a:cubicBezTo>
                    <a:pt x="183" y="204"/>
                    <a:pt x="141" y="183"/>
                    <a:pt x="0" y="228"/>
                  </a:cubicBezTo>
                  <a:cubicBezTo>
                    <a:pt x="141" y="183"/>
                    <a:pt x="163" y="141"/>
                    <a:pt x="117" y="0"/>
                  </a:cubicBezTo>
                  <a:close/>
                </a:path>
              </a:pathLst>
            </a:custGeom>
            <a:solidFill>
              <a:srgbClr val="FFEA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748" name="íŝľïďè"/>
            <p:cNvSpPr/>
            <p:nvPr/>
          </p:nvSpPr>
          <p:spPr bwMode="auto">
            <a:xfrm>
              <a:off x="4915694" y="1711325"/>
              <a:ext cx="1106488" cy="1622425"/>
            </a:xfrm>
            <a:custGeom>
              <a:avLst/>
              <a:gdLst>
                <a:gd name="T0" fmla="*/ 877 w 3651"/>
                <a:gd name="T1" fmla="*/ 0 h 5359"/>
                <a:gd name="T2" fmla="*/ 3651 w 3651"/>
                <a:gd name="T3" fmla="*/ 5359 h 5359"/>
                <a:gd name="T4" fmla="*/ 329 w 3651"/>
                <a:gd name="T5" fmla="*/ 1978 h 5359"/>
                <a:gd name="T6" fmla="*/ 6 w 3651"/>
                <a:gd name="T7" fmla="*/ 227 h 5359"/>
                <a:gd name="T8" fmla="*/ 877 w 3651"/>
                <a:gd name="T9" fmla="*/ 0 h 5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51" h="5359">
                  <a:moveTo>
                    <a:pt x="877" y="0"/>
                  </a:moveTo>
                  <a:cubicBezTo>
                    <a:pt x="877" y="0"/>
                    <a:pt x="954" y="4167"/>
                    <a:pt x="3651" y="5359"/>
                  </a:cubicBezTo>
                  <a:cubicBezTo>
                    <a:pt x="3651" y="5359"/>
                    <a:pt x="1330" y="4906"/>
                    <a:pt x="329" y="1978"/>
                  </a:cubicBezTo>
                  <a:cubicBezTo>
                    <a:pt x="329" y="1978"/>
                    <a:pt x="0" y="958"/>
                    <a:pt x="6" y="227"/>
                  </a:cubicBezTo>
                  <a:lnTo>
                    <a:pt x="877" y="0"/>
                  </a:lnTo>
                  <a:close/>
                </a:path>
              </a:pathLst>
            </a:custGeom>
            <a:solidFill>
              <a:srgbClr val="FFEA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749" name="îṥḷïḍê"/>
            <p:cNvSpPr/>
            <p:nvPr/>
          </p:nvSpPr>
          <p:spPr bwMode="auto">
            <a:xfrm>
              <a:off x="5439569" y="3598862"/>
              <a:ext cx="534988" cy="263525"/>
            </a:xfrm>
            <a:custGeom>
              <a:avLst/>
              <a:gdLst>
                <a:gd name="T0" fmla="*/ 1741 w 1766"/>
                <a:gd name="T1" fmla="*/ 327 h 869"/>
                <a:gd name="T2" fmla="*/ 1737 w 1766"/>
                <a:gd name="T3" fmla="*/ 299 h 869"/>
                <a:gd name="T4" fmla="*/ 1373 w 1766"/>
                <a:gd name="T5" fmla="*/ 25 h 869"/>
                <a:gd name="T6" fmla="*/ 299 w 1766"/>
                <a:gd name="T7" fmla="*/ 178 h 869"/>
                <a:gd name="T8" fmla="*/ 25 w 1766"/>
                <a:gd name="T9" fmla="*/ 543 h 869"/>
                <a:gd name="T10" fmla="*/ 29 w 1766"/>
                <a:gd name="T11" fmla="*/ 571 h 869"/>
                <a:gd name="T12" fmla="*/ 394 w 1766"/>
                <a:gd name="T13" fmla="*/ 844 h 869"/>
                <a:gd name="T14" fmla="*/ 1468 w 1766"/>
                <a:gd name="T15" fmla="*/ 691 h 869"/>
                <a:gd name="T16" fmla="*/ 1741 w 1766"/>
                <a:gd name="T17" fmla="*/ 327 h 8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66" h="869">
                  <a:moveTo>
                    <a:pt x="1741" y="327"/>
                  </a:moveTo>
                  <a:cubicBezTo>
                    <a:pt x="1737" y="299"/>
                    <a:pt x="1737" y="299"/>
                    <a:pt x="1737" y="299"/>
                  </a:cubicBezTo>
                  <a:cubicBezTo>
                    <a:pt x="1712" y="123"/>
                    <a:pt x="1548" y="0"/>
                    <a:pt x="1373" y="25"/>
                  </a:cubicBezTo>
                  <a:cubicBezTo>
                    <a:pt x="299" y="178"/>
                    <a:pt x="299" y="178"/>
                    <a:pt x="299" y="178"/>
                  </a:cubicBezTo>
                  <a:cubicBezTo>
                    <a:pt x="124" y="203"/>
                    <a:pt x="0" y="367"/>
                    <a:pt x="25" y="543"/>
                  </a:cubicBezTo>
                  <a:cubicBezTo>
                    <a:pt x="29" y="571"/>
                    <a:pt x="29" y="571"/>
                    <a:pt x="29" y="571"/>
                  </a:cubicBezTo>
                  <a:cubicBezTo>
                    <a:pt x="55" y="746"/>
                    <a:pt x="219" y="869"/>
                    <a:pt x="394" y="844"/>
                  </a:cubicBezTo>
                  <a:cubicBezTo>
                    <a:pt x="1468" y="691"/>
                    <a:pt x="1468" y="691"/>
                    <a:pt x="1468" y="691"/>
                  </a:cubicBezTo>
                  <a:cubicBezTo>
                    <a:pt x="1643" y="666"/>
                    <a:pt x="1766" y="502"/>
                    <a:pt x="1741" y="327"/>
                  </a:cubicBezTo>
                  <a:close/>
                </a:path>
              </a:pathLst>
            </a:custGeom>
            <a:solidFill>
              <a:srgbClr val="E8B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750" name="ïṩḻíḑê"/>
            <p:cNvSpPr/>
            <p:nvPr/>
          </p:nvSpPr>
          <p:spPr bwMode="auto">
            <a:xfrm>
              <a:off x="5501482" y="3784600"/>
              <a:ext cx="606425" cy="314325"/>
            </a:xfrm>
            <a:custGeom>
              <a:avLst/>
              <a:gdLst>
                <a:gd name="T0" fmla="*/ 1957 w 2000"/>
                <a:gd name="T1" fmla="*/ 297 h 1042"/>
                <a:gd name="T2" fmla="*/ 1957 w 2000"/>
                <a:gd name="T3" fmla="*/ 296 h 1042"/>
                <a:gd name="T4" fmla="*/ 1549 w 2000"/>
                <a:gd name="T5" fmla="*/ 43 h 1042"/>
                <a:gd name="T6" fmla="*/ 295 w 2000"/>
                <a:gd name="T7" fmla="*/ 337 h 1042"/>
                <a:gd name="T8" fmla="*/ 43 w 2000"/>
                <a:gd name="T9" fmla="*/ 745 h 1042"/>
                <a:gd name="T10" fmla="*/ 43 w 2000"/>
                <a:gd name="T11" fmla="*/ 746 h 1042"/>
                <a:gd name="T12" fmla="*/ 451 w 2000"/>
                <a:gd name="T13" fmla="*/ 999 h 1042"/>
                <a:gd name="T14" fmla="*/ 1705 w 2000"/>
                <a:gd name="T15" fmla="*/ 705 h 1042"/>
                <a:gd name="T16" fmla="*/ 1957 w 2000"/>
                <a:gd name="T17" fmla="*/ 297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00" h="1042">
                  <a:moveTo>
                    <a:pt x="1957" y="297"/>
                  </a:moveTo>
                  <a:cubicBezTo>
                    <a:pt x="1957" y="296"/>
                    <a:pt x="1957" y="296"/>
                    <a:pt x="1957" y="296"/>
                  </a:cubicBezTo>
                  <a:cubicBezTo>
                    <a:pt x="1914" y="114"/>
                    <a:pt x="1731" y="0"/>
                    <a:pt x="1549" y="43"/>
                  </a:cubicBezTo>
                  <a:cubicBezTo>
                    <a:pt x="295" y="337"/>
                    <a:pt x="295" y="337"/>
                    <a:pt x="295" y="337"/>
                  </a:cubicBezTo>
                  <a:cubicBezTo>
                    <a:pt x="114" y="380"/>
                    <a:pt x="0" y="563"/>
                    <a:pt x="43" y="745"/>
                  </a:cubicBezTo>
                  <a:cubicBezTo>
                    <a:pt x="43" y="746"/>
                    <a:pt x="43" y="746"/>
                    <a:pt x="43" y="746"/>
                  </a:cubicBezTo>
                  <a:cubicBezTo>
                    <a:pt x="85" y="928"/>
                    <a:pt x="269" y="1042"/>
                    <a:pt x="451" y="999"/>
                  </a:cubicBezTo>
                  <a:cubicBezTo>
                    <a:pt x="1705" y="705"/>
                    <a:pt x="1705" y="705"/>
                    <a:pt x="1705" y="705"/>
                  </a:cubicBezTo>
                  <a:cubicBezTo>
                    <a:pt x="1886" y="662"/>
                    <a:pt x="2000" y="479"/>
                    <a:pt x="1957" y="297"/>
                  </a:cubicBezTo>
                  <a:close/>
                </a:path>
              </a:pathLst>
            </a:custGeom>
            <a:solidFill>
              <a:srgbClr val="E8B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751" name="îşḷíḍe"/>
            <p:cNvSpPr/>
            <p:nvPr/>
          </p:nvSpPr>
          <p:spPr bwMode="auto">
            <a:xfrm>
              <a:off x="5615782" y="3976687"/>
              <a:ext cx="588963" cy="361950"/>
            </a:xfrm>
            <a:custGeom>
              <a:avLst/>
              <a:gdLst>
                <a:gd name="T0" fmla="*/ 1880 w 1940"/>
                <a:gd name="T1" fmla="*/ 286 h 1196"/>
                <a:gd name="T2" fmla="*/ 1868 w 1940"/>
                <a:gd name="T3" fmla="*/ 253 h 1196"/>
                <a:gd name="T4" fmla="*/ 1457 w 1940"/>
                <a:gd name="T5" fmla="*/ 61 h 1196"/>
                <a:gd name="T6" fmla="*/ 252 w 1940"/>
                <a:gd name="T7" fmla="*/ 498 h 1196"/>
                <a:gd name="T8" fmla="*/ 60 w 1940"/>
                <a:gd name="T9" fmla="*/ 909 h 1196"/>
                <a:gd name="T10" fmla="*/ 73 w 1940"/>
                <a:gd name="T11" fmla="*/ 943 h 1196"/>
                <a:gd name="T12" fmla="*/ 484 w 1940"/>
                <a:gd name="T13" fmla="*/ 1135 h 1196"/>
                <a:gd name="T14" fmla="*/ 1688 w 1940"/>
                <a:gd name="T15" fmla="*/ 698 h 1196"/>
                <a:gd name="T16" fmla="*/ 1880 w 1940"/>
                <a:gd name="T17" fmla="*/ 286 h 1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40" h="1196">
                  <a:moveTo>
                    <a:pt x="1880" y="286"/>
                  </a:moveTo>
                  <a:cubicBezTo>
                    <a:pt x="1868" y="253"/>
                    <a:pt x="1868" y="253"/>
                    <a:pt x="1868" y="253"/>
                  </a:cubicBezTo>
                  <a:cubicBezTo>
                    <a:pt x="1808" y="87"/>
                    <a:pt x="1623" y="0"/>
                    <a:pt x="1457" y="61"/>
                  </a:cubicBezTo>
                  <a:cubicBezTo>
                    <a:pt x="252" y="498"/>
                    <a:pt x="252" y="498"/>
                    <a:pt x="252" y="498"/>
                  </a:cubicBezTo>
                  <a:cubicBezTo>
                    <a:pt x="86" y="559"/>
                    <a:pt x="0" y="744"/>
                    <a:pt x="60" y="909"/>
                  </a:cubicBezTo>
                  <a:cubicBezTo>
                    <a:pt x="73" y="943"/>
                    <a:pt x="73" y="943"/>
                    <a:pt x="73" y="943"/>
                  </a:cubicBezTo>
                  <a:cubicBezTo>
                    <a:pt x="133" y="1109"/>
                    <a:pt x="318" y="1196"/>
                    <a:pt x="484" y="1135"/>
                  </a:cubicBezTo>
                  <a:cubicBezTo>
                    <a:pt x="1688" y="698"/>
                    <a:pt x="1688" y="698"/>
                    <a:pt x="1688" y="698"/>
                  </a:cubicBezTo>
                  <a:cubicBezTo>
                    <a:pt x="1854" y="637"/>
                    <a:pt x="1940" y="452"/>
                    <a:pt x="1880" y="286"/>
                  </a:cubicBezTo>
                  <a:close/>
                </a:path>
              </a:pathLst>
            </a:custGeom>
            <a:solidFill>
              <a:srgbClr val="E8B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752" name="isliďè"/>
            <p:cNvSpPr/>
            <p:nvPr/>
          </p:nvSpPr>
          <p:spPr bwMode="auto">
            <a:xfrm>
              <a:off x="5761832" y="4205287"/>
              <a:ext cx="465138" cy="293687"/>
            </a:xfrm>
            <a:custGeom>
              <a:avLst/>
              <a:gdLst>
                <a:gd name="T0" fmla="*/ 1486 w 1535"/>
                <a:gd name="T1" fmla="*/ 245 h 968"/>
                <a:gd name="T2" fmla="*/ 1471 w 1535"/>
                <a:gd name="T3" fmla="*/ 206 h 968"/>
                <a:gd name="T4" fmla="*/ 1136 w 1535"/>
                <a:gd name="T5" fmla="*/ 49 h 968"/>
                <a:gd name="T6" fmla="*/ 205 w 1535"/>
                <a:gd name="T7" fmla="*/ 388 h 968"/>
                <a:gd name="T8" fmla="*/ 49 w 1535"/>
                <a:gd name="T9" fmla="*/ 722 h 968"/>
                <a:gd name="T10" fmla="*/ 63 w 1535"/>
                <a:gd name="T11" fmla="*/ 762 h 968"/>
                <a:gd name="T12" fmla="*/ 398 w 1535"/>
                <a:gd name="T13" fmla="*/ 919 h 968"/>
                <a:gd name="T14" fmla="*/ 1329 w 1535"/>
                <a:gd name="T15" fmla="*/ 580 h 968"/>
                <a:gd name="T16" fmla="*/ 1486 w 1535"/>
                <a:gd name="T17" fmla="*/ 245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35" h="968">
                  <a:moveTo>
                    <a:pt x="1486" y="245"/>
                  </a:moveTo>
                  <a:cubicBezTo>
                    <a:pt x="1471" y="206"/>
                    <a:pt x="1471" y="206"/>
                    <a:pt x="1471" y="206"/>
                  </a:cubicBezTo>
                  <a:cubicBezTo>
                    <a:pt x="1422" y="70"/>
                    <a:pt x="1271" y="0"/>
                    <a:pt x="1136" y="49"/>
                  </a:cubicBezTo>
                  <a:cubicBezTo>
                    <a:pt x="205" y="388"/>
                    <a:pt x="205" y="388"/>
                    <a:pt x="205" y="388"/>
                  </a:cubicBezTo>
                  <a:cubicBezTo>
                    <a:pt x="70" y="437"/>
                    <a:pt x="0" y="587"/>
                    <a:pt x="49" y="722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112" y="897"/>
                    <a:pt x="263" y="968"/>
                    <a:pt x="398" y="919"/>
                  </a:cubicBezTo>
                  <a:cubicBezTo>
                    <a:pt x="1329" y="580"/>
                    <a:pt x="1329" y="580"/>
                    <a:pt x="1329" y="580"/>
                  </a:cubicBezTo>
                  <a:cubicBezTo>
                    <a:pt x="1464" y="531"/>
                    <a:pt x="1535" y="380"/>
                    <a:pt x="1486" y="245"/>
                  </a:cubicBezTo>
                  <a:close/>
                </a:path>
              </a:pathLst>
            </a:custGeom>
            <a:solidFill>
              <a:srgbClr val="E8B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753" name="iş1îdé"/>
            <p:cNvSpPr/>
            <p:nvPr/>
          </p:nvSpPr>
          <p:spPr bwMode="auto">
            <a:xfrm>
              <a:off x="5803107" y="3636962"/>
              <a:ext cx="144463" cy="147637"/>
            </a:xfrm>
            <a:custGeom>
              <a:avLst/>
              <a:gdLst>
                <a:gd name="T0" fmla="*/ 56 w 479"/>
                <a:gd name="T1" fmla="*/ 440 h 489"/>
                <a:gd name="T2" fmla="*/ 4 w 479"/>
                <a:gd name="T3" fmla="*/ 96 h 489"/>
                <a:gd name="T4" fmla="*/ 50 w 479"/>
                <a:gd name="T5" fmla="*/ 35 h 489"/>
                <a:gd name="T6" fmla="*/ 238 w 479"/>
                <a:gd name="T7" fmla="*/ 11 h 489"/>
                <a:gd name="T8" fmla="*/ 441 w 479"/>
                <a:gd name="T9" fmla="*/ 185 h 489"/>
                <a:gd name="T10" fmla="*/ 351 w 479"/>
                <a:gd name="T11" fmla="*/ 433 h 489"/>
                <a:gd name="T12" fmla="*/ 177 w 479"/>
                <a:gd name="T13" fmla="*/ 475 h 489"/>
                <a:gd name="T14" fmla="*/ 117 w 479"/>
                <a:gd name="T15" fmla="*/ 484 h 489"/>
                <a:gd name="T16" fmla="*/ 56 w 479"/>
                <a:gd name="T17" fmla="*/ 440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9" h="489">
                  <a:moveTo>
                    <a:pt x="56" y="440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0" y="66"/>
                    <a:pt x="20" y="39"/>
                    <a:pt x="50" y="35"/>
                  </a:cubicBezTo>
                  <a:cubicBezTo>
                    <a:pt x="238" y="11"/>
                    <a:pt x="238" y="11"/>
                    <a:pt x="238" y="11"/>
                  </a:cubicBezTo>
                  <a:cubicBezTo>
                    <a:pt x="238" y="11"/>
                    <a:pt x="389" y="0"/>
                    <a:pt x="441" y="185"/>
                  </a:cubicBezTo>
                  <a:cubicBezTo>
                    <a:pt x="441" y="185"/>
                    <a:pt x="479" y="341"/>
                    <a:pt x="351" y="433"/>
                  </a:cubicBezTo>
                  <a:cubicBezTo>
                    <a:pt x="351" y="433"/>
                    <a:pt x="297" y="466"/>
                    <a:pt x="177" y="475"/>
                  </a:cubicBezTo>
                  <a:cubicBezTo>
                    <a:pt x="117" y="484"/>
                    <a:pt x="117" y="484"/>
                    <a:pt x="117" y="484"/>
                  </a:cubicBezTo>
                  <a:cubicBezTo>
                    <a:pt x="88" y="489"/>
                    <a:pt x="60" y="469"/>
                    <a:pt x="56" y="440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754" name="ïs1îďè"/>
            <p:cNvSpPr/>
            <p:nvPr/>
          </p:nvSpPr>
          <p:spPr bwMode="auto">
            <a:xfrm>
              <a:off x="5926932" y="3814762"/>
              <a:ext cx="149225" cy="152400"/>
            </a:xfrm>
            <a:custGeom>
              <a:avLst/>
              <a:gdLst>
                <a:gd name="T0" fmla="*/ 76 w 493"/>
                <a:gd name="T1" fmla="*/ 457 h 504"/>
                <a:gd name="T2" fmla="*/ 6 w 493"/>
                <a:gd name="T3" fmla="*/ 116 h 504"/>
                <a:gd name="T4" fmla="*/ 48 w 493"/>
                <a:gd name="T5" fmla="*/ 54 h 504"/>
                <a:gd name="T6" fmla="*/ 235 w 493"/>
                <a:gd name="T7" fmla="*/ 19 h 504"/>
                <a:gd name="T8" fmla="*/ 447 w 493"/>
                <a:gd name="T9" fmla="*/ 182 h 504"/>
                <a:gd name="T10" fmla="*/ 370 w 493"/>
                <a:gd name="T11" fmla="*/ 435 h 504"/>
                <a:gd name="T12" fmla="*/ 199 w 493"/>
                <a:gd name="T13" fmla="*/ 485 h 504"/>
                <a:gd name="T14" fmla="*/ 139 w 493"/>
                <a:gd name="T15" fmla="*/ 498 h 504"/>
                <a:gd name="T16" fmla="*/ 76 w 493"/>
                <a:gd name="T17" fmla="*/ 457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3" h="504">
                  <a:moveTo>
                    <a:pt x="76" y="457"/>
                  </a:moveTo>
                  <a:cubicBezTo>
                    <a:pt x="6" y="116"/>
                    <a:pt x="6" y="116"/>
                    <a:pt x="6" y="116"/>
                  </a:cubicBezTo>
                  <a:cubicBezTo>
                    <a:pt x="0" y="87"/>
                    <a:pt x="19" y="59"/>
                    <a:pt x="48" y="54"/>
                  </a:cubicBezTo>
                  <a:cubicBezTo>
                    <a:pt x="235" y="19"/>
                    <a:pt x="235" y="19"/>
                    <a:pt x="235" y="19"/>
                  </a:cubicBezTo>
                  <a:cubicBezTo>
                    <a:pt x="235" y="19"/>
                    <a:pt x="385" y="0"/>
                    <a:pt x="447" y="182"/>
                  </a:cubicBezTo>
                  <a:cubicBezTo>
                    <a:pt x="447" y="182"/>
                    <a:pt x="493" y="336"/>
                    <a:pt x="370" y="435"/>
                  </a:cubicBezTo>
                  <a:cubicBezTo>
                    <a:pt x="370" y="435"/>
                    <a:pt x="318" y="471"/>
                    <a:pt x="199" y="485"/>
                  </a:cubicBezTo>
                  <a:cubicBezTo>
                    <a:pt x="139" y="498"/>
                    <a:pt x="139" y="498"/>
                    <a:pt x="139" y="498"/>
                  </a:cubicBezTo>
                  <a:cubicBezTo>
                    <a:pt x="110" y="504"/>
                    <a:pt x="82" y="486"/>
                    <a:pt x="76" y="457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755" name="íṩlîdê"/>
            <p:cNvSpPr/>
            <p:nvPr/>
          </p:nvSpPr>
          <p:spPr bwMode="auto">
            <a:xfrm>
              <a:off x="6015832" y="4021137"/>
              <a:ext cx="160338" cy="165100"/>
            </a:xfrm>
            <a:custGeom>
              <a:avLst/>
              <a:gdLst>
                <a:gd name="T0" fmla="*/ 136 w 527"/>
                <a:gd name="T1" fmla="*/ 502 h 543"/>
                <a:gd name="T2" fmla="*/ 10 w 527"/>
                <a:gd name="T3" fmla="*/ 178 h 543"/>
                <a:gd name="T4" fmla="*/ 42 w 527"/>
                <a:gd name="T5" fmla="*/ 109 h 543"/>
                <a:gd name="T6" fmla="*/ 220 w 527"/>
                <a:gd name="T7" fmla="*/ 43 h 543"/>
                <a:gd name="T8" fmla="*/ 456 w 527"/>
                <a:gd name="T9" fmla="*/ 169 h 543"/>
                <a:gd name="T10" fmla="*/ 422 w 527"/>
                <a:gd name="T11" fmla="*/ 431 h 543"/>
                <a:gd name="T12" fmla="*/ 262 w 527"/>
                <a:gd name="T13" fmla="*/ 510 h 543"/>
                <a:gd name="T14" fmla="*/ 205 w 527"/>
                <a:gd name="T15" fmla="*/ 532 h 543"/>
                <a:gd name="T16" fmla="*/ 136 w 527"/>
                <a:gd name="T17" fmla="*/ 502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7" h="543">
                  <a:moveTo>
                    <a:pt x="136" y="502"/>
                  </a:moveTo>
                  <a:cubicBezTo>
                    <a:pt x="10" y="178"/>
                    <a:pt x="10" y="178"/>
                    <a:pt x="10" y="178"/>
                  </a:cubicBezTo>
                  <a:cubicBezTo>
                    <a:pt x="0" y="150"/>
                    <a:pt x="14" y="119"/>
                    <a:pt x="42" y="109"/>
                  </a:cubicBezTo>
                  <a:cubicBezTo>
                    <a:pt x="220" y="43"/>
                    <a:pt x="220" y="43"/>
                    <a:pt x="220" y="43"/>
                  </a:cubicBezTo>
                  <a:cubicBezTo>
                    <a:pt x="220" y="43"/>
                    <a:pt x="365" y="0"/>
                    <a:pt x="456" y="169"/>
                  </a:cubicBezTo>
                  <a:cubicBezTo>
                    <a:pt x="456" y="169"/>
                    <a:pt x="527" y="313"/>
                    <a:pt x="422" y="431"/>
                  </a:cubicBezTo>
                  <a:cubicBezTo>
                    <a:pt x="422" y="431"/>
                    <a:pt x="377" y="475"/>
                    <a:pt x="262" y="510"/>
                  </a:cubicBezTo>
                  <a:cubicBezTo>
                    <a:pt x="205" y="532"/>
                    <a:pt x="205" y="532"/>
                    <a:pt x="205" y="532"/>
                  </a:cubicBezTo>
                  <a:cubicBezTo>
                    <a:pt x="177" y="543"/>
                    <a:pt x="147" y="529"/>
                    <a:pt x="136" y="502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756" name="îSḷîḓê"/>
            <p:cNvSpPr/>
            <p:nvPr/>
          </p:nvSpPr>
          <p:spPr bwMode="auto">
            <a:xfrm>
              <a:off x="6045994" y="4241800"/>
              <a:ext cx="139700" cy="142875"/>
            </a:xfrm>
            <a:custGeom>
              <a:avLst/>
              <a:gdLst>
                <a:gd name="T0" fmla="*/ 119 w 461"/>
                <a:gd name="T1" fmla="*/ 439 h 474"/>
                <a:gd name="T2" fmla="*/ 9 w 461"/>
                <a:gd name="T3" fmla="*/ 155 h 474"/>
                <a:gd name="T4" fmla="*/ 37 w 461"/>
                <a:gd name="T5" fmla="*/ 95 h 474"/>
                <a:gd name="T6" fmla="*/ 193 w 461"/>
                <a:gd name="T7" fmla="*/ 38 h 474"/>
                <a:gd name="T8" fmla="*/ 399 w 461"/>
                <a:gd name="T9" fmla="*/ 148 h 474"/>
                <a:gd name="T10" fmla="*/ 370 w 461"/>
                <a:gd name="T11" fmla="*/ 377 h 474"/>
                <a:gd name="T12" fmla="*/ 229 w 461"/>
                <a:gd name="T13" fmla="*/ 445 h 474"/>
                <a:gd name="T14" fmla="*/ 179 w 461"/>
                <a:gd name="T15" fmla="*/ 465 h 474"/>
                <a:gd name="T16" fmla="*/ 119 w 461"/>
                <a:gd name="T17" fmla="*/ 439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1" h="474">
                  <a:moveTo>
                    <a:pt x="119" y="439"/>
                  </a:moveTo>
                  <a:cubicBezTo>
                    <a:pt x="9" y="155"/>
                    <a:pt x="9" y="155"/>
                    <a:pt x="9" y="155"/>
                  </a:cubicBezTo>
                  <a:cubicBezTo>
                    <a:pt x="0" y="131"/>
                    <a:pt x="12" y="103"/>
                    <a:pt x="37" y="95"/>
                  </a:cubicBezTo>
                  <a:cubicBezTo>
                    <a:pt x="193" y="38"/>
                    <a:pt x="193" y="38"/>
                    <a:pt x="193" y="38"/>
                  </a:cubicBezTo>
                  <a:cubicBezTo>
                    <a:pt x="193" y="38"/>
                    <a:pt x="320" y="0"/>
                    <a:pt x="399" y="148"/>
                  </a:cubicBezTo>
                  <a:cubicBezTo>
                    <a:pt x="399" y="148"/>
                    <a:pt x="461" y="274"/>
                    <a:pt x="370" y="377"/>
                  </a:cubicBezTo>
                  <a:cubicBezTo>
                    <a:pt x="370" y="377"/>
                    <a:pt x="330" y="415"/>
                    <a:pt x="229" y="445"/>
                  </a:cubicBezTo>
                  <a:cubicBezTo>
                    <a:pt x="179" y="465"/>
                    <a:pt x="179" y="465"/>
                    <a:pt x="179" y="465"/>
                  </a:cubicBezTo>
                  <a:cubicBezTo>
                    <a:pt x="156" y="474"/>
                    <a:pt x="129" y="462"/>
                    <a:pt x="119" y="439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757" name="işlíḑê"/>
            <p:cNvSpPr/>
            <p:nvPr/>
          </p:nvSpPr>
          <p:spPr bwMode="auto">
            <a:xfrm>
              <a:off x="5733257" y="3271837"/>
              <a:ext cx="814388" cy="547687"/>
            </a:xfrm>
            <a:custGeom>
              <a:avLst/>
              <a:gdLst>
                <a:gd name="T0" fmla="*/ 1674 w 2688"/>
                <a:gd name="T1" fmla="*/ 1608 h 1808"/>
                <a:gd name="T2" fmla="*/ 1420 w 2688"/>
                <a:gd name="T3" fmla="*/ 1257 h 1808"/>
                <a:gd name="T4" fmla="*/ 1064 w 2688"/>
                <a:gd name="T5" fmla="*/ 1019 h 1808"/>
                <a:gd name="T6" fmla="*/ 739 w 2688"/>
                <a:gd name="T7" fmla="*/ 962 h 1808"/>
                <a:gd name="T8" fmla="*/ 5 w 2688"/>
                <a:gd name="T9" fmla="*/ 152 h 1808"/>
                <a:gd name="T10" fmla="*/ 40 w 2688"/>
                <a:gd name="T11" fmla="*/ 22 h 1808"/>
                <a:gd name="T12" fmla="*/ 152 w 2688"/>
                <a:gd name="T13" fmla="*/ 13 h 1808"/>
                <a:gd name="T14" fmla="*/ 890 w 2688"/>
                <a:gd name="T15" fmla="*/ 206 h 1808"/>
                <a:gd name="T16" fmla="*/ 1415 w 2688"/>
                <a:gd name="T17" fmla="*/ 247 h 1808"/>
                <a:gd name="T18" fmla="*/ 1937 w 2688"/>
                <a:gd name="T19" fmla="*/ 506 h 1808"/>
                <a:gd name="T20" fmla="*/ 2688 w 2688"/>
                <a:gd name="T21" fmla="*/ 1153 h 1808"/>
                <a:gd name="T22" fmla="*/ 1795 w 2688"/>
                <a:gd name="T23" fmla="*/ 1808 h 1808"/>
                <a:gd name="T24" fmla="*/ 1674 w 2688"/>
                <a:gd name="T25" fmla="*/ 1608 h 1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88" h="1808">
                  <a:moveTo>
                    <a:pt x="1674" y="1608"/>
                  </a:moveTo>
                  <a:cubicBezTo>
                    <a:pt x="1596" y="1486"/>
                    <a:pt x="1518" y="1363"/>
                    <a:pt x="1420" y="1257"/>
                  </a:cubicBezTo>
                  <a:cubicBezTo>
                    <a:pt x="1322" y="1151"/>
                    <a:pt x="1202" y="1061"/>
                    <a:pt x="1064" y="1019"/>
                  </a:cubicBezTo>
                  <a:cubicBezTo>
                    <a:pt x="959" y="987"/>
                    <a:pt x="847" y="984"/>
                    <a:pt x="739" y="962"/>
                  </a:cubicBezTo>
                  <a:cubicBezTo>
                    <a:pt x="358" y="883"/>
                    <a:pt x="46" y="540"/>
                    <a:pt x="5" y="152"/>
                  </a:cubicBezTo>
                  <a:cubicBezTo>
                    <a:pt x="0" y="105"/>
                    <a:pt x="2" y="50"/>
                    <a:pt x="40" y="22"/>
                  </a:cubicBezTo>
                  <a:cubicBezTo>
                    <a:pt x="71" y="0"/>
                    <a:pt x="114" y="5"/>
                    <a:pt x="152" y="13"/>
                  </a:cubicBezTo>
                  <a:cubicBezTo>
                    <a:pt x="401" y="64"/>
                    <a:pt x="637" y="175"/>
                    <a:pt x="890" y="206"/>
                  </a:cubicBezTo>
                  <a:cubicBezTo>
                    <a:pt x="1064" y="227"/>
                    <a:pt x="1243" y="209"/>
                    <a:pt x="1415" y="247"/>
                  </a:cubicBezTo>
                  <a:cubicBezTo>
                    <a:pt x="1606" y="289"/>
                    <a:pt x="1775" y="397"/>
                    <a:pt x="1937" y="506"/>
                  </a:cubicBezTo>
                  <a:cubicBezTo>
                    <a:pt x="2208" y="689"/>
                    <a:pt x="2457" y="917"/>
                    <a:pt x="2688" y="1153"/>
                  </a:cubicBezTo>
                  <a:cubicBezTo>
                    <a:pt x="1795" y="1808"/>
                    <a:pt x="1795" y="1808"/>
                    <a:pt x="1795" y="1808"/>
                  </a:cubicBezTo>
                  <a:cubicBezTo>
                    <a:pt x="1756" y="1741"/>
                    <a:pt x="1715" y="1674"/>
                    <a:pt x="1674" y="1608"/>
                  </a:cubicBezTo>
                  <a:close/>
                </a:path>
              </a:pathLst>
            </a:custGeom>
            <a:solidFill>
              <a:srgbClr val="E8B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758" name="iṣļíďè"/>
            <p:cNvSpPr/>
            <p:nvPr/>
          </p:nvSpPr>
          <p:spPr bwMode="auto">
            <a:xfrm>
              <a:off x="5747544" y="3278187"/>
              <a:ext cx="146050" cy="117475"/>
            </a:xfrm>
            <a:custGeom>
              <a:avLst/>
              <a:gdLst>
                <a:gd name="T0" fmla="*/ 481 w 486"/>
                <a:gd name="T1" fmla="*/ 158 h 386"/>
                <a:gd name="T2" fmla="*/ 425 w 486"/>
                <a:gd name="T3" fmla="*/ 364 h 386"/>
                <a:gd name="T4" fmla="*/ 359 w 486"/>
                <a:gd name="T5" fmla="*/ 374 h 386"/>
                <a:gd name="T6" fmla="*/ 158 w 486"/>
                <a:gd name="T7" fmla="*/ 293 h 386"/>
                <a:gd name="T8" fmla="*/ 6 w 486"/>
                <a:gd name="T9" fmla="*/ 101 h 386"/>
                <a:gd name="T10" fmla="*/ 177 w 486"/>
                <a:gd name="T11" fmla="*/ 15 h 386"/>
                <a:gd name="T12" fmla="*/ 368 w 486"/>
                <a:gd name="T13" fmla="*/ 79 h 386"/>
                <a:gd name="T14" fmla="*/ 433 w 486"/>
                <a:gd name="T15" fmla="*/ 104 h 386"/>
                <a:gd name="T16" fmla="*/ 481 w 486"/>
                <a:gd name="T17" fmla="*/ 158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6" h="386">
                  <a:moveTo>
                    <a:pt x="481" y="158"/>
                  </a:moveTo>
                  <a:cubicBezTo>
                    <a:pt x="425" y="364"/>
                    <a:pt x="425" y="364"/>
                    <a:pt x="425" y="364"/>
                  </a:cubicBezTo>
                  <a:cubicBezTo>
                    <a:pt x="420" y="382"/>
                    <a:pt x="390" y="386"/>
                    <a:pt x="359" y="374"/>
                  </a:cubicBezTo>
                  <a:cubicBezTo>
                    <a:pt x="158" y="293"/>
                    <a:pt x="158" y="293"/>
                    <a:pt x="158" y="293"/>
                  </a:cubicBezTo>
                  <a:cubicBezTo>
                    <a:pt x="158" y="293"/>
                    <a:pt x="0" y="224"/>
                    <a:pt x="6" y="101"/>
                  </a:cubicBezTo>
                  <a:cubicBezTo>
                    <a:pt x="6" y="101"/>
                    <a:pt x="17" y="0"/>
                    <a:pt x="177" y="15"/>
                  </a:cubicBezTo>
                  <a:cubicBezTo>
                    <a:pt x="177" y="15"/>
                    <a:pt x="243" y="24"/>
                    <a:pt x="368" y="79"/>
                  </a:cubicBezTo>
                  <a:cubicBezTo>
                    <a:pt x="433" y="104"/>
                    <a:pt x="433" y="104"/>
                    <a:pt x="433" y="104"/>
                  </a:cubicBezTo>
                  <a:cubicBezTo>
                    <a:pt x="464" y="116"/>
                    <a:pt x="486" y="140"/>
                    <a:pt x="481" y="158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</p:grpSp>
      <p:grpSp>
        <p:nvGrpSpPr>
          <p:cNvPr id="2768" name="836c6382-42b1-4a92-9a14-a062d6e06cb3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4713182" y="2479408"/>
            <a:ext cx="821209" cy="870800"/>
            <a:chOff x="3986782" y="1471539"/>
            <a:chExt cx="4175570" cy="4427722"/>
          </a:xfrm>
        </p:grpSpPr>
        <p:sp>
          <p:nvSpPr>
            <p:cNvPr id="2769" name="îş1ïḓè"/>
            <p:cNvSpPr/>
            <p:nvPr/>
          </p:nvSpPr>
          <p:spPr bwMode="auto">
            <a:xfrm>
              <a:off x="5529927" y="3261789"/>
              <a:ext cx="1089279" cy="1089280"/>
            </a:xfrm>
            <a:prstGeom prst="ellipse">
              <a:avLst/>
            </a:prstGeom>
            <a:solidFill>
              <a:srgbClr val="FFB5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770" name="íṧļidê"/>
            <p:cNvSpPr/>
            <p:nvPr/>
          </p:nvSpPr>
          <p:spPr bwMode="auto">
            <a:xfrm>
              <a:off x="5227350" y="1723687"/>
              <a:ext cx="1694434" cy="4175574"/>
            </a:xfrm>
            <a:custGeom>
              <a:avLst/>
              <a:gdLst>
                <a:gd name="T0" fmla="*/ 81 w 162"/>
                <a:gd name="T1" fmla="*/ 399 h 399"/>
                <a:gd name="T2" fmla="*/ 0 w 162"/>
                <a:gd name="T3" fmla="*/ 199 h 399"/>
                <a:gd name="T4" fmla="*/ 81 w 162"/>
                <a:gd name="T5" fmla="*/ 0 h 399"/>
                <a:gd name="T6" fmla="*/ 162 w 162"/>
                <a:gd name="T7" fmla="*/ 199 h 399"/>
                <a:gd name="T8" fmla="*/ 81 w 162"/>
                <a:gd name="T9" fmla="*/ 399 h 399"/>
                <a:gd name="T10" fmla="*/ 81 w 162"/>
                <a:gd name="T11" fmla="*/ 12 h 399"/>
                <a:gd name="T12" fmla="*/ 13 w 162"/>
                <a:gd name="T13" fmla="*/ 199 h 399"/>
                <a:gd name="T14" fmla="*/ 81 w 162"/>
                <a:gd name="T15" fmla="*/ 386 h 399"/>
                <a:gd name="T16" fmla="*/ 149 w 162"/>
                <a:gd name="T17" fmla="*/ 199 h 399"/>
                <a:gd name="T18" fmla="*/ 81 w 162"/>
                <a:gd name="T19" fmla="*/ 12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2" h="399">
                  <a:moveTo>
                    <a:pt x="81" y="399"/>
                  </a:moveTo>
                  <a:cubicBezTo>
                    <a:pt x="36" y="399"/>
                    <a:pt x="0" y="311"/>
                    <a:pt x="0" y="199"/>
                  </a:cubicBezTo>
                  <a:cubicBezTo>
                    <a:pt x="0" y="87"/>
                    <a:pt x="36" y="0"/>
                    <a:pt x="81" y="0"/>
                  </a:cubicBezTo>
                  <a:cubicBezTo>
                    <a:pt x="126" y="0"/>
                    <a:pt x="162" y="87"/>
                    <a:pt x="162" y="199"/>
                  </a:cubicBezTo>
                  <a:cubicBezTo>
                    <a:pt x="162" y="311"/>
                    <a:pt x="126" y="399"/>
                    <a:pt x="81" y="399"/>
                  </a:cubicBezTo>
                  <a:close/>
                  <a:moveTo>
                    <a:pt x="81" y="12"/>
                  </a:moveTo>
                  <a:cubicBezTo>
                    <a:pt x="48" y="12"/>
                    <a:pt x="13" y="87"/>
                    <a:pt x="13" y="199"/>
                  </a:cubicBezTo>
                  <a:cubicBezTo>
                    <a:pt x="13" y="311"/>
                    <a:pt x="48" y="386"/>
                    <a:pt x="81" y="386"/>
                  </a:cubicBezTo>
                  <a:cubicBezTo>
                    <a:pt x="114" y="386"/>
                    <a:pt x="149" y="311"/>
                    <a:pt x="149" y="199"/>
                  </a:cubicBezTo>
                  <a:cubicBezTo>
                    <a:pt x="149" y="87"/>
                    <a:pt x="114" y="12"/>
                    <a:pt x="81" y="12"/>
                  </a:cubicBezTo>
                  <a:close/>
                </a:path>
              </a:pathLst>
            </a:custGeom>
            <a:solidFill>
              <a:srgbClr val="6260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771" name="ïŝļîḑe"/>
            <p:cNvSpPr/>
            <p:nvPr/>
          </p:nvSpPr>
          <p:spPr bwMode="auto">
            <a:xfrm>
              <a:off x="4259102" y="2162423"/>
              <a:ext cx="3630930" cy="3277926"/>
            </a:xfrm>
            <a:custGeom>
              <a:avLst/>
              <a:gdLst>
                <a:gd name="T0" fmla="*/ 65 w 346"/>
                <a:gd name="T1" fmla="*/ 310 h 313"/>
                <a:gd name="T2" fmla="*/ 32 w 346"/>
                <a:gd name="T3" fmla="*/ 298 h 313"/>
                <a:gd name="T4" fmla="*/ 116 w 346"/>
                <a:gd name="T5" fmla="*/ 100 h 313"/>
                <a:gd name="T6" fmla="*/ 230 w 346"/>
                <a:gd name="T7" fmla="*/ 17 h 313"/>
                <a:gd name="T8" fmla="*/ 314 w 346"/>
                <a:gd name="T9" fmla="*/ 16 h 313"/>
                <a:gd name="T10" fmla="*/ 230 w 346"/>
                <a:gd name="T11" fmla="*/ 214 h 313"/>
                <a:gd name="T12" fmla="*/ 65 w 346"/>
                <a:gd name="T13" fmla="*/ 310 h 313"/>
                <a:gd name="T14" fmla="*/ 281 w 346"/>
                <a:gd name="T15" fmla="*/ 17 h 313"/>
                <a:gd name="T16" fmla="*/ 235 w 346"/>
                <a:gd name="T17" fmla="*/ 29 h 313"/>
                <a:gd name="T18" fmla="*/ 125 w 346"/>
                <a:gd name="T19" fmla="*/ 109 h 313"/>
                <a:gd name="T20" fmla="*/ 41 w 346"/>
                <a:gd name="T21" fmla="*/ 289 h 313"/>
                <a:gd name="T22" fmla="*/ 221 w 346"/>
                <a:gd name="T23" fmla="*/ 206 h 313"/>
                <a:gd name="T24" fmla="*/ 221 w 346"/>
                <a:gd name="T25" fmla="*/ 206 h 313"/>
                <a:gd name="T26" fmla="*/ 305 w 346"/>
                <a:gd name="T27" fmla="*/ 25 h 313"/>
                <a:gd name="T28" fmla="*/ 281 w 346"/>
                <a:gd name="T29" fmla="*/ 17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6" h="313">
                  <a:moveTo>
                    <a:pt x="65" y="310"/>
                  </a:moveTo>
                  <a:cubicBezTo>
                    <a:pt x="51" y="310"/>
                    <a:pt x="40" y="306"/>
                    <a:pt x="32" y="298"/>
                  </a:cubicBezTo>
                  <a:cubicBezTo>
                    <a:pt x="0" y="266"/>
                    <a:pt x="37" y="179"/>
                    <a:pt x="116" y="100"/>
                  </a:cubicBezTo>
                  <a:cubicBezTo>
                    <a:pt x="153" y="63"/>
                    <a:pt x="193" y="34"/>
                    <a:pt x="230" y="17"/>
                  </a:cubicBezTo>
                  <a:cubicBezTo>
                    <a:pt x="268" y="1"/>
                    <a:pt x="298" y="0"/>
                    <a:pt x="314" y="16"/>
                  </a:cubicBezTo>
                  <a:cubicBezTo>
                    <a:pt x="346" y="48"/>
                    <a:pt x="309" y="135"/>
                    <a:pt x="230" y="214"/>
                  </a:cubicBezTo>
                  <a:cubicBezTo>
                    <a:pt x="171" y="274"/>
                    <a:pt x="106" y="310"/>
                    <a:pt x="65" y="310"/>
                  </a:cubicBezTo>
                  <a:close/>
                  <a:moveTo>
                    <a:pt x="281" y="17"/>
                  </a:moveTo>
                  <a:cubicBezTo>
                    <a:pt x="269" y="17"/>
                    <a:pt x="253" y="21"/>
                    <a:pt x="235" y="29"/>
                  </a:cubicBezTo>
                  <a:cubicBezTo>
                    <a:pt x="200" y="44"/>
                    <a:pt x="161" y="73"/>
                    <a:pt x="125" y="109"/>
                  </a:cubicBezTo>
                  <a:cubicBezTo>
                    <a:pt x="46" y="188"/>
                    <a:pt x="18" y="266"/>
                    <a:pt x="41" y="289"/>
                  </a:cubicBezTo>
                  <a:cubicBezTo>
                    <a:pt x="64" y="313"/>
                    <a:pt x="142" y="285"/>
                    <a:pt x="221" y="206"/>
                  </a:cubicBezTo>
                  <a:cubicBezTo>
                    <a:pt x="221" y="206"/>
                    <a:pt x="221" y="206"/>
                    <a:pt x="221" y="206"/>
                  </a:cubicBezTo>
                  <a:cubicBezTo>
                    <a:pt x="300" y="126"/>
                    <a:pt x="328" y="48"/>
                    <a:pt x="305" y="25"/>
                  </a:cubicBezTo>
                  <a:cubicBezTo>
                    <a:pt x="300" y="20"/>
                    <a:pt x="292" y="17"/>
                    <a:pt x="281" y="17"/>
                  </a:cubicBezTo>
                  <a:close/>
                </a:path>
              </a:pathLst>
            </a:custGeom>
            <a:solidFill>
              <a:srgbClr val="6260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772" name="íṡḷíḑe"/>
            <p:cNvSpPr/>
            <p:nvPr/>
          </p:nvSpPr>
          <p:spPr bwMode="auto">
            <a:xfrm>
              <a:off x="3986782" y="2959212"/>
              <a:ext cx="4175570" cy="1694436"/>
            </a:xfrm>
            <a:custGeom>
              <a:avLst/>
              <a:gdLst>
                <a:gd name="T0" fmla="*/ 199 w 398"/>
                <a:gd name="T1" fmla="*/ 162 h 162"/>
                <a:gd name="T2" fmla="*/ 0 w 398"/>
                <a:gd name="T3" fmla="*/ 81 h 162"/>
                <a:gd name="T4" fmla="*/ 199 w 398"/>
                <a:gd name="T5" fmla="*/ 0 h 162"/>
                <a:gd name="T6" fmla="*/ 398 w 398"/>
                <a:gd name="T7" fmla="*/ 81 h 162"/>
                <a:gd name="T8" fmla="*/ 199 w 398"/>
                <a:gd name="T9" fmla="*/ 162 h 162"/>
                <a:gd name="T10" fmla="*/ 199 w 398"/>
                <a:gd name="T11" fmla="*/ 13 h 162"/>
                <a:gd name="T12" fmla="*/ 12 w 398"/>
                <a:gd name="T13" fmla="*/ 81 h 162"/>
                <a:gd name="T14" fmla="*/ 199 w 398"/>
                <a:gd name="T15" fmla="*/ 150 h 162"/>
                <a:gd name="T16" fmla="*/ 386 w 398"/>
                <a:gd name="T17" fmla="*/ 81 h 162"/>
                <a:gd name="T18" fmla="*/ 199 w 398"/>
                <a:gd name="T19" fmla="*/ 13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8" h="162">
                  <a:moveTo>
                    <a:pt x="199" y="162"/>
                  </a:moveTo>
                  <a:cubicBezTo>
                    <a:pt x="87" y="162"/>
                    <a:pt x="0" y="127"/>
                    <a:pt x="0" y="81"/>
                  </a:cubicBezTo>
                  <a:cubicBezTo>
                    <a:pt x="0" y="36"/>
                    <a:pt x="87" y="0"/>
                    <a:pt x="199" y="0"/>
                  </a:cubicBezTo>
                  <a:cubicBezTo>
                    <a:pt x="311" y="0"/>
                    <a:pt x="398" y="36"/>
                    <a:pt x="398" y="81"/>
                  </a:cubicBezTo>
                  <a:cubicBezTo>
                    <a:pt x="398" y="127"/>
                    <a:pt x="311" y="162"/>
                    <a:pt x="199" y="162"/>
                  </a:cubicBezTo>
                  <a:close/>
                  <a:moveTo>
                    <a:pt x="199" y="13"/>
                  </a:moveTo>
                  <a:cubicBezTo>
                    <a:pt x="87" y="13"/>
                    <a:pt x="12" y="48"/>
                    <a:pt x="12" y="81"/>
                  </a:cubicBezTo>
                  <a:cubicBezTo>
                    <a:pt x="12" y="114"/>
                    <a:pt x="87" y="150"/>
                    <a:pt x="199" y="150"/>
                  </a:cubicBezTo>
                  <a:cubicBezTo>
                    <a:pt x="311" y="150"/>
                    <a:pt x="386" y="114"/>
                    <a:pt x="386" y="81"/>
                  </a:cubicBezTo>
                  <a:cubicBezTo>
                    <a:pt x="386" y="48"/>
                    <a:pt x="311" y="13"/>
                    <a:pt x="199" y="13"/>
                  </a:cubicBezTo>
                  <a:close/>
                </a:path>
              </a:pathLst>
            </a:custGeom>
            <a:solidFill>
              <a:srgbClr val="6260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773" name="í$ḻíde"/>
            <p:cNvSpPr/>
            <p:nvPr/>
          </p:nvSpPr>
          <p:spPr bwMode="auto">
            <a:xfrm>
              <a:off x="4259102" y="1996007"/>
              <a:ext cx="3630930" cy="3409043"/>
            </a:xfrm>
            <a:custGeom>
              <a:avLst/>
              <a:gdLst>
                <a:gd name="T0" fmla="*/ 281 w 346"/>
                <a:gd name="T1" fmla="*/ 326 h 326"/>
                <a:gd name="T2" fmla="*/ 230 w 346"/>
                <a:gd name="T3" fmla="*/ 313 h 326"/>
                <a:gd name="T4" fmla="*/ 116 w 346"/>
                <a:gd name="T5" fmla="*/ 230 h 326"/>
                <a:gd name="T6" fmla="*/ 32 w 346"/>
                <a:gd name="T7" fmla="*/ 32 h 326"/>
                <a:gd name="T8" fmla="*/ 230 w 346"/>
                <a:gd name="T9" fmla="*/ 116 h 326"/>
                <a:gd name="T10" fmla="*/ 314 w 346"/>
                <a:gd name="T11" fmla="*/ 314 h 326"/>
                <a:gd name="T12" fmla="*/ 281 w 346"/>
                <a:gd name="T13" fmla="*/ 326 h 326"/>
                <a:gd name="T14" fmla="*/ 65 w 346"/>
                <a:gd name="T15" fmla="*/ 33 h 326"/>
                <a:gd name="T16" fmla="*/ 41 w 346"/>
                <a:gd name="T17" fmla="*/ 41 h 326"/>
                <a:gd name="T18" fmla="*/ 125 w 346"/>
                <a:gd name="T19" fmla="*/ 222 h 326"/>
                <a:gd name="T20" fmla="*/ 235 w 346"/>
                <a:gd name="T21" fmla="*/ 301 h 326"/>
                <a:gd name="T22" fmla="*/ 305 w 346"/>
                <a:gd name="T23" fmla="*/ 305 h 326"/>
                <a:gd name="T24" fmla="*/ 221 w 346"/>
                <a:gd name="T25" fmla="*/ 125 h 326"/>
                <a:gd name="T26" fmla="*/ 65 w 346"/>
                <a:gd name="T27" fmla="*/ 33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6" h="326">
                  <a:moveTo>
                    <a:pt x="281" y="326"/>
                  </a:moveTo>
                  <a:cubicBezTo>
                    <a:pt x="267" y="326"/>
                    <a:pt x="249" y="321"/>
                    <a:pt x="230" y="313"/>
                  </a:cubicBezTo>
                  <a:cubicBezTo>
                    <a:pt x="193" y="297"/>
                    <a:pt x="153" y="267"/>
                    <a:pt x="116" y="230"/>
                  </a:cubicBezTo>
                  <a:cubicBezTo>
                    <a:pt x="37" y="151"/>
                    <a:pt x="0" y="64"/>
                    <a:pt x="32" y="32"/>
                  </a:cubicBezTo>
                  <a:cubicBezTo>
                    <a:pt x="64" y="0"/>
                    <a:pt x="151" y="37"/>
                    <a:pt x="230" y="116"/>
                  </a:cubicBezTo>
                  <a:cubicBezTo>
                    <a:pt x="309" y="195"/>
                    <a:pt x="346" y="282"/>
                    <a:pt x="314" y="314"/>
                  </a:cubicBezTo>
                  <a:cubicBezTo>
                    <a:pt x="306" y="322"/>
                    <a:pt x="295" y="326"/>
                    <a:pt x="281" y="326"/>
                  </a:cubicBezTo>
                  <a:close/>
                  <a:moveTo>
                    <a:pt x="65" y="33"/>
                  </a:moveTo>
                  <a:cubicBezTo>
                    <a:pt x="54" y="33"/>
                    <a:pt x="46" y="36"/>
                    <a:pt x="41" y="41"/>
                  </a:cubicBezTo>
                  <a:cubicBezTo>
                    <a:pt x="18" y="64"/>
                    <a:pt x="46" y="142"/>
                    <a:pt x="125" y="222"/>
                  </a:cubicBezTo>
                  <a:cubicBezTo>
                    <a:pt x="161" y="257"/>
                    <a:pt x="200" y="286"/>
                    <a:pt x="235" y="301"/>
                  </a:cubicBezTo>
                  <a:cubicBezTo>
                    <a:pt x="267" y="316"/>
                    <a:pt x="293" y="317"/>
                    <a:pt x="305" y="305"/>
                  </a:cubicBezTo>
                  <a:cubicBezTo>
                    <a:pt x="328" y="282"/>
                    <a:pt x="300" y="204"/>
                    <a:pt x="221" y="125"/>
                  </a:cubicBezTo>
                  <a:cubicBezTo>
                    <a:pt x="160" y="64"/>
                    <a:pt x="100" y="33"/>
                    <a:pt x="65" y="33"/>
                  </a:cubicBezTo>
                  <a:close/>
                </a:path>
              </a:pathLst>
            </a:custGeom>
            <a:solidFill>
              <a:srgbClr val="6260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774" name="íSlíḍè"/>
            <p:cNvSpPr/>
            <p:nvPr/>
          </p:nvSpPr>
          <p:spPr bwMode="auto">
            <a:xfrm>
              <a:off x="5761904" y="1471539"/>
              <a:ext cx="625327" cy="625327"/>
            </a:xfrm>
            <a:prstGeom prst="ellipse">
              <a:avLst/>
            </a:prstGeom>
            <a:solidFill>
              <a:srgbClr val="0EBE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775" name="iS1íḍe"/>
            <p:cNvSpPr/>
            <p:nvPr/>
          </p:nvSpPr>
          <p:spPr bwMode="auto">
            <a:xfrm>
              <a:off x="4304487" y="4946139"/>
              <a:ext cx="615241" cy="630372"/>
            </a:xfrm>
            <a:prstGeom prst="ellipse">
              <a:avLst/>
            </a:prstGeom>
            <a:solidFill>
              <a:srgbClr val="387F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776" name="iṩlîḍê"/>
            <p:cNvSpPr/>
            <p:nvPr/>
          </p:nvSpPr>
          <p:spPr bwMode="auto">
            <a:xfrm>
              <a:off x="7204190" y="4946139"/>
              <a:ext cx="630371" cy="630372"/>
            </a:xfrm>
            <a:prstGeom prst="ellipse">
              <a:avLst/>
            </a:prstGeom>
            <a:solidFill>
              <a:srgbClr val="C81E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</p:grpSp>
      <p:grpSp>
        <p:nvGrpSpPr>
          <p:cNvPr id="2777" name="468fc5d5-5dc5-4d8c-8593-de9a60ba96e9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6747406" y="2524354"/>
            <a:ext cx="881854" cy="859941"/>
            <a:chOff x="3727450" y="1147763"/>
            <a:chExt cx="4727575" cy="4610100"/>
          </a:xfrm>
        </p:grpSpPr>
        <p:sp>
          <p:nvSpPr>
            <p:cNvPr id="2778" name="íś1îďê"/>
            <p:cNvSpPr/>
            <p:nvPr/>
          </p:nvSpPr>
          <p:spPr bwMode="auto">
            <a:xfrm>
              <a:off x="3851275" y="1243013"/>
              <a:ext cx="4603750" cy="4514850"/>
            </a:xfrm>
            <a:custGeom>
              <a:avLst/>
              <a:gdLst>
                <a:gd name="T0" fmla="*/ 484 w 484"/>
                <a:gd name="T1" fmla="*/ 238 h 475"/>
                <a:gd name="T2" fmla="*/ 456 w 484"/>
                <a:gd name="T3" fmla="*/ 307 h 475"/>
                <a:gd name="T4" fmla="*/ 437 w 484"/>
                <a:gd name="T5" fmla="*/ 380 h 475"/>
                <a:gd name="T6" fmla="*/ 374 w 484"/>
                <a:gd name="T7" fmla="*/ 420 h 475"/>
                <a:gd name="T8" fmla="*/ 316 w 484"/>
                <a:gd name="T9" fmla="*/ 468 h 475"/>
                <a:gd name="T10" fmla="*/ 242 w 484"/>
                <a:gd name="T11" fmla="*/ 463 h 475"/>
                <a:gd name="T12" fmla="*/ 167 w 484"/>
                <a:gd name="T13" fmla="*/ 468 h 475"/>
                <a:gd name="T14" fmla="*/ 109 w 484"/>
                <a:gd name="T15" fmla="*/ 420 h 475"/>
                <a:gd name="T16" fmla="*/ 46 w 484"/>
                <a:gd name="T17" fmla="*/ 380 h 475"/>
                <a:gd name="T18" fmla="*/ 27 w 484"/>
                <a:gd name="T19" fmla="*/ 307 h 475"/>
                <a:gd name="T20" fmla="*/ 0 w 484"/>
                <a:gd name="T21" fmla="*/ 238 h 475"/>
                <a:gd name="T22" fmla="*/ 27 w 484"/>
                <a:gd name="T23" fmla="*/ 168 h 475"/>
                <a:gd name="T24" fmla="*/ 46 w 484"/>
                <a:gd name="T25" fmla="*/ 95 h 475"/>
                <a:gd name="T26" fmla="*/ 109 w 484"/>
                <a:gd name="T27" fmla="*/ 55 h 475"/>
                <a:gd name="T28" fmla="*/ 167 w 484"/>
                <a:gd name="T29" fmla="*/ 7 h 475"/>
                <a:gd name="T30" fmla="*/ 242 w 484"/>
                <a:gd name="T31" fmla="*/ 12 h 475"/>
                <a:gd name="T32" fmla="*/ 316 w 484"/>
                <a:gd name="T33" fmla="*/ 7 h 475"/>
                <a:gd name="T34" fmla="*/ 374 w 484"/>
                <a:gd name="T35" fmla="*/ 55 h 475"/>
                <a:gd name="T36" fmla="*/ 437 w 484"/>
                <a:gd name="T37" fmla="*/ 95 h 475"/>
                <a:gd name="T38" fmla="*/ 456 w 484"/>
                <a:gd name="T39" fmla="*/ 168 h 475"/>
                <a:gd name="T40" fmla="*/ 484 w 484"/>
                <a:gd name="T41" fmla="*/ 238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4" h="475">
                  <a:moveTo>
                    <a:pt x="484" y="238"/>
                  </a:moveTo>
                  <a:cubicBezTo>
                    <a:pt x="484" y="263"/>
                    <a:pt x="464" y="285"/>
                    <a:pt x="456" y="307"/>
                  </a:cubicBezTo>
                  <a:cubicBezTo>
                    <a:pt x="449" y="331"/>
                    <a:pt x="452" y="360"/>
                    <a:pt x="437" y="380"/>
                  </a:cubicBezTo>
                  <a:cubicBezTo>
                    <a:pt x="423" y="400"/>
                    <a:pt x="394" y="406"/>
                    <a:pt x="374" y="420"/>
                  </a:cubicBezTo>
                  <a:cubicBezTo>
                    <a:pt x="355" y="434"/>
                    <a:pt x="340" y="460"/>
                    <a:pt x="316" y="468"/>
                  </a:cubicBezTo>
                  <a:cubicBezTo>
                    <a:pt x="294" y="475"/>
                    <a:pt x="267" y="463"/>
                    <a:pt x="242" y="463"/>
                  </a:cubicBezTo>
                  <a:cubicBezTo>
                    <a:pt x="216" y="463"/>
                    <a:pt x="189" y="475"/>
                    <a:pt x="167" y="468"/>
                  </a:cubicBezTo>
                  <a:cubicBezTo>
                    <a:pt x="143" y="460"/>
                    <a:pt x="128" y="434"/>
                    <a:pt x="109" y="420"/>
                  </a:cubicBezTo>
                  <a:cubicBezTo>
                    <a:pt x="89" y="406"/>
                    <a:pt x="60" y="400"/>
                    <a:pt x="46" y="380"/>
                  </a:cubicBezTo>
                  <a:cubicBezTo>
                    <a:pt x="31" y="360"/>
                    <a:pt x="34" y="331"/>
                    <a:pt x="27" y="307"/>
                  </a:cubicBezTo>
                  <a:cubicBezTo>
                    <a:pt x="19" y="285"/>
                    <a:pt x="0" y="263"/>
                    <a:pt x="0" y="238"/>
                  </a:cubicBezTo>
                  <a:cubicBezTo>
                    <a:pt x="0" y="212"/>
                    <a:pt x="19" y="190"/>
                    <a:pt x="27" y="168"/>
                  </a:cubicBezTo>
                  <a:cubicBezTo>
                    <a:pt x="34" y="144"/>
                    <a:pt x="31" y="115"/>
                    <a:pt x="46" y="95"/>
                  </a:cubicBezTo>
                  <a:cubicBezTo>
                    <a:pt x="60" y="75"/>
                    <a:pt x="89" y="69"/>
                    <a:pt x="109" y="55"/>
                  </a:cubicBezTo>
                  <a:cubicBezTo>
                    <a:pt x="128" y="41"/>
                    <a:pt x="143" y="15"/>
                    <a:pt x="167" y="7"/>
                  </a:cubicBezTo>
                  <a:cubicBezTo>
                    <a:pt x="189" y="0"/>
                    <a:pt x="216" y="12"/>
                    <a:pt x="242" y="12"/>
                  </a:cubicBezTo>
                  <a:cubicBezTo>
                    <a:pt x="267" y="12"/>
                    <a:pt x="294" y="0"/>
                    <a:pt x="316" y="7"/>
                  </a:cubicBezTo>
                  <a:cubicBezTo>
                    <a:pt x="340" y="15"/>
                    <a:pt x="355" y="41"/>
                    <a:pt x="374" y="55"/>
                  </a:cubicBezTo>
                  <a:cubicBezTo>
                    <a:pt x="394" y="69"/>
                    <a:pt x="423" y="75"/>
                    <a:pt x="437" y="95"/>
                  </a:cubicBezTo>
                  <a:cubicBezTo>
                    <a:pt x="452" y="115"/>
                    <a:pt x="449" y="144"/>
                    <a:pt x="456" y="168"/>
                  </a:cubicBezTo>
                  <a:cubicBezTo>
                    <a:pt x="464" y="190"/>
                    <a:pt x="484" y="212"/>
                    <a:pt x="484" y="238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  <a:alpha val="2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779" name="íṩlïḍé"/>
            <p:cNvSpPr/>
            <p:nvPr/>
          </p:nvSpPr>
          <p:spPr bwMode="auto">
            <a:xfrm>
              <a:off x="7342188" y="4389438"/>
              <a:ext cx="228600" cy="227013"/>
            </a:xfrm>
            <a:custGeom>
              <a:avLst/>
              <a:gdLst>
                <a:gd name="T0" fmla="*/ 24 w 24"/>
                <a:gd name="T1" fmla="*/ 13 h 24"/>
                <a:gd name="T2" fmla="*/ 23 w 24"/>
                <a:gd name="T3" fmla="*/ 14 h 24"/>
                <a:gd name="T4" fmla="*/ 18 w 24"/>
                <a:gd name="T5" fmla="*/ 22 h 24"/>
                <a:gd name="T6" fmla="*/ 9 w 24"/>
                <a:gd name="T7" fmla="*/ 23 h 24"/>
                <a:gd name="T8" fmla="*/ 2 w 24"/>
                <a:gd name="T9" fmla="*/ 17 h 24"/>
                <a:gd name="T10" fmla="*/ 1 w 24"/>
                <a:gd name="T11" fmla="*/ 8 h 24"/>
                <a:gd name="T12" fmla="*/ 6 w 24"/>
                <a:gd name="T13" fmla="*/ 1 h 24"/>
                <a:gd name="T14" fmla="*/ 9 w 24"/>
                <a:gd name="T15" fmla="*/ 2 h 24"/>
                <a:gd name="T16" fmla="*/ 8 w 24"/>
                <a:gd name="T17" fmla="*/ 5 h 24"/>
                <a:gd name="T18" fmla="*/ 5 w 24"/>
                <a:gd name="T19" fmla="*/ 9 h 24"/>
                <a:gd name="T20" fmla="*/ 6 w 24"/>
                <a:gd name="T21" fmla="*/ 15 h 24"/>
                <a:gd name="T22" fmla="*/ 10 w 24"/>
                <a:gd name="T23" fmla="*/ 19 h 24"/>
                <a:gd name="T24" fmla="*/ 16 w 24"/>
                <a:gd name="T25" fmla="*/ 18 h 24"/>
                <a:gd name="T26" fmla="*/ 19 w 24"/>
                <a:gd name="T27" fmla="*/ 13 h 24"/>
                <a:gd name="T28" fmla="*/ 19 w 24"/>
                <a:gd name="T29" fmla="*/ 8 h 24"/>
                <a:gd name="T30" fmla="*/ 19 w 24"/>
                <a:gd name="T31" fmla="*/ 5 h 24"/>
                <a:gd name="T32" fmla="*/ 22 w 24"/>
                <a:gd name="T33" fmla="*/ 5 h 24"/>
                <a:gd name="T34" fmla="*/ 24 w 24"/>
                <a:gd name="T35" fmla="*/ 1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" h="24">
                  <a:moveTo>
                    <a:pt x="24" y="13"/>
                  </a:moveTo>
                  <a:cubicBezTo>
                    <a:pt x="24" y="13"/>
                    <a:pt x="24" y="14"/>
                    <a:pt x="23" y="14"/>
                  </a:cubicBezTo>
                  <a:cubicBezTo>
                    <a:pt x="23" y="17"/>
                    <a:pt x="21" y="20"/>
                    <a:pt x="18" y="22"/>
                  </a:cubicBezTo>
                  <a:cubicBezTo>
                    <a:pt x="15" y="23"/>
                    <a:pt x="12" y="24"/>
                    <a:pt x="9" y="23"/>
                  </a:cubicBezTo>
                  <a:cubicBezTo>
                    <a:pt x="6" y="22"/>
                    <a:pt x="3" y="20"/>
                    <a:pt x="2" y="17"/>
                  </a:cubicBezTo>
                  <a:cubicBezTo>
                    <a:pt x="0" y="14"/>
                    <a:pt x="0" y="11"/>
                    <a:pt x="1" y="8"/>
                  </a:cubicBezTo>
                  <a:cubicBezTo>
                    <a:pt x="1" y="5"/>
                    <a:pt x="3" y="3"/>
                    <a:pt x="6" y="1"/>
                  </a:cubicBezTo>
                  <a:cubicBezTo>
                    <a:pt x="7" y="0"/>
                    <a:pt x="9" y="1"/>
                    <a:pt x="9" y="2"/>
                  </a:cubicBezTo>
                  <a:cubicBezTo>
                    <a:pt x="10" y="3"/>
                    <a:pt x="9" y="4"/>
                    <a:pt x="8" y="5"/>
                  </a:cubicBezTo>
                  <a:cubicBezTo>
                    <a:pt x="7" y="6"/>
                    <a:pt x="5" y="7"/>
                    <a:pt x="5" y="9"/>
                  </a:cubicBezTo>
                  <a:cubicBezTo>
                    <a:pt x="4" y="11"/>
                    <a:pt x="5" y="13"/>
                    <a:pt x="6" y="15"/>
                  </a:cubicBezTo>
                  <a:cubicBezTo>
                    <a:pt x="7" y="17"/>
                    <a:pt x="8" y="18"/>
                    <a:pt x="10" y="19"/>
                  </a:cubicBezTo>
                  <a:cubicBezTo>
                    <a:pt x="12" y="19"/>
                    <a:pt x="14" y="19"/>
                    <a:pt x="16" y="18"/>
                  </a:cubicBezTo>
                  <a:cubicBezTo>
                    <a:pt x="18" y="17"/>
                    <a:pt x="19" y="15"/>
                    <a:pt x="19" y="13"/>
                  </a:cubicBezTo>
                  <a:cubicBezTo>
                    <a:pt x="20" y="11"/>
                    <a:pt x="20" y="9"/>
                    <a:pt x="19" y="8"/>
                  </a:cubicBezTo>
                  <a:cubicBezTo>
                    <a:pt x="18" y="7"/>
                    <a:pt x="18" y="5"/>
                    <a:pt x="19" y="5"/>
                  </a:cubicBezTo>
                  <a:cubicBezTo>
                    <a:pt x="20" y="4"/>
                    <a:pt x="22" y="4"/>
                    <a:pt x="22" y="5"/>
                  </a:cubicBezTo>
                  <a:cubicBezTo>
                    <a:pt x="24" y="8"/>
                    <a:pt x="24" y="10"/>
                    <a:pt x="24" y="13"/>
                  </a:cubicBezTo>
                  <a:close/>
                </a:path>
              </a:pathLst>
            </a:custGeom>
            <a:solidFill>
              <a:srgbClr val="284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780" name="íSļîḓê"/>
            <p:cNvSpPr/>
            <p:nvPr/>
          </p:nvSpPr>
          <p:spPr bwMode="auto">
            <a:xfrm>
              <a:off x="8083550" y="2868613"/>
              <a:ext cx="228600" cy="217488"/>
            </a:xfrm>
            <a:custGeom>
              <a:avLst/>
              <a:gdLst>
                <a:gd name="T0" fmla="*/ 22 w 24"/>
                <a:gd name="T1" fmla="*/ 5 h 23"/>
                <a:gd name="T2" fmla="*/ 23 w 24"/>
                <a:gd name="T3" fmla="*/ 7 h 23"/>
                <a:gd name="T4" fmla="*/ 23 w 24"/>
                <a:gd name="T5" fmla="*/ 16 h 23"/>
                <a:gd name="T6" fmla="*/ 16 w 24"/>
                <a:gd name="T7" fmla="*/ 22 h 23"/>
                <a:gd name="T8" fmla="*/ 7 w 24"/>
                <a:gd name="T9" fmla="*/ 22 h 23"/>
                <a:gd name="T10" fmla="*/ 1 w 24"/>
                <a:gd name="T11" fmla="*/ 16 h 23"/>
                <a:gd name="T12" fmla="*/ 1 w 24"/>
                <a:gd name="T13" fmla="*/ 7 h 23"/>
                <a:gd name="T14" fmla="*/ 4 w 24"/>
                <a:gd name="T15" fmla="*/ 5 h 23"/>
                <a:gd name="T16" fmla="*/ 5 w 24"/>
                <a:gd name="T17" fmla="*/ 8 h 23"/>
                <a:gd name="T18" fmla="*/ 5 w 24"/>
                <a:gd name="T19" fmla="*/ 14 h 23"/>
                <a:gd name="T20" fmla="*/ 9 w 24"/>
                <a:gd name="T21" fmla="*/ 18 h 23"/>
                <a:gd name="T22" fmla="*/ 15 w 24"/>
                <a:gd name="T23" fmla="*/ 18 h 23"/>
                <a:gd name="T24" fmla="*/ 19 w 24"/>
                <a:gd name="T25" fmla="*/ 14 h 23"/>
                <a:gd name="T26" fmla="*/ 19 w 24"/>
                <a:gd name="T27" fmla="*/ 8 h 23"/>
                <a:gd name="T28" fmla="*/ 15 w 24"/>
                <a:gd name="T29" fmla="*/ 4 h 23"/>
                <a:gd name="T30" fmla="*/ 14 w 24"/>
                <a:gd name="T31" fmla="*/ 1 h 23"/>
                <a:gd name="T32" fmla="*/ 16 w 24"/>
                <a:gd name="T33" fmla="*/ 0 h 23"/>
                <a:gd name="T34" fmla="*/ 22 w 24"/>
                <a:gd name="T35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" h="23">
                  <a:moveTo>
                    <a:pt x="22" y="5"/>
                  </a:moveTo>
                  <a:cubicBezTo>
                    <a:pt x="22" y="6"/>
                    <a:pt x="23" y="6"/>
                    <a:pt x="23" y="7"/>
                  </a:cubicBezTo>
                  <a:cubicBezTo>
                    <a:pt x="24" y="10"/>
                    <a:pt x="24" y="13"/>
                    <a:pt x="23" y="16"/>
                  </a:cubicBezTo>
                  <a:cubicBezTo>
                    <a:pt x="21" y="19"/>
                    <a:pt x="19" y="21"/>
                    <a:pt x="16" y="22"/>
                  </a:cubicBezTo>
                  <a:cubicBezTo>
                    <a:pt x="13" y="23"/>
                    <a:pt x="10" y="23"/>
                    <a:pt x="7" y="22"/>
                  </a:cubicBezTo>
                  <a:cubicBezTo>
                    <a:pt x="4" y="21"/>
                    <a:pt x="2" y="19"/>
                    <a:pt x="1" y="16"/>
                  </a:cubicBezTo>
                  <a:cubicBezTo>
                    <a:pt x="0" y="13"/>
                    <a:pt x="0" y="9"/>
                    <a:pt x="1" y="7"/>
                  </a:cubicBezTo>
                  <a:cubicBezTo>
                    <a:pt x="1" y="5"/>
                    <a:pt x="3" y="5"/>
                    <a:pt x="4" y="5"/>
                  </a:cubicBezTo>
                  <a:cubicBezTo>
                    <a:pt x="5" y="6"/>
                    <a:pt x="5" y="7"/>
                    <a:pt x="5" y="8"/>
                  </a:cubicBezTo>
                  <a:cubicBezTo>
                    <a:pt x="4" y="10"/>
                    <a:pt x="4" y="12"/>
                    <a:pt x="5" y="14"/>
                  </a:cubicBezTo>
                  <a:cubicBezTo>
                    <a:pt x="6" y="16"/>
                    <a:pt x="7" y="17"/>
                    <a:pt x="9" y="18"/>
                  </a:cubicBezTo>
                  <a:cubicBezTo>
                    <a:pt x="11" y="19"/>
                    <a:pt x="13" y="19"/>
                    <a:pt x="15" y="18"/>
                  </a:cubicBezTo>
                  <a:cubicBezTo>
                    <a:pt x="16" y="17"/>
                    <a:pt x="18" y="16"/>
                    <a:pt x="19" y="14"/>
                  </a:cubicBezTo>
                  <a:cubicBezTo>
                    <a:pt x="19" y="12"/>
                    <a:pt x="19" y="10"/>
                    <a:pt x="19" y="8"/>
                  </a:cubicBezTo>
                  <a:cubicBezTo>
                    <a:pt x="18" y="6"/>
                    <a:pt x="17" y="5"/>
                    <a:pt x="15" y="4"/>
                  </a:cubicBezTo>
                  <a:cubicBezTo>
                    <a:pt x="14" y="4"/>
                    <a:pt x="13" y="2"/>
                    <a:pt x="14" y="1"/>
                  </a:cubicBezTo>
                  <a:cubicBezTo>
                    <a:pt x="14" y="0"/>
                    <a:pt x="15" y="0"/>
                    <a:pt x="16" y="0"/>
                  </a:cubicBezTo>
                  <a:cubicBezTo>
                    <a:pt x="19" y="1"/>
                    <a:pt x="21" y="3"/>
                    <a:pt x="22" y="5"/>
                  </a:cubicBezTo>
                  <a:close/>
                </a:path>
              </a:pathLst>
            </a:custGeom>
            <a:solidFill>
              <a:srgbClr val="E58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781" name="îŝliḑé"/>
            <p:cNvSpPr/>
            <p:nvPr/>
          </p:nvSpPr>
          <p:spPr bwMode="auto">
            <a:xfrm>
              <a:off x="4041775" y="4075113"/>
              <a:ext cx="227013" cy="228600"/>
            </a:xfrm>
            <a:custGeom>
              <a:avLst/>
              <a:gdLst>
                <a:gd name="T0" fmla="*/ 22 w 24"/>
                <a:gd name="T1" fmla="*/ 18 h 24"/>
                <a:gd name="T2" fmla="*/ 21 w 24"/>
                <a:gd name="T3" fmla="*/ 20 h 24"/>
                <a:gd name="T4" fmla="*/ 13 w 24"/>
                <a:gd name="T5" fmla="*/ 24 h 24"/>
                <a:gd name="T6" fmla="*/ 4 w 24"/>
                <a:gd name="T7" fmla="*/ 21 h 24"/>
                <a:gd name="T8" fmla="*/ 0 w 24"/>
                <a:gd name="T9" fmla="*/ 13 h 24"/>
                <a:gd name="T10" fmla="*/ 3 w 24"/>
                <a:gd name="T11" fmla="*/ 4 h 24"/>
                <a:gd name="T12" fmla="*/ 11 w 24"/>
                <a:gd name="T13" fmla="*/ 0 h 24"/>
                <a:gd name="T14" fmla="*/ 14 w 24"/>
                <a:gd name="T15" fmla="*/ 2 h 24"/>
                <a:gd name="T16" fmla="*/ 12 w 24"/>
                <a:gd name="T17" fmla="*/ 4 h 24"/>
                <a:gd name="T18" fmla="*/ 6 w 24"/>
                <a:gd name="T19" fmla="*/ 7 h 24"/>
                <a:gd name="T20" fmla="*/ 5 w 24"/>
                <a:gd name="T21" fmla="*/ 12 h 24"/>
                <a:gd name="T22" fmla="*/ 7 w 24"/>
                <a:gd name="T23" fmla="*/ 17 h 24"/>
                <a:gd name="T24" fmla="*/ 13 w 24"/>
                <a:gd name="T25" fmla="*/ 19 h 24"/>
                <a:gd name="T26" fmla="*/ 18 w 24"/>
                <a:gd name="T27" fmla="*/ 17 h 24"/>
                <a:gd name="T28" fmla="*/ 20 w 24"/>
                <a:gd name="T29" fmla="*/ 11 h 24"/>
                <a:gd name="T30" fmla="*/ 22 w 24"/>
                <a:gd name="T31" fmla="*/ 9 h 24"/>
                <a:gd name="T32" fmla="*/ 24 w 24"/>
                <a:gd name="T33" fmla="*/ 11 h 24"/>
                <a:gd name="T34" fmla="*/ 22 w 24"/>
                <a:gd name="T35" fmla="*/ 1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" h="24">
                  <a:moveTo>
                    <a:pt x="22" y="18"/>
                  </a:moveTo>
                  <a:cubicBezTo>
                    <a:pt x="22" y="19"/>
                    <a:pt x="21" y="19"/>
                    <a:pt x="21" y="20"/>
                  </a:cubicBezTo>
                  <a:cubicBezTo>
                    <a:pt x="19" y="22"/>
                    <a:pt x="16" y="23"/>
                    <a:pt x="13" y="24"/>
                  </a:cubicBezTo>
                  <a:cubicBezTo>
                    <a:pt x="10" y="24"/>
                    <a:pt x="7" y="23"/>
                    <a:pt x="4" y="21"/>
                  </a:cubicBezTo>
                  <a:cubicBezTo>
                    <a:pt x="2" y="19"/>
                    <a:pt x="1" y="16"/>
                    <a:pt x="0" y="13"/>
                  </a:cubicBezTo>
                  <a:cubicBezTo>
                    <a:pt x="0" y="9"/>
                    <a:pt x="1" y="6"/>
                    <a:pt x="3" y="4"/>
                  </a:cubicBezTo>
                  <a:cubicBezTo>
                    <a:pt x="5" y="2"/>
                    <a:pt x="8" y="0"/>
                    <a:pt x="11" y="0"/>
                  </a:cubicBezTo>
                  <a:cubicBezTo>
                    <a:pt x="12" y="0"/>
                    <a:pt x="14" y="1"/>
                    <a:pt x="14" y="2"/>
                  </a:cubicBezTo>
                  <a:cubicBezTo>
                    <a:pt x="14" y="3"/>
                    <a:pt x="13" y="4"/>
                    <a:pt x="12" y="4"/>
                  </a:cubicBezTo>
                  <a:cubicBezTo>
                    <a:pt x="10" y="4"/>
                    <a:pt x="8" y="5"/>
                    <a:pt x="6" y="7"/>
                  </a:cubicBezTo>
                  <a:cubicBezTo>
                    <a:pt x="5" y="8"/>
                    <a:pt x="5" y="10"/>
                    <a:pt x="5" y="12"/>
                  </a:cubicBezTo>
                  <a:cubicBezTo>
                    <a:pt x="5" y="14"/>
                    <a:pt x="6" y="16"/>
                    <a:pt x="7" y="17"/>
                  </a:cubicBezTo>
                  <a:cubicBezTo>
                    <a:pt x="9" y="19"/>
                    <a:pt x="11" y="19"/>
                    <a:pt x="13" y="19"/>
                  </a:cubicBezTo>
                  <a:cubicBezTo>
                    <a:pt x="15" y="19"/>
                    <a:pt x="16" y="18"/>
                    <a:pt x="18" y="17"/>
                  </a:cubicBezTo>
                  <a:cubicBezTo>
                    <a:pt x="19" y="15"/>
                    <a:pt x="20" y="13"/>
                    <a:pt x="20" y="11"/>
                  </a:cubicBezTo>
                  <a:cubicBezTo>
                    <a:pt x="19" y="10"/>
                    <a:pt x="20" y="9"/>
                    <a:pt x="22" y="9"/>
                  </a:cubicBezTo>
                  <a:cubicBezTo>
                    <a:pt x="23" y="9"/>
                    <a:pt x="24" y="10"/>
                    <a:pt x="24" y="11"/>
                  </a:cubicBezTo>
                  <a:cubicBezTo>
                    <a:pt x="24" y="14"/>
                    <a:pt x="23" y="16"/>
                    <a:pt x="22" y="18"/>
                  </a:cubicBezTo>
                  <a:close/>
                </a:path>
              </a:pathLst>
            </a:custGeom>
            <a:solidFill>
              <a:srgbClr val="284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782" name="iSḻîde"/>
            <p:cNvSpPr/>
            <p:nvPr/>
          </p:nvSpPr>
          <p:spPr bwMode="auto">
            <a:xfrm>
              <a:off x="6696075" y="1917701"/>
              <a:ext cx="227013" cy="228600"/>
            </a:xfrm>
            <a:custGeom>
              <a:avLst/>
              <a:gdLst>
                <a:gd name="T0" fmla="*/ 5 w 24"/>
                <a:gd name="T1" fmla="*/ 2 h 24"/>
                <a:gd name="T2" fmla="*/ 7 w 24"/>
                <a:gd name="T3" fmla="*/ 1 h 24"/>
                <a:gd name="T4" fmla="*/ 16 w 24"/>
                <a:gd name="T5" fmla="*/ 1 h 24"/>
                <a:gd name="T6" fmla="*/ 23 w 24"/>
                <a:gd name="T7" fmla="*/ 7 h 24"/>
                <a:gd name="T8" fmla="*/ 23 w 24"/>
                <a:gd name="T9" fmla="*/ 16 h 24"/>
                <a:gd name="T10" fmla="*/ 17 w 24"/>
                <a:gd name="T11" fmla="*/ 22 h 24"/>
                <a:gd name="T12" fmla="*/ 8 w 24"/>
                <a:gd name="T13" fmla="*/ 23 h 24"/>
                <a:gd name="T14" fmla="*/ 7 w 24"/>
                <a:gd name="T15" fmla="*/ 20 h 24"/>
                <a:gd name="T16" fmla="*/ 10 w 24"/>
                <a:gd name="T17" fmla="*/ 19 h 24"/>
                <a:gd name="T18" fmla="*/ 15 w 24"/>
                <a:gd name="T19" fmla="*/ 18 h 24"/>
                <a:gd name="T20" fmla="*/ 19 w 24"/>
                <a:gd name="T21" fmla="*/ 14 h 24"/>
                <a:gd name="T22" fmla="*/ 19 w 24"/>
                <a:gd name="T23" fmla="*/ 9 h 24"/>
                <a:gd name="T24" fmla="*/ 15 w 24"/>
                <a:gd name="T25" fmla="*/ 5 h 24"/>
                <a:gd name="T26" fmla="*/ 9 w 24"/>
                <a:gd name="T27" fmla="*/ 5 h 24"/>
                <a:gd name="T28" fmla="*/ 5 w 24"/>
                <a:gd name="T29" fmla="*/ 9 h 24"/>
                <a:gd name="T30" fmla="*/ 2 w 24"/>
                <a:gd name="T31" fmla="*/ 11 h 24"/>
                <a:gd name="T32" fmla="*/ 1 w 24"/>
                <a:gd name="T33" fmla="*/ 8 h 24"/>
                <a:gd name="T34" fmla="*/ 5 w 24"/>
                <a:gd name="T35" fmla="*/ 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" h="24">
                  <a:moveTo>
                    <a:pt x="5" y="2"/>
                  </a:moveTo>
                  <a:cubicBezTo>
                    <a:pt x="6" y="2"/>
                    <a:pt x="6" y="1"/>
                    <a:pt x="7" y="1"/>
                  </a:cubicBezTo>
                  <a:cubicBezTo>
                    <a:pt x="10" y="0"/>
                    <a:pt x="13" y="0"/>
                    <a:pt x="16" y="1"/>
                  </a:cubicBezTo>
                  <a:cubicBezTo>
                    <a:pt x="19" y="2"/>
                    <a:pt x="21" y="4"/>
                    <a:pt x="23" y="7"/>
                  </a:cubicBezTo>
                  <a:cubicBezTo>
                    <a:pt x="24" y="10"/>
                    <a:pt x="24" y="13"/>
                    <a:pt x="23" y="16"/>
                  </a:cubicBezTo>
                  <a:cubicBezTo>
                    <a:pt x="22" y="19"/>
                    <a:pt x="20" y="21"/>
                    <a:pt x="17" y="22"/>
                  </a:cubicBezTo>
                  <a:cubicBezTo>
                    <a:pt x="14" y="24"/>
                    <a:pt x="11" y="24"/>
                    <a:pt x="8" y="23"/>
                  </a:cubicBezTo>
                  <a:cubicBezTo>
                    <a:pt x="7" y="22"/>
                    <a:pt x="6" y="21"/>
                    <a:pt x="7" y="20"/>
                  </a:cubicBezTo>
                  <a:cubicBezTo>
                    <a:pt x="7" y="19"/>
                    <a:pt x="8" y="18"/>
                    <a:pt x="10" y="19"/>
                  </a:cubicBezTo>
                  <a:cubicBezTo>
                    <a:pt x="11" y="19"/>
                    <a:pt x="13" y="19"/>
                    <a:pt x="15" y="18"/>
                  </a:cubicBezTo>
                  <a:cubicBezTo>
                    <a:pt x="17" y="18"/>
                    <a:pt x="18" y="16"/>
                    <a:pt x="19" y="14"/>
                  </a:cubicBezTo>
                  <a:cubicBezTo>
                    <a:pt x="20" y="12"/>
                    <a:pt x="20" y="10"/>
                    <a:pt x="19" y="9"/>
                  </a:cubicBezTo>
                  <a:cubicBezTo>
                    <a:pt x="18" y="7"/>
                    <a:pt x="16" y="5"/>
                    <a:pt x="15" y="5"/>
                  </a:cubicBezTo>
                  <a:cubicBezTo>
                    <a:pt x="13" y="4"/>
                    <a:pt x="11" y="4"/>
                    <a:pt x="9" y="5"/>
                  </a:cubicBezTo>
                  <a:cubicBezTo>
                    <a:pt x="7" y="6"/>
                    <a:pt x="6" y="7"/>
                    <a:pt x="5" y="9"/>
                  </a:cubicBezTo>
                  <a:cubicBezTo>
                    <a:pt x="5" y="10"/>
                    <a:pt x="3" y="11"/>
                    <a:pt x="2" y="11"/>
                  </a:cubicBezTo>
                  <a:cubicBezTo>
                    <a:pt x="1" y="10"/>
                    <a:pt x="0" y="9"/>
                    <a:pt x="1" y="8"/>
                  </a:cubicBezTo>
                  <a:cubicBezTo>
                    <a:pt x="2" y="5"/>
                    <a:pt x="3" y="3"/>
                    <a:pt x="5" y="2"/>
                  </a:cubicBezTo>
                  <a:close/>
                </a:path>
              </a:pathLst>
            </a:custGeom>
            <a:solidFill>
              <a:srgbClr val="284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783" name="iṣḻïďê"/>
            <p:cNvSpPr/>
            <p:nvPr/>
          </p:nvSpPr>
          <p:spPr bwMode="auto">
            <a:xfrm>
              <a:off x="3727450" y="2174876"/>
              <a:ext cx="228600" cy="227013"/>
            </a:xfrm>
            <a:custGeom>
              <a:avLst/>
              <a:gdLst>
                <a:gd name="T0" fmla="*/ 8 w 24"/>
                <a:gd name="T1" fmla="*/ 23 h 24"/>
                <a:gd name="T2" fmla="*/ 6 w 24"/>
                <a:gd name="T3" fmla="*/ 22 h 24"/>
                <a:gd name="T4" fmla="*/ 1 w 24"/>
                <a:gd name="T5" fmla="*/ 15 h 24"/>
                <a:gd name="T6" fmla="*/ 3 w 24"/>
                <a:gd name="T7" fmla="*/ 6 h 24"/>
                <a:gd name="T8" fmla="*/ 10 w 24"/>
                <a:gd name="T9" fmla="*/ 1 h 24"/>
                <a:gd name="T10" fmla="*/ 19 w 24"/>
                <a:gd name="T11" fmla="*/ 2 h 24"/>
                <a:gd name="T12" fmla="*/ 24 w 24"/>
                <a:gd name="T13" fmla="*/ 9 h 24"/>
                <a:gd name="T14" fmla="*/ 23 w 24"/>
                <a:gd name="T15" fmla="*/ 12 h 24"/>
                <a:gd name="T16" fmla="*/ 20 w 24"/>
                <a:gd name="T17" fmla="*/ 10 h 24"/>
                <a:gd name="T18" fmla="*/ 17 w 24"/>
                <a:gd name="T19" fmla="*/ 6 h 24"/>
                <a:gd name="T20" fmla="*/ 11 w 24"/>
                <a:gd name="T21" fmla="*/ 5 h 24"/>
                <a:gd name="T22" fmla="*/ 6 w 24"/>
                <a:gd name="T23" fmla="*/ 8 h 24"/>
                <a:gd name="T24" fmla="*/ 5 w 24"/>
                <a:gd name="T25" fmla="*/ 14 h 24"/>
                <a:gd name="T26" fmla="*/ 9 w 24"/>
                <a:gd name="T27" fmla="*/ 19 h 24"/>
                <a:gd name="T28" fmla="*/ 14 w 24"/>
                <a:gd name="T29" fmla="*/ 19 h 24"/>
                <a:gd name="T30" fmla="*/ 17 w 24"/>
                <a:gd name="T31" fmla="*/ 21 h 24"/>
                <a:gd name="T32" fmla="*/ 15 w 24"/>
                <a:gd name="T33" fmla="*/ 24 h 24"/>
                <a:gd name="T34" fmla="*/ 8 w 24"/>
                <a:gd name="T35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" h="24">
                  <a:moveTo>
                    <a:pt x="8" y="23"/>
                  </a:moveTo>
                  <a:cubicBezTo>
                    <a:pt x="7" y="23"/>
                    <a:pt x="7" y="23"/>
                    <a:pt x="6" y="22"/>
                  </a:cubicBezTo>
                  <a:cubicBezTo>
                    <a:pt x="4" y="21"/>
                    <a:pt x="2" y="18"/>
                    <a:pt x="1" y="15"/>
                  </a:cubicBezTo>
                  <a:cubicBezTo>
                    <a:pt x="0" y="12"/>
                    <a:pt x="1" y="9"/>
                    <a:pt x="3" y="6"/>
                  </a:cubicBezTo>
                  <a:cubicBezTo>
                    <a:pt x="4" y="3"/>
                    <a:pt x="7" y="1"/>
                    <a:pt x="10" y="1"/>
                  </a:cubicBezTo>
                  <a:cubicBezTo>
                    <a:pt x="13" y="0"/>
                    <a:pt x="16" y="0"/>
                    <a:pt x="19" y="2"/>
                  </a:cubicBezTo>
                  <a:cubicBezTo>
                    <a:pt x="22" y="4"/>
                    <a:pt x="23" y="6"/>
                    <a:pt x="24" y="9"/>
                  </a:cubicBezTo>
                  <a:cubicBezTo>
                    <a:pt x="24" y="11"/>
                    <a:pt x="24" y="12"/>
                    <a:pt x="23" y="12"/>
                  </a:cubicBezTo>
                  <a:cubicBezTo>
                    <a:pt x="21" y="12"/>
                    <a:pt x="20" y="12"/>
                    <a:pt x="20" y="10"/>
                  </a:cubicBezTo>
                  <a:cubicBezTo>
                    <a:pt x="19" y="8"/>
                    <a:pt x="18" y="7"/>
                    <a:pt x="17" y="6"/>
                  </a:cubicBezTo>
                  <a:cubicBezTo>
                    <a:pt x="15" y="5"/>
                    <a:pt x="13" y="4"/>
                    <a:pt x="11" y="5"/>
                  </a:cubicBezTo>
                  <a:cubicBezTo>
                    <a:pt x="9" y="5"/>
                    <a:pt x="7" y="7"/>
                    <a:pt x="6" y="8"/>
                  </a:cubicBezTo>
                  <a:cubicBezTo>
                    <a:pt x="5" y="10"/>
                    <a:pt x="5" y="12"/>
                    <a:pt x="5" y="14"/>
                  </a:cubicBezTo>
                  <a:cubicBezTo>
                    <a:pt x="6" y="16"/>
                    <a:pt x="7" y="17"/>
                    <a:pt x="9" y="19"/>
                  </a:cubicBezTo>
                  <a:cubicBezTo>
                    <a:pt x="10" y="20"/>
                    <a:pt x="12" y="20"/>
                    <a:pt x="14" y="19"/>
                  </a:cubicBezTo>
                  <a:cubicBezTo>
                    <a:pt x="16" y="19"/>
                    <a:pt x="17" y="20"/>
                    <a:pt x="17" y="21"/>
                  </a:cubicBezTo>
                  <a:cubicBezTo>
                    <a:pt x="17" y="22"/>
                    <a:pt x="17" y="23"/>
                    <a:pt x="15" y="24"/>
                  </a:cubicBezTo>
                  <a:cubicBezTo>
                    <a:pt x="13" y="24"/>
                    <a:pt x="10" y="24"/>
                    <a:pt x="8" y="23"/>
                  </a:cubicBezTo>
                  <a:close/>
                </a:path>
              </a:pathLst>
            </a:custGeom>
            <a:solidFill>
              <a:srgbClr val="E58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784" name="ïṧ1íďe"/>
            <p:cNvSpPr/>
            <p:nvPr/>
          </p:nvSpPr>
          <p:spPr bwMode="auto">
            <a:xfrm>
              <a:off x="7132638" y="5367338"/>
              <a:ext cx="200025" cy="38100"/>
            </a:xfrm>
            <a:custGeom>
              <a:avLst/>
              <a:gdLst>
                <a:gd name="T0" fmla="*/ 19 w 21"/>
                <a:gd name="T1" fmla="*/ 4 h 4"/>
                <a:gd name="T2" fmla="*/ 3 w 21"/>
                <a:gd name="T3" fmla="*/ 4 h 4"/>
                <a:gd name="T4" fmla="*/ 0 w 21"/>
                <a:gd name="T5" fmla="*/ 2 h 4"/>
                <a:gd name="T6" fmla="*/ 3 w 21"/>
                <a:gd name="T7" fmla="*/ 0 h 4"/>
                <a:gd name="T8" fmla="*/ 19 w 21"/>
                <a:gd name="T9" fmla="*/ 0 h 4"/>
                <a:gd name="T10" fmla="*/ 21 w 21"/>
                <a:gd name="T11" fmla="*/ 2 h 4"/>
                <a:gd name="T12" fmla="*/ 19 w 21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4">
                  <a:moveTo>
                    <a:pt x="19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1" y="0"/>
                    <a:pt x="21" y="1"/>
                    <a:pt x="21" y="2"/>
                  </a:cubicBezTo>
                  <a:cubicBezTo>
                    <a:pt x="21" y="3"/>
                    <a:pt x="21" y="4"/>
                    <a:pt x="19" y="4"/>
                  </a:cubicBezTo>
                  <a:close/>
                </a:path>
              </a:pathLst>
            </a:custGeom>
            <a:solidFill>
              <a:srgbClr val="1F36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785" name="iśļîḓè"/>
            <p:cNvSpPr/>
            <p:nvPr/>
          </p:nvSpPr>
          <p:spPr bwMode="auto">
            <a:xfrm>
              <a:off x="8197850" y="3903663"/>
              <a:ext cx="200025" cy="38100"/>
            </a:xfrm>
            <a:custGeom>
              <a:avLst/>
              <a:gdLst>
                <a:gd name="T0" fmla="*/ 19 w 21"/>
                <a:gd name="T1" fmla="*/ 4 h 4"/>
                <a:gd name="T2" fmla="*/ 2 w 21"/>
                <a:gd name="T3" fmla="*/ 4 h 4"/>
                <a:gd name="T4" fmla="*/ 0 w 21"/>
                <a:gd name="T5" fmla="*/ 2 h 4"/>
                <a:gd name="T6" fmla="*/ 2 w 21"/>
                <a:gd name="T7" fmla="*/ 0 h 4"/>
                <a:gd name="T8" fmla="*/ 19 w 21"/>
                <a:gd name="T9" fmla="*/ 0 h 4"/>
                <a:gd name="T10" fmla="*/ 21 w 21"/>
                <a:gd name="T11" fmla="*/ 2 h 4"/>
                <a:gd name="T12" fmla="*/ 19 w 21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4">
                  <a:moveTo>
                    <a:pt x="19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0" y="0"/>
                    <a:pt x="21" y="1"/>
                    <a:pt x="21" y="2"/>
                  </a:cubicBezTo>
                  <a:cubicBezTo>
                    <a:pt x="21" y="3"/>
                    <a:pt x="20" y="4"/>
                    <a:pt x="19" y="4"/>
                  </a:cubicBezTo>
                  <a:close/>
                </a:path>
              </a:pathLst>
            </a:custGeom>
            <a:solidFill>
              <a:srgbClr val="1F36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786" name="íŝḷídé"/>
            <p:cNvSpPr/>
            <p:nvPr/>
          </p:nvSpPr>
          <p:spPr bwMode="auto">
            <a:xfrm>
              <a:off x="7932738" y="1641476"/>
              <a:ext cx="198438" cy="38100"/>
            </a:xfrm>
            <a:custGeom>
              <a:avLst/>
              <a:gdLst>
                <a:gd name="T0" fmla="*/ 18 w 21"/>
                <a:gd name="T1" fmla="*/ 4 h 4"/>
                <a:gd name="T2" fmla="*/ 2 w 21"/>
                <a:gd name="T3" fmla="*/ 4 h 4"/>
                <a:gd name="T4" fmla="*/ 0 w 21"/>
                <a:gd name="T5" fmla="*/ 2 h 4"/>
                <a:gd name="T6" fmla="*/ 2 w 21"/>
                <a:gd name="T7" fmla="*/ 0 h 4"/>
                <a:gd name="T8" fmla="*/ 18 w 21"/>
                <a:gd name="T9" fmla="*/ 0 h 4"/>
                <a:gd name="T10" fmla="*/ 21 w 21"/>
                <a:gd name="T11" fmla="*/ 2 h 4"/>
                <a:gd name="T12" fmla="*/ 18 w 21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4">
                  <a:moveTo>
                    <a:pt x="18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0" y="0"/>
                    <a:pt x="21" y="1"/>
                    <a:pt x="21" y="2"/>
                  </a:cubicBezTo>
                  <a:cubicBezTo>
                    <a:pt x="21" y="3"/>
                    <a:pt x="20" y="4"/>
                    <a:pt x="18" y="4"/>
                  </a:cubicBezTo>
                  <a:close/>
                </a:path>
              </a:pathLst>
            </a:custGeom>
            <a:solidFill>
              <a:srgbClr val="1F36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787" name="îśḷîḍê"/>
            <p:cNvSpPr/>
            <p:nvPr/>
          </p:nvSpPr>
          <p:spPr bwMode="auto">
            <a:xfrm>
              <a:off x="5676900" y="2060576"/>
              <a:ext cx="200025" cy="47625"/>
            </a:xfrm>
            <a:custGeom>
              <a:avLst/>
              <a:gdLst>
                <a:gd name="T0" fmla="*/ 19 w 21"/>
                <a:gd name="T1" fmla="*/ 5 h 5"/>
                <a:gd name="T2" fmla="*/ 2 w 21"/>
                <a:gd name="T3" fmla="*/ 5 h 5"/>
                <a:gd name="T4" fmla="*/ 0 w 21"/>
                <a:gd name="T5" fmla="*/ 2 h 5"/>
                <a:gd name="T6" fmla="*/ 2 w 21"/>
                <a:gd name="T7" fmla="*/ 0 h 5"/>
                <a:gd name="T8" fmla="*/ 19 w 21"/>
                <a:gd name="T9" fmla="*/ 0 h 5"/>
                <a:gd name="T10" fmla="*/ 21 w 21"/>
                <a:gd name="T11" fmla="*/ 2 h 5"/>
                <a:gd name="T12" fmla="*/ 19 w 21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5">
                  <a:moveTo>
                    <a:pt x="19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0" y="0"/>
                    <a:pt x="21" y="1"/>
                    <a:pt x="21" y="2"/>
                  </a:cubicBezTo>
                  <a:cubicBezTo>
                    <a:pt x="21" y="4"/>
                    <a:pt x="20" y="5"/>
                    <a:pt x="19" y="5"/>
                  </a:cubicBezTo>
                  <a:close/>
                </a:path>
              </a:pathLst>
            </a:custGeom>
            <a:solidFill>
              <a:srgbClr val="1F36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788" name="ïṣľiďê"/>
            <p:cNvSpPr/>
            <p:nvPr/>
          </p:nvSpPr>
          <p:spPr bwMode="auto">
            <a:xfrm>
              <a:off x="4268788" y="3371851"/>
              <a:ext cx="200025" cy="38100"/>
            </a:xfrm>
            <a:custGeom>
              <a:avLst/>
              <a:gdLst>
                <a:gd name="T0" fmla="*/ 19 w 21"/>
                <a:gd name="T1" fmla="*/ 4 h 4"/>
                <a:gd name="T2" fmla="*/ 2 w 21"/>
                <a:gd name="T3" fmla="*/ 4 h 4"/>
                <a:gd name="T4" fmla="*/ 0 w 21"/>
                <a:gd name="T5" fmla="*/ 2 h 4"/>
                <a:gd name="T6" fmla="*/ 2 w 21"/>
                <a:gd name="T7" fmla="*/ 0 h 4"/>
                <a:gd name="T8" fmla="*/ 19 w 21"/>
                <a:gd name="T9" fmla="*/ 0 h 4"/>
                <a:gd name="T10" fmla="*/ 21 w 21"/>
                <a:gd name="T11" fmla="*/ 2 h 4"/>
                <a:gd name="T12" fmla="*/ 19 w 21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4">
                  <a:moveTo>
                    <a:pt x="19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0" y="0"/>
                    <a:pt x="21" y="1"/>
                    <a:pt x="21" y="2"/>
                  </a:cubicBezTo>
                  <a:cubicBezTo>
                    <a:pt x="21" y="3"/>
                    <a:pt x="20" y="4"/>
                    <a:pt x="19" y="4"/>
                  </a:cubicBezTo>
                  <a:close/>
                </a:path>
              </a:pathLst>
            </a:custGeom>
            <a:solidFill>
              <a:srgbClr val="1F36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789" name="îṩ1ïḑe"/>
            <p:cNvSpPr/>
            <p:nvPr/>
          </p:nvSpPr>
          <p:spPr bwMode="auto">
            <a:xfrm>
              <a:off x="4964113" y="4759326"/>
              <a:ext cx="200025" cy="38100"/>
            </a:xfrm>
            <a:custGeom>
              <a:avLst/>
              <a:gdLst>
                <a:gd name="T0" fmla="*/ 18 w 21"/>
                <a:gd name="T1" fmla="*/ 4 h 4"/>
                <a:gd name="T2" fmla="*/ 2 w 21"/>
                <a:gd name="T3" fmla="*/ 4 h 4"/>
                <a:gd name="T4" fmla="*/ 0 w 21"/>
                <a:gd name="T5" fmla="*/ 2 h 4"/>
                <a:gd name="T6" fmla="*/ 2 w 21"/>
                <a:gd name="T7" fmla="*/ 0 h 4"/>
                <a:gd name="T8" fmla="*/ 18 w 21"/>
                <a:gd name="T9" fmla="*/ 0 h 4"/>
                <a:gd name="T10" fmla="*/ 21 w 21"/>
                <a:gd name="T11" fmla="*/ 2 h 4"/>
                <a:gd name="T12" fmla="*/ 18 w 21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4">
                  <a:moveTo>
                    <a:pt x="18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0" y="0"/>
                    <a:pt x="21" y="1"/>
                    <a:pt x="21" y="2"/>
                  </a:cubicBezTo>
                  <a:cubicBezTo>
                    <a:pt x="21" y="3"/>
                    <a:pt x="20" y="4"/>
                    <a:pt x="18" y="4"/>
                  </a:cubicBezTo>
                  <a:close/>
                </a:path>
              </a:pathLst>
            </a:custGeom>
            <a:solidFill>
              <a:srgbClr val="1F36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790" name="ï$ḷiďè"/>
            <p:cNvSpPr/>
            <p:nvPr/>
          </p:nvSpPr>
          <p:spPr bwMode="auto">
            <a:xfrm>
              <a:off x="4897438" y="3181351"/>
              <a:ext cx="57150" cy="85725"/>
            </a:xfrm>
            <a:custGeom>
              <a:avLst/>
              <a:gdLst>
                <a:gd name="T0" fmla="*/ 2 w 6"/>
                <a:gd name="T1" fmla="*/ 9 h 9"/>
                <a:gd name="T2" fmla="*/ 1 w 6"/>
                <a:gd name="T3" fmla="*/ 9 h 9"/>
                <a:gd name="T4" fmla="*/ 0 w 6"/>
                <a:gd name="T5" fmla="*/ 6 h 9"/>
                <a:gd name="T6" fmla="*/ 1 w 6"/>
                <a:gd name="T7" fmla="*/ 1 h 9"/>
                <a:gd name="T8" fmla="*/ 4 w 6"/>
                <a:gd name="T9" fmla="*/ 0 h 9"/>
                <a:gd name="T10" fmla="*/ 6 w 6"/>
                <a:gd name="T11" fmla="*/ 3 h 9"/>
                <a:gd name="T12" fmla="*/ 4 w 6"/>
                <a:gd name="T13" fmla="*/ 8 h 9"/>
                <a:gd name="T14" fmla="*/ 2 w 6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9">
                  <a:moveTo>
                    <a:pt x="2" y="9"/>
                  </a:moveTo>
                  <a:cubicBezTo>
                    <a:pt x="2" y="9"/>
                    <a:pt x="1" y="9"/>
                    <a:pt x="1" y="9"/>
                  </a:cubicBezTo>
                  <a:cubicBezTo>
                    <a:pt x="0" y="9"/>
                    <a:pt x="0" y="7"/>
                    <a:pt x="0" y="6"/>
                  </a:cubicBezTo>
                  <a:cubicBezTo>
                    <a:pt x="0" y="5"/>
                    <a:pt x="1" y="3"/>
                    <a:pt x="1" y="1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5" y="0"/>
                    <a:pt x="6" y="2"/>
                    <a:pt x="6" y="3"/>
                  </a:cubicBezTo>
                  <a:cubicBezTo>
                    <a:pt x="5" y="4"/>
                    <a:pt x="5" y="6"/>
                    <a:pt x="4" y="8"/>
                  </a:cubicBezTo>
                  <a:cubicBezTo>
                    <a:pt x="4" y="9"/>
                    <a:pt x="3" y="9"/>
                    <a:pt x="2" y="9"/>
                  </a:cubicBezTo>
                  <a:close/>
                </a:path>
              </a:pathLst>
            </a:custGeom>
            <a:solidFill>
              <a:srgbClr val="1628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791" name="iṥlîḍè"/>
            <p:cNvSpPr/>
            <p:nvPr/>
          </p:nvSpPr>
          <p:spPr bwMode="auto">
            <a:xfrm>
              <a:off x="4811713" y="3314701"/>
              <a:ext cx="1741488" cy="2176463"/>
            </a:xfrm>
            <a:custGeom>
              <a:avLst/>
              <a:gdLst>
                <a:gd name="T0" fmla="*/ 140 w 183"/>
                <a:gd name="T1" fmla="*/ 225 h 229"/>
                <a:gd name="T2" fmla="*/ 151 w 183"/>
                <a:gd name="T3" fmla="*/ 228 h 229"/>
                <a:gd name="T4" fmla="*/ 130 w 183"/>
                <a:gd name="T5" fmla="*/ 229 h 229"/>
                <a:gd name="T6" fmla="*/ 120 w 183"/>
                <a:gd name="T7" fmla="*/ 226 h 229"/>
                <a:gd name="T8" fmla="*/ 122 w 183"/>
                <a:gd name="T9" fmla="*/ 222 h 229"/>
                <a:gd name="T10" fmla="*/ 130 w 183"/>
                <a:gd name="T11" fmla="*/ 229 h 229"/>
                <a:gd name="T12" fmla="*/ 159 w 183"/>
                <a:gd name="T13" fmla="*/ 220 h 229"/>
                <a:gd name="T14" fmla="*/ 169 w 183"/>
                <a:gd name="T15" fmla="*/ 218 h 229"/>
                <a:gd name="T16" fmla="*/ 112 w 183"/>
                <a:gd name="T17" fmla="*/ 222 h 229"/>
                <a:gd name="T18" fmla="*/ 102 w 183"/>
                <a:gd name="T19" fmla="*/ 212 h 229"/>
                <a:gd name="T20" fmla="*/ 114 w 183"/>
                <a:gd name="T21" fmla="*/ 221 h 229"/>
                <a:gd name="T22" fmla="*/ 173 w 183"/>
                <a:gd name="T23" fmla="*/ 210 h 229"/>
                <a:gd name="T24" fmla="*/ 179 w 183"/>
                <a:gd name="T25" fmla="*/ 197 h 229"/>
                <a:gd name="T26" fmla="*/ 174 w 183"/>
                <a:gd name="T27" fmla="*/ 211 h 229"/>
                <a:gd name="T28" fmla="*/ 89 w 183"/>
                <a:gd name="T29" fmla="*/ 199 h 229"/>
                <a:gd name="T30" fmla="*/ 98 w 183"/>
                <a:gd name="T31" fmla="*/ 205 h 229"/>
                <a:gd name="T32" fmla="*/ 180 w 183"/>
                <a:gd name="T33" fmla="*/ 192 h 229"/>
                <a:gd name="T34" fmla="*/ 178 w 183"/>
                <a:gd name="T35" fmla="*/ 188 h 229"/>
                <a:gd name="T36" fmla="*/ 182 w 183"/>
                <a:gd name="T37" fmla="*/ 179 h 229"/>
                <a:gd name="T38" fmla="*/ 180 w 183"/>
                <a:gd name="T39" fmla="*/ 192 h 229"/>
                <a:gd name="T40" fmla="*/ 85 w 183"/>
                <a:gd name="T41" fmla="*/ 186 h 229"/>
                <a:gd name="T42" fmla="*/ 88 w 183"/>
                <a:gd name="T43" fmla="*/ 178 h 229"/>
                <a:gd name="T44" fmla="*/ 88 w 183"/>
                <a:gd name="T45" fmla="*/ 191 h 229"/>
                <a:gd name="T46" fmla="*/ 83 w 183"/>
                <a:gd name="T47" fmla="*/ 169 h 229"/>
                <a:gd name="T48" fmla="*/ 88 w 183"/>
                <a:gd name="T49" fmla="*/ 159 h 229"/>
                <a:gd name="T50" fmla="*/ 86 w 183"/>
                <a:gd name="T51" fmla="*/ 151 h 229"/>
                <a:gd name="T52" fmla="*/ 84 w 183"/>
                <a:gd name="T53" fmla="*/ 143 h 229"/>
                <a:gd name="T54" fmla="*/ 86 w 183"/>
                <a:gd name="T55" fmla="*/ 136 h 229"/>
                <a:gd name="T56" fmla="*/ 88 w 183"/>
                <a:gd name="T57" fmla="*/ 143 h 229"/>
                <a:gd name="T58" fmla="*/ 85 w 183"/>
                <a:gd name="T59" fmla="*/ 131 h 229"/>
                <a:gd name="T60" fmla="*/ 82 w 183"/>
                <a:gd name="T61" fmla="*/ 117 h 229"/>
                <a:gd name="T62" fmla="*/ 86 w 183"/>
                <a:gd name="T63" fmla="*/ 131 h 229"/>
                <a:gd name="T64" fmla="*/ 77 w 183"/>
                <a:gd name="T65" fmla="*/ 111 h 229"/>
                <a:gd name="T66" fmla="*/ 70 w 183"/>
                <a:gd name="T67" fmla="*/ 101 h 229"/>
                <a:gd name="T68" fmla="*/ 80 w 183"/>
                <a:gd name="T69" fmla="*/ 109 h 229"/>
                <a:gd name="T70" fmla="*/ 63 w 183"/>
                <a:gd name="T71" fmla="*/ 99 h 229"/>
                <a:gd name="T72" fmla="*/ 52 w 183"/>
                <a:gd name="T73" fmla="*/ 93 h 229"/>
                <a:gd name="T74" fmla="*/ 65 w 183"/>
                <a:gd name="T75" fmla="*/ 98 h 229"/>
                <a:gd name="T76" fmla="*/ 44 w 183"/>
                <a:gd name="T77" fmla="*/ 93 h 229"/>
                <a:gd name="T78" fmla="*/ 35 w 183"/>
                <a:gd name="T79" fmla="*/ 86 h 229"/>
                <a:gd name="T80" fmla="*/ 44 w 183"/>
                <a:gd name="T81" fmla="*/ 93 h 229"/>
                <a:gd name="T82" fmla="*/ 23 w 183"/>
                <a:gd name="T83" fmla="*/ 86 h 229"/>
                <a:gd name="T84" fmla="*/ 19 w 183"/>
                <a:gd name="T85" fmla="*/ 77 h 229"/>
                <a:gd name="T86" fmla="*/ 27 w 183"/>
                <a:gd name="T87" fmla="*/ 85 h 229"/>
                <a:gd name="T88" fmla="*/ 9 w 183"/>
                <a:gd name="T89" fmla="*/ 72 h 229"/>
                <a:gd name="T90" fmla="*/ 8 w 183"/>
                <a:gd name="T91" fmla="*/ 61 h 229"/>
                <a:gd name="T92" fmla="*/ 11 w 183"/>
                <a:gd name="T93" fmla="*/ 73 h 229"/>
                <a:gd name="T94" fmla="*/ 0 w 183"/>
                <a:gd name="T95" fmla="*/ 42 h 229"/>
                <a:gd name="T96" fmla="*/ 6 w 183"/>
                <a:gd name="T97" fmla="*/ 52 h 229"/>
                <a:gd name="T98" fmla="*/ 2 w 183"/>
                <a:gd name="T99" fmla="*/ 34 h 229"/>
                <a:gd name="T100" fmla="*/ 1 w 183"/>
                <a:gd name="T101" fmla="*/ 22 h 229"/>
                <a:gd name="T102" fmla="*/ 4 w 183"/>
                <a:gd name="T103" fmla="*/ 32 h 229"/>
                <a:gd name="T104" fmla="*/ 5 w 183"/>
                <a:gd name="T105" fmla="*/ 14 h 229"/>
                <a:gd name="T106" fmla="*/ 9 w 183"/>
                <a:gd name="T107" fmla="*/ 0 h 229"/>
                <a:gd name="T108" fmla="*/ 5 w 183"/>
                <a:gd name="T109" fmla="*/ 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83" h="229">
                  <a:moveTo>
                    <a:pt x="140" y="229"/>
                  </a:moveTo>
                  <a:cubicBezTo>
                    <a:pt x="139" y="229"/>
                    <a:pt x="138" y="228"/>
                    <a:pt x="138" y="227"/>
                  </a:cubicBezTo>
                  <a:cubicBezTo>
                    <a:pt x="138" y="226"/>
                    <a:pt x="139" y="225"/>
                    <a:pt x="140" y="225"/>
                  </a:cubicBezTo>
                  <a:cubicBezTo>
                    <a:pt x="144" y="225"/>
                    <a:pt x="147" y="224"/>
                    <a:pt x="150" y="223"/>
                  </a:cubicBezTo>
                  <a:cubicBezTo>
                    <a:pt x="151" y="223"/>
                    <a:pt x="152" y="224"/>
                    <a:pt x="152" y="225"/>
                  </a:cubicBezTo>
                  <a:cubicBezTo>
                    <a:pt x="153" y="226"/>
                    <a:pt x="152" y="227"/>
                    <a:pt x="151" y="228"/>
                  </a:cubicBezTo>
                  <a:cubicBezTo>
                    <a:pt x="148" y="228"/>
                    <a:pt x="144" y="229"/>
                    <a:pt x="141" y="229"/>
                  </a:cubicBezTo>
                  <a:cubicBezTo>
                    <a:pt x="140" y="229"/>
                    <a:pt x="140" y="229"/>
                    <a:pt x="140" y="229"/>
                  </a:cubicBezTo>
                  <a:close/>
                  <a:moveTo>
                    <a:pt x="130" y="229"/>
                  </a:moveTo>
                  <a:cubicBezTo>
                    <a:pt x="130" y="229"/>
                    <a:pt x="130" y="229"/>
                    <a:pt x="130" y="229"/>
                  </a:cubicBezTo>
                  <a:cubicBezTo>
                    <a:pt x="127" y="228"/>
                    <a:pt x="123" y="227"/>
                    <a:pt x="120" y="226"/>
                  </a:cubicBezTo>
                  <a:cubicBezTo>
                    <a:pt x="120" y="226"/>
                    <a:pt x="120" y="226"/>
                    <a:pt x="120" y="226"/>
                  </a:cubicBezTo>
                  <a:cubicBezTo>
                    <a:pt x="119" y="226"/>
                    <a:pt x="118" y="224"/>
                    <a:pt x="119" y="223"/>
                  </a:cubicBezTo>
                  <a:cubicBezTo>
                    <a:pt x="119" y="222"/>
                    <a:pt x="120" y="221"/>
                    <a:pt x="121" y="222"/>
                  </a:cubicBezTo>
                  <a:cubicBezTo>
                    <a:pt x="122" y="222"/>
                    <a:pt x="122" y="222"/>
                    <a:pt x="122" y="222"/>
                  </a:cubicBezTo>
                  <a:cubicBezTo>
                    <a:pt x="125" y="223"/>
                    <a:pt x="128" y="224"/>
                    <a:pt x="131" y="224"/>
                  </a:cubicBezTo>
                  <a:cubicBezTo>
                    <a:pt x="132" y="224"/>
                    <a:pt x="133" y="226"/>
                    <a:pt x="133" y="227"/>
                  </a:cubicBezTo>
                  <a:cubicBezTo>
                    <a:pt x="132" y="228"/>
                    <a:pt x="131" y="229"/>
                    <a:pt x="130" y="229"/>
                  </a:cubicBezTo>
                  <a:close/>
                  <a:moveTo>
                    <a:pt x="160" y="224"/>
                  </a:moveTo>
                  <a:cubicBezTo>
                    <a:pt x="159" y="224"/>
                    <a:pt x="158" y="224"/>
                    <a:pt x="158" y="223"/>
                  </a:cubicBezTo>
                  <a:cubicBezTo>
                    <a:pt x="157" y="222"/>
                    <a:pt x="158" y="221"/>
                    <a:pt x="159" y="220"/>
                  </a:cubicBezTo>
                  <a:cubicBezTo>
                    <a:pt x="162" y="218"/>
                    <a:pt x="164" y="217"/>
                    <a:pt x="167" y="215"/>
                  </a:cubicBezTo>
                  <a:cubicBezTo>
                    <a:pt x="167" y="214"/>
                    <a:pt x="169" y="214"/>
                    <a:pt x="170" y="215"/>
                  </a:cubicBezTo>
                  <a:cubicBezTo>
                    <a:pt x="170" y="216"/>
                    <a:pt x="170" y="217"/>
                    <a:pt x="169" y="218"/>
                  </a:cubicBezTo>
                  <a:cubicBezTo>
                    <a:pt x="167" y="220"/>
                    <a:pt x="164" y="222"/>
                    <a:pt x="161" y="224"/>
                  </a:cubicBezTo>
                  <a:cubicBezTo>
                    <a:pt x="160" y="224"/>
                    <a:pt x="160" y="224"/>
                    <a:pt x="160" y="224"/>
                  </a:cubicBezTo>
                  <a:close/>
                  <a:moveTo>
                    <a:pt x="112" y="222"/>
                  </a:moveTo>
                  <a:cubicBezTo>
                    <a:pt x="111" y="222"/>
                    <a:pt x="111" y="222"/>
                    <a:pt x="111" y="221"/>
                  </a:cubicBezTo>
                  <a:cubicBezTo>
                    <a:pt x="108" y="220"/>
                    <a:pt x="105" y="218"/>
                    <a:pt x="102" y="215"/>
                  </a:cubicBezTo>
                  <a:cubicBezTo>
                    <a:pt x="101" y="214"/>
                    <a:pt x="101" y="213"/>
                    <a:pt x="102" y="212"/>
                  </a:cubicBezTo>
                  <a:cubicBezTo>
                    <a:pt x="103" y="211"/>
                    <a:pt x="104" y="211"/>
                    <a:pt x="105" y="212"/>
                  </a:cubicBezTo>
                  <a:cubicBezTo>
                    <a:pt x="107" y="214"/>
                    <a:pt x="110" y="216"/>
                    <a:pt x="113" y="218"/>
                  </a:cubicBezTo>
                  <a:cubicBezTo>
                    <a:pt x="114" y="218"/>
                    <a:pt x="114" y="220"/>
                    <a:pt x="114" y="221"/>
                  </a:cubicBezTo>
                  <a:cubicBezTo>
                    <a:pt x="113" y="221"/>
                    <a:pt x="112" y="222"/>
                    <a:pt x="112" y="222"/>
                  </a:cubicBezTo>
                  <a:close/>
                  <a:moveTo>
                    <a:pt x="174" y="211"/>
                  </a:moveTo>
                  <a:cubicBezTo>
                    <a:pt x="174" y="211"/>
                    <a:pt x="174" y="211"/>
                    <a:pt x="173" y="210"/>
                  </a:cubicBezTo>
                  <a:cubicBezTo>
                    <a:pt x="172" y="210"/>
                    <a:pt x="172" y="208"/>
                    <a:pt x="173" y="207"/>
                  </a:cubicBezTo>
                  <a:cubicBezTo>
                    <a:pt x="174" y="205"/>
                    <a:pt x="176" y="202"/>
                    <a:pt x="177" y="199"/>
                  </a:cubicBezTo>
                  <a:cubicBezTo>
                    <a:pt x="177" y="198"/>
                    <a:pt x="178" y="197"/>
                    <a:pt x="179" y="197"/>
                  </a:cubicBezTo>
                  <a:cubicBezTo>
                    <a:pt x="180" y="198"/>
                    <a:pt x="181" y="199"/>
                    <a:pt x="181" y="200"/>
                  </a:cubicBezTo>
                  <a:cubicBezTo>
                    <a:pt x="180" y="204"/>
                    <a:pt x="178" y="207"/>
                    <a:pt x="176" y="210"/>
                  </a:cubicBezTo>
                  <a:cubicBezTo>
                    <a:pt x="176" y="210"/>
                    <a:pt x="175" y="211"/>
                    <a:pt x="174" y="211"/>
                  </a:cubicBezTo>
                  <a:close/>
                  <a:moveTo>
                    <a:pt x="97" y="208"/>
                  </a:moveTo>
                  <a:cubicBezTo>
                    <a:pt x="96" y="208"/>
                    <a:pt x="95" y="208"/>
                    <a:pt x="95" y="208"/>
                  </a:cubicBezTo>
                  <a:cubicBezTo>
                    <a:pt x="93" y="205"/>
                    <a:pt x="91" y="202"/>
                    <a:pt x="89" y="199"/>
                  </a:cubicBezTo>
                  <a:cubicBezTo>
                    <a:pt x="89" y="198"/>
                    <a:pt x="89" y="196"/>
                    <a:pt x="90" y="196"/>
                  </a:cubicBezTo>
                  <a:cubicBezTo>
                    <a:pt x="91" y="195"/>
                    <a:pt x="93" y="196"/>
                    <a:pt x="93" y="197"/>
                  </a:cubicBezTo>
                  <a:cubicBezTo>
                    <a:pt x="95" y="200"/>
                    <a:pt x="96" y="202"/>
                    <a:pt x="98" y="205"/>
                  </a:cubicBezTo>
                  <a:cubicBezTo>
                    <a:pt x="99" y="206"/>
                    <a:pt x="99" y="207"/>
                    <a:pt x="98" y="208"/>
                  </a:cubicBezTo>
                  <a:cubicBezTo>
                    <a:pt x="98" y="208"/>
                    <a:pt x="97" y="208"/>
                    <a:pt x="97" y="208"/>
                  </a:cubicBezTo>
                  <a:close/>
                  <a:moveTo>
                    <a:pt x="180" y="192"/>
                  </a:moveTo>
                  <a:cubicBezTo>
                    <a:pt x="180" y="192"/>
                    <a:pt x="180" y="192"/>
                    <a:pt x="180" y="192"/>
                  </a:cubicBezTo>
                  <a:cubicBezTo>
                    <a:pt x="179" y="192"/>
                    <a:pt x="178" y="191"/>
                    <a:pt x="178" y="190"/>
                  </a:cubicBezTo>
                  <a:cubicBezTo>
                    <a:pt x="178" y="189"/>
                    <a:pt x="178" y="188"/>
                    <a:pt x="178" y="188"/>
                  </a:cubicBezTo>
                  <a:cubicBezTo>
                    <a:pt x="178" y="185"/>
                    <a:pt x="178" y="183"/>
                    <a:pt x="177" y="180"/>
                  </a:cubicBezTo>
                  <a:cubicBezTo>
                    <a:pt x="177" y="179"/>
                    <a:pt x="178" y="178"/>
                    <a:pt x="179" y="178"/>
                  </a:cubicBezTo>
                  <a:cubicBezTo>
                    <a:pt x="180" y="177"/>
                    <a:pt x="181" y="178"/>
                    <a:pt x="182" y="179"/>
                  </a:cubicBezTo>
                  <a:cubicBezTo>
                    <a:pt x="182" y="182"/>
                    <a:pt x="183" y="185"/>
                    <a:pt x="183" y="188"/>
                  </a:cubicBezTo>
                  <a:cubicBezTo>
                    <a:pt x="183" y="188"/>
                    <a:pt x="183" y="189"/>
                    <a:pt x="183" y="190"/>
                  </a:cubicBezTo>
                  <a:cubicBezTo>
                    <a:pt x="183" y="191"/>
                    <a:pt x="182" y="192"/>
                    <a:pt x="180" y="192"/>
                  </a:cubicBezTo>
                  <a:close/>
                  <a:moveTo>
                    <a:pt x="88" y="191"/>
                  </a:moveTo>
                  <a:cubicBezTo>
                    <a:pt x="87" y="191"/>
                    <a:pt x="86" y="190"/>
                    <a:pt x="85" y="189"/>
                  </a:cubicBezTo>
                  <a:cubicBezTo>
                    <a:pt x="85" y="188"/>
                    <a:pt x="85" y="187"/>
                    <a:pt x="85" y="186"/>
                  </a:cubicBezTo>
                  <a:cubicBezTo>
                    <a:pt x="84" y="184"/>
                    <a:pt x="84" y="181"/>
                    <a:pt x="83" y="179"/>
                  </a:cubicBezTo>
                  <a:cubicBezTo>
                    <a:pt x="83" y="178"/>
                    <a:pt x="84" y="177"/>
                    <a:pt x="85" y="176"/>
                  </a:cubicBezTo>
                  <a:cubicBezTo>
                    <a:pt x="87" y="176"/>
                    <a:pt x="88" y="177"/>
                    <a:pt x="88" y="178"/>
                  </a:cubicBezTo>
                  <a:cubicBezTo>
                    <a:pt x="88" y="181"/>
                    <a:pt x="88" y="183"/>
                    <a:pt x="89" y="185"/>
                  </a:cubicBezTo>
                  <a:cubicBezTo>
                    <a:pt x="89" y="186"/>
                    <a:pt x="89" y="187"/>
                    <a:pt x="90" y="188"/>
                  </a:cubicBezTo>
                  <a:cubicBezTo>
                    <a:pt x="90" y="189"/>
                    <a:pt x="89" y="190"/>
                    <a:pt x="88" y="191"/>
                  </a:cubicBezTo>
                  <a:cubicBezTo>
                    <a:pt x="88" y="191"/>
                    <a:pt x="88" y="191"/>
                    <a:pt x="88" y="191"/>
                  </a:cubicBezTo>
                  <a:close/>
                  <a:moveTo>
                    <a:pt x="85" y="171"/>
                  </a:moveTo>
                  <a:cubicBezTo>
                    <a:pt x="84" y="171"/>
                    <a:pt x="83" y="170"/>
                    <a:pt x="83" y="169"/>
                  </a:cubicBezTo>
                  <a:cubicBezTo>
                    <a:pt x="83" y="165"/>
                    <a:pt x="83" y="161"/>
                    <a:pt x="83" y="158"/>
                  </a:cubicBezTo>
                  <a:cubicBezTo>
                    <a:pt x="83" y="157"/>
                    <a:pt x="84" y="156"/>
                    <a:pt x="85" y="156"/>
                  </a:cubicBezTo>
                  <a:cubicBezTo>
                    <a:pt x="87" y="156"/>
                    <a:pt x="88" y="158"/>
                    <a:pt x="88" y="159"/>
                  </a:cubicBezTo>
                  <a:cubicBezTo>
                    <a:pt x="87" y="162"/>
                    <a:pt x="87" y="165"/>
                    <a:pt x="87" y="169"/>
                  </a:cubicBezTo>
                  <a:cubicBezTo>
                    <a:pt x="87" y="170"/>
                    <a:pt x="86" y="171"/>
                    <a:pt x="85" y="171"/>
                  </a:cubicBezTo>
                  <a:close/>
                  <a:moveTo>
                    <a:pt x="86" y="151"/>
                  </a:moveTo>
                  <a:cubicBezTo>
                    <a:pt x="86" y="151"/>
                    <a:pt x="86" y="151"/>
                    <a:pt x="86" y="151"/>
                  </a:cubicBezTo>
                  <a:cubicBezTo>
                    <a:pt x="85" y="151"/>
                    <a:pt x="84" y="150"/>
                    <a:pt x="84" y="148"/>
                  </a:cubicBezTo>
                  <a:cubicBezTo>
                    <a:pt x="84" y="146"/>
                    <a:pt x="84" y="144"/>
                    <a:pt x="84" y="143"/>
                  </a:cubicBezTo>
                  <a:cubicBezTo>
                    <a:pt x="84" y="142"/>
                    <a:pt x="84" y="142"/>
                    <a:pt x="84" y="141"/>
                  </a:cubicBezTo>
                  <a:cubicBezTo>
                    <a:pt x="84" y="140"/>
                    <a:pt x="84" y="139"/>
                    <a:pt x="84" y="139"/>
                  </a:cubicBezTo>
                  <a:cubicBezTo>
                    <a:pt x="84" y="137"/>
                    <a:pt x="85" y="136"/>
                    <a:pt x="86" y="136"/>
                  </a:cubicBezTo>
                  <a:cubicBezTo>
                    <a:pt x="87" y="136"/>
                    <a:pt x="88" y="137"/>
                    <a:pt x="88" y="138"/>
                  </a:cubicBezTo>
                  <a:cubicBezTo>
                    <a:pt x="88" y="139"/>
                    <a:pt x="88" y="140"/>
                    <a:pt x="88" y="141"/>
                  </a:cubicBezTo>
                  <a:cubicBezTo>
                    <a:pt x="88" y="142"/>
                    <a:pt x="88" y="142"/>
                    <a:pt x="88" y="143"/>
                  </a:cubicBezTo>
                  <a:cubicBezTo>
                    <a:pt x="88" y="145"/>
                    <a:pt x="88" y="146"/>
                    <a:pt x="88" y="149"/>
                  </a:cubicBezTo>
                  <a:cubicBezTo>
                    <a:pt x="88" y="150"/>
                    <a:pt x="87" y="151"/>
                    <a:pt x="86" y="151"/>
                  </a:cubicBezTo>
                  <a:close/>
                  <a:moveTo>
                    <a:pt x="85" y="131"/>
                  </a:moveTo>
                  <a:cubicBezTo>
                    <a:pt x="84" y="131"/>
                    <a:pt x="83" y="130"/>
                    <a:pt x="83" y="129"/>
                  </a:cubicBezTo>
                  <a:cubicBezTo>
                    <a:pt x="83" y="125"/>
                    <a:pt x="82" y="122"/>
                    <a:pt x="81" y="119"/>
                  </a:cubicBezTo>
                  <a:cubicBezTo>
                    <a:pt x="80" y="118"/>
                    <a:pt x="81" y="117"/>
                    <a:pt x="82" y="117"/>
                  </a:cubicBezTo>
                  <a:cubicBezTo>
                    <a:pt x="83" y="116"/>
                    <a:pt x="85" y="117"/>
                    <a:pt x="85" y="118"/>
                  </a:cubicBezTo>
                  <a:cubicBezTo>
                    <a:pt x="86" y="121"/>
                    <a:pt x="87" y="125"/>
                    <a:pt x="87" y="128"/>
                  </a:cubicBezTo>
                  <a:cubicBezTo>
                    <a:pt x="88" y="129"/>
                    <a:pt x="87" y="130"/>
                    <a:pt x="86" y="131"/>
                  </a:cubicBezTo>
                  <a:cubicBezTo>
                    <a:pt x="85" y="131"/>
                    <a:pt x="85" y="131"/>
                    <a:pt x="85" y="131"/>
                  </a:cubicBezTo>
                  <a:close/>
                  <a:moveTo>
                    <a:pt x="79" y="112"/>
                  </a:moveTo>
                  <a:cubicBezTo>
                    <a:pt x="78" y="112"/>
                    <a:pt x="77" y="112"/>
                    <a:pt x="77" y="111"/>
                  </a:cubicBezTo>
                  <a:cubicBezTo>
                    <a:pt x="75" y="109"/>
                    <a:pt x="73" y="106"/>
                    <a:pt x="71" y="105"/>
                  </a:cubicBezTo>
                  <a:cubicBezTo>
                    <a:pt x="71" y="104"/>
                    <a:pt x="71" y="104"/>
                    <a:pt x="71" y="104"/>
                  </a:cubicBezTo>
                  <a:cubicBezTo>
                    <a:pt x="70" y="103"/>
                    <a:pt x="69" y="102"/>
                    <a:pt x="70" y="101"/>
                  </a:cubicBezTo>
                  <a:cubicBezTo>
                    <a:pt x="71" y="100"/>
                    <a:pt x="72" y="100"/>
                    <a:pt x="73" y="101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77" y="103"/>
                    <a:pt x="79" y="106"/>
                    <a:pt x="80" y="109"/>
                  </a:cubicBezTo>
                  <a:cubicBezTo>
                    <a:pt x="81" y="110"/>
                    <a:pt x="81" y="111"/>
                    <a:pt x="80" y="112"/>
                  </a:cubicBezTo>
                  <a:cubicBezTo>
                    <a:pt x="79" y="112"/>
                    <a:pt x="79" y="112"/>
                    <a:pt x="79" y="112"/>
                  </a:cubicBezTo>
                  <a:close/>
                  <a:moveTo>
                    <a:pt x="63" y="99"/>
                  </a:moveTo>
                  <a:cubicBezTo>
                    <a:pt x="63" y="99"/>
                    <a:pt x="63" y="99"/>
                    <a:pt x="62" y="99"/>
                  </a:cubicBezTo>
                  <a:cubicBezTo>
                    <a:pt x="60" y="98"/>
                    <a:pt x="57" y="97"/>
                    <a:pt x="53" y="96"/>
                  </a:cubicBezTo>
                  <a:cubicBezTo>
                    <a:pt x="52" y="95"/>
                    <a:pt x="51" y="94"/>
                    <a:pt x="52" y="93"/>
                  </a:cubicBezTo>
                  <a:cubicBezTo>
                    <a:pt x="52" y="92"/>
                    <a:pt x="53" y="91"/>
                    <a:pt x="55" y="92"/>
                  </a:cubicBezTo>
                  <a:cubicBezTo>
                    <a:pt x="58" y="93"/>
                    <a:pt x="62" y="94"/>
                    <a:pt x="64" y="95"/>
                  </a:cubicBezTo>
                  <a:cubicBezTo>
                    <a:pt x="65" y="96"/>
                    <a:pt x="66" y="97"/>
                    <a:pt x="65" y="98"/>
                  </a:cubicBezTo>
                  <a:cubicBezTo>
                    <a:pt x="65" y="99"/>
                    <a:pt x="64" y="99"/>
                    <a:pt x="63" y="99"/>
                  </a:cubicBezTo>
                  <a:close/>
                  <a:moveTo>
                    <a:pt x="44" y="93"/>
                  </a:moveTo>
                  <a:cubicBezTo>
                    <a:pt x="44" y="93"/>
                    <a:pt x="44" y="93"/>
                    <a:pt x="44" y="93"/>
                  </a:cubicBezTo>
                  <a:cubicBezTo>
                    <a:pt x="41" y="92"/>
                    <a:pt x="37" y="91"/>
                    <a:pt x="34" y="90"/>
                  </a:cubicBezTo>
                  <a:cubicBezTo>
                    <a:pt x="33" y="90"/>
                    <a:pt x="32" y="89"/>
                    <a:pt x="32" y="88"/>
                  </a:cubicBezTo>
                  <a:cubicBezTo>
                    <a:pt x="33" y="86"/>
                    <a:pt x="34" y="86"/>
                    <a:pt x="35" y="86"/>
                  </a:cubicBezTo>
                  <a:cubicBezTo>
                    <a:pt x="38" y="87"/>
                    <a:pt x="42" y="88"/>
                    <a:pt x="45" y="89"/>
                  </a:cubicBezTo>
                  <a:cubicBezTo>
                    <a:pt x="46" y="89"/>
                    <a:pt x="47" y="90"/>
                    <a:pt x="46" y="92"/>
                  </a:cubicBezTo>
                  <a:cubicBezTo>
                    <a:pt x="46" y="93"/>
                    <a:pt x="45" y="93"/>
                    <a:pt x="44" y="93"/>
                  </a:cubicBezTo>
                  <a:close/>
                  <a:moveTo>
                    <a:pt x="25" y="86"/>
                  </a:moveTo>
                  <a:cubicBezTo>
                    <a:pt x="25" y="86"/>
                    <a:pt x="25" y="86"/>
                    <a:pt x="24" y="86"/>
                  </a:cubicBezTo>
                  <a:cubicBezTo>
                    <a:pt x="24" y="86"/>
                    <a:pt x="24" y="86"/>
                    <a:pt x="23" y="86"/>
                  </a:cubicBezTo>
                  <a:cubicBezTo>
                    <a:pt x="21" y="84"/>
                    <a:pt x="18" y="82"/>
                    <a:pt x="16" y="80"/>
                  </a:cubicBezTo>
                  <a:cubicBezTo>
                    <a:pt x="15" y="79"/>
                    <a:pt x="15" y="78"/>
                    <a:pt x="16" y="77"/>
                  </a:cubicBezTo>
                  <a:cubicBezTo>
                    <a:pt x="17" y="76"/>
                    <a:pt x="18" y="76"/>
                    <a:pt x="19" y="77"/>
                  </a:cubicBezTo>
                  <a:cubicBezTo>
                    <a:pt x="21" y="79"/>
                    <a:pt x="23" y="80"/>
                    <a:pt x="25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7" y="83"/>
                    <a:pt x="28" y="84"/>
                    <a:pt x="27" y="85"/>
                  </a:cubicBezTo>
                  <a:cubicBezTo>
                    <a:pt x="27" y="86"/>
                    <a:pt x="26" y="86"/>
                    <a:pt x="25" y="86"/>
                  </a:cubicBezTo>
                  <a:close/>
                  <a:moveTo>
                    <a:pt x="11" y="73"/>
                  </a:moveTo>
                  <a:cubicBezTo>
                    <a:pt x="10" y="73"/>
                    <a:pt x="10" y="72"/>
                    <a:pt x="9" y="72"/>
                  </a:cubicBezTo>
                  <a:cubicBezTo>
                    <a:pt x="7" y="69"/>
                    <a:pt x="6" y="66"/>
                    <a:pt x="4" y="62"/>
                  </a:cubicBezTo>
                  <a:cubicBezTo>
                    <a:pt x="4" y="61"/>
                    <a:pt x="4" y="60"/>
                    <a:pt x="6" y="60"/>
                  </a:cubicBezTo>
                  <a:cubicBezTo>
                    <a:pt x="7" y="59"/>
                    <a:pt x="8" y="60"/>
                    <a:pt x="8" y="61"/>
                  </a:cubicBezTo>
                  <a:cubicBezTo>
                    <a:pt x="10" y="64"/>
                    <a:pt x="11" y="67"/>
                    <a:pt x="13" y="69"/>
                  </a:cubicBezTo>
                  <a:cubicBezTo>
                    <a:pt x="13" y="70"/>
                    <a:pt x="13" y="72"/>
                    <a:pt x="12" y="72"/>
                  </a:cubicBezTo>
                  <a:cubicBezTo>
                    <a:pt x="12" y="73"/>
                    <a:pt x="11" y="73"/>
                    <a:pt x="11" y="73"/>
                  </a:cubicBezTo>
                  <a:close/>
                  <a:moveTo>
                    <a:pt x="3" y="54"/>
                  </a:moveTo>
                  <a:cubicBezTo>
                    <a:pt x="2" y="54"/>
                    <a:pt x="2" y="54"/>
                    <a:pt x="1" y="52"/>
                  </a:cubicBezTo>
                  <a:cubicBezTo>
                    <a:pt x="1" y="49"/>
                    <a:pt x="0" y="46"/>
                    <a:pt x="0" y="42"/>
                  </a:cubicBezTo>
                  <a:cubicBezTo>
                    <a:pt x="0" y="41"/>
                    <a:pt x="1" y="40"/>
                    <a:pt x="2" y="40"/>
                  </a:cubicBezTo>
                  <a:cubicBezTo>
                    <a:pt x="3" y="40"/>
                    <a:pt x="4" y="41"/>
                    <a:pt x="4" y="42"/>
                  </a:cubicBezTo>
                  <a:cubicBezTo>
                    <a:pt x="4" y="45"/>
                    <a:pt x="5" y="48"/>
                    <a:pt x="6" y="52"/>
                  </a:cubicBezTo>
                  <a:cubicBezTo>
                    <a:pt x="6" y="53"/>
                    <a:pt x="5" y="54"/>
                    <a:pt x="4" y="54"/>
                  </a:cubicBezTo>
                  <a:cubicBezTo>
                    <a:pt x="4" y="54"/>
                    <a:pt x="4" y="54"/>
                    <a:pt x="3" y="54"/>
                  </a:cubicBezTo>
                  <a:close/>
                  <a:moveTo>
                    <a:pt x="2" y="34"/>
                  </a:moveTo>
                  <a:cubicBezTo>
                    <a:pt x="2" y="34"/>
                    <a:pt x="2" y="34"/>
                    <a:pt x="2" y="34"/>
                  </a:cubicBezTo>
                  <a:cubicBezTo>
                    <a:pt x="1" y="34"/>
                    <a:pt x="0" y="33"/>
                    <a:pt x="0" y="32"/>
                  </a:cubicBezTo>
                  <a:cubicBezTo>
                    <a:pt x="0" y="29"/>
                    <a:pt x="1" y="25"/>
                    <a:pt x="1" y="22"/>
                  </a:cubicBezTo>
                  <a:cubicBezTo>
                    <a:pt x="1" y="21"/>
                    <a:pt x="2" y="20"/>
                    <a:pt x="4" y="20"/>
                  </a:cubicBezTo>
                  <a:cubicBezTo>
                    <a:pt x="5" y="20"/>
                    <a:pt x="6" y="21"/>
                    <a:pt x="5" y="22"/>
                  </a:cubicBezTo>
                  <a:cubicBezTo>
                    <a:pt x="5" y="26"/>
                    <a:pt x="4" y="29"/>
                    <a:pt x="4" y="32"/>
                  </a:cubicBezTo>
                  <a:cubicBezTo>
                    <a:pt x="4" y="33"/>
                    <a:pt x="3" y="34"/>
                    <a:pt x="2" y="34"/>
                  </a:cubicBezTo>
                  <a:close/>
                  <a:moveTo>
                    <a:pt x="5" y="14"/>
                  </a:move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3" y="13"/>
                    <a:pt x="3" y="12"/>
                  </a:cubicBezTo>
                  <a:cubicBezTo>
                    <a:pt x="4" y="9"/>
                    <a:pt x="5" y="5"/>
                    <a:pt x="6" y="2"/>
                  </a:cubicBezTo>
                  <a:cubicBezTo>
                    <a:pt x="6" y="1"/>
                    <a:pt x="7" y="0"/>
                    <a:pt x="9" y="0"/>
                  </a:cubicBezTo>
                  <a:cubicBezTo>
                    <a:pt x="10" y="1"/>
                    <a:pt x="10" y="2"/>
                    <a:pt x="10" y="3"/>
                  </a:cubicBezTo>
                  <a:cubicBezTo>
                    <a:pt x="9" y="7"/>
                    <a:pt x="8" y="10"/>
                    <a:pt x="7" y="13"/>
                  </a:cubicBezTo>
                  <a:cubicBezTo>
                    <a:pt x="7" y="14"/>
                    <a:pt x="6" y="14"/>
                    <a:pt x="5" y="14"/>
                  </a:cubicBezTo>
                  <a:close/>
                </a:path>
              </a:pathLst>
            </a:custGeom>
            <a:solidFill>
              <a:srgbClr val="1628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792" name="íṧļiḍé"/>
            <p:cNvSpPr/>
            <p:nvPr/>
          </p:nvSpPr>
          <p:spPr bwMode="auto">
            <a:xfrm>
              <a:off x="6429375" y="4873626"/>
              <a:ext cx="76200" cy="76200"/>
            </a:xfrm>
            <a:custGeom>
              <a:avLst/>
              <a:gdLst>
                <a:gd name="T0" fmla="*/ 6 w 8"/>
                <a:gd name="T1" fmla="*/ 8 h 8"/>
                <a:gd name="T2" fmla="*/ 4 w 8"/>
                <a:gd name="T3" fmla="*/ 7 h 8"/>
                <a:gd name="T4" fmla="*/ 1 w 8"/>
                <a:gd name="T5" fmla="*/ 4 h 8"/>
                <a:gd name="T6" fmla="*/ 1 w 8"/>
                <a:gd name="T7" fmla="*/ 1 h 8"/>
                <a:gd name="T8" fmla="*/ 5 w 8"/>
                <a:gd name="T9" fmla="*/ 1 h 8"/>
                <a:gd name="T10" fmla="*/ 8 w 8"/>
                <a:gd name="T11" fmla="*/ 5 h 8"/>
                <a:gd name="T12" fmla="*/ 7 w 8"/>
                <a:gd name="T13" fmla="*/ 8 h 8"/>
                <a:gd name="T14" fmla="*/ 6 w 8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8">
                  <a:moveTo>
                    <a:pt x="6" y="8"/>
                  </a:moveTo>
                  <a:cubicBezTo>
                    <a:pt x="5" y="8"/>
                    <a:pt x="4" y="8"/>
                    <a:pt x="4" y="7"/>
                  </a:cubicBezTo>
                  <a:cubicBezTo>
                    <a:pt x="3" y="6"/>
                    <a:pt x="2" y="5"/>
                    <a:pt x="1" y="4"/>
                  </a:cubicBezTo>
                  <a:cubicBezTo>
                    <a:pt x="0" y="3"/>
                    <a:pt x="1" y="1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ubicBezTo>
                    <a:pt x="6" y="2"/>
                    <a:pt x="7" y="4"/>
                    <a:pt x="8" y="5"/>
                  </a:cubicBezTo>
                  <a:cubicBezTo>
                    <a:pt x="8" y="6"/>
                    <a:pt x="8" y="8"/>
                    <a:pt x="7" y="8"/>
                  </a:cubicBezTo>
                  <a:cubicBezTo>
                    <a:pt x="7" y="8"/>
                    <a:pt x="6" y="8"/>
                    <a:pt x="6" y="8"/>
                  </a:cubicBezTo>
                  <a:close/>
                </a:path>
              </a:pathLst>
            </a:custGeom>
            <a:solidFill>
              <a:srgbClr val="1628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793" name="iślíḍè"/>
            <p:cNvSpPr/>
            <p:nvPr/>
          </p:nvSpPr>
          <p:spPr bwMode="auto">
            <a:xfrm>
              <a:off x="4935538" y="2725738"/>
              <a:ext cx="2673350" cy="1065213"/>
            </a:xfrm>
            <a:custGeom>
              <a:avLst/>
              <a:gdLst>
                <a:gd name="T0" fmla="*/ 222 w 281"/>
                <a:gd name="T1" fmla="*/ 108 h 112"/>
                <a:gd name="T2" fmla="*/ 233 w 281"/>
                <a:gd name="T3" fmla="*/ 111 h 112"/>
                <a:gd name="T4" fmla="*/ 212 w 281"/>
                <a:gd name="T5" fmla="*/ 112 h 112"/>
                <a:gd name="T6" fmla="*/ 202 w 281"/>
                <a:gd name="T7" fmla="*/ 112 h 112"/>
                <a:gd name="T8" fmla="*/ 205 w 281"/>
                <a:gd name="T9" fmla="*/ 107 h 112"/>
                <a:gd name="T10" fmla="*/ 212 w 281"/>
                <a:gd name="T11" fmla="*/ 112 h 112"/>
                <a:gd name="T12" fmla="*/ 181 w 281"/>
                <a:gd name="T13" fmla="*/ 108 h 112"/>
                <a:gd name="T14" fmla="*/ 192 w 281"/>
                <a:gd name="T15" fmla="*/ 106 h 112"/>
                <a:gd name="T16" fmla="*/ 242 w 281"/>
                <a:gd name="T17" fmla="*/ 109 h 112"/>
                <a:gd name="T18" fmla="*/ 251 w 281"/>
                <a:gd name="T19" fmla="*/ 101 h 112"/>
                <a:gd name="T20" fmla="*/ 243 w 281"/>
                <a:gd name="T21" fmla="*/ 109 h 112"/>
                <a:gd name="T22" fmla="*/ 171 w 281"/>
                <a:gd name="T23" fmla="*/ 105 h 112"/>
                <a:gd name="T24" fmla="*/ 165 w 281"/>
                <a:gd name="T25" fmla="*/ 96 h 112"/>
                <a:gd name="T26" fmla="*/ 172 w 281"/>
                <a:gd name="T27" fmla="*/ 105 h 112"/>
                <a:gd name="T28" fmla="*/ 258 w 281"/>
                <a:gd name="T29" fmla="*/ 96 h 112"/>
                <a:gd name="T30" fmla="*/ 268 w 281"/>
                <a:gd name="T31" fmla="*/ 91 h 112"/>
                <a:gd name="T32" fmla="*/ 156 w 281"/>
                <a:gd name="T33" fmla="*/ 93 h 112"/>
                <a:gd name="T34" fmla="*/ 150 w 281"/>
                <a:gd name="T35" fmla="*/ 80 h 112"/>
                <a:gd name="T36" fmla="*/ 158 w 281"/>
                <a:gd name="T37" fmla="*/ 92 h 112"/>
                <a:gd name="T38" fmla="*/ 271 w 281"/>
                <a:gd name="T39" fmla="*/ 83 h 112"/>
                <a:gd name="T40" fmla="*/ 276 w 281"/>
                <a:gd name="T41" fmla="*/ 69 h 112"/>
                <a:gd name="T42" fmla="*/ 272 w 281"/>
                <a:gd name="T43" fmla="*/ 83 h 112"/>
                <a:gd name="T44" fmla="*/ 142 w 281"/>
                <a:gd name="T45" fmla="*/ 63 h 112"/>
                <a:gd name="T46" fmla="*/ 149 w 281"/>
                <a:gd name="T47" fmla="*/ 72 h 112"/>
                <a:gd name="T48" fmla="*/ 278 w 281"/>
                <a:gd name="T49" fmla="*/ 64 h 112"/>
                <a:gd name="T50" fmla="*/ 276 w 281"/>
                <a:gd name="T51" fmla="*/ 56 h 112"/>
                <a:gd name="T52" fmla="*/ 279 w 281"/>
                <a:gd name="T53" fmla="*/ 49 h 112"/>
                <a:gd name="T54" fmla="*/ 280 w 281"/>
                <a:gd name="T55" fmla="*/ 62 h 112"/>
                <a:gd name="T56" fmla="*/ 139 w 281"/>
                <a:gd name="T57" fmla="*/ 54 h 112"/>
                <a:gd name="T58" fmla="*/ 140 w 281"/>
                <a:gd name="T59" fmla="*/ 42 h 112"/>
                <a:gd name="T60" fmla="*/ 141 w 281"/>
                <a:gd name="T61" fmla="*/ 55 h 112"/>
                <a:gd name="T62" fmla="*/ 275 w 281"/>
                <a:gd name="T63" fmla="*/ 31 h 112"/>
                <a:gd name="T64" fmla="*/ 281 w 281"/>
                <a:gd name="T65" fmla="*/ 41 h 112"/>
                <a:gd name="T66" fmla="*/ 3 w 281"/>
                <a:gd name="T67" fmla="*/ 39 h 112"/>
                <a:gd name="T68" fmla="*/ 9 w 281"/>
                <a:gd name="T69" fmla="*/ 29 h 112"/>
                <a:gd name="T70" fmla="*/ 4 w 281"/>
                <a:gd name="T71" fmla="*/ 39 h 112"/>
                <a:gd name="T72" fmla="*/ 132 w 281"/>
                <a:gd name="T73" fmla="*/ 35 h 112"/>
                <a:gd name="T74" fmla="*/ 128 w 281"/>
                <a:gd name="T75" fmla="*/ 23 h 112"/>
                <a:gd name="T76" fmla="*/ 136 w 281"/>
                <a:gd name="T77" fmla="*/ 33 h 112"/>
                <a:gd name="T78" fmla="*/ 19 w 281"/>
                <a:gd name="T79" fmla="*/ 27 h 112"/>
                <a:gd name="T80" fmla="*/ 26 w 281"/>
                <a:gd name="T81" fmla="*/ 17 h 112"/>
                <a:gd name="T82" fmla="*/ 20 w 281"/>
                <a:gd name="T83" fmla="*/ 27 h 112"/>
                <a:gd name="T84" fmla="*/ 274 w 281"/>
                <a:gd name="T85" fmla="*/ 21 h 112"/>
                <a:gd name="T86" fmla="*/ 276 w 281"/>
                <a:gd name="T87" fmla="*/ 10 h 112"/>
                <a:gd name="T88" fmla="*/ 276 w 281"/>
                <a:gd name="T89" fmla="*/ 23 h 112"/>
                <a:gd name="T90" fmla="*/ 113 w 281"/>
                <a:gd name="T91" fmla="*/ 14 h 112"/>
                <a:gd name="T92" fmla="*/ 124 w 281"/>
                <a:gd name="T93" fmla="*/ 16 h 112"/>
                <a:gd name="T94" fmla="*/ 36 w 281"/>
                <a:gd name="T95" fmla="*/ 16 h 112"/>
                <a:gd name="T96" fmla="*/ 45 w 281"/>
                <a:gd name="T97" fmla="*/ 8 h 112"/>
                <a:gd name="T98" fmla="*/ 37 w 281"/>
                <a:gd name="T99" fmla="*/ 16 h 112"/>
                <a:gd name="T100" fmla="*/ 104 w 281"/>
                <a:gd name="T101" fmla="*/ 9 h 112"/>
                <a:gd name="T102" fmla="*/ 96 w 281"/>
                <a:gd name="T103" fmla="*/ 2 h 112"/>
                <a:gd name="T104" fmla="*/ 105 w 281"/>
                <a:gd name="T105" fmla="*/ 9 h 112"/>
                <a:gd name="T106" fmla="*/ 54 w 281"/>
                <a:gd name="T107" fmla="*/ 4 h 112"/>
                <a:gd name="T108" fmla="*/ 65 w 281"/>
                <a:gd name="T109" fmla="*/ 6 h 112"/>
                <a:gd name="T110" fmla="*/ 85 w 281"/>
                <a:gd name="T111" fmla="*/ 5 h 112"/>
                <a:gd name="T112" fmla="*/ 73 w 281"/>
                <a:gd name="T113" fmla="*/ 3 h 112"/>
                <a:gd name="T114" fmla="*/ 87 w 281"/>
                <a:gd name="T115" fmla="*/ 3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81" h="112">
                  <a:moveTo>
                    <a:pt x="222" y="112"/>
                  </a:moveTo>
                  <a:cubicBezTo>
                    <a:pt x="221" y="112"/>
                    <a:pt x="220" y="111"/>
                    <a:pt x="220" y="110"/>
                  </a:cubicBezTo>
                  <a:cubicBezTo>
                    <a:pt x="220" y="109"/>
                    <a:pt x="221" y="108"/>
                    <a:pt x="222" y="108"/>
                  </a:cubicBezTo>
                  <a:cubicBezTo>
                    <a:pt x="226" y="108"/>
                    <a:pt x="229" y="108"/>
                    <a:pt x="232" y="107"/>
                  </a:cubicBezTo>
                  <a:cubicBezTo>
                    <a:pt x="233" y="107"/>
                    <a:pt x="234" y="108"/>
                    <a:pt x="235" y="109"/>
                  </a:cubicBezTo>
                  <a:cubicBezTo>
                    <a:pt x="235" y="110"/>
                    <a:pt x="234" y="111"/>
                    <a:pt x="233" y="111"/>
                  </a:cubicBezTo>
                  <a:cubicBezTo>
                    <a:pt x="229" y="112"/>
                    <a:pt x="226" y="112"/>
                    <a:pt x="222" y="112"/>
                  </a:cubicBezTo>
                  <a:cubicBezTo>
                    <a:pt x="222" y="112"/>
                    <a:pt x="222" y="112"/>
                    <a:pt x="222" y="112"/>
                  </a:cubicBezTo>
                  <a:close/>
                  <a:moveTo>
                    <a:pt x="212" y="112"/>
                  </a:moveTo>
                  <a:cubicBezTo>
                    <a:pt x="212" y="112"/>
                    <a:pt x="212" y="112"/>
                    <a:pt x="212" y="112"/>
                  </a:cubicBezTo>
                  <a:cubicBezTo>
                    <a:pt x="210" y="112"/>
                    <a:pt x="207" y="112"/>
                    <a:pt x="204" y="112"/>
                  </a:cubicBezTo>
                  <a:cubicBezTo>
                    <a:pt x="203" y="112"/>
                    <a:pt x="203" y="112"/>
                    <a:pt x="202" y="112"/>
                  </a:cubicBezTo>
                  <a:cubicBezTo>
                    <a:pt x="201" y="111"/>
                    <a:pt x="200" y="110"/>
                    <a:pt x="200" y="109"/>
                  </a:cubicBezTo>
                  <a:cubicBezTo>
                    <a:pt x="200" y="108"/>
                    <a:pt x="201" y="107"/>
                    <a:pt x="202" y="107"/>
                  </a:cubicBezTo>
                  <a:cubicBezTo>
                    <a:pt x="203" y="107"/>
                    <a:pt x="204" y="107"/>
                    <a:pt x="205" y="107"/>
                  </a:cubicBezTo>
                  <a:cubicBezTo>
                    <a:pt x="207" y="108"/>
                    <a:pt x="210" y="108"/>
                    <a:pt x="212" y="108"/>
                  </a:cubicBezTo>
                  <a:cubicBezTo>
                    <a:pt x="213" y="108"/>
                    <a:pt x="214" y="109"/>
                    <a:pt x="214" y="110"/>
                  </a:cubicBezTo>
                  <a:cubicBezTo>
                    <a:pt x="214" y="111"/>
                    <a:pt x="213" y="112"/>
                    <a:pt x="212" y="112"/>
                  </a:cubicBezTo>
                  <a:close/>
                  <a:moveTo>
                    <a:pt x="192" y="110"/>
                  </a:moveTo>
                  <a:cubicBezTo>
                    <a:pt x="192" y="110"/>
                    <a:pt x="192" y="110"/>
                    <a:pt x="191" y="110"/>
                  </a:cubicBezTo>
                  <a:cubicBezTo>
                    <a:pt x="188" y="110"/>
                    <a:pt x="184" y="109"/>
                    <a:pt x="181" y="108"/>
                  </a:cubicBezTo>
                  <a:cubicBezTo>
                    <a:pt x="180" y="108"/>
                    <a:pt x="179" y="107"/>
                    <a:pt x="180" y="106"/>
                  </a:cubicBezTo>
                  <a:cubicBezTo>
                    <a:pt x="180" y="104"/>
                    <a:pt x="181" y="104"/>
                    <a:pt x="182" y="104"/>
                  </a:cubicBezTo>
                  <a:cubicBezTo>
                    <a:pt x="185" y="105"/>
                    <a:pt x="189" y="105"/>
                    <a:pt x="192" y="106"/>
                  </a:cubicBezTo>
                  <a:cubicBezTo>
                    <a:pt x="193" y="106"/>
                    <a:pt x="194" y="107"/>
                    <a:pt x="194" y="108"/>
                  </a:cubicBezTo>
                  <a:cubicBezTo>
                    <a:pt x="194" y="110"/>
                    <a:pt x="193" y="110"/>
                    <a:pt x="192" y="110"/>
                  </a:cubicBezTo>
                  <a:close/>
                  <a:moveTo>
                    <a:pt x="242" y="109"/>
                  </a:moveTo>
                  <a:cubicBezTo>
                    <a:pt x="241" y="109"/>
                    <a:pt x="241" y="109"/>
                    <a:pt x="240" y="108"/>
                  </a:cubicBezTo>
                  <a:cubicBezTo>
                    <a:pt x="240" y="107"/>
                    <a:pt x="241" y="105"/>
                    <a:pt x="242" y="105"/>
                  </a:cubicBezTo>
                  <a:cubicBezTo>
                    <a:pt x="245" y="104"/>
                    <a:pt x="248" y="103"/>
                    <a:pt x="251" y="101"/>
                  </a:cubicBezTo>
                  <a:cubicBezTo>
                    <a:pt x="252" y="101"/>
                    <a:pt x="253" y="101"/>
                    <a:pt x="254" y="102"/>
                  </a:cubicBezTo>
                  <a:cubicBezTo>
                    <a:pt x="254" y="103"/>
                    <a:pt x="254" y="104"/>
                    <a:pt x="253" y="105"/>
                  </a:cubicBezTo>
                  <a:cubicBezTo>
                    <a:pt x="250" y="107"/>
                    <a:pt x="246" y="108"/>
                    <a:pt x="243" y="109"/>
                  </a:cubicBezTo>
                  <a:cubicBezTo>
                    <a:pt x="243" y="109"/>
                    <a:pt x="243" y="109"/>
                    <a:pt x="242" y="109"/>
                  </a:cubicBezTo>
                  <a:close/>
                  <a:moveTo>
                    <a:pt x="172" y="105"/>
                  </a:moveTo>
                  <a:cubicBezTo>
                    <a:pt x="172" y="105"/>
                    <a:pt x="172" y="105"/>
                    <a:pt x="171" y="105"/>
                  </a:cubicBezTo>
                  <a:cubicBezTo>
                    <a:pt x="168" y="103"/>
                    <a:pt x="165" y="101"/>
                    <a:pt x="162" y="99"/>
                  </a:cubicBezTo>
                  <a:cubicBezTo>
                    <a:pt x="161" y="99"/>
                    <a:pt x="161" y="97"/>
                    <a:pt x="162" y="96"/>
                  </a:cubicBezTo>
                  <a:cubicBezTo>
                    <a:pt x="162" y="95"/>
                    <a:pt x="164" y="95"/>
                    <a:pt x="165" y="96"/>
                  </a:cubicBezTo>
                  <a:cubicBezTo>
                    <a:pt x="167" y="98"/>
                    <a:pt x="170" y="99"/>
                    <a:pt x="173" y="101"/>
                  </a:cubicBezTo>
                  <a:cubicBezTo>
                    <a:pt x="174" y="101"/>
                    <a:pt x="175" y="103"/>
                    <a:pt x="174" y="104"/>
                  </a:cubicBezTo>
                  <a:cubicBezTo>
                    <a:pt x="174" y="104"/>
                    <a:pt x="173" y="105"/>
                    <a:pt x="172" y="105"/>
                  </a:cubicBezTo>
                  <a:close/>
                  <a:moveTo>
                    <a:pt x="260" y="99"/>
                  </a:moveTo>
                  <a:cubicBezTo>
                    <a:pt x="259" y="99"/>
                    <a:pt x="259" y="99"/>
                    <a:pt x="258" y="99"/>
                  </a:cubicBezTo>
                  <a:cubicBezTo>
                    <a:pt x="257" y="98"/>
                    <a:pt x="258" y="96"/>
                    <a:pt x="258" y="96"/>
                  </a:cubicBezTo>
                  <a:cubicBezTo>
                    <a:pt x="261" y="93"/>
                    <a:pt x="263" y="91"/>
                    <a:pt x="265" y="88"/>
                  </a:cubicBezTo>
                  <a:cubicBezTo>
                    <a:pt x="266" y="87"/>
                    <a:pt x="267" y="87"/>
                    <a:pt x="268" y="88"/>
                  </a:cubicBezTo>
                  <a:cubicBezTo>
                    <a:pt x="269" y="88"/>
                    <a:pt x="269" y="90"/>
                    <a:pt x="268" y="91"/>
                  </a:cubicBezTo>
                  <a:cubicBezTo>
                    <a:pt x="266" y="94"/>
                    <a:pt x="264" y="96"/>
                    <a:pt x="261" y="99"/>
                  </a:cubicBezTo>
                  <a:cubicBezTo>
                    <a:pt x="261" y="99"/>
                    <a:pt x="260" y="99"/>
                    <a:pt x="260" y="99"/>
                  </a:cubicBezTo>
                  <a:close/>
                  <a:moveTo>
                    <a:pt x="156" y="93"/>
                  </a:moveTo>
                  <a:cubicBezTo>
                    <a:pt x="156" y="93"/>
                    <a:pt x="155" y="92"/>
                    <a:pt x="155" y="92"/>
                  </a:cubicBezTo>
                  <a:cubicBezTo>
                    <a:pt x="152" y="89"/>
                    <a:pt x="151" y="86"/>
                    <a:pt x="149" y="83"/>
                  </a:cubicBezTo>
                  <a:cubicBezTo>
                    <a:pt x="148" y="82"/>
                    <a:pt x="149" y="80"/>
                    <a:pt x="150" y="80"/>
                  </a:cubicBezTo>
                  <a:cubicBezTo>
                    <a:pt x="151" y="79"/>
                    <a:pt x="152" y="80"/>
                    <a:pt x="153" y="81"/>
                  </a:cubicBezTo>
                  <a:cubicBezTo>
                    <a:pt x="154" y="84"/>
                    <a:pt x="156" y="87"/>
                    <a:pt x="158" y="89"/>
                  </a:cubicBezTo>
                  <a:cubicBezTo>
                    <a:pt x="159" y="90"/>
                    <a:pt x="159" y="91"/>
                    <a:pt x="158" y="92"/>
                  </a:cubicBezTo>
                  <a:cubicBezTo>
                    <a:pt x="157" y="93"/>
                    <a:pt x="157" y="93"/>
                    <a:pt x="156" y="93"/>
                  </a:cubicBezTo>
                  <a:close/>
                  <a:moveTo>
                    <a:pt x="272" y="83"/>
                  </a:moveTo>
                  <a:cubicBezTo>
                    <a:pt x="271" y="83"/>
                    <a:pt x="271" y="83"/>
                    <a:pt x="271" y="83"/>
                  </a:cubicBezTo>
                  <a:cubicBezTo>
                    <a:pt x="270" y="82"/>
                    <a:pt x="269" y="81"/>
                    <a:pt x="270" y="80"/>
                  </a:cubicBezTo>
                  <a:cubicBezTo>
                    <a:pt x="271" y="77"/>
                    <a:pt x="272" y="74"/>
                    <a:pt x="273" y="71"/>
                  </a:cubicBezTo>
                  <a:cubicBezTo>
                    <a:pt x="274" y="70"/>
                    <a:pt x="275" y="69"/>
                    <a:pt x="276" y="69"/>
                  </a:cubicBezTo>
                  <a:cubicBezTo>
                    <a:pt x="277" y="70"/>
                    <a:pt x="278" y="71"/>
                    <a:pt x="278" y="72"/>
                  </a:cubicBezTo>
                  <a:cubicBezTo>
                    <a:pt x="277" y="75"/>
                    <a:pt x="275" y="79"/>
                    <a:pt x="274" y="82"/>
                  </a:cubicBezTo>
                  <a:cubicBezTo>
                    <a:pt x="273" y="83"/>
                    <a:pt x="273" y="83"/>
                    <a:pt x="272" y="83"/>
                  </a:cubicBezTo>
                  <a:close/>
                  <a:moveTo>
                    <a:pt x="147" y="75"/>
                  </a:moveTo>
                  <a:cubicBezTo>
                    <a:pt x="146" y="75"/>
                    <a:pt x="145" y="74"/>
                    <a:pt x="145" y="73"/>
                  </a:cubicBezTo>
                  <a:cubicBezTo>
                    <a:pt x="144" y="70"/>
                    <a:pt x="143" y="67"/>
                    <a:pt x="142" y="63"/>
                  </a:cubicBezTo>
                  <a:cubicBezTo>
                    <a:pt x="142" y="62"/>
                    <a:pt x="142" y="61"/>
                    <a:pt x="143" y="61"/>
                  </a:cubicBezTo>
                  <a:cubicBezTo>
                    <a:pt x="145" y="60"/>
                    <a:pt x="146" y="61"/>
                    <a:pt x="146" y="62"/>
                  </a:cubicBezTo>
                  <a:cubicBezTo>
                    <a:pt x="147" y="66"/>
                    <a:pt x="148" y="69"/>
                    <a:pt x="149" y="72"/>
                  </a:cubicBezTo>
                  <a:cubicBezTo>
                    <a:pt x="149" y="73"/>
                    <a:pt x="149" y="74"/>
                    <a:pt x="148" y="75"/>
                  </a:cubicBezTo>
                  <a:cubicBezTo>
                    <a:pt x="147" y="75"/>
                    <a:pt x="147" y="75"/>
                    <a:pt x="147" y="75"/>
                  </a:cubicBezTo>
                  <a:close/>
                  <a:moveTo>
                    <a:pt x="278" y="64"/>
                  </a:moveTo>
                  <a:cubicBezTo>
                    <a:pt x="278" y="64"/>
                    <a:pt x="278" y="64"/>
                    <a:pt x="277" y="64"/>
                  </a:cubicBezTo>
                  <a:cubicBezTo>
                    <a:pt x="276" y="63"/>
                    <a:pt x="275" y="62"/>
                    <a:pt x="276" y="61"/>
                  </a:cubicBezTo>
                  <a:cubicBezTo>
                    <a:pt x="276" y="59"/>
                    <a:pt x="276" y="57"/>
                    <a:pt x="276" y="56"/>
                  </a:cubicBezTo>
                  <a:cubicBezTo>
                    <a:pt x="276" y="54"/>
                    <a:pt x="276" y="53"/>
                    <a:pt x="276" y="51"/>
                  </a:cubicBezTo>
                  <a:cubicBezTo>
                    <a:pt x="277" y="50"/>
                    <a:pt x="277" y="49"/>
                    <a:pt x="279" y="49"/>
                  </a:cubicBezTo>
                  <a:cubicBezTo>
                    <a:pt x="279" y="49"/>
                    <a:pt x="279" y="49"/>
                    <a:pt x="279" y="49"/>
                  </a:cubicBezTo>
                  <a:cubicBezTo>
                    <a:pt x="280" y="49"/>
                    <a:pt x="281" y="50"/>
                    <a:pt x="281" y="51"/>
                  </a:cubicBezTo>
                  <a:cubicBezTo>
                    <a:pt x="281" y="53"/>
                    <a:pt x="281" y="54"/>
                    <a:pt x="281" y="56"/>
                  </a:cubicBezTo>
                  <a:cubicBezTo>
                    <a:pt x="280" y="58"/>
                    <a:pt x="280" y="60"/>
                    <a:pt x="280" y="62"/>
                  </a:cubicBezTo>
                  <a:cubicBezTo>
                    <a:pt x="280" y="63"/>
                    <a:pt x="279" y="64"/>
                    <a:pt x="278" y="64"/>
                  </a:cubicBezTo>
                  <a:close/>
                  <a:moveTo>
                    <a:pt x="141" y="55"/>
                  </a:moveTo>
                  <a:cubicBezTo>
                    <a:pt x="140" y="55"/>
                    <a:pt x="139" y="54"/>
                    <a:pt x="139" y="54"/>
                  </a:cubicBezTo>
                  <a:cubicBezTo>
                    <a:pt x="138" y="50"/>
                    <a:pt x="137" y="47"/>
                    <a:pt x="136" y="44"/>
                  </a:cubicBezTo>
                  <a:cubicBezTo>
                    <a:pt x="136" y="43"/>
                    <a:pt x="136" y="42"/>
                    <a:pt x="138" y="41"/>
                  </a:cubicBezTo>
                  <a:cubicBezTo>
                    <a:pt x="139" y="41"/>
                    <a:pt x="140" y="41"/>
                    <a:pt x="140" y="42"/>
                  </a:cubicBezTo>
                  <a:cubicBezTo>
                    <a:pt x="141" y="45"/>
                    <a:pt x="142" y="48"/>
                    <a:pt x="143" y="52"/>
                  </a:cubicBezTo>
                  <a:cubicBezTo>
                    <a:pt x="144" y="54"/>
                    <a:pt x="143" y="55"/>
                    <a:pt x="142" y="55"/>
                  </a:cubicBezTo>
                  <a:cubicBezTo>
                    <a:pt x="142" y="55"/>
                    <a:pt x="141" y="55"/>
                    <a:pt x="141" y="55"/>
                  </a:cubicBezTo>
                  <a:close/>
                  <a:moveTo>
                    <a:pt x="278" y="43"/>
                  </a:moveTo>
                  <a:cubicBezTo>
                    <a:pt x="277" y="43"/>
                    <a:pt x="276" y="42"/>
                    <a:pt x="276" y="41"/>
                  </a:cubicBezTo>
                  <a:cubicBezTo>
                    <a:pt x="276" y="38"/>
                    <a:pt x="276" y="35"/>
                    <a:pt x="275" y="31"/>
                  </a:cubicBezTo>
                  <a:cubicBezTo>
                    <a:pt x="275" y="30"/>
                    <a:pt x="276" y="29"/>
                    <a:pt x="277" y="29"/>
                  </a:cubicBezTo>
                  <a:cubicBezTo>
                    <a:pt x="278" y="29"/>
                    <a:pt x="279" y="29"/>
                    <a:pt x="280" y="31"/>
                  </a:cubicBezTo>
                  <a:cubicBezTo>
                    <a:pt x="280" y="34"/>
                    <a:pt x="280" y="38"/>
                    <a:pt x="281" y="41"/>
                  </a:cubicBezTo>
                  <a:cubicBezTo>
                    <a:pt x="281" y="42"/>
                    <a:pt x="280" y="43"/>
                    <a:pt x="279" y="43"/>
                  </a:cubicBezTo>
                  <a:cubicBezTo>
                    <a:pt x="279" y="43"/>
                    <a:pt x="279" y="43"/>
                    <a:pt x="278" y="43"/>
                  </a:cubicBezTo>
                  <a:close/>
                  <a:moveTo>
                    <a:pt x="3" y="39"/>
                  </a:moveTo>
                  <a:cubicBezTo>
                    <a:pt x="2" y="39"/>
                    <a:pt x="1" y="39"/>
                    <a:pt x="1" y="39"/>
                  </a:cubicBezTo>
                  <a:cubicBezTo>
                    <a:pt x="0" y="38"/>
                    <a:pt x="0" y="36"/>
                    <a:pt x="1" y="36"/>
                  </a:cubicBezTo>
                  <a:cubicBezTo>
                    <a:pt x="4" y="33"/>
                    <a:pt x="7" y="31"/>
                    <a:pt x="9" y="29"/>
                  </a:cubicBezTo>
                  <a:cubicBezTo>
                    <a:pt x="10" y="28"/>
                    <a:pt x="12" y="29"/>
                    <a:pt x="12" y="30"/>
                  </a:cubicBezTo>
                  <a:cubicBezTo>
                    <a:pt x="13" y="30"/>
                    <a:pt x="13" y="32"/>
                    <a:pt x="12" y="33"/>
                  </a:cubicBezTo>
                  <a:cubicBezTo>
                    <a:pt x="9" y="35"/>
                    <a:pt x="7" y="37"/>
                    <a:pt x="4" y="39"/>
                  </a:cubicBezTo>
                  <a:cubicBezTo>
                    <a:pt x="4" y="39"/>
                    <a:pt x="3" y="39"/>
                    <a:pt x="3" y="39"/>
                  </a:cubicBezTo>
                  <a:close/>
                  <a:moveTo>
                    <a:pt x="134" y="36"/>
                  </a:moveTo>
                  <a:cubicBezTo>
                    <a:pt x="134" y="36"/>
                    <a:pt x="133" y="36"/>
                    <a:pt x="132" y="35"/>
                  </a:cubicBezTo>
                  <a:cubicBezTo>
                    <a:pt x="131" y="32"/>
                    <a:pt x="130" y="30"/>
                    <a:pt x="129" y="28"/>
                  </a:cubicBezTo>
                  <a:cubicBezTo>
                    <a:pt x="128" y="28"/>
                    <a:pt x="128" y="27"/>
                    <a:pt x="127" y="26"/>
                  </a:cubicBezTo>
                  <a:cubicBezTo>
                    <a:pt x="127" y="25"/>
                    <a:pt x="127" y="24"/>
                    <a:pt x="128" y="23"/>
                  </a:cubicBezTo>
                  <a:cubicBezTo>
                    <a:pt x="129" y="23"/>
                    <a:pt x="130" y="23"/>
                    <a:pt x="131" y="24"/>
                  </a:cubicBezTo>
                  <a:cubicBezTo>
                    <a:pt x="131" y="24"/>
                    <a:pt x="132" y="25"/>
                    <a:pt x="132" y="26"/>
                  </a:cubicBezTo>
                  <a:cubicBezTo>
                    <a:pt x="134" y="28"/>
                    <a:pt x="135" y="30"/>
                    <a:pt x="136" y="33"/>
                  </a:cubicBezTo>
                  <a:cubicBezTo>
                    <a:pt x="137" y="34"/>
                    <a:pt x="136" y="35"/>
                    <a:pt x="135" y="36"/>
                  </a:cubicBezTo>
                  <a:cubicBezTo>
                    <a:pt x="135" y="36"/>
                    <a:pt x="135" y="36"/>
                    <a:pt x="134" y="36"/>
                  </a:cubicBezTo>
                  <a:close/>
                  <a:moveTo>
                    <a:pt x="19" y="27"/>
                  </a:moveTo>
                  <a:cubicBezTo>
                    <a:pt x="18" y="27"/>
                    <a:pt x="17" y="27"/>
                    <a:pt x="17" y="26"/>
                  </a:cubicBezTo>
                  <a:cubicBezTo>
                    <a:pt x="16" y="25"/>
                    <a:pt x="17" y="24"/>
                    <a:pt x="18" y="23"/>
                  </a:cubicBezTo>
                  <a:cubicBezTo>
                    <a:pt x="20" y="21"/>
                    <a:pt x="23" y="19"/>
                    <a:pt x="26" y="17"/>
                  </a:cubicBezTo>
                  <a:cubicBezTo>
                    <a:pt x="27" y="17"/>
                    <a:pt x="29" y="17"/>
                    <a:pt x="29" y="18"/>
                  </a:cubicBezTo>
                  <a:cubicBezTo>
                    <a:pt x="30" y="19"/>
                    <a:pt x="29" y="20"/>
                    <a:pt x="28" y="21"/>
                  </a:cubicBezTo>
                  <a:cubicBezTo>
                    <a:pt x="26" y="23"/>
                    <a:pt x="23" y="25"/>
                    <a:pt x="20" y="27"/>
                  </a:cubicBezTo>
                  <a:cubicBezTo>
                    <a:pt x="20" y="27"/>
                    <a:pt x="19" y="27"/>
                    <a:pt x="19" y="27"/>
                  </a:cubicBezTo>
                  <a:close/>
                  <a:moveTo>
                    <a:pt x="276" y="23"/>
                  </a:moveTo>
                  <a:cubicBezTo>
                    <a:pt x="275" y="23"/>
                    <a:pt x="274" y="22"/>
                    <a:pt x="274" y="21"/>
                  </a:cubicBezTo>
                  <a:cubicBezTo>
                    <a:pt x="273" y="18"/>
                    <a:pt x="272" y="15"/>
                    <a:pt x="271" y="11"/>
                  </a:cubicBezTo>
                  <a:cubicBezTo>
                    <a:pt x="271" y="10"/>
                    <a:pt x="272" y="9"/>
                    <a:pt x="273" y="9"/>
                  </a:cubicBezTo>
                  <a:cubicBezTo>
                    <a:pt x="274" y="9"/>
                    <a:pt x="275" y="9"/>
                    <a:pt x="276" y="10"/>
                  </a:cubicBezTo>
                  <a:cubicBezTo>
                    <a:pt x="277" y="14"/>
                    <a:pt x="277" y="17"/>
                    <a:pt x="278" y="20"/>
                  </a:cubicBezTo>
                  <a:cubicBezTo>
                    <a:pt x="278" y="22"/>
                    <a:pt x="277" y="23"/>
                    <a:pt x="276" y="23"/>
                  </a:cubicBezTo>
                  <a:cubicBezTo>
                    <a:pt x="276" y="23"/>
                    <a:pt x="276" y="23"/>
                    <a:pt x="276" y="23"/>
                  </a:cubicBezTo>
                  <a:close/>
                  <a:moveTo>
                    <a:pt x="122" y="20"/>
                  </a:moveTo>
                  <a:cubicBezTo>
                    <a:pt x="122" y="20"/>
                    <a:pt x="121" y="20"/>
                    <a:pt x="121" y="19"/>
                  </a:cubicBezTo>
                  <a:cubicBezTo>
                    <a:pt x="118" y="17"/>
                    <a:pt x="116" y="15"/>
                    <a:pt x="113" y="14"/>
                  </a:cubicBezTo>
                  <a:cubicBezTo>
                    <a:pt x="112" y="13"/>
                    <a:pt x="112" y="12"/>
                    <a:pt x="112" y="11"/>
                  </a:cubicBezTo>
                  <a:cubicBezTo>
                    <a:pt x="113" y="10"/>
                    <a:pt x="114" y="9"/>
                    <a:pt x="115" y="10"/>
                  </a:cubicBezTo>
                  <a:cubicBezTo>
                    <a:pt x="118" y="12"/>
                    <a:pt x="121" y="14"/>
                    <a:pt x="124" y="16"/>
                  </a:cubicBezTo>
                  <a:cubicBezTo>
                    <a:pt x="125" y="17"/>
                    <a:pt x="125" y="18"/>
                    <a:pt x="124" y="19"/>
                  </a:cubicBezTo>
                  <a:cubicBezTo>
                    <a:pt x="123" y="20"/>
                    <a:pt x="123" y="20"/>
                    <a:pt x="122" y="20"/>
                  </a:cubicBezTo>
                  <a:close/>
                  <a:moveTo>
                    <a:pt x="36" y="16"/>
                  </a:moveTo>
                  <a:cubicBezTo>
                    <a:pt x="35" y="16"/>
                    <a:pt x="35" y="16"/>
                    <a:pt x="34" y="15"/>
                  </a:cubicBezTo>
                  <a:cubicBezTo>
                    <a:pt x="34" y="14"/>
                    <a:pt x="34" y="13"/>
                    <a:pt x="35" y="12"/>
                  </a:cubicBezTo>
                  <a:cubicBezTo>
                    <a:pt x="38" y="11"/>
                    <a:pt x="41" y="9"/>
                    <a:pt x="45" y="8"/>
                  </a:cubicBezTo>
                  <a:cubicBezTo>
                    <a:pt x="46" y="7"/>
                    <a:pt x="47" y="8"/>
                    <a:pt x="47" y="9"/>
                  </a:cubicBezTo>
                  <a:cubicBezTo>
                    <a:pt x="48" y="10"/>
                    <a:pt x="47" y="11"/>
                    <a:pt x="46" y="12"/>
                  </a:cubicBezTo>
                  <a:cubicBezTo>
                    <a:pt x="43" y="13"/>
                    <a:pt x="40" y="15"/>
                    <a:pt x="37" y="16"/>
                  </a:cubicBezTo>
                  <a:cubicBezTo>
                    <a:pt x="37" y="16"/>
                    <a:pt x="36" y="16"/>
                    <a:pt x="36" y="16"/>
                  </a:cubicBezTo>
                  <a:close/>
                  <a:moveTo>
                    <a:pt x="105" y="9"/>
                  </a:moveTo>
                  <a:cubicBezTo>
                    <a:pt x="105" y="9"/>
                    <a:pt x="104" y="9"/>
                    <a:pt x="104" y="9"/>
                  </a:cubicBezTo>
                  <a:cubicBezTo>
                    <a:pt x="101" y="8"/>
                    <a:pt x="98" y="7"/>
                    <a:pt x="95" y="6"/>
                  </a:cubicBezTo>
                  <a:cubicBezTo>
                    <a:pt x="93" y="6"/>
                    <a:pt x="93" y="5"/>
                    <a:pt x="93" y="4"/>
                  </a:cubicBezTo>
                  <a:cubicBezTo>
                    <a:pt x="93" y="3"/>
                    <a:pt x="94" y="2"/>
                    <a:pt x="96" y="2"/>
                  </a:cubicBezTo>
                  <a:cubicBezTo>
                    <a:pt x="99" y="3"/>
                    <a:pt x="102" y="4"/>
                    <a:pt x="106" y="5"/>
                  </a:cubicBezTo>
                  <a:cubicBezTo>
                    <a:pt x="107" y="6"/>
                    <a:pt x="107" y="7"/>
                    <a:pt x="107" y="8"/>
                  </a:cubicBezTo>
                  <a:cubicBezTo>
                    <a:pt x="107" y="9"/>
                    <a:pt x="106" y="9"/>
                    <a:pt x="105" y="9"/>
                  </a:cubicBezTo>
                  <a:close/>
                  <a:moveTo>
                    <a:pt x="55" y="9"/>
                  </a:moveTo>
                  <a:cubicBezTo>
                    <a:pt x="54" y="9"/>
                    <a:pt x="53" y="8"/>
                    <a:pt x="53" y="7"/>
                  </a:cubicBezTo>
                  <a:cubicBezTo>
                    <a:pt x="52" y="6"/>
                    <a:pt x="53" y="5"/>
                    <a:pt x="54" y="4"/>
                  </a:cubicBezTo>
                  <a:cubicBezTo>
                    <a:pt x="58" y="3"/>
                    <a:pt x="61" y="2"/>
                    <a:pt x="64" y="2"/>
                  </a:cubicBezTo>
                  <a:cubicBezTo>
                    <a:pt x="66" y="2"/>
                    <a:pt x="67" y="2"/>
                    <a:pt x="67" y="4"/>
                  </a:cubicBezTo>
                  <a:cubicBezTo>
                    <a:pt x="67" y="5"/>
                    <a:pt x="66" y="6"/>
                    <a:pt x="65" y="6"/>
                  </a:cubicBezTo>
                  <a:cubicBezTo>
                    <a:pt x="62" y="7"/>
                    <a:pt x="59" y="7"/>
                    <a:pt x="56" y="8"/>
                  </a:cubicBezTo>
                  <a:cubicBezTo>
                    <a:pt x="55" y="9"/>
                    <a:pt x="55" y="9"/>
                    <a:pt x="55" y="9"/>
                  </a:cubicBezTo>
                  <a:close/>
                  <a:moveTo>
                    <a:pt x="85" y="5"/>
                  </a:moveTo>
                  <a:cubicBezTo>
                    <a:pt x="85" y="5"/>
                    <a:pt x="85" y="5"/>
                    <a:pt x="85" y="5"/>
                  </a:cubicBezTo>
                  <a:cubicBezTo>
                    <a:pt x="82" y="5"/>
                    <a:pt x="78" y="5"/>
                    <a:pt x="75" y="5"/>
                  </a:cubicBezTo>
                  <a:cubicBezTo>
                    <a:pt x="74" y="5"/>
                    <a:pt x="73" y="4"/>
                    <a:pt x="73" y="3"/>
                  </a:cubicBezTo>
                  <a:cubicBezTo>
                    <a:pt x="73" y="2"/>
                    <a:pt x="74" y="1"/>
                    <a:pt x="75" y="0"/>
                  </a:cubicBezTo>
                  <a:cubicBezTo>
                    <a:pt x="78" y="0"/>
                    <a:pt x="82" y="0"/>
                    <a:pt x="85" y="1"/>
                  </a:cubicBezTo>
                  <a:cubicBezTo>
                    <a:pt x="86" y="1"/>
                    <a:pt x="87" y="2"/>
                    <a:pt x="87" y="3"/>
                  </a:cubicBezTo>
                  <a:cubicBezTo>
                    <a:pt x="87" y="4"/>
                    <a:pt x="86" y="5"/>
                    <a:pt x="85" y="5"/>
                  </a:cubicBezTo>
                  <a:close/>
                </a:path>
              </a:pathLst>
            </a:custGeom>
            <a:solidFill>
              <a:srgbClr val="1628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794" name="îşľîďè"/>
            <p:cNvSpPr/>
            <p:nvPr/>
          </p:nvSpPr>
          <p:spPr bwMode="auto">
            <a:xfrm>
              <a:off x="5772150" y="3086101"/>
              <a:ext cx="1455738" cy="2159000"/>
            </a:xfrm>
            <a:custGeom>
              <a:avLst/>
              <a:gdLst>
                <a:gd name="T0" fmla="*/ 153 w 153"/>
                <a:gd name="T1" fmla="*/ 76 h 227"/>
                <a:gd name="T2" fmla="*/ 77 w 153"/>
                <a:gd name="T3" fmla="*/ 0 h 227"/>
                <a:gd name="T4" fmla="*/ 0 w 153"/>
                <a:gd name="T5" fmla="*/ 76 h 227"/>
                <a:gd name="T6" fmla="*/ 10 w 153"/>
                <a:gd name="T7" fmla="*/ 113 h 227"/>
                <a:gd name="T8" fmla="*/ 10 w 153"/>
                <a:gd name="T9" fmla="*/ 113 h 227"/>
                <a:gd name="T10" fmla="*/ 73 w 153"/>
                <a:gd name="T11" fmla="*/ 225 h 227"/>
                <a:gd name="T12" fmla="*/ 77 w 153"/>
                <a:gd name="T13" fmla="*/ 227 h 227"/>
                <a:gd name="T14" fmla="*/ 80 w 153"/>
                <a:gd name="T15" fmla="*/ 225 h 227"/>
                <a:gd name="T16" fmla="*/ 143 w 153"/>
                <a:gd name="T17" fmla="*/ 113 h 227"/>
                <a:gd name="T18" fmla="*/ 143 w 153"/>
                <a:gd name="T19" fmla="*/ 113 h 227"/>
                <a:gd name="T20" fmla="*/ 153 w 153"/>
                <a:gd name="T21" fmla="*/ 76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3" h="227">
                  <a:moveTo>
                    <a:pt x="153" y="76"/>
                  </a:moveTo>
                  <a:cubicBezTo>
                    <a:pt x="153" y="34"/>
                    <a:pt x="119" y="0"/>
                    <a:pt x="77" y="0"/>
                  </a:cubicBezTo>
                  <a:cubicBezTo>
                    <a:pt x="34" y="0"/>
                    <a:pt x="0" y="34"/>
                    <a:pt x="0" y="76"/>
                  </a:cubicBezTo>
                  <a:cubicBezTo>
                    <a:pt x="0" y="90"/>
                    <a:pt x="4" y="102"/>
                    <a:pt x="10" y="113"/>
                  </a:cubicBezTo>
                  <a:cubicBezTo>
                    <a:pt x="10" y="113"/>
                    <a:pt x="10" y="113"/>
                    <a:pt x="10" y="113"/>
                  </a:cubicBezTo>
                  <a:cubicBezTo>
                    <a:pt x="73" y="225"/>
                    <a:pt x="73" y="225"/>
                    <a:pt x="73" y="225"/>
                  </a:cubicBezTo>
                  <a:cubicBezTo>
                    <a:pt x="74" y="227"/>
                    <a:pt x="75" y="227"/>
                    <a:pt x="77" y="227"/>
                  </a:cubicBezTo>
                  <a:cubicBezTo>
                    <a:pt x="78" y="227"/>
                    <a:pt x="79" y="227"/>
                    <a:pt x="80" y="225"/>
                  </a:cubicBezTo>
                  <a:cubicBezTo>
                    <a:pt x="143" y="113"/>
                    <a:pt x="143" y="113"/>
                    <a:pt x="143" y="113"/>
                  </a:cubicBezTo>
                  <a:cubicBezTo>
                    <a:pt x="143" y="113"/>
                    <a:pt x="143" y="113"/>
                    <a:pt x="143" y="113"/>
                  </a:cubicBezTo>
                  <a:cubicBezTo>
                    <a:pt x="149" y="102"/>
                    <a:pt x="153" y="90"/>
                    <a:pt x="153" y="76"/>
                  </a:cubicBezTo>
                  <a:close/>
                </a:path>
              </a:pathLst>
            </a:custGeom>
            <a:solidFill>
              <a:srgbClr val="284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795" name="iṥ1îḍê"/>
            <p:cNvSpPr/>
            <p:nvPr/>
          </p:nvSpPr>
          <p:spPr bwMode="auto">
            <a:xfrm>
              <a:off x="6019800" y="3324226"/>
              <a:ext cx="960438" cy="969963"/>
            </a:xfrm>
            <a:prstGeom prst="ellipse">
              <a:avLst/>
            </a:prstGeom>
            <a:solidFill>
              <a:srgbClr val="1628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796" name="iṡlíḑê"/>
            <p:cNvSpPr/>
            <p:nvPr/>
          </p:nvSpPr>
          <p:spPr bwMode="auto">
            <a:xfrm>
              <a:off x="6162675" y="1641476"/>
              <a:ext cx="1503363" cy="1131888"/>
            </a:xfrm>
            <a:custGeom>
              <a:avLst/>
              <a:gdLst>
                <a:gd name="T0" fmla="*/ 153 w 158"/>
                <a:gd name="T1" fmla="*/ 118 h 119"/>
                <a:gd name="T2" fmla="*/ 147 w 158"/>
                <a:gd name="T3" fmla="*/ 107 h 119"/>
                <a:gd name="T4" fmla="*/ 157 w 158"/>
                <a:gd name="T5" fmla="*/ 115 h 119"/>
                <a:gd name="T6" fmla="*/ 155 w 158"/>
                <a:gd name="T7" fmla="*/ 119 h 119"/>
                <a:gd name="T8" fmla="*/ 67 w 158"/>
                <a:gd name="T9" fmla="*/ 107 h 119"/>
                <a:gd name="T10" fmla="*/ 79 w 158"/>
                <a:gd name="T11" fmla="*/ 103 h 119"/>
                <a:gd name="T12" fmla="*/ 80 w 158"/>
                <a:gd name="T13" fmla="*/ 108 h 119"/>
                <a:gd name="T14" fmla="*/ 70 w 158"/>
                <a:gd name="T15" fmla="*/ 109 h 119"/>
                <a:gd name="T16" fmla="*/ 59 w 158"/>
                <a:gd name="T17" fmla="*/ 109 h 119"/>
                <a:gd name="T18" fmla="*/ 49 w 158"/>
                <a:gd name="T19" fmla="*/ 107 h 119"/>
                <a:gd name="T20" fmla="*/ 50 w 158"/>
                <a:gd name="T21" fmla="*/ 103 h 119"/>
                <a:gd name="T22" fmla="*/ 60 w 158"/>
                <a:gd name="T23" fmla="*/ 105 h 119"/>
                <a:gd name="T24" fmla="*/ 59 w 158"/>
                <a:gd name="T25" fmla="*/ 109 h 119"/>
                <a:gd name="T26" fmla="*/ 88 w 158"/>
                <a:gd name="T27" fmla="*/ 104 h 119"/>
                <a:gd name="T28" fmla="*/ 91 w 158"/>
                <a:gd name="T29" fmla="*/ 101 h 119"/>
                <a:gd name="T30" fmla="*/ 102 w 158"/>
                <a:gd name="T31" fmla="*/ 101 h 119"/>
                <a:gd name="T32" fmla="*/ 92 w 158"/>
                <a:gd name="T33" fmla="*/ 106 h 119"/>
                <a:gd name="T34" fmla="*/ 90 w 158"/>
                <a:gd name="T35" fmla="*/ 106 h 119"/>
                <a:gd name="T36" fmla="*/ 139 w 158"/>
                <a:gd name="T37" fmla="*/ 106 h 119"/>
                <a:gd name="T38" fmla="*/ 128 w 158"/>
                <a:gd name="T39" fmla="*/ 100 h 119"/>
                <a:gd name="T40" fmla="*/ 141 w 158"/>
                <a:gd name="T41" fmla="*/ 102 h 119"/>
                <a:gd name="T42" fmla="*/ 140 w 158"/>
                <a:gd name="T43" fmla="*/ 106 h 119"/>
                <a:gd name="T44" fmla="*/ 39 w 158"/>
                <a:gd name="T45" fmla="*/ 103 h 119"/>
                <a:gd name="T46" fmla="*/ 30 w 158"/>
                <a:gd name="T47" fmla="*/ 94 h 119"/>
                <a:gd name="T48" fmla="*/ 41 w 158"/>
                <a:gd name="T49" fmla="*/ 99 h 119"/>
                <a:gd name="T50" fmla="*/ 40 w 158"/>
                <a:gd name="T51" fmla="*/ 103 h 119"/>
                <a:gd name="T52" fmla="*/ 108 w 158"/>
                <a:gd name="T53" fmla="*/ 101 h 119"/>
                <a:gd name="T54" fmla="*/ 120 w 158"/>
                <a:gd name="T55" fmla="*/ 97 h 119"/>
                <a:gd name="T56" fmla="*/ 122 w 158"/>
                <a:gd name="T57" fmla="*/ 100 h 119"/>
                <a:gd name="T58" fmla="*/ 120 w 158"/>
                <a:gd name="T59" fmla="*/ 102 h 119"/>
                <a:gd name="T60" fmla="*/ 110 w 158"/>
                <a:gd name="T61" fmla="*/ 102 h 119"/>
                <a:gd name="T62" fmla="*/ 24 w 158"/>
                <a:gd name="T63" fmla="*/ 91 h 119"/>
                <a:gd name="T64" fmla="*/ 16 w 158"/>
                <a:gd name="T65" fmla="*/ 82 h 119"/>
                <a:gd name="T66" fmla="*/ 20 w 158"/>
                <a:gd name="T67" fmla="*/ 79 h 119"/>
                <a:gd name="T68" fmla="*/ 26 w 158"/>
                <a:gd name="T69" fmla="*/ 90 h 119"/>
                <a:gd name="T70" fmla="*/ 13 w 158"/>
                <a:gd name="T71" fmla="*/ 74 h 119"/>
                <a:gd name="T72" fmla="*/ 7 w 158"/>
                <a:gd name="T73" fmla="*/ 64 h 119"/>
                <a:gd name="T74" fmla="*/ 8 w 158"/>
                <a:gd name="T75" fmla="*/ 60 h 119"/>
                <a:gd name="T76" fmla="*/ 11 w 158"/>
                <a:gd name="T77" fmla="*/ 63 h 119"/>
                <a:gd name="T78" fmla="*/ 14 w 158"/>
                <a:gd name="T79" fmla="*/ 74 h 119"/>
                <a:gd name="T80" fmla="*/ 6 w 158"/>
                <a:gd name="T81" fmla="*/ 55 h 119"/>
                <a:gd name="T82" fmla="*/ 2 w 158"/>
                <a:gd name="T83" fmla="*/ 43 h 119"/>
                <a:gd name="T84" fmla="*/ 6 w 158"/>
                <a:gd name="T85" fmla="*/ 42 h 119"/>
                <a:gd name="T86" fmla="*/ 7 w 158"/>
                <a:gd name="T87" fmla="*/ 55 h 119"/>
                <a:gd name="T88" fmla="*/ 3 w 158"/>
                <a:gd name="T89" fmla="*/ 35 h 119"/>
                <a:gd name="T90" fmla="*/ 0 w 158"/>
                <a:gd name="T91" fmla="*/ 22 h 119"/>
                <a:gd name="T92" fmla="*/ 5 w 158"/>
                <a:gd name="T93" fmla="*/ 22 h 119"/>
                <a:gd name="T94" fmla="*/ 3 w 158"/>
                <a:gd name="T95" fmla="*/ 35 h 119"/>
                <a:gd name="T96" fmla="*/ 3 w 158"/>
                <a:gd name="T97" fmla="*/ 14 h 119"/>
                <a:gd name="T98" fmla="*/ 0 w 158"/>
                <a:gd name="T99" fmla="*/ 12 h 119"/>
                <a:gd name="T100" fmla="*/ 3 w 158"/>
                <a:gd name="T101" fmla="*/ 0 h 119"/>
                <a:gd name="T102" fmla="*/ 5 w 158"/>
                <a:gd name="T103" fmla="*/ 1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8" h="119">
                  <a:moveTo>
                    <a:pt x="155" y="119"/>
                  </a:moveTo>
                  <a:cubicBezTo>
                    <a:pt x="154" y="119"/>
                    <a:pt x="154" y="118"/>
                    <a:pt x="153" y="118"/>
                  </a:cubicBezTo>
                  <a:cubicBezTo>
                    <a:pt x="152" y="115"/>
                    <a:pt x="150" y="113"/>
                    <a:pt x="147" y="111"/>
                  </a:cubicBezTo>
                  <a:cubicBezTo>
                    <a:pt x="146" y="110"/>
                    <a:pt x="146" y="108"/>
                    <a:pt x="147" y="107"/>
                  </a:cubicBezTo>
                  <a:cubicBezTo>
                    <a:pt x="148" y="107"/>
                    <a:pt x="149" y="106"/>
                    <a:pt x="150" y="107"/>
                  </a:cubicBezTo>
                  <a:cubicBezTo>
                    <a:pt x="153" y="110"/>
                    <a:pt x="155" y="112"/>
                    <a:pt x="157" y="115"/>
                  </a:cubicBezTo>
                  <a:cubicBezTo>
                    <a:pt x="158" y="116"/>
                    <a:pt x="157" y="118"/>
                    <a:pt x="156" y="118"/>
                  </a:cubicBezTo>
                  <a:cubicBezTo>
                    <a:pt x="156" y="119"/>
                    <a:pt x="156" y="119"/>
                    <a:pt x="155" y="119"/>
                  </a:cubicBezTo>
                  <a:close/>
                  <a:moveTo>
                    <a:pt x="70" y="109"/>
                  </a:moveTo>
                  <a:cubicBezTo>
                    <a:pt x="68" y="109"/>
                    <a:pt x="68" y="108"/>
                    <a:pt x="67" y="107"/>
                  </a:cubicBezTo>
                  <a:cubicBezTo>
                    <a:pt x="67" y="106"/>
                    <a:pt x="68" y="105"/>
                    <a:pt x="69" y="105"/>
                  </a:cubicBezTo>
                  <a:cubicBezTo>
                    <a:pt x="73" y="104"/>
                    <a:pt x="76" y="104"/>
                    <a:pt x="79" y="103"/>
                  </a:cubicBezTo>
                  <a:cubicBezTo>
                    <a:pt x="81" y="103"/>
                    <a:pt x="82" y="104"/>
                    <a:pt x="82" y="105"/>
                  </a:cubicBezTo>
                  <a:cubicBezTo>
                    <a:pt x="82" y="106"/>
                    <a:pt x="81" y="108"/>
                    <a:pt x="80" y="108"/>
                  </a:cubicBezTo>
                  <a:cubicBezTo>
                    <a:pt x="76" y="108"/>
                    <a:pt x="73" y="109"/>
                    <a:pt x="70" y="109"/>
                  </a:cubicBezTo>
                  <a:cubicBezTo>
                    <a:pt x="70" y="109"/>
                    <a:pt x="70" y="109"/>
                    <a:pt x="70" y="109"/>
                  </a:cubicBezTo>
                  <a:close/>
                  <a:moveTo>
                    <a:pt x="59" y="109"/>
                  </a:moveTo>
                  <a:cubicBezTo>
                    <a:pt x="59" y="109"/>
                    <a:pt x="59" y="109"/>
                    <a:pt x="59" y="109"/>
                  </a:cubicBezTo>
                  <a:cubicBezTo>
                    <a:pt x="57" y="109"/>
                    <a:pt x="54" y="108"/>
                    <a:pt x="51" y="108"/>
                  </a:cubicBezTo>
                  <a:cubicBezTo>
                    <a:pt x="50" y="108"/>
                    <a:pt x="50" y="107"/>
                    <a:pt x="49" y="107"/>
                  </a:cubicBezTo>
                  <a:cubicBezTo>
                    <a:pt x="48" y="107"/>
                    <a:pt x="47" y="106"/>
                    <a:pt x="47" y="104"/>
                  </a:cubicBezTo>
                  <a:cubicBezTo>
                    <a:pt x="48" y="103"/>
                    <a:pt x="49" y="103"/>
                    <a:pt x="50" y="103"/>
                  </a:cubicBezTo>
                  <a:cubicBezTo>
                    <a:pt x="51" y="103"/>
                    <a:pt x="52" y="103"/>
                    <a:pt x="52" y="104"/>
                  </a:cubicBezTo>
                  <a:cubicBezTo>
                    <a:pt x="55" y="104"/>
                    <a:pt x="57" y="104"/>
                    <a:pt x="60" y="105"/>
                  </a:cubicBezTo>
                  <a:cubicBezTo>
                    <a:pt x="61" y="105"/>
                    <a:pt x="62" y="106"/>
                    <a:pt x="62" y="107"/>
                  </a:cubicBezTo>
                  <a:cubicBezTo>
                    <a:pt x="62" y="108"/>
                    <a:pt x="61" y="109"/>
                    <a:pt x="59" y="109"/>
                  </a:cubicBezTo>
                  <a:close/>
                  <a:moveTo>
                    <a:pt x="90" y="106"/>
                  </a:moveTo>
                  <a:cubicBezTo>
                    <a:pt x="89" y="106"/>
                    <a:pt x="88" y="105"/>
                    <a:pt x="88" y="104"/>
                  </a:cubicBezTo>
                  <a:cubicBezTo>
                    <a:pt x="87" y="103"/>
                    <a:pt x="88" y="102"/>
                    <a:pt x="89" y="102"/>
                  </a:cubicBezTo>
                  <a:cubicBezTo>
                    <a:pt x="91" y="101"/>
                    <a:pt x="91" y="101"/>
                    <a:pt x="91" y="101"/>
                  </a:cubicBezTo>
                  <a:cubicBezTo>
                    <a:pt x="94" y="101"/>
                    <a:pt x="97" y="100"/>
                    <a:pt x="99" y="100"/>
                  </a:cubicBezTo>
                  <a:cubicBezTo>
                    <a:pt x="101" y="99"/>
                    <a:pt x="102" y="100"/>
                    <a:pt x="102" y="101"/>
                  </a:cubicBezTo>
                  <a:cubicBezTo>
                    <a:pt x="102" y="103"/>
                    <a:pt x="101" y="104"/>
                    <a:pt x="100" y="104"/>
                  </a:cubicBezTo>
                  <a:cubicBezTo>
                    <a:pt x="98" y="104"/>
                    <a:pt x="95" y="105"/>
                    <a:pt x="92" y="106"/>
                  </a:cubicBezTo>
                  <a:cubicBezTo>
                    <a:pt x="90" y="106"/>
                    <a:pt x="90" y="106"/>
                    <a:pt x="90" y="106"/>
                  </a:cubicBezTo>
                  <a:cubicBezTo>
                    <a:pt x="90" y="106"/>
                    <a:pt x="90" y="106"/>
                    <a:pt x="90" y="106"/>
                  </a:cubicBezTo>
                  <a:close/>
                  <a:moveTo>
                    <a:pt x="140" y="106"/>
                  </a:moveTo>
                  <a:cubicBezTo>
                    <a:pt x="140" y="106"/>
                    <a:pt x="139" y="106"/>
                    <a:pt x="139" y="106"/>
                  </a:cubicBezTo>
                  <a:cubicBezTo>
                    <a:pt x="136" y="104"/>
                    <a:pt x="133" y="103"/>
                    <a:pt x="130" y="103"/>
                  </a:cubicBezTo>
                  <a:cubicBezTo>
                    <a:pt x="128" y="102"/>
                    <a:pt x="128" y="101"/>
                    <a:pt x="128" y="100"/>
                  </a:cubicBezTo>
                  <a:cubicBezTo>
                    <a:pt x="128" y="99"/>
                    <a:pt x="129" y="98"/>
                    <a:pt x="131" y="98"/>
                  </a:cubicBezTo>
                  <a:cubicBezTo>
                    <a:pt x="134" y="99"/>
                    <a:pt x="137" y="100"/>
                    <a:pt x="141" y="102"/>
                  </a:cubicBezTo>
                  <a:cubicBezTo>
                    <a:pt x="142" y="102"/>
                    <a:pt x="142" y="103"/>
                    <a:pt x="142" y="104"/>
                  </a:cubicBezTo>
                  <a:cubicBezTo>
                    <a:pt x="141" y="105"/>
                    <a:pt x="141" y="106"/>
                    <a:pt x="140" y="106"/>
                  </a:cubicBezTo>
                  <a:close/>
                  <a:moveTo>
                    <a:pt x="40" y="103"/>
                  </a:moveTo>
                  <a:cubicBezTo>
                    <a:pt x="40" y="103"/>
                    <a:pt x="39" y="103"/>
                    <a:pt x="39" y="103"/>
                  </a:cubicBezTo>
                  <a:cubicBezTo>
                    <a:pt x="36" y="102"/>
                    <a:pt x="33" y="100"/>
                    <a:pt x="30" y="97"/>
                  </a:cubicBezTo>
                  <a:cubicBezTo>
                    <a:pt x="29" y="97"/>
                    <a:pt x="29" y="95"/>
                    <a:pt x="30" y="94"/>
                  </a:cubicBezTo>
                  <a:cubicBezTo>
                    <a:pt x="31" y="93"/>
                    <a:pt x="32" y="93"/>
                    <a:pt x="33" y="94"/>
                  </a:cubicBezTo>
                  <a:cubicBezTo>
                    <a:pt x="36" y="96"/>
                    <a:pt x="38" y="98"/>
                    <a:pt x="41" y="99"/>
                  </a:cubicBezTo>
                  <a:cubicBezTo>
                    <a:pt x="42" y="100"/>
                    <a:pt x="43" y="101"/>
                    <a:pt x="42" y="102"/>
                  </a:cubicBezTo>
                  <a:cubicBezTo>
                    <a:pt x="42" y="103"/>
                    <a:pt x="41" y="103"/>
                    <a:pt x="40" y="103"/>
                  </a:cubicBezTo>
                  <a:close/>
                  <a:moveTo>
                    <a:pt x="110" y="102"/>
                  </a:moveTo>
                  <a:cubicBezTo>
                    <a:pt x="109" y="102"/>
                    <a:pt x="108" y="102"/>
                    <a:pt x="108" y="101"/>
                  </a:cubicBezTo>
                  <a:cubicBezTo>
                    <a:pt x="108" y="99"/>
                    <a:pt x="108" y="98"/>
                    <a:pt x="110" y="98"/>
                  </a:cubicBezTo>
                  <a:cubicBezTo>
                    <a:pt x="113" y="98"/>
                    <a:pt x="116" y="97"/>
                    <a:pt x="120" y="97"/>
                  </a:cubicBezTo>
                  <a:cubicBezTo>
                    <a:pt x="120" y="97"/>
                    <a:pt x="120" y="97"/>
                    <a:pt x="120" y="97"/>
                  </a:cubicBezTo>
                  <a:cubicBezTo>
                    <a:pt x="121" y="97"/>
                    <a:pt x="122" y="98"/>
                    <a:pt x="122" y="100"/>
                  </a:cubicBezTo>
                  <a:cubicBezTo>
                    <a:pt x="122" y="101"/>
                    <a:pt x="121" y="102"/>
                    <a:pt x="120" y="102"/>
                  </a:cubicBezTo>
                  <a:cubicBezTo>
                    <a:pt x="120" y="102"/>
                    <a:pt x="120" y="102"/>
                    <a:pt x="120" y="102"/>
                  </a:cubicBezTo>
                  <a:cubicBezTo>
                    <a:pt x="120" y="102"/>
                    <a:pt x="120" y="102"/>
                    <a:pt x="120" y="102"/>
                  </a:cubicBezTo>
                  <a:cubicBezTo>
                    <a:pt x="117" y="102"/>
                    <a:pt x="114" y="102"/>
                    <a:pt x="110" y="102"/>
                  </a:cubicBezTo>
                  <a:cubicBezTo>
                    <a:pt x="110" y="102"/>
                    <a:pt x="110" y="102"/>
                    <a:pt x="110" y="102"/>
                  </a:cubicBezTo>
                  <a:close/>
                  <a:moveTo>
                    <a:pt x="24" y="91"/>
                  </a:moveTo>
                  <a:cubicBezTo>
                    <a:pt x="24" y="91"/>
                    <a:pt x="23" y="91"/>
                    <a:pt x="23" y="90"/>
                  </a:cubicBezTo>
                  <a:cubicBezTo>
                    <a:pt x="20" y="88"/>
                    <a:pt x="18" y="85"/>
                    <a:pt x="16" y="82"/>
                  </a:cubicBezTo>
                  <a:cubicBezTo>
                    <a:pt x="15" y="81"/>
                    <a:pt x="16" y="80"/>
                    <a:pt x="17" y="79"/>
                  </a:cubicBezTo>
                  <a:cubicBezTo>
                    <a:pt x="18" y="78"/>
                    <a:pt x="19" y="78"/>
                    <a:pt x="20" y="79"/>
                  </a:cubicBezTo>
                  <a:cubicBezTo>
                    <a:pt x="22" y="82"/>
                    <a:pt x="24" y="85"/>
                    <a:pt x="26" y="87"/>
                  </a:cubicBezTo>
                  <a:cubicBezTo>
                    <a:pt x="27" y="88"/>
                    <a:pt x="26" y="89"/>
                    <a:pt x="26" y="90"/>
                  </a:cubicBezTo>
                  <a:cubicBezTo>
                    <a:pt x="25" y="91"/>
                    <a:pt x="25" y="91"/>
                    <a:pt x="24" y="91"/>
                  </a:cubicBezTo>
                  <a:close/>
                  <a:moveTo>
                    <a:pt x="13" y="74"/>
                  </a:moveTo>
                  <a:cubicBezTo>
                    <a:pt x="12" y="74"/>
                    <a:pt x="11" y="74"/>
                    <a:pt x="11" y="73"/>
                  </a:cubicBezTo>
                  <a:cubicBezTo>
                    <a:pt x="9" y="70"/>
                    <a:pt x="8" y="67"/>
                    <a:pt x="7" y="64"/>
                  </a:cubicBezTo>
                  <a:cubicBezTo>
                    <a:pt x="7" y="64"/>
                    <a:pt x="7" y="64"/>
                    <a:pt x="7" y="63"/>
                  </a:cubicBezTo>
                  <a:cubicBezTo>
                    <a:pt x="6" y="62"/>
                    <a:pt x="7" y="61"/>
                    <a:pt x="8" y="60"/>
                  </a:cubicBezTo>
                  <a:cubicBezTo>
                    <a:pt x="9" y="60"/>
                    <a:pt x="11" y="61"/>
                    <a:pt x="11" y="62"/>
                  </a:cubicBezTo>
                  <a:cubicBezTo>
                    <a:pt x="11" y="62"/>
                    <a:pt x="11" y="63"/>
                    <a:pt x="11" y="63"/>
                  </a:cubicBezTo>
                  <a:cubicBezTo>
                    <a:pt x="12" y="66"/>
                    <a:pt x="13" y="68"/>
                    <a:pt x="15" y="71"/>
                  </a:cubicBezTo>
                  <a:cubicBezTo>
                    <a:pt x="15" y="72"/>
                    <a:pt x="15" y="73"/>
                    <a:pt x="14" y="74"/>
                  </a:cubicBezTo>
                  <a:cubicBezTo>
                    <a:pt x="13" y="74"/>
                    <a:pt x="13" y="74"/>
                    <a:pt x="13" y="74"/>
                  </a:cubicBezTo>
                  <a:close/>
                  <a:moveTo>
                    <a:pt x="6" y="55"/>
                  </a:moveTo>
                  <a:cubicBezTo>
                    <a:pt x="5" y="55"/>
                    <a:pt x="4" y="54"/>
                    <a:pt x="4" y="53"/>
                  </a:cubicBezTo>
                  <a:cubicBezTo>
                    <a:pt x="3" y="50"/>
                    <a:pt x="3" y="46"/>
                    <a:pt x="2" y="43"/>
                  </a:cubicBezTo>
                  <a:cubicBezTo>
                    <a:pt x="2" y="42"/>
                    <a:pt x="3" y="41"/>
                    <a:pt x="4" y="41"/>
                  </a:cubicBezTo>
                  <a:cubicBezTo>
                    <a:pt x="5" y="40"/>
                    <a:pt x="6" y="41"/>
                    <a:pt x="6" y="42"/>
                  </a:cubicBezTo>
                  <a:cubicBezTo>
                    <a:pt x="7" y="46"/>
                    <a:pt x="7" y="49"/>
                    <a:pt x="8" y="52"/>
                  </a:cubicBezTo>
                  <a:cubicBezTo>
                    <a:pt x="8" y="53"/>
                    <a:pt x="8" y="55"/>
                    <a:pt x="7" y="55"/>
                  </a:cubicBezTo>
                  <a:cubicBezTo>
                    <a:pt x="6" y="55"/>
                    <a:pt x="6" y="55"/>
                    <a:pt x="6" y="55"/>
                  </a:cubicBezTo>
                  <a:close/>
                  <a:moveTo>
                    <a:pt x="3" y="35"/>
                  </a:moveTo>
                  <a:cubicBezTo>
                    <a:pt x="2" y="35"/>
                    <a:pt x="1" y="34"/>
                    <a:pt x="1" y="33"/>
                  </a:cubicBezTo>
                  <a:cubicBezTo>
                    <a:pt x="1" y="29"/>
                    <a:pt x="1" y="26"/>
                    <a:pt x="0" y="22"/>
                  </a:cubicBezTo>
                  <a:cubicBezTo>
                    <a:pt x="0" y="21"/>
                    <a:pt x="1" y="20"/>
                    <a:pt x="3" y="20"/>
                  </a:cubicBezTo>
                  <a:cubicBezTo>
                    <a:pt x="4" y="20"/>
                    <a:pt x="5" y="21"/>
                    <a:pt x="5" y="22"/>
                  </a:cubicBezTo>
                  <a:cubicBezTo>
                    <a:pt x="5" y="26"/>
                    <a:pt x="5" y="29"/>
                    <a:pt x="5" y="32"/>
                  </a:cubicBezTo>
                  <a:cubicBezTo>
                    <a:pt x="5" y="34"/>
                    <a:pt x="4" y="35"/>
                    <a:pt x="3" y="35"/>
                  </a:cubicBezTo>
                  <a:cubicBezTo>
                    <a:pt x="3" y="35"/>
                    <a:pt x="3" y="35"/>
                    <a:pt x="3" y="35"/>
                  </a:cubicBezTo>
                  <a:close/>
                  <a:moveTo>
                    <a:pt x="3" y="14"/>
                  </a:moveTo>
                  <a:cubicBezTo>
                    <a:pt x="3" y="14"/>
                    <a:pt x="3" y="14"/>
                    <a:pt x="3" y="14"/>
                  </a:cubicBezTo>
                  <a:cubicBezTo>
                    <a:pt x="1" y="14"/>
                    <a:pt x="0" y="13"/>
                    <a:pt x="0" y="12"/>
                  </a:cubicBezTo>
                  <a:cubicBezTo>
                    <a:pt x="0" y="9"/>
                    <a:pt x="1" y="6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ubicBezTo>
                    <a:pt x="5" y="6"/>
                    <a:pt x="5" y="9"/>
                    <a:pt x="5" y="12"/>
                  </a:cubicBezTo>
                  <a:cubicBezTo>
                    <a:pt x="5" y="13"/>
                    <a:pt x="4" y="14"/>
                    <a:pt x="3" y="14"/>
                  </a:cubicBezTo>
                  <a:close/>
                </a:path>
              </a:pathLst>
            </a:custGeom>
            <a:solidFill>
              <a:srgbClr val="1628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797" name="î$liḓe"/>
            <p:cNvSpPr/>
            <p:nvPr/>
          </p:nvSpPr>
          <p:spPr bwMode="auto">
            <a:xfrm>
              <a:off x="7237413" y="2060576"/>
              <a:ext cx="695325" cy="1035050"/>
            </a:xfrm>
            <a:custGeom>
              <a:avLst/>
              <a:gdLst>
                <a:gd name="T0" fmla="*/ 73 w 73"/>
                <a:gd name="T1" fmla="*/ 37 h 109"/>
                <a:gd name="T2" fmla="*/ 36 w 73"/>
                <a:gd name="T3" fmla="*/ 0 h 109"/>
                <a:gd name="T4" fmla="*/ 0 w 73"/>
                <a:gd name="T5" fmla="*/ 37 h 109"/>
                <a:gd name="T6" fmla="*/ 5 w 73"/>
                <a:gd name="T7" fmla="*/ 54 h 109"/>
                <a:gd name="T8" fmla="*/ 5 w 73"/>
                <a:gd name="T9" fmla="*/ 54 h 109"/>
                <a:gd name="T10" fmla="*/ 35 w 73"/>
                <a:gd name="T11" fmla="*/ 108 h 109"/>
                <a:gd name="T12" fmla="*/ 36 w 73"/>
                <a:gd name="T13" fmla="*/ 109 h 109"/>
                <a:gd name="T14" fmla="*/ 38 w 73"/>
                <a:gd name="T15" fmla="*/ 108 h 109"/>
                <a:gd name="T16" fmla="*/ 68 w 73"/>
                <a:gd name="T17" fmla="*/ 54 h 109"/>
                <a:gd name="T18" fmla="*/ 68 w 73"/>
                <a:gd name="T19" fmla="*/ 54 h 109"/>
                <a:gd name="T20" fmla="*/ 73 w 73"/>
                <a:gd name="T21" fmla="*/ 37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109">
                  <a:moveTo>
                    <a:pt x="73" y="37"/>
                  </a:moveTo>
                  <a:cubicBezTo>
                    <a:pt x="73" y="17"/>
                    <a:pt x="56" y="0"/>
                    <a:pt x="36" y="0"/>
                  </a:cubicBezTo>
                  <a:cubicBezTo>
                    <a:pt x="16" y="0"/>
                    <a:pt x="0" y="17"/>
                    <a:pt x="0" y="37"/>
                  </a:cubicBezTo>
                  <a:cubicBezTo>
                    <a:pt x="0" y="43"/>
                    <a:pt x="2" y="49"/>
                    <a:pt x="5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35" y="108"/>
                    <a:pt x="35" y="108"/>
                    <a:pt x="35" y="108"/>
                  </a:cubicBezTo>
                  <a:cubicBezTo>
                    <a:pt x="35" y="108"/>
                    <a:pt x="36" y="109"/>
                    <a:pt x="36" y="109"/>
                  </a:cubicBezTo>
                  <a:cubicBezTo>
                    <a:pt x="37" y="109"/>
                    <a:pt x="38" y="108"/>
                    <a:pt x="38" y="108"/>
                  </a:cubicBezTo>
                  <a:cubicBezTo>
                    <a:pt x="68" y="54"/>
                    <a:pt x="68" y="54"/>
                    <a:pt x="68" y="54"/>
                  </a:cubicBezTo>
                  <a:cubicBezTo>
                    <a:pt x="68" y="54"/>
                    <a:pt x="68" y="54"/>
                    <a:pt x="68" y="54"/>
                  </a:cubicBezTo>
                  <a:cubicBezTo>
                    <a:pt x="71" y="49"/>
                    <a:pt x="73" y="43"/>
                    <a:pt x="73" y="37"/>
                  </a:cubicBezTo>
                  <a:close/>
                </a:path>
              </a:pathLst>
            </a:custGeom>
            <a:solidFill>
              <a:srgbClr val="1628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798" name="íṩ1íḓè"/>
            <p:cNvSpPr/>
            <p:nvPr/>
          </p:nvSpPr>
          <p:spPr bwMode="auto">
            <a:xfrm>
              <a:off x="7351713" y="2184401"/>
              <a:ext cx="457200" cy="455613"/>
            </a:xfrm>
            <a:prstGeom prst="ellipse">
              <a:avLst/>
            </a:prstGeom>
            <a:solidFill>
              <a:srgbClr val="284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799" name="îṥḷíḑê"/>
            <p:cNvSpPr/>
            <p:nvPr/>
          </p:nvSpPr>
          <p:spPr bwMode="auto">
            <a:xfrm>
              <a:off x="5934075" y="1147763"/>
              <a:ext cx="504825" cy="741363"/>
            </a:xfrm>
            <a:custGeom>
              <a:avLst/>
              <a:gdLst>
                <a:gd name="T0" fmla="*/ 53 w 53"/>
                <a:gd name="T1" fmla="*/ 26 h 78"/>
                <a:gd name="T2" fmla="*/ 27 w 53"/>
                <a:gd name="T3" fmla="*/ 0 h 78"/>
                <a:gd name="T4" fmla="*/ 0 w 53"/>
                <a:gd name="T5" fmla="*/ 26 h 78"/>
                <a:gd name="T6" fmla="*/ 4 w 53"/>
                <a:gd name="T7" fmla="*/ 39 h 78"/>
                <a:gd name="T8" fmla="*/ 4 w 53"/>
                <a:gd name="T9" fmla="*/ 39 h 78"/>
                <a:gd name="T10" fmla="*/ 26 w 53"/>
                <a:gd name="T11" fmla="*/ 78 h 78"/>
                <a:gd name="T12" fmla="*/ 27 w 53"/>
                <a:gd name="T13" fmla="*/ 78 h 78"/>
                <a:gd name="T14" fmla="*/ 28 w 53"/>
                <a:gd name="T15" fmla="*/ 78 h 78"/>
                <a:gd name="T16" fmla="*/ 50 w 53"/>
                <a:gd name="T17" fmla="*/ 39 h 78"/>
                <a:gd name="T18" fmla="*/ 50 w 53"/>
                <a:gd name="T19" fmla="*/ 39 h 78"/>
                <a:gd name="T20" fmla="*/ 53 w 53"/>
                <a:gd name="T21" fmla="*/ 2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3" h="78">
                  <a:moveTo>
                    <a:pt x="53" y="26"/>
                  </a:moveTo>
                  <a:cubicBezTo>
                    <a:pt x="53" y="11"/>
                    <a:pt x="41" y="0"/>
                    <a:pt x="27" y="0"/>
                  </a:cubicBezTo>
                  <a:cubicBezTo>
                    <a:pt x="12" y="0"/>
                    <a:pt x="0" y="11"/>
                    <a:pt x="0" y="26"/>
                  </a:cubicBezTo>
                  <a:cubicBezTo>
                    <a:pt x="0" y="31"/>
                    <a:pt x="2" y="35"/>
                    <a:pt x="4" y="39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26" y="78"/>
                    <a:pt x="26" y="78"/>
                    <a:pt x="26" y="78"/>
                  </a:cubicBezTo>
                  <a:cubicBezTo>
                    <a:pt x="26" y="78"/>
                    <a:pt x="26" y="78"/>
                    <a:pt x="27" y="78"/>
                  </a:cubicBezTo>
                  <a:cubicBezTo>
                    <a:pt x="27" y="78"/>
                    <a:pt x="28" y="78"/>
                    <a:pt x="28" y="78"/>
                  </a:cubicBezTo>
                  <a:cubicBezTo>
                    <a:pt x="50" y="39"/>
                    <a:pt x="50" y="39"/>
                    <a:pt x="50" y="39"/>
                  </a:cubicBezTo>
                  <a:cubicBezTo>
                    <a:pt x="50" y="39"/>
                    <a:pt x="50" y="39"/>
                    <a:pt x="50" y="39"/>
                  </a:cubicBezTo>
                  <a:cubicBezTo>
                    <a:pt x="52" y="35"/>
                    <a:pt x="53" y="31"/>
                    <a:pt x="53" y="26"/>
                  </a:cubicBezTo>
                  <a:close/>
                </a:path>
              </a:pathLst>
            </a:custGeom>
            <a:solidFill>
              <a:srgbClr val="284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800" name="ïṩḷiḑê"/>
            <p:cNvSpPr/>
            <p:nvPr/>
          </p:nvSpPr>
          <p:spPr bwMode="auto">
            <a:xfrm>
              <a:off x="6019800" y="1223963"/>
              <a:ext cx="333375" cy="341313"/>
            </a:xfrm>
            <a:prstGeom prst="ellipse">
              <a:avLst/>
            </a:prstGeom>
            <a:solidFill>
              <a:srgbClr val="1628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801" name="iṧľîḋê"/>
            <p:cNvSpPr/>
            <p:nvPr/>
          </p:nvSpPr>
          <p:spPr bwMode="auto">
            <a:xfrm>
              <a:off x="4364038" y="1860551"/>
              <a:ext cx="1028700" cy="1530350"/>
            </a:xfrm>
            <a:custGeom>
              <a:avLst/>
              <a:gdLst>
                <a:gd name="T0" fmla="*/ 108 w 108"/>
                <a:gd name="T1" fmla="*/ 54 h 161"/>
                <a:gd name="T2" fmla="*/ 54 w 108"/>
                <a:gd name="T3" fmla="*/ 0 h 161"/>
                <a:gd name="T4" fmla="*/ 0 w 108"/>
                <a:gd name="T5" fmla="*/ 54 h 161"/>
                <a:gd name="T6" fmla="*/ 7 w 108"/>
                <a:gd name="T7" fmla="*/ 80 h 161"/>
                <a:gd name="T8" fmla="*/ 7 w 108"/>
                <a:gd name="T9" fmla="*/ 80 h 161"/>
                <a:gd name="T10" fmla="*/ 52 w 108"/>
                <a:gd name="T11" fmla="*/ 159 h 161"/>
                <a:gd name="T12" fmla="*/ 54 w 108"/>
                <a:gd name="T13" fmla="*/ 161 h 161"/>
                <a:gd name="T14" fmla="*/ 57 w 108"/>
                <a:gd name="T15" fmla="*/ 159 h 161"/>
                <a:gd name="T16" fmla="*/ 102 w 108"/>
                <a:gd name="T17" fmla="*/ 80 h 161"/>
                <a:gd name="T18" fmla="*/ 102 w 108"/>
                <a:gd name="T19" fmla="*/ 80 h 161"/>
                <a:gd name="T20" fmla="*/ 108 w 108"/>
                <a:gd name="T21" fmla="*/ 54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161">
                  <a:moveTo>
                    <a:pt x="108" y="54"/>
                  </a:moveTo>
                  <a:cubicBezTo>
                    <a:pt x="108" y="24"/>
                    <a:pt x="84" y="0"/>
                    <a:pt x="54" y="0"/>
                  </a:cubicBezTo>
                  <a:cubicBezTo>
                    <a:pt x="25" y="0"/>
                    <a:pt x="0" y="24"/>
                    <a:pt x="0" y="54"/>
                  </a:cubicBezTo>
                  <a:cubicBezTo>
                    <a:pt x="0" y="63"/>
                    <a:pt x="3" y="72"/>
                    <a:pt x="7" y="80"/>
                  </a:cubicBezTo>
                  <a:cubicBezTo>
                    <a:pt x="7" y="80"/>
                    <a:pt x="7" y="80"/>
                    <a:pt x="7" y="80"/>
                  </a:cubicBezTo>
                  <a:cubicBezTo>
                    <a:pt x="52" y="159"/>
                    <a:pt x="52" y="159"/>
                    <a:pt x="52" y="159"/>
                  </a:cubicBezTo>
                  <a:cubicBezTo>
                    <a:pt x="53" y="160"/>
                    <a:pt x="53" y="161"/>
                    <a:pt x="54" y="161"/>
                  </a:cubicBezTo>
                  <a:cubicBezTo>
                    <a:pt x="55" y="161"/>
                    <a:pt x="56" y="160"/>
                    <a:pt x="57" y="159"/>
                  </a:cubicBezTo>
                  <a:cubicBezTo>
                    <a:pt x="102" y="80"/>
                    <a:pt x="102" y="80"/>
                    <a:pt x="102" y="80"/>
                  </a:cubicBezTo>
                  <a:cubicBezTo>
                    <a:pt x="102" y="80"/>
                    <a:pt x="102" y="80"/>
                    <a:pt x="102" y="80"/>
                  </a:cubicBezTo>
                  <a:cubicBezTo>
                    <a:pt x="106" y="72"/>
                    <a:pt x="108" y="63"/>
                    <a:pt x="108" y="54"/>
                  </a:cubicBezTo>
                  <a:close/>
                </a:path>
              </a:pathLst>
            </a:custGeom>
            <a:solidFill>
              <a:srgbClr val="1628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802" name="íṣḷíḓe"/>
            <p:cNvSpPr/>
            <p:nvPr/>
          </p:nvSpPr>
          <p:spPr bwMode="auto">
            <a:xfrm>
              <a:off x="4535488" y="2032001"/>
              <a:ext cx="685800" cy="684213"/>
            </a:xfrm>
            <a:prstGeom prst="ellipse">
              <a:avLst/>
            </a:prstGeom>
            <a:solidFill>
              <a:srgbClr val="E58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803" name="iṣliḋè"/>
            <p:cNvSpPr/>
            <p:nvPr/>
          </p:nvSpPr>
          <p:spPr bwMode="auto">
            <a:xfrm>
              <a:off x="5106988" y="5472113"/>
              <a:ext cx="238125" cy="219075"/>
            </a:xfrm>
            <a:custGeom>
              <a:avLst/>
              <a:gdLst>
                <a:gd name="T0" fmla="*/ 23 w 25"/>
                <a:gd name="T1" fmla="*/ 5 h 23"/>
                <a:gd name="T2" fmla="*/ 23 w 25"/>
                <a:gd name="T3" fmla="*/ 7 h 23"/>
                <a:gd name="T4" fmla="*/ 23 w 25"/>
                <a:gd name="T5" fmla="*/ 16 h 23"/>
                <a:gd name="T6" fmla="*/ 17 w 25"/>
                <a:gd name="T7" fmla="*/ 22 h 23"/>
                <a:gd name="T8" fmla="*/ 8 w 25"/>
                <a:gd name="T9" fmla="*/ 22 h 23"/>
                <a:gd name="T10" fmla="*/ 1 w 25"/>
                <a:gd name="T11" fmla="*/ 16 h 23"/>
                <a:gd name="T12" fmla="*/ 1 w 25"/>
                <a:gd name="T13" fmla="*/ 7 h 23"/>
                <a:gd name="T14" fmla="*/ 4 w 25"/>
                <a:gd name="T15" fmla="*/ 5 h 23"/>
                <a:gd name="T16" fmla="*/ 6 w 25"/>
                <a:gd name="T17" fmla="*/ 8 h 23"/>
                <a:gd name="T18" fmla="*/ 6 w 25"/>
                <a:gd name="T19" fmla="*/ 14 h 23"/>
                <a:gd name="T20" fmla="*/ 10 w 25"/>
                <a:gd name="T21" fmla="*/ 18 h 23"/>
                <a:gd name="T22" fmla="*/ 15 w 25"/>
                <a:gd name="T23" fmla="*/ 18 h 23"/>
                <a:gd name="T24" fmla="*/ 19 w 25"/>
                <a:gd name="T25" fmla="*/ 14 h 23"/>
                <a:gd name="T26" fmla="*/ 19 w 25"/>
                <a:gd name="T27" fmla="*/ 8 h 23"/>
                <a:gd name="T28" fmla="*/ 15 w 25"/>
                <a:gd name="T29" fmla="*/ 4 h 23"/>
                <a:gd name="T30" fmla="*/ 14 w 25"/>
                <a:gd name="T31" fmla="*/ 1 h 23"/>
                <a:gd name="T32" fmla="*/ 17 w 25"/>
                <a:gd name="T33" fmla="*/ 0 h 23"/>
                <a:gd name="T34" fmla="*/ 23 w 25"/>
                <a:gd name="T35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" h="23">
                  <a:moveTo>
                    <a:pt x="23" y="5"/>
                  </a:moveTo>
                  <a:cubicBezTo>
                    <a:pt x="23" y="6"/>
                    <a:pt x="23" y="6"/>
                    <a:pt x="23" y="7"/>
                  </a:cubicBezTo>
                  <a:cubicBezTo>
                    <a:pt x="25" y="10"/>
                    <a:pt x="25" y="13"/>
                    <a:pt x="23" y="16"/>
                  </a:cubicBezTo>
                  <a:cubicBezTo>
                    <a:pt x="22" y="19"/>
                    <a:pt x="20" y="21"/>
                    <a:pt x="17" y="22"/>
                  </a:cubicBezTo>
                  <a:cubicBezTo>
                    <a:pt x="14" y="23"/>
                    <a:pt x="11" y="23"/>
                    <a:pt x="8" y="22"/>
                  </a:cubicBezTo>
                  <a:cubicBezTo>
                    <a:pt x="5" y="21"/>
                    <a:pt x="3" y="19"/>
                    <a:pt x="1" y="16"/>
                  </a:cubicBezTo>
                  <a:cubicBezTo>
                    <a:pt x="0" y="13"/>
                    <a:pt x="0" y="9"/>
                    <a:pt x="1" y="7"/>
                  </a:cubicBezTo>
                  <a:cubicBezTo>
                    <a:pt x="2" y="5"/>
                    <a:pt x="3" y="5"/>
                    <a:pt x="4" y="5"/>
                  </a:cubicBezTo>
                  <a:cubicBezTo>
                    <a:pt x="5" y="6"/>
                    <a:pt x="6" y="7"/>
                    <a:pt x="6" y="8"/>
                  </a:cubicBezTo>
                  <a:cubicBezTo>
                    <a:pt x="5" y="10"/>
                    <a:pt x="5" y="12"/>
                    <a:pt x="6" y="14"/>
                  </a:cubicBezTo>
                  <a:cubicBezTo>
                    <a:pt x="6" y="16"/>
                    <a:pt x="8" y="17"/>
                    <a:pt x="10" y="18"/>
                  </a:cubicBezTo>
                  <a:cubicBezTo>
                    <a:pt x="11" y="19"/>
                    <a:pt x="13" y="19"/>
                    <a:pt x="15" y="18"/>
                  </a:cubicBezTo>
                  <a:cubicBezTo>
                    <a:pt x="17" y="17"/>
                    <a:pt x="19" y="16"/>
                    <a:pt x="19" y="14"/>
                  </a:cubicBezTo>
                  <a:cubicBezTo>
                    <a:pt x="20" y="12"/>
                    <a:pt x="20" y="10"/>
                    <a:pt x="19" y="8"/>
                  </a:cubicBezTo>
                  <a:cubicBezTo>
                    <a:pt x="19" y="6"/>
                    <a:pt x="17" y="5"/>
                    <a:pt x="15" y="4"/>
                  </a:cubicBezTo>
                  <a:cubicBezTo>
                    <a:pt x="14" y="4"/>
                    <a:pt x="14" y="2"/>
                    <a:pt x="14" y="1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9" y="1"/>
                    <a:pt x="21" y="3"/>
                    <a:pt x="23" y="5"/>
                  </a:cubicBezTo>
                  <a:close/>
                </a:path>
              </a:pathLst>
            </a:custGeom>
            <a:solidFill>
              <a:srgbClr val="E58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</p:grpSp>
      <p:grpSp>
        <p:nvGrpSpPr>
          <p:cNvPr id="2942" name="66b5a9db-4508-4e9f-b1f6-1ac20ca89a6c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8655764" y="2441766"/>
            <a:ext cx="1246565" cy="1009704"/>
            <a:chOff x="3092451" y="987426"/>
            <a:chExt cx="6007100" cy="4865688"/>
          </a:xfrm>
        </p:grpSpPr>
        <p:sp>
          <p:nvSpPr>
            <p:cNvPr id="2943" name="îṩḻiḓe"/>
            <p:cNvSpPr/>
            <p:nvPr/>
          </p:nvSpPr>
          <p:spPr bwMode="auto">
            <a:xfrm>
              <a:off x="8040688" y="1092201"/>
              <a:ext cx="120650" cy="677863"/>
            </a:xfrm>
            <a:prstGeom prst="rect">
              <a:avLst/>
            </a:prstGeom>
            <a:solidFill>
              <a:srgbClr val="DF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944" name="ïşḷïḑe"/>
            <p:cNvSpPr/>
            <p:nvPr/>
          </p:nvSpPr>
          <p:spPr bwMode="auto">
            <a:xfrm>
              <a:off x="7848601" y="1230313"/>
              <a:ext cx="122238" cy="539750"/>
            </a:xfrm>
            <a:prstGeom prst="rect">
              <a:avLst/>
            </a:prstGeom>
            <a:solidFill>
              <a:srgbClr val="DF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945" name="íṥlïḓe"/>
            <p:cNvSpPr/>
            <p:nvPr/>
          </p:nvSpPr>
          <p:spPr bwMode="auto">
            <a:xfrm>
              <a:off x="7640638" y="1265238"/>
              <a:ext cx="139700" cy="504825"/>
            </a:xfrm>
            <a:prstGeom prst="rect">
              <a:avLst/>
            </a:prstGeom>
            <a:solidFill>
              <a:srgbClr val="DF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946" name="iśľïḓe"/>
            <p:cNvSpPr/>
            <p:nvPr/>
          </p:nvSpPr>
          <p:spPr bwMode="auto">
            <a:xfrm>
              <a:off x="7450138" y="1092201"/>
              <a:ext cx="120650" cy="677863"/>
            </a:xfrm>
            <a:prstGeom prst="rect">
              <a:avLst/>
            </a:prstGeom>
            <a:solidFill>
              <a:srgbClr val="DF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947" name="îśľîdè"/>
            <p:cNvSpPr/>
            <p:nvPr/>
          </p:nvSpPr>
          <p:spPr bwMode="auto">
            <a:xfrm>
              <a:off x="8839201" y="1300163"/>
              <a:ext cx="120650" cy="469900"/>
            </a:xfrm>
            <a:prstGeom prst="rect">
              <a:avLst/>
            </a:prstGeom>
            <a:solidFill>
              <a:srgbClr val="DF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948" name="ïs1iḍê"/>
            <p:cNvSpPr/>
            <p:nvPr/>
          </p:nvSpPr>
          <p:spPr bwMode="auto">
            <a:xfrm>
              <a:off x="8631238" y="1230313"/>
              <a:ext cx="138113" cy="539750"/>
            </a:xfrm>
            <a:prstGeom prst="rect">
              <a:avLst/>
            </a:prstGeom>
            <a:solidFill>
              <a:srgbClr val="DF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949" name="ïSľîdè"/>
            <p:cNvSpPr/>
            <p:nvPr/>
          </p:nvSpPr>
          <p:spPr bwMode="auto">
            <a:xfrm>
              <a:off x="8439151" y="987426"/>
              <a:ext cx="122238" cy="782638"/>
            </a:xfrm>
            <a:prstGeom prst="rect">
              <a:avLst/>
            </a:prstGeom>
            <a:solidFill>
              <a:srgbClr val="6BA4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950" name="íšlîḍè"/>
            <p:cNvSpPr/>
            <p:nvPr/>
          </p:nvSpPr>
          <p:spPr bwMode="auto">
            <a:xfrm>
              <a:off x="8231188" y="1439863"/>
              <a:ext cx="138113" cy="330200"/>
            </a:xfrm>
            <a:prstGeom prst="rect">
              <a:avLst/>
            </a:prstGeom>
            <a:solidFill>
              <a:srgbClr val="DF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951" name="íṡḻíḑê"/>
            <p:cNvSpPr/>
            <p:nvPr/>
          </p:nvSpPr>
          <p:spPr bwMode="auto">
            <a:xfrm>
              <a:off x="3595688" y="3455988"/>
              <a:ext cx="120650" cy="676275"/>
            </a:xfrm>
            <a:prstGeom prst="rect">
              <a:avLst/>
            </a:prstGeom>
            <a:solidFill>
              <a:srgbClr val="DF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952" name="îṧḷïḑè"/>
            <p:cNvSpPr/>
            <p:nvPr/>
          </p:nvSpPr>
          <p:spPr bwMode="auto">
            <a:xfrm>
              <a:off x="3786188" y="3594101"/>
              <a:ext cx="139700" cy="538163"/>
            </a:xfrm>
            <a:prstGeom prst="rect">
              <a:avLst/>
            </a:prstGeom>
            <a:solidFill>
              <a:srgbClr val="6BA4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953" name="îsḻídè"/>
            <p:cNvSpPr/>
            <p:nvPr/>
          </p:nvSpPr>
          <p:spPr bwMode="auto">
            <a:xfrm>
              <a:off x="3994151" y="3629026"/>
              <a:ext cx="122238" cy="503238"/>
            </a:xfrm>
            <a:prstGeom prst="rect">
              <a:avLst/>
            </a:prstGeom>
            <a:solidFill>
              <a:srgbClr val="DF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954" name="islíďé"/>
            <p:cNvSpPr/>
            <p:nvPr/>
          </p:nvSpPr>
          <p:spPr bwMode="auto">
            <a:xfrm>
              <a:off x="4186238" y="3455988"/>
              <a:ext cx="138113" cy="676275"/>
            </a:xfrm>
            <a:prstGeom prst="rect">
              <a:avLst/>
            </a:prstGeom>
            <a:solidFill>
              <a:srgbClr val="DF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955" name="îṡliḍê"/>
            <p:cNvSpPr/>
            <p:nvPr/>
          </p:nvSpPr>
          <p:spPr bwMode="auto">
            <a:xfrm>
              <a:off x="3195638" y="3351213"/>
              <a:ext cx="122238" cy="781050"/>
            </a:xfrm>
            <a:prstGeom prst="rect">
              <a:avLst/>
            </a:prstGeom>
            <a:solidFill>
              <a:srgbClr val="DF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956" name="ïşḻïḍé"/>
            <p:cNvSpPr/>
            <p:nvPr/>
          </p:nvSpPr>
          <p:spPr bwMode="auto">
            <a:xfrm>
              <a:off x="3387726" y="3802063"/>
              <a:ext cx="138113" cy="330200"/>
            </a:xfrm>
            <a:prstGeom prst="rect">
              <a:avLst/>
            </a:prstGeom>
            <a:solidFill>
              <a:srgbClr val="DF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957" name="íṡļiḑé"/>
            <p:cNvSpPr/>
            <p:nvPr/>
          </p:nvSpPr>
          <p:spPr bwMode="auto">
            <a:xfrm>
              <a:off x="4481513" y="1682751"/>
              <a:ext cx="3211513" cy="4170363"/>
            </a:xfrm>
            <a:custGeom>
              <a:avLst/>
              <a:gdLst>
                <a:gd name="T0" fmla="*/ 107 w 185"/>
                <a:gd name="T1" fmla="*/ 240 h 240"/>
                <a:gd name="T2" fmla="*/ 5 w 185"/>
                <a:gd name="T3" fmla="*/ 240 h 240"/>
                <a:gd name="T4" fmla="*/ 22 w 185"/>
                <a:gd name="T5" fmla="*/ 152 h 240"/>
                <a:gd name="T6" fmla="*/ 22 w 185"/>
                <a:gd name="T7" fmla="*/ 145 h 240"/>
                <a:gd name="T8" fmla="*/ 21 w 185"/>
                <a:gd name="T9" fmla="*/ 138 h 240"/>
                <a:gd name="T10" fmla="*/ 4 w 185"/>
                <a:gd name="T11" fmla="*/ 63 h 240"/>
                <a:gd name="T12" fmla="*/ 86 w 185"/>
                <a:gd name="T13" fmla="*/ 0 h 240"/>
                <a:gd name="T14" fmla="*/ 154 w 185"/>
                <a:gd name="T15" fmla="*/ 32 h 240"/>
                <a:gd name="T16" fmla="*/ 168 w 185"/>
                <a:gd name="T17" fmla="*/ 77 h 240"/>
                <a:gd name="T18" fmla="*/ 173 w 185"/>
                <a:gd name="T19" fmla="*/ 110 h 240"/>
                <a:gd name="T20" fmla="*/ 184 w 185"/>
                <a:gd name="T21" fmla="*/ 132 h 240"/>
                <a:gd name="T22" fmla="*/ 172 w 185"/>
                <a:gd name="T23" fmla="*/ 138 h 240"/>
                <a:gd name="T24" fmla="*/ 172 w 185"/>
                <a:gd name="T25" fmla="*/ 139 h 240"/>
                <a:gd name="T26" fmla="*/ 172 w 185"/>
                <a:gd name="T27" fmla="*/ 143 h 240"/>
                <a:gd name="T28" fmla="*/ 173 w 185"/>
                <a:gd name="T29" fmla="*/ 149 h 240"/>
                <a:gd name="T30" fmla="*/ 173 w 185"/>
                <a:gd name="T31" fmla="*/ 153 h 240"/>
                <a:gd name="T32" fmla="*/ 165 w 185"/>
                <a:gd name="T33" fmla="*/ 157 h 240"/>
                <a:gd name="T34" fmla="*/ 171 w 185"/>
                <a:gd name="T35" fmla="*/ 162 h 240"/>
                <a:gd name="T36" fmla="*/ 169 w 185"/>
                <a:gd name="T37" fmla="*/ 164 h 240"/>
                <a:gd name="T38" fmla="*/ 161 w 185"/>
                <a:gd name="T39" fmla="*/ 171 h 240"/>
                <a:gd name="T40" fmla="*/ 163 w 185"/>
                <a:gd name="T41" fmla="*/ 180 h 240"/>
                <a:gd name="T42" fmla="*/ 162 w 185"/>
                <a:gd name="T43" fmla="*/ 191 h 240"/>
                <a:gd name="T44" fmla="*/ 134 w 185"/>
                <a:gd name="T45" fmla="*/ 197 h 240"/>
                <a:gd name="T46" fmla="*/ 116 w 185"/>
                <a:gd name="T47" fmla="*/ 192 h 240"/>
                <a:gd name="T48" fmla="*/ 116 w 185"/>
                <a:gd name="T49" fmla="*/ 191 h 240"/>
                <a:gd name="T50" fmla="*/ 111 w 185"/>
                <a:gd name="T51" fmla="*/ 207 h 240"/>
                <a:gd name="T52" fmla="*/ 107 w 185"/>
                <a:gd name="T53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5" h="240">
                  <a:moveTo>
                    <a:pt x="107" y="240"/>
                  </a:moveTo>
                  <a:cubicBezTo>
                    <a:pt x="5" y="240"/>
                    <a:pt x="5" y="240"/>
                    <a:pt x="5" y="240"/>
                  </a:cubicBezTo>
                  <a:cubicBezTo>
                    <a:pt x="5" y="240"/>
                    <a:pt x="22" y="165"/>
                    <a:pt x="22" y="152"/>
                  </a:cubicBezTo>
                  <a:cubicBezTo>
                    <a:pt x="22" y="150"/>
                    <a:pt x="22" y="147"/>
                    <a:pt x="22" y="145"/>
                  </a:cubicBezTo>
                  <a:cubicBezTo>
                    <a:pt x="22" y="142"/>
                    <a:pt x="22" y="140"/>
                    <a:pt x="21" y="138"/>
                  </a:cubicBezTo>
                  <a:cubicBezTo>
                    <a:pt x="17" y="126"/>
                    <a:pt x="0" y="87"/>
                    <a:pt x="4" y="63"/>
                  </a:cubicBezTo>
                  <a:cubicBezTo>
                    <a:pt x="7" y="39"/>
                    <a:pt x="31" y="0"/>
                    <a:pt x="86" y="0"/>
                  </a:cubicBezTo>
                  <a:cubicBezTo>
                    <a:pt x="129" y="0"/>
                    <a:pt x="150" y="26"/>
                    <a:pt x="154" y="32"/>
                  </a:cubicBezTo>
                  <a:cubicBezTo>
                    <a:pt x="162" y="44"/>
                    <a:pt x="168" y="68"/>
                    <a:pt x="168" y="77"/>
                  </a:cubicBezTo>
                  <a:cubicBezTo>
                    <a:pt x="168" y="87"/>
                    <a:pt x="166" y="100"/>
                    <a:pt x="173" y="110"/>
                  </a:cubicBezTo>
                  <a:cubicBezTo>
                    <a:pt x="180" y="120"/>
                    <a:pt x="185" y="128"/>
                    <a:pt x="184" y="132"/>
                  </a:cubicBezTo>
                  <a:cubicBezTo>
                    <a:pt x="183" y="135"/>
                    <a:pt x="177" y="138"/>
                    <a:pt x="172" y="138"/>
                  </a:cubicBezTo>
                  <a:cubicBezTo>
                    <a:pt x="172" y="139"/>
                    <a:pt x="172" y="139"/>
                    <a:pt x="172" y="139"/>
                  </a:cubicBezTo>
                  <a:cubicBezTo>
                    <a:pt x="172" y="140"/>
                    <a:pt x="172" y="142"/>
                    <a:pt x="172" y="143"/>
                  </a:cubicBezTo>
                  <a:cubicBezTo>
                    <a:pt x="172" y="145"/>
                    <a:pt x="173" y="147"/>
                    <a:pt x="173" y="149"/>
                  </a:cubicBezTo>
                  <a:cubicBezTo>
                    <a:pt x="173" y="151"/>
                    <a:pt x="173" y="152"/>
                    <a:pt x="173" y="153"/>
                  </a:cubicBezTo>
                  <a:cubicBezTo>
                    <a:pt x="172" y="155"/>
                    <a:pt x="168" y="156"/>
                    <a:pt x="165" y="157"/>
                  </a:cubicBezTo>
                  <a:cubicBezTo>
                    <a:pt x="170" y="157"/>
                    <a:pt x="172" y="159"/>
                    <a:pt x="171" y="162"/>
                  </a:cubicBezTo>
                  <a:cubicBezTo>
                    <a:pt x="170" y="163"/>
                    <a:pt x="170" y="164"/>
                    <a:pt x="169" y="164"/>
                  </a:cubicBezTo>
                  <a:cubicBezTo>
                    <a:pt x="166" y="167"/>
                    <a:pt x="161" y="168"/>
                    <a:pt x="161" y="171"/>
                  </a:cubicBezTo>
                  <a:cubicBezTo>
                    <a:pt x="161" y="174"/>
                    <a:pt x="162" y="177"/>
                    <a:pt x="163" y="180"/>
                  </a:cubicBezTo>
                  <a:cubicBezTo>
                    <a:pt x="164" y="184"/>
                    <a:pt x="164" y="189"/>
                    <a:pt x="162" y="191"/>
                  </a:cubicBezTo>
                  <a:cubicBezTo>
                    <a:pt x="157" y="196"/>
                    <a:pt x="146" y="200"/>
                    <a:pt x="134" y="197"/>
                  </a:cubicBezTo>
                  <a:cubicBezTo>
                    <a:pt x="123" y="194"/>
                    <a:pt x="119" y="193"/>
                    <a:pt x="116" y="192"/>
                  </a:cubicBezTo>
                  <a:cubicBezTo>
                    <a:pt x="116" y="192"/>
                    <a:pt x="116" y="191"/>
                    <a:pt x="116" y="191"/>
                  </a:cubicBezTo>
                  <a:cubicBezTo>
                    <a:pt x="113" y="196"/>
                    <a:pt x="112" y="203"/>
                    <a:pt x="111" y="207"/>
                  </a:cubicBezTo>
                  <a:cubicBezTo>
                    <a:pt x="107" y="232"/>
                    <a:pt x="107" y="240"/>
                    <a:pt x="107" y="240"/>
                  </a:cubicBezTo>
                  <a:close/>
                </a:path>
              </a:pathLst>
            </a:custGeom>
            <a:solidFill>
              <a:srgbClr val="69B2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958" name="isľiďê"/>
            <p:cNvSpPr/>
            <p:nvPr/>
          </p:nvSpPr>
          <p:spPr bwMode="auto">
            <a:xfrm>
              <a:off x="4862513" y="1960563"/>
              <a:ext cx="2257425" cy="22590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959" name="îSḷïḑe"/>
            <p:cNvSpPr/>
            <p:nvPr/>
          </p:nvSpPr>
          <p:spPr bwMode="auto">
            <a:xfrm>
              <a:off x="5192713" y="2325688"/>
              <a:ext cx="1511300" cy="1563688"/>
            </a:xfrm>
            <a:custGeom>
              <a:avLst/>
              <a:gdLst>
                <a:gd name="T0" fmla="*/ 87 w 87"/>
                <a:gd name="T1" fmla="*/ 63 h 90"/>
                <a:gd name="T2" fmla="*/ 45 w 87"/>
                <a:gd name="T3" fmla="*/ 90 h 90"/>
                <a:gd name="T4" fmla="*/ 0 w 87"/>
                <a:gd name="T5" fmla="*/ 45 h 90"/>
                <a:gd name="T6" fmla="*/ 43 w 87"/>
                <a:gd name="T7" fmla="*/ 0 h 90"/>
                <a:gd name="T8" fmla="*/ 43 w 87"/>
                <a:gd name="T9" fmla="*/ 47 h 90"/>
                <a:gd name="T10" fmla="*/ 45 w 87"/>
                <a:gd name="T11" fmla="*/ 47 h 90"/>
                <a:gd name="T12" fmla="*/ 87 w 87"/>
                <a:gd name="T1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90">
                  <a:moveTo>
                    <a:pt x="87" y="63"/>
                  </a:moveTo>
                  <a:cubicBezTo>
                    <a:pt x="80" y="79"/>
                    <a:pt x="63" y="90"/>
                    <a:pt x="45" y="90"/>
                  </a:cubicBezTo>
                  <a:cubicBezTo>
                    <a:pt x="21" y="90"/>
                    <a:pt x="0" y="70"/>
                    <a:pt x="0" y="45"/>
                  </a:cubicBezTo>
                  <a:cubicBezTo>
                    <a:pt x="0" y="21"/>
                    <a:pt x="19" y="1"/>
                    <a:pt x="43" y="0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5" y="47"/>
                    <a:pt x="45" y="47"/>
                    <a:pt x="45" y="47"/>
                  </a:cubicBezTo>
                  <a:lnTo>
                    <a:pt x="87" y="63"/>
                  </a:lnTo>
                  <a:close/>
                </a:path>
              </a:pathLst>
            </a:custGeom>
            <a:solidFill>
              <a:srgbClr val="6BA4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960" name="íşľíďe"/>
            <p:cNvSpPr/>
            <p:nvPr/>
          </p:nvSpPr>
          <p:spPr bwMode="auto">
            <a:xfrm>
              <a:off x="6026151" y="2290763"/>
              <a:ext cx="763588" cy="1042988"/>
            </a:xfrm>
            <a:custGeom>
              <a:avLst/>
              <a:gdLst>
                <a:gd name="T0" fmla="*/ 44 w 44"/>
                <a:gd name="T1" fmla="*/ 44 h 60"/>
                <a:gd name="T2" fmla="*/ 41 w 44"/>
                <a:gd name="T3" fmla="*/ 60 h 60"/>
                <a:gd name="T4" fmla="*/ 0 w 44"/>
                <a:gd name="T5" fmla="*/ 44 h 60"/>
                <a:gd name="T6" fmla="*/ 0 w 44"/>
                <a:gd name="T7" fmla="*/ 0 h 60"/>
                <a:gd name="T8" fmla="*/ 44 w 44"/>
                <a:gd name="T9" fmla="*/ 4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60">
                  <a:moveTo>
                    <a:pt x="44" y="44"/>
                  </a:moveTo>
                  <a:cubicBezTo>
                    <a:pt x="44" y="50"/>
                    <a:pt x="43" y="55"/>
                    <a:pt x="41" y="6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4" y="0"/>
                    <a:pt x="44" y="20"/>
                    <a:pt x="44" y="44"/>
                  </a:cubicBezTo>
                  <a:close/>
                </a:path>
              </a:pathLst>
            </a:custGeom>
            <a:solidFill>
              <a:srgbClr val="DF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961" name="îṩlïďé"/>
            <p:cNvSpPr/>
            <p:nvPr/>
          </p:nvSpPr>
          <p:spPr bwMode="auto">
            <a:xfrm>
              <a:off x="6391276" y="1838326"/>
              <a:ext cx="2708275" cy="1008063"/>
            </a:xfrm>
            <a:custGeom>
              <a:avLst/>
              <a:gdLst>
                <a:gd name="T0" fmla="*/ 2 w 156"/>
                <a:gd name="T1" fmla="*/ 58 h 58"/>
                <a:gd name="T2" fmla="*/ 0 w 156"/>
                <a:gd name="T3" fmla="*/ 57 h 58"/>
                <a:gd name="T4" fmla="*/ 0 w 156"/>
                <a:gd name="T5" fmla="*/ 54 h 58"/>
                <a:gd name="T6" fmla="*/ 54 w 156"/>
                <a:gd name="T7" fmla="*/ 0 h 58"/>
                <a:gd name="T8" fmla="*/ 56 w 156"/>
                <a:gd name="T9" fmla="*/ 0 h 58"/>
                <a:gd name="T10" fmla="*/ 154 w 156"/>
                <a:gd name="T11" fmla="*/ 0 h 58"/>
                <a:gd name="T12" fmla="*/ 156 w 156"/>
                <a:gd name="T13" fmla="*/ 2 h 58"/>
                <a:gd name="T14" fmla="*/ 154 w 156"/>
                <a:gd name="T15" fmla="*/ 4 h 58"/>
                <a:gd name="T16" fmla="*/ 57 w 156"/>
                <a:gd name="T17" fmla="*/ 4 h 58"/>
                <a:gd name="T18" fmla="*/ 3 w 156"/>
                <a:gd name="T19" fmla="*/ 57 h 58"/>
                <a:gd name="T20" fmla="*/ 2 w 156"/>
                <a:gd name="T21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6" h="58">
                  <a:moveTo>
                    <a:pt x="2" y="58"/>
                  </a:moveTo>
                  <a:cubicBezTo>
                    <a:pt x="1" y="58"/>
                    <a:pt x="1" y="58"/>
                    <a:pt x="0" y="57"/>
                  </a:cubicBezTo>
                  <a:cubicBezTo>
                    <a:pt x="0" y="56"/>
                    <a:pt x="0" y="55"/>
                    <a:pt x="0" y="54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5" y="0"/>
                    <a:pt x="55" y="0"/>
                    <a:pt x="56" y="0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5" y="0"/>
                    <a:pt x="156" y="1"/>
                    <a:pt x="156" y="2"/>
                  </a:cubicBezTo>
                  <a:cubicBezTo>
                    <a:pt x="156" y="3"/>
                    <a:pt x="155" y="4"/>
                    <a:pt x="154" y="4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2" y="58"/>
                    <a:pt x="2" y="58"/>
                  </a:cubicBezTo>
                  <a:close/>
                </a:path>
              </a:pathLst>
            </a:custGeom>
            <a:solidFill>
              <a:srgbClr val="6064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962" name="îŝḷiďê"/>
            <p:cNvSpPr/>
            <p:nvPr/>
          </p:nvSpPr>
          <p:spPr bwMode="auto">
            <a:xfrm>
              <a:off x="6303963" y="2690813"/>
              <a:ext cx="242888" cy="225425"/>
            </a:xfrm>
            <a:custGeom>
              <a:avLst/>
              <a:gdLst>
                <a:gd name="T0" fmla="*/ 11 w 14"/>
                <a:gd name="T1" fmla="*/ 11 h 13"/>
                <a:gd name="T2" fmla="*/ 3 w 14"/>
                <a:gd name="T3" fmla="*/ 11 h 13"/>
                <a:gd name="T4" fmla="*/ 3 w 14"/>
                <a:gd name="T5" fmla="*/ 2 h 13"/>
                <a:gd name="T6" fmla="*/ 11 w 14"/>
                <a:gd name="T7" fmla="*/ 2 h 13"/>
                <a:gd name="T8" fmla="*/ 11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1" y="11"/>
                  </a:moveTo>
                  <a:cubicBezTo>
                    <a:pt x="9" y="13"/>
                    <a:pt x="5" y="13"/>
                    <a:pt x="3" y="11"/>
                  </a:cubicBezTo>
                  <a:cubicBezTo>
                    <a:pt x="0" y="8"/>
                    <a:pt x="0" y="5"/>
                    <a:pt x="3" y="2"/>
                  </a:cubicBezTo>
                  <a:cubicBezTo>
                    <a:pt x="5" y="0"/>
                    <a:pt x="9" y="0"/>
                    <a:pt x="11" y="2"/>
                  </a:cubicBezTo>
                  <a:cubicBezTo>
                    <a:pt x="14" y="5"/>
                    <a:pt x="14" y="8"/>
                    <a:pt x="11" y="11"/>
                  </a:cubicBezTo>
                  <a:close/>
                </a:path>
              </a:pathLst>
            </a:custGeom>
            <a:solidFill>
              <a:srgbClr val="6064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963" name="ïşľîḋê"/>
            <p:cNvSpPr/>
            <p:nvPr/>
          </p:nvSpPr>
          <p:spPr bwMode="auto">
            <a:xfrm>
              <a:off x="3092451" y="3211513"/>
              <a:ext cx="2447925" cy="1077913"/>
            </a:xfrm>
            <a:custGeom>
              <a:avLst/>
              <a:gdLst>
                <a:gd name="T0" fmla="*/ 77 w 141"/>
                <a:gd name="T1" fmla="*/ 62 h 62"/>
                <a:gd name="T2" fmla="*/ 2 w 141"/>
                <a:gd name="T3" fmla="*/ 62 h 62"/>
                <a:gd name="T4" fmla="*/ 0 w 141"/>
                <a:gd name="T5" fmla="*/ 60 h 62"/>
                <a:gd name="T6" fmla="*/ 2 w 141"/>
                <a:gd name="T7" fmla="*/ 58 h 62"/>
                <a:gd name="T8" fmla="*/ 76 w 141"/>
                <a:gd name="T9" fmla="*/ 58 h 62"/>
                <a:gd name="T10" fmla="*/ 138 w 141"/>
                <a:gd name="T11" fmla="*/ 0 h 62"/>
                <a:gd name="T12" fmla="*/ 140 w 141"/>
                <a:gd name="T13" fmla="*/ 0 h 62"/>
                <a:gd name="T14" fmla="*/ 140 w 141"/>
                <a:gd name="T15" fmla="*/ 3 h 62"/>
                <a:gd name="T16" fmla="*/ 79 w 141"/>
                <a:gd name="T17" fmla="*/ 61 h 62"/>
                <a:gd name="T18" fmla="*/ 77 w 141"/>
                <a:gd name="T1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1" h="62">
                  <a:moveTo>
                    <a:pt x="77" y="62"/>
                  </a:moveTo>
                  <a:cubicBezTo>
                    <a:pt x="2" y="62"/>
                    <a:pt x="2" y="62"/>
                    <a:pt x="2" y="62"/>
                  </a:cubicBezTo>
                  <a:cubicBezTo>
                    <a:pt x="1" y="62"/>
                    <a:pt x="0" y="61"/>
                    <a:pt x="0" y="60"/>
                  </a:cubicBezTo>
                  <a:cubicBezTo>
                    <a:pt x="0" y="59"/>
                    <a:pt x="1" y="58"/>
                    <a:pt x="2" y="58"/>
                  </a:cubicBezTo>
                  <a:cubicBezTo>
                    <a:pt x="76" y="58"/>
                    <a:pt x="76" y="58"/>
                    <a:pt x="76" y="58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8" y="0"/>
                    <a:pt x="140" y="0"/>
                    <a:pt x="140" y="0"/>
                  </a:cubicBezTo>
                  <a:cubicBezTo>
                    <a:pt x="141" y="1"/>
                    <a:pt x="141" y="3"/>
                    <a:pt x="140" y="3"/>
                  </a:cubicBezTo>
                  <a:cubicBezTo>
                    <a:pt x="79" y="61"/>
                    <a:pt x="79" y="61"/>
                    <a:pt x="79" y="61"/>
                  </a:cubicBezTo>
                  <a:cubicBezTo>
                    <a:pt x="78" y="62"/>
                    <a:pt x="78" y="62"/>
                    <a:pt x="77" y="62"/>
                  </a:cubicBezTo>
                  <a:close/>
                </a:path>
              </a:pathLst>
            </a:custGeom>
            <a:solidFill>
              <a:srgbClr val="6064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964" name="íṥľíḑè"/>
            <p:cNvSpPr/>
            <p:nvPr/>
          </p:nvSpPr>
          <p:spPr bwMode="auto">
            <a:xfrm>
              <a:off x="5383213" y="3125788"/>
              <a:ext cx="227013" cy="242888"/>
            </a:xfrm>
            <a:custGeom>
              <a:avLst/>
              <a:gdLst>
                <a:gd name="T0" fmla="*/ 3 w 13"/>
                <a:gd name="T1" fmla="*/ 3 h 14"/>
                <a:gd name="T2" fmla="*/ 11 w 13"/>
                <a:gd name="T3" fmla="*/ 3 h 14"/>
                <a:gd name="T4" fmla="*/ 11 w 13"/>
                <a:gd name="T5" fmla="*/ 11 h 14"/>
                <a:gd name="T6" fmla="*/ 2 w 13"/>
                <a:gd name="T7" fmla="*/ 11 h 14"/>
                <a:gd name="T8" fmla="*/ 3 w 13"/>
                <a:gd name="T9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3" y="3"/>
                  </a:moveTo>
                  <a:cubicBezTo>
                    <a:pt x="5" y="0"/>
                    <a:pt x="9" y="0"/>
                    <a:pt x="11" y="3"/>
                  </a:cubicBezTo>
                  <a:cubicBezTo>
                    <a:pt x="13" y="5"/>
                    <a:pt x="13" y="9"/>
                    <a:pt x="11" y="11"/>
                  </a:cubicBezTo>
                  <a:cubicBezTo>
                    <a:pt x="8" y="14"/>
                    <a:pt x="5" y="14"/>
                    <a:pt x="2" y="11"/>
                  </a:cubicBezTo>
                  <a:cubicBezTo>
                    <a:pt x="0" y="9"/>
                    <a:pt x="0" y="5"/>
                    <a:pt x="3" y="3"/>
                  </a:cubicBezTo>
                  <a:close/>
                </a:path>
              </a:pathLst>
            </a:custGeom>
            <a:solidFill>
              <a:srgbClr val="6064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965" name="iSľîḑè"/>
            <p:cNvSpPr/>
            <p:nvPr/>
          </p:nvSpPr>
          <p:spPr bwMode="auto">
            <a:xfrm>
              <a:off x="3630613" y="1177926"/>
              <a:ext cx="833438" cy="835025"/>
            </a:xfrm>
            <a:custGeom>
              <a:avLst/>
              <a:gdLst>
                <a:gd name="T0" fmla="*/ 24 w 48"/>
                <a:gd name="T1" fmla="*/ 48 h 48"/>
                <a:gd name="T2" fmla="*/ 0 w 48"/>
                <a:gd name="T3" fmla="*/ 24 h 48"/>
                <a:gd name="T4" fmla="*/ 24 w 48"/>
                <a:gd name="T5" fmla="*/ 0 h 48"/>
                <a:gd name="T6" fmla="*/ 48 w 48"/>
                <a:gd name="T7" fmla="*/ 24 h 48"/>
                <a:gd name="T8" fmla="*/ 24 w 48"/>
                <a:gd name="T9" fmla="*/ 48 h 48"/>
                <a:gd name="T10" fmla="*/ 24 w 48"/>
                <a:gd name="T11" fmla="*/ 4 h 48"/>
                <a:gd name="T12" fmla="*/ 4 w 48"/>
                <a:gd name="T13" fmla="*/ 24 h 48"/>
                <a:gd name="T14" fmla="*/ 24 w 48"/>
                <a:gd name="T15" fmla="*/ 44 h 48"/>
                <a:gd name="T16" fmla="*/ 44 w 48"/>
                <a:gd name="T17" fmla="*/ 24 h 48"/>
                <a:gd name="T18" fmla="*/ 24 w 48"/>
                <a:gd name="T19" fmla="*/ 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24" y="48"/>
                  </a:moveTo>
                  <a:cubicBezTo>
                    <a:pt x="11" y="48"/>
                    <a:pt x="0" y="37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38" y="0"/>
                    <a:pt x="48" y="11"/>
                    <a:pt x="48" y="24"/>
                  </a:cubicBezTo>
                  <a:cubicBezTo>
                    <a:pt x="48" y="37"/>
                    <a:pt x="38" y="48"/>
                    <a:pt x="24" y="48"/>
                  </a:cubicBezTo>
                  <a:close/>
                  <a:moveTo>
                    <a:pt x="24" y="4"/>
                  </a:moveTo>
                  <a:cubicBezTo>
                    <a:pt x="13" y="4"/>
                    <a:pt x="4" y="13"/>
                    <a:pt x="4" y="24"/>
                  </a:cubicBezTo>
                  <a:cubicBezTo>
                    <a:pt x="4" y="35"/>
                    <a:pt x="13" y="44"/>
                    <a:pt x="24" y="44"/>
                  </a:cubicBezTo>
                  <a:cubicBezTo>
                    <a:pt x="35" y="44"/>
                    <a:pt x="44" y="35"/>
                    <a:pt x="44" y="24"/>
                  </a:cubicBezTo>
                  <a:cubicBezTo>
                    <a:pt x="44" y="13"/>
                    <a:pt x="35" y="4"/>
                    <a:pt x="24" y="4"/>
                  </a:cubicBezTo>
                  <a:close/>
                </a:path>
              </a:pathLst>
            </a:custGeom>
            <a:solidFill>
              <a:srgbClr val="6064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966" name="í$ľíḍe"/>
            <p:cNvSpPr/>
            <p:nvPr/>
          </p:nvSpPr>
          <p:spPr bwMode="auto">
            <a:xfrm>
              <a:off x="4011613" y="1039813"/>
              <a:ext cx="69850" cy="295275"/>
            </a:xfrm>
            <a:custGeom>
              <a:avLst/>
              <a:gdLst>
                <a:gd name="T0" fmla="*/ 2 w 4"/>
                <a:gd name="T1" fmla="*/ 17 h 17"/>
                <a:gd name="T2" fmla="*/ 0 w 4"/>
                <a:gd name="T3" fmla="*/ 15 h 17"/>
                <a:gd name="T4" fmla="*/ 0 w 4"/>
                <a:gd name="T5" fmla="*/ 2 h 17"/>
                <a:gd name="T6" fmla="*/ 2 w 4"/>
                <a:gd name="T7" fmla="*/ 0 h 17"/>
                <a:gd name="T8" fmla="*/ 4 w 4"/>
                <a:gd name="T9" fmla="*/ 2 h 17"/>
                <a:gd name="T10" fmla="*/ 4 w 4"/>
                <a:gd name="T11" fmla="*/ 15 h 17"/>
                <a:gd name="T12" fmla="*/ 2 w 4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7">
                  <a:moveTo>
                    <a:pt x="2" y="17"/>
                  </a:moveTo>
                  <a:cubicBezTo>
                    <a:pt x="1" y="17"/>
                    <a:pt x="0" y="16"/>
                    <a:pt x="0" y="15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6"/>
                    <a:pt x="3" y="17"/>
                    <a:pt x="2" y="17"/>
                  </a:cubicBezTo>
                  <a:close/>
                </a:path>
              </a:pathLst>
            </a:custGeom>
            <a:solidFill>
              <a:srgbClr val="6064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967" name="i$1îḍe"/>
            <p:cNvSpPr/>
            <p:nvPr/>
          </p:nvSpPr>
          <p:spPr bwMode="auto">
            <a:xfrm>
              <a:off x="3490913" y="1560513"/>
              <a:ext cx="312738" cy="69850"/>
            </a:xfrm>
            <a:custGeom>
              <a:avLst/>
              <a:gdLst>
                <a:gd name="T0" fmla="*/ 16 w 18"/>
                <a:gd name="T1" fmla="*/ 4 h 4"/>
                <a:gd name="T2" fmla="*/ 2 w 18"/>
                <a:gd name="T3" fmla="*/ 4 h 4"/>
                <a:gd name="T4" fmla="*/ 0 w 18"/>
                <a:gd name="T5" fmla="*/ 2 h 4"/>
                <a:gd name="T6" fmla="*/ 2 w 18"/>
                <a:gd name="T7" fmla="*/ 0 h 4"/>
                <a:gd name="T8" fmla="*/ 16 w 18"/>
                <a:gd name="T9" fmla="*/ 0 h 4"/>
                <a:gd name="T10" fmla="*/ 18 w 18"/>
                <a:gd name="T11" fmla="*/ 2 h 4"/>
                <a:gd name="T12" fmla="*/ 16 w 18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">
                  <a:moveTo>
                    <a:pt x="16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8" y="1"/>
                    <a:pt x="18" y="2"/>
                  </a:cubicBezTo>
                  <a:cubicBezTo>
                    <a:pt x="18" y="3"/>
                    <a:pt x="17" y="4"/>
                    <a:pt x="16" y="4"/>
                  </a:cubicBezTo>
                  <a:close/>
                </a:path>
              </a:pathLst>
            </a:custGeom>
            <a:solidFill>
              <a:srgbClr val="6064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968" name="iṩ1ïďé"/>
            <p:cNvSpPr/>
            <p:nvPr/>
          </p:nvSpPr>
          <p:spPr bwMode="auto">
            <a:xfrm>
              <a:off x="4011613" y="1855788"/>
              <a:ext cx="69850" cy="296863"/>
            </a:xfrm>
            <a:custGeom>
              <a:avLst/>
              <a:gdLst>
                <a:gd name="T0" fmla="*/ 2 w 4"/>
                <a:gd name="T1" fmla="*/ 17 h 17"/>
                <a:gd name="T2" fmla="*/ 0 w 4"/>
                <a:gd name="T3" fmla="*/ 15 h 17"/>
                <a:gd name="T4" fmla="*/ 0 w 4"/>
                <a:gd name="T5" fmla="*/ 2 h 17"/>
                <a:gd name="T6" fmla="*/ 2 w 4"/>
                <a:gd name="T7" fmla="*/ 0 h 17"/>
                <a:gd name="T8" fmla="*/ 4 w 4"/>
                <a:gd name="T9" fmla="*/ 2 h 17"/>
                <a:gd name="T10" fmla="*/ 4 w 4"/>
                <a:gd name="T11" fmla="*/ 15 h 17"/>
                <a:gd name="T12" fmla="*/ 2 w 4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7">
                  <a:moveTo>
                    <a:pt x="2" y="17"/>
                  </a:moveTo>
                  <a:cubicBezTo>
                    <a:pt x="1" y="17"/>
                    <a:pt x="0" y="16"/>
                    <a:pt x="0" y="15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6"/>
                    <a:pt x="3" y="17"/>
                    <a:pt x="2" y="17"/>
                  </a:cubicBezTo>
                  <a:close/>
                </a:path>
              </a:pathLst>
            </a:custGeom>
            <a:solidFill>
              <a:srgbClr val="6064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969" name="îṣḷîďè"/>
            <p:cNvSpPr/>
            <p:nvPr/>
          </p:nvSpPr>
          <p:spPr bwMode="auto">
            <a:xfrm>
              <a:off x="4306888" y="1560513"/>
              <a:ext cx="295275" cy="69850"/>
            </a:xfrm>
            <a:custGeom>
              <a:avLst/>
              <a:gdLst>
                <a:gd name="T0" fmla="*/ 15 w 17"/>
                <a:gd name="T1" fmla="*/ 4 h 4"/>
                <a:gd name="T2" fmla="*/ 2 w 17"/>
                <a:gd name="T3" fmla="*/ 4 h 4"/>
                <a:gd name="T4" fmla="*/ 0 w 17"/>
                <a:gd name="T5" fmla="*/ 2 h 4"/>
                <a:gd name="T6" fmla="*/ 2 w 17"/>
                <a:gd name="T7" fmla="*/ 0 h 4"/>
                <a:gd name="T8" fmla="*/ 15 w 17"/>
                <a:gd name="T9" fmla="*/ 0 h 4"/>
                <a:gd name="T10" fmla="*/ 17 w 17"/>
                <a:gd name="T11" fmla="*/ 2 h 4"/>
                <a:gd name="T12" fmla="*/ 15 w 17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4">
                  <a:moveTo>
                    <a:pt x="15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7" y="1"/>
                    <a:pt x="17" y="2"/>
                  </a:cubicBezTo>
                  <a:cubicBezTo>
                    <a:pt x="17" y="3"/>
                    <a:pt x="16" y="4"/>
                    <a:pt x="15" y="4"/>
                  </a:cubicBezTo>
                  <a:close/>
                </a:path>
              </a:pathLst>
            </a:custGeom>
            <a:solidFill>
              <a:srgbClr val="6064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970" name="îṡḻïďê"/>
            <p:cNvSpPr/>
            <p:nvPr/>
          </p:nvSpPr>
          <p:spPr bwMode="auto">
            <a:xfrm>
              <a:off x="7848601" y="5175251"/>
              <a:ext cx="990600" cy="625475"/>
            </a:xfrm>
            <a:custGeom>
              <a:avLst/>
              <a:gdLst>
                <a:gd name="T0" fmla="*/ 23 w 57"/>
                <a:gd name="T1" fmla="*/ 36 h 36"/>
                <a:gd name="T2" fmla="*/ 2 w 57"/>
                <a:gd name="T3" fmla="*/ 36 h 36"/>
                <a:gd name="T4" fmla="*/ 0 w 57"/>
                <a:gd name="T5" fmla="*/ 34 h 36"/>
                <a:gd name="T6" fmla="*/ 2 w 57"/>
                <a:gd name="T7" fmla="*/ 32 h 36"/>
                <a:gd name="T8" fmla="*/ 22 w 57"/>
                <a:gd name="T9" fmla="*/ 32 h 36"/>
                <a:gd name="T10" fmla="*/ 54 w 57"/>
                <a:gd name="T11" fmla="*/ 1 h 36"/>
                <a:gd name="T12" fmla="*/ 56 w 57"/>
                <a:gd name="T13" fmla="*/ 1 h 36"/>
                <a:gd name="T14" fmla="*/ 56 w 57"/>
                <a:gd name="T15" fmla="*/ 4 h 36"/>
                <a:gd name="T16" fmla="*/ 25 w 57"/>
                <a:gd name="T17" fmla="*/ 35 h 36"/>
                <a:gd name="T18" fmla="*/ 23 w 57"/>
                <a:gd name="T1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36">
                  <a:moveTo>
                    <a:pt x="23" y="36"/>
                  </a:moveTo>
                  <a:cubicBezTo>
                    <a:pt x="2" y="36"/>
                    <a:pt x="2" y="36"/>
                    <a:pt x="2" y="36"/>
                  </a:cubicBezTo>
                  <a:cubicBezTo>
                    <a:pt x="1" y="36"/>
                    <a:pt x="0" y="35"/>
                    <a:pt x="0" y="34"/>
                  </a:cubicBezTo>
                  <a:cubicBezTo>
                    <a:pt x="0" y="33"/>
                    <a:pt x="1" y="32"/>
                    <a:pt x="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54" y="0"/>
                    <a:pt x="56" y="0"/>
                    <a:pt x="56" y="1"/>
                  </a:cubicBezTo>
                  <a:cubicBezTo>
                    <a:pt x="57" y="2"/>
                    <a:pt x="57" y="3"/>
                    <a:pt x="56" y="4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4" y="36"/>
                    <a:pt x="24" y="36"/>
                    <a:pt x="23" y="36"/>
                  </a:cubicBezTo>
                  <a:close/>
                </a:path>
              </a:pathLst>
            </a:custGeom>
            <a:solidFill>
              <a:srgbClr val="6064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971" name="íš1íḓé"/>
            <p:cNvSpPr/>
            <p:nvPr/>
          </p:nvSpPr>
          <p:spPr bwMode="auto">
            <a:xfrm>
              <a:off x="8682038" y="5002213"/>
              <a:ext cx="330200" cy="330200"/>
            </a:xfrm>
            <a:custGeom>
              <a:avLst/>
              <a:gdLst>
                <a:gd name="T0" fmla="*/ 88 w 208"/>
                <a:gd name="T1" fmla="*/ 208 h 208"/>
                <a:gd name="T2" fmla="*/ 208 w 208"/>
                <a:gd name="T3" fmla="*/ 0 h 208"/>
                <a:gd name="T4" fmla="*/ 0 w 208"/>
                <a:gd name="T5" fmla="*/ 120 h 208"/>
                <a:gd name="T6" fmla="*/ 88 w 208"/>
                <a:gd name="T7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8" h="208">
                  <a:moveTo>
                    <a:pt x="88" y="208"/>
                  </a:moveTo>
                  <a:lnTo>
                    <a:pt x="208" y="0"/>
                  </a:lnTo>
                  <a:lnTo>
                    <a:pt x="0" y="120"/>
                  </a:lnTo>
                  <a:lnTo>
                    <a:pt x="88" y="208"/>
                  </a:lnTo>
                  <a:close/>
                </a:path>
              </a:pathLst>
            </a:custGeom>
            <a:solidFill>
              <a:srgbClr val="6064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972" name="íṡļíḍê"/>
            <p:cNvSpPr/>
            <p:nvPr/>
          </p:nvSpPr>
          <p:spPr bwMode="auto">
            <a:xfrm>
              <a:off x="7224713" y="5419726"/>
              <a:ext cx="746125" cy="381000"/>
            </a:xfrm>
            <a:custGeom>
              <a:avLst/>
              <a:gdLst>
                <a:gd name="T0" fmla="*/ 23 w 43"/>
                <a:gd name="T1" fmla="*/ 22 h 22"/>
                <a:gd name="T2" fmla="*/ 2 w 43"/>
                <a:gd name="T3" fmla="*/ 22 h 22"/>
                <a:gd name="T4" fmla="*/ 0 w 43"/>
                <a:gd name="T5" fmla="*/ 20 h 22"/>
                <a:gd name="T6" fmla="*/ 2 w 43"/>
                <a:gd name="T7" fmla="*/ 18 h 22"/>
                <a:gd name="T8" fmla="*/ 22 w 43"/>
                <a:gd name="T9" fmla="*/ 18 h 22"/>
                <a:gd name="T10" fmla="*/ 40 w 43"/>
                <a:gd name="T11" fmla="*/ 1 h 22"/>
                <a:gd name="T12" fmla="*/ 42 w 43"/>
                <a:gd name="T13" fmla="*/ 1 h 22"/>
                <a:gd name="T14" fmla="*/ 42 w 43"/>
                <a:gd name="T15" fmla="*/ 4 h 22"/>
                <a:gd name="T16" fmla="*/ 25 w 43"/>
                <a:gd name="T17" fmla="*/ 21 h 22"/>
                <a:gd name="T18" fmla="*/ 23 w 43"/>
                <a:gd name="T1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22">
                  <a:moveTo>
                    <a:pt x="23" y="22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1" y="22"/>
                    <a:pt x="0" y="21"/>
                    <a:pt x="0" y="20"/>
                  </a:cubicBezTo>
                  <a:cubicBezTo>
                    <a:pt x="0" y="19"/>
                    <a:pt x="1" y="18"/>
                    <a:pt x="2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0" y="0"/>
                    <a:pt x="42" y="0"/>
                    <a:pt x="42" y="1"/>
                  </a:cubicBezTo>
                  <a:cubicBezTo>
                    <a:pt x="43" y="2"/>
                    <a:pt x="43" y="3"/>
                    <a:pt x="42" y="4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4" y="22"/>
                    <a:pt x="24" y="22"/>
                    <a:pt x="23" y="22"/>
                  </a:cubicBezTo>
                  <a:close/>
                </a:path>
              </a:pathLst>
            </a:custGeom>
            <a:solidFill>
              <a:srgbClr val="DF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973" name="îṣ1iḋe"/>
            <p:cNvSpPr/>
            <p:nvPr/>
          </p:nvSpPr>
          <p:spPr bwMode="auto">
            <a:xfrm>
              <a:off x="7815263" y="5245101"/>
              <a:ext cx="328613" cy="330200"/>
            </a:xfrm>
            <a:custGeom>
              <a:avLst/>
              <a:gdLst>
                <a:gd name="T0" fmla="*/ 87 w 207"/>
                <a:gd name="T1" fmla="*/ 208 h 208"/>
                <a:gd name="T2" fmla="*/ 207 w 207"/>
                <a:gd name="T3" fmla="*/ 0 h 208"/>
                <a:gd name="T4" fmla="*/ 0 w 207"/>
                <a:gd name="T5" fmla="*/ 121 h 208"/>
                <a:gd name="T6" fmla="*/ 87 w 207"/>
                <a:gd name="T7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7" h="208">
                  <a:moveTo>
                    <a:pt x="87" y="208"/>
                  </a:moveTo>
                  <a:lnTo>
                    <a:pt x="207" y="0"/>
                  </a:lnTo>
                  <a:lnTo>
                    <a:pt x="0" y="121"/>
                  </a:lnTo>
                  <a:lnTo>
                    <a:pt x="87" y="208"/>
                  </a:lnTo>
                  <a:close/>
                </a:path>
              </a:pathLst>
            </a:custGeom>
            <a:solidFill>
              <a:srgbClr val="DF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974" name="ís1ïďê"/>
            <p:cNvSpPr/>
            <p:nvPr/>
          </p:nvSpPr>
          <p:spPr bwMode="auto">
            <a:xfrm>
              <a:off x="7675563" y="4429126"/>
              <a:ext cx="660400" cy="660400"/>
            </a:xfrm>
            <a:custGeom>
              <a:avLst/>
              <a:gdLst>
                <a:gd name="T0" fmla="*/ 2 w 38"/>
                <a:gd name="T1" fmla="*/ 38 h 38"/>
                <a:gd name="T2" fmla="*/ 1 w 38"/>
                <a:gd name="T3" fmla="*/ 38 h 38"/>
                <a:gd name="T4" fmla="*/ 1 w 38"/>
                <a:gd name="T5" fmla="*/ 35 h 38"/>
                <a:gd name="T6" fmla="*/ 35 w 38"/>
                <a:gd name="T7" fmla="*/ 1 h 38"/>
                <a:gd name="T8" fmla="*/ 38 w 38"/>
                <a:gd name="T9" fmla="*/ 1 h 38"/>
                <a:gd name="T10" fmla="*/ 38 w 38"/>
                <a:gd name="T11" fmla="*/ 3 h 38"/>
                <a:gd name="T12" fmla="*/ 3 w 38"/>
                <a:gd name="T13" fmla="*/ 38 h 38"/>
                <a:gd name="T14" fmla="*/ 2 w 38"/>
                <a:gd name="T15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38">
                  <a:moveTo>
                    <a:pt x="2" y="38"/>
                  </a:moveTo>
                  <a:cubicBezTo>
                    <a:pt x="1" y="38"/>
                    <a:pt x="1" y="38"/>
                    <a:pt x="1" y="38"/>
                  </a:cubicBezTo>
                  <a:cubicBezTo>
                    <a:pt x="0" y="37"/>
                    <a:pt x="0" y="36"/>
                    <a:pt x="1" y="35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6" y="0"/>
                    <a:pt x="37" y="0"/>
                    <a:pt x="38" y="1"/>
                  </a:cubicBezTo>
                  <a:cubicBezTo>
                    <a:pt x="38" y="1"/>
                    <a:pt x="38" y="3"/>
                    <a:pt x="38" y="3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3" y="38"/>
                    <a:pt x="3" y="38"/>
                    <a:pt x="2" y="38"/>
                  </a:cubicBezTo>
                  <a:close/>
                </a:path>
              </a:pathLst>
            </a:custGeom>
            <a:solidFill>
              <a:srgbClr val="6064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975" name="îŝliḓe"/>
            <p:cNvSpPr/>
            <p:nvPr/>
          </p:nvSpPr>
          <p:spPr bwMode="auto">
            <a:xfrm>
              <a:off x="8178801" y="4237038"/>
              <a:ext cx="347663" cy="347663"/>
            </a:xfrm>
            <a:custGeom>
              <a:avLst/>
              <a:gdLst>
                <a:gd name="T0" fmla="*/ 88 w 219"/>
                <a:gd name="T1" fmla="*/ 219 h 219"/>
                <a:gd name="T2" fmla="*/ 219 w 219"/>
                <a:gd name="T3" fmla="*/ 0 h 219"/>
                <a:gd name="T4" fmla="*/ 0 w 219"/>
                <a:gd name="T5" fmla="*/ 132 h 219"/>
                <a:gd name="T6" fmla="*/ 88 w 219"/>
                <a:gd name="T7" fmla="*/ 219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9" h="219">
                  <a:moveTo>
                    <a:pt x="88" y="219"/>
                  </a:moveTo>
                  <a:lnTo>
                    <a:pt x="219" y="0"/>
                  </a:lnTo>
                  <a:lnTo>
                    <a:pt x="0" y="132"/>
                  </a:lnTo>
                  <a:lnTo>
                    <a:pt x="88" y="219"/>
                  </a:lnTo>
                  <a:close/>
                </a:path>
              </a:pathLst>
            </a:custGeom>
            <a:solidFill>
              <a:srgbClr val="6064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976" name="íṡľiḍé"/>
            <p:cNvSpPr/>
            <p:nvPr/>
          </p:nvSpPr>
          <p:spPr bwMode="auto">
            <a:xfrm>
              <a:off x="7362826" y="5122863"/>
              <a:ext cx="277813" cy="279400"/>
            </a:xfrm>
            <a:custGeom>
              <a:avLst/>
              <a:gdLst>
                <a:gd name="T0" fmla="*/ 2 w 16"/>
                <a:gd name="T1" fmla="*/ 16 h 16"/>
                <a:gd name="T2" fmla="*/ 1 w 16"/>
                <a:gd name="T3" fmla="*/ 16 h 16"/>
                <a:gd name="T4" fmla="*/ 1 w 16"/>
                <a:gd name="T5" fmla="*/ 13 h 16"/>
                <a:gd name="T6" fmla="*/ 12 w 16"/>
                <a:gd name="T7" fmla="*/ 1 h 16"/>
                <a:gd name="T8" fmla="*/ 15 w 16"/>
                <a:gd name="T9" fmla="*/ 1 h 16"/>
                <a:gd name="T10" fmla="*/ 15 w 16"/>
                <a:gd name="T11" fmla="*/ 4 h 16"/>
                <a:gd name="T12" fmla="*/ 3 w 16"/>
                <a:gd name="T13" fmla="*/ 16 h 16"/>
                <a:gd name="T14" fmla="*/ 2 w 16"/>
                <a:gd name="T1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6">
                  <a:moveTo>
                    <a:pt x="2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0" y="15"/>
                    <a:pt x="0" y="14"/>
                    <a:pt x="1" y="13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3" y="0"/>
                    <a:pt x="14" y="0"/>
                    <a:pt x="15" y="1"/>
                  </a:cubicBezTo>
                  <a:cubicBezTo>
                    <a:pt x="16" y="2"/>
                    <a:pt x="16" y="3"/>
                    <a:pt x="15" y="4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2" y="16"/>
                  </a:cubicBezTo>
                  <a:close/>
                </a:path>
              </a:pathLst>
            </a:custGeom>
            <a:solidFill>
              <a:srgbClr val="6064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977" name="iṧļîḑé"/>
            <p:cNvSpPr/>
            <p:nvPr/>
          </p:nvSpPr>
          <p:spPr bwMode="auto">
            <a:xfrm>
              <a:off x="6599238" y="5470526"/>
              <a:ext cx="711200" cy="330200"/>
            </a:xfrm>
            <a:custGeom>
              <a:avLst/>
              <a:gdLst>
                <a:gd name="T0" fmla="*/ 23 w 41"/>
                <a:gd name="T1" fmla="*/ 19 h 19"/>
                <a:gd name="T2" fmla="*/ 2 w 41"/>
                <a:gd name="T3" fmla="*/ 19 h 19"/>
                <a:gd name="T4" fmla="*/ 0 w 41"/>
                <a:gd name="T5" fmla="*/ 17 h 19"/>
                <a:gd name="T6" fmla="*/ 2 w 41"/>
                <a:gd name="T7" fmla="*/ 15 h 19"/>
                <a:gd name="T8" fmla="*/ 22 w 41"/>
                <a:gd name="T9" fmla="*/ 15 h 19"/>
                <a:gd name="T10" fmla="*/ 37 w 41"/>
                <a:gd name="T11" fmla="*/ 0 h 19"/>
                <a:gd name="T12" fmla="*/ 40 w 41"/>
                <a:gd name="T13" fmla="*/ 0 h 19"/>
                <a:gd name="T14" fmla="*/ 40 w 41"/>
                <a:gd name="T15" fmla="*/ 3 h 19"/>
                <a:gd name="T16" fmla="*/ 25 w 41"/>
                <a:gd name="T17" fmla="*/ 18 h 19"/>
                <a:gd name="T18" fmla="*/ 23 w 41"/>
                <a:gd name="T1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9">
                  <a:moveTo>
                    <a:pt x="23" y="1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9"/>
                    <a:pt x="0" y="18"/>
                    <a:pt x="0" y="17"/>
                  </a:cubicBezTo>
                  <a:cubicBezTo>
                    <a:pt x="0" y="16"/>
                    <a:pt x="1" y="15"/>
                    <a:pt x="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8" y="0"/>
                    <a:pt x="39" y="0"/>
                    <a:pt x="40" y="0"/>
                  </a:cubicBezTo>
                  <a:cubicBezTo>
                    <a:pt x="41" y="1"/>
                    <a:pt x="41" y="2"/>
                    <a:pt x="40" y="3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4" y="19"/>
                    <a:pt x="24" y="19"/>
                    <a:pt x="23" y="19"/>
                  </a:cubicBezTo>
                  <a:close/>
                </a:path>
              </a:pathLst>
            </a:custGeom>
            <a:solidFill>
              <a:srgbClr val="6064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978" name="iṩlïďè"/>
            <p:cNvSpPr/>
            <p:nvPr/>
          </p:nvSpPr>
          <p:spPr bwMode="auto">
            <a:xfrm>
              <a:off x="3370263" y="4759326"/>
              <a:ext cx="833438" cy="833438"/>
            </a:xfrm>
            <a:custGeom>
              <a:avLst/>
              <a:gdLst>
                <a:gd name="T0" fmla="*/ 24 w 48"/>
                <a:gd name="T1" fmla="*/ 48 h 48"/>
                <a:gd name="T2" fmla="*/ 0 w 48"/>
                <a:gd name="T3" fmla="*/ 24 h 48"/>
                <a:gd name="T4" fmla="*/ 24 w 48"/>
                <a:gd name="T5" fmla="*/ 0 h 48"/>
                <a:gd name="T6" fmla="*/ 48 w 48"/>
                <a:gd name="T7" fmla="*/ 24 h 48"/>
                <a:gd name="T8" fmla="*/ 24 w 48"/>
                <a:gd name="T9" fmla="*/ 48 h 48"/>
                <a:gd name="T10" fmla="*/ 24 w 48"/>
                <a:gd name="T11" fmla="*/ 4 h 48"/>
                <a:gd name="T12" fmla="*/ 4 w 48"/>
                <a:gd name="T13" fmla="*/ 24 h 48"/>
                <a:gd name="T14" fmla="*/ 24 w 48"/>
                <a:gd name="T15" fmla="*/ 44 h 48"/>
                <a:gd name="T16" fmla="*/ 44 w 48"/>
                <a:gd name="T17" fmla="*/ 24 h 48"/>
                <a:gd name="T18" fmla="*/ 24 w 48"/>
                <a:gd name="T19" fmla="*/ 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24" y="48"/>
                  </a:moveTo>
                  <a:cubicBezTo>
                    <a:pt x="11" y="48"/>
                    <a:pt x="0" y="37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37" y="0"/>
                    <a:pt x="48" y="11"/>
                    <a:pt x="48" y="24"/>
                  </a:cubicBezTo>
                  <a:cubicBezTo>
                    <a:pt x="48" y="37"/>
                    <a:pt x="37" y="48"/>
                    <a:pt x="24" y="48"/>
                  </a:cubicBezTo>
                  <a:close/>
                  <a:moveTo>
                    <a:pt x="24" y="4"/>
                  </a:moveTo>
                  <a:cubicBezTo>
                    <a:pt x="13" y="4"/>
                    <a:pt x="4" y="13"/>
                    <a:pt x="4" y="24"/>
                  </a:cubicBezTo>
                  <a:cubicBezTo>
                    <a:pt x="4" y="35"/>
                    <a:pt x="13" y="44"/>
                    <a:pt x="24" y="44"/>
                  </a:cubicBezTo>
                  <a:cubicBezTo>
                    <a:pt x="35" y="44"/>
                    <a:pt x="44" y="35"/>
                    <a:pt x="44" y="24"/>
                  </a:cubicBezTo>
                  <a:cubicBezTo>
                    <a:pt x="44" y="13"/>
                    <a:pt x="35" y="4"/>
                    <a:pt x="24" y="4"/>
                  </a:cubicBezTo>
                  <a:close/>
                </a:path>
              </a:pathLst>
            </a:custGeom>
            <a:solidFill>
              <a:srgbClr val="6064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979" name="íṩ1îḑé"/>
            <p:cNvSpPr/>
            <p:nvPr/>
          </p:nvSpPr>
          <p:spPr bwMode="auto">
            <a:xfrm>
              <a:off x="3613151" y="5002213"/>
              <a:ext cx="347663" cy="347663"/>
            </a:xfrm>
            <a:prstGeom prst="ellipse">
              <a:avLst/>
            </a:prstGeom>
            <a:solidFill>
              <a:srgbClr val="69B2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</p:grpSp>
      <p:grpSp>
        <p:nvGrpSpPr>
          <p:cNvPr id="2980" name="36616922-28ac-4920-92ce-368fdc1ddbd0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10782903" y="2540899"/>
            <a:ext cx="1090947" cy="867792"/>
            <a:chOff x="3041650" y="984250"/>
            <a:chExt cx="6138863" cy="4883150"/>
          </a:xfrm>
        </p:grpSpPr>
        <p:sp>
          <p:nvSpPr>
            <p:cNvPr id="2981" name="ïṩḻiḓe"/>
            <p:cNvSpPr/>
            <p:nvPr/>
          </p:nvSpPr>
          <p:spPr bwMode="auto">
            <a:xfrm>
              <a:off x="3041650" y="5264150"/>
              <a:ext cx="6115050" cy="603250"/>
            </a:xfrm>
            <a:prstGeom prst="ellipse">
              <a:avLst/>
            </a:prstGeom>
            <a:solidFill>
              <a:srgbClr val="EAF5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982" name="ísļíďe"/>
            <p:cNvSpPr/>
            <p:nvPr/>
          </p:nvSpPr>
          <p:spPr bwMode="auto">
            <a:xfrm>
              <a:off x="5422900" y="2489200"/>
              <a:ext cx="352425" cy="376238"/>
            </a:xfrm>
            <a:custGeom>
              <a:avLst/>
              <a:gdLst>
                <a:gd name="T0" fmla="*/ 166 w 222"/>
                <a:gd name="T1" fmla="*/ 0 h 237"/>
                <a:gd name="T2" fmla="*/ 112 w 222"/>
                <a:gd name="T3" fmla="*/ 0 h 237"/>
                <a:gd name="T4" fmla="*/ 56 w 222"/>
                <a:gd name="T5" fmla="*/ 0 h 237"/>
                <a:gd name="T6" fmla="*/ 0 w 222"/>
                <a:gd name="T7" fmla="*/ 144 h 237"/>
                <a:gd name="T8" fmla="*/ 112 w 222"/>
                <a:gd name="T9" fmla="*/ 237 h 237"/>
                <a:gd name="T10" fmla="*/ 222 w 222"/>
                <a:gd name="T11" fmla="*/ 133 h 237"/>
                <a:gd name="T12" fmla="*/ 166 w 222"/>
                <a:gd name="T13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2" h="237">
                  <a:moveTo>
                    <a:pt x="166" y="0"/>
                  </a:moveTo>
                  <a:lnTo>
                    <a:pt x="112" y="0"/>
                  </a:lnTo>
                  <a:lnTo>
                    <a:pt x="56" y="0"/>
                  </a:lnTo>
                  <a:lnTo>
                    <a:pt x="0" y="144"/>
                  </a:lnTo>
                  <a:lnTo>
                    <a:pt x="112" y="237"/>
                  </a:lnTo>
                  <a:lnTo>
                    <a:pt x="222" y="133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FECE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983" name="îṩlídè"/>
            <p:cNvSpPr/>
            <p:nvPr/>
          </p:nvSpPr>
          <p:spPr bwMode="auto">
            <a:xfrm>
              <a:off x="5287963" y="1838325"/>
              <a:ext cx="623888" cy="766763"/>
            </a:xfrm>
            <a:custGeom>
              <a:avLst/>
              <a:gdLst>
                <a:gd name="T0" fmla="*/ 189 w 189"/>
                <a:gd name="T1" fmla="*/ 105 h 233"/>
                <a:gd name="T2" fmla="*/ 94 w 189"/>
                <a:gd name="T3" fmla="*/ 6 h 233"/>
                <a:gd name="T4" fmla="*/ 0 w 189"/>
                <a:gd name="T5" fmla="*/ 105 h 233"/>
                <a:gd name="T6" fmla="*/ 15 w 189"/>
                <a:gd name="T7" fmla="*/ 188 h 233"/>
                <a:gd name="T8" fmla="*/ 94 w 189"/>
                <a:gd name="T9" fmla="*/ 233 h 233"/>
                <a:gd name="T10" fmla="*/ 174 w 189"/>
                <a:gd name="T11" fmla="*/ 188 h 233"/>
                <a:gd name="T12" fmla="*/ 189 w 189"/>
                <a:gd name="T13" fmla="*/ 105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9" h="233">
                  <a:moveTo>
                    <a:pt x="189" y="105"/>
                  </a:moveTo>
                  <a:cubicBezTo>
                    <a:pt x="189" y="2"/>
                    <a:pt x="94" y="6"/>
                    <a:pt x="94" y="6"/>
                  </a:cubicBezTo>
                  <a:cubicBezTo>
                    <a:pt x="94" y="6"/>
                    <a:pt x="0" y="0"/>
                    <a:pt x="0" y="105"/>
                  </a:cubicBezTo>
                  <a:cubicBezTo>
                    <a:pt x="0" y="105"/>
                    <a:pt x="0" y="165"/>
                    <a:pt x="15" y="188"/>
                  </a:cubicBezTo>
                  <a:cubicBezTo>
                    <a:pt x="34" y="218"/>
                    <a:pt x="70" y="233"/>
                    <a:pt x="94" y="233"/>
                  </a:cubicBezTo>
                  <a:cubicBezTo>
                    <a:pt x="119" y="233"/>
                    <a:pt x="155" y="220"/>
                    <a:pt x="174" y="188"/>
                  </a:cubicBezTo>
                  <a:cubicBezTo>
                    <a:pt x="189" y="163"/>
                    <a:pt x="189" y="105"/>
                    <a:pt x="189" y="105"/>
                  </a:cubicBezTo>
                  <a:close/>
                </a:path>
              </a:pathLst>
            </a:custGeom>
            <a:solidFill>
              <a:srgbClr val="FECE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984" name="îṧľîḓè"/>
            <p:cNvSpPr/>
            <p:nvPr/>
          </p:nvSpPr>
          <p:spPr bwMode="auto">
            <a:xfrm>
              <a:off x="5891213" y="2179638"/>
              <a:ext cx="73025" cy="171450"/>
            </a:xfrm>
            <a:custGeom>
              <a:avLst/>
              <a:gdLst>
                <a:gd name="T0" fmla="*/ 3 w 22"/>
                <a:gd name="T1" fmla="*/ 13 h 52"/>
                <a:gd name="T2" fmla="*/ 15 w 22"/>
                <a:gd name="T3" fmla="*/ 9 h 52"/>
                <a:gd name="T4" fmla="*/ 0 w 22"/>
                <a:gd name="T5" fmla="*/ 52 h 52"/>
                <a:gd name="T6" fmla="*/ 3 w 22"/>
                <a:gd name="T7" fmla="*/ 1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2">
                  <a:moveTo>
                    <a:pt x="3" y="13"/>
                  </a:moveTo>
                  <a:cubicBezTo>
                    <a:pt x="3" y="13"/>
                    <a:pt x="9" y="0"/>
                    <a:pt x="15" y="9"/>
                  </a:cubicBezTo>
                  <a:cubicBezTo>
                    <a:pt x="22" y="17"/>
                    <a:pt x="21" y="52"/>
                    <a:pt x="0" y="52"/>
                  </a:cubicBezTo>
                  <a:cubicBezTo>
                    <a:pt x="0" y="52"/>
                    <a:pt x="3" y="21"/>
                    <a:pt x="3" y="13"/>
                  </a:cubicBezTo>
                  <a:close/>
                </a:path>
              </a:pathLst>
            </a:custGeom>
            <a:solidFill>
              <a:srgbClr val="FECE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985" name="îṧḷïďè"/>
            <p:cNvSpPr/>
            <p:nvPr/>
          </p:nvSpPr>
          <p:spPr bwMode="auto">
            <a:xfrm>
              <a:off x="5900738" y="2222500"/>
              <a:ext cx="42863" cy="88900"/>
            </a:xfrm>
            <a:custGeom>
              <a:avLst/>
              <a:gdLst>
                <a:gd name="T0" fmla="*/ 0 w 13"/>
                <a:gd name="T1" fmla="*/ 13 h 27"/>
                <a:gd name="T2" fmla="*/ 9 w 13"/>
                <a:gd name="T3" fmla="*/ 7 h 27"/>
                <a:gd name="T4" fmla="*/ 4 w 13"/>
                <a:gd name="T5" fmla="*/ 27 h 27"/>
                <a:gd name="T6" fmla="*/ 0 w 13"/>
                <a:gd name="T7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7">
                  <a:moveTo>
                    <a:pt x="0" y="13"/>
                  </a:moveTo>
                  <a:cubicBezTo>
                    <a:pt x="0" y="13"/>
                    <a:pt x="4" y="0"/>
                    <a:pt x="9" y="7"/>
                  </a:cubicBezTo>
                  <a:cubicBezTo>
                    <a:pt x="13" y="13"/>
                    <a:pt x="11" y="21"/>
                    <a:pt x="4" y="27"/>
                  </a:cubicBezTo>
                  <a:cubicBezTo>
                    <a:pt x="4" y="27"/>
                    <a:pt x="7" y="4"/>
                    <a:pt x="0" y="13"/>
                  </a:cubicBezTo>
                  <a:close/>
                </a:path>
              </a:pathLst>
            </a:custGeom>
            <a:solidFill>
              <a:srgbClr val="EEB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986" name="ïṣḷîḍê"/>
            <p:cNvSpPr/>
            <p:nvPr/>
          </p:nvSpPr>
          <p:spPr bwMode="auto">
            <a:xfrm>
              <a:off x="5229225" y="2179638"/>
              <a:ext cx="74613" cy="171450"/>
            </a:xfrm>
            <a:custGeom>
              <a:avLst/>
              <a:gdLst>
                <a:gd name="T0" fmla="*/ 19 w 23"/>
                <a:gd name="T1" fmla="*/ 13 h 52"/>
                <a:gd name="T2" fmla="*/ 6 w 23"/>
                <a:gd name="T3" fmla="*/ 9 h 52"/>
                <a:gd name="T4" fmla="*/ 23 w 23"/>
                <a:gd name="T5" fmla="*/ 52 h 52"/>
                <a:gd name="T6" fmla="*/ 19 w 23"/>
                <a:gd name="T7" fmla="*/ 1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2">
                  <a:moveTo>
                    <a:pt x="19" y="13"/>
                  </a:moveTo>
                  <a:cubicBezTo>
                    <a:pt x="19" y="13"/>
                    <a:pt x="13" y="0"/>
                    <a:pt x="6" y="9"/>
                  </a:cubicBezTo>
                  <a:cubicBezTo>
                    <a:pt x="0" y="17"/>
                    <a:pt x="2" y="52"/>
                    <a:pt x="23" y="52"/>
                  </a:cubicBezTo>
                  <a:cubicBezTo>
                    <a:pt x="23" y="52"/>
                    <a:pt x="19" y="21"/>
                    <a:pt x="19" y="13"/>
                  </a:cubicBezTo>
                  <a:close/>
                </a:path>
              </a:pathLst>
            </a:custGeom>
            <a:solidFill>
              <a:srgbClr val="FECE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987" name="îş1íḋé"/>
            <p:cNvSpPr/>
            <p:nvPr/>
          </p:nvSpPr>
          <p:spPr bwMode="auto">
            <a:xfrm>
              <a:off x="5248275" y="2222500"/>
              <a:ext cx="42863" cy="88900"/>
            </a:xfrm>
            <a:custGeom>
              <a:avLst/>
              <a:gdLst>
                <a:gd name="T0" fmla="*/ 13 w 13"/>
                <a:gd name="T1" fmla="*/ 13 h 27"/>
                <a:gd name="T2" fmla="*/ 4 w 13"/>
                <a:gd name="T3" fmla="*/ 7 h 27"/>
                <a:gd name="T4" fmla="*/ 8 w 13"/>
                <a:gd name="T5" fmla="*/ 27 h 27"/>
                <a:gd name="T6" fmla="*/ 13 w 13"/>
                <a:gd name="T7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7">
                  <a:moveTo>
                    <a:pt x="13" y="13"/>
                  </a:moveTo>
                  <a:cubicBezTo>
                    <a:pt x="13" y="13"/>
                    <a:pt x="8" y="0"/>
                    <a:pt x="4" y="7"/>
                  </a:cubicBezTo>
                  <a:cubicBezTo>
                    <a:pt x="0" y="13"/>
                    <a:pt x="2" y="21"/>
                    <a:pt x="8" y="27"/>
                  </a:cubicBezTo>
                  <a:cubicBezTo>
                    <a:pt x="8" y="27"/>
                    <a:pt x="6" y="4"/>
                    <a:pt x="13" y="13"/>
                  </a:cubicBezTo>
                  <a:close/>
                </a:path>
              </a:pathLst>
            </a:custGeom>
            <a:solidFill>
              <a:srgbClr val="EEB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988" name="ïṥļiḋè"/>
            <p:cNvSpPr/>
            <p:nvPr/>
          </p:nvSpPr>
          <p:spPr bwMode="auto">
            <a:xfrm>
              <a:off x="5564188" y="2325688"/>
              <a:ext cx="73025" cy="46038"/>
            </a:xfrm>
            <a:prstGeom prst="ellipse">
              <a:avLst/>
            </a:prstGeom>
            <a:solidFill>
              <a:srgbClr val="EEB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989" name="iṧlîḋé"/>
            <p:cNvSpPr/>
            <p:nvPr/>
          </p:nvSpPr>
          <p:spPr bwMode="auto">
            <a:xfrm>
              <a:off x="5746750" y="2219325"/>
              <a:ext cx="58738" cy="79375"/>
            </a:xfrm>
            <a:prstGeom prst="ellipse">
              <a:avLst/>
            </a:prstGeom>
            <a:solidFill>
              <a:srgbClr val="6C31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990" name="íśḷîḍê"/>
            <p:cNvSpPr/>
            <p:nvPr/>
          </p:nvSpPr>
          <p:spPr bwMode="auto">
            <a:xfrm>
              <a:off x="5407025" y="2219325"/>
              <a:ext cx="55563" cy="79375"/>
            </a:xfrm>
            <a:prstGeom prst="ellipse">
              <a:avLst/>
            </a:prstGeom>
            <a:solidFill>
              <a:srgbClr val="6C31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991" name="íṡliḑè"/>
            <p:cNvSpPr/>
            <p:nvPr/>
          </p:nvSpPr>
          <p:spPr bwMode="auto">
            <a:xfrm>
              <a:off x="5722938" y="2147888"/>
              <a:ext cx="106363" cy="28575"/>
            </a:xfrm>
            <a:custGeom>
              <a:avLst/>
              <a:gdLst>
                <a:gd name="T0" fmla="*/ 0 w 32"/>
                <a:gd name="T1" fmla="*/ 6 h 9"/>
                <a:gd name="T2" fmla="*/ 4 w 32"/>
                <a:gd name="T3" fmla="*/ 2 h 9"/>
                <a:gd name="T4" fmla="*/ 10 w 32"/>
                <a:gd name="T5" fmla="*/ 0 h 9"/>
                <a:gd name="T6" fmla="*/ 16 w 32"/>
                <a:gd name="T7" fmla="*/ 0 h 9"/>
                <a:gd name="T8" fmla="*/ 23 w 32"/>
                <a:gd name="T9" fmla="*/ 1 h 9"/>
                <a:gd name="T10" fmla="*/ 28 w 32"/>
                <a:gd name="T11" fmla="*/ 5 h 9"/>
                <a:gd name="T12" fmla="*/ 32 w 32"/>
                <a:gd name="T13" fmla="*/ 9 h 9"/>
                <a:gd name="T14" fmla="*/ 26 w 32"/>
                <a:gd name="T15" fmla="*/ 8 h 9"/>
                <a:gd name="T16" fmla="*/ 22 w 32"/>
                <a:gd name="T17" fmla="*/ 7 h 9"/>
                <a:gd name="T18" fmla="*/ 19 w 32"/>
                <a:gd name="T19" fmla="*/ 7 h 9"/>
                <a:gd name="T20" fmla="*/ 16 w 32"/>
                <a:gd name="T21" fmla="*/ 6 h 9"/>
                <a:gd name="T22" fmla="*/ 5 w 32"/>
                <a:gd name="T23" fmla="*/ 6 h 9"/>
                <a:gd name="T24" fmla="*/ 0 w 32"/>
                <a:gd name="T25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9">
                  <a:moveTo>
                    <a:pt x="0" y="6"/>
                  </a:moveTo>
                  <a:cubicBezTo>
                    <a:pt x="0" y="6"/>
                    <a:pt x="1" y="4"/>
                    <a:pt x="4" y="2"/>
                  </a:cubicBezTo>
                  <a:cubicBezTo>
                    <a:pt x="6" y="1"/>
                    <a:pt x="8" y="1"/>
                    <a:pt x="10" y="0"/>
                  </a:cubicBezTo>
                  <a:cubicBezTo>
                    <a:pt x="12" y="0"/>
                    <a:pt x="14" y="0"/>
                    <a:pt x="16" y="0"/>
                  </a:cubicBezTo>
                  <a:cubicBezTo>
                    <a:pt x="19" y="0"/>
                    <a:pt x="21" y="0"/>
                    <a:pt x="23" y="1"/>
                  </a:cubicBezTo>
                  <a:cubicBezTo>
                    <a:pt x="25" y="2"/>
                    <a:pt x="27" y="3"/>
                    <a:pt x="28" y="5"/>
                  </a:cubicBezTo>
                  <a:cubicBezTo>
                    <a:pt x="31" y="7"/>
                    <a:pt x="32" y="9"/>
                    <a:pt x="32" y="9"/>
                  </a:cubicBezTo>
                  <a:cubicBezTo>
                    <a:pt x="32" y="9"/>
                    <a:pt x="29" y="9"/>
                    <a:pt x="26" y="8"/>
                  </a:cubicBezTo>
                  <a:cubicBezTo>
                    <a:pt x="25" y="8"/>
                    <a:pt x="23" y="7"/>
                    <a:pt x="22" y="7"/>
                  </a:cubicBezTo>
                  <a:cubicBezTo>
                    <a:pt x="21" y="7"/>
                    <a:pt x="20" y="7"/>
                    <a:pt x="19" y="7"/>
                  </a:cubicBezTo>
                  <a:cubicBezTo>
                    <a:pt x="18" y="6"/>
                    <a:pt x="17" y="6"/>
                    <a:pt x="16" y="6"/>
                  </a:cubicBezTo>
                  <a:cubicBezTo>
                    <a:pt x="12" y="6"/>
                    <a:pt x="8" y="6"/>
                    <a:pt x="5" y="6"/>
                  </a:cubicBezTo>
                  <a:cubicBezTo>
                    <a:pt x="2" y="6"/>
                    <a:pt x="0" y="6"/>
                    <a:pt x="0" y="6"/>
                  </a:cubicBezTo>
                  <a:close/>
                </a:path>
              </a:pathLst>
            </a:custGeom>
            <a:solidFill>
              <a:srgbClr val="8435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992" name="íş1íḓe"/>
            <p:cNvSpPr/>
            <p:nvPr/>
          </p:nvSpPr>
          <p:spPr bwMode="auto">
            <a:xfrm>
              <a:off x="5373688" y="2147888"/>
              <a:ext cx="104775" cy="28575"/>
            </a:xfrm>
            <a:custGeom>
              <a:avLst/>
              <a:gdLst>
                <a:gd name="T0" fmla="*/ 32 w 32"/>
                <a:gd name="T1" fmla="*/ 6 h 9"/>
                <a:gd name="T2" fmla="*/ 27 w 32"/>
                <a:gd name="T3" fmla="*/ 2 h 9"/>
                <a:gd name="T4" fmla="*/ 21 w 32"/>
                <a:gd name="T5" fmla="*/ 0 h 9"/>
                <a:gd name="T6" fmla="*/ 15 w 32"/>
                <a:gd name="T7" fmla="*/ 0 h 9"/>
                <a:gd name="T8" fmla="*/ 8 w 32"/>
                <a:gd name="T9" fmla="*/ 1 h 9"/>
                <a:gd name="T10" fmla="*/ 3 w 32"/>
                <a:gd name="T11" fmla="*/ 5 h 9"/>
                <a:gd name="T12" fmla="*/ 0 w 32"/>
                <a:gd name="T13" fmla="*/ 9 h 9"/>
                <a:gd name="T14" fmla="*/ 5 w 32"/>
                <a:gd name="T15" fmla="*/ 8 h 9"/>
                <a:gd name="T16" fmla="*/ 10 w 32"/>
                <a:gd name="T17" fmla="*/ 7 h 9"/>
                <a:gd name="T18" fmla="*/ 12 w 32"/>
                <a:gd name="T19" fmla="*/ 7 h 9"/>
                <a:gd name="T20" fmla="*/ 15 w 32"/>
                <a:gd name="T21" fmla="*/ 6 h 9"/>
                <a:gd name="T22" fmla="*/ 26 w 32"/>
                <a:gd name="T23" fmla="*/ 6 h 9"/>
                <a:gd name="T24" fmla="*/ 32 w 32"/>
                <a:gd name="T25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9">
                  <a:moveTo>
                    <a:pt x="32" y="6"/>
                  </a:moveTo>
                  <a:cubicBezTo>
                    <a:pt x="32" y="6"/>
                    <a:pt x="30" y="4"/>
                    <a:pt x="27" y="2"/>
                  </a:cubicBezTo>
                  <a:cubicBezTo>
                    <a:pt x="25" y="1"/>
                    <a:pt x="24" y="1"/>
                    <a:pt x="21" y="0"/>
                  </a:cubicBezTo>
                  <a:cubicBezTo>
                    <a:pt x="19" y="0"/>
                    <a:pt x="17" y="0"/>
                    <a:pt x="15" y="0"/>
                  </a:cubicBezTo>
                  <a:cubicBezTo>
                    <a:pt x="12" y="0"/>
                    <a:pt x="10" y="0"/>
                    <a:pt x="8" y="1"/>
                  </a:cubicBezTo>
                  <a:cubicBezTo>
                    <a:pt x="6" y="2"/>
                    <a:pt x="4" y="3"/>
                    <a:pt x="3" y="5"/>
                  </a:cubicBezTo>
                  <a:cubicBezTo>
                    <a:pt x="0" y="7"/>
                    <a:pt x="0" y="9"/>
                    <a:pt x="0" y="9"/>
                  </a:cubicBezTo>
                  <a:cubicBezTo>
                    <a:pt x="0" y="9"/>
                    <a:pt x="2" y="9"/>
                    <a:pt x="5" y="8"/>
                  </a:cubicBezTo>
                  <a:cubicBezTo>
                    <a:pt x="6" y="8"/>
                    <a:pt x="8" y="7"/>
                    <a:pt x="10" y="7"/>
                  </a:cubicBezTo>
                  <a:cubicBezTo>
                    <a:pt x="11" y="7"/>
                    <a:pt x="11" y="7"/>
                    <a:pt x="12" y="7"/>
                  </a:cubicBezTo>
                  <a:cubicBezTo>
                    <a:pt x="13" y="6"/>
                    <a:pt x="14" y="6"/>
                    <a:pt x="15" y="6"/>
                  </a:cubicBezTo>
                  <a:cubicBezTo>
                    <a:pt x="19" y="6"/>
                    <a:pt x="23" y="6"/>
                    <a:pt x="26" y="6"/>
                  </a:cubicBezTo>
                  <a:cubicBezTo>
                    <a:pt x="29" y="6"/>
                    <a:pt x="32" y="6"/>
                    <a:pt x="32" y="6"/>
                  </a:cubicBezTo>
                  <a:close/>
                </a:path>
              </a:pathLst>
            </a:custGeom>
            <a:solidFill>
              <a:srgbClr val="8435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993" name="íSļïḑe"/>
            <p:cNvSpPr/>
            <p:nvPr/>
          </p:nvSpPr>
          <p:spPr bwMode="auto">
            <a:xfrm>
              <a:off x="5551488" y="2433638"/>
              <a:ext cx="95250" cy="17463"/>
            </a:xfrm>
            <a:custGeom>
              <a:avLst/>
              <a:gdLst>
                <a:gd name="T0" fmla="*/ 4 w 29"/>
                <a:gd name="T1" fmla="*/ 5 h 5"/>
                <a:gd name="T2" fmla="*/ 26 w 29"/>
                <a:gd name="T3" fmla="*/ 5 h 5"/>
                <a:gd name="T4" fmla="*/ 26 w 29"/>
                <a:gd name="T5" fmla="*/ 0 h 5"/>
                <a:gd name="T6" fmla="*/ 4 w 29"/>
                <a:gd name="T7" fmla="*/ 0 h 5"/>
                <a:gd name="T8" fmla="*/ 4 w 29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5">
                  <a:moveTo>
                    <a:pt x="4" y="5"/>
                  </a:moveTo>
                  <a:cubicBezTo>
                    <a:pt x="11" y="5"/>
                    <a:pt x="19" y="5"/>
                    <a:pt x="26" y="5"/>
                  </a:cubicBezTo>
                  <a:cubicBezTo>
                    <a:pt x="29" y="5"/>
                    <a:pt x="29" y="0"/>
                    <a:pt x="26" y="0"/>
                  </a:cubicBezTo>
                  <a:cubicBezTo>
                    <a:pt x="19" y="0"/>
                    <a:pt x="11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EEB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994" name="ïŝļíďe"/>
            <p:cNvSpPr/>
            <p:nvPr/>
          </p:nvSpPr>
          <p:spPr bwMode="auto">
            <a:xfrm>
              <a:off x="5997575" y="2825750"/>
              <a:ext cx="939800" cy="530225"/>
            </a:xfrm>
            <a:custGeom>
              <a:avLst/>
              <a:gdLst>
                <a:gd name="T0" fmla="*/ 6 w 285"/>
                <a:gd name="T1" fmla="*/ 38 h 161"/>
                <a:gd name="T2" fmla="*/ 51 w 285"/>
                <a:gd name="T3" fmla="*/ 105 h 161"/>
                <a:gd name="T4" fmla="*/ 258 w 285"/>
                <a:gd name="T5" fmla="*/ 156 h 161"/>
                <a:gd name="T6" fmla="*/ 258 w 285"/>
                <a:gd name="T7" fmla="*/ 114 h 161"/>
                <a:gd name="T8" fmla="*/ 81 w 285"/>
                <a:gd name="T9" fmla="*/ 75 h 161"/>
                <a:gd name="T10" fmla="*/ 52 w 285"/>
                <a:gd name="T11" fmla="*/ 41 h 161"/>
                <a:gd name="T12" fmla="*/ 49 w 285"/>
                <a:gd name="T13" fmla="*/ 34 h 161"/>
                <a:gd name="T14" fmla="*/ 49 w 285"/>
                <a:gd name="T15" fmla="*/ 35 h 161"/>
                <a:gd name="T16" fmla="*/ 48 w 285"/>
                <a:gd name="T17" fmla="*/ 32 h 161"/>
                <a:gd name="T18" fmla="*/ 47 w 285"/>
                <a:gd name="T19" fmla="*/ 27 h 161"/>
                <a:gd name="T20" fmla="*/ 6 w 285"/>
                <a:gd name="T21" fmla="*/ 38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5" h="161">
                  <a:moveTo>
                    <a:pt x="6" y="38"/>
                  </a:moveTo>
                  <a:cubicBezTo>
                    <a:pt x="12" y="64"/>
                    <a:pt x="31" y="88"/>
                    <a:pt x="51" y="105"/>
                  </a:cubicBezTo>
                  <a:cubicBezTo>
                    <a:pt x="107" y="153"/>
                    <a:pt x="187" y="161"/>
                    <a:pt x="258" y="156"/>
                  </a:cubicBezTo>
                  <a:cubicBezTo>
                    <a:pt x="285" y="154"/>
                    <a:pt x="285" y="112"/>
                    <a:pt x="258" y="114"/>
                  </a:cubicBezTo>
                  <a:cubicBezTo>
                    <a:pt x="199" y="119"/>
                    <a:pt x="128" y="115"/>
                    <a:pt x="81" y="75"/>
                  </a:cubicBezTo>
                  <a:cubicBezTo>
                    <a:pt x="67" y="63"/>
                    <a:pt x="60" y="55"/>
                    <a:pt x="52" y="41"/>
                  </a:cubicBezTo>
                  <a:cubicBezTo>
                    <a:pt x="51" y="38"/>
                    <a:pt x="50" y="36"/>
                    <a:pt x="49" y="34"/>
                  </a:cubicBezTo>
                  <a:cubicBezTo>
                    <a:pt x="47" y="30"/>
                    <a:pt x="51" y="39"/>
                    <a:pt x="49" y="35"/>
                  </a:cubicBezTo>
                  <a:cubicBezTo>
                    <a:pt x="49" y="34"/>
                    <a:pt x="48" y="33"/>
                    <a:pt x="48" y="32"/>
                  </a:cubicBezTo>
                  <a:cubicBezTo>
                    <a:pt x="48" y="30"/>
                    <a:pt x="47" y="28"/>
                    <a:pt x="47" y="27"/>
                  </a:cubicBezTo>
                  <a:cubicBezTo>
                    <a:pt x="40" y="0"/>
                    <a:pt x="0" y="12"/>
                    <a:pt x="6" y="38"/>
                  </a:cubicBezTo>
                  <a:close/>
                </a:path>
              </a:pathLst>
            </a:custGeom>
            <a:solidFill>
              <a:srgbClr val="FECE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995" name="iśľiḍe"/>
            <p:cNvSpPr/>
            <p:nvPr/>
          </p:nvSpPr>
          <p:spPr bwMode="auto">
            <a:xfrm>
              <a:off x="5186363" y="2654300"/>
              <a:ext cx="830263" cy="1074738"/>
            </a:xfrm>
            <a:custGeom>
              <a:avLst/>
              <a:gdLst>
                <a:gd name="T0" fmla="*/ 173 w 252"/>
                <a:gd name="T1" fmla="*/ 0 h 326"/>
                <a:gd name="T2" fmla="*/ 126 w 252"/>
                <a:gd name="T3" fmla="*/ 32 h 326"/>
                <a:gd name="T4" fmla="*/ 126 w 252"/>
                <a:gd name="T5" fmla="*/ 32 h 326"/>
                <a:gd name="T6" fmla="*/ 126 w 252"/>
                <a:gd name="T7" fmla="*/ 32 h 326"/>
                <a:gd name="T8" fmla="*/ 126 w 252"/>
                <a:gd name="T9" fmla="*/ 32 h 326"/>
                <a:gd name="T10" fmla="*/ 126 w 252"/>
                <a:gd name="T11" fmla="*/ 32 h 326"/>
                <a:gd name="T12" fmla="*/ 125 w 252"/>
                <a:gd name="T13" fmla="*/ 32 h 326"/>
                <a:gd name="T14" fmla="*/ 125 w 252"/>
                <a:gd name="T15" fmla="*/ 32 h 326"/>
                <a:gd name="T16" fmla="*/ 79 w 252"/>
                <a:gd name="T17" fmla="*/ 0 h 326"/>
                <a:gd name="T18" fmla="*/ 0 w 252"/>
                <a:gd name="T19" fmla="*/ 16 h 326"/>
                <a:gd name="T20" fmla="*/ 6 w 252"/>
                <a:gd name="T21" fmla="*/ 326 h 326"/>
                <a:gd name="T22" fmla="*/ 245 w 252"/>
                <a:gd name="T23" fmla="*/ 326 h 326"/>
                <a:gd name="T24" fmla="*/ 252 w 252"/>
                <a:gd name="T25" fmla="*/ 16 h 326"/>
                <a:gd name="T26" fmla="*/ 173 w 252"/>
                <a:gd name="T27" fmla="*/ 0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2" h="326">
                  <a:moveTo>
                    <a:pt x="173" y="0"/>
                  </a:moveTo>
                  <a:cubicBezTo>
                    <a:pt x="166" y="31"/>
                    <a:pt x="129" y="32"/>
                    <a:pt x="126" y="32"/>
                  </a:cubicBezTo>
                  <a:cubicBezTo>
                    <a:pt x="126" y="32"/>
                    <a:pt x="126" y="32"/>
                    <a:pt x="126" y="32"/>
                  </a:cubicBezTo>
                  <a:cubicBezTo>
                    <a:pt x="126" y="32"/>
                    <a:pt x="126" y="32"/>
                    <a:pt x="126" y="32"/>
                  </a:cubicBezTo>
                  <a:cubicBezTo>
                    <a:pt x="126" y="32"/>
                    <a:pt x="126" y="32"/>
                    <a:pt x="126" y="32"/>
                  </a:cubicBezTo>
                  <a:cubicBezTo>
                    <a:pt x="126" y="32"/>
                    <a:pt x="126" y="32"/>
                    <a:pt x="126" y="32"/>
                  </a:cubicBezTo>
                  <a:cubicBezTo>
                    <a:pt x="126" y="32"/>
                    <a:pt x="125" y="32"/>
                    <a:pt x="125" y="32"/>
                  </a:cubicBezTo>
                  <a:cubicBezTo>
                    <a:pt x="125" y="32"/>
                    <a:pt x="125" y="32"/>
                    <a:pt x="125" y="32"/>
                  </a:cubicBezTo>
                  <a:cubicBezTo>
                    <a:pt x="122" y="32"/>
                    <a:pt x="87" y="31"/>
                    <a:pt x="79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6" y="326"/>
                    <a:pt x="6" y="326"/>
                    <a:pt x="6" y="326"/>
                  </a:cubicBezTo>
                  <a:cubicBezTo>
                    <a:pt x="245" y="326"/>
                    <a:pt x="245" y="326"/>
                    <a:pt x="245" y="326"/>
                  </a:cubicBezTo>
                  <a:cubicBezTo>
                    <a:pt x="252" y="16"/>
                    <a:pt x="252" y="16"/>
                    <a:pt x="252" y="16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rgbClr val="7FAE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996" name="iSļidê"/>
            <p:cNvSpPr/>
            <p:nvPr/>
          </p:nvSpPr>
          <p:spPr bwMode="auto">
            <a:xfrm>
              <a:off x="4987925" y="5448300"/>
              <a:ext cx="404813" cy="155575"/>
            </a:xfrm>
            <a:custGeom>
              <a:avLst/>
              <a:gdLst>
                <a:gd name="T0" fmla="*/ 115 w 123"/>
                <a:gd name="T1" fmla="*/ 0 h 47"/>
                <a:gd name="T2" fmla="*/ 59 w 123"/>
                <a:gd name="T3" fmla="*/ 0 h 47"/>
                <a:gd name="T4" fmla="*/ 0 w 123"/>
                <a:gd name="T5" fmla="*/ 42 h 47"/>
                <a:gd name="T6" fmla="*/ 0 w 123"/>
                <a:gd name="T7" fmla="*/ 47 h 47"/>
                <a:gd name="T8" fmla="*/ 119 w 123"/>
                <a:gd name="T9" fmla="*/ 47 h 47"/>
                <a:gd name="T10" fmla="*/ 115 w 123"/>
                <a:gd name="T1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" h="47">
                  <a:moveTo>
                    <a:pt x="115" y="0"/>
                  </a:move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" y="30"/>
                    <a:pt x="0" y="42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119" y="47"/>
                    <a:pt x="119" y="47"/>
                    <a:pt x="119" y="47"/>
                  </a:cubicBezTo>
                  <a:cubicBezTo>
                    <a:pt x="119" y="47"/>
                    <a:pt x="123" y="12"/>
                    <a:pt x="115" y="0"/>
                  </a:cubicBezTo>
                  <a:close/>
                </a:path>
              </a:pathLst>
            </a:custGeom>
            <a:solidFill>
              <a:srgbClr val="7FAE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997" name="íṧ1íḓè"/>
            <p:cNvSpPr/>
            <p:nvPr/>
          </p:nvSpPr>
          <p:spPr bwMode="auto">
            <a:xfrm>
              <a:off x="4987925" y="5603875"/>
              <a:ext cx="392113" cy="25400"/>
            </a:xfrm>
            <a:prstGeom prst="rect">
              <a:avLst/>
            </a:prstGeom>
            <a:solidFill>
              <a:srgbClr val="3765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998" name="íṧḻiḋe"/>
            <p:cNvSpPr/>
            <p:nvPr/>
          </p:nvSpPr>
          <p:spPr bwMode="auto">
            <a:xfrm>
              <a:off x="5795963" y="5448300"/>
              <a:ext cx="404813" cy="155575"/>
            </a:xfrm>
            <a:custGeom>
              <a:avLst/>
              <a:gdLst>
                <a:gd name="T0" fmla="*/ 8 w 123"/>
                <a:gd name="T1" fmla="*/ 0 h 47"/>
                <a:gd name="T2" fmla="*/ 64 w 123"/>
                <a:gd name="T3" fmla="*/ 0 h 47"/>
                <a:gd name="T4" fmla="*/ 123 w 123"/>
                <a:gd name="T5" fmla="*/ 42 h 47"/>
                <a:gd name="T6" fmla="*/ 123 w 123"/>
                <a:gd name="T7" fmla="*/ 47 h 47"/>
                <a:gd name="T8" fmla="*/ 4 w 123"/>
                <a:gd name="T9" fmla="*/ 47 h 47"/>
                <a:gd name="T10" fmla="*/ 8 w 123"/>
                <a:gd name="T1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" h="47">
                  <a:moveTo>
                    <a:pt x="8" y="0"/>
                  </a:moveTo>
                  <a:cubicBezTo>
                    <a:pt x="64" y="0"/>
                    <a:pt x="64" y="0"/>
                    <a:pt x="64" y="0"/>
                  </a:cubicBezTo>
                  <a:cubicBezTo>
                    <a:pt x="64" y="0"/>
                    <a:pt x="117" y="30"/>
                    <a:pt x="123" y="42"/>
                  </a:cubicBezTo>
                  <a:cubicBezTo>
                    <a:pt x="123" y="47"/>
                    <a:pt x="123" y="47"/>
                    <a:pt x="123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7"/>
                    <a:pt x="0" y="12"/>
                    <a:pt x="8" y="0"/>
                  </a:cubicBezTo>
                  <a:close/>
                </a:path>
              </a:pathLst>
            </a:custGeom>
            <a:solidFill>
              <a:srgbClr val="7FAE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999" name="iṡḷîḓé"/>
            <p:cNvSpPr/>
            <p:nvPr/>
          </p:nvSpPr>
          <p:spPr bwMode="auto">
            <a:xfrm>
              <a:off x="5808663" y="5603875"/>
              <a:ext cx="392113" cy="25400"/>
            </a:xfrm>
            <a:prstGeom prst="rect">
              <a:avLst/>
            </a:prstGeom>
            <a:solidFill>
              <a:srgbClr val="3765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00" name="íSļidè"/>
            <p:cNvSpPr/>
            <p:nvPr/>
          </p:nvSpPr>
          <p:spPr bwMode="auto">
            <a:xfrm>
              <a:off x="5153025" y="3729038"/>
              <a:ext cx="887413" cy="1733550"/>
            </a:xfrm>
            <a:custGeom>
              <a:avLst/>
              <a:gdLst>
                <a:gd name="T0" fmla="*/ 255 w 269"/>
                <a:gd name="T1" fmla="*/ 0 h 526"/>
                <a:gd name="T2" fmla="*/ 136 w 269"/>
                <a:gd name="T3" fmla="*/ 0 h 526"/>
                <a:gd name="T4" fmla="*/ 133 w 269"/>
                <a:gd name="T5" fmla="*/ 0 h 526"/>
                <a:gd name="T6" fmla="*/ 15 w 269"/>
                <a:gd name="T7" fmla="*/ 0 h 526"/>
                <a:gd name="T8" fmla="*/ 0 w 269"/>
                <a:gd name="T9" fmla="*/ 526 h 526"/>
                <a:gd name="T10" fmla="*/ 72 w 269"/>
                <a:gd name="T11" fmla="*/ 526 h 526"/>
                <a:gd name="T12" fmla="*/ 134 w 269"/>
                <a:gd name="T13" fmla="*/ 79 h 526"/>
                <a:gd name="T14" fmla="*/ 197 w 269"/>
                <a:gd name="T15" fmla="*/ 526 h 526"/>
                <a:gd name="T16" fmla="*/ 269 w 269"/>
                <a:gd name="T17" fmla="*/ 526 h 526"/>
                <a:gd name="T18" fmla="*/ 255 w 269"/>
                <a:gd name="T19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9" h="526">
                  <a:moveTo>
                    <a:pt x="255" y="0"/>
                  </a:moveTo>
                  <a:cubicBezTo>
                    <a:pt x="136" y="0"/>
                    <a:pt x="136" y="0"/>
                    <a:pt x="136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0" y="526"/>
                    <a:pt x="0" y="526"/>
                    <a:pt x="0" y="526"/>
                  </a:cubicBezTo>
                  <a:cubicBezTo>
                    <a:pt x="72" y="526"/>
                    <a:pt x="72" y="526"/>
                    <a:pt x="72" y="526"/>
                  </a:cubicBezTo>
                  <a:cubicBezTo>
                    <a:pt x="72" y="526"/>
                    <a:pt x="92" y="89"/>
                    <a:pt x="134" y="79"/>
                  </a:cubicBezTo>
                  <a:cubicBezTo>
                    <a:pt x="176" y="89"/>
                    <a:pt x="197" y="526"/>
                    <a:pt x="197" y="526"/>
                  </a:cubicBezTo>
                  <a:cubicBezTo>
                    <a:pt x="269" y="526"/>
                    <a:pt x="269" y="526"/>
                    <a:pt x="269" y="526"/>
                  </a:cubicBezTo>
                  <a:lnTo>
                    <a:pt x="255" y="0"/>
                  </a:lnTo>
                  <a:close/>
                </a:path>
              </a:pathLst>
            </a:custGeom>
            <a:solidFill>
              <a:srgbClr val="2426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01" name="ï$ļidé"/>
            <p:cNvSpPr/>
            <p:nvPr/>
          </p:nvSpPr>
          <p:spPr bwMode="auto">
            <a:xfrm>
              <a:off x="5994400" y="2706688"/>
              <a:ext cx="711200" cy="709613"/>
            </a:xfrm>
            <a:custGeom>
              <a:avLst/>
              <a:gdLst>
                <a:gd name="T0" fmla="*/ 7 w 216"/>
                <a:gd name="T1" fmla="*/ 0 h 215"/>
                <a:gd name="T2" fmla="*/ 68 w 216"/>
                <a:gd name="T3" fmla="*/ 55 h 215"/>
                <a:gd name="T4" fmla="*/ 216 w 216"/>
                <a:gd name="T5" fmla="*/ 134 h 215"/>
                <a:gd name="T6" fmla="*/ 204 w 216"/>
                <a:gd name="T7" fmla="*/ 211 h 215"/>
                <a:gd name="T8" fmla="*/ 210 w 216"/>
                <a:gd name="T9" fmla="*/ 207 h 215"/>
                <a:gd name="T10" fmla="*/ 0 w 216"/>
                <a:gd name="T11" fmla="*/ 94 h 215"/>
                <a:gd name="T12" fmla="*/ 7 w 216"/>
                <a:gd name="T13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" h="215">
                  <a:moveTo>
                    <a:pt x="7" y="0"/>
                  </a:moveTo>
                  <a:cubicBezTo>
                    <a:pt x="7" y="0"/>
                    <a:pt x="46" y="16"/>
                    <a:pt x="68" y="55"/>
                  </a:cubicBezTo>
                  <a:cubicBezTo>
                    <a:pt x="90" y="93"/>
                    <a:pt x="161" y="138"/>
                    <a:pt x="216" y="134"/>
                  </a:cubicBezTo>
                  <a:cubicBezTo>
                    <a:pt x="216" y="134"/>
                    <a:pt x="210" y="207"/>
                    <a:pt x="204" y="211"/>
                  </a:cubicBezTo>
                  <a:cubicBezTo>
                    <a:pt x="199" y="215"/>
                    <a:pt x="210" y="207"/>
                    <a:pt x="210" y="207"/>
                  </a:cubicBezTo>
                  <a:cubicBezTo>
                    <a:pt x="210" y="207"/>
                    <a:pt x="61" y="203"/>
                    <a:pt x="0" y="94"/>
                  </a:cubicBezTo>
                  <a:lnTo>
                    <a:pt x="7" y="0"/>
                  </a:lnTo>
                  <a:close/>
                </a:path>
              </a:pathLst>
            </a:custGeom>
            <a:solidFill>
              <a:srgbClr val="7FAE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02" name="îśḻïḑê"/>
            <p:cNvSpPr/>
            <p:nvPr/>
          </p:nvSpPr>
          <p:spPr bwMode="auto">
            <a:xfrm>
              <a:off x="6102350" y="984250"/>
              <a:ext cx="1319213" cy="2270125"/>
            </a:xfrm>
            <a:custGeom>
              <a:avLst/>
              <a:gdLst>
                <a:gd name="T0" fmla="*/ 241 w 400"/>
                <a:gd name="T1" fmla="*/ 407 h 689"/>
                <a:gd name="T2" fmla="*/ 241 w 400"/>
                <a:gd name="T3" fmla="*/ 472 h 689"/>
                <a:gd name="T4" fmla="*/ 192 w 400"/>
                <a:gd name="T5" fmla="*/ 520 h 689"/>
                <a:gd name="T6" fmla="*/ 144 w 400"/>
                <a:gd name="T7" fmla="*/ 472 h 689"/>
                <a:gd name="T8" fmla="*/ 144 w 400"/>
                <a:gd name="T9" fmla="*/ 369 h 689"/>
                <a:gd name="T10" fmla="*/ 145 w 400"/>
                <a:gd name="T11" fmla="*/ 367 h 689"/>
                <a:gd name="T12" fmla="*/ 144 w 400"/>
                <a:gd name="T13" fmla="*/ 365 h 689"/>
                <a:gd name="T14" fmla="*/ 192 w 400"/>
                <a:gd name="T15" fmla="*/ 317 h 689"/>
                <a:gd name="T16" fmla="*/ 305 w 400"/>
                <a:gd name="T17" fmla="*/ 207 h 689"/>
                <a:gd name="T18" fmla="*/ 192 w 400"/>
                <a:gd name="T19" fmla="*/ 96 h 689"/>
                <a:gd name="T20" fmla="*/ 98 w 400"/>
                <a:gd name="T21" fmla="*/ 150 h 689"/>
                <a:gd name="T22" fmla="*/ 31 w 400"/>
                <a:gd name="T23" fmla="*/ 168 h 689"/>
                <a:gd name="T24" fmla="*/ 14 w 400"/>
                <a:gd name="T25" fmla="*/ 102 h 689"/>
                <a:gd name="T26" fmla="*/ 192 w 400"/>
                <a:gd name="T27" fmla="*/ 0 h 689"/>
                <a:gd name="T28" fmla="*/ 400 w 400"/>
                <a:gd name="T29" fmla="*/ 207 h 689"/>
                <a:gd name="T30" fmla="*/ 241 w 400"/>
                <a:gd name="T31" fmla="*/ 407 h 689"/>
                <a:gd name="T32" fmla="*/ 241 w 400"/>
                <a:gd name="T33" fmla="*/ 623 h 689"/>
                <a:gd name="T34" fmla="*/ 241 w 400"/>
                <a:gd name="T35" fmla="*/ 641 h 689"/>
                <a:gd name="T36" fmla="*/ 192 w 400"/>
                <a:gd name="T37" fmla="*/ 689 h 689"/>
                <a:gd name="T38" fmla="*/ 144 w 400"/>
                <a:gd name="T39" fmla="*/ 641 h 689"/>
                <a:gd name="T40" fmla="*/ 144 w 400"/>
                <a:gd name="T41" fmla="*/ 623 h 689"/>
                <a:gd name="T42" fmla="*/ 192 w 400"/>
                <a:gd name="T43" fmla="*/ 575 h 689"/>
                <a:gd name="T44" fmla="*/ 241 w 400"/>
                <a:gd name="T45" fmla="*/ 623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00" h="689">
                  <a:moveTo>
                    <a:pt x="241" y="407"/>
                  </a:moveTo>
                  <a:cubicBezTo>
                    <a:pt x="241" y="472"/>
                    <a:pt x="241" y="472"/>
                    <a:pt x="241" y="472"/>
                  </a:cubicBezTo>
                  <a:cubicBezTo>
                    <a:pt x="241" y="499"/>
                    <a:pt x="220" y="520"/>
                    <a:pt x="192" y="520"/>
                  </a:cubicBezTo>
                  <a:cubicBezTo>
                    <a:pt x="167" y="520"/>
                    <a:pt x="144" y="499"/>
                    <a:pt x="144" y="472"/>
                  </a:cubicBezTo>
                  <a:cubicBezTo>
                    <a:pt x="144" y="369"/>
                    <a:pt x="144" y="369"/>
                    <a:pt x="144" y="369"/>
                  </a:cubicBezTo>
                  <a:cubicBezTo>
                    <a:pt x="144" y="368"/>
                    <a:pt x="145" y="368"/>
                    <a:pt x="145" y="367"/>
                  </a:cubicBezTo>
                  <a:cubicBezTo>
                    <a:pt x="144" y="366"/>
                    <a:pt x="144" y="366"/>
                    <a:pt x="144" y="365"/>
                  </a:cubicBezTo>
                  <a:cubicBezTo>
                    <a:pt x="144" y="340"/>
                    <a:pt x="167" y="317"/>
                    <a:pt x="192" y="317"/>
                  </a:cubicBezTo>
                  <a:cubicBezTo>
                    <a:pt x="254" y="317"/>
                    <a:pt x="305" y="268"/>
                    <a:pt x="305" y="207"/>
                  </a:cubicBezTo>
                  <a:cubicBezTo>
                    <a:pt x="305" y="144"/>
                    <a:pt x="254" y="96"/>
                    <a:pt x="192" y="96"/>
                  </a:cubicBezTo>
                  <a:cubicBezTo>
                    <a:pt x="152" y="96"/>
                    <a:pt x="116" y="118"/>
                    <a:pt x="98" y="150"/>
                  </a:cubicBezTo>
                  <a:cubicBezTo>
                    <a:pt x="84" y="174"/>
                    <a:pt x="54" y="182"/>
                    <a:pt x="31" y="168"/>
                  </a:cubicBezTo>
                  <a:cubicBezTo>
                    <a:pt x="8" y="154"/>
                    <a:pt x="0" y="126"/>
                    <a:pt x="14" y="102"/>
                  </a:cubicBezTo>
                  <a:cubicBezTo>
                    <a:pt x="49" y="41"/>
                    <a:pt x="116" y="0"/>
                    <a:pt x="192" y="0"/>
                  </a:cubicBezTo>
                  <a:cubicBezTo>
                    <a:pt x="307" y="0"/>
                    <a:pt x="400" y="92"/>
                    <a:pt x="400" y="207"/>
                  </a:cubicBezTo>
                  <a:cubicBezTo>
                    <a:pt x="400" y="304"/>
                    <a:pt x="332" y="386"/>
                    <a:pt x="241" y="407"/>
                  </a:cubicBezTo>
                  <a:close/>
                  <a:moveTo>
                    <a:pt x="241" y="623"/>
                  </a:moveTo>
                  <a:cubicBezTo>
                    <a:pt x="241" y="641"/>
                    <a:pt x="241" y="641"/>
                    <a:pt x="241" y="641"/>
                  </a:cubicBezTo>
                  <a:cubicBezTo>
                    <a:pt x="241" y="669"/>
                    <a:pt x="220" y="689"/>
                    <a:pt x="192" y="689"/>
                  </a:cubicBezTo>
                  <a:cubicBezTo>
                    <a:pt x="167" y="689"/>
                    <a:pt x="144" y="669"/>
                    <a:pt x="144" y="641"/>
                  </a:cubicBezTo>
                  <a:cubicBezTo>
                    <a:pt x="144" y="623"/>
                    <a:pt x="144" y="623"/>
                    <a:pt x="144" y="623"/>
                  </a:cubicBezTo>
                  <a:cubicBezTo>
                    <a:pt x="144" y="597"/>
                    <a:pt x="167" y="575"/>
                    <a:pt x="192" y="575"/>
                  </a:cubicBezTo>
                  <a:cubicBezTo>
                    <a:pt x="220" y="575"/>
                    <a:pt x="241" y="597"/>
                    <a:pt x="241" y="623"/>
                  </a:cubicBezTo>
                  <a:close/>
                </a:path>
              </a:pathLst>
            </a:custGeom>
            <a:solidFill>
              <a:srgbClr val="F4B5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03" name="iṥḻiďe"/>
            <p:cNvSpPr/>
            <p:nvPr/>
          </p:nvSpPr>
          <p:spPr bwMode="auto">
            <a:xfrm>
              <a:off x="6016625" y="984250"/>
              <a:ext cx="1319213" cy="2270125"/>
            </a:xfrm>
            <a:custGeom>
              <a:avLst/>
              <a:gdLst>
                <a:gd name="T0" fmla="*/ 240 w 400"/>
                <a:gd name="T1" fmla="*/ 407 h 689"/>
                <a:gd name="T2" fmla="*/ 240 w 400"/>
                <a:gd name="T3" fmla="*/ 472 h 689"/>
                <a:gd name="T4" fmla="*/ 192 w 400"/>
                <a:gd name="T5" fmla="*/ 520 h 689"/>
                <a:gd name="T6" fmla="*/ 144 w 400"/>
                <a:gd name="T7" fmla="*/ 472 h 689"/>
                <a:gd name="T8" fmla="*/ 144 w 400"/>
                <a:gd name="T9" fmla="*/ 369 h 689"/>
                <a:gd name="T10" fmla="*/ 145 w 400"/>
                <a:gd name="T11" fmla="*/ 367 h 689"/>
                <a:gd name="T12" fmla="*/ 144 w 400"/>
                <a:gd name="T13" fmla="*/ 365 h 689"/>
                <a:gd name="T14" fmla="*/ 192 w 400"/>
                <a:gd name="T15" fmla="*/ 317 h 689"/>
                <a:gd name="T16" fmla="*/ 304 w 400"/>
                <a:gd name="T17" fmla="*/ 207 h 689"/>
                <a:gd name="T18" fmla="*/ 192 w 400"/>
                <a:gd name="T19" fmla="*/ 96 h 689"/>
                <a:gd name="T20" fmla="*/ 97 w 400"/>
                <a:gd name="T21" fmla="*/ 150 h 689"/>
                <a:gd name="T22" fmla="*/ 30 w 400"/>
                <a:gd name="T23" fmla="*/ 168 h 689"/>
                <a:gd name="T24" fmla="*/ 14 w 400"/>
                <a:gd name="T25" fmla="*/ 102 h 689"/>
                <a:gd name="T26" fmla="*/ 192 w 400"/>
                <a:gd name="T27" fmla="*/ 0 h 689"/>
                <a:gd name="T28" fmla="*/ 400 w 400"/>
                <a:gd name="T29" fmla="*/ 207 h 689"/>
                <a:gd name="T30" fmla="*/ 240 w 400"/>
                <a:gd name="T31" fmla="*/ 407 h 689"/>
                <a:gd name="T32" fmla="*/ 240 w 400"/>
                <a:gd name="T33" fmla="*/ 623 h 689"/>
                <a:gd name="T34" fmla="*/ 240 w 400"/>
                <a:gd name="T35" fmla="*/ 641 h 689"/>
                <a:gd name="T36" fmla="*/ 192 w 400"/>
                <a:gd name="T37" fmla="*/ 689 h 689"/>
                <a:gd name="T38" fmla="*/ 144 w 400"/>
                <a:gd name="T39" fmla="*/ 641 h 689"/>
                <a:gd name="T40" fmla="*/ 144 w 400"/>
                <a:gd name="T41" fmla="*/ 623 h 689"/>
                <a:gd name="T42" fmla="*/ 192 w 400"/>
                <a:gd name="T43" fmla="*/ 575 h 689"/>
                <a:gd name="T44" fmla="*/ 240 w 400"/>
                <a:gd name="T45" fmla="*/ 623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00" h="689">
                  <a:moveTo>
                    <a:pt x="240" y="407"/>
                  </a:moveTo>
                  <a:cubicBezTo>
                    <a:pt x="240" y="472"/>
                    <a:pt x="240" y="472"/>
                    <a:pt x="240" y="472"/>
                  </a:cubicBezTo>
                  <a:cubicBezTo>
                    <a:pt x="240" y="499"/>
                    <a:pt x="220" y="520"/>
                    <a:pt x="192" y="520"/>
                  </a:cubicBezTo>
                  <a:cubicBezTo>
                    <a:pt x="166" y="520"/>
                    <a:pt x="144" y="499"/>
                    <a:pt x="144" y="472"/>
                  </a:cubicBezTo>
                  <a:cubicBezTo>
                    <a:pt x="144" y="369"/>
                    <a:pt x="144" y="369"/>
                    <a:pt x="144" y="369"/>
                  </a:cubicBezTo>
                  <a:cubicBezTo>
                    <a:pt x="144" y="368"/>
                    <a:pt x="145" y="368"/>
                    <a:pt x="145" y="367"/>
                  </a:cubicBezTo>
                  <a:cubicBezTo>
                    <a:pt x="144" y="366"/>
                    <a:pt x="144" y="366"/>
                    <a:pt x="144" y="365"/>
                  </a:cubicBezTo>
                  <a:cubicBezTo>
                    <a:pt x="144" y="340"/>
                    <a:pt x="166" y="317"/>
                    <a:pt x="192" y="317"/>
                  </a:cubicBezTo>
                  <a:cubicBezTo>
                    <a:pt x="254" y="317"/>
                    <a:pt x="304" y="268"/>
                    <a:pt x="304" y="207"/>
                  </a:cubicBezTo>
                  <a:cubicBezTo>
                    <a:pt x="304" y="144"/>
                    <a:pt x="254" y="96"/>
                    <a:pt x="192" y="96"/>
                  </a:cubicBezTo>
                  <a:cubicBezTo>
                    <a:pt x="152" y="96"/>
                    <a:pt x="116" y="118"/>
                    <a:pt x="97" y="150"/>
                  </a:cubicBezTo>
                  <a:cubicBezTo>
                    <a:pt x="84" y="174"/>
                    <a:pt x="54" y="182"/>
                    <a:pt x="30" y="168"/>
                  </a:cubicBezTo>
                  <a:cubicBezTo>
                    <a:pt x="8" y="154"/>
                    <a:pt x="0" y="126"/>
                    <a:pt x="14" y="102"/>
                  </a:cubicBezTo>
                  <a:cubicBezTo>
                    <a:pt x="49" y="41"/>
                    <a:pt x="116" y="0"/>
                    <a:pt x="192" y="0"/>
                  </a:cubicBezTo>
                  <a:cubicBezTo>
                    <a:pt x="306" y="0"/>
                    <a:pt x="400" y="92"/>
                    <a:pt x="400" y="207"/>
                  </a:cubicBezTo>
                  <a:cubicBezTo>
                    <a:pt x="400" y="304"/>
                    <a:pt x="332" y="386"/>
                    <a:pt x="240" y="407"/>
                  </a:cubicBezTo>
                  <a:close/>
                  <a:moveTo>
                    <a:pt x="240" y="623"/>
                  </a:moveTo>
                  <a:cubicBezTo>
                    <a:pt x="240" y="641"/>
                    <a:pt x="240" y="641"/>
                    <a:pt x="240" y="641"/>
                  </a:cubicBezTo>
                  <a:cubicBezTo>
                    <a:pt x="240" y="669"/>
                    <a:pt x="220" y="689"/>
                    <a:pt x="192" y="689"/>
                  </a:cubicBezTo>
                  <a:cubicBezTo>
                    <a:pt x="166" y="689"/>
                    <a:pt x="144" y="669"/>
                    <a:pt x="144" y="641"/>
                  </a:cubicBezTo>
                  <a:cubicBezTo>
                    <a:pt x="144" y="623"/>
                    <a:pt x="144" y="623"/>
                    <a:pt x="144" y="623"/>
                  </a:cubicBezTo>
                  <a:cubicBezTo>
                    <a:pt x="144" y="597"/>
                    <a:pt x="166" y="575"/>
                    <a:pt x="192" y="575"/>
                  </a:cubicBezTo>
                  <a:cubicBezTo>
                    <a:pt x="220" y="575"/>
                    <a:pt x="240" y="597"/>
                    <a:pt x="240" y="623"/>
                  </a:cubicBezTo>
                  <a:close/>
                </a:path>
              </a:pathLst>
            </a:custGeom>
            <a:solidFill>
              <a:srgbClr val="FFD1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04" name="iš1íďe"/>
            <p:cNvSpPr/>
            <p:nvPr/>
          </p:nvSpPr>
          <p:spPr bwMode="auto">
            <a:xfrm>
              <a:off x="5060950" y="2463800"/>
              <a:ext cx="636588" cy="903288"/>
            </a:xfrm>
            <a:custGeom>
              <a:avLst/>
              <a:gdLst>
                <a:gd name="T0" fmla="*/ 150 w 193"/>
                <a:gd name="T1" fmla="*/ 26 h 274"/>
                <a:gd name="T2" fmla="*/ 102 w 193"/>
                <a:gd name="T3" fmla="*/ 162 h 274"/>
                <a:gd name="T4" fmla="*/ 81 w 193"/>
                <a:gd name="T5" fmla="*/ 199 h 274"/>
                <a:gd name="T6" fmla="*/ 72 w 193"/>
                <a:gd name="T7" fmla="*/ 211 h 274"/>
                <a:gd name="T8" fmla="*/ 68 w 193"/>
                <a:gd name="T9" fmla="*/ 215 h 274"/>
                <a:gd name="T10" fmla="*/ 76 w 193"/>
                <a:gd name="T11" fmla="*/ 215 h 274"/>
                <a:gd name="T12" fmla="*/ 70 w 193"/>
                <a:gd name="T13" fmla="*/ 207 h 274"/>
                <a:gd name="T14" fmla="*/ 58 w 193"/>
                <a:gd name="T15" fmla="*/ 185 h 274"/>
                <a:gd name="T16" fmla="*/ 43 w 193"/>
                <a:gd name="T17" fmla="*/ 127 h 274"/>
                <a:gd name="T18" fmla="*/ 2 w 193"/>
                <a:gd name="T19" fmla="*/ 127 h 274"/>
                <a:gd name="T20" fmla="*/ 49 w 193"/>
                <a:gd name="T21" fmla="*/ 246 h 274"/>
                <a:gd name="T22" fmla="*/ 121 w 193"/>
                <a:gd name="T23" fmla="*/ 213 h 274"/>
                <a:gd name="T24" fmla="*/ 170 w 193"/>
                <a:gd name="T25" fmla="*/ 111 h 274"/>
                <a:gd name="T26" fmla="*/ 191 w 193"/>
                <a:gd name="T27" fmla="*/ 26 h 274"/>
                <a:gd name="T28" fmla="*/ 150 w 193"/>
                <a:gd name="T29" fmla="*/ 26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3" h="274">
                  <a:moveTo>
                    <a:pt x="150" y="26"/>
                  </a:moveTo>
                  <a:cubicBezTo>
                    <a:pt x="146" y="74"/>
                    <a:pt x="123" y="120"/>
                    <a:pt x="102" y="162"/>
                  </a:cubicBezTo>
                  <a:cubicBezTo>
                    <a:pt x="95" y="175"/>
                    <a:pt x="89" y="187"/>
                    <a:pt x="81" y="199"/>
                  </a:cubicBezTo>
                  <a:cubicBezTo>
                    <a:pt x="78" y="203"/>
                    <a:pt x="75" y="207"/>
                    <a:pt x="72" y="211"/>
                  </a:cubicBezTo>
                  <a:cubicBezTo>
                    <a:pt x="71" y="213"/>
                    <a:pt x="66" y="216"/>
                    <a:pt x="68" y="215"/>
                  </a:cubicBezTo>
                  <a:cubicBezTo>
                    <a:pt x="75" y="218"/>
                    <a:pt x="78" y="218"/>
                    <a:pt x="76" y="215"/>
                  </a:cubicBezTo>
                  <a:cubicBezTo>
                    <a:pt x="73" y="213"/>
                    <a:pt x="72" y="210"/>
                    <a:pt x="70" y="207"/>
                  </a:cubicBezTo>
                  <a:cubicBezTo>
                    <a:pt x="65" y="200"/>
                    <a:pt x="61" y="192"/>
                    <a:pt x="58" y="185"/>
                  </a:cubicBezTo>
                  <a:cubicBezTo>
                    <a:pt x="49" y="167"/>
                    <a:pt x="44" y="147"/>
                    <a:pt x="43" y="127"/>
                  </a:cubicBezTo>
                  <a:cubicBezTo>
                    <a:pt x="42" y="101"/>
                    <a:pt x="0" y="101"/>
                    <a:pt x="2" y="127"/>
                  </a:cubicBezTo>
                  <a:cubicBezTo>
                    <a:pt x="4" y="167"/>
                    <a:pt x="19" y="218"/>
                    <a:pt x="49" y="246"/>
                  </a:cubicBezTo>
                  <a:cubicBezTo>
                    <a:pt x="79" y="274"/>
                    <a:pt x="106" y="237"/>
                    <a:pt x="121" y="213"/>
                  </a:cubicBezTo>
                  <a:cubicBezTo>
                    <a:pt x="141" y="181"/>
                    <a:pt x="155" y="146"/>
                    <a:pt x="170" y="111"/>
                  </a:cubicBezTo>
                  <a:cubicBezTo>
                    <a:pt x="181" y="83"/>
                    <a:pt x="188" y="57"/>
                    <a:pt x="191" y="26"/>
                  </a:cubicBezTo>
                  <a:cubicBezTo>
                    <a:pt x="193" y="0"/>
                    <a:pt x="152" y="0"/>
                    <a:pt x="150" y="26"/>
                  </a:cubicBezTo>
                  <a:close/>
                </a:path>
              </a:pathLst>
            </a:custGeom>
            <a:solidFill>
              <a:srgbClr val="FFDB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05" name="íṣľïḑe"/>
            <p:cNvSpPr/>
            <p:nvPr/>
          </p:nvSpPr>
          <p:spPr bwMode="auto">
            <a:xfrm>
              <a:off x="5000625" y="2638425"/>
              <a:ext cx="688975" cy="735013"/>
            </a:xfrm>
            <a:custGeom>
              <a:avLst/>
              <a:gdLst>
                <a:gd name="T0" fmla="*/ 56 w 209"/>
                <a:gd name="T1" fmla="*/ 21 h 223"/>
                <a:gd name="T2" fmla="*/ 4 w 209"/>
                <a:gd name="T3" fmla="*/ 84 h 223"/>
                <a:gd name="T4" fmla="*/ 102 w 209"/>
                <a:gd name="T5" fmla="*/ 215 h 223"/>
                <a:gd name="T6" fmla="*/ 209 w 209"/>
                <a:gd name="T7" fmla="*/ 21 h 223"/>
                <a:gd name="T8" fmla="*/ 155 w 209"/>
                <a:gd name="T9" fmla="*/ 0 h 223"/>
                <a:gd name="T10" fmla="*/ 92 w 209"/>
                <a:gd name="T11" fmla="*/ 142 h 223"/>
                <a:gd name="T12" fmla="*/ 56 w 209"/>
                <a:gd name="T13" fmla="*/ 21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9" h="223">
                  <a:moveTo>
                    <a:pt x="56" y="21"/>
                  </a:moveTo>
                  <a:cubicBezTo>
                    <a:pt x="56" y="21"/>
                    <a:pt x="0" y="27"/>
                    <a:pt x="4" y="84"/>
                  </a:cubicBezTo>
                  <a:cubicBezTo>
                    <a:pt x="8" y="142"/>
                    <a:pt x="56" y="223"/>
                    <a:pt x="102" y="215"/>
                  </a:cubicBezTo>
                  <a:cubicBezTo>
                    <a:pt x="148" y="206"/>
                    <a:pt x="198" y="73"/>
                    <a:pt x="209" y="21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155" y="0"/>
                    <a:pt x="101" y="139"/>
                    <a:pt x="92" y="142"/>
                  </a:cubicBezTo>
                  <a:lnTo>
                    <a:pt x="56" y="21"/>
                  </a:lnTo>
                  <a:close/>
                </a:path>
              </a:pathLst>
            </a:custGeom>
            <a:solidFill>
              <a:srgbClr val="93C1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06" name="íṡḷïḍè"/>
            <p:cNvSpPr/>
            <p:nvPr/>
          </p:nvSpPr>
          <p:spPr bwMode="auto">
            <a:xfrm>
              <a:off x="5245100" y="1774825"/>
              <a:ext cx="706438" cy="514350"/>
            </a:xfrm>
            <a:custGeom>
              <a:avLst/>
              <a:gdLst>
                <a:gd name="T0" fmla="*/ 107 w 214"/>
                <a:gd name="T1" fmla="*/ 6 h 156"/>
                <a:gd name="T2" fmla="*/ 14 w 214"/>
                <a:gd name="T3" fmla="*/ 134 h 156"/>
                <a:gd name="T4" fmla="*/ 14 w 214"/>
                <a:gd name="T5" fmla="*/ 152 h 156"/>
                <a:gd name="T6" fmla="*/ 20 w 214"/>
                <a:gd name="T7" fmla="*/ 156 h 156"/>
                <a:gd name="T8" fmla="*/ 33 w 214"/>
                <a:gd name="T9" fmla="*/ 86 h 156"/>
                <a:gd name="T10" fmla="*/ 107 w 214"/>
                <a:gd name="T11" fmla="*/ 76 h 156"/>
                <a:gd name="T12" fmla="*/ 182 w 214"/>
                <a:gd name="T13" fmla="*/ 86 h 156"/>
                <a:gd name="T14" fmla="*/ 194 w 214"/>
                <a:gd name="T15" fmla="*/ 156 h 156"/>
                <a:gd name="T16" fmla="*/ 201 w 214"/>
                <a:gd name="T17" fmla="*/ 152 h 156"/>
                <a:gd name="T18" fmla="*/ 201 w 214"/>
                <a:gd name="T19" fmla="*/ 134 h 156"/>
                <a:gd name="T20" fmla="*/ 107 w 214"/>
                <a:gd name="T21" fmla="*/ 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4" h="156">
                  <a:moveTo>
                    <a:pt x="107" y="6"/>
                  </a:moveTo>
                  <a:cubicBezTo>
                    <a:pt x="107" y="6"/>
                    <a:pt x="0" y="0"/>
                    <a:pt x="14" y="134"/>
                  </a:cubicBezTo>
                  <a:cubicBezTo>
                    <a:pt x="14" y="152"/>
                    <a:pt x="14" y="152"/>
                    <a:pt x="14" y="152"/>
                  </a:cubicBezTo>
                  <a:cubicBezTo>
                    <a:pt x="20" y="156"/>
                    <a:pt x="20" y="156"/>
                    <a:pt x="20" y="156"/>
                  </a:cubicBezTo>
                  <a:cubicBezTo>
                    <a:pt x="20" y="156"/>
                    <a:pt x="22" y="105"/>
                    <a:pt x="33" y="86"/>
                  </a:cubicBezTo>
                  <a:cubicBezTo>
                    <a:pt x="43" y="68"/>
                    <a:pt x="55" y="76"/>
                    <a:pt x="107" y="76"/>
                  </a:cubicBezTo>
                  <a:cubicBezTo>
                    <a:pt x="159" y="76"/>
                    <a:pt x="171" y="68"/>
                    <a:pt x="182" y="86"/>
                  </a:cubicBezTo>
                  <a:cubicBezTo>
                    <a:pt x="193" y="105"/>
                    <a:pt x="194" y="156"/>
                    <a:pt x="194" y="156"/>
                  </a:cubicBezTo>
                  <a:cubicBezTo>
                    <a:pt x="201" y="152"/>
                    <a:pt x="201" y="152"/>
                    <a:pt x="201" y="152"/>
                  </a:cubicBezTo>
                  <a:cubicBezTo>
                    <a:pt x="201" y="134"/>
                    <a:pt x="201" y="134"/>
                    <a:pt x="201" y="134"/>
                  </a:cubicBezTo>
                  <a:cubicBezTo>
                    <a:pt x="214" y="0"/>
                    <a:pt x="107" y="6"/>
                    <a:pt x="107" y="6"/>
                  </a:cubicBezTo>
                  <a:close/>
                </a:path>
              </a:pathLst>
            </a:custGeom>
            <a:solidFill>
              <a:srgbClr val="8435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07" name="ïśļíḑê"/>
            <p:cNvSpPr/>
            <p:nvPr/>
          </p:nvSpPr>
          <p:spPr bwMode="auto">
            <a:xfrm>
              <a:off x="7899400" y="4151313"/>
              <a:ext cx="1098550" cy="763588"/>
            </a:xfrm>
            <a:custGeom>
              <a:avLst/>
              <a:gdLst>
                <a:gd name="T0" fmla="*/ 16 w 333"/>
                <a:gd name="T1" fmla="*/ 40 h 232"/>
                <a:gd name="T2" fmla="*/ 108 w 333"/>
                <a:gd name="T3" fmla="*/ 139 h 232"/>
                <a:gd name="T4" fmla="*/ 308 w 333"/>
                <a:gd name="T5" fmla="*/ 228 h 232"/>
                <a:gd name="T6" fmla="*/ 308 w 333"/>
                <a:gd name="T7" fmla="*/ 188 h 232"/>
                <a:gd name="T8" fmla="*/ 133 w 333"/>
                <a:gd name="T9" fmla="*/ 107 h 232"/>
                <a:gd name="T10" fmla="*/ 73 w 333"/>
                <a:gd name="T11" fmla="*/ 47 h 232"/>
                <a:gd name="T12" fmla="*/ 54 w 333"/>
                <a:gd name="T13" fmla="*/ 26 h 232"/>
                <a:gd name="T14" fmla="*/ 50 w 333"/>
                <a:gd name="T15" fmla="*/ 19 h 232"/>
                <a:gd name="T16" fmla="*/ 50 w 333"/>
                <a:gd name="T17" fmla="*/ 20 h 232"/>
                <a:gd name="T18" fmla="*/ 16 w 333"/>
                <a:gd name="T19" fmla="*/ 4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3" h="232">
                  <a:moveTo>
                    <a:pt x="16" y="40"/>
                  </a:moveTo>
                  <a:cubicBezTo>
                    <a:pt x="43" y="76"/>
                    <a:pt x="74" y="109"/>
                    <a:pt x="108" y="139"/>
                  </a:cubicBezTo>
                  <a:cubicBezTo>
                    <a:pt x="162" y="186"/>
                    <a:pt x="232" y="232"/>
                    <a:pt x="308" y="228"/>
                  </a:cubicBezTo>
                  <a:cubicBezTo>
                    <a:pt x="333" y="226"/>
                    <a:pt x="333" y="186"/>
                    <a:pt x="308" y="188"/>
                  </a:cubicBezTo>
                  <a:cubicBezTo>
                    <a:pt x="241" y="192"/>
                    <a:pt x="180" y="149"/>
                    <a:pt x="133" y="107"/>
                  </a:cubicBezTo>
                  <a:cubicBezTo>
                    <a:pt x="111" y="89"/>
                    <a:pt x="92" y="68"/>
                    <a:pt x="73" y="47"/>
                  </a:cubicBezTo>
                  <a:cubicBezTo>
                    <a:pt x="66" y="40"/>
                    <a:pt x="60" y="33"/>
                    <a:pt x="54" y="26"/>
                  </a:cubicBezTo>
                  <a:cubicBezTo>
                    <a:pt x="53" y="24"/>
                    <a:pt x="51" y="22"/>
                    <a:pt x="50" y="19"/>
                  </a:cubicBezTo>
                  <a:cubicBezTo>
                    <a:pt x="47" y="16"/>
                    <a:pt x="53" y="24"/>
                    <a:pt x="50" y="20"/>
                  </a:cubicBezTo>
                  <a:cubicBezTo>
                    <a:pt x="35" y="0"/>
                    <a:pt x="0" y="20"/>
                    <a:pt x="16" y="40"/>
                  </a:cubicBezTo>
                  <a:close/>
                </a:path>
              </a:pathLst>
            </a:custGeom>
            <a:solidFill>
              <a:srgbClr val="FECE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08" name="i$ḷïḍe"/>
            <p:cNvSpPr/>
            <p:nvPr/>
          </p:nvSpPr>
          <p:spPr bwMode="auto">
            <a:xfrm>
              <a:off x="6537325" y="3940175"/>
              <a:ext cx="614363" cy="757238"/>
            </a:xfrm>
            <a:custGeom>
              <a:avLst/>
              <a:gdLst>
                <a:gd name="T0" fmla="*/ 142 w 186"/>
                <a:gd name="T1" fmla="*/ 65 h 230"/>
                <a:gd name="T2" fmla="*/ 121 w 186"/>
                <a:gd name="T3" fmla="*/ 150 h 230"/>
                <a:gd name="T4" fmla="*/ 118 w 186"/>
                <a:gd name="T5" fmla="*/ 160 h 230"/>
                <a:gd name="T6" fmla="*/ 92 w 186"/>
                <a:gd name="T7" fmla="*/ 60 h 230"/>
                <a:gd name="T8" fmla="*/ 79 w 186"/>
                <a:gd name="T9" fmla="*/ 24 h 230"/>
                <a:gd name="T10" fmla="*/ 25 w 186"/>
                <a:gd name="T11" fmla="*/ 3 h 230"/>
                <a:gd name="T12" fmla="*/ 25 w 186"/>
                <a:gd name="T13" fmla="*/ 43 h 230"/>
                <a:gd name="T14" fmla="*/ 37 w 186"/>
                <a:gd name="T15" fmla="*/ 45 h 230"/>
                <a:gd name="T16" fmla="*/ 47 w 186"/>
                <a:gd name="T17" fmla="*/ 48 h 230"/>
                <a:gd name="T18" fmla="*/ 50 w 186"/>
                <a:gd name="T19" fmla="*/ 56 h 230"/>
                <a:gd name="T20" fmla="*/ 64 w 186"/>
                <a:gd name="T21" fmla="*/ 110 h 230"/>
                <a:gd name="T22" fmla="*/ 96 w 186"/>
                <a:gd name="T23" fmla="*/ 213 h 230"/>
                <a:gd name="T24" fmla="*/ 135 w 186"/>
                <a:gd name="T25" fmla="*/ 218 h 230"/>
                <a:gd name="T26" fmla="*/ 156 w 186"/>
                <a:gd name="T27" fmla="*/ 172 h 230"/>
                <a:gd name="T28" fmla="*/ 181 w 186"/>
                <a:gd name="T29" fmla="*/ 75 h 230"/>
                <a:gd name="T30" fmla="*/ 142 w 186"/>
                <a:gd name="T31" fmla="*/ 65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6" h="230">
                  <a:moveTo>
                    <a:pt x="142" y="65"/>
                  </a:moveTo>
                  <a:cubicBezTo>
                    <a:pt x="136" y="94"/>
                    <a:pt x="129" y="122"/>
                    <a:pt x="121" y="150"/>
                  </a:cubicBezTo>
                  <a:cubicBezTo>
                    <a:pt x="120" y="154"/>
                    <a:pt x="119" y="157"/>
                    <a:pt x="118" y="160"/>
                  </a:cubicBezTo>
                  <a:cubicBezTo>
                    <a:pt x="108" y="127"/>
                    <a:pt x="102" y="93"/>
                    <a:pt x="92" y="60"/>
                  </a:cubicBezTo>
                  <a:cubicBezTo>
                    <a:pt x="89" y="48"/>
                    <a:pt x="86" y="35"/>
                    <a:pt x="79" y="24"/>
                  </a:cubicBezTo>
                  <a:cubicBezTo>
                    <a:pt x="69" y="7"/>
                    <a:pt x="43" y="5"/>
                    <a:pt x="25" y="3"/>
                  </a:cubicBezTo>
                  <a:cubicBezTo>
                    <a:pt x="0" y="0"/>
                    <a:pt x="0" y="40"/>
                    <a:pt x="25" y="43"/>
                  </a:cubicBezTo>
                  <a:cubicBezTo>
                    <a:pt x="20" y="42"/>
                    <a:pt x="35" y="45"/>
                    <a:pt x="37" y="45"/>
                  </a:cubicBezTo>
                  <a:cubicBezTo>
                    <a:pt x="42" y="46"/>
                    <a:pt x="47" y="50"/>
                    <a:pt x="47" y="48"/>
                  </a:cubicBezTo>
                  <a:cubicBezTo>
                    <a:pt x="48" y="50"/>
                    <a:pt x="48" y="52"/>
                    <a:pt x="50" y="56"/>
                  </a:cubicBezTo>
                  <a:cubicBezTo>
                    <a:pt x="55" y="74"/>
                    <a:pt x="60" y="92"/>
                    <a:pt x="64" y="110"/>
                  </a:cubicBezTo>
                  <a:cubicBezTo>
                    <a:pt x="72" y="142"/>
                    <a:pt x="77" y="185"/>
                    <a:pt x="96" y="213"/>
                  </a:cubicBezTo>
                  <a:cubicBezTo>
                    <a:pt x="105" y="227"/>
                    <a:pt x="122" y="230"/>
                    <a:pt x="135" y="218"/>
                  </a:cubicBezTo>
                  <a:cubicBezTo>
                    <a:pt x="146" y="206"/>
                    <a:pt x="151" y="187"/>
                    <a:pt x="156" y="172"/>
                  </a:cubicBezTo>
                  <a:cubicBezTo>
                    <a:pt x="166" y="141"/>
                    <a:pt x="174" y="108"/>
                    <a:pt x="181" y="75"/>
                  </a:cubicBezTo>
                  <a:cubicBezTo>
                    <a:pt x="186" y="50"/>
                    <a:pt x="148" y="40"/>
                    <a:pt x="142" y="65"/>
                  </a:cubicBezTo>
                  <a:close/>
                </a:path>
              </a:pathLst>
            </a:custGeom>
            <a:solidFill>
              <a:srgbClr val="FECE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09" name="ïś1íďe"/>
            <p:cNvSpPr/>
            <p:nvPr/>
          </p:nvSpPr>
          <p:spPr bwMode="auto">
            <a:xfrm>
              <a:off x="7158038" y="3373438"/>
              <a:ext cx="762000" cy="873125"/>
            </a:xfrm>
            <a:custGeom>
              <a:avLst/>
              <a:gdLst>
                <a:gd name="T0" fmla="*/ 19 w 231"/>
                <a:gd name="T1" fmla="*/ 0 h 265"/>
                <a:gd name="T2" fmla="*/ 14 w 231"/>
                <a:gd name="T3" fmla="*/ 217 h 265"/>
                <a:gd name="T4" fmla="*/ 230 w 231"/>
                <a:gd name="T5" fmla="*/ 217 h 265"/>
                <a:gd name="T6" fmla="*/ 216 w 231"/>
                <a:gd name="T7" fmla="*/ 6 h 265"/>
                <a:gd name="T8" fmla="*/ 19 w 231"/>
                <a:gd name="T9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1" h="265">
                  <a:moveTo>
                    <a:pt x="19" y="0"/>
                  </a:moveTo>
                  <a:cubicBezTo>
                    <a:pt x="19" y="0"/>
                    <a:pt x="0" y="111"/>
                    <a:pt x="14" y="217"/>
                  </a:cubicBezTo>
                  <a:cubicBezTo>
                    <a:pt x="14" y="217"/>
                    <a:pt x="120" y="265"/>
                    <a:pt x="230" y="217"/>
                  </a:cubicBezTo>
                  <a:cubicBezTo>
                    <a:pt x="230" y="217"/>
                    <a:pt x="231" y="58"/>
                    <a:pt x="216" y="6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EA75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10" name="iṥlíḑè"/>
            <p:cNvSpPr/>
            <p:nvPr/>
          </p:nvSpPr>
          <p:spPr bwMode="auto">
            <a:xfrm>
              <a:off x="7378700" y="3833813"/>
              <a:ext cx="342900" cy="363538"/>
            </a:xfrm>
            <a:custGeom>
              <a:avLst/>
              <a:gdLst>
                <a:gd name="T0" fmla="*/ 162 w 216"/>
                <a:gd name="T1" fmla="*/ 0 h 229"/>
                <a:gd name="T2" fmla="*/ 108 w 216"/>
                <a:gd name="T3" fmla="*/ 0 h 229"/>
                <a:gd name="T4" fmla="*/ 54 w 216"/>
                <a:gd name="T5" fmla="*/ 0 h 229"/>
                <a:gd name="T6" fmla="*/ 0 w 216"/>
                <a:gd name="T7" fmla="*/ 139 h 229"/>
                <a:gd name="T8" fmla="*/ 108 w 216"/>
                <a:gd name="T9" fmla="*/ 229 h 229"/>
                <a:gd name="T10" fmla="*/ 216 w 216"/>
                <a:gd name="T11" fmla="*/ 131 h 229"/>
                <a:gd name="T12" fmla="*/ 162 w 216"/>
                <a:gd name="T13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" h="229">
                  <a:moveTo>
                    <a:pt x="162" y="0"/>
                  </a:moveTo>
                  <a:lnTo>
                    <a:pt x="108" y="0"/>
                  </a:lnTo>
                  <a:lnTo>
                    <a:pt x="54" y="0"/>
                  </a:lnTo>
                  <a:lnTo>
                    <a:pt x="0" y="139"/>
                  </a:lnTo>
                  <a:lnTo>
                    <a:pt x="108" y="229"/>
                  </a:lnTo>
                  <a:lnTo>
                    <a:pt x="216" y="13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FECE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11" name="íṧļïḑe"/>
            <p:cNvSpPr/>
            <p:nvPr/>
          </p:nvSpPr>
          <p:spPr bwMode="auto">
            <a:xfrm>
              <a:off x="7250113" y="3208338"/>
              <a:ext cx="600075" cy="741363"/>
            </a:xfrm>
            <a:custGeom>
              <a:avLst/>
              <a:gdLst>
                <a:gd name="T0" fmla="*/ 181 w 182"/>
                <a:gd name="T1" fmla="*/ 101 h 225"/>
                <a:gd name="T2" fmla="*/ 91 w 182"/>
                <a:gd name="T3" fmla="*/ 6 h 225"/>
                <a:gd name="T4" fmla="*/ 0 w 182"/>
                <a:gd name="T5" fmla="*/ 101 h 225"/>
                <a:gd name="T6" fmla="*/ 14 w 182"/>
                <a:gd name="T7" fmla="*/ 181 h 225"/>
                <a:gd name="T8" fmla="*/ 91 w 182"/>
                <a:gd name="T9" fmla="*/ 225 h 225"/>
                <a:gd name="T10" fmla="*/ 167 w 182"/>
                <a:gd name="T11" fmla="*/ 181 h 225"/>
                <a:gd name="T12" fmla="*/ 181 w 182"/>
                <a:gd name="T13" fmla="*/ 101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2" h="225">
                  <a:moveTo>
                    <a:pt x="181" y="101"/>
                  </a:moveTo>
                  <a:cubicBezTo>
                    <a:pt x="181" y="2"/>
                    <a:pt x="91" y="6"/>
                    <a:pt x="91" y="6"/>
                  </a:cubicBezTo>
                  <a:cubicBezTo>
                    <a:pt x="91" y="6"/>
                    <a:pt x="0" y="0"/>
                    <a:pt x="0" y="101"/>
                  </a:cubicBezTo>
                  <a:cubicBezTo>
                    <a:pt x="0" y="101"/>
                    <a:pt x="0" y="159"/>
                    <a:pt x="14" y="181"/>
                  </a:cubicBezTo>
                  <a:cubicBezTo>
                    <a:pt x="33" y="210"/>
                    <a:pt x="67" y="225"/>
                    <a:pt x="91" y="225"/>
                  </a:cubicBezTo>
                  <a:cubicBezTo>
                    <a:pt x="114" y="225"/>
                    <a:pt x="149" y="212"/>
                    <a:pt x="167" y="181"/>
                  </a:cubicBezTo>
                  <a:cubicBezTo>
                    <a:pt x="182" y="157"/>
                    <a:pt x="181" y="101"/>
                    <a:pt x="181" y="101"/>
                  </a:cubicBezTo>
                  <a:close/>
                </a:path>
              </a:pathLst>
            </a:custGeom>
            <a:solidFill>
              <a:srgbClr val="FECE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12" name="ïṡ1íḍé"/>
            <p:cNvSpPr/>
            <p:nvPr/>
          </p:nvSpPr>
          <p:spPr bwMode="auto">
            <a:xfrm>
              <a:off x="7831138" y="3541713"/>
              <a:ext cx="68263" cy="160338"/>
            </a:xfrm>
            <a:custGeom>
              <a:avLst/>
              <a:gdLst>
                <a:gd name="T0" fmla="*/ 3 w 21"/>
                <a:gd name="T1" fmla="*/ 12 h 49"/>
                <a:gd name="T2" fmla="*/ 15 w 21"/>
                <a:gd name="T3" fmla="*/ 8 h 49"/>
                <a:gd name="T4" fmla="*/ 0 w 21"/>
                <a:gd name="T5" fmla="*/ 49 h 49"/>
                <a:gd name="T6" fmla="*/ 3 w 21"/>
                <a:gd name="T7" fmla="*/ 1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49">
                  <a:moveTo>
                    <a:pt x="3" y="12"/>
                  </a:moveTo>
                  <a:cubicBezTo>
                    <a:pt x="3" y="12"/>
                    <a:pt x="9" y="0"/>
                    <a:pt x="15" y="8"/>
                  </a:cubicBezTo>
                  <a:cubicBezTo>
                    <a:pt x="21" y="16"/>
                    <a:pt x="20" y="49"/>
                    <a:pt x="0" y="49"/>
                  </a:cubicBezTo>
                  <a:cubicBezTo>
                    <a:pt x="0" y="49"/>
                    <a:pt x="3" y="20"/>
                    <a:pt x="3" y="12"/>
                  </a:cubicBezTo>
                  <a:close/>
                </a:path>
              </a:pathLst>
            </a:custGeom>
            <a:solidFill>
              <a:srgbClr val="FECE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13" name="îšľidê"/>
            <p:cNvSpPr/>
            <p:nvPr/>
          </p:nvSpPr>
          <p:spPr bwMode="auto">
            <a:xfrm>
              <a:off x="7840663" y="3579813"/>
              <a:ext cx="39688" cy="85725"/>
            </a:xfrm>
            <a:custGeom>
              <a:avLst/>
              <a:gdLst>
                <a:gd name="T0" fmla="*/ 0 w 12"/>
                <a:gd name="T1" fmla="*/ 12 h 26"/>
                <a:gd name="T2" fmla="*/ 8 w 12"/>
                <a:gd name="T3" fmla="*/ 6 h 26"/>
                <a:gd name="T4" fmla="*/ 4 w 12"/>
                <a:gd name="T5" fmla="*/ 26 h 26"/>
                <a:gd name="T6" fmla="*/ 0 w 12"/>
                <a:gd name="T7" fmla="*/ 1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26">
                  <a:moveTo>
                    <a:pt x="0" y="12"/>
                  </a:moveTo>
                  <a:cubicBezTo>
                    <a:pt x="0" y="12"/>
                    <a:pt x="4" y="0"/>
                    <a:pt x="8" y="6"/>
                  </a:cubicBezTo>
                  <a:cubicBezTo>
                    <a:pt x="12" y="12"/>
                    <a:pt x="10" y="20"/>
                    <a:pt x="4" y="26"/>
                  </a:cubicBezTo>
                  <a:cubicBezTo>
                    <a:pt x="4" y="26"/>
                    <a:pt x="7" y="4"/>
                    <a:pt x="0" y="12"/>
                  </a:cubicBezTo>
                  <a:close/>
                </a:path>
              </a:pathLst>
            </a:custGeom>
            <a:solidFill>
              <a:srgbClr val="EEB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14" name="iṩlíďè"/>
            <p:cNvSpPr/>
            <p:nvPr/>
          </p:nvSpPr>
          <p:spPr bwMode="auto">
            <a:xfrm>
              <a:off x="7194550" y="3541713"/>
              <a:ext cx="73025" cy="160338"/>
            </a:xfrm>
            <a:custGeom>
              <a:avLst/>
              <a:gdLst>
                <a:gd name="T0" fmla="*/ 18 w 22"/>
                <a:gd name="T1" fmla="*/ 12 h 49"/>
                <a:gd name="T2" fmla="*/ 6 w 22"/>
                <a:gd name="T3" fmla="*/ 8 h 49"/>
                <a:gd name="T4" fmla="*/ 22 w 22"/>
                <a:gd name="T5" fmla="*/ 49 h 49"/>
                <a:gd name="T6" fmla="*/ 18 w 22"/>
                <a:gd name="T7" fmla="*/ 1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9">
                  <a:moveTo>
                    <a:pt x="18" y="12"/>
                  </a:moveTo>
                  <a:cubicBezTo>
                    <a:pt x="18" y="12"/>
                    <a:pt x="12" y="0"/>
                    <a:pt x="6" y="8"/>
                  </a:cubicBezTo>
                  <a:cubicBezTo>
                    <a:pt x="0" y="16"/>
                    <a:pt x="2" y="49"/>
                    <a:pt x="22" y="49"/>
                  </a:cubicBezTo>
                  <a:cubicBezTo>
                    <a:pt x="22" y="49"/>
                    <a:pt x="18" y="20"/>
                    <a:pt x="18" y="12"/>
                  </a:cubicBezTo>
                  <a:close/>
                </a:path>
              </a:pathLst>
            </a:custGeom>
            <a:solidFill>
              <a:srgbClr val="FECE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15" name="ïšľîḑê"/>
            <p:cNvSpPr/>
            <p:nvPr/>
          </p:nvSpPr>
          <p:spPr bwMode="auto">
            <a:xfrm>
              <a:off x="7213600" y="3579813"/>
              <a:ext cx="39688" cy="85725"/>
            </a:xfrm>
            <a:custGeom>
              <a:avLst/>
              <a:gdLst>
                <a:gd name="T0" fmla="*/ 12 w 12"/>
                <a:gd name="T1" fmla="*/ 12 h 26"/>
                <a:gd name="T2" fmla="*/ 4 w 12"/>
                <a:gd name="T3" fmla="*/ 6 h 26"/>
                <a:gd name="T4" fmla="*/ 8 w 12"/>
                <a:gd name="T5" fmla="*/ 26 h 26"/>
                <a:gd name="T6" fmla="*/ 12 w 12"/>
                <a:gd name="T7" fmla="*/ 1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26">
                  <a:moveTo>
                    <a:pt x="12" y="12"/>
                  </a:moveTo>
                  <a:cubicBezTo>
                    <a:pt x="12" y="12"/>
                    <a:pt x="8" y="0"/>
                    <a:pt x="4" y="6"/>
                  </a:cubicBezTo>
                  <a:cubicBezTo>
                    <a:pt x="0" y="12"/>
                    <a:pt x="2" y="20"/>
                    <a:pt x="8" y="26"/>
                  </a:cubicBezTo>
                  <a:cubicBezTo>
                    <a:pt x="8" y="26"/>
                    <a:pt x="5" y="4"/>
                    <a:pt x="12" y="12"/>
                  </a:cubicBezTo>
                  <a:close/>
                </a:path>
              </a:pathLst>
            </a:custGeom>
            <a:solidFill>
              <a:srgbClr val="EEB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16" name="iśḷiďé"/>
            <p:cNvSpPr/>
            <p:nvPr/>
          </p:nvSpPr>
          <p:spPr bwMode="auto">
            <a:xfrm>
              <a:off x="7516813" y="3679825"/>
              <a:ext cx="69850" cy="42863"/>
            </a:xfrm>
            <a:prstGeom prst="ellipse">
              <a:avLst/>
            </a:prstGeom>
            <a:solidFill>
              <a:srgbClr val="EEB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17" name="íśḷîďê"/>
            <p:cNvSpPr/>
            <p:nvPr/>
          </p:nvSpPr>
          <p:spPr bwMode="auto">
            <a:xfrm>
              <a:off x="7693025" y="3576638"/>
              <a:ext cx="55563" cy="76200"/>
            </a:xfrm>
            <a:prstGeom prst="ellipse">
              <a:avLst/>
            </a:prstGeom>
            <a:solidFill>
              <a:srgbClr val="6C31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18" name="iṡḻíďe"/>
            <p:cNvSpPr/>
            <p:nvPr/>
          </p:nvSpPr>
          <p:spPr bwMode="auto">
            <a:xfrm>
              <a:off x="7362825" y="3576638"/>
              <a:ext cx="55563" cy="76200"/>
            </a:xfrm>
            <a:prstGeom prst="ellipse">
              <a:avLst/>
            </a:prstGeom>
            <a:solidFill>
              <a:srgbClr val="6C31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19" name="ïsľíḋe"/>
            <p:cNvSpPr/>
            <p:nvPr/>
          </p:nvSpPr>
          <p:spPr bwMode="auto">
            <a:xfrm>
              <a:off x="7669213" y="3505200"/>
              <a:ext cx="98425" cy="33338"/>
            </a:xfrm>
            <a:custGeom>
              <a:avLst/>
              <a:gdLst>
                <a:gd name="T0" fmla="*/ 0 w 30"/>
                <a:gd name="T1" fmla="*/ 6 h 10"/>
                <a:gd name="T2" fmla="*/ 4 w 30"/>
                <a:gd name="T3" fmla="*/ 3 h 10"/>
                <a:gd name="T4" fmla="*/ 9 w 30"/>
                <a:gd name="T5" fmla="*/ 1 h 10"/>
                <a:gd name="T6" fmla="*/ 16 w 30"/>
                <a:gd name="T7" fmla="*/ 0 h 10"/>
                <a:gd name="T8" fmla="*/ 22 w 30"/>
                <a:gd name="T9" fmla="*/ 2 h 10"/>
                <a:gd name="T10" fmla="*/ 27 w 30"/>
                <a:gd name="T11" fmla="*/ 5 h 10"/>
                <a:gd name="T12" fmla="*/ 30 w 30"/>
                <a:gd name="T13" fmla="*/ 10 h 10"/>
                <a:gd name="T14" fmla="*/ 25 w 30"/>
                <a:gd name="T15" fmla="*/ 8 h 10"/>
                <a:gd name="T16" fmla="*/ 21 w 30"/>
                <a:gd name="T17" fmla="*/ 7 h 10"/>
                <a:gd name="T18" fmla="*/ 18 w 30"/>
                <a:gd name="T19" fmla="*/ 7 h 10"/>
                <a:gd name="T20" fmla="*/ 15 w 30"/>
                <a:gd name="T21" fmla="*/ 7 h 10"/>
                <a:gd name="T22" fmla="*/ 5 w 30"/>
                <a:gd name="T23" fmla="*/ 6 h 10"/>
                <a:gd name="T24" fmla="*/ 0 w 30"/>
                <a:gd name="T25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10">
                  <a:moveTo>
                    <a:pt x="0" y="6"/>
                  </a:moveTo>
                  <a:cubicBezTo>
                    <a:pt x="0" y="6"/>
                    <a:pt x="1" y="4"/>
                    <a:pt x="4" y="3"/>
                  </a:cubicBezTo>
                  <a:cubicBezTo>
                    <a:pt x="6" y="2"/>
                    <a:pt x="7" y="1"/>
                    <a:pt x="9" y="1"/>
                  </a:cubicBezTo>
                  <a:cubicBezTo>
                    <a:pt x="11" y="1"/>
                    <a:pt x="14" y="0"/>
                    <a:pt x="16" y="0"/>
                  </a:cubicBezTo>
                  <a:cubicBezTo>
                    <a:pt x="18" y="1"/>
                    <a:pt x="20" y="1"/>
                    <a:pt x="22" y="2"/>
                  </a:cubicBezTo>
                  <a:cubicBezTo>
                    <a:pt x="24" y="3"/>
                    <a:pt x="26" y="4"/>
                    <a:pt x="27" y="5"/>
                  </a:cubicBezTo>
                  <a:cubicBezTo>
                    <a:pt x="30" y="7"/>
                    <a:pt x="30" y="10"/>
                    <a:pt x="30" y="10"/>
                  </a:cubicBezTo>
                  <a:cubicBezTo>
                    <a:pt x="30" y="10"/>
                    <a:pt x="28" y="9"/>
                    <a:pt x="25" y="8"/>
                  </a:cubicBezTo>
                  <a:cubicBezTo>
                    <a:pt x="24" y="8"/>
                    <a:pt x="22" y="8"/>
                    <a:pt x="21" y="7"/>
                  </a:cubicBezTo>
                  <a:cubicBezTo>
                    <a:pt x="20" y="7"/>
                    <a:pt x="19" y="7"/>
                    <a:pt x="18" y="7"/>
                  </a:cubicBezTo>
                  <a:cubicBezTo>
                    <a:pt x="17" y="7"/>
                    <a:pt x="16" y="7"/>
                    <a:pt x="15" y="7"/>
                  </a:cubicBezTo>
                  <a:cubicBezTo>
                    <a:pt x="12" y="7"/>
                    <a:pt x="8" y="7"/>
                    <a:pt x="5" y="6"/>
                  </a:cubicBezTo>
                  <a:cubicBezTo>
                    <a:pt x="2" y="6"/>
                    <a:pt x="0" y="6"/>
                    <a:pt x="0" y="6"/>
                  </a:cubicBezTo>
                  <a:close/>
                </a:path>
              </a:pathLst>
            </a:custGeom>
            <a:solidFill>
              <a:srgbClr val="D367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20" name="isḻíďé"/>
            <p:cNvSpPr/>
            <p:nvPr/>
          </p:nvSpPr>
          <p:spPr bwMode="auto">
            <a:xfrm>
              <a:off x="7332663" y="3505200"/>
              <a:ext cx="101600" cy="33338"/>
            </a:xfrm>
            <a:custGeom>
              <a:avLst/>
              <a:gdLst>
                <a:gd name="T0" fmla="*/ 31 w 31"/>
                <a:gd name="T1" fmla="*/ 6 h 10"/>
                <a:gd name="T2" fmla="*/ 26 w 31"/>
                <a:gd name="T3" fmla="*/ 3 h 10"/>
                <a:gd name="T4" fmla="*/ 21 w 31"/>
                <a:gd name="T5" fmla="*/ 1 h 10"/>
                <a:gd name="T6" fmla="*/ 14 w 31"/>
                <a:gd name="T7" fmla="*/ 0 h 10"/>
                <a:gd name="T8" fmla="*/ 8 w 31"/>
                <a:gd name="T9" fmla="*/ 2 h 10"/>
                <a:gd name="T10" fmla="*/ 3 w 31"/>
                <a:gd name="T11" fmla="*/ 5 h 10"/>
                <a:gd name="T12" fmla="*/ 0 w 31"/>
                <a:gd name="T13" fmla="*/ 10 h 10"/>
                <a:gd name="T14" fmla="*/ 5 w 31"/>
                <a:gd name="T15" fmla="*/ 8 h 10"/>
                <a:gd name="T16" fmla="*/ 9 w 31"/>
                <a:gd name="T17" fmla="*/ 7 h 10"/>
                <a:gd name="T18" fmla="*/ 12 w 31"/>
                <a:gd name="T19" fmla="*/ 7 h 10"/>
                <a:gd name="T20" fmla="*/ 15 w 31"/>
                <a:gd name="T21" fmla="*/ 7 h 10"/>
                <a:gd name="T22" fmla="*/ 25 w 31"/>
                <a:gd name="T23" fmla="*/ 6 h 10"/>
                <a:gd name="T24" fmla="*/ 31 w 31"/>
                <a:gd name="T25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10">
                  <a:moveTo>
                    <a:pt x="31" y="6"/>
                  </a:moveTo>
                  <a:cubicBezTo>
                    <a:pt x="31" y="6"/>
                    <a:pt x="29" y="4"/>
                    <a:pt x="26" y="3"/>
                  </a:cubicBezTo>
                  <a:cubicBezTo>
                    <a:pt x="25" y="2"/>
                    <a:pt x="23" y="1"/>
                    <a:pt x="21" y="1"/>
                  </a:cubicBezTo>
                  <a:cubicBezTo>
                    <a:pt x="19" y="1"/>
                    <a:pt x="17" y="0"/>
                    <a:pt x="14" y="0"/>
                  </a:cubicBezTo>
                  <a:cubicBezTo>
                    <a:pt x="12" y="1"/>
                    <a:pt x="10" y="1"/>
                    <a:pt x="8" y="2"/>
                  </a:cubicBezTo>
                  <a:cubicBezTo>
                    <a:pt x="6" y="3"/>
                    <a:pt x="4" y="4"/>
                    <a:pt x="3" y="5"/>
                  </a:cubicBezTo>
                  <a:cubicBezTo>
                    <a:pt x="0" y="7"/>
                    <a:pt x="0" y="10"/>
                    <a:pt x="0" y="10"/>
                  </a:cubicBezTo>
                  <a:cubicBezTo>
                    <a:pt x="0" y="10"/>
                    <a:pt x="2" y="9"/>
                    <a:pt x="5" y="8"/>
                  </a:cubicBezTo>
                  <a:cubicBezTo>
                    <a:pt x="6" y="8"/>
                    <a:pt x="8" y="8"/>
                    <a:pt x="9" y="7"/>
                  </a:cubicBezTo>
                  <a:cubicBezTo>
                    <a:pt x="10" y="7"/>
                    <a:pt x="11" y="7"/>
                    <a:pt x="12" y="7"/>
                  </a:cubicBezTo>
                  <a:cubicBezTo>
                    <a:pt x="13" y="7"/>
                    <a:pt x="14" y="7"/>
                    <a:pt x="15" y="7"/>
                  </a:cubicBezTo>
                  <a:cubicBezTo>
                    <a:pt x="18" y="7"/>
                    <a:pt x="22" y="7"/>
                    <a:pt x="25" y="6"/>
                  </a:cubicBezTo>
                  <a:cubicBezTo>
                    <a:pt x="28" y="6"/>
                    <a:pt x="31" y="6"/>
                    <a:pt x="31" y="6"/>
                  </a:cubicBezTo>
                  <a:close/>
                </a:path>
              </a:pathLst>
            </a:custGeom>
            <a:solidFill>
              <a:srgbClr val="D367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21" name="ïṡḷiḋe"/>
            <p:cNvSpPr/>
            <p:nvPr/>
          </p:nvSpPr>
          <p:spPr bwMode="auto">
            <a:xfrm>
              <a:off x="7504113" y="3781425"/>
              <a:ext cx="92075" cy="15875"/>
            </a:xfrm>
            <a:custGeom>
              <a:avLst/>
              <a:gdLst>
                <a:gd name="T0" fmla="*/ 4 w 28"/>
                <a:gd name="T1" fmla="*/ 5 h 5"/>
                <a:gd name="T2" fmla="*/ 25 w 28"/>
                <a:gd name="T3" fmla="*/ 5 h 5"/>
                <a:gd name="T4" fmla="*/ 25 w 28"/>
                <a:gd name="T5" fmla="*/ 0 h 5"/>
                <a:gd name="T6" fmla="*/ 4 w 28"/>
                <a:gd name="T7" fmla="*/ 0 h 5"/>
                <a:gd name="T8" fmla="*/ 4 w 28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">
                  <a:moveTo>
                    <a:pt x="4" y="5"/>
                  </a:moveTo>
                  <a:cubicBezTo>
                    <a:pt x="11" y="5"/>
                    <a:pt x="18" y="5"/>
                    <a:pt x="25" y="5"/>
                  </a:cubicBezTo>
                  <a:cubicBezTo>
                    <a:pt x="28" y="5"/>
                    <a:pt x="28" y="0"/>
                    <a:pt x="25" y="0"/>
                  </a:cubicBezTo>
                  <a:cubicBezTo>
                    <a:pt x="18" y="0"/>
                    <a:pt x="11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EEB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22" name="ïṡḻîḓê"/>
            <p:cNvSpPr/>
            <p:nvPr/>
          </p:nvSpPr>
          <p:spPr bwMode="auto">
            <a:xfrm>
              <a:off x="7118350" y="3971925"/>
              <a:ext cx="857250" cy="1019175"/>
            </a:xfrm>
            <a:custGeom>
              <a:avLst/>
              <a:gdLst>
                <a:gd name="T0" fmla="*/ 260 w 260"/>
                <a:gd name="T1" fmla="*/ 24 h 309"/>
                <a:gd name="T2" fmla="*/ 174 w 260"/>
                <a:gd name="T3" fmla="*/ 0 h 309"/>
                <a:gd name="T4" fmla="*/ 131 w 260"/>
                <a:gd name="T5" fmla="*/ 34 h 309"/>
                <a:gd name="T6" fmla="*/ 131 w 260"/>
                <a:gd name="T7" fmla="*/ 34 h 309"/>
                <a:gd name="T8" fmla="*/ 130 w 260"/>
                <a:gd name="T9" fmla="*/ 34 h 309"/>
                <a:gd name="T10" fmla="*/ 130 w 260"/>
                <a:gd name="T11" fmla="*/ 34 h 309"/>
                <a:gd name="T12" fmla="*/ 130 w 260"/>
                <a:gd name="T13" fmla="*/ 34 h 309"/>
                <a:gd name="T14" fmla="*/ 89 w 260"/>
                <a:gd name="T15" fmla="*/ 0 h 309"/>
                <a:gd name="T16" fmla="*/ 0 w 260"/>
                <a:gd name="T17" fmla="*/ 8 h 309"/>
                <a:gd name="T18" fmla="*/ 11 w 260"/>
                <a:gd name="T19" fmla="*/ 130 h 309"/>
                <a:gd name="T20" fmla="*/ 20 w 260"/>
                <a:gd name="T21" fmla="*/ 183 h 309"/>
                <a:gd name="T22" fmla="*/ 8 w 260"/>
                <a:gd name="T23" fmla="*/ 309 h 309"/>
                <a:gd name="T24" fmla="*/ 252 w 260"/>
                <a:gd name="T25" fmla="*/ 309 h 309"/>
                <a:gd name="T26" fmla="*/ 240 w 260"/>
                <a:gd name="T27" fmla="*/ 183 h 309"/>
                <a:gd name="T28" fmla="*/ 249 w 260"/>
                <a:gd name="T29" fmla="*/ 130 h 309"/>
                <a:gd name="T30" fmla="*/ 260 w 260"/>
                <a:gd name="T31" fmla="*/ 24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0" h="309">
                  <a:moveTo>
                    <a:pt x="260" y="24"/>
                  </a:moveTo>
                  <a:cubicBezTo>
                    <a:pt x="174" y="0"/>
                    <a:pt x="174" y="0"/>
                    <a:pt x="174" y="0"/>
                  </a:cubicBezTo>
                  <a:cubicBezTo>
                    <a:pt x="168" y="27"/>
                    <a:pt x="136" y="34"/>
                    <a:pt x="131" y="34"/>
                  </a:cubicBezTo>
                  <a:cubicBezTo>
                    <a:pt x="131" y="34"/>
                    <a:pt x="131" y="34"/>
                    <a:pt x="131" y="34"/>
                  </a:cubicBezTo>
                  <a:cubicBezTo>
                    <a:pt x="131" y="34"/>
                    <a:pt x="130" y="34"/>
                    <a:pt x="130" y="34"/>
                  </a:cubicBezTo>
                  <a:cubicBezTo>
                    <a:pt x="130" y="34"/>
                    <a:pt x="130" y="34"/>
                    <a:pt x="130" y="34"/>
                  </a:cubicBezTo>
                  <a:cubicBezTo>
                    <a:pt x="130" y="34"/>
                    <a:pt x="130" y="34"/>
                    <a:pt x="130" y="34"/>
                  </a:cubicBezTo>
                  <a:cubicBezTo>
                    <a:pt x="124" y="34"/>
                    <a:pt x="95" y="27"/>
                    <a:pt x="89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1" y="130"/>
                    <a:pt x="11" y="130"/>
                    <a:pt x="11" y="130"/>
                  </a:cubicBezTo>
                  <a:cubicBezTo>
                    <a:pt x="11" y="130"/>
                    <a:pt x="5" y="161"/>
                    <a:pt x="20" y="183"/>
                  </a:cubicBezTo>
                  <a:cubicBezTo>
                    <a:pt x="36" y="206"/>
                    <a:pt x="8" y="309"/>
                    <a:pt x="8" y="309"/>
                  </a:cubicBezTo>
                  <a:cubicBezTo>
                    <a:pt x="252" y="309"/>
                    <a:pt x="252" y="309"/>
                    <a:pt x="252" y="309"/>
                  </a:cubicBezTo>
                  <a:cubicBezTo>
                    <a:pt x="252" y="309"/>
                    <a:pt x="225" y="206"/>
                    <a:pt x="240" y="183"/>
                  </a:cubicBezTo>
                  <a:cubicBezTo>
                    <a:pt x="256" y="161"/>
                    <a:pt x="249" y="130"/>
                    <a:pt x="249" y="130"/>
                  </a:cubicBezTo>
                  <a:lnTo>
                    <a:pt x="260" y="24"/>
                  </a:lnTo>
                  <a:close/>
                </a:path>
              </a:pathLst>
            </a:custGeom>
            <a:solidFill>
              <a:srgbClr val="F98A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23" name="iṥļíḋé"/>
            <p:cNvSpPr/>
            <p:nvPr/>
          </p:nvSpPr>
          <p:spPr bwMode="auto">
            <a:xfrm>
              <a:off x="7088188" y="4991100"/>
              <a:ext cx="917575" cy="349250"/>
            </a:xfrm>
            <a:custGeom>
              <a:avLst/>
              <a:gdLst>
                <a:gd name="T0" fmla="*/ 261 w 278"/>
                <a:gd name="T1" fmla="*/ 0 h 106"/>
                <a:gd name="T2" fmla="*/ 137 w 278"/>
                <a:gd name="T3" fmla="*/ 0 h 106"/>
                <a:gd name="T4" fmla="*/ 17 w 278"/>
                <a:gd name="T5" fmla="*/ 0 h 106"/>
                <a:gd name="T6" fmla="*/ 54 w 278"/>
                <a:gd name="T7" fmla="*/ 106 h 106"/>
                <a:gd name="T8" fmla="*/ 137 w 278"/>
                <a:gd name="T9" fmla="*/ 106 h 106"/>
                <a:gd name="T10" fmla="*/ 224 w 278"/>
                <a:gd name="T11" fmla="*/ 106 h 106"/>
                <a:gd name="T12" fmla="*/ 261 w 278"/>
                <a:gd name="T13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8" h="106">
                  <a:moveTo>
                    <a:pt x="261" y="0"/>
                  </a:moveTo>
                  <a:cubicBezTo>
                    <a:pt x="137" y="0"/>
                    <a:pt x="137" y="0"/>
                    <a:pt x="13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0" y="106"/>
                    <a:pt x="54" y="106"/>
                  </a:cubicBezTo>
                  <a:cubicBezTo>
                    <a:pt x="109" y="106"/>
                    <a:pt x="137" y="106"/>
                    <a:pt x="137" y="106"/>
                  </a:cubicBezTo>
                  <a:cubicBezTo>
                    <a:pt x="137" y="106"/>
                    <a:pt x="169" y="106"/>
                    <a:pt x="224" y="106"/>
                  </a:cubicBezTo>
                  <a:cubicBezTo>
                    <a:pt x="278" y="106"/>
                    <a:pt x="261" y="0"/>
                    <a:pt x="261" y="0"/>
                  </a:cubicBezTo>
                  <a:close/>
                </a:path>
              </a:pathLst>
            </a:custGeom>
            <a:solidFill>
              <a:srgbClr val="7FAE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24" name="íṥḻíḓè"/>
            <p:cNvSpPr/>
            <p:nvPr/>
          </p:nvSpPr>
          <p:spPr bwMode="auto">
            <a:xfrm>
              <a:off x="6537325" y="5284788"/>
              <a:ext cx="268288" cy="227013"/>
            </a:xfrm>
            <a:custGeom>
              <a:avLst/>
              <a:gdLst>
                <a:gd name="T0" fmla="*/ 70 w 81"/>
                <a:gd name="T1" fmla="*/ 0 h 69"/>
                <a:gd name="T2" fmla="*/ 2 w 81"/>
                <a:gd name="T3" fmla="*/ 38 h 69"/>
                <a:gd name="T4" fmla="*/ 81 w 81"/>
                <a:gd name="T5" fmla="*/ 63 h 69"/>
                <a:gd name="T6" fmla="*/ 70 w 81"/>
                <a:gd name="T7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69">
                  <a:moveTo>
                    <a:pt x="70" y="0"/>
                  </a:moveTo>
                  <a:cubicBezTo>
                    <a:pt x="70" y="0"/>
                    <a:pt x="0" y="8"/>
                    <a:pt x="2" y="38"/>
                  </a:cubicBezTo>
                  <a:cubicBezTo>
                    <a:pt x="3" y="69"/>
                    <a:pt x="81" y="63"/>
                    <a:pt x="81" y="63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rgbClr val="2426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25" name="îṧ1îďê"/>
            <p:cNvSpPr/>
            <p:nvPr/>
          </p:nvSpPr>
          <p:spPr bwMode="auto">
            <a:xfrm>
              <a:off x="6732588" y="4795838"/>
              <a:ext cx="1787525" cy="712788"/>
            </a:xfrm>
            <a:custGeom>
              <a:avLst/>
              <a:gdLst>
                <a:gd name="T0" fmla="*/ 0 w 542"/>
                <a:gd name="T1" fmla="*/ 147 h 216"/>
                <a:gd name="T2" fmla="*/ 511 w 542"/>
                <a:gd name="T3" fmla="*/ 101 h 216"/>
                <a:gd name="T4" fmla="*/ 8 w 542"/>
                <a:gd name="T5" fmla="*/ 216 h 216"/>
                <a:gd name="T6" fmla="*/ 0 w 542"/>
                <a:gd name="T7" fmla="*/ 147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2" h="216">
                  <a:moveTo>
                    <a:pt x="0" y="147"/>
                  </a:moveTo>
                  <a:cubicBezTo>
                    <a:pt x="0" y="147"/>
                    <a:pt x="480" y="0"/>
                    <a:pt x="511" y="101"/>
                  </a:cubicBezTo>
                  <a:cubicBezTo>
                    <a:pt x="542" y="201"/>
                    <a:pt x="8" y="216"/>
                    <a:pt x="8" y="216"/>
                  </a:cubicBezTo>
                  <a:lnTo>
                    <a:pt x="0" y="147"/>
                  </a:lnTo>
                  <a:close/>
                </a:path>
              </a:pathLst>
            </a:custGeom>
            <a:solidFill>
              <a:srgbClr val="5EA0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26" name="ïSľïďé"/>
            <p:cNvSpPr/>
            <p:nvPr/>
          </p:nvSpPr>
          <p:spPr bwMode="auto">
            <a:xfrm>
              <a:off x="8266113" y="5330825"/>
              <a:ext cx="280988" cy="239713"/>
            </a:xfrm>
            <a:custGeom>
              <a:avLst/>
              <a:gdLst>
                <a:gd name="T0" fmla="*/ 15 w 85"/>
                <a:gd name="T1" fmla="*/ 0 h 73"/>
                <a:gd name="T2" fmla="*/ 81 w 85"/>
                <a:gd name="T3" fmla="*/ 43 h 73"/>
                <a:gd name="T4" fmla="*/ 0 w 85"/>
                <a:gd name="T5" fmla="*/ 62 h 73"/>
                <a:gd name="T6" fmla="*/ 15 w 85"/>
                <a:gd name="T7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" h="73">
                  <a:moveTo>
                    <a:pt x="15" y="0"/>
                  </a:moveTo>
                  <a:cubicBezTo>
                    <a:pt x="15" y="0"/>
                    <a:pt x="85" y="13"/>
                    <a:pt x="81" y="43"/>
                  </a:cubicBezTo>
                  <a:cubicBezTo>
                    <a:pt x="77" y="73"/>
                    <a:pt x="0" y="62"/>
                    <a:pt x="0" y="62"/>
                  </a:cubicBezTo>
                  <a:lnTo>
                    <a:pt x="15" y="0"/>
                  </a:lnTo>
                  <a:close/>
                </a:path>
              </a:pathLst>
            </a:custGeom>
            <a:solidFill>
              <a:srgbClr val="2426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27" name="iš1ïḑè"/>
            <p:cNvSpPr/>
            <p:nvPr/>
          </p:nvSpPr>
          <p:spPr bwMode="auto">
            <a:xfrm>
              <a:off x="6557963" y="4730750"/>
              <a:ext cx="1793875" cy="823913"/>
            </a:xfrm>
            <a:custGeom>
              <a:avLst/>
              <a:gdLst>
                <a:gd name="T0" fmla="*/ 544 w 544"/>
                <a:gd name="T1" fmla="*/ 182 h 250"/>
                <a:gd name="T2" fmla="*/ 38 w 544"/>
                <a:gd name="T3" fmla="*/ 99 h 250"/>
                <a:gd name="T4" fmla="*/ 532 w 544"/>
                <a:gd name="T5" fmla="*/ 250 h 250"/>
                <a:gd name="T6" fmla="*/ 544 w 544"/>
                <a:gd name="T7" fmla="*/ 182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4" h="250">
                  <a:moveTo>
                    <a:pt x="544" y="182"/>
                  </a:moveTo>
                  <a:cubicBezTo>
                    <a:pt x="544" y="182"/>
                    <a:pt x="77" y="0"/>
                    <a:pt x="38" y="99"/>
                  </a:cubicBezTo>
                  <a:cubicBezTo>
                    <a:pt x="0" y="197"/>
                    <a:pt x="532" y="250"/>
                    <a:pt x="532" y="250"/>
                  </a:cubicBezTo>
                  <a:lnTo>
                    <a:pt x="544" y="182"/>
                  </a:lnTo>
                  <a:close/>
                </a:path>
              </a:pathLst>
            </a:custGeom>
            <a:solidFill>
              <a:srgbClr val="70B6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28" name="i$lîḍé"/>
            <p:cNvSpPr/>
            <p:nvPr/>
          </p:nvSpPr>
          <p:spPr bwMode="auto">
            <a:xfrm>
              <a:off x="7115175" y="3198813"/>
              <a:ext cx="854075" cy="385763"/>
            </a:xfrm>
            <a:custGeom>
              <a:avLst/>
              <a:gdLst>
                <a:gd name="T0" fmla="*/ 43 w 259"/>
                <a:gd name="T1" fmla="*/ 117 h 117"/>
                <a:gd name="T2" fmla="*/ 66 w 259"/>
                <a:gd name="T3" fmla="*/ 74 h 117"/>
                <a:gd name="T4" fmla="*/ 135 w 259"/>
                <a:gd name="T5" fmla="*/ 95 h 117"/>
                <a:gd name="T6" fmla="*/ 119 w 259"/>
                <a:gd name="T7" fmla="*/ 64 h 117"/>
                <a:gd name="T8" fmla="*/ 220 w 259"/>
                <a:gd name="T9" fmla="*/ 113 h 117"/>
                <a:gd name="T10" fmla="*/ 230 w 259"/>
                <a:gd name="T11" fmla="*/ 110 h 117"/>
                <a:gd name="T12" fmla="*/ 129 w 259"/>
                <a:gd name="T13" fmla="*/ 0 h 117"/>
                <a:gd name="T14" fmla="*/ 30 w 259"/>
                <a:gd name="T15" fmla="*/ 112 h 117"/>
                <a:gd name="T16" fmla="*/ 43 w 25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9" h="117">
                  <a:moveTo>
                    <a:pt x="43" y="117"/>
                  </a:moveTo>
                  <a:cubicBezTo>
                    <a:pt x="43" y="117"/>
                    <a:pt x="58" y="84"/>
                    <a:pt x="66" y="74"/>
                  </a:cubicBezTo>
                  <a:cubicBezTo>
                    <a:pt x="66" y="74"/>
                    <a:pt x="92" y="93"/>
                    <a:pt x="135" y="95"/>
                  </a:cubicBezTo>
                  <a:cubicBezTo>
                    <a:pt x="135" y="95"/>
                    <a:pt x="123" y="69"/>
                    <a:pt x="119" y="64"/>
                  </a:cubicBezTo>
                  <a:cubicBezTo>
                    <a:pt x="119" y="64"/>
                    <a:pt x="178" y="110"/>
                    <a:pt x="220" y="113"/>
                  </a:cubicBezTo>
                  <a:cubicBezTo>
                    <a:pt x="230" y="110"/>
                    <a:pt x="230" y="110"/>
                    <a:pt x="230" y="110"/>
                  </a:cubicBezTo>
                  <a:cubicBezTo>
                    <a:pt x="230" y="110"/>
                    <a:pt x="259" y="0"/>
                    <a:pt x="129" y="0"/>
                  </a:cubicBezTo>
                  <a:cubicBezTo>
                    <a:pt x="0" y="0"/>
                    <a:pt x="30" y="112"/>
                    <a:pt x="30" y="112"/>
                  </a:cubicBezTo>
                  <a:lnTo>
                    <a:pt x="43" y="117"/>
                  </a:lnTo>
                  <a:close/>
                </a:path>
              </a:pathLst>
            </a:custGeom>
            <a:solidFill>
              <a:srgbClr val="EA75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29" name="îšḻiďè"/>
            <p:cNvSpPr/>
            <p:nvPr/>
          </p:nvSpPr>
          <p:spPr bwMode="auto">
            <a:xfrm>
              <a:off x="7378700" y="3600450"/>
              <a:ext cx="1801813" cy="2058988"/>
            </a:xfrm>
            <a:custGeom>
              <a:avLst/>
              <a:gdLst>
                <a:gd name="T0" fmla="*/ 232 w 546"/>
                <a:gd name="T1" fmla="*/ 409 h 625"/>
                <a:gd name="T2" fmla="*/ 194 w 546"/>
                <a:gd name="T3" fmla="*/ 461 h 625"/>
                <a:gd name="T4" fmla="*/ 127 w 546"/>
                <a:gd name="T5" fmla="*/ 471 h 625"/>
                <a:gd name="T6" fmla="*/ 116 w 546"/>
                <a:gd name="T7" fmla="*/ 404 h 625"/>
                <a:gd name="T8" fmla="*/ 176 w 546"/>
                <a:gd name="T9" fmla="*/ 321 h 625"/>
                <a:gd name="T10" fmla="*/ 178 w 546"/>
                <a:gd name="T11" fmla="*/ 320 h 625"/>
                <a:gd name="T12" fmla="*/ 179 w 546"/>
                <a:gd name="T13" fmla="*/ 318 h 625"/>
                <a:gd name="T14" fmla="*/ 246 w 546"/>
                <a:gd name="T15" fmla="*/ 307 h 625"/>
                <a:gd name="T16" fmla="*/ 402 w 546"/>
                <a:gd name="T17" fmla="*/ 284 h 625"/>
                <a:gd name="T18" fmla="*/ 376 w 546"/>
                <a:gd name="T19" fmla="*/ 129 h 625"/>
                <a:gd name="T20" fmla="*/ 268 w 546"/>
                <a:gd name="T21" fmla="*/ 117 h 625"/>
                <a:gd name="T22" fmla="*/ 203 w 546"/>
                <a:gd name="T23" fmla="*/ 92 h 625"/>
                <a:gd name="T24" fmla="*/ 228 w 546"/>
                <a:gd name="T25" fmla="*/ 29 h 625"/>
                <a:gd name="T26" fmla="*/ 433 w 546"/>
                <a:gd name="T27" fmla="*/ 51 h 625"/>
                <a:gd name="T28" fmla="*/ 479 w 546"/>
                <a:gd name="T29" fmla="*/ 341 h 625"/>
                <a:gd name="T30" fmla="*/ 232 w 546"/>
                <a:gd name="T31" fmla="*/ 409 h 625"/>
                <a:gd name="T32" fmla="*/ 105 w 546"/>
                <a:gd name="T33" fmla="*/ 583 h 625"/>
                <a:gd name="T34" fmla="*/ 94 w 546"/>
                <a:gd name="T35" fmla="*/ 598 h 625"/>
                <a:gd name="T36" fmla="*/ 27 w 546"/>
                <a:gd name="T37" fmla="*/ 608 h 625"/>
                <a:gd name="T38" fmla="*/ 16 w 546"/>
                <a:gd name="T39" fmla="*/ 541 h 625"/>
                <a:gd name="T40" fmla="*/ 27 w 546"/>
                <a:gd name="T41" fmla="*/ 527 h 625"/>
                <a:gd name="T42" fmla="*/ 94 w 546"/>
                <a:gd name="T43" fmla="*/ 516 h 625"/>
                <a:gd name="T44" fmla="*/ 105 w 546"/>
                <a:gd name="T45" fmla="*/ 583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46" h="625">
                  <a:moveTo>
                    <a:pt x="232" y="409"/>
                  </a:moveTo>
                  <a:cubicBezTo>
                    <a:pt x="194" y="461"/>
                    <a:pt x="194" y="461"/>
                    <a:pt x="194" y="461"/>
                  </a:cubicBezTo>
                  <a:cubicBezTo>
                    <a:pt x="178" y="483"/>
                    <a:pt x="149" y="488"/>
                    <a:pt x="127" y="471"/>
                  </a:cubicBezTo>
                  <a:cubicBezTo>
                    <a:pt x="106" y="456"/>
                    <a:pt x="100" y="426"/>
                    <a:pt x="116" y="404"/>
                  </a:cubicBezTo>
                  <a:cubicBezTo>
                    <a:pt x="176" y="321"/>
                    <a:pt x="176" y="321"/>
                    <a:pt x="176" y="321"/>
                  </a:cubicBezTo>
                  <a:cubicBezTo>
                    <a:pt x="177" y="320"/>
                    <a:pt x="178" y="321"/>
                    <a:pt x="178" y="320"/>
                  </a:cubicBezTo>
                  <a:cubicBezTo>
                    <a:pt x="178" y="319"/>
                    <a:pt x="178" y="319"/>
                    <a:pt x="179" y="318"/>
                  </a:cubicBezTo>
                  <a:cubicBezTo>
                    <a:pt x="194" y="297"/>
                    <a:pt x="225" y="292"/>
                    <a:pt x="246" y="307"/>
                  </a:cubicBezTo>
                  <a:cubicBezTo>
                    <a:pt x="296" y="344"/>
                    <a:pt x="366" y="334"/>
                    <a:pt x="402" y="284"/>
                  </a:cubicBezTo>
                  <a:cubicBezTo>
                    <a:pt x="438" y="234"/>
                    <a:pt x="426" y="165"/>
                    <a:pt x="376" y="129"/>
                  </a:cubicBezTo>
                  <a:cubicBezTo>
                    <a:pt x="343" y="105"/>
                    <a:pt x="302" y="102"/>
                    <a:pt x="268" y="117"/>
                  </a:cubicBezTo>
                  <a:cubicBezTo>
                    <a:pt x="243" y="128"/>
                    <a:pt x="214" y="117"/>
                    <a:pt x="203" y="92"/>
                  </a:cubicBezTo>
                  <a:cubicBezTo>
                    <a:pt x="193" y="67"/>
                    <a:pt x="203" y="40"/>
                    <a:pt x="228" y="29"/>
                  </a:cubicBezTo>
                  <a:cubicBezTo>
                    <a:pt x="293" y="0"/>
                    <a:pt x="372" y="6"/>
                    <a:pt x="433" y="51"/>
                  </a:cubicBezTo>
                  <a:cubicBezTo>
                    <a:pt x="525" y="118"/>
                    <a:pt x="546" y="248"/>
                    <a:pt x="479" y="341"/>
                  </a:cubicBezTo>
                  <a:cubicBezTo>
                    <a:pt x="422" y="419"/>
                    <a:pt x="319" y="445"/>
                    <a:pt x="232" y="409"/>
                  </a:cubicBezTo>
                  <a:close/>
                  <a:moveTo>
                    <a:pt x="105" y="583"/>
                  </a:moveTo>
                  <a:cubicBezTo>
                    <a:pt x="94" y="598"/>
                    <a:pt x="94" y="598"/>
                    <a:pt x="94" y="598"/>
                  </a:cubicBezTo>
                  <a:cubicBezTo>
                    <a:pt x="78" y="620"/>
                    <a:pt x="49" y="625"/>
                    <a:pt x="27" y="608"/>
                  </a:cubicBezTo>
                  <a:cubicBezTo>
                    <a:pt x="6" y="593"/>
                    <a:pt x="0" y="563"/>
                    <a:pt x="16" y="541"/>
                  </a:cubicBezTo>
                  <a:cubicBezTo>
                    <a:pt x="27" y="527"/>
                    <a:pt x="27" y="527"/>
                    <a:pt x="27" y="527"/>
                  </a:cubicBezTo>
                  <a:cubicBezTo>
                    <a:pt x="42" y="505"/>
                    <a:pt x="73" y="501"/>
                    <a:pt x="94" y="516"/>
                  </a:cubicBezTo>
                  <a:cubicBezTo>
                    <a:pt x="116" y="532"/>
                    <a:pt x="120" y="562"/>
                    <a:pt x="105" y="583"/>
                  </a:cubicBezTo>
                  <a:close/>
                </a:path>
              </a:pathLst>
            </a:custGeom>
            <a:solidFill>
              <a:srgbClr val="F4B5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30" name="îṩļíḑè"/>
            <p:cNvSpPr/>
            <p:nvPr/>
          </p:nvSpPr>
          <p:spPr bwMode="auto">
            <a:xfrm>
              <a:off x="7310438" y="3551238"/>
              <a:ext cx="1800225" cy="2055813"/>
            </a:xfrm>
            <a:custGeom>
              <a:avLst/>
              <a:gdLst>
                <a:gd name="T0" fmla="*/ 231 w 546"/>
                <a:gd name="T1" fmla="*/ 408 h 624"/>
                <a:gd name="T2" fmla="*/ 194 w 546"/>
                <a:gd name="T3" fmla="*/ 460 h 624"/>
                <a:gd name="T4" fmla="*/ 126 w 546"/>
                <a:gd name="T5" fmla="*/ 471 h 624"/>
                <a:gd name="T6" fmla="*/ 116 w 546"/>
                <a:gd name="T7" fmla="*/ 403 h 624"/>
                <a:gd name="T8" fmla="*/ 176 w 546"/>
                <a:gd name="T9" fmla="*/ 321 h 624"/>
                <a:gd name="T10" fmla="*/ 178 w 546"/>
                <a:gd name="T11" fmla="*/ 320 h 624"/>
                <a:gd name="T12" fmla="*/ 178 w 546"/>
                <a:gd name="T13" fmla="*/ 317 h 624"/>
                <a:gd name="T14" fmla="*/ 246 w 546"/>
                <a:gd name="T15" fmla="*/ 307 h 624"/>
                <a:gd name="T16" fmla="*/ 402 w 546"/>
                <a:gd name="T17" fmla="*/ 284 h 624"/>
                <a:gd name="T18" fmla="*/ 376 w 546"/>
                <a:gd name="T19" fmla="*/ 128 h 624"/>
                <a:gd name="T20" fmla="*/ 267 w 546"/>
                <a:gd name="T21" fmla="*/ 116 h 624"/>
                <a:gd name="T22" fmla="*/ 203 w 546"/>
                <a:gd name="T23" fmla="*/ 91 h 624"/>
                <a:gd name="T24" fmla="*/ 228 w 546"/>
                <a:gd name="T25" fmla="*/ 28 h 624"/>
                <a:gd name="T26" fmla="*/ 433 w 546"/>
                <a:gd name="T27" fmla="*/ 50 h 624"/>
                <a:gd name="T28" fmla="*/ 479 w 546"/>
                <a:gd name="T29" fmla="*/ 340 h 624"/>
                <a:gd name="T30" fmla="*/ 231 w 546"/>
                <a:gd name="T31" fmla="*/ 408 h 624"/>
                <a:gd name="T32" fmla="*/ 104 w 546"/>
                <a:gd name="T33" fmla="*/ 583 h 624"/>
                <a:gd name="T34" fmla="*/ 94 w 546"/>
                <a:gd name="T35" fmla="*/ 597 h 624"/>
                <a:gd name="T36" fmla="*/ 26 w 546"/>
                <a:gd name="T37" fmla="*/ 608 h 624"/>
                <a:gd name="T38" fmla="*/ 16 w 546"/>
                <a:gd name="T39" fmla="*/ 540 h 624"/>
                <a:gd name="T40" fmla="*/ 26 w 546"/>
                <a:gd name="T41" fmla="*/ 526 h 624"/>
                <a:gd name="T42" fmla="*/ 94 w 546"/>
                <a:gd name="T43" fmla="*/ 515 h 624"/>
                <a:gd name="T44" fmla="*/ 104 w 546"/>
                <a:gd name="T45" fmla="*/ 583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46" h="624">
                  <a:moveTo>
                    <a:pt x="231" y="408"/>
                  </a:moveTo>
                  <a:cubicBezTo>
                    <a:pt x="194" y="460"/>
                    <a:pt x="194" y="460"/>
                    <a:pt x="194" y="460"/>
                  </a:cubicBezTo>
                  <a:cubicBezTo>
                    <a:pt x="177" y="482"/>
                    <a:pt x="149" y="487"/>
                    <a:pt x="126" y="471"/>
                  </a:cubicBezTo>
                  <a:cubicBezTo>
                    <a:pt x="106" y="456"/>
                    <a:pt x="99" y="426"/>
                    <a:pt x="116" y="403"/>
                  </a:cubicBezTo>
                  <a:cubicBezTo>
                    <a:pt x="176" y="321"/>
                    <a:pt x="176" y="321"/>
                    <a:pt x="176" y="321"/>
                  </a:cubicBezTo>
                  <a:cubicBezTo>
                    <a:pt x="177" y="320"/>
                    <a:pt x="177" y="320"/>
                    <a:pt x="178" y="320"/>
                  </a:cubicBezTo>
                  <a:cubicBezTo>
                    <a:pt x="178" y="318"/>
                    <a:pt x="178" y="318"/>
                    <a:pt x="178" y="317"/>
                  </a:cubicBezTo>
                  <a:cubicBezTo>
                    <a:pt x="193" y="297"/>
                    <a:pt x="225" y="292"/>
                    <a:pt x="246" y="307"/>
                  </a:cubicBezTo>
                  <a:cubicBezTo>
                    <a:pt x="296" y="343"/>
                    <a:pt x="366" y="333"/>
                    <a:pt x="402" y="284"/>
                  </a:cubicBezTo>
                  <a:cubicBezTo>
                    <a:pt x="438" y="234"/>
                    <a:pt x="426" y="165"/>
                    <a:pt x="376" y="128"/>
                  </a:cubicBezTo>
                  <a:cubicBezTo>
                    <a:pt x="343" y="105"/>
                    <a:pt x="302" y="101"/>
                    <a:pt x="267" y="116"/>
                  </a:cubicBezTo>
                  <a:cubicBezTo>
                    <a:pt x="242" y="127"/>
                    <a:pt x="214" y="116"/>
                    <a:pt x="203" y="91"/>
                  </a:cubicBezTo>
                  <a:cubicBezTo>
                    <a:pt x="193" y="67"/>
                    <a:pt x="203" y="39"/>
                    <a:pt x="228" y="28"/>
                  </a:cubicBezTo>
                  <a:cubicBezTo>
                    <a:pt x="293" y="0"/>
                    <a:pt x="371" y="6"/>
                    <a:pt x="433" y="50"/>
                  </a:cubicBezTo>
                  <a:cubicBezTo>
                    <a:pt x="525" y="118"/>
                    <a:pt x="546" y="248"/>
                    <a:pt x="479" y="340"/>
                  </a:cubicBezTo>
                  <a:cubicBezTo>
                    <a:pt x="421" y="419"/>
                    <a:pt x="318" y="445"/>
                    <a:pt x="231" y="408"/>
                  </a:cubicBezTo>
                  <a:close/>
                  <a:moveTo>
                    <a:pt x="104" y="583"/>
                  </a:moveTo>
                  <a:cubicBezTo>
                    <a:pt x="94" y="597"/>
                    <a:pt x="94" y="597"/>
                    <a:pt x="94" y="597"/>
                  </a:cubicBezTo>
                  <a:cubicBezTo>
                    <a:pt x="78" y="619"/>
                    <a:pt x="49" y="624"/>
                    <a:pt x="26" y="608"/>
                  </a:cubicBezTo>
                  <a:cubicBezTo>
                    <a:pt x="6" y="593"/>
                    <a:pt x="0" y="563"/>
                    <a:pt x="16" y="540"/>
                  </a:cubicBezTo>
                  <a:cubicBezTo>
                    <a:pt x="26" y="526"/>
                    <a:pt x="26" y="526"/>
                    <a:pt x="26" y="526"/>
                  </a:cubicBezTo>
                  <a:cubicBezTo>
                    <a:pt x="42" y="504"/>
                    <a:pt x="73" y="500"/>
                    <a:pt x="94" y="515"/>
                  </a:cubicBezTo>
                  <a:cubicBezTo>
                    <a:pt x="116" y="532"/>
                    <a:pt x="120" y="561"/>
                    <a:pt x="104" y="583"/>
                  </a:cubicBezTo>
                  <a:close/>
                </a:path>
              </a:pathLst>
            </a:custGeom>
            <a:solidFill>
              <a:srgbClr val="FFD1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31" name="iśľiḓê"/>
            <p:cNvSpPr/>
            <p:nvPr/>
          </p:nvSpPr>
          <p:spPr bwMode="auto">
            <a:xfrm>
              <a:off x="6931025" y="3998913"/>
              <a:ext cx="220663" cy="369888"/>
            </a:xfrm>
            <a:custGeom>
              <a:avLst/>
              <a:gdLst>
                <a:gd name="T0" fmla="*/ 57 w 67"/>
                <a:gd name="T1" fmla="*/ 0 h 112"/>
                <a:gd name="T2" fmla="*/ 0 w 67"/>
                <a:gd name="T3" fmla="*/ 48 h 112"/>
                <a:gd name="T4" fmla="*/ 67 w 67"/>
                <a:gd name="T5" fmla="*/ 112 h 112"/>
                <a:gd name="T6" fmla="*/ 57 w 67"/>
                <a:gd name="T7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112">
                  <a:moveTo>
                    <a:pt x="57" y="0"/>
                  </a:moveTo>
                  <a:cubicBezTo>
                    <a:pt x="57" y="0"/>
                    <a:pt x="19" y="11"/>
                    <a:pt x="0" y="48"/>
                  </a:cubicBezTo>
                  <a:cubicBezTo>
                    <a:pt x="67" y="112"/>
                    <a:pt x="67" y="112"/>
                    <a:pt x="67" y="112"/>
                  </a:cubicBezTo>
                  <a:lnTo>
                    <a:pt x="57" y="0"/>
                  </a:lnTo>
                  <a:close/>
                </a:path>
              </a:pathLst>
            </a:custGeom>
            <a:solidFill>
              <a:srgbClr val="FFA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32" name="ísḷïdè"/>
            <p:cNvSpPr/>
            <p:nvPr/>
          </p:nvSpPr>
          <p:spPr bwMode="auto">
            <a:xfrm>
              <a:off x="7939088" y="4051300"/>
              <a:ext cx="234950" cy="349250"/>
            </a:xfrm>
            <a:custGeom>
              <a:avLst/>
              <a:gdLst>
                <a:gd name="T0" fmla="*/ 11 w 71"/>
                <a:gd name="T1" fmla="*/ 0 h 106"/>
                <a:gd name="T2" fmla="*/ 71 w 71"/>
                <a:gd name="T3" fmla="*/ 52 h 106"/>
                <a:gd name="T4" fmla="*/ 0 w 71"/>
                <a:gd name="T5" fmla="*/ 106 h 106"/>
                <a:gd name="T6" fmla="*/ 11 w 71"/>
                <a:gd name="T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106">
                  <a:moveTo>
                    <a:pt x="11" y="0"/>
                  </a:moveTo>
                  <a:cubicBezTo>
                    <a:pt x="11" y="0"/>
                    <a:pt x="58" y="24"/>
                    <a:pt x="71" y="52"/>
                  </a:cubicBezTo>
                  <a:cubicBezTo>
                    <a:pt x="0" y="106"/>
                    <a:pt x="0" y="106"/>
                    <a:pt x="0" y="106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FFA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33" name="íṥ1íḋé"/>
            <p:cNvSpPr/>
            <p:nvPr/>
          </p:nvSpPr>
          <p:spPr bwMode="auto">
            <a:xfrm>
              <a:off x="3668713" y="2147888"/>
              <a:ext cx="1001713" cy="503238"/>
            </a:xfrm>
            <a:custGeom>
              <a:avLst/>
              <a:gdLst>
                <a:gd name="T0" fmla="*/ 304 w 304"/>
                <a:gd name="T1" fmla="*/ 91 h 153"/>
                <a:gd name="T2" fmla="*/ 281 w 304"/>
                <a:gd name="T3" fmla="*/ 61 h 153"/>
                <a:gd name="T4" fmla="*/ 285 w 304"/>
                <a:gd name="T5" fmla="*/ 43 h 153"/>
                <a:gd name="T6" fmla="*/ 241 w 304"/>
                <a:gd name="T7" fmla="*/ 0 h 153"/>
                <a:gd name="T8" fmla="*/ 198 w 304"/>
                <a:gd name="T9" fmla="*/ 43 h 153"/>
                <a:gd name="T10" fmla="*/ 210 w 304"/>
                <a:gd name="T11" fmla="*/ 73 h 153"/>
                <a:gd name="T12" fmla="*/ 208 w 304"/>
                <a:gd name="T13" fmla="*/ 76 h 153"/>
                <a:gd name="T14" fmla="*/ 205 w 304"/>
                <a:gd name="T15" fmla="*/ 76 h 153"/>
                <a:gd name="T16" fmla="*/ 182 w 304"/>
                <a:gd name="T17" fmla="*/ 86 h 153"/>
                <a:gd name="T18" fmla="*/ 172 w 304"/>
                <a:gd name="T19" fmla="*/ 84 h 153"/>
                <a:gd name="T20" fmla="*/ 152 w 304"/>
                <a:gd name="T21" fmla="*/ 92 h 153"/>
                <a:gd name="T22" fmla="*/ 132 w 304"/>
                <a:gd name="T23" fmla="*/ 84 h 153"/>
                <a:gd name="T24" fmla="*/ 122 w 304"/>
                <a:gd name="T25" fmla="*/ 86 h 153"/>
                <a:gd name="T26" fmla="*/ 99 w 304"/>
                <a:gd name="T27" fmla="*/ 76 h 153"/>
                <a:gd name="T28" fmla="*/ 95 w 304"/>
                <a:gd name="T29" fmla="*/ 76 h 153"/>
                <a:gd name="T30" fmla="*/ 94 w 304"/>
                <a:gd name="T31" fmla="*/ 73 h 153"/>
                <a:gd name="T32" fmla="*/ 106 w 304"/>
                <a:gd name="T33" fmla="*/ 43 h 153"/>
                <a:gd name="T34" fmla="*/ 62 w 304"/>
                <a:gd name="T35" fmla="*/ 0 h 153"/>
                <a:gd name="T36" fmla="*/ 18 w 304"/>
                <a:gd name="T37" fmla="*/ 43 h 153"/>
                <a:gd name="T38" fmla="*/ 22 w 304"/>
                <a:gd name="T39" fmla="*/ 61 h 153"/>
                <a:gd name="T40" fmla="*/ 0 w 304"/>
                <a:gd name="T41" fmla="*/ 91 h 153"/>
                <a:gd name="T42" fmla="*/ 25 w 304"/>
                <a:gd name="T43" fmla="*/ 121 h 153"/>
                <a:gd name="T44" fmla="*/ 25 w 304"/>
                <a:gd name="T45" fmla="*/ 122 h 153"/>
                <a:gd name="T46" fmla="*/ 56 w 304"/>
                <a:gd name="T47" fmla="*/ 153 h 153"/>
                <a:gd name="T48" fmla="*/ 85 w 304"/>
                <a:gd name="T49" fmla="*/ 134 h 153"/>
                <a:gd name="T50" fmla="*/ 99 w 304"/>
                <a:gd name="T51" fmla="*/ 138 h 153"/>
                <a:gd name="T52" fmla="*/ 108 w 304"/>
                <a:gd name="T53" fmla="*/ 136 h 153"/>
                <a:gd name="T54" fmla="*/ 132 w 304"/>
                <a:gd name="T55" fmla="*/ 147 h 153"/>
                <a:gd name="T56" fmla="*/ 152 w 304"/>
                <a:gd name="T57" fmla="*/ 139 h 153"/>
                <a:gd name="T58" fmla="*/ 172 w 304"/>
                <a:gd name="T59" fmla="*/ 147 h 153"/>
                <a:gd name="T60" fmla="*/ 195 w 304"/>
                <a:gd name="T61" fmla="*/ 136 h 153"/>
                <a:gd name="T62" fmla="*/ 205 w 304"/>
                <a:gd name="T63" fmla="*/ 138 h 153"/>
                <a:gd name="T64" fmla="*/ 219 w 304"/>
                <a:gd name="T65" fmla="*/ 134 h 153"/>
                <a:gd name="T66" fmla="*/ 248 w 304"/>
                <a:gd name="T67" fmla="*/ 153 h 153"/>
                <a:gd name="T68" fmla="*/ 279 w 304"/>
                <a:gd name="T69" fmla="*/ 122 h 153"/>
                <a:gd name="T70" fmla="*/ 279 w 304"/>
                <a:gd name="T71" fmla="*/ 121 h 153"/>
                <a:gd name="T72" fmla="*/ 304 w 304"/>
                <a:gd name="T73" fmla="*/ 91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4" h="153">
                  <a:moveTo>
                    <a:pt x="304" y="91"/>
                  </a:moveTo>
                  <a:cubicBezTo>
                    <a:pt x="304" y="77"/>
                    <a:pt x="294" y="65"/>
                    <a:pt x="281" y="61"/>
                  </a:cubicBezTo>
                  <a:cubicBezTo>
                    <a:pt x="284" y="56"/>
                    <a:pt x="285" y="50"/>
                    <a:pt x="285" y="43"/>
                  </a:cubicBezTo>
                  <a:cubicBezTo>
                    <a:pt x="285" y="19"/>
                    <a:pt x="266" y="0"/>
                    <a:pt x="241" y="0"/>
                  </a:cubicBezTo>
                  <a:cubicBezTo>
                    <a:pt x="217" y="0"/>
                    <a:pt x="198" y="19"/>
                    <a:pt x="198" y="43"/>
                  </a:cubicBezTo>
                  <a:cubicBezTo>
                    <a:pt x="198" y="55"/>
                    <a:pt x="202" y="65"/>
                    <a:pt x="210" y="73"/>
                  </a:cubicBezTo>
                  <a:cubicBezTo>
                    <a:pt x="209" y="74"/>
                    <a:pt x="209" y="75"/>
                    <a:pt x="208" y="76"/>
                  </a:cubicBezTo>
                  <a:cubicBezTo>
                    <a:pt x="207" y="76"/>
                    <a:pt x="206" y="76"/>
                    <a:pt x="205" y="76"/>
                  </a:cubicBezTo>
                  <a:cubicBezTo>
                    <a:pt x="196" y="76"/>
                    <a:pt x="187" y="80"/>
                    <a:pt x="182" y="86"/>
                  </a:cubicBezTo>
                  <a:cubicBezTo>
                    <a:pt x="179" y="85"/>
                    <a:pt x="175" y="84"/>
                    <a:pt x="172" y="84"/>
                  </a:cubicBezTo>
                  <a:cubicBezTo>
                    <a:pt x="164" y="84"/>
                    <a:pt x="157" y="87"/>
                    <a:pt x="152" y="92"/>
                  </a:cubicBezTo>
                  <a:cubicBezTo>
                    <a:pt x="146" y="87"/>
                    <a:pt x="139" y="84"/>
                    <a:pt x="132" y="84"/>
                  </a:cubicBezTo>
                  <a:cubicBezTo>
                    <a:pt x="128" y="84"/>
                    <a:pt x="125" y="85"/>
                    <a:pt x="122" y="86"/>
                  </a:cubicBezTo>
                  <a:cubicBezTo>
                    <a:pt x="116" y="80"/>
                    <a:pt x="108" y="76"/>
                    <a:pt x="99" y="76"/>
                  </a:cubicBezTo>
                  <a:cubicBezTo>
                    <a:pt x="98" y="76"/>
                    <a:pt x="96" y="76"/>
                    <a:pt x="95" y="76"/>
                  </a:cubicBezTo>
                  <a:cubicBezTo>
                    <a:pt x="95" y="75"/>
                    <a:pt x="95" y="74"/>
                    <a:pt x="94" y="73"/>
                  </a:cubicBezTo>
                  <a:cubicBezTo>
                    <a:pt x="101" y="65"/>
                    <a:pt x="106" y="55"/>
                    <a:pt x="106" y="43"/>
                  </a:cubicBezTo>
                  <a:cubicBezTo>
                    <a:pt x="106" y="19"/>
                    <a:pt x="86" y="0"/>
                    <a:pt x="62" y="0"/>
                  </a:cubicBezTo>
                  <a:cubicBezTo>
                    <a:pt x="38" y="0"/>
                    <a:pt x="18" y="19"/>
                    <a:pt x="18" y="43"/>
                  </a:cubicBezTo>
                  <a:cubicBezTo>
                    <a:pt x="18" y="50"/>
                    <a:pt x="20" y="56"/>
                    <a:pt x="22" y="61"/>
                  </a:cubicBezTo>
                  <a:cubicBezTo>
                    <a:pt x="9" y="65"/>
                    <a:pt x="0" y="77"/>
                    <a:pt x="0" y="91"/>
                  </a:cubicBezTo>
                  <a:cubicBezTo>
                    <a:pt x="0" y="106"/>
                    <a:pt x="11" y="119"/>
                    <a:pt x="25" y="121"/>
                  </a:cubicBezTo>
                  <a:cubicBezTo>
                    <a:pt x="25" y="122"/>
                    <a:pt x="25" y="122"/>
                    <a:pt x="25" y="122"/>
                  </a:cubicBezTo>
                  <a:cubicBezTo>
                    <a:pt x="25" y="139"/>
                    <a:pt x="39" y="153"/>
                    <a:pt x="56" y="153"/>
                  </a:cubicBezTo>
                  <a:cubicBezTo>
                    <a:pt x="69" y="153"/>
                    <a:pt x="80" y="145"/>
                    <a:pt x="85" y="134"/>
                  </a:cubicBezTo>
                  <a:cubicBezTo>
                    <a:pt x="89" y="137"/>
                    <a:pt x="94" y="138"/>
                    <a:pt x="99" y="138"/>
                  </a:cubicBezTo>
                  <a:cubicBezTo>
                    <a:pt x="102" y="138"/>
                    <a:pt x="105" y="137"/>
                    <a:pt x="108" y="136"/>
                  </a:cubicBezTo>
                  <a:cubicBezTo>
                    <a:pt x="114" y="143"/>
                    <a:pt x="122" y="147"/>
                    <a:pt x="132" y="147"/>
                  </a:cubicBezTo>
                  <a:cubicBezTo>
                    <a:pt x="139" y="147"/>
                    <a:pt x="146" y="144"/>
                    <a:pt x="152" y="139"/>
                  </a:cubicBezTo>
                  <a:cubicBezTo>
                    <a:pt x="157" y="144"/>
                    <a:pt x="164" y="147"/>
                    <a:pt x="172" y="147"/>
                  </a:cubicBezTo>
                  <a:cubicBezTo>
                    <a:pt x="181" y="147"/>
                    <a:pt x="190" y="143"/>
                    <a:pt x="195" y="136"/>
                  </a:cubicBezTo>
                  <a:cubicBezTo>
                    <a:pt x="198" y="137"/>
                    <a:pt x="202" y="138"/>
                    <a:pt x="205" y="138"/>
                  </a:cubicBezTo>
                  <a:cubicBezTo>
                    <a:pt x="210" y="138"/>
                    <a:pt x="215" y="137"/>
                    <a:pt x="219" y="134"/>
                  </a:cubicBezTo>
                  <a:cubicBezTo>
                    <a:pt x="224" y="145"/>
                    <a:pt x="235" y="153"/>
                    <a:pt x="248" y="153"/>
                  </a:cubicBezTo>
                  <a:cubicBezTo>
                    <a:pt x="265" y="153"/>
                    <a:pt x="279" y="139"/>
                    <a:pt x="279" y="122"/>
                  </a:cubicBezTo>
                  <a:cubicBezTo>
                    <a:pt x="279" y="122"/>
                    <a:pt x="279" y="122"/>
                    <a:pt x="279" y="121"/>
                  </a:cubicBezTo>
                  <a:cubicBezTo>
                    <a:pt x="293" y="119"/>
                    <a:pt x="304" y="106"/>
                    <a:pt x="304" y="91"/>
                  </a:cubicBezTo>
                  <a:close/>
                </a:path>
              </a:pathLst>
            </a:custGeom>
            <a:solidFill>
              <a:srgbClr val="6825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34" name="iSľíde"/>
            <p:cNvSpPr/>
            <p:nvPr/>
          </p:nvSpPr>
          <p:spPr bwMode="auto">
            <a:xfrm>
              <a:off x="3995738" y="2436813"/>
              <a:ext cx="339725" cy="363538"/>
            </a:xfrm>
            <a:custGeom>
              <a:avLst/>
              <a:gdLst>
                <a:gd name="T0" fmla="*/ 160 w 214"/>
                <a:gd name="T1" fmla="*/ 0 h 229"/>
                <a:gd name="T2" fmla="*/ 108 w 214"/>
                <a:gd name="T3" fmla="*/ 0 h 229"/>
                <a:gd name="T4" fmla="*/ 54 w 214"/>
                <a:gd name="T5" fmla="*/ 0 h 229"/>
                <a:gd name="T6" fmla="*/ 0 w 214"/>
                <a:gd name="T7" fmla="*/ 137 h 229"/>
                <a:gd name="T8" fmla="*/ 108 w 214"/>
                <a:gd name="T9" fmla="*/ 229 h 229"/>
                <a:gd name="T10" fmla="*/ 214 w 214"/>
                <a:gd name="T11" fmla="*/ 129 h 229"/>
                <a:gd name="T12" fmla="*/ 160 w 214"/>
                <a:gd name="T13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229">
                  <a:moveTo>
                    <a:pt x="160" y="0"/>
                  </a:moveTo>
                  <a:lnTo>
                    <a:pt x="108" y="0"/>
                  </a:lnTo>
                  <a:lnTo>
                    <a:pt x="54" y="0"/>
                  </a:lnTo>
                  <a:lnTo>
                    <a:pt x="0" y="137"/>
                  </a:lnTo>
                  <a:lnTo>
                    <a:pt x="108" y="229"/>
                  </a:lnTo>
                  <a:lnTo>
                    <a:pt x="214" y="129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B27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35" name="ïŝliḋè"/>
            <p:cNvSpPr/>
            <p:nvPr/>
          </p:nvSpPr>
          <p:spPr bwMode="auto">
            <a:xfrm>
              <a:off x="3879850" y="1768475"/>
              <a:ext cx="682625" cy="796925"/>
            </a:xfrm>
            <a:custGeom>
              <a:avLst/>
              <a:gdLst>
                <a:gd name="T0" fmla="*/ 189 w 207"/>
                <a:gd name="T1" fmla="*/ 132 h 242"/>
                <a:gd name="T2" fmla="*/ 117 w 207"/>
                <a:gd name="T3" fmla="*/ 23 h 242"/>
                <a:gd name="T4" fmla="*/ 11 w 207"/>
                <a:gd name="T5" fmla="*/ 100 h 242"/>
                <a:gd name="T6" fmla="*/ 10 w 207"/>
                <a:gd name="T7" fmla="*/ 181 h 242"/>
                <a:gd name="T8" fmla="*/ 78 w 207"/>
                <a:gd name="T9" fmla="*/ 238 h 242"/>
                <a:gd name="T10" fmla="*/ 161 w 207"/>
                <a:gd name="T11" fmla="*/ 209 h 242"/>
                <a:gd name="T12" fmla="*/ 189 w 207"/>
                <a:gd name="T13" fmla="*/ 13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7" h="242">
                  <a:moveTo>
                    <a:pt x="189" y="132"/>
                  </a:moveTo>
                  <a:cubicBezTo>
                    <a:pt x="207" y="35"/>
                    <a:pt x="117" y="23"/>
                    <a:pt x="117" y="23"/>
                  </a:cubicBezTo>
                  <a:cubicBezTo>
                    <a:pt x="117" y="23"/>
                    <a:pt x="29" y="0"/>
                    <a:pt x="11" y="100"/>
                  </a:cubicBezTo>
                  <a:cubicBezTo>
                    <a:pt x="11" y="100"/>
                    <a:pt x="0" y="157"/>
                    <a:pt x="10" y="181"/>
                  </a:cubicBezTo>
                  <a:cubicBezTo>
                    <a:pt x="23" y="213"/>
                    <a:pt x="54" y="233"/>
                    <a:pt x="78" y="238"/>
                  </a:cubicBezTo>
                  <a:cubicBezTo>
                    <a:pt x="101" y="242"/>
                    <a:pt x="137" y="235"/>
                    <a:pt x="161" y="209"/>
                  </a:cubicBezTo>
                  <a:cubicBezTo>
                    <a:pt x="179" y="188"/>
                    <a:pt x="189" y="132"/>
                    <a:pt x="189" y="132"/>
                  </a:cubicBezTo>
                  <a:close/>
                </a:path>
              </a:pathLst>
            </a:custGeom>
            <a:solidFill>
              <a:srgbClr val="B27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36" name="ïşlîďe"/>
            <p:cNvSpPr/>
            <p:nvPr/>
          </p:nvSpPr>
          <p:spPr bwMode="auto">
            <a:xfrm>
              <a:off x="4456113" y="2206625"/>
              <a:ext cx="88900" cy="168275"/>
            </a:xfrm>
            <a:custGeom>
              <a:avLst/>
              <a:gdLst>
                <a:gd name="T0" fmla="*/ 10 w 27"/>
                <a:gd name="T1" fmla="*/ 11 h 51"/>
                <a:gd name="T2" fmla="*/ 22 w 27"/>
                <a:gd name="T3" fmla="*/ 9 h 51"/>
                <a:gd name="T4" fmla="*/ 0 w 27"/>
                <a:gd name="T5" fmla="*/ 47 h 51"/>
                <a:gd name="T6" fmla="*/ 10 w 27"/>
                <a:gd name="T7" fmla="*/ 1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51">
                  <a:moveTo>
                    <a:pt x="10" y="11"/>
                  </a:moveTo>
                  <a:cubicBezTo>
                    <a:pt x="10" y="11"/>
                    <a:pt x="17" y="0"/>
                    <a:pt x="22" y="9"/>
                  </a:cubicBezTo>
                  <a:cubicBezTo>
                    <a:pt x="27" y="18"/>
                    <a:pt x="20" y="51"/>
                    <a:pt x="0" y="47"/>
                  </a:cubicBezTo>
                  <a:cubicBezTo>
                    <a:pt x="0" y="47"/>
                    <a:pt x="8" y="18"/>
                    <a:pt x="10" y="11"/>
                  </a:cubicBezTo>
                  <a:close/>
                </a:path>
              </a:pathLst>
            </a:custGeom>
            <a:solidFill>
              <a:srgbClr val="B27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37" name="işľídè"/>
            <p:cNvSpPr/>
            <p:nvPr/>
          </p:nvSpPr>
          <p:spPr bwMode="auto">
            <a:xfrm>
              <a:off x="4483100" y="2246313"/>
              <a:ext cx="36513" cy="82550"/>
            </a:xfrm>
            <a:custGeom>
              <a:avLst/>
              <a:gdLst>
                <a:gd name="T0" fmla="*/ 0 w 11"/>
                <a:gd name="T1" fmla="*/ 11 h 25"/>
                <a:gd name="T2" fmla="*/ 9 w 11"/>
                <a:gd name="T3" fmla="*/ 6 h 25"/>
                <a:gd name="T4" fmla="*/ 1 w 11"/>
                <a:gd name="T5" fmla="*/ 25 h 25"/>
                <a:gd name="T6" fmla="*/ 0 w 11"/>
                <a:gd name="T7" fmla="*/ 1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25">
                  <a:moveTo>
                    <a:pt x="0" y="11"/>
                  </a:moveTo>
                  <a:cubicBezTo>
                    <a:pt x="0" y="11"/>
                    <a:pt x="6" y="0"/>
                    <a:pt x="9" y="6"/>
                  </a:cubicBezTo>
                  <a:cubicBezTo>
                    <a:pt x="11" y="13"/>
                    <a:pt x="8" y="21"/>
                    <a:pt x="1" y="25"/>
                  </a:cubicBezTo>
                  <a:cubicBezTo>
                    <a:pt x="1" y="25"/>
                    <a:pt x="8" y="4"/>
                    <a:pt x="0" y="11"/>
                  </a:cubicBezTo>
                  <a:close/>
                </a:path>
              </a:pathLst>
            </a:custGeom>
            <a:solidFill>
              <a:srgbClr val="9348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38" name="iṣḷîḓè"/>
            <p:cNvSpPr/>
            <p:nvPr/>
          </p:nvSpPr>
          <p:spPr bwMode="auto">
            <a:xfrm>
              <a:off x="3836988" y="2093913"/>
              <a:ext cx="73025" cy="165100"/>
            </a:xfrm>
            <a:custGeom>
              <a:avLst/>
              <a:gdLst>
                <a:gd name="T0" fmla="*/ 22 w 22"/>
                <a:gd name="T1" fmla="*/ 12 h 50"/>
                <a:gd name="T2" fmla="*/ 11 w 22"/>
                <a:gd name="T3" fmla="*/ 6 h 50"/>
                <a:gd name="T4" fmla="*/ 19 w 22"/>
                <a:gd name="T5" fmla="*/ 50 h 50"/>
                <a:gd name="T6" fmla="*/ 22 w 22"/>
                <a:gd name="T7" fmla="*/ 1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22" y="12"/>
                  </a:moveTo>
                  <a:cubicBezTo>
                    <a:pt x="22" y="12"/>
                    <a:pt x="19" y="0"/>
                    <a:pt x="11" y="6"/>
                  </a:cubicBezTo>
                  <a:cubicBezTo>
                    <a:pt x="4" y="13"/>
                    <a:pt x="0" y="46"/>
                    <a:pt x="19" y="50"/>
                  </a:cubicBezTo>
                  <a:cubicBezTo>
                    <a:pt x="19" y="50"/>
                    <a:pt x="21" y="20"/>
                    <a:pt x="22" y="12"/>
                  </a:cubicBezTo>
                  <a:close/>
                </a:path>
              </a:pathLst>
            </a:custGeom>
            <a:solidFill>
              <a:srgbClr val="B27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39" name="í$lidé"/>
            <p:cNvSpPr/>
            <p:nvPr/>
          </p:nvSpPr>
          <p:spPr bwMode="auto">
            <a:xfrm>
              <a:off x="3862388" y="2133600"/>
              <a:ext cx="39688" cy="82550"/>
            </a:xfrm>
            <a:custGeom>
              <a:avLst/>
              <a:gdLst>
                <a:gd name="T0" fmla="*/ 12 w 12"/>
                <a:gd name="T1" fmla="*/ 12 h 25"/>
                <a:gd name="T2" fmla="*/ 5 w 12"/>
                <a:gd name="T3" fmla="*/ 5 h 25"/>
                <a:gd name="T4" fmla="*/ 6 w 12"/>
                <a:gd name="T5" fmla="*/ 25 h 25"/>
                <a:gd name="T6" fmla="*/ 12 w 12"/>
                <a:gd name="T7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25">
                  <a:moveTo>
                    <a:pt x="12" y="12"/>
                  </a:moveTo>
                  <a:cubicBezTo>
                    <a:pt x="12" y="12"/>
                    <a:pt x="10" y="0"/>
                    <a:pt x="5" y="5"/>
                  </a:cubicBezTo>
                  <a:cubicBezTo>
                    <a:pt x="0" y="11"/>
                    <a:pt x="1" y="19"/>
                    <a:pt x="6" y="25"/>
                  </a:cubicBezTo>
                  <a:cubicBezTo>
                    <a:pt x="6" y="25"/>
                    <a:pt x="7" y="3"/>
                    <a:pt x="12" y="12"/>
                  </a:cubicBezTo>
                  <a:close/>
                </a:path>
              </a:pathLst>
            </a:custGeom>
            <a:solidFill>
              <a:srgbClr val="9348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40" name="iŝlíḋe"/>
            <p:cNvSpPr/>
            <p:nvPr/>
          </p:nvSpPr>
          <p:spPr bwMode="auto">
            <a:xfrm>
              <a:off x="4143375" y="2295525"/>
              <a:ext cx="73025" cy="52388"/>
            </a:xfrm>
            <a:custGeom>
              <a:avLst/>
              <a:gdLst>
                <a:gd name="T0" fmla="*/ 22 w 22"/>
                <a:gd name="T1" fmla="*/ 10 h 16"/>
                <a:gd name="T2" fmla="*/ 10 w 22"/>
                <a:gd name="T3" fmla="*/ 14 h 16"/>
                <a:gd name="T4" fmla="*/ 1 w 22"/>
                <a:gd name="T5" fmla="*/ 6 h 16"/>
                <a:gd name="T6" fmla="*/ 12 w 22"/>
                <a:gd name="T7" fmla="*/ 1 h 16"/>
                <a:gd name="T8" fmla="*/ 22 w 22"/>
                <a:gd name="T9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6">
                  <a:moveTo>
                    <a:pt x="22" y="10"/>
                  </a:moveTo>
                  <a:cubicBezTo>
                    <a:pt x="21" y="13"/>
                    <a:pt x="16" y="16"/>
                    <a:pt x="10" y="14"/>
                  </a:cubicBezTo>
                  <a:cubicBezTo>
                    <a:pt x="4" y="13"/>
                    <a:pt x="0" y="10"/>
                    <a:pt x="1" y="6"/>
                  </a:cubicBezTo>
                  <a:cubicBezTo>
                    <a:pt x="1" y="2"/>
                    <a:pt x="7" y="0"/>
                    <a:pt x="12" y="1"/>
                  </a:cubicBezTo>
                  <a:cubicBezTo>
                    <a:pt x="18" y="2"/>
                    <a:pt x="22" y="6"/>
                    <a:pt x="22" y="10"/>
                  </a:cubicBezTo>
                  <a:close/>
                </a:path>
              </a:pathLst>
            </a:custGeom>
            <a:solidFill>
              <a:srgbClr val="9348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41" name="îṡḷíde"/>
            <p:cNvSpPr/>
            <p:nvPr/>
          </p:nvSpPr>
          <p:spPr bwMode="auto">
            <a:xfrm>
              <a:off x="4330700" y="2225675"/>
              <a:ext cx="63500" cy="79375"/>
            </a:xfrm>
            <a:custGeom>
              <a:avLst/>
              <a:gdLst>
                <a:gd name="T0" fmla="*/ 18 w 19"/>
                <a:gd name="T1" fmla="*/ 14 h 24"/>
                <a:gd name="T2" fmla="*/ 7 w 19"/>
                <a:gd name="T3" fmla="*/ 23 h 24"/>
                <a:gd name="T4" fmla="*/ 1 w 19"/>
                <a:gd name="T5" fmla="*/ 11 h 24"/>
                <a:gd name="T6" fmla="*/ 11 w 19"/>
                <a:gd name="T7" fmla="*/ 1 h 24"/>
                <a:gd name="T8" fmla="*/ 18 w 19"/>
                <a:gd name="T9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4">
                  <a:moveTo>
                    <a:pt x="18" y="14"/>
                  </a:moveTo>
                  <a:cubicBezTo>
                    <a:pt x="16" y="20"/>
                    <a:pt x="12" y="24"/>
                    <a:pt x="7" y="23"/>
                  </a:cubicBezTo>
                  <a:cubicBezTo>
                    <a:pt x="2" y="23"/>
                    <a:pt x="0" y="17"/>
                    <a:pt x="1" y="11"/>
                  </a:cubicBezTo>
                  <a:cubicBezTo>
                    <a:pt x="2" y="5"/>
                    <a:pt x="7" y="0"/>
                    <a:pt x="11" y="1"/>
                  </a:cubicBezTo>
                  <a:cubicBezTo>
                    <a:pt x="16" y="2"/>
                    <a:pt x="19" y="8"/>
                    <a:pt x="18" y="14"/>
                  </a:cubicBezTo>
                  <a:close/>
                </a:path>
              </a:pathLst>
            </a:custGeom>
            <a:solidFill>
              <a:srgbClr val="6C31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42" name="iṧļïḍè"/>
            <p:cNvSpPr/>
            <p:nvPr/>
          </p:nvSpPr>
          <p:spPr bwMode="auto">
            <a:xfrm>
              <a:off x="4008438" y="2166938"/>
              <a:ext cx="61913" cy="79375"/>
            </a:xfrm>
            <a:custGeom>
              <a:avLst/>
              <a:gdLst>
                <a:gd name="T0" fmla="*/ 17 w 19"/>
                <a:gd name="T1" fmla="*/ 14 h 24"/>
                <a:gd name="T2" fmla="*/ 7 w 19"/>
                <a:gd name="T3" fmla="*/ 23 h 24"/>
                <a:gd name="T4" fmla="*/ 1 w 19"/>
                <a:gd name="T5" fmla="*/ 11 h 24"/>
                <a:gd name="T6" fmla="*/ 11 w 19"/>
                <a:gd name="T7" fmla="*/ 1 h 24"/>
                <a:gd name="T8" fmla="*/ 17 w 19"/>
                <a:gd name="T9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4">
                  <a:moveTo>
                    <a:pt x="17" y="14"/>
                  </a:moveTo>
                  <a:cubicBezTo>
                    <a:pt x="16" y="20"/>
                    <a:pt x="12" y="24"/>
                    <a:pt x="7" y="23"/>
                  </a:cubicBezTo>
                  <a:cubicBezTo>
                    <a:pt x="2" y="23"/>
                    <a:pt x="0" y="17"/>
                    <a:pt x="1" y="11"/>
                  </a:cubicBezTo>
                  <a:cubicBezTo>
                    <a:pt x="2" y="4"/>
                    <a:pt x="7" y="0"/>
                    <a:pt x="11" y="1"/>
                  </a:cubicBezTo>
                  <a:cubicBezTo>
                    <a:pt x="16" y="2"/>
                    <a:pt x="19" y="8"/>
                    <a:pt x="17" y="14"/>
                  </a:cubicBezTo>
                  <a:close/>
                </a:path>
              </a:pathLst>
            </a:custGeom>
            <a:solidFill>
              <a:srgbClr val="6C31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43" name="iŝḻiḋè"/>
            <p:cNvSpPr/>
            <p:nvPr/>
          </p:nvSpPr>
          <p:spPr bwMode="auto">
            <a:xfrm>
              <a:off x="4324350" y="2157413"/>
              <a:ext cx="100013" cy="42863"/>
            </a:xfrm>
            <a:custGeom>
              <a:avLst/>
              <a:gdLst>
                <a:gd name="T0" fmla="*/ 0 w 30"/>
                <a:gd name="T1" fmla="*/ 4 h 13"/>
                <a:gd name="T2" fmla="*/ 5 w 30"/>
                <a:gd name="T3" fmla="*/ 1 h 13"/>
                <a:gd name="T4" fmla="*/ 11 w 30"/>
                <a:gd name="T5" fmla="*/ 0 h 13"/>
                <a:gd name="T6" fmla="*/ 17 w 30"/>
                <a:gd name="T7" fmla="*/ 1 h 13"/>
                <a:gd name="T8" fmla="*/ 24 w 30"/>
                <a:gd name="T9" fmla="*/ 4 h 13"/>
                <a:gd name="T10" fmla="*/ 28 w 30"/>
                <a:gd name="T11" fmla="*/ 8 h 13"/>
                <a:gd name="T12" fmla="*/ 30 w 30"/>
                <a:gd name="T13" fmla="*/ 13 h 13"/>
                <a:gd name="T14" fmla="*/ 25 w 30"/>
                <a:gd name="T15" fmla="*/ 11 h 13"/>
                <a:gd name="T16" fmla="*/ 21 w 30"/>
                <a:gd name="T17" fmla="*/ 9 h 13"/>
                <a:gd name="T18" fmla="*/ 18 w 30"/>
                <a:gd name="T19" fmla="*/ 8 h 13"/>
                <a:gd name="T20" fmla="*/ 16 w 30"/>
                <a:gd name="T21" fmla="*/ 7 h 13"/>
                <a:gd name="T22" fmla="*/ 6 w 30"/>
                <a:gd name="T23" fmla="*/ 5 h 13"/>
                <a:gd name="T24" fmla="*/ 0 w 30"/>
                <a:gd name="T25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13">
                  <a:moveTo>
                    <a:pt x="0" y="4"/>
                  </a:moveTo>
                  <a:cubicBezTo>
                    <a:pt x="0" y="4"/>
                    <a:pt x="2" y="2"/>
                    <a:pt x="5" y="1"/>
                  </a:cubicBezTo>
                  <a:cubicBezTo>
                    <a:pt x="7" y="1"/>
                    <a:pt x="9" y="0"/>
                    <a:pt x="11" y="0"/>
                  </a:cubicBezTo>
                  <a:cubicBezTo>
                    <a:pt x="13" y="0"/>
                    <a:pt x="15" y="1"/>
                    <a:pt x="17" y="1"/>
                  </a:cubicBezTo>
                  <a:cubicBezTo>
                    <a:pt x="20" y="2"/>
                    <a:pt x="22" y="3"/>
                    <a:pt x="24" y="4"/>
                  </a:cubicBezTo>
                  <a:cubicBezTo>
                    <a:pt x="25" y="5"/>
                    <a:pt x="27" y="6"/>
                    <a:pt x="28" y="8"/>
                  </a:cubicBezTo>
                  <a:cubicBezTo>
                    <a:pt x="30" y="10"/>
                    <a:pt x="30" y="13"/>
                    <a:pt x="30" y="13"/>
                  </a:cubicBezTo>
                  <a:cubicBezTo>
                    <a:pt x="30" y="13"/>
                    <a:pt x="28" y="12"/>
                    <a:pt x="25" y="11"/>
                  </a:cubicBezTo>
                  <a:cubicBezTo>
                    <a:pt x="24" y="10"/>
                    <a:pt x="23" y="9"/>
                    <a:pt x="21" y="9"/>
                  </a:cubicBezTo>
                  <a:cubicBezTo>
                    <a:pt x="20" y="8"/>
                    <a:pt x="19" y="8"/>
                    <a:pt x="18" y="8"/>
                  </a:cubicBezTo>
                  <a:cubicBezTo>
                    <a:pt x="18" y="8"/>
                    <a:pt x="17" y="8"/>
                    <a:pt x="16" y="7"/>
                  </a:cubicBezTo>
                  <a:cubicBezTo>
                    <a:pt x="12" y="6"/>
                    <a:pt x="9" y="6"/>
                    <a:pt x="6" y="5"/>
                  </a:cubicBezTo>
                  <a:cubicBezTo>
                    <a:pt x="3" y="4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6825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44" name="iṡḻïḓe"/>
            <p:cNvSpPr/>
            <p:nvPr/>
          </p:nvSpPr>
          <p:spPr bwMode="auto">
            <a:xfrm>
              <a:off x="3990975" y="2098675"/>
              <a:ext cx="106363" cy="28575"/>
            </a:xfrm>
            <a:custGeom>
              <a:avLst/>
              <a:gdLst>
                <a:gd name="T0" fmla="*/ 32 w 32"/>
                <a:gd name="T1" fmla="*/ 9 h 9"/>
                <a:gd name="T2" fmla="*/ 28 w 32"/>
                <a:gd name="T3" fmla="*/ 5 h 9"/>
                <a:gd name="T4" fmla="*/ 23 w 32"/>
                <a:gd name="T5" fmla="*/ 2 h 9"/>
                <a:gd name="T6" fmla="*/ 17 w 32"/>
                <a:gd name="T7" fmla="*/ 0 h 9"/>
                <a:gd name="T8" fmla="*/ 10 w 32"/>
                <a:gd name="T9" fmla="*/ 1 h 9"/>
                <a:gd name="T10" fmla="*/ 4 w 32"/>
                <a:gd name="T11" fmla="*/ 3 h 9"/>
                <a:gd name="T12" fmla="*/ 0 w 32"/>
                <a:gd name="T13" fmla="*/ 7 h 9"/>
                <a:gd name="T14" fmla="*/ 6 w 32"/>
                <a:gd name="T15" fmla="*/ 6 h 9"/>
                <a:gd name="T16" fmla="*/ 10 w 32"/>
                <a:gd name="T17" fmla="*/ 6 h 9"/>
                <a:gd name="T18" fmla="*/ 13 w 32"/>
                <a:gd name="T19" fmla="*/ 6 h 9"/>
                <a:gd name="T20" fmla="*/ 16 w 32"/>
                <a:gd name="T21" fmla="*/ 7 h 9"/>
                <a:gd name="T22" fmla="*/ 26 w 32"/>
                <a:gd name="T23" fmla="*/ 8 h 9"/>
                <a:gd name="T24" fmla="*/ 32 w 32"/>
                <a:gd name="T2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9">
                  <a:moveTo>
                    <a:pt x="32" y="9"/>
                  </a:moveTo>
                  <a:cubicBezTo>
                    <a:pt x="32" y="9"/>
                    <a:pt x="30" y="7"/>
                    <a:pt x="28" y="5"/>
                  </a:cubicBezTo>
                  <a:cubicBezTo>
                    <a:pt x="26" y="4"/>
                    <a:pt x="25" y="3"/>
                    <a:pt x="23" y="2"/>
                  </a:cubicBezTo>
                  <a:cubicBezTo>
                    <a:pt x="21" y="1"/>
                    <a:pt x="19" y="1"/>
                    <a:pt x="17" y="0"/>
                  </a:cubicBezTo>
                  <a:cubicBezTo>
                    <a:pt x="14" y="0"/>
                    <a:pt x="12" y="0"/>
                    <a:pt x="10" y="1"/>
                  </a:cubicBezTo>
                  <a:cubicBezTo>
                    <a:pt x="8" y="1"/>
                    <a:pt x="6" y="2"/>
                    <a:pt x="4" y="3"/>
                  </a:cubicBezTo>
                  <a:cubicBezTo>
                    <a:pt x="2" y="5"/>
                    <a:pt x="1" y="7"/>
                    <a:pt x="0" y="7"/>
                  </a:cubicBezTo>
                  <a:cubicBezTo>
                    <a:pt x="1" y="7"/>
                    <a:pt x="3" y="7"/>
                    <a:pt x="6" y="6"/>
                  </a:cubicBezTo>
                  <a:cubicBezTo>
                    <a:pt x="7" y="6"/>
                    <a:pt x="9" y="6"/>
                    <a:pt x="10" y="6"/>
                  </a:cubicBezTo>
                  <a:cubicBezTo>
                    <a:pt x="11" y="6"/>
                    <a:pt x="12" y="6"/>
                    <a:pt x="13" y="6"/>
                  </a:cubicBezTo>
                  <a:cubicBezTo>
                    <a:pt x="14" y="6"/>
                    <a:pt x="15" y="7"/>
                    <a:pt x="16" y="7"/>
                  </a:cubicBezTo>
                  <a:cubicBezTo>
                    <a:pt x="19" y="7"/>
                    <a:pt x="23" y="8"/>
                    <a:pt x="26" y="8"/>
                  </a:cubicBezTo>
                  <a:cubicBezTo>
                    <a:pt x="29" y="9"/>
                    <a:pt x="32" y="9"/>
                    <a:pt x="32" y="9"/>
                  </a:cubicBezTo>
                  <a:close/>
                </a:path>
              </a:pathLst>
            </a:custGeom>
            <a:solidFill>
              <a:srgbClr val="6825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45" name="išḻîḑe"/>
            <p:cNvSpPr/>
            <p:nvPr/>
          </p:nvSpPr>
          <p:spPr bwMode="auto">
            <a:xfrm>
              <a:off x="4116388" y="2393950"/>
              <a:ext cx="93663" cy="33338"/>
            </a:xfrm>
            <a:custGeom>
              <a:avLst/>
              <a:gdLst>
                <a:gd name="T0" fmla="*/ 3 w 28"/>
                <a:gd name="T1" fmla="*/ 5 h 10"/>
                <a:gd name="T2" fmla="*/ 24 w 28"/>
                <a:gd name="T3" fmla="*/ 9 h 10"/>
                <a:gd name="T4" fmla="*/ 25 w 28"/>
                <a:gd name="T5" fmla="*/ 4 h 10"/>
                <a:gd name="T6" fmla="*/ 4 w 28"/>
                <a:gd name="T7" fmla="*/ 0 h 10"/>
                <a:gd name="T8" fmla="*/ 3 w 28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3" y="5"/>
                  </a:moveTo>
                  <a:cubicBezTo>
                    <a:pt x="10" y="6"/>
                    <a:pt x="17" y="8"/>
                    <a:pt x="24" y="9"/>
                  </a:cubicBezTo>
                  <a:cubicBezTo>
                    <a:pt x="28" y="10"/>
                    <a:pt x="28" y="5"/>
                    <a:pt x="25" y="4"/>
                  </a:cubicBezTo>
                  <a:cubicBezTo>
                    <a:pt x="18" y="3"/>
                    <a:pt x="11" y="2"/>
                    <a:pt x="4" y="0"/>
                  </a:cubicBezTo>
                  <a:cubicBezTo>
                    <a:pt x="1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9348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46" name="ïṥļíďê"/>
            <p:cNvSpPr/>
            <p:nvPr/>
          </p:nvSpPr>
          <p:spPr bwMode="auto">
            <a:xfrm>
              <a:off x="3867150" y="1768475"/>
              <a:ext cx="708025" cy="487363"/>
            </a:xfrm>
            <a:custGeom>
              <a:avLst/>
              <a:gdLst>
                <a:gd name="T0" fmla="*/ 214 w 215"/>
                <a:gd name="T1" fmla="*/ 105 h 148"/>
                <a:gd name="T2" fmla="*/ 206 w 215"/>
                <a:gd name="T3" fmla="*/ 82 h 148"/>
                <a:gd name="T4" fmla="*/ 207 w 215"/>
                <a:gd name="T5" fmla="*/ 80 h 148"/>
                <a:gd name="T6" fmla="*/ 181 w 215"/>
                <a:gd name="T7" fmla="*/ 41 h 148"/>
                <a:gd name="T8" fmla="*/ 169 w 215"/>
                <a:gd name="T9" fmla="*/ 41 h 148"/>
                <a:gd name="T10" fmla="*/ 145 w 215"/>
                <a:gd name="T11" fmla="*/ 17 h 148"/>
                <a:gd name="T12" fmla="*/ 129 w 215"/>
                <a:gd name="T13" fmla="*/ 20 h 148"/>
                <a:gd name="T14" fmla="*/ 107 w 215"/>
                <a:gd name="T15" fmla="*/ 3 h 148"/>
                <a:gd name="T16" fmla="*/ 72 w 215"/>
                <a:gd name="T17" fmla="*/ 26 h 148"/>
                <a:gd name="T18" fmla="*/ 61 w 215"/>
                <a:gd name="T19" fmla="*/ 21 h 148"/>
                <a:gd name="T20" fmla="*/ 25 w 215"/>
                <a:gd name="T21" fmla="*/ 50 h 148"/>
                <a:gd name="T22" fmla="*/ 25 w 215"/>
                <a:gd name="T23" fmla="*/ 61 h 148"/>
                <a:gd name="T24" fmla="*/ 6 w 215"/>
                <a:gd name="T25" fmla="*/ 80 h 148"/>
                <a:gd name="T26" fmla="*/ 9 w 215"/>
                <a:gd name="T27" fmla="*/ 95 h 148"/>
                <a:gd name="T28" fmla="*/ 1 w 215"/>
                <a:gd name="T29" fmla="*/ 106 h 148"/>
                <a:gd name="T30" fmla="*/ 11 w 215"/>
                <a:gd name="T31" fmla="*/ 122 h 148"/>
                <a:gd name="T32" fmla="*/ 25 w 215"/>
                <a:gd name="T33" fmla="*/ 110 h 148"/>
                <a:gd name="T34" fmla="*/ 25 w 215"/>
                <a:gd name="T35" fmla="*/ 104 h 148"/>
                <a:gd name="T36" fmla="*/ 44 w 215"/>
                <a:gd name="T37" fmla="*/ 88 h 148"/>
                <a:gd name="T38" fmla="*/ 50 w 215"/>
                <a:gd name="T39" fmla="*/ 90 h 148"/>
                <a:gd name="T40" fmla="*/ 72 w 215"/>
                <a:gd name="T41" fmla="*/ 84 h 148"/>
                <a:gd name="T42" fmla="*/ 90 w 215"/>
                <a:gd name="T43" fmla="*/ 99 h 148"/>
                <a:gd name="T44" fmla="*/ 108 w 215"/>
                <a:gd name="T45" fmla="*/ 94 h 148"/>
                <a:gd name="T46" fmla="*/ 128 w 215"/>
                <a:gd name="T47" fmla="*/ 119 h 148"/>
                <a:gd name="T48" fmla="*/ 148 w 215"/>
                <a:gd name="T49" fmla="*/ 112 h 148"/>
                <a:gd name="T50" fmla="*/ 168 w 215"/>
                <a:gd name="T51" fmla="*/ 136 h 148"/>
                <a:gd name="T52" fmla="*/ 176 w 215"/>
                <a:gd name="T53" fmla="*/ 136 h 148"/>
                <a:gd name="T54" fmla="*/ 189 w 215"/>
                <a:gd name="T55" fmla="*/ 147 h 148"/>
                <a:gd name="T56" fmla="*/ 208 w 215"/>
                <a:gd name="T57" fmla="*/ 132 h 148"/>
                <a:gd name="T58" fmla="*/ 206 w 215"/>
                <a:gd name="T59" fmla="*/ 120 h 148"/>
                <a:gd name="T60" fmla="*/ 214 w 215"/>
                <a:gd name="T61" fmla="*/ 105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15" h="148">
                  <a:moveTo>
                    <a:pt x="214" y="105"/>
                  </a:moveTo>
                  <a:cubicBezTo>
                    <a:pt x="215" y="96"/>
                    <a:pt x="212" y="87"/>
                    <a:pt x="206" y="82"/>
                  </a:cubicBezTo>
                  <a:cubicBezTo>
                    <a:pt x="206" y="81"/>
                    <a:pt x="207" y="81"/>
                    <a:pt x="207" y="80"/>
                  </a:cubicBezTo>
                  <a:cubicBezTo>
                    <a:pt x="210" y="61"/>
                    <a:pt x="198" y="43"/>
                    <a:pt x="181" y="41"/>
                  </a:cubicBezTo>
                  <a:cubicBezTo>
                    <a:pt x="177" y="40"/>
                    <a:pt x="173" y="40"/>
                    <a:pt x="169" y="41"/>
                  </a:cubicBezTo>
                  <a:cubicBezTo>
                    <a:pt x="166" y="29"/>
                    <a:pt x="157" y="19"/>
                    <a:pt x="145" y="17"/>
                  </a:cubicBezTo>
                  <a:cubicBezTo>
                    <a:pt x="139" y="17"/>
                    <a:pt x="134" y="17"/>
                    <a:pt x="129" y="20"/>
                  </a:cubicBezTo>
                  <a:cubicBezTo>
                    <a:pt x="124" y="11"/>
                    <a:pt x="116" y="4"/>
                    <a:pt x="107" y="3"/>
                  </a:cubicBezTo>
                  <a:cubicBezTo>
                    <a:pt x="92" y="0"/>
                    <a:pt x="77" y="10"/>
                    <a:pt x="72" y="26"/>
                  </a:cubicBezTo>
                  <a:cubicBezTo>
                    <a:pt x="68" y="24"/>
                    <a:pt x="65" y="22"/>
                    <a:pt x="61" y="21"/>
                  </a:cubicBezTo>
                  <a:cubicBezTo>
                    <a:pt x="44" y="19"/>
                    <a:pt x="28" y="32"/>
                    <a:pt x="25" y="50"/>
                  </a:cubicBezTo>
                  <a:cubicBezTo>
                    <a:pt x="24" y="54"/>
                    <a:pt x="24" y="58"/>
                    <a:pt x="25" y="61"/>
                  </a:cubicBezTo>
                  <a:cubicBezTo>
                    <a:pt x="16" y="62"/>
                    <a:pt x="8" y="70"/>
                    <a:pt x="6" y="80"/>
                  </a:cubicBezTo>
                  <a:cubicBezTo>
                    <a:pt x="5" y="85"/>
                    <a:pt x="7" y="91"/>
                    <a:pt x="9" y="95"/>
                  </a:cubicBezTo>
                  <a:cubicBezTo>
                    <a:pt x="5" y="97"/>
                    <a:pt x="2" y="101"/>
                    <a:pt x="1" y="106"/>
                  </a:cubicBezTo>
                  <a:cubicBezTo>
                    <a:pt x="0" y="114"/>
                    <a:pt x="4" y="121"/>
                    <a:pt x="11" y="122"/>
                  </a:cubicBezTo>
                  <a:cubicBezTo>
                    <a:pt x="18" y="123"/>
                    <a:pt x="24" y="118"/>
                    <a:pt x="25" y="110"/>
                  </a:cubicBezTo>
                  <a:cubicBezTo>
                    <a:pt x="26" y="108"/>
                    <a:pt x="26" y="106"/>
                    <a:pt x="25" y="104"/>
                  </a:cubicBezTo>
                  <a:cubicBezTo>
                    <a:pt x="34" y="104"/>
                    <a:pt x="42" y="98"/>
                    <a:pt x="44" y="88"/>
                  </a:cubicBezTo>
                  <a:cubicBezTo>
                    <a:pt x="46" y="89"/>
                    <a:pt x="48" y="89"/>
                    <a:pt x="50" y="90"/>
                  </a:cubicBezTo>
                  <a:cubicBezTo>
                    <a:pt x="58" y="91"/>
                    <a:pt x="66" y="88"/>
                    <a:pt x="72" y="84"/>
                  </a:cubicBezTo>
                  <a:cubicBezTo>
                    <a:pt x="75" y="91"/>
                    <a:pt x="82" y="97"/>
                    <a:pt x="90" y="99"/>
                  </a:cubicBezTo>
                  <a:cubicBezTo>
                    <a:pt x="97" y="100"/>
                    <a:pt x="103" y="98"/>
                    <a:pt x="108" y="94"/>
                  </a:cubicBezTo>
                  <a:cubicBezTo>
                    <a:pt x="109" y="106"/>
                    <a:pt x="117" y="117"/>
                    <a:pt x="128" y="119"/>
                  </a:cubicBezTo>
                  <a:cubicBezTo>
                    <a:pt x="136" y="120"/>
                    <a:pt x="143" y="117"/>
                    <a:pt x="148" y="112"/>
                  </a:cubicBezTo>
                  <a:cubicBezTo>
                    <a:pt x="149" y="124"/>
                    <a:pt x="157" y="134"/>
                    <a:pt x="168" y="136"/>
                  </a:cubicBezTo>
                  <a:cubicBezTo>
                    <a:pt x="171" y="137"/>
                    <a:pt x="173" y="136"/>
                    <a:pt x="176" y="136"/>
                  </a:cubicBezTo>
                  <a:cubicBezTo>
                    <a:pt x="178" y="142"/>
                    <a:pt x="183" y="146"/>
                    <a:pt x="189" y="147"/>
                  </a:cubicBezTo>
                  <a:cubicBezTo>
                    <a:pt x="198" y="148"/>
                    <a:pt x="206" y="142"/>
                    <a:pt x="208" y="132"/>
                  </a:cubicBezTo>
                  <a:cubicBezTo>
                    <a:pt x="208" y="127"/>
                    <a:pt x="208" y="123"/>
                    <a:pt x="206" y="120"/>
                  </a:cubicBezTo>
                  <a:cubicBezTo>
                    <a:pt x="210" y="116"/>
                    <a:pt x="213" y="111"/>
                    <a:pt x="214" y="105"/>
                  </a:cubicBezTo>
                  <a:close/>
                </a:path>
              </a:pathLst>
            </a:custGeom>
            <a:solidFill>
              <a:srgbClr val="6825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47" name="îŝļîḍê"/>
            <p:cNvSpPr/>
            <p:nvPr/>
          </p:nvSpPr>
          <p:spPr bwMode="auto">
            <a:xfrm>
              <a:off x="3773488" y="2574925"/>
              <a:ext cx="776288" cy="869950"/>
            </a:xfrm>
            <a:custGeom>
              <a:avLst/>
              <a:gdLst>
                <a:gd name="T0" fmla="*/ 235 w 235"/>
                <a:gd name="T1" fmla="*/ 24 h 264"/>
                <a:gd name="T2" fmla="*/ 162 w 235"/>
                <a:gd name="T3" fmla="*/ 0 h 264"/>
                <a:gd name="T4" fmla="*/ 118 w 235"/>
                <a:gd name="T5" fmla="*/ 34 h 264"/>
                <a:gd name="T6" fmla="*/ 118 w 235"/>
                <a:gd name="T7" fmla="*/ 34 h 264"/>
                <a:gd name="T8" fmla="*/ 118 w 235"/>
                <a:gd name="T9" fmla="*/ 34 h 264"/>
                <a:gd name="T10" fmla="*/ 117 w 235"/>
                <a:gd name="T11" fmla="*/ 34 h 264"/>
                <a:gd name="T12" fmla="*/ 117 w 235"/>
                <a:gd name="T13" fmla="*/ 34 h 264"/>
                <a:gd name="T14" fmla="*/ 77 w 235"/>
                <a:gd name="T15" fmla="*/ 0 h 264"/>
                <a:gd name="T16" fmla="*/ 0 w 235"/>
                <a:gd name="T17" fmla="*/ 24 h 264"/>
                <a:gd name="T18" fmla="*/ 10 w 235"/>
                <a:gd name="T19" fmla="*/ 105 h 264"/>
                <a:gd name="T20" fmla="*/ 20 w 235"/>
                <a:gd name="T21" fmla="*/ 159 h 264"/>
                <a:gd name="T22" fmla="*/ 35 w 235"/>
                <a:gd name="T23" fmla="*/ 264 h 264"/>
                <a:gd name="T24" fmla="*/ 200 w 235"/>
                <a:gd name="T25" fmla="*/ 264 h 264"/>
                <a:gd name="T26" fmla="*/ 216 w 235"/>
                <a:gd name="T27" fmla="*/ 159 h 264"/>
                <a:gd name="T28" fmla="*/ 225 w 235"/>
                <a:gd name="T29" fmla="*/ 105 h 264"/>
                <a:gd name="T30" fmla="*/ 235 w 235"/>
                <a:gd name="T31" fmla="*/ 2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5" h="264">
                  <a:moveTo>
                    <a:pt x="235" y="24"/>
                  </a:moveTo>
                  <a:cubicBezTo>
                    <a:pt x="162" y="0"/>
                    <a:pt x="162" y="0"/>
                    <a:pt x="162" y="0"/>
                  </a:cubicBezTo>
                  <a:cubicBezTo>
                    <a:pt x="156" y="26"/>
                    <a:pt x="123" y="34"/>
                    <a:pt x="118" y="34"/>
                  </a:cubicBezTo>
                  <a:cubicBezTo>
                    <a:pt x="118" y="34"/>
                    <a:pt x="118" y="34"/>
                    <a:pt x="118" y="34"/>
                  </a:cubicBezTo>
                  <a:cubicBezTo>
                    <a:pt x="118" y="34"/>
                    <a:pt x="118" y="34"/>
                    <a:pt x="118" y="34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12" y="34"/>
                    <a:pt x="83" y="26"/>
                    <a:pt x="77" y="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0" y="105"/>
                    <a:pt x="10" y="105"/>
                    <a:pt x="10" y="105"/>
                  </a:cubicBezTo>
                  <a:cubicBezTo>
                    <a:pt x="10" y="105"/>
                    <a:pt x="4" y="136"/>
                    <a:pt x="20" y="159"/>
                  </a:cubicBezTo>
                  <a:cubicBezTo>
                    <a:pt x="35" y="181"/>
                    <a:pt x="35" y="264"/>
                    <a:pt x="35" y="264"/>
                  </a:cubicBezTo>
                  <a:cubicBezTo>
                    <a:pt x="200" y="264"/>
                    <a:pt x="200" y="264"/>
                    <a:pt x="200" y="264"/>
                  </a:cubicBezTo>
                  <a:cubicBezTo>
                    <a:pt x="200" y="264"/>
                    <a:pt x="200" y="181"/>
                    <a:pt x="216" y="159"/>
                  </a:cubicBezTo>
                  <a:cubicBezTo>
                    <a:pt x="231" y="136"/>
                    <a:pt x="225" y="105"/>
                    <a:pt x="225" y="105"/>
                  </a:cubicBezTo>
                  <a:lnTo>
                    <a:pt x="235" y="24"/>
                  </a:lnTo>
                  <a:close/>
                </a:path>
              </a:pathLst>
            </a:custGeom>
            <a:solidFill>
              <a:srgbClr val="F6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48" name="îṩḷïďè"/>
            <p:cNvSpPr/>
            <p:nvPr/>
          </p:nvSpPr>
          <p:spPr bwMode="auto">
            <a:xfrm>
              <a:off x="3733800" y="1876425"/>
              <a:ext cx="254000" cy="195263"/>
            </a:xfrm>
            <a:custGeom>
              <a:avLst/>
              <a:gdLst>
                <a:gd name="T0" fmla="*/ 0 w 77"/>
                <a:gd name="T1" fmla="*/ 36 h 59"/>
                <a:gd name="T2" fmla="*/ 67 w 77"/>
                <a:gd name="T3" fmla="*/ 10 h 59"/>
                <a:gd name="T4" fmla="*/ 17 w 77"/>
                <a:gd name="T5" fmla="*/ 59 h 59"/>
                <a:gd name="T6" fmla="*/ 0 w 77"/>
                <a:gd name="T7" fmla="*/ 3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" h="59">
                  <a:moveTo>
                    <a:pt x="0" y="36"/>
                  </a:moveTo>
                  <a:cubicBezTo>
                    <a:pt x="0" y="36"/>
                    <a:pt x="57" y="0"/>
                    <a:pt x="67" y="10"/>
                  </a:cubicBezTo>
                  <a:cubicBezTo>
                    <a:pt x="77" y="19"/>
                    <a:pt x="60" y="37"/>
                    <a:pt x="17" y="59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B27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49" name="îşľïḋê"/>
            <p:cNvSpPr/>
            <p:nvPr/>
          </p:nvSpPr>
          <p:spPr bwMode="auto">
            <a:xfrm>
              <a:off x="3209925" y="1933575"/>
              <a:ext cx="642938" cy="922338"/>
            </a:xfrm>
            <a:custGeom>
              <a:avLst/>
              <a:gdLst>
                <a:gd name="T0" fmla="*/ 171 w 195"/>
                <a:gd name="T1" fmla="*/ 219 h 280"/>
                <a:gd name="T2" fmla="*/ 74 w 195"/>
                <a:gd name="T3" fmla="*/ 140 h 280"/>
                <a:gd name="T4" fmla="*/ 195 w 195"/>
                <a:gd name="T5" fmla="*/ 42 h 280"/>
                <a:gd name="T6" fmla="*/ 176 w 195"/>
                <a:gd name="T7" fmla="*/ 0 h 280"/>
                <a:gd name="T8" fmla="*/ 18 w 195"/>
                <a:gd name="T9" fmla="*/ 136 h 280"/>
                <a:gd name="T10" fmla="*/ 179 w 195"/>
                <a:gd name="T11" fmla="*/ 280 h 280"/>
                <a:gd name="T12" fmla="*/ 171 w 195"/>
                <a:gd name="T13" fmla="*/ 219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" h="280">
                  <a:moveTo>
                    <a:pt x="171" y="219"/>
                  </a:moveTo>
                  <a:cubicBezTo>
                    <a:pt x="171" y="219"/>
                    <a:pt x="78" y="156"/>
                    <a:pt x="74" y="140"/>
                  </a:cubicBezTo>
                  <a:cubicBezTo>
                    <a:pt x="70" y="125"/>
                    <a:pt x="195" y="42"/>
                    <a:pt x="195" y="42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76" y="0"/>
                    <a:pt x="35" y="90"/>
                    <a:pt x="18" y="136"/>
                  </a:cubicBezTo>
                  <a:cubicBezTo>
                    <a:pt x="0" y="182"/>
                    <a:pt x="116" y="272"/>
                    <a:pt x="179" y="280"/>
                  </a:cubicBezTo>
                  <a:lnTo>
                    <a:pt x="171" y="219"/>
                  </a:lnTo>
                  <a:close/>
                </a:path>
              </a:pathLst>
            </a:custGeom>
            <a:solidFill>
              <a:srgbClr val="F6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50" name="iŝļîde"/>
            <p:cNvSpPr/>
            <p:nvPr/>
          </p:nvSpPr>
          <p:spPr bwMode="auto">
            <a:xfrm>
              <a:off x="3952875" y="4213225"/>
              <a:ext cx="174625" cy="1155700"/>
            </a:xfrm>
            <a:custGeom>
              <a:avLst/>
              <a:gdLst>
                <a:gd name="T0" fmla="*/ 103 w 110"/>
                <a:gd name="T1" fmla="*/ 728 h 728"/>
                <a:gd name="T2" fmla="*/ 0 w 110"/>
                <a:gd name="T3" fmla="*/ 728 h 728"/>
                <a:gd name="T4" fmla="*/ 0 w 110"/>
                <a:gd name="T5" fmla="*/ 0 h 728"/>
                <a:gd name="T6" fmla="*/ 110 w 110"/>
                <a:gd name="T7" fmla="*/ 0 h 728"/>
                <a:gd name="T8" fmla="*/ 103 w 110"/>
                <a:gd name="T9" fmla="*/ 728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728">
                  <a:moveTo>
                    <a:pt x="103" y="728"/>
                  </a:moveTo>
                  <a:lnTo>
                    <a:pt x="0" y="728"/>
                  </a:lnTo>
                  <a:lnTo>
                    <a:pt x="0" y="0"/>
                  </a:lnTo>
                  <a:lnTo>
                    <a:pt x="110" y="0"/>
                  </a:lnTo>
                  <a:lnTo>
                    <a:pt x="103" y="728"/>
                  </a:lnTo>
                  <a:close/>
                </a:path>
              </a:pathLst>
            </a:custGeom>
            <a:solidFill>
              <a:srgbClr val="B27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51" name="íṡ1íďê"/>
            <p:cNvSpPr/>
            <p:nvPr/>
          </p:nvSpPr>
          <p:spPr bwMode="auto">
            <a:xfrm>
              <a:off x="3773488" y="5356225"/>
              <a:ext cx="366713" cy="141288"/>
            </a:xfrm>
            <a:custGeom>
              <a:avLst/>
              <a:gdLst>
                <a:gd name="T0" fmla="*/ 103 w 111"/>
                <a:gd name="T1" fmla="*/ 0 h 43"/>
                <a:gd name="T2" fmla="*/ 54 w 111"/>
                <a:gd name="T3" fmla="*/ 0 h 43"/>
                <a:gd name="T4" fmla="*/ 0 w 111"/>
                <a:gd name="T5" fmla="*/ 38 h 43"/>
                <a:gd name="T6" fmla="*/ 0 w 111"/>
                <a:gd name="T7" fmla="*/ 43 h 43"/>
                <a:gd name="T8" fmla="*/ 108 w 111"/>
                <a:gd name="T9" fmla="*/ 43 h 43"/>
                <a:gd name="T10" fmla="*/ 103 w 111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43">
                  <a:moveTo>
                    <a:pt x="103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54" y="0"/>
                    <a:pt x="5" y="27"/>
                    <a:pt x="0" y="38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08" y="43"/>
                    <a:pt x="108" y="43"/>
                    <a:pt x="108" y="43"/>
                  </a:cubicBezTo>
                  <a:cubicBezTo>
                    <a:pt x="108" y="43"/>
                    <a:pt x="111" y="11"/>
                    <a:pt x="103" y="0"/>
                  </a:cubicBezTo>
                  <a:close/>
                </a:path>
              </a:pathLst>
            </a:custGeom>
            <a:solidFill>
              <a:srgbClr val="2426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52" name="îṣḷiḑé"/>
            <p:cNvSpPr/>
            <p:nvPr/>
          </p:nvSpPr>
          <p:spPr bwMode="auto">
            <a:xfrm>
              <a:off x="3773488" y="5497513"/>
              <a:ext cx="357188" cy="20638"/>
            </a:xfrm>
            <a:prstGeom prst="rect">
              <a:avLst/>
            </a:prstGeom>
            <a:solidFill>
              <a:srgbClr val="3765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53" name="ïṥḻïḋè"/>
            <p:cNvSpPr/>
            <p:nvPr/>
          </p:nvSpPr>
          <p:spPr bwMode="auto">
            <a:xfrm>
              <a:off x="4195763" y="4213225"/>
              <a:ext cx="174625" cy="1155700"/>
            </a:xfrm>
            <a:custGeom>
              <a:avLst/>
              <a:gdLst>
                <a:gd name="T0" fmla="*/ 7 w 110"/>
                <a:gd name="T1" fmla="*/ 728 h 728"/>
                <a:gd name="T2" fmla="*/ 110 w 110"/>
                <a:gd name="T3" fmla="*/ 728 h 728"/>
                <a:gd name="T4" fmla="*/ 110 w 110"/>
                <a:gd name="T5" fmla="*/ 0 h 728"/>
                <a:gd name="T6" fmla="*/ 0 w 110"/>
                <a:gd name="T7" fmla="*/ 0 h 728"/>
                <a:gd name="T8" fmla="*/ 7 w 110"/>
                <a:gd name="T9" fmla="*/ 728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728">
                  <a:moveTo>
                    <a:pt x="7" y="728"/>
                  </a:moveTo>
                  <a:lnTo>
                    <a:pt x="110" y="728"/>
                  </a:lnTo>
                  <a:lnTo>
                    <a:pt x="110" y="0"/>
                  </a:lnTo>
                  <a:lnTo>
                    <a:pt x="0" y="0"/>
                  </a:lnTo>
                  <a:lnTo>
                    <a:pt x="7" y="728"/>
                  </a:lnTo>
                  <a:close/>
                </a:path>
              </a:pathLst>
            </a:custGeom>
            <a:solidFill>
              <a:srgbClr val="B27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54" name="í$ḻídé"/>
            <p:cNvSpPr/>
            <p:nvPr/>
          </p:nvSpPr>
          <p:spPr bwMode="auto">
            <a:xfrm>
              <a:off x="4186238" y="5356225"/>
              <a:ext cx="363538" cy="141288"/>
            </a:xfrm>
            <a:custGeom>
              <a:avLst/>
              <a:gdLst>
                <a:gd name="T0" fmla="*/ 7 w 110"/>
                <a:gd name="T1" fmla="*/ 0 h 43"/>
                <a:gd name="T2" fmla="*/ 57 w 110"/>
                <a:gd name="T3" fmla="*/ 0 h 43"/>
                <a:gd name="T4" fmla="*/ 110 w 110"/>
                <a:gd name="T5" fmla="*/ 38 h 43"/>
                <a:gd name="T6" fmla="*/ 110 w 110"/>
                <a:gd name="T7" fmla="*/ 43 h 43"/>
                <a:gd name="T8" fmla="*/ 3 w 110"/>
                <a:gd name="T9" fmla="*/ 43 h 43"/>
                <a:gd name="T10" fmla="*/ 7 w 110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0" h="43">
                  <a:moveTo>
                    <a:pt x="7" y="0"/>
                  </a:moveTo>
                  <a:cubicBezTo>
                    <a:pt x="57" y="0"/>
                    <a:pt x="57" y="0"/>
                    <a:pt x="57" y="0"/>
                  </a:cubicBezTo>
                  <a:cubicBezTo>
                    <a:pt x="57" y="0"/>
                    <a:pt x="105" y="27"/>
                    <a:pt x="110" y="38"/>
                  </a:cubicBezTo>
                  <a:cubicBezTo>
                    <a:pt x="110" y="43"/>
                    <a:pt x="110" y="43"/>
                    <a:pt x="110" y="43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3" y="43"/>
                    <a:pt x="0" y="11"/>
                    <a:pt x="7" y="0"/>
                  </a:cubicBezTo>
                  <a:close/>
                </a:path>
              </a:pathLst>
            </a:custGeom>
            <a:solidFill>
              <a:srgbClr val="2426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55" name="ïşľïḍe"/>
            <p:cNvSpPr/>
            <p:nvPr/>
          </p:nvSpPr>
          <p:spPr bwMode="auto">
            <a:xfrm>
              <a:off x="4195763" y="5497513"/>
              <a:ext cx="354013" cy="20638"/>
            </a:xfrm>
            <a:prstGeom prst="rect">
              <a:avLst/>
            </a:prstGeom>
            <a:solidFill>
              <a:srgbClr val="3765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56" name="išļíḍe"/>
            <p:cNvSpPr/>
            <p:nvPr/>
          </p:nvSpPr>
          <p:spPr bwMode="auto">
            <a:xfrm>
              <a:off x="3616325" y="3422650"/>
              <a:ext cx="1090613" cy="803275"/>
            </a:xfrm>
            <a:custGeom>
              <a:avLst/>
              <a:gdLst>
                <a:gd name="T0" fmla="*/ 248 w 331"/>
                <a:gd name="T1" fmla="*/ 0 h 244"/>
                <a:gd name="T2" fmla="*/ 167 w 331"/>
                <a:gd name="T3" fmla="*/ 0 h 244"/>
                <a:gd name="T4" fmla="*/ 164 w 331"/>
                <a:gd name="T5" fmla="*/ 0 h 244"/>
                <a:gd name="T6" fmla="*/ 83 w 331"/>
                <a:gd name="T7" fmla="*/ 0 h 244"/>
                <a:gd name="T8" fmla="*/ 0 w 331"/>
                <a:gd name="T9" fmla="*/ 244 h 244"/>
                <a:gd name="T10" fmla="*/ 331 w 331"/>
                <a:gd name="T11" fmla="*/ 244 h 244"/>
                <a:gd name="T12" fmla="*/ 248 w 331"/>
                <a:gd name="T13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1" h="244">
                  <a:moveTo>
                    <a:pt x="248" y="0"/>
                  </a:moveTo>
                  <a:cubicBezTo>
                    <a:pt x="167" y="0"/>
                    <a:pt x="167" y="0"/>
                    <a:pt x="167" y="0"/>
                  </a:cubicBezTo>
                  <a:cubicBezTo>
                    <a:pt x="164" y="0"/>
                    <a:pt x="164" y="0"/>
                    <a:pt x="164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5" y="99"/>
                    <a:pt x="0" y="244"/>
                    <a:pt x="0" y="244"/>
                  </a:cubicBezTo>
                  <a:cubicBezTo>
                    <a:pt x="331" y="244"/>
                    <a:pt x="331" y="244"/>
                    <a:pt x="331" y="244"/>
                  </a:cubicBezTo>
                  <a:cubicBezTo>
                    <a:pt x="331" y="244"/>
                    <a:pt x="327" y="99"/>
                    <a:pt x="248" y="0"/>
                  </a:cubicBezTo>
                  <a:close/>
                </a:path>
              </a:pathLst>
            </a:custGeom>
            <a:solidFill>
              <a:srgbClr val="434C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57" name="ï$ľïḋè"/>
            <p:cNvSpPr/>
            <p:nvPr/>
          </p:nvSpPr>
          <p:spPr bwMode="auto">
            <a:xfrm>
              <a:off x="3163888" y="2711450"/>
              <a:ext cx="1704975" cy="2124075"/>
            </a:xfrm>
            <a:custGeom>
              <a:avLst/>
              <a:gdLst>
                <a:gd name="T0" fmla="*/ 367 w 517"/>
                <a:gd name="T1" fmla="*/ 372 h 645"/>
                <a:gd name="T2" fmla="*/ 404 w 517"/>
                <a:gd name="T3" fmla="*/ 425 h 645"/>
                <a:gd name="T4" fmla="*/ 392 w 517"/>
                <a:gd name="T5" fmla="*/ 492 h 645"/>
                <a:gd name="T6" fmla="*/ 325 w 517"/>
                <a:gd name="T7" fmla="*/ 480 h 645"/>
                <a:gd name="T8" fmla="*/ 266 w 517"/>
                <a:gd name="T9" fmla="*/ 396 h 645"/>
                <a:gd name="T10" fmla="*/ 265 w 517"/>
                <a:gd name="T11" fmla="*/ 394 h 645"/>
                <a:gd name="T12" fmla="*/ 263 w 517"/>
                <a:gd name="T13" fmla="*/ 393 h 645"/>
                <a:gd name="T14" fmla="*/ 275 w 517"/>
                <a:gd name="T15" fmla="*/ 326 h 645"/>
                <a:gd name="T16" fmla="*/ 304 w 517"/>
                <a:gd name="T17" fmla="*/ 171 h 645"/>
                <a:gd name="T18" fmla="*/ 148 w 517"/>
                <a:gd name="T19" fmla="*/ 145 h 645"/>
                <a:gd name="T20" fmla="*/ 102 w 517"/>
                <a:gd name="T21" fmla="*/ 244 h 645"/>
                <a:gd name="T22" fmla="*/ 57 w 517"/>
                <a:gd name="T23" fmla="*/ 297 h 645"/>
                <a:gd name="T24" fmla="*/ 6 w 517"/>
                <a:gd name="T25" fmla="*/ 252 h 645"/>
                <a:gd name="T26" fmla="*/ 93 w 517"/>
                <a:gd name="T27" fmla="*/ 66 h 645"/>
                <a:gd name="T28" fmla="*/ 382 w 517"/>
                <a:gd name="T29" fmla="*/ 116 h 645"/>
                <a:gd name="T30" fmla="*/ 367 w 517"/>
                <a:gd name="T31" fmla="*/ 372 h 645"/>
                <a:gd name="T32" fmla="*/ 491 w 517"/>
                <a:gd name="T33" fmla="*/ 549 h 645"/>
                <a:gd name="T34" fmla="*/ 501 w 517"/>
                <a:gd name="T35" fmla="*/ 563 h 645"/>
                <a:gd name="T36" fmla="*/ 489 w 517"/>
                <a:gd name="T37" fmla="*/ 631 h 645"/>
                <a:gd name="T38" fmla="*/ 422 w 517"/>
                <a:gd name="T39" fmla="*/ 619 h 645"/>
                <a:gd name="T40" fmla="*/ 412 w 517"/>
                <a:gd name="T41" fmla="*/ 604 h 645"/>
                <a:gd name="T42" fmla="*/ 424 w 517"/>
                <a:gd name="T43" fmla="*/ 537 h 645"/>
                <a:gd name="T44" fmla="*/ 491 w 517"/>
                <a:gd name="T45" fmla="*/ 549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7" h="645">
                  <a:moveTo>
                    <a:pt x="367" y="372"/>
                  </a:moveTo>
                  <a:cubicBezTo>
                    <a:pt x="404" y="425"/>
                    <a:pt x="404" y="425"/>
                    <a:pt x="404" y="425"/>
                  </a:cubicBezTo>
                  <a:cubicBezTo>
                    <a:pt x="419" y="447"/>
                    <a:pt x="414" y="476"/>
                    <a:pt x="392" y="492"/>
                  </a:cubicBezTo>
                  <a:cubicBezTo>
                    <a:pt x="371" y="507"/>
                    <a:pt x="340" y="503"/>
                    <a:pt x="325" y="480"/>
                  </a:cubicBezTo>
                  <a:cubicBezTo>
                    <a:pt x="266" y="396"/>
                    <a:pt x="266" y="396"/>
                    <a:pt x="266" y="396"/>
                  </a:cubicBezTo>
                  <a:cubicBezTo>
                    <a:pt x="265" y="395"/>
                    <a:pt x="266" y="395"/>
                    <a:pt x="265" y="394"/>
                  </a:cubicBezTo>
                  <a:cubicBezTo>
                    <a:pt x="264" y="394"/>
                    <a:pt x="264" y="394"/>
                    <a:pt x="263" y="393"/>
                  </a:cubicBezTo>
                  <a:cubicBezTo>
                    <a:pt x="249" y="372"/>
                    <a:pt x="254" y="340"/>
                    <a:pt x="275" y="326"/>
                  </a:cubicBezTo>
                  <a:cubicBezTo>
                    <a:pt x="326" y="290"/>
                    <a:pt x="339" y="221"/>
                    <a:pt x="304" y="171"/>
                  </a:cubicBezTo>
                  <a:cubicBezTo>
                    <a:pt x="268" y="120"/>
                    <a:pt x="199" y="109"/>
                    <a:pt x="148" y="145"/>
                  </a:cubicBezTo>
                  <a:cubicBezTo>
                    <a:pt x="115" y="168"/>
                    <a:pt x="99" y="206"/>
                    <a:pt x="102" y="244"/>
                  </a:cubicBezTo>
                  <a:cubicBezTo>
                    <a:pt x="104" y="271"/>
                    <a:pt x="85" y="295"/>
                    <a:pt x="57" y="297"/>
                  </a:cubicBezTo>
                  <a:cubicBezTo>
                    <a:pt x="31" y="299"/>
                    <a:pt x="8" y="280"/>
                    <a:pt x="6" y="252"/>
                  </a:cubicBezTo>
                  <a:cubicBezTo>
                    <a:pt x="0" y="182"/>
                    <a:pt x="31" y="110"/>
                    <a:pt x="93" y="66"/>
                  </a:cubicBezTo>
                  <a:cubicBezTo>
                    <a:pt x="186" y="0"/>
                    <a:pt x="316" y="22"/>
                    <a:pt x="382" y="116"/>
                  </a:cubicBezTo>
                  <a:cubicBezTo>
                    <a:pt x="438" y="196"/>
                    <a:pt x="429" y="302"/>
                    <a:pt x="367" y="372"/>
                  </a:cubicBezTo>
                  <a:close/>
                  <a:moveTo>
                    <a:pt x="491" y="549"/>
                  </a:moveTo>
                  <a:cubicBezTo>
                    <a:pt x="501" y="563"/>
                    <a:pt x="501" y="563"/>
                    <a:pt x="501" y="563"/>
                  </a:cubicBezTo>
                  <a:cubicBezTo>
                    <a:pt x="517" y="586"/>
                    <a:pt x="512" y="615"/>
                    <a:pt x="489" y="631"/>
                  </a:cubicBezTo>
                  <a:cubicBezTo>
                    <a:pt x="468" y="645"/>
                    <a:pt x="438" y="641"/>
                    <a:pt x="422" y="619"/>
                  </a:cubicBezTo>
                  <a:cubicBezTo>
                    <a:pt x="412" y="604"/>
                    <a:pt x="412" y="604"/>
                    <a:pt x="412" y="604"/>
                  </a:cubicBezTo>
                  <a:cubicBezTo>
                    <a:pt x="397" y="582"/>
                    <a:pt x="403" y="552"/>
                    <a:pt x="424" y="537"/>
                  </a:cubicBezTo>
                  <a:cubicBezTo>
                    <a:pt x="446" y="521"/>
                    <a:pt x="476" y="527"/>
                    <a:pt x="491" y="549"/>
                  </a:cubicBezTo>
                  <a:close/>
                </a:path>
              </a:pathLst>
            </a:custGeom>
            <a:solidFill>
              <a:srgbClr val="F4B5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58" name="îṥľïdé"/>
            <p:cNvSpPr/>
            <p:nvPr/>
          </p:nvSpPr>
          <p:spPr bwMode="auto">
            <a:xfrm>
              <a:off x="3090863" y="2763838"/>
              <a:ext cx="1704975" cy="2120900"/>
            </a:xfrm>
            <a:custGeom>
              <a:avLst/>
              <a:gdLst>
                <a:gd name="T0" fmla="*/ 367 w 517"/>
                <a:gd name="T1" fmla="*/ 371 h 644"/>
                <a:gd name="T2" fmla="*/ 404 w 517"/>
                <a:gd name="T3" fmla="*/ 424 h 644"/>
                <a:gd name="T4" fmla="*/ 392 w 517"/>
                <a:gd name="T5" fmla="*/ 491 h 644"/>
                <a:gd name="T6" fmla="*/ 325 w 517"/>
                <a:gd name="T7" fmla="*/ 479 h 644"/>
                <a:gd name="T8" fmla="*/ 266 w 517"/>
                <a:gd name="T9" fmla="*/ 395 h 644"/>
                <a:gd name="T10" fmla="*/ 266 w 517"/>
                <a:gd name="T11" fmla="*/ 393 h 644"/>
                <a:gd name="T12" fmla="*/ 264 w 517"/>
                <a:gd name="T13" fmla="*/ 392 h 644"/>
                <a:gd name="T14" fmla="*/ 276 w 517"/>
                <a:gd name="T15" fmla="*/ 325 h 644"/>
                <a:gd name="T16" fmla="*/ 304 w 517"/>
                <a:gd name="T17" fmla="*/ 170 h 644"/>
                <a:gd name="T18" fmla="*/ 149 w 517"/>
                <a:gd name="T19" fmla="*/ 144 h 644"/>
                <a:gd name="T20" fmla="*/ 103 w 517"/>
                <a:gd name="T21" fmla="*/ 243 h 644"/>
                <a:gd name="T22" fmla="*/ 58 w 517"/>
                <a:gd name="T23" fmla="*/ 296 h 644"/>
                <a:gd name="T24" fmla="*/ 6 w 517"/>
                <a:gd name="T25" fmla="*/ 252 h 644"/>
                <a:gd name="T26" fmla="*/ 93 w 517"/>
                <a:gd name="T27" fmla="*/ 65 h 644"/>
                <a:gd name="T28" fmla="*/ 382 w 517"/>
                <a:gd name="T29" fmla="*/ 115 h 644"/>
                <a:gd name="T30" fmla="*/ 367 w 517"/>
                <a:gd name="T31" fmla="*/ 371 h 644"/>
                <a:gd name="T32" fmla="*/ 491 w 517"/>
                <a:gd name="T33" fmla="*/ 548 h 644"/>
                <a:gd name="T34" fmla="*/ 501 w 517"/>
                <a:gd name="T35" fmla="*/ 562 h 644"/>
                <a:gd name="T36" fmla="*/ 490 w 517"/>
                <a:gd name="T37" fmla="*/ 630 h 644"/>
                <a:gd name="T38" fmla="*/ 422 w 517"/>
                <a:gd name="T39" fmla="*/ 618 h 644"/>
                <a:gd name="T40" fmla="*/ 412 w 517"/>
                <a:gd name="T41" fmla="*/ 603 h 644"/>
                <a:gd name="T42" fmla="*/ 424 w 517"/>
                <a:gd name="T43" fmla="*/ 536 h 644"/>
                <a:gd name="T44" fmla="*/ 491 w 517"/>
                <a:gd name="T45" fmla="*/ 548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7" h="644">
                  <a:moveTo>
                    <a:pt x="367" y="371"/>
                  </a:moveTo>
                  <a:cubicBezTo>
                    <a:pt x="404" y="424"/>
                    <a:pt x="404" y="424"/>
                    <a:pt x="404" y="424"/>
                  </a:cubicBezTo>
                  <a:cubicBezTo>
                    <a:pt x="420" y="446"/>
                    <a:pt x="415" y="475"/>
                    <a:pt x="392" y="491"/>
                  </a:cubicBezTo>
                  <a:cubicBezTo>
                    <a:pt x="371" y="506"/>
                    <a:pt x="341" y="502"/>
                    <a:pt x="325" y="479"/>
                  </a:cubicBezTo>
                  <a:cubicBezTo>
                    <a:pt x="266" y="395"/>
                    <a:pt x="266" y="395"/>
                    <a:pt x="266" y="395"/>
                  </a:cubicBezTo>
                  <a:cubicBezTo>
                    <a:pt x="266" y="395"/>
                    <a:pt x="266" y="394"/>
                    <a:pt x="266" y="393"/>
                  </a:cubicBezTo>
                  <a:cubicBezTo>
                    <a:pt x="264" y="393"/>
                    <a:pt x="264" y="393"/>
                    <a:pt x="264" y="392"/>
                  </a:cubicBezTo>
                  <a:cubicBezTo>
                    <a:pt x="249" y="371"/>
                    <a:pt x="255" y="340"/>
                    <a:pt x="276" y="325"/>
                  </a:cubicBezTo>
                  <a:cubicBezTo>
                    <a:pt x="326" y="289"/>
                    <a:pt x="339" y="220"/>
                    <a:pt x="304" y="170"/>
                  </a:cubicBezTo>
                  <a:cubicBezTo>
                    <a:pt x="268" y="119"/>
                    <a:pt x="200" y="109"/>
                    <a:pt x="149" y="144"/>
                  </a:cubicBezTo>
                  <a:cubicBezTo>
                    <a:pt x="116" y="168"/>
                    <a:pt x="99" y="206"/>
                    <a:pt x="103" y="243"/>
                  </a:cubicBezTo>
                  <a:cubicBezTo>
                    <a:pt x="105" y="270"/>
                    <a:pt x="85" y="294"/>
                    <a:pt x="58" y="296"/>
                  </a:cubicBezTo>
                  <a:cubicBezTo>
                    <a:pt x="31" y="298"/>
                    <a:pt x="9" y="279"/>
                    <a:pt x="6" y="252"/>
                  </a:cubicBezTo>
                  <a:cubicBezTo>
                    <a:pt x="0" y="181"/>
                    <a:pt x="31" y="109"/>
                    <a:pt x="93" y="65"/>
                  </a:cubicBezTo>
                  <a:cubicBezTo>
                    <a:pt x="187" y="0"/>
                    <a:pt x="317" y="22"/>
                    <a:pt x="382" y="115"/>
                  </a:cubicBezTo>
                  <a:cubicBezTo>
                    <a:pt x="438" y="195"/>
                    <a:pt x="430" y="301"/>
                    <a:pt x="367" y="371"/>
                  </a:cubicBezTo>
                  <a:close/>
                  <a:moveTo>
                    <a:pt x="491" y="548"/>
                  </a:moveTo>
                  <a:cubicBezTo>
                    <a:pt x="501" y="562"/>
                    <a:pt x="501" y="562"/>
                    <a:pt x="501" y="562"/>
                  </a:cubicBezTo>
                  <a:cubicBezTo>
                    <a:pt x="517" y="585"/>
                    <a:pt x="512" y="614"/>
                    <a:pt x="490" y="630"/>
                  </a:cubicBezTo>
                  <a:cubicBezTo>
                    <a:pt x="469" y="644"/>
                    <a:pt x="438" y="640"/>
                    <a:pt x="422" y="618"/>
                  </a:cubicBezTo>
                  <a:cubicBezTo>
                    <a:pt x="412" y="603"/>
                    <a:pt x="412" y="603"/>
                    <a:pt x="412" y="603"/>
                  </a:cubicBezTo>
                  <a:cubicBezTo>
                    <a:pt x="397" y="582"/>
                    <a:pt x="403" y="551"/>
                    <a:pt x="424" y="536"/>
                  </a:cubicBezTo>
                  <a:cubicBezTo>
                    <a:pt x="447" y="520"/>
                    <a:pt x="476" y="526"/>
                    <a:pt x="491" y="548"/>
                  </a:cubicBezTo>
                  <a:close/>
                </a:path>
              </a:pathLst>
            </a:custGeom>
            <a:solidFill>
              <a:srgbClr val="FFD1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59" name="ïsľidê"/>
            <p:cNvSpPr/>
            <p:nvPr/>
          </p:nvSpPr>
          <p:spPr bwMode="auto">
            <a:xfrm>
              <a:off x="4195763" y="2654300"/>
              <a:ext cx="596900" cy="939800"/>
            </a:xfrm>
            <a:custGeom>
              <a:avLst/>
              <a:gdLst>
                <a:gd name="T0" fmla="*/ 107 w 181"/>
                <a:gd name="T1" fmla="*/ 0 h 285"/>
                <a:gd name="T2" fmla="*/ 176 w 181"/>
                <a:gd name="T3" fmla="*/ 149 h 285"/>
                <a:gd name="T4" fmla="*/ 17 w 181"/>
                <a:gd name="T5" fmla="*/ 285 h 285"/>
                <a:gd name="T6" fmla="*/ 0 w 181"/>
                <a:gd name="T7" fmla="*/ 218 h 285"/>
                <a:gd name="T8" fmla="*/ 123 w 181"/>
                <a:gd name="T9" fmla="*/ 143 h 285"/>
                <a:gd name="T10" fmla="*/ 97 w 181"/>
                <a:gd name="T11" fmla="*/ 81 h 285"/>
                <a:gd name="T12" fmla="*/ 107 w 181"/>
                <a:gd name="T13" fmla="*/ 0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1" h="285">
                  <a:moveTo>
                    <a:pt x="107" y="0"/>
                  </a:moveTo>
                  <a:cubicBezTo>
                    <a:pt x="107" y="0"/>
                    <a:pt x="171" y="114"/>
                    <a:pt x="176" y="149"/>
                  </a:cubicBezTo>
                  <a:cubicBezTo>
                    <a:pt x="181" y="185"/>
                    <a:pt x="47" y="280"/>
                    <a:pt x="17" y="285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0" y="218"/>
                    <a:pt x="111" y="166"/>
                    <a:pt x="123" y="143"/>
                  </a:cubicBezTo>
                  <a:cubicBezTo>
                    <a:pt x="97" y="81"/>
                    <a:pt x="97" y="81"/>
                    <a:pt x="97" y="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F6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060" name="íṧľíḑe"/>
            <p:cNvSpPr/>
            <p:nvPr/>
          </p:nvSpPr>
          <p:spPr bwMode="auto">
            <a:xfrm>
              <a:off x="4103688" y="3405188"/>
              <a:ext cx="131763" cy="174625"/>
            </a:xfrm>
            <a:custGeom>
              <a:avLst/>
              <a:gdLst>
                <a:gd name="T0" fmla="*/ 31 w 40"/>
                <a:gd name="T1" fmla="*/ 2 h 53"/>
                <a:gd name="T2" fmla="*/ 7 w 40"/>
                <a:gd name="T3" fmla="*/ 8 h 53"/>
                <a:gd name="T4" fmla="*/ 40 w 40"/>
                <a:gd name="T5" fmla="*/ 39 h 53"/>
                <a:gd name="T6" fmla="*/ 31 w 40"/>
                <a:gd name="T7" fmla="*/ 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53">
                  <a:moveTo>
                    <a:pt x="31" y="2"/>
                  </a:moveTo>
                  <a:cubicBezTo>
                    <a:pt x="31" y="2"/>
                    <a:pt x="11" y="0"/>
                    <a:pt x="7" y="8"/>
                  </a:cubicBezTo>
                  <a:cubicBezTo>
                    <a:pt x="3" y="16"/>
                    <a:pt x="0" y="53"/>
                    <a:pt x="40" y="39"/>
                  </a:cubicBezTo>
                  <a:lnTo>
                    <a:pt x="31" y="2"/>
                  </a:lnTo>
                  <a:close/>
                </a:path>
              </a:pathLst>
            </a:custGeom>
            <a:solidFill>
              <a:srgbClr val="B27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</p:grpSp>
      <p:cxnSp>
        <p:nvCxnSpPr>
          <p:cNvPr id="3062" name="直接连接符 3061"/>
          <p:cNvCxnSpPr/>
          <p:nvPr/>
        </p:nvCxnSpPr>
        <p:spPr>
          <a:xfrm>
            <a:off x="1920400" y="4657240"/>
            <a:ext cx="0" cy="1682045"/>
          </a:xfrm>
          <a:prstGeom prst="line">
            <a:avLst/>
          </a:prstGeom>
          <a:ln>
            <a:solidFill>
              <a:srgbClr val="104858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3" name="直接连接符 3062"/>
          <p:cNvCxnSpPr/>
          <p:nvPr/>
        </p:nvCxnSpPr>
        <p:spPr>
          <a:xfrm>
            <a:off x="4027796" y="4657240"/>
            <a:ext cx="0" cy="1682045"/>
          </a:xfrm>
          <a:prstGeom prst="line">
            <a:avLst/>
          </a:prstGeom>
          <a:ln>
            <a:solidFill>
              <a:srgbClr val="104858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4" name="直接连接符 3063"/>
          <p:cNvCxnSpPr/>
          <p:nvPr/>
        </p:nvCxnSpPr>
        <p:spPr>
          <a:xfrm>
            <a:off x="6131688" y="4657240"/>
            <a:ext cx="0" cy="1682045"/>
          </a:xfrm>
          <a:prstGeom prst="line">
            <a:avLst/>
          </a:prstGeom>
          <a:ln>
            <a:solidFill>
              <a:srgbClr val="104858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5" name="直接连接符 3064"/>
          <p:cNvCxnSpPr/>
          <p:nvPr/>
        </p:nvCxnSpPr>
        <p:spPr>
          <a:xfrm>
            <a:off x="8202174" y="4657240"/>
            <a:ext cx="0" cy="1682045"/>
          </a:xfrm>
          <a:prstGeom prst="line">
            <a:avLst/>
          </a:prstGeom>
          <a:ln>
            <a:solidFill>
              <a:srgbClr val="104858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6" name="直接连接符 3065"/>
          <p:cNvCxnSpPr/>
          <p:nvPr/>
        </p:nvCxnSpPr>
        <p:spPr>
          <a:xfrm>
            <a:off x="10306066" y="4657240"/>
            <a:ext cx="0" cy="1682045"/>
          </a:xfrm>
          <a:prstGeom prst="line">
            <a:avLst/>
          </a:prstGeom>
          <a:ln>
            <a:solidFill>
              <a:srgbClr val="104858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347333" y="5331791"/>
            <a:ext cx="129629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104858"/>
                </a:solidFill>
                <a:latin typeface="Arial" panose="020B0604020202020204" pitchFamily="34" charset="0"/>
                <a:ea typeface="汉仪君黑-55W" panose="00020600040101010101" charset="-122"/>
              </a:rPr>
              <a:t>股票代码</a:t>
            </a:r>
            <a:endParaRPr lang="zh-CN" altLang="en-US" b="1" dirty="0" smtClean="0">
              <a:solidFill>
                <a:srgbClr val="104858"/>
              </a:solidFill>
              <a:latin typeface="Arial" panose="020B0604020202020204" pitchFamily="34" charset="0"/>
              <a:ea typeface="汉仪君黑-55W" panose="00020600040101010101" charset="-122"/>
            </a:endParaRPr>
          </a:p>
        </p:txBody>
      </p:sp>
      <p:sp>
        <p:nvSpPr>
          <p:cNvPr id="3067" name="文本框 3066"/>
          <p:cNvSpPr txBox="1"/>
          <p:nvPr/>
        </p:nvSpPr>
        <p:spPr>
          <a:xfrm>
            <a:off x="2365688" y="5329117"/>
            <a:ext cx="129629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104858"/>
                </a:solidFill>
                <a:latin typeface="Arial" panose="020B0604020202020204" pitchFamily="34" charset="0"/>
                <a:ea typeface="汉仪君黑-55W" panose="00020600040101010101" charset="-122"/>
              </a:rPr>
              <a:t>龙头企业</a:t>
            </a:r>
            <a:endParaRPr lang="zh-CN" altLang="en-US" b="1" dirty="0" smtClean="0">
              <a:solidFill>
                <a:srgbClr val="104858"/>
              </a:solidFill>
              <a:latin typeface="Arial" panose="020B0604020202020204" pitchFamily="34" charset="0"/>
              <a:ea typeface="汉仪君黑-55W" panose="00020600040101010101" charset="-122"/>
            </a:endParaRPr>
          </a:p>
        </p:txBody>
      </p:sp>
      <p:sp>
        <p:nvSpPr>
          <p:cNvPr id="3068" name="文本框 3067"/>
          <p:cNvSpPr txBox="1"/>
          <p:nvPr/>
        </p:nvSpPr>
        <p:spPr>
          <a:xfrm>
            <a:off x="4488604" y="5331791"/>
            <a:ext cx="129629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104858"/>
                </a:solidFill>
                <a:latin typeface="Arial" panose="020B0604020202020204" pitchFamily="34" charset="0"/>
                <a:ea typeface="汉仪君黑-55W" panose="00020600040101010101" charset="-122"/>
              </a:rPr>
              <a:t>员工数量</a:t>
            </a:r>
            <a:endParaRPr lang="zh-CN" altLang="en-US" b="1" dirty="0" smtClean="0">
              <a:solidFill>
                <a:srgbClr val="104858"/>
              </a:solidFill>
              <a:latin typeface="Arial" panose="020B0604020202020204" pitchFamily="34" charset="0"/>
              <a:ea typeface="汉仪君黑-55W" panose="00020600040101010101" charset="-122"/>
            </a:endParaRPr>
          </a:p>
        </p:txBody>
      </p:sp>
      <p:sp>
        <p:nvSpPr>
          <p:cNvPr id="3069" name="文本框 3068"/>
          <p:cNvSpPr txBox="1"/>
          <p:nvPr/>
        </p:nvSpPr>
        <p:spPr>
          <a:xfrm>
            <a:off x="6446520" y="522986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rgbClr val="104858"/>
                </a:solidFill>
                <a:latin typeface="Arial" panose="020B0604020202020204" pitchFamily="34" charset="0"/>
                <a:ea typeface="汉仪君黑-55W" panose="00020600040101010101" charset="-122"/>
              </a:rPr>
              <a:t>总部园区</a:t>
            </a:r>
            <a:endParaRPr lang="zh-CN" altLang="en-US" b="1" dirty="0" smtClean="0">
              <a:solidFill>
                <a:srgbClr val="104858"/>
              </a:solidFill>
              <a:latin typeface="Arial" panose="020B0604020202020204" pitchFamily="34" charset="0"/>
              <a:ea typeface="汉仪君黑-55W" panose="00020600040101010101" charset="-122"/>
            </a:endParaRPr>
          </a:p>
          <a:p>
            <a:pPr algn="ctr"/>
            <a:r>
              <a:rPr lang="zh-CN" altLang="en-US" b="1" dirty="0">
                <a:solidFill>
                  <a:srgbClr val="104858"/>
                </a:solidFill>
                <a:latin typeface="Arial" panose="020B0604020202020204" pitchFamily="34" charset="0"/>
                <a:ea typeface="汉仪君黑-55W" panose="00020600040101010101" charset="-122"/>
              </a:rPr>
              <a:t>广东惠州</a:t>
            </a:r>
            <a:endParaRPr lang="zh-CN" altLang="en-US" b="1" dirty="0">
              <a:solidFill>
                <a:srgbClr val="104858"/>
              </a:solidFill>
              <a:latin typeface="Arial" panose="020B0604020202020204" pitchFamily="34" charset="0"/>
              <a:ea typeface="汉仪君黑-55W" panose="00020600040101010101" charset="-122"/>
            </a:endParaRPr>
          </a:p>
        </p:txBody>
      </p:sp>
      <p:sp>
        <p:nvSpPr>
          <p:cNvPr id="3070" name="文本框 3069"/>
          <p:cNvSpPr txBox="1"/>
          <p:nvPr/>
        </p:nvSpPr>
        <p:spPr>
          <a:xfrm>
            <a:off x="8591787" y="5196748"/>
            <a:ext cx="1296294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104858"/>
                </a:solidFill>
                <a:latin typeface="Arial" panose="020B0604020202020204" pitchFamily="34" charset="0"/>
                <a:ea typeface="汉仪君黑-55W" panose="00020600040101010101" charset="-122"/>
              </a:rPr>
              <a:t>MIM</a:t>
            </a:r>
            <a:endParaRPr lang="en-US" altLang="zh-CN" b="1" dirty="0" smtClean="0">
              <a:solidFill>
                <a:srgbClr val="104858"/>
              </a:solidFill>
              <a:latin typeface="Arial" panose="020B0604020202020204" pitchFamily="34" charset="0"/>
              <a:ea typeface="汉仪君黑-55W" panose="00020600040101010101" charset="-122"/>
            </a:endParaRPr>
          </a:p>
          <a:p>
            <a:pPr algn="ctr"/>
            <a:r>
              <a:rPr lang="zh-CN" altLang="en-US" b="1" dirty="0">
                <a:solidFill>
                  <a:srgbClr val="104858"/>
                </a:solidFill>
                <a:latin typeface="Arial" panose="020B0604020202020204" pitchFamily="34" charset="0"/>
                <a:ea typeface="汉仪君黑-55W" panose="00020600040101010101" charset="-122"/>
              </a:rPr>
              <a:t>多快好省</a:t>
            </a:r>
            <a:endParaRPr lang="zh-CN" altLang="en-US" b="1" dirty="0">
              <a:solidFill>
                <a:srgbClr val="104858"/>
              </a:solidFill>
              <a:latin typeface="Arial" panose="020B0604020202020204" pitchFamily="34" charset="0"/>
              <a:ea typeface="汉仪君黑-55W" panose="00020600040101010101" charset="-122"/>
            </a:endParaRPr>
          </a:p>
        </p:txBody>
      </p:sp>
      <p:sp>
        <p:nvSpPr>
          <p:cNvPr id="3071" name="文本框 3070"/>
          <p:cNvSpPr txBox="1"/>
          <p:nvPr/>
        </p:nvSpPr>
        <p:spPr>
          <a:xfrm>
            <a:off x="10462895" y="5223510"/>
            <a:ext cx="14611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汉仪君黑-55W" panose="00020600040101010101" charset="-122"/>
              </a:rPr>
              <a:t>10</a:t>
            </a:r>
            <a:r>
              <a:rPr lang="zh-CN" altLang="en-US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汉仪君黑-55W" panose="00020600040101010101" charset="-122"/>
              </a:rPr>
              <a:t>家子公司</a:t>
            </a:r>
            <a:endParaRPr lang="en-US" altLang="zh-CN" b="1" dirty="0" smtClean="0">
              <a:solidFill>
                <a:srgbClr val="104858"/>
              </a:solidFill>
              <a:latin typeface="Arial" panose="020B0604020202020204" pitchFamily="34" charset="0"/>
              <a:ea typeface="汉仪君黑-55W" panose="00020600040101010101" charset="-122"/>
            </a:endParaRPr>
          </a:p>
          <a:p>
            <a:pPr algn="ctr"/>
            <a:r>
              <a:rPr lang="en-US" altLang="zh-CN" b="1" dirty="0">
                <a:solidFill>
                  <a:srgbClr val="104858"/>
                </a:solidFill>
                <a:latin typeface="Arial" panose="020B0604020202020204" pitchFamily="34" charset="0"/>
                <a:ea typeface="汉仪君黑-55W" panose="00020600040101010101" charset="-122"/>
              </a:rPr>
              <a:t>1</a:t>
            </a:r>
            <a:r>
              <a:rPr lang="zh-CN" altLang="en-US" b="1" dirty="0">
                <a:solidFill>
                  <a:srgbClr val="104858"/>
                </a:solidFill>
                <a:latin typeface="Arial" panose="020B0604020202020204" pitchFamily="34" charset="0"/>
                <a:ea typeface="汉仪君黑-55W" panose="00020600040101010101" charset="-122"/>
              </a:rPr>
              <a:t>个</a:t>
            </a:r>
            <a:r>
              <a:rPr lang="zh-CN" altLang="en-US" b="1" dirty="0" smtClean="0">
                <a:solidFill>
                  <a:srgbClr val="104858"/>
                </a:solidFill>
                <a:latin typeface="Arial" panose="020B0604020202020204" pitchFamily="34" charset="0"/>
                <a:ea typeface="汉仪君黑-55W" panose="00020600040101010101" charset="-122"/>
              </a:rPr>
              <a:t>办事处</a:t>
            </a:r>
            <a:endParaRPr lang="zh-CN" altLang="en-US" b="1" dirty="0" smtClean="0">
              <a:solidFill>
                <a:srgbClr val="104858"/>
              </a:solidFill>
              <a:latin typeface="Arial" panose="020B0604020202020204" pitchFamily="34" charset="0"/>
              <a:ea typeface="汉仪君黑-55W" panose="00020600040101010101" charset="-122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067" grpId="0"/>
      <p:bldP spid="3068" grpId="0"/>
      <p:bldP spid="3069" grpId="0"/>
      <p:bldP spid="3070" grpId="0"/>
      <p:bldP spid="307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37244" y="237067"/>
            <a:ext cx="2980089" cy="1336676"/>
            <a:chOff x="4357688" y="2760663"/>
            <a:chExt cx="3481388" cy="1336676"/>
          </a:xfrm>
        </p:grpSpPr>
        <p:sp>
          <p:nvSpPr>
            <p:cNvPr id="3" name="Freeform 5"/>
            <p:cNvSpPr/>
            <p:nvPr/>
          </p:nvSpPr>
          <p:spPr bwMode="auto">
            <a:xfrm>
              <a:off x="5681663" y="3394076"/>
              <a:ext cx="1077913" cy="703263"/>
            </a:xfrm>
            <a:custGeom>
              <a:avLst/>
              <a:gdLst>
                <a:gd name="T0" fmla="*/ 0 w 679"/>
                <a:gd name="T1" fmla="*/ 335 h 443"/>
                <a:gd name="T2" fmla="*/ 43 w 679"/>
                <a:gd name="T3" fmla="*/ 0 h 443"/>
                <a:gd name="T4" fmla="*/ 679 w 679"/>
                <a:gd name="T5" fmla="*/ 443 h 443"/>
                <a:gd name="T6" fmla="*/ 0 w 679"/>
                <a:gd name="T7" fmla="*/ 33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9" h="443">
                  <a:moveTo>
                    <a:pt x="0" y="335"/>
                  </a:moveTo>
                  <a:lnTo>
                    <a:pt x="43" y="0"/>
                  </a:lnTo>
                  <a:lnTo>
                    <a:pt x="679" y="443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155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" name="Freeform 6"/>
            <p:cNvSpPr/>
            <p:nvPr/>
          </p:nvSpPr>
          <p:spPr bwMode="auto">
            <a:xfrm>
              <a:off x="5681663" y="3051176"/>
              <a:ext cx="2157413" cy="874713"/>
            </a:xfrm>
            <a:custGeom>
              <a:avLst/>
              <a:gdLst>
                <a:gd name="T0" fmla="*/ 0 w 1359"/>
                <a:gd name="T1" fmla="*/ 551 h 551"/>
                <a:gd name="T2" fmla="*/ 43 w 1359"/>
                <a:gd name="T3" fmla="*/ 216 h 551"/>
                <a:gd name="T4" fmla="*/ 1359 w 1359"/>
                <a:gd name="T5" fmla="*/ 0 h 551"/>
                <a:gd name="T6" fmla="*/ 1316 w 1359"/>
                <a:gd name="T7" fmla="*/ 389 h 551"/>
                <a:gd name="T8" fmla="*/ 0 w 1359"/>
                <a:gd name="T9" fmla="*/ 551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9" h="551">
                  <a:moveTo>
                    <a:pt x="0" y="551"/>
                  </a:moveTo>
                  <a:lnTo>
                    <a:pt x="43" y="216"/>
                  </a:lnTo>
                  <a:lnTo>
                    <a:pt x="1359" y="0"/>
                  </a:lnTo>
                  <a:lnTo>
                    <a:pt x="1316" y="389"/>
                  </a:lnTo>
                  <a:lnTo>
                    <a:pt x="0" y="551"/>
                  </a:lnTo>
                  <a:close/>
                </a:path>
              </a:pathLst>
            </a:custGeom>
            <a:solidFill>
              <a:srgbClr val="B5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" name="Freeform 7"/>
            <p:cNvSpPr/>
            <p:nvPr/>
          </p:nvSpPr>
          <p:spPr bwMode="auto">
            <a:xfrm>
              <a:off x="4357688" y="2760663"/>
              <a:ext cx="1392238" cy="890588"/>
            </a:xfrm>
            <a:custGeom>
              <a:avLst/>
              <a:gdLst>
                <a:gd name="T0" fmla="*/ 21 w 877"/>
                <a:gd name="T1" fmla="*/ 561 h 561"/>
                <a:gd name="T2" fmla="*/ 0 w 877"/>
                <a:gd name="T3" fmla="*/ 162 h 561"/>
                <a:gd name="T4" fmla="*/ 877 w 877"/>
                <a:gd name="T5" fmla="*/ 0 h 561"/>
                <a:gd name="T6" fmla="*/ 21 w 877"/>
                <a:gd name="T7" fmla="*/ 561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561">
                  <a:moveTo>
                    <a:pt x="21" y="561"/>
                  </a:moveTo>
                  <a:lnTo>
                    <a:pt x="0" y="162"/>
                  </a:lnTo>
                  <a:lnTo>
                    <a:pt x="877" y="0"/>
                  </a:lnTo>
                  <a:lnTo>
                    <a:pt x="21" y="561"/>
                  </a:lnTo>
                  <a:close/>
                </a:path>
              </a:pathLst>
            </a:custGeom>
            <a:solidFill>
              <a:srgbClr val="B5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8"/>
            <p:cNvSpPr/>
            <p:nvPr/>
          </p:nvSpPr>
          <p:spPr bwMode="auto">
            <a:xfrm>
              <a:off x="4357688" y="3017838"/>
              <a:ext cx="3481388" cy="650875"/>
            </a:xfrm>
            <a:custGeom>
              <a:avLst/>
              <a:gdLst>
                <a:gd name="T0" fmla="*/ 21 w 2193"/>
                <a:gd name="T1" fmla="*/ 399 h 410"/>
                <a:gd name="T2" fmla="*/ 0 w 2193"/>
                <a:gd name="T3" fmla="*/ 0 h 410"/>
                <a:gd name="T4" fmla="*/ 2193 w 2193"/>
                <a:gd name="T5" fmla="*/ 21 h 410"/>
                <a:gd name="T6" fmla="*/ 2150 w 2193"/>
                <a:gd name="T7" fmla="*/ 410 h 410"/>
                <a:gd name="T8" fmla="*/ 21 w 2193"/>
                <a:gd name="T9" fmla="*/ 399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93" h="410">
                  <a:moveTo>
                    <a:pt x="21" y="399"/>
                  </a:moveTo>
                  <a:lnTo>
                    <a:pt x="0" y="0"/>
                  </a:lnTo>
                  <a:lnTo>
                    <a:pt x="2193" y="21"/>
                  </a:lnTo>
                  <a:lnTo>
                    <a:pt x="2150" y="410"/>
                  </a:lnTo>
                  <a:lnTo>
                    <a:pt x="21" y="399"/>
                  </a:lnTo>
                  <a:close/>
                </a:path>
              </a:pathLst>
            </a:custGeom>
            <a:solidFill>
              <a:srgbClr val="155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220980" y="592455"/>
            <a:ext cx="23564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汉仪君黑-75简" panose="00020600040101010101" charset="-122"/>
              </a:rPr>
              <a:t>2    </a:t>
            </a:r>
            <a:r>
              <a:rPr lang="zh-CN" sz="2400" dirty="0">
                <a:solidFill>
                  <a:schemeClr val="bg1"/>
                </a:solidFill>
                <a:latin typeface="Arial" panose="020B0604020202020204" pitchFamily="34" charset="0"/>
                <a:ea typeface="汉仪君黑-75简" panose="00020600040101010101" charset="-122"/>
              </a:rPr>
              <a:t>公司前景</a:t>
            </a:r>
            <a:endParaRPr lang="zh-CN" altLang="zh-CN" sz="2400" dirty="0">
              <a:solidFill>
                <a:schemeClr val="bg1"/>
              </a:solidFill>
              <a:latin typeface="Arial" panose="020B0604020202020204" pitchFamily="34" charset="0"/>
              <a:ea typeface="汉仪君黑-75简" panose="00020600040101010101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1049866" y="756355"/>
            <a:ext cx="146756" cy="14675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0" y="4109156"/>
            <a:ext cx="12192000" cy="2748844"/>
          </a:xfrm>
          <a:prstGeom prst="rect">
            <a:avLst/>
          </a:prstGeom>
          <a:solidFill>
            <a:srgbClr val="145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 dirty="0"/>
          </a:p>
        </p:txBody>
      </p:sp>
      <p:grpSp>
        <p:nvGrpSpPr>
          <p:cNvPr id="124" name="组合 123"/>
          <p:cNvGrpSpPr/>
          <p:nvPr/>
        </p:nvGrpSpPr>
        <p:grpSpPr>
          <a:xfrm>
            <a:off x="9491980" y="1144905"/>
            <a:ext cx="1870075" cy="1753235"/>
            <a:chOff x="-4078288" y="-6173788"/>
            <a:chExt cx="20353339" cy="19200814"/>
          </a:xfrm>
        </p:grpSpPr>
        <p:sp>
          <p:nvSpPr>
            <p:cNvPr id="13" name="Freeform 5"/>
            <p:cNvSpPr/>
            <p:nvPr/>
          </p:nvSpPr>
          <p:spPr bwMode="auto">
            <a:xfrm>
              <a:off x="6858000" y="9993313"/>
              <a:ext cx="1189038" cy="3033713"/>
            </a:xfrm>
            <a:custGeom>
              <a:avLst/>
              <a:gdLst>
                <a:gd name="T0" fmla="*/ 58 w 281"/>
                <a:gd name="T1" fmla="*/ 476 h 715"/>
                <a:gd name="T2" fmla="*/ 37 w 281"/>
                <a:gd name="T3" fmla="*/ 715 h 715"/>
                <a:gd name="T4" fmla="*/ 137 w 281"/>
                <a:gd name="T5" fmla="*/ 715 h 715"/>
                <a:gd name="T6" fmla="*/ 140 w 281"/>
                <a:gd name="T7" fmla="*/ 486 h 715"/>
                <a:gd name="T8" fmla="*/ 221 w 281"/>
                <a:gd name="T9" fmla="*/ 366 h 715"/>
                <a:gd name="T10" fmla="*/ 181 w 281"/>
                <a:gd name="T11" fmla="*/ 280 h 715"/>
                <a:gd name="T12" fmla="*/ 203 w 281"/>
                <a:gd name="T13" fmla="*/ 220 h 715"/>
                <a:gd name="T14" fmla="*/ 263 w 281"/>
                <a:gd name="T15" fmla="*/ 64 h 715"/>
                <a:gd name="T16" fmla="*/ 270 w 281"/>
                <a:gd name="T17" fmla="*/ 45 h 715"/>
                <a:gd name="T18" fmla="*/ 261 w 281"/>
                <a:gd name="T19" fmla="*/ 17 h 715"/>
                <a:gd name="T20" fmla="*/ 232 w 281"/>
                <a:gd name="T21" fmla="*/ 33 h 715"/>
                <a:gd name="T22" fmla="*/ 148 w 281"/>
                <a:gd name="T23" fmla="*/ 259 h 715"/>
                <a:gd name="T24" fmla="*/ 131 w 281"/>
                <a:gd name="T25" fmla="*/ 277 h 715"/>
                <a:gd name="T26" fmla="*/ 111 w 281"/>
                <a:gd name="T27" fmla="*/ 257 h 715"/>
                <a:gd name="T28" fmla="*/ 67 w 281"/>
                <a:gd name="T29" fmla="*/ 16 h 715"/>
                <a:gd name="T30" fmla="*/ 41 w 281"/>
                <a:gd name="T31" fmla="*/ 3 h 715"/>
                <a:gd name="T32" fmla="*/ 24 w 281"/>
                <a:gd name="T33" fmla="*/ 21 h 715"/>
                <a:gd name="T34" fmla="*/ 76 w 281"/>
                <a:gd name="T35" fmla="*/ 276 h 715"/>
                <a:gd name="T36" fmla="*/ 5 w 281"/>
                <a:gd name="T37" fmla="*/ 352 h 715"/>
                <a:gd name="T38" fmla="*/ 58 w 281"/>
                <a:gd name="T39" fmla="*/ 476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715">
                  <a:moveTo>
                    <a:pt x="58" y="476"/>
                  </a:moveTo>
                  <a:cubicBezTo>
                    <a:pt x="37" y="715"/>
                    <a:pt x="37" y="715"/>
                    <a:pt x="37" y="715"/>
                  </a:cubicBezTo>
                  <a:cubicBezTo>
                    <a:pt x="137" y="715"/>
                    <a:pt x="137" y="715"/>
                    <a:pt x="137" y="715"/>
                  </a:cubicBezTo>
                  <a:cubicBezTo>
                    <a:pt x="140" y="486"/>
                    <a:pt x="140" y="486"/>
                    <a:pt x="140" y="486"/>
                  </a:cubicBezTo>
                  <a:cubicBezTo>
                    <a:pt x="140" y="486"/>
                    <a:pt x="213" y="450"/>
                    <a:pt x="221" y="366"/>
                  </a:cubicBezTo>
                  <a:cubicBezTo>
                    <a:pt x="226" y="315"/>
                    <a:pt x="197" y="290"/>
                    <a:pt x="181" y="280"/>
                  </a:cubicBezTo>
                  <a:cubicBezTo>
                    <a:pt x="181" y="280"/>
                    <a:pt x="198" y="234"/>
                    <a:pt x="203" y="220"/>
                  </a:cubicBezTo>
                  <a:cubicBezTo>
                    <a:pt x="263" y="64"/>
                    <a:pt x="263" y="64"/>
                    <a:pt x="263" y="64"/>
                  </a:cubicBezTo>
                  <a:cubicBezTo>
                    <a:pt x="265" y="58"/>
                    <a:pt x="268" y="51"/>
                    <a:pt x="270" y="45"/>
                  </a:cubicBezTo>
                  <a:cubicBezTo>
                    <a:pt x="270" y="45"/>
                    <a:pt x="281" y="26"/>
                    <a:pt x="261" y="17"/>
                  </a:cubicBezTo>
                  <a:cubicBezTo>
                    <a:pt x="237" y="6"/>
                    <a:pt x="232" y="33"/>
                    <a:pt x="232" y="33"/>
                  </a:cubicBezTo>
                  <a:cubicBezTo>
                    <a:pt x="148" y="259"/>
                    <a:pt x="148" y="259"/>
                    <a:pt x="148" y="259"/>
                  </a:cubicBezTo>
                  <a:cubicBezTo>
                    <a:pt x="148" y="259"/>
                    <a:pt x="144" y="277"/>
                    <a:pt x="131" y="277"/>
                  </a:cubicBezTo>
                  <a:cubicBezTo>
                    <a:pt x="113" y="276"/>
                    <a:pt x="111" y="257"/>
                    <a:pt x="111" y="257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67" y="16"/>
                    <a:pt x="67" y="0"/>
                    <a:pt x="41" y="3"/>
                  </a:cubicBezTo>
                  <a:cubicBezTo>
                    <a:pt x="21" y="6"/>
                    <a:pt x="24" y="21"/>
                    <a:pt x="24" y="21"/>
                  </a:cubicBezTo>
                  <a:cubicBezTo>
                    <a:pt x="76" y="276"/>
                    <a:pt x="76" y="276"/>
                    <a:pt x="76" y="276"/>
                  </a:cubicBezTo>
                  <a:cubicBezTo>
                    <a:pt x="76" y="276"/>
                    <a:pt x="10" y="296"/>
                    <a:pt x="5" y="352"/>
                  </a:cubicBezTo>
                  <a:cubicBezTo>
                    <a:pt x="0" y="407"/>
                    <a:pt x="27" y="469"/>
                    <a:pt x="58" y="476"/>
                  </a:cubicBezTo>
                  <a:close/>
                </a:path>
              </a:pathLst>
            </a:custGeom>
            <a:solidFill>
              <a:srgbClr val="F2D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6"/>
            <p:cNvSpPr/>
            <p:nvPr/>
          </p:nvSpPr>
          <p:spPr bwMode="auto">
            <a:xfrm>
              <a:off x="8224838" y="8720138"/>
              <a:ext cx="1963738" cy="4306888"/>
            </a:xfrm>
            <a:custGeom>
              <a:avLst/>
              <a:gdLst>
                <a:gd name="T0" fmla="*/ 83 w 464"/>
                <a:gd name="T1" fmla="*/ 462 h 1015"/>
                <a:gd name="T2" fmla="*/ 143 w 464"/>
                <a:gd name="T3" fmla="*/ 571 h 1015"/>
                <a:gd name="T4" fmla="*/ 37 w 464"/>
                <a:gd name="T5" fmla="*/ 1015 h 1015"/>
                <a:gd name="T6" fmla="*/ 197 w 464"/>
                <a:gd name="T7" fmla="*/ 1015 h 1015"/>
                <a:gd name="T8" fmla="*/ 248 w 464"/>
                <a:gd name="T9" fmla="*/ 584 h 1015"/>
                <a:gd name="T10" fmla="*/ 332 w 464"/>
                <a:gd name="T11" fmla="*/ 447 h 1015"/>
                <a:gd name="T12" fmla="*/ 445 w 464"/>
                <a:gd name="T13" fmla="*/ 330 h 1015"/>
                <a:gd name="T14" fmla="*/ 451 w 464"/>
                <a:gd name="T15" fmla="*/ 305 h 1015"/>
                <a:gd name="T16" fmla="*/ 419 w 464"/>
                <a:gd name="T17" fmla="*/ 301 h 1015"/>
                <a:gd name="T18" fmla="*/ 363 w 464"/>
                <a:gd name="T19" fmla="*/ 356 h 1015"/>
                <a:gd name="T20" fmla="*/ 308 w 464"/>
                <a:gd name="T21" fmla="*/ 392 h 1015"/>
                <a:gd name="T22" fmla="*/ 332 w 464"/>
                <a:gd name="T23" fmla="*/ 234 h 1015"/>
                <a:gd name="T24" fmla="*/ 353 w 464"/>
                <a:gd name="T25" fmla="*/ 66 h 1015"/>
                <a:gd name="T26" fmla="*/ 335 w 464"/>
                <a:gd name="T27" fmla="*/ 36 h 1015"/>
                <a:gd name="T28" fmla="*/ 310 w 464"/>
                <a:gd name="T29" fmla="*/ 54 h 1015"/>
                <a:gd name="T30" fmla="*/ 267 w 464"/>
                <a:gd name="T31" fmla="*/ 358 h 1015"/>
                <a:gd name="T32" fmla="*/ 260 w 464"/>
                <a:gd name="T33" fmla="*/ 369 h 1015"/>
                <a:gd name="T34" fmla="*/ 250 w 464"/>
                <a:gd name="T35" fmla="*/ 364 h 1015"/>
                <a:gd name="T36" fmla="*/ 213 w 464"/>
                <a:gd name="T37" fmla="*/ 37 h 1015"/>
                <a:gd name="T38" fmla="*/ 212 w 464"/>
                <a:gd name="T39" fmla="*/ 31 h 1015"/>
                <a:gd name="T40" fmla="*/ 183 w 464"/>
                <a:gd name="T41" fmla="*/ 2 h 1015"/>
                <a:gd name="T42" fmla="*/ 166 w 464"/>
                <a:gd name="T43" fmla="*/ 32 h 1015"/>
                <a:gd name="T44" fmla="*/ 203 w 464"/>
                <a:gd name="T45" fmla="*/ 362 h 1015"/>
                <a:gd name="T46" fmla="*/ 191 w 464"/>
                <a:gd name="T47" fmla="*/ 379 h 1015"/>
                <a:gd name="T48" fmla="*/ 173 w 464"/>
                <a:gd name="T49" fmla="*/ 367 h 1015"/>
                <a:gd name="T50" fmla="*/ 89 w 464"/>
                <a:gd name="T51" fmla="*/ 55 h 1015"/>
                <a:gd name="T52" fmla="*/ 54 w 464"/>
                <a:gd name="T53" fmla="*/ 10 h 1015"/>
                <a:gd name="T54" fmla="*/ 41 w 464"/>
                <a:gd name="T55" fmla="*/ 52 h 1015"/>
                <a:gd name="T56" fmla="*/ 119 w 464"/>
                <a:gd name="T57" fmla="*/ 405 h 1015"/>
                <a:gd name="T58" fmla="*/ 101 w 464"/>
                <a:gd name="T59" fmla="*/ 401 h 1015"/>
                <a:gd name="T60" fmla="*/ 17 w 464"/>
                <a:gd name="T61" fmla="*/ 341 h 1015"/>
                <a:gd name="T62" fmla="*/ 18 w 464"/>
                <a:gd name="T63" fmla="*/ 376 h 1015"/>
                <a:gd name="T64" fmla="*/ 83 w 464"/>
                <a:gd name="T65" fmla="*/ 462 h 10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64" h="1015">
                  <a:moveTo>
                    <a:pt x="83" y="462"/>
                  </a:moveTo>
                  <a:cubicBezTo>
                    <a:pt x="143" y="571"/>
                    <a:pt x="143" y="571"/>
                    <a:pt x="143" y="571"/>
                  </a:cubicBezTo>
                  <a:cubicBezTo>
                    <a:pt x="37" y="1015"/>
                    <a:pt x="37" y="1015"/>
                    <a:pt x="37" y="1015"/>
                  </a:cubicBezTo>
                  <a:cubicBezTo>
                    <a:pt x="197" y="1015"/>
                    <a:pt x="197" y="1015"/>
                    <a:pt x="197" y="1015"/>
                  </a:cubicBezTo>
                  <a:cubicBezTo>
                    <a:pt x="248" y="584"/>
                    <a:pt x="248" y="584"/>
                    <a:pt x="248" y="584"/>
                  </a:cubicBezTo>
                  <a:cubicBezTo>
                    <a:pt x="248" y="584"/>
                    <a:pt x="329" y="448"/>
                    <a:pt x="332" y="447"/>
                  </a:cubicBezTo>
                  <a:cubicBezTo>
                    <a:pt x="335" y="447"/>
                    <a:pt x="445" y="330"/>
                    <a:pt x="445" y="330"/>
                  </a:cubicBezTo>
                  <a:cubicBezTo>
                    <a:pt x="445" y="330"/>
                    <a:pt x="464" y="322"/>
                    <a:pt x="451" y="305"/>
                  </a:cubicBezTo>
                  <a:cubicBezTo>
                    <a:pt x="437" y="289"/>
                    <a:pt x="419" y="301"/>
                    <a:pt x="419" y="301"/>
                  </a:cubicBezTo>
                  <a:cubicBezTo>
                    <a:pt x="401" y="319"/>
                    <a:pt x="382" y="338"/>
                    <a:pt x="363" y="356"/>
                  </a:cubicBezTo>
                  <a:cubicBezTo>
                    <a:pt x="360" y="359"/>
                    <a:pt x="309" y="414"/>
                    <a:pt x="308" y="392"/>
                  </a:cubicBezTo>
                  <a:cubicBezTo>
                    <a:pt x="307" y="369"/>
                    <a:pt x="328" y="261"/>
                    <a:pt x="332" y="234"/>
                  </a:cubicBezTo>
                  <a:cubicBezTo>
                    <a:pt x="339" y="178"/>
                    <a:pt x="346" y="122"/>
                    <a:pt x="353" y="66"/>
                  </a:cubicBezTo>
                  <a:cubicBezTo>
                    <a:pt x="353" y="66"/>
                    <a:pt x="353" y="41"/>
                    <a:pt x="335" y="36"/>
                  </a:cubicBezTo>
                  <a:cubicBezTo>
                    <a:pt x="318" y="32"/>
                    <a:pt x="310" y="54"/>
                    <a:pt x="310" y="54"/>
                  </a:cubicBezTo>
                  <a:cubicBezTo>
                    <a:pt x="267" y="358"/>
                    <a:pt x="267" y="358"/>
                    <a:pt x="267" y="358"/>
                  </a:cubicBezTo>
                  <a:cubicBezTo>
                    <a:pt x="267" y="358"/>
                    <a:pt x="268" y="369"/>
                    <a:pt x="260" y="369"/>
                  </a:cubicBezTo>
                  <a:cubicBezTo>
                    <a:pt x="252" y="370"/>
                    <a:pt x="250" y="364"/>
                    <a:pt x="250" y="364"/>
                  </a:cubicBezTo>
                  <a:cubicBezTo>
                    <a:pt x="250" y="364"/>
                    <a:pt x="213" y="64"/>
                    <a:pt x="213" y="37"/>
                  </a:cubicBezTo>
                  <a:cubicBezTo>
                    <a:pt x="213" y="35"/>
                    <a:pt x="213" y="33"/>
                    <a:pt x="212" y="31"/>
                  </a:cubicBezTo>
                  <a:cubicBezTo>
                    <a:pt x="210" y="22"/>
                    <a:pt x="203" y="0"/>
                    <a:pt x="183" y="2"/>
                  </a:cubicBezTo>
                  <a:cubicBezTo>
                    <a:pt x="158" y="4"/>
                    <a:pt x="166" y="32"/>
                    <a:pt x="166" y="32"/>
                  </a:cubicBezTo>
                  <a:cubicBezTo>
                    <a:pt x="203" y="362"/>
                    <a:pt x="203" y="362"/>
                    <a:pt x="203" y="362"/>
                  </a:cubicBezTo>
                  <a:cubicBezTo>
                    <a:pt x="203" y="362"/>
                    <a:pt x="205" y="377"/>
                    <a:pt x="191" y="379"/>
                  </a:cubicBezTo>
                  <a:cubicBezTo>
                    <a:pt x="178" y="381"/>
                    <a:pt x="173" y="367"/>
                    <a:pt x="173" y="367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89" y="55"/>
                    <a:pt x="81" y="4"/>
                    <a:pt x="54" y="10"/>
                  </a:cubicBezTo>
                  <a:cubicBezTo>
                    <a:pt x="27" y="15"/>
                    <a:pt x="41" y="52"/>
                    <a:pt x="41" y="52"/>
                  </a:cubicBezTo>
                  <a:cubicBezTo>
                    <a:pt x="41" y="52"/>
                    <a:pt x="125" y="401"/>
                    <a:pt x="119" y="405"/>
                  </a:cubicBezTo>
                  <a:cubicBezTo>
                    <a:pt x="112" y="409"/>
                    <a:pt x="101" y="401"/>
                    <a:pt x="101" y="401"/>
                  </a:cubicBezTo>
                  <a:cubicBezTo>
                    <a:pt x="101" y="401"/>
                    <a:pt x="33" y="328"/>
                    <a:pt x="17" y="341"/>
                  </a:cubicBezTo>
                  <a:cubicBezTo>
                    <a:pt x="0" y="353"/>
                    <a:pt x="18" y="376"/>
                    <a:pt x="18" y="376"/>
                  </a:cubicBezTo>
                  <a:lnTo>
                    <a:pt x="83" y="462"/>
                  </a:lnTo>
                  <a:close/>
                </a:path>
              </a:pathLst>
            </a:custGeom>
            <a:solidFill>
              <a:srgbClr val="F7DB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7"/>
            <p:cNvSpPr/>
            <p:nvPr/>
          </p:nvSpPr>
          <p:spPr bwMode="auto">
            <a:xfrm>
              <a:off x="4475162" y="8648700"/>
              <a:ext cx="2205038" cy="4378325"/>
            </a:xfrm>
            <a:custGeom>
              <a:avLst/>
              <a:gdLst>
                <a:gd name="T0" fmla="*/ 18 w 521"/>
                <a:gd name="T1" fmla="*/ 290 h 1032"/>
                <a:gd name="T2" fmla="*/ 110 w 521"/>
                <a:gd name="T3" fmla="*/ 436 h 1032"/>
                <a:gd name="T4" fmla="*/ 167 w 521"/>
                <a:gd name="T5" fmla="*/ 596 h 1032"/>
                <a:gd name="T6" fmla="*/ 129 w 521"/>
                <a:gd name="T7" fmla="*/ 1032 h 1032"/>
                <a:gd name="T8" fmla="*/ 291 w 521"/>
                <a:gd name="T9" fmla="*/ 1032 h 1032"/>
                <a:gd name="T10" fmla="*/ 279 w 521"/>
                <a:gd name="T11" fmla="*/ 606 h 1032"/>
                <a:gd name="T12" fmla="*/ 366 w 521"/>
                <a:gd name="T13" fmla="*/ 505 h 1032"/>
                <a:gd name="T14" fmla="*/ 452 w 521"/>
                <a:gd name="T15" fmla="*/ 430 h 1032"/>
                <a:gd name="T16" fmla="*/ 461 w 521"/>
                <a:gd name="T17" fmla="*/ 394 h 1032"/>
                <a:gd name="T18" fmla="*/ 360 w 521"/>
                <a:gd name="T19" fmla="*/ 439 h 1032"/>
                <a:gd name="T20" fmla="*/ 341 w 521"/>
                <a:gd name="T21" fmla="*/ 439 h 1032"/>
                <a:gd name="T22" fmla="*/ 498 w 521"/>
                <a:gd name="T23" fmla="*/ 89 h 1032"/>
                <a:gd name="T24" fmla="*/ 494 w 521"/>
                <a:gd name="T25" fmla="*/ 43 h 1032"/>
                <a:gd name="T26" fmla="*/ 448 w 521"/>
                <a:gd name="T27" fmla="*/ 82 h 1032"/>
                <a:gd name="T28" fmla="*/ 293 w 521"/>
                <a:gd name="T29" fmla="*/ 388 h 1032"/>
                <a:gd name="T30" fmla="*/ 271 w 521"/>
                <a:gd name="T31" fmla="*/ 396 h 1032"/>
                <a:gd name="T32" fmla="*/ 263 w 521"/>
                <a:gd name="T33" fmla="*/ 376 h 1032"/>
                <a:gd name="T34" fmla="*/ 373 w 521"/>
                <a:gd name="T35" fmla="*/ 41 h 1032"/>
                <a:gd name="T36" fmla="*/ 362 w 521"/>
                <a:gd name="T37" fmla="*/ 6 h 1032"/>
                <a:gd name="T38" fmla="*/ 325 w 521"/>
                <a:gd name="T39" fmla="*/ 31 h 1032"/>
                <a:gd name="T40" fmla="*/ 323 w 521"/>
                <a:gd name="T41" fmla="*/ 37 h 1032"/>
                <a:gd name="T42" fmla="*/ 214 w 521"/>
                <a:gd name="T43" fmla="*/ 368 h 1032"/>
                <a:gd name="T44" fmla="*/ 202 w 521"/>
                <a:gd name="T45" fmla="*/ 371 h 1032"/>
                <a:gd name="T46" fmla="*/ 197 w 521"/>
                <a:gd name="T47" fmla="*/ 358 h 1032"/>
                <a:gd name="T48" fmla="*/ 219 w 521"/>
                <a:gd name="T49" fmla="*/ 33 h 1032"/>
                <a:gd name="T50" fmla="*/ 196 w 521"/>
                <a:gd name="T51" fmla="*/ 9 h 1032"/>
                <a:gd name="T52" fmla="*/ 171 w 521"/>
                <a:gd name="T53" fmla="*/ 36 h 1032"/>
                <a:gd name="T54" fmla="*/ 157 w 521"/>
                <a:gd name="T55" fmla="*/ 215 h 1032"/>
                <a:gd name="T56" fmla="*/ 147 w 521"/>
                <a:gd name="T57" fmla="*/ 384 h 1032"/>
                <a:gd name="T58" fmla="*/ 98 w 521"/>
                <a:gd name="T59" fmla="*/ 335 h 1032"/>
                <a:gd name="T60" fmla="*/ 52 w 521"/>
                <a:gd name="T61" fmla="*/ 265 h 1032"/>
                <a:gd name="T62" fmla="*/ 18 w 521"/>
                <a:gd name="T63" fmla="*/ 263 h 1032"/>
                <a:gd name="T64" fmla="*/ 18 w 521"/>
                <a:gd name="T65" fmla="*/ 290 h 1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21" h="1032">
                  <a:moveTo>
                    <a:pt x="18" y="290"/>
                  </a:moveTo>
                  <a:cubicBezTo>
                    <a:pt x="18" y="290"/>
                    <a:pt x="107" y="435"/>
                    <a:pt x="110" y="436"/>
                  </a:cubicBezTo>
                  <a:cubicBezTo>
                    <a:pt x="113" y="437"/>
                    <a:pt x="167" y="596"/>
                    <a:pt x="167" y="596"/>
                  </a:cubicBezTo>
                  <a:cubicBezTo>
                    <a:pt x="129" y="1032"/>
                    <a:pt x="129" y="1032"/>
                    <a:pt x="129" y="1032"/>
                  </a:cubicBezTo>
                  <a:cubicBezTo>
                    <a:pt x="291" y="1032"/>
                    <a:pt x="291" y="1032"/>
                    <a:pt x="291" y="1032"/>
                  </a:cubicBezTo>
                  <a:cubicBezTo>
                    <a:pt x="279" y="606"/>
                    <a:pt x="279" y="606"/>
                    <a:pt x="279" y="606"/>
                  </a:cubicBezTo>
                  <a:cubicBezTo>
                    <a:pt x="366" y="505"/>
                    <a:pt x="366" y="505"/>
                    <a:pt x="366" y="505"/>
                  </a:cubicBezTo>
                  <a:cubicBezTo>
                    <a:pt x="452" y="430"/>
                    <a:pt x="452" y="430"/>
                    <a:pt x="452" y="430"/>
                  </a:cubicBezTo>
                  <a:cubicBezTo>
                    <a:pt x="452" y="430"/>
                    <a:pt x="475" y="410"/>
                    <a:pt x="461" y="394"/>
                  </a:cubicBezTo>
                  <a:cubicBezTo>
                    <a:pt x="446" y="378"/>
                    <a:pt x="360" y="439"/>
                    <a:pt x="360" y="439"/>
                  </a:cubicBezTo>
                  <a:cubicBezTo>
                    <a:pt x="360" y="439"/>
                    <a:pt x="346" y="444"/>
                    <a:pt x="341" y="439"/>
                  </a:cubicBezTo>
                  <a:cubicBezTo>
                    <a:pt x="335" y="433"/>
                    <a:pt x="498" y="89"/>
                    <a:pt x="498" y="89"/>
                  </a:cubicBezTo>
                  <a:cubicBezTo>
                    <a:pt x="498" y="89"/>
                    <a:pt x="521" y="55"/>
                    <a:pt x="494" y="43"/>
                  </a:cubicBezTo>
                  <a:cubicBezTo>
                    <a:pt x="467" y="31"/>
                    <a:pt x="448" y="82"/>
                    <a:pt x="448" y="82"/>
                  </a:cubicBezTo>
                  <a:cubicBezTo>
                    <a:pt x="293" y="388"/>
                    <a:pt x="293" y="388"/>
                    <a:pt x="293" y="388"/>
                  </a:cubicBezTo>
                  <a:cubicBezTo>
                    <a:pt x="293" y="388"/>
                    <a:pt x="285" y="401"/>
                    <a:pt x="271" y="396"/>
                  </a:cubicBezTo>
                  <a:cubicBezTo>
                    <a:pt x="257" y="391"/>
                    <a:pt x="263" y="376"/>
                    <a:pt x="263" y="376"/>
                  </a:cubicBezTo>
                  <a:cubicBezTo>
                    <a:pt x="373" y="41"/>
                    <a:pt x="373" y="41"/>
                    <a:pt x="373" y="41"/>
                  </a:cubicBezTo>
                  <a:cubicBezTo>
                    <a:pt x="373" y="41"/>
                    <a:pt x="387" y="14"/>
                    <a:pt x="362" y="6"/>
                  </a:cubicBezTo>
                  <a:cubicBezTo>
                    <a:pt x="342" y="0"/>
                    <a:pt x="329" y="21"/>
                    <a:pt x="325" y="31"/>
                  </a:cubicBezTo>
                  <a:cubicBezTo>
                    <a:pt x="324" y="33"/>
                    <a:pt x="323" y="35"/>
                    <a:pt x="323" y="37"/>
                  </a:cubicBezTo>
                  <a:cubicBezTo>
                    <a:pt x="316" y="65"/>
                    <a:pt x="214" y="368"/>
                    <a:pt x="214" y="368"/>
                  </a:cubicBezTo>
                  <a:cubicBezTo>
                    <a:pt x="214" y="368"/>
                    <a:pt x="210" y="373"/>
                    <a:pt x="202" y="371"/>
                  </a:cubicBezTo>
                  <a:cubicBezTo>
                    <a:pt x="194" y="369"/>
                    <a:pt x="197" y="358"/>
                    <a:pt x="197" y="358"/>
                  </a:cubicBezTo>
                  <a:cubicBezTo>
                    <a:pt x="219" y="33"/>
                    <a:pt x="219" y="33"/>
                    <a:pt x="219" y="33"/>
                  </a:cubicBezTo>
                  <a:cubicBezTo>
                    <a:pt x="219" y="33"/>
                    <a:pt x="215" y="8"/>
                    <a:pt x="196" y="9"/>
                  </a:cubicBezTo>
                  <a:cubicBezTo>
                    <a:pt x="177" y="10"/>
                    <a:pt x="171" y="36"/>
                    <a:pt x="171" y="36"/>
                  </a:cubicBezTo>
                  <a:cubicBezTo>
                    <a:pt x="166" y="96"/>
                    <a:pt x="162" y="155"/>
                    <a:pt x="157" y="215"/>
                  </a:cubicBezTo>
                  <a:cubicBezTo>
                    <a:pt x="155" y="244"/>
                    <a:pt x="153" y="360"/>
                    <a:pt x="147" y="384"/>
                  </a:cubicBezTo>
                  <a:cubicBezTo>
                    <a:pt x="142" y="407"/>
                    <a:pt x="100" y="338"/>
                    <a:pt x="98" y="335"/>
                  </a:cubicBezTo>
                  <a:cubicBezTo>
                    <a:pt x="82" y="312"/>
                    <a:pt x="67" y="288"/>
                    <a:pt x="52" y="265"/>
                  </a:cubicBezTo>
                  <a:cubicBezTo>
                    <a:pt x="52" y="265"/>
                    <a:pt x="36" y="249"/>
                    <a:pt x="18" y="263"/>
                  </a:cubicBezTo>
                  <a:cubicBezTo>
                    <a:pt x="0" y="277"/>
                    <a:pt x="18" y="290"/>
                    <a:pt x="18" y="290"/>
                  </a:cubicBezTo>
                  <a:close/>
                </a:path>
              </a:pathLst>
            </a:custGeom>
            <a:solidFill>
              <a:srgbClr val="E8C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8"/>
            <p:cNvSpPr/>
            <p:nvPr/>
          </p:nvSpPr>
          <p:spPr bwMode="auto">
            <a:xfrm>
              <a:off x="1487487" y="-3865563"/>
              <a:ext cx="9112250" cy="9428163"/>
            </a:xfrm>
            <a:custGeom>
              <a:avLst/>
              <a:gdLst>
                <a:gd name="T0" fmla="*/ 1358 w 2153"/>
                <a:gd name="T1" fmla="*/ 2222 h 2222"/>
                <a:gd name="T2" fmla="*/ 763 w 2153"/>
                <a:gd name="T3" fmla="*/ 2222 h 2222"/>
                <a:gd name="T4" fmla="*/ 155 w 2153"/>
                <a:gd name="T5" fmla="*/ 821 h 2222"/>
                <a:gd name="T6" fmla="*/ 89 w 2153"/>
                <a:gd name="T7" fmla="*/ 0 h 2222"/>
                <a:gd name="T8" fmla="*/ 2064 w 2153"/>
                <a:gd name="T9" fmla="*/ 0 h 2222"/>
                <a:gd name="T10" fmla="*/ 1998 w 2153"/>
                <a:gd name="T11" fmla="*/ 821 h 2222"/>
                <a:gd name="T12" fmla="*/ 1358 w 2153"/>
                <a:gd name="T13" fmla="*/ 2222 h 2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3" h="2222">
                  <a:moveTo>
                    <a:pt x="1358" y="2222"/>
                  </a:moveTo>
                  <a:cubicBezTo>
                    <a:pt x="1064" y="2222"/>
                    <a:pt x="1057" y="2222"/>
                    <a:pt x="763" y="2222"/>
                  </a:cubicBezTo>
                  <a:cubicBezTo>
                    <a:pt x="790" y="2072"/>
                    <a:pt x="237" y="985"/>
                    <a:pt x="155" y="821"/>
                  </a:cubicBezTo>
                  <a:cubicBezTo>
                    <a:pt x="75" y="658"/>
                    <a:pt x="0" y="164"/>
                    <a:pt x="89" y="0"/>
                  </a:cubicBezTo>
                  <a:cubicBezTo>
                    <a:pt x="840" y="0"/>
                    <a:pt x="1313" y="0"/>
                    <a:pt x="2064" y="0"/>
                  </a:cubicBezTo>
                  <a:cubicBezTo>
                    <a:pt x="2153" y="164"/>
                    <a:pt x="2078" y="658"/>
                    <a:pt x="1998" y="821"/>
                  </a:cubicBezTo>
                  <a:cubicBezTo>
                    <a:pt x="1916" y="985"/>
                    <a:pt x="1357" y="2059"/>
                    <a:pt x="1358" y="2222"/>
                  </a:cubicBezTo>
                  <a:close/>
                </a:path>
              </a:pathLst>
            </a:custGeom>
            <a:solidFill>
              <a:srgbClr val="F5C6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9"/>
            <p:cNvSpPr/>
            <p:nvPr/>
          </p:nvSpPr>
          <p:spPr bwMode="auto">
            <a:xfrm>
              <a:off x="2024062" y="-3865563"/>
              <a:ext cx="8042275" cy="9412288"/>
            </a:xfrm>
            <a:custGeom>
              <a:avLst/>
              <a:gdLst>
                <a:gd name="T0" fmla="*/ 5 w 1900"/>
                <a:gd name="T1" fmla="*/ 0 h 2218"/>
                <a:gd name="T2" fmla="*/ 11 w 1900"/>
                <a:gd name="T3" fmla="*/ 402 h 2218"/>
                <a:gd name="T4" fmla="*/ 100 w 1900"/>
                <a:gd name="T5" fmla="*/ 785 h 2218"/>
                <a:gd name="T6" fmla="*/ 120 w 1900"/>
                <a:gd name="T7" fmla="*/ 824 h 2218"/>
                <a:gd name="T8" fmla="*/ 472 w 1900"/>
                <a:gd name="T9" fmla="*/ 1549 h 2218"/>
                <a:gd name="T10" fmla="*/ 709 w 1900"/>
                <a:gd name="T11" fmla="*/ 2218 h 2218"/>
                <a:gd name="T12" fmla="*/ 1165 w 1900"/>
                <a:gd name="T13" fmla="*/ 2218 h 2218"/>
                <a:gd name="T14" fmla="*/ 1394 w 1900"/>
                <a:gd name="T15" fmla="*/ 1598 h 2218"/>
                <a:gd name="T16" fmla="*/ 1751 w 1900"/>
                <a:gd name="T17" fmla="*/ 880 h 2218"/>
                <a:gd name="T18" fmla="*/ 1799 w 1900"/>
                <a:gd name="T19" fmla="*/ 785 h 2218"/>
                <a:gd name="T20" fmla="*/ 1888 w 1900"/>
                <a:gd name="T21" fmla="*/ 402 h 2218"/>
                <a:gd name="T22" fmla="*/ 1894 w 1900"/>
                <a:gd name="T23" fmla="*/ 0 h 2218"/>
                <a:gd name="T24" fmla="*/ 5 w 1900"/>
                <a:gd name="T25" fmla="*/ 0 h 2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0" h="2218">
                  <a:moveTo>
                    <a:pt x="5" y="0"/>
                  </a:moveTo>
                  <a:cubicBezTo>
                    <a:pt x="0" y="121"/>
                    <a:pt x="0" y="296"/>
                    <a:pt x="11" y="402"/>
                  </a:cubicBezTo>
                  <a:cubicBezTo>
                    <a:pt x="28" y="554"/>
                    <a:pt x="64" y="712"/>
                    <a:pt x="100" y="785"/>
                  </a:cubicBezTo>
                  <a:cubicBezTo>
                    <a:pt x="105" y="795"/>
                    <a:pt x="112" y="808"/>
                    <a:pt x="120" y="824"/>
                  </a:cubicBezTo>
                  <a:cubicBezTo>
                    <a:pt x="185" y="954"/>
                    <a:pt x="337" y="1257"/>
                    <a:pt x="472" y="1549"/>
                  </a:cubicBezTo>
                  <a:cubicBezTo>
                    <a:pt x="630" y="1892"/>
                    <a:pt x="689" y="2133"/>
                    <a:pt x="709" y="2218"/>
                  </a:cubicBezTo>
                  <a:cubicBezTo>
                    <a:pt x="1165" y="2218"/>
                    <a:pt x="1165" y="2218"/>
                    <a:pt x="1165" y="2218"/>
                  </a:cubicBezTo>
                  <a:cubicBezTo>
                    <a:pt x="1188" y="2134"/>
                    <a:pt x="1248" y="1906"/>
                    <a:pt x="1394" y="1598"/>
                  </a:cubicBezTo>
                  <a:cubicBezTo>
                    <a:pt x="1523" y="1328"/>
                    <a:pt x="1671" y="1036"/>
                    <a:pt x="1751" y="880"/>
                  </a:cubicBezTo>
                  <a:cubicBezTo>
                    <a:pt x="1773" y="838"/>
                    <a:pt x="1790" y="804"/>
                    <a:pt x="1799" y="785"/>
                  </a:cubicBezTo>
                  <a:cubicBezTo>
                    <a:pt x="1835" y="712"/>
                    <a:pt x="1872" y="554"/>
                    <a:pt x="1888" y="402"/>
                  </a:cubicBezTo>
                  <a:cubicBezTo>
                    <a:pt x="1899" y="296"/>
                    <a:pt x="1900" y="121"/>
                    <a:pt x="1894" y="0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FFD0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10"/>
            <p:cNvSpPr/>
            <p:nvPr/>
          </p:nvSpPr>
          <p:spPr bwMode="auto">
            <a:xfrm>
              <a:off x="2946400" y="5562600"/>
              <a:ext cx="6057900" cy="2011363"/>
            </a:xfrm>
            <a:custGeom>
              <a:avLst/>
              <a:gdLst>
                <a:gd name="T0" fmla="*/ 3816 w 3816"/>
                <a:gd name="T1" fmla="*/ 1267 h 1267"/>
                <a:gd name="T2" fmla="*/ 0 w 3816"/>
                <a:gd name="T3" fmla="*/ 1267 h 1267"/>
                <a:gd name="T4" fmla="*/ 1115 w 3816"/>
                <a:gd name="T5" fmla="*/ 0 h 1267"/>
                <a:gd name="T6" fmla="*/ 2701 w 3816"/>
                <a:gd name="T7" fmla="*/ 0 h 1267"/>
                <a:gd name="T8" fmla="*/ 3816 w 3816"/>
                <a:gd name="T9" fmla="*/ 1267 h 1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16" h="1267">
                  <a:moveTo>
                    <a:pt x="3816" y="1267"/>
                  </a:moveTo>
                  <a:lnTo>
                    <a:pt x="0" y="1267"/>
                  </a:lnTo>
                  <a:lnTo>
                    <a:pt x="1115" y="0"/>
                  </a:lnTo>
                  <a:lnTo>
                    <a:pt x="2701" y="0"/>
                  </a:lnTo>
                  <a:lnTo>
                    <a:pt x="3816" y="1267"/>
                  </a:lnTo>
                  <a:close/>
                </a:path>
              </a:pathLst>
            </a:custGeom>
            <a:solidFill>
              <a:srgbClr val="F5C6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11"/>
            <p:cNvSpPr/>
            <p:nvPr/>
          </p:nvSpPr>
          <p:spPr bwMode="auto">
            <a:xfrm>
              <a:off x="3387725" y="5902325"/>
              <a:ext cx="5095875" cy="1671638"/>
            </a:xfrm>
            <a:custGeom>
              <a:avLst/>
              <a:gdLst>
                <a:gd name="T0" fmla="*/ 0 w 3210"/>
                <a:gd name="T1" fmla="*/ 1053 h 1053"/>
                <a:gd name="T2" fmla="*/ 933 w 3210"/>
                <a:gd name="T3" fmla="*/ 0 h 1053"/>
                <a:gd name="T4" fmla="*/ 2327 w 3210"/>
                <a:gd name="T5" fmla="*/ 0 h 1053"/>
                <a:gd name="T6" fmla="*/ 3210 w 3210"/>
                <a:gd name="T7" fmla="*/ 1053 h 1053"/>
                <a:gd name="T8" fmla="*/ 0 w 3210"/>
                <a:gd name="T9" fmla="*/ 1053 h 10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10" h="1053">
                  <a:moveTo>
                    <a:pt x="0" y="1053"/>
                  </a:moveTo>
                  <a:lnTo>
                    <a:pt x="933" y="0"/>
                  </a:lnTo>
                  <a:lnTo>
                    <a:pt x="2327" y="0"/>
                  </a:lnTo>
                  <a:lnTo>
                    <a:pt x="3210" y="1053"/>
                  </a:lnTo>
                  <a:lnTo>
                    <a:pt x="0" y="1053"/>
                  </a:lnTo>
                  <a:close/>
                </a:path>
              </a:pathLst>
            </a:custGeom>
            <a:solidFill>
              <a:srgbClr val="FFD0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Rectangle 12"/>
            <p:cNvSpPr>
              <a:spLocks noChangeArrowheads="1"/>
            </p:cNvSpPr>
            <p:nvPr/>
          </p:nvSpPr>
          <p:spPr bwMode="auto">
            <a:xfrm>
              <a:off x="2951162" y="7573963"/>
              <a:ext cx="6056313" cy="2406650"/>
            </a:xfrm>
            <a:prstGeom prst="rect">
              <a:avLst/>
            </a:prstGeom>
            <a:solidFill>
              <a:srgbClr val="7989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3598862" y="8070850"/>
              <a:ext cx="4760913" cy="1493838"/>
            </a:xfrm>
            <a:custGeom>
              <a:avLst/>
              <a:gdLst>
                <a:gd name="T0" fmla="*/ 1071 w 1125"/>
                <a:gd name="T1" fmla="*/ 352 h 352"/>
                <a:gd name="T2" fmla="*/ 54 w 1125"/>
                <a:gd name="T3" fmla="*/ 352 h 352"/>
                <a:gd name="T4" fmla="*/ 0 w 1125"/>
                <a:gd name="T5" fmla="*/ 298 h 352"/>
                <a:gd name="T6" fmla="*/ 0 w 1125"/>
                <a:gd name="T7" fmla="*/ 54 h 352"/>
                <a:gd name="T8" fmla="*/ 54 w 1125"/>
                <a:gd name="T9" fmla="*/ 0 h 352"/>
                <a:gd name="T10" fmla="*/ 1071 w 1125"/>
                <a:gd name="T11" fmla="*/ 0 h 352"/>
                <a:gd name="T12" fmla="*/ 1125 w 1125"/>
                <a:gd name="T13" fmla="*/ 54 h 352"/>
                <a:gd name="T14" fmla="*/ 1125 w 1125"/>
                <a:gd name="T15" fmla="*/ 298 h 352"/>
                <a:gd name="T16" fmla="*/ 1071 w 1125"/>
                <a:gd name="T17" fmla="*/ 352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25" h="352">
                  <a:moveTo>
                    <a:pt x="1071" y="352"/>
                  </a:moveTo>
                  <a:cubicBezTo>
                    <a:pt x="54" y="352"/>
                    <a:pt x="54" y="352"/>
                    <a:pt x="54" y="352"/>
                  </a:cubicBezTo>
                  <a:cubicBezTo>
                    <a:pt x="24" y="352"/>
                    <a:pt x="0" y="328"/>
                    <a:pt x="0" y="298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25"/>
                    <a:pt x="24" y="0"/>
                    <a:pt x="54" y="0"/>
                  </a:cubicBezTo>
                  <a:cubicBezTo>
                    <a:pt x="1071" y="0"/>
                    <a:pt x="1071" y="0"/>
                    <a:pt x="1071" y="0"/>
                  </a:cubicBezTo>
                  <a:cubicBezTo>
                    <a:pt x="1101" y="0"/>
                    <a:pt x="1125" y="25"/>
                    <a:pt x="1125" y="54"/>
                  </a:cubicBezTo>
                  <a:cubicBezTo>
                    <a:pt x="1125" y="298"/>
                    <a:pt x="1125" y="298"/>
                    <a:pt x="1125" y="298"/>
                  </a:cubicBezTo>
                  <a:cubicBezTo>
                    <a:pt x="1125" y="328"/>
                    <a:pt x="1101" y="352"/>
                    <a:pt x="1071" y="352"/>
                  </a:cubicBezTo>
                  <a:close/>
                </a:path>
              </a:pathLst>
            </a:custGeom>
            <a:solidFill>
              <a:srgbClr val="E5F2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14"/>
            <p:cNvSpPr/>
            <p:nvPr/>
          </p:nvSpPr>
          <p:spPr bwMode="auto">
            <a:xfrm>
              <a:off x="4330700" y="8504238"/>
              <a:ext cx="757238" cy="631825"/>
            </a:xfrm>
            <a:custGeom>
              <a:avLst/>
              <a:gdLst>
                <a:gd name="T0" fmla="*/ 413 w 477"/>
                <a:gd name="T1" fmla="*/ 398 h 398"/>
                <a:gd name="T2" fmla="*/ 288 w 477"/>
                <a:gd name="T3" fmla="*/ 398 h 398"/>
                <a:gd name="T4" fmla="*/ 240 w 477"/>
                <a:gd name="T5" fmla="*/ 104 h 398"/>
                <a:gd name="T6" fmla="*/ 238 w 477"/>
                <a:gd name="T7" fmla="*/ 104 h 398"/>
                <a:gd name="T8" fmla="*/ 187 w 477"/>
                <a:gd name="T9" fmla="*/ 398 h 398"/>
                <a:gd name="T10" fmla="*/ 64 w 477"/>
                <a:gd name="T11" fmla="*/ 398 h 398"/>
                <a:gd name="T12" fmla="*/ 0 w 477"/>
                <a:gd name="T13" fmla="*/ 0 h 398"/>
                <a:gd name="T14" fmla="*/ 96 w 477"/>
                <a:gd name="T15" fmla="*/ 0 h 398"/>
                <a:gd name="T16" fmla="*/ 134 w 477"/>
                <a:gd name="T17" fmla="*/ 318 h 398"/>
                <a:gd name="T18" fmla="*/ 136 w 477"/>
                <a:gd name="T19" fmla="*/ 318 h 398"/>
                <a:gd name="T20" fmla="*/ 190 w 477"/>
                <a:gd name="T21" fmla="*/ 0 h 398"/>
                <a:gd name="T22" fmla="*/ 291 w 477"/>
                <a:gd name="T23" fmla="*/ 0 h 398"/>
                <a:gd name="T24" fmla="*/ 341 w 477"/>
                <a:gd name="T25" fmla="*/ 318 h 398"/>
                <a:gd name="T26" fmla="*/ 341 w 477"/>
                <a:gd name="T27" fmla="*/ 318 h 398"/>
                <a:gd name="T28" fmla="*/ 387 w 477"/>
                <a:gd name="T29" fmla="*/ 0 h 398"/>
                <a:gd name="T30" fmla="*/ 477 w 477"/>
                <a:gd name="T31" fmla="*/ 0 h 398"/>
                <a:gd name="T32" fmla="*/ 413 w 477"/>
                <a:gd name="T33" fmla="*/ 398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7" h="398">
                  <a:moveTo>
                    <a:pt x="413" y="398"/>
                  </a:moveTo>
                  <a:lnTo>
                    <a:pt x="288" y="398"/>
                  </a:lnTo>
                  <a:lnTo>
                    <a:pt x="240" y="104"/>
                  </a:lnTo>
                  <a:lnTo>
                    <a:pt x="238" y="104"/>
                  </a:lnTo>
                  <a:lnTo>
                    <a:pt x="187" y="398"/>
                  </a:lnTo>
                  <a:lnTo>
                    <a:pt x="64" y="398"/>
                  </a:lnTo>
                  <a:lnTo>
                    <a:pt x="0" y="0"/>
                  </a:lnTo>
                  <a:lnTo>
                    <a:pt x="96" y="0"/>
                  </a:lnTo>
                  <a:lnTo>
                    <a:pt x="134" y="318"/>
                  </a:lnTo>
                  <a:lnTo>
                    <a:pt x="136" y="318"/>
                  </a:lnTo>
                  <a:lnTo>
                    <a:pt x="190" y="0"/>
                  </a:lnTo>
                  <a:lnTo>
                    <a:pt x="291" y="0"/>
                  </a:lnTo>
                  <a:lnTo>
                    <a:pt x="341" y="318"/>
                  </a:lnTo>
                  <a:lnTo>
                    <a:pt x="341" y="318"/>
                  </a:lnTo>
                  <a:lnTo>
                    <a:pt x="387" y="0"/>
                  </a:lnTo>
                  <a:lnTo>
                    <a:pt x="477" y="0"/>
                  </a:lnTo>
                  <a:lnTo>
                    <a:pt x="413" y="398"/>
                  </a:lnTo>
                  <a:close/>
                </a:path>
              </a:pathLst>
            </a:custGeom>
            <a:solidFill>
              <a:srgbClr val="7989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Rectangle 15"/>
            <p:cNvSpPr>
              <a:spLocks noChangeArrowheads="1"/>
            </p:cNvSpPr>
            <p:nvPr/>
          </p:nvSpPr>
          <p:spPr bwMode="auto">
            <a:xfrm>
              <a:off x="5156200" y="8504238"/>
              <a:ext cx="152400" cy="631825"/>
            </a:xfrm>
            <a:prstGeom prst="rect">
              <a:avLst/>
            </a:prstGeom>
            <a:solidFill>
              <a:srgbClr val="7989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16"/>
            <p:cNvSpPr/>
            <p:nvPr/>
          </p:nvSpPr>
          <p:spPr bwMode="auto">
            <a:xfrm>
              <a:off x="5427662" y="8504238"/>
              <a:ext cx="485775" cy="631825"/>
            </a:xfrm>
            <a:custGeom>
              <a:avLst/>
              <a:gdLst>
                <a:gd name="T0" fmla="*/ 69 w 115"/>
                <a:gd name="T1" fmla="*/ 149 h 149"/>
                <a:gd name="T2" fmla="*/ 27 w 115"/>
                <a:gd name="T3" fmla="*/ 35 h 149"/>
                <a:gd name="T4" fmla="*/ 27 w 115"/>
                <a:gd name="T5" fmla="*/ 35 h 149"/>
                <a:gd name="T6" fmla="*/ 32 w 115"/>
                <a:gd name="T7" fmla="*/ 93 h 149"/>
                <a:gd name="T8" fmla="*/ 32 w 115"/>
                <a:gd name="T9" fmla="*/ 149 h 149"/>
                <a:gd name="T10" fmla="*/ 0 w 115"/>
                <a:gd name="T11" fmla="*/ 149 h 149"/>
                <a:gd name="T12" fmla="*/ 0 w 115"/>
                <a:gd name="T13" fmla="*/ 0 h 149"/>
                <a:gd name="T14" fmla="*/ 45 w 115"/>
                <a:gd name="T15" fmla="*/ 0 h 149"/>
                <a:gd name="T16" fmla="*/ 87 w 115"/>
                <a:gd name="T17" fmla="*/ 114 h 149"/>
                <a:gd name="T18" fmla="*/ 88 w 115"/>
                <a:gd name="T19" fmla="*/ 114 h 149"/>
                <a:gd name="T20" fmla="*/ 83 w 115"/>
                <a:gd name="T21" fmla="*/ 56 h 149"/>
                <a:gd name="T22" fmla="*/ 83 w 115"/>
                <a:gd name="T23" fmla="*/ 0 h 149"/>
                <a:gd name="T24" fmla="*/ 115 w 115"/>
                <a:gd name="T25" fmla="*/ 0 h 149"/>
                <a:gd name="T26" fmla="*/ 115 w 115"/>
                <a:gd name="T27" fmla="*/ 149 h 149"/>
                <a:gd name="T28" fmla="*/ 69 w 115"/>
                <a:gd name="T2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5" h="149">
                  <a:moveTo>
                    <a:pt x="69" y="149"/>
                  </a:moveTo>
                  <a:cubicBezTo>
                    <a:pt x="27" y="35"/>
                    <a:pt x="27" y="35"/>
                    <a:pt x="27" y="35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9" y="44"/>
                    <a:pt x="32" y="67"/>
                    <a:pt x="32" y="93"/>
                  </a:cubicBezTo>
                  <a:cubicBezTo>
                    <a:pt x="32" y="149"/>
                    <a:pt x="32" y="149"/>
                    <a:pt x="32" y="149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87" y="114"/>
                    <a:pt x="87" y="114"/>
                    <a:pt x="87" y="114"/>
                  </a:cubicBezTo>
                  <a:cubicBezTo>
                    <a:pt x="88" y="114"/>
                    <a:pt x="88" y="114"/>
                    <a:pt x="88" y="114"/>
                  </a:cubicBezTo>
                  <a:cubicBezTo>
                    <a:pt x="86" y="103"/>
                    <a:pt x="83" y="83"/>
                    <a:pt x="83" y="56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149"/>
                    <a:pt x="115" y="149"/>
                    <a:pt x="115" y="149"/>
                  </a:cubicBezTo>
                  <a:lnTo>
                    <a:pt x="69" y="149"/>
                  </a:lnTo>
                  <a:close/>
                </a:path>
              </a:pathLst>
            </a:custGeom>
            <a:solidFill>
              <a:srgbClr val="7989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17"/>
            <p:cNvSpPr/>
            <p:nvPr/>
          </p:nvSpPr>
          <p:spPr bwMode="auto">
            <a:xfrm>
              <a:off x="6032500" y="8504238"/>
              <a:ext cx="487363" cy="631825"/>
            </a:xfrm>
            <a:custGeom>
              <a:avLst/>
              <a:gdLst>
                <a:gd name="T0" fmla="*/ 70 w 115"/>
                <a:gd name="T1" fmla="*/ 149 h 149"/>
                <a:gd name="T2" fmla="*/ 28 w 115"/>
                <a:gd name="T3" fmla="*/ 35 h 149"/>
                <a:gd name="T4" fmla="*/ 27 w 115"/>
                <a:gd name="T5" fmla="*/ 35 h 149"/>
                <a:gd name="T6" fmla="*/ 32 w 115"/>
                <a:gd name="T7" fmla="*/ 93 h 149"/>
                <a:gd name="T8" fmla="*/ 32 w 115"/>
                <a:gd name="T9" fmla="*/ 149 h 149"/>
                <a:gd name="T10" fmla="*/ 0 w 115"/>
                <a:gd name="T11" fmla="*/ 149 h 149"/>
                <a:gd name="T12" fmla="*/ 0 w 115"/>
                <a:gd name="T13" fmla="*/ 0 h 149"/>
                <a:gd name="T14" fmla="*/ 45 w 115"/>
                <a:gd name="T15" fmla="*/ 0 h 149"/>
                <a:gd name="T16" fmla="*/ 88 w 115"/>
                <a:gd name="T17" fmla="*/ 114 h 149"/>
                <a:gd name="T18" fmla="*/ 88 w 115"/>
                <a:gd name="T19" fmla="*/ 114 h 149"/>
                <a:gd name="T20" fmla="*/ 83 w 115"/>
                <a:gd name="T21" fmla="*/ 56 h 149"/>
                <a:gd name="T22" fmla="*/ 83 w 115"/>
                <a:gd name="T23" fmla="*/ 0 h 149"/>
                <a:gd name="T24" fmla="*/ 115 w 115"/>
                <a:gd name="T25" fmla="*/ 0 h 149"/>
                <a:gd name="T26" fmla="*/ 115 w 115"/>
                <a:gd name="T27" fmla="*/ 149 h 149"/>
                <a:gd name="T28" fmla="*/ 70 w 115"/>
                <a:gd name="T2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5" h="149">
                  <a:moveTo>
                    <a:pt x="70" y="149"/>
                  </a:moveTo>
                  <a:cubicBezTo>
                    <a:pt x="28" y="35"/>
                    <a:pt x="28" y="35"/>
                    <a:pt x="28" y="35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9" y="44"/>
                    <a:pt x="32" y="67"/>
                    <a:pt x="32" y="93"/>
                  </a:cubicBezTo>
                  <a:cubicBezTo>
                    <a:pt x="32" y="149"/>
                    <a:pt x="32" y="149"/>
                    <a:pt x="32" y="149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88" y="114"/>
                    <a:pt x="88" y="114"/>
                    <a:pt x="88" y="114"/>
                  </a:cubicBezTo>
                  <a:cubicBezTo>
                    <a:pt x="88" y="114"/>
                    <a:pt x="88" y="114"/>
                    <a:pt x="88" y="114"/>
                  </a:cubicBezTo>
                  <a:cubicBezTo>
                    <a:pt x="86" y="103"/>
                    <a:pt x="83" y="83"/>
                    <a:pt x="83" y="56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149"/>
                    <a:pt x="115" y="149"/>
                    <a:pt x="115" y="149"/>
                  </a:cubicBezTo>
                  <a:lnTo>
                    <a:pt x="70" y="149"/>
                  </a:lnTo>
                  <a:close/>
                </a:path>
              </a:pathLst>
            </a:custGeom>
            <a:solidFill>
              <a:srgbClr val="7989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18"/>
            <p:cNvSpPr/>
            <p:nvPr/>
          </p:nvSpPr>
          <p:spPr bwMode="auto">
            <a:xfrm>
              <a:off x="6637338" y="8504238"/>
              <a:ext cx="390525" cy="631825"/>
            </a:xfrm>
            <a:custGeom>
              <a:avLst/>
              <a:gdLst>
                <a:gd name="T0" fmla="*/ 96 w 246"/>
                <a:gd name="T1" fmla="*/ 67 h 398"/>
                <a:gd name="T2" fmla="*/ 96 w 246"/>
                <a:gd name="T3" fmla="*/ 163 h 398"/>
                <a:gd name="T4" fmla="*/ 219 w 246"/>
                <a:gd name="T5" fmla="*/ 163 h 398"/>
                <a:gd name="T6" fmla="*/ 219 w 246"/>
                <a:gd name="T7" fmla="*/ 230 h 398"/>
                <a:gd name="T8" fmla="*/ 96 w 246"/>
                <a:gd name="T9" fmla="*/ 230 h 398"/>
                <a:gd name="T10" fmla="*/ 96 w 246"/>
                <a:gd name="T11" fmla="*/ 329 h 398"/>
                <a:gd name="T12" fmla="*/ 246 w 246"/>
                <a:gd name="T13" fmla="*/ 329 h 398"/>
                <a:gd name="T14" fmla="*/ 246 w 246"/>
                <a:gd name="T15" fmla="*/ 398 h 398"/>
                <a:gd name="T16" fmla="*/ 0 w 246"/>
                <a:gd name="T17" fmla="*/ 398 h 398"/>
                <a:gd name="T18" fmla="*/ 0 w 246"/>
                <a:gd name="T19" fmla="*/ 0 h 398"/>
                <a:gd name="T20" fmla="*/ 246 w 246"/>
                <a:gd name="T21" fmla="*/ 0 h 398"/>
                <a:gd name="T22" fmla="*/ 238 w 246"/>
                <a:gd name="T23" fmla="*/ 67 h 398"/>
                <a:gd name="T24" fmla="*/ 96 w 246"/>
                <a:gd name="T25" fmla="*/ 67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6" h="398">
                  <a:moveTo>
                    <a:pt x="96" y="67"/>
                  </a:moveTo>
                  <a:lnTo>
                    <a:pt x="96" y="163"/>
                  </a:lnTo>
                  <a:lnTo>
                    <a:pt x="219" y="163"/>
                  </a:lnTo>
                  <a:lnTo>
                    <a:pt x="219" y="230"/>
                  </a:lnTo>
                  <a:lnTo>
                    <a:pt x="96" y="230"/>
                  </a:lnTo>
                  <a:lnTo>
                    <a:pt x="96" y="329"/>
                  </a:lnTo>
                  <a:lnTo>
                    <a:pt x="246" y="329"/>
                  </a:lnTo>
                  <a:lnTo>
                    <a:pt x="246" y="398"/>
                  </a:lnTo>
                  <a:lnTo>
                    <a:pt x="0" y="398"/>
                  </a:lnTo>
                  <a:lnTo>
                    <a:pt x="0" y="0"/>
                  </a:lnTo>
                  <a:lnTo>
                    <a:pt x="246" y="0"/>
                  </a:lnTo>
                  <a:lnTo>
                    <a:pt x="238" y="67"/>
                  </a:lnTo>
                  <a:lnTo>
                    <a:pt x="96" y="67"/>
                  </a:lnTo>
                  <a:close/>
                </a:path>
              </a:pathLst>
            </a:custGeom>
            <a:solidFill>
              <a:srgbClr val="7989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19"/>
            <p:cNvSpPr>
              <a:spLocks noEditPoints="1"/>
            </p:cNvSpPr>
            <p:nvPr/>
          </p:nvSpPr>
          <p:spPr bwMode="auto">
            <a:xfrm>
              <a:off x="7119938" y="8504238"/>
              <a:ext cx="508000" cy="631825"/>
            </a:xfrm>
            <a:custGeom>
              <a:avLst/>
              <a:gdLst>
                <a:gd name="T0" fmla="*/ 81 w 120"/>
                <a:gd name="T1" fmla="*/ 86 h 149"/>
                <a:gd name="T2" fmla="*/ 120 w 120"/>
                <a:gd name="T3" fmla="*/ 149 h 149"/>
                <a:gd name="T4" fmla="*/ 80 w 120"/>
                <a:gd name="T5" fmla="*/ 149 h 149"/>
                <a:gd name="T6" fmla="*/ 48 w 120"/>
                <a:gd name="T7" fmla="*/ 92 h 149"/>
                <a:gd name="T8" fmla="*/ 35 w 120"/>
                <a:gd name="T9" fmla="*/ 92 h 149"/>
                <a:gd name="T10" fmla="*/ 35 w 120"/>
                <a:gd name="T11" fmla="*/ 149 h 149"/>
                <a:gd name="T12" fmla="*/ 0 w 120"/>
                <a:gd name="T13" fmla="*/ 149 h 149"/>
                <a:gd name="T14" fmla="*/ 0 w 120"/>
                <a:gd name="T15" fmla="*/ 0 h 149"/>
                <a:gd name="T16" fmla="*/ 49 w 120"/>
                <a:gd name="T17" fmla="*/ 0 h 149"/>
                <a:gd name="T18" fmla="*/ 110 w 120"/>
                <a:gd name="T19" fmla="*/ 45 h 149"/>
                <a:gd name="T20" fmla="*/ 81 w 120"/>
                <a:gd name="T21" fmla="*/ 86 h 149"/>
                <a:gd name="T22" fmla="*/ 49 w 120"/>
                <a:gd name="T23" fmla="*/ 25 h 149"/>
                <a:gd name="T24" fmla="*/ 35 w 120"/>
                <a:gd name="T25" fmla="*/ 25 h 149"/>
                <a:gd name="T26" fmla="*/ 35 w 120"/>
                <a:gd name="T27" fmla="*/ 68 h 149"/>
                <a:gd name="T28" fmla="*/ 50 w 120"/>
                <a:gd name="T29" fmla="*/ 68 h 149"/>
                <a:gd name="T30" fmla="*/ 74 w 120"/>
                <a:gd name="T31" fmla="*/ 45 h 149"/>
                <a:gd name="T32" fmla="*/ 49 w 120"/>
                <a:gd name="T33" fmla="*/ 2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0" h="149">
                  <a:moveTo>
                    <a:pt x="81" y="86"/>
                  </a:moveTo>
                  <a:cubicBezTo>
                    <a:pt x="120" y="149"/>
                    <a:pt x="120" y="149"/>
                    <a:pt x="120" y="149"/>
                  </a:cubicBezTo>
                  <a:cubicBezTo>
                    <a:pt x="80" y="149"/>
                    <a:pt x="80" y="149"/>
                    <a:pt x="80" y="149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35" y="92"/>
                    <a:pt x="35" y="92"/>
                    <a:pt x="35" y="92"/>
                  </a:cubicBezTo>
                  <a:cubicBezTo>
                    <a:pt x="35" y="149"/>
                    <a:pt x="35" y="149"/>
                    <a:pt x="35" y="149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90" y="0"/>
                    <a:pt x="110" y="14"/>
                    <a:pt x="110" y="45"/>
                  </a:cubicBezTo>
                  <a:cubicBezTo>
                    <a:pt x="110" y="66"/>
                    <a:pt x="97" y="79"/>
                    <a:pt x="81" y="86"/>
                  </a:cubicBezTo>
                  <a:close/>
                  <a:moveTo>
                    <a:pt x="49" y="25"/>
                  </a:moveTo>
                  <a:cubicBezTo>
                    <a:pt x="35" y="25"/>
                    <a:pt x="35" y="25"/>
                    <a:pt x="35" y="25"/>
                  </a:cubicBezTo>
                  <a:cubicBezTo>
                    <a:pt x="35" y="68"/>
                    <a:pt x="35" y="68"/>
                    <a:pt x="35" y="68"/>
                  </a:cubicBezTo>
                  <a:cubicBezTo>
                    <a:pt x="50" y="68"/>
                    <a:pt x="50" y="68"/>
                    <a:pt x="50" y="68"/>
                  </a:cubicBezTo>
                  <a:cubicBezTo>
                    <a:pt x="66" y="68"/>
                    <a:pt x="74" y="61"/>
                    <a:pt x="74" y="45"/>
                  </a:cubicBezTo>
                  <a:cubicBezTo>
                    <a:pt x="74" y="31"/>
                    <a:pt x="65" y="25"/>
                    <a:pt x="49" y="25"/>
                  </a:cubicBezTo>
                  <a:close/>
                </a:path>
              </a:pathLst>
            </a:custGeom>
            <a:solidFill>
              <a:srgbClr val="7989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Oval 20"/>
            <p:cNvSpPr>
              <a:spLocks noChangeArrowheads="1"/>
            </p:cNvSpPr>
            <p:nvPr/>
          </p:nvSpPr>
          <p:spPr bwMode="auto">
            <a:xfrm>
              <a:off x="8423275" y="2135188"/>
              <a:ext cx="936625" cy="938213"/>
            </a:xfrm>
            <a:prstGeom prst="ellipse">
              <a:avLst/>
            </a:prstGeom>
            <a:solidFill>
              <a:srgbClr val="E3B4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Oval 21"/>
            <p:cNvSpPr>
              <a:spLocks noChangeArrowheads="1"/>
            </p:cNvSpPr>
            <p:nvPr/>
          </p:nvSpPr>
          <p:spPr bwMode="auto">
            <a:xfrm>
              <a:off x="2730500" y="2135188"/>
              <a:ext cx="936625" cy="938213"/>
            </a:xfrm>
            <a:prstGeom prst="ellipse">
              <a:avLst/>
            </a:prstGeom>
            <a:solidFill>
              <a:srgbClr val="E3B4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2"/>
            <p:cNvSpPr/>
            <p:nvPr/>
          </p:nvSpPr>
          <p:spPr bwMode="auto">
            <a:xfrm>
              <a:off x="9266238" y="-3538538"/>
              <a:ext cx="4279900" cy="6381750"/>
            </a:xfrm>
            <a:custGeom>
              <a:avLst/>
              <a:gdLst>
                <a:gd name="T0" fmla="*/ 252 w 1011"/>
                <a:gd name="T1" fmla="*/ 0 h 1504"/>
                <a:gd name="T2" fmla="*/ 259 w 1011"/>
                <a:gd name="T3" fmla="*/ 307 h 1504"/>
                <a:gd name="T4" fmla="*/ 0 w 1011"/>
                <a:gd name="T5" fmla="*/ 1382 h 1504"/>
                <a:gd name="T6" fmla="*/ 22 w 1011"/>
                <a:gd name="T7" fmla="*/ 1448 h 1504"/>
                <a:gd name="T8" fmla="*/ 8 w 1011"/>
                <a:gd name="T9" fmla="*/ 1500 h 1504"/>
                <a:gd name="T10" fmla="*/ 252 w 1011"/>
                <a:gd name="T11" fmla="*/ 0 h 1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1" h="1504">
                  <a:moveTo>
                    <a:pt x="252" y="0"/>
                  </a:moveTo>
                  <a:cubicBezTo>
                    <a:pt x="270" y="81"/>
                    <a:pt x="270" y="193"/>
                    <a:pt x="259" y="307"/>
                  </a:cubicBezTo>
                  <a:cubicBezTo>
                    <a:pt x="706" y="527"/>
                    <a:pt x="645" y="1342"/>
                    <a:pt x="0" y="1382"/>
                  </a:cubicBezTo>
                  <a:cubicBezTo>
                    <a:pt x="14" y="1401"/>
                    <a:pt x="22" y="1423"/>
                    <a:pt x="22" y="1448"/>
                  </a:cubicBezTo>
                  <a:cubicBezTo>
                    <a:pt x="22" y="1467"/>
                    <a:pt x="17" y="1485"/>
                    <a:pt x="8" y="1500"/>
                  </a:cubicBezTo>
                  <a:cubicBezTo>
                    <a:pt x="900" y="1504"/>
                    <a:pt x="1011" y="260"/>
                    <a:pt x="252" y="0"/>
                  </a:cubicBezTo>
                  <a:close/>
                </a:path>
              </a:pathLst>
            </a:custGeom>
            <a:solidFill>
              <a:srgbClr val="EDB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3"/>
            <p:cNvSpPr/>
            <p:nvPr/>
          </p:nvSpPr>
          <p:spPr bwMode="auto">
            <a:xfrm>
              <a:off x="-1458913" y="-3538538"/>
              <a:ext cx="4278313" cy="6381750"/>
            </a:xfrm>
            <a:custGeom>
              <a:avLst/>
              <a:gdLst>
                <a:gd name="T0" fmla="*/ 990 w 1011"/>
                <a:gd name="T1" fmla="*/ 1448 h 1504"/>
                <a:gd name="T2" fmla="*/ 1011 w 1011"/>
                <a:gd name="T3" fmla="*/ 1382 h 1504"/>
                <a:gd name="T4" fmla="*/ 752 w 1011"/>
                <a:gd name="T5" fmla="*/ 307 h 1504"/>
                <a:gd name="T6" fmla="*/ 759 w 1011"/>
                <a:gd name="T7" fmla="*/ 0 h 1504"/>
                <a:gd name="T8" fmla="*/ 1003 w 1011"/>
                <a:gd name="T9" fmla="*/ 1500 h 1504"/>
                <a:gd name="T10" fmla="*/ 990 w 1011"/>
                <a:gd name="T11" fmla="*/ 1448 h 1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1" h="1504">
                  <a:moveTo>
                    <a:pt x="990" y="1448"/>
                  </a:moveTo>
                  <a:cubicBezTo>
                    <a:pt x="990" y="1423"/>
                    <a:pt x="997" y="1401"/>
                    <a:pt x="1011" y="1382"/>
                  </a:cubicBezTo>
                  <a:cubicBezTo>
                    <a:pt x="366" y="1342"/>
                    <a:pt x="305" y="527"/>
                    <a:pt x="752" y="307"/>
                  </a:cubicBezTo>
                  <a:cubicBezTo>
                    <a:pt x="741" y="193"/>
                    <a:pt x="741" y="81"/>
                    <a:pt x="759" y="0"/>
                  </a:cubicBezTo>
                  <a:cubicBezTo>
                    <a:pt x="0" y="260"/>
                    <a:pt x="111" y="1504"/>
                    <a:pt x="1003" y="1500"/>
                  </a:cubicBezTo>
                  <a:cubicBezTo>
                    <a:pt x="994" y="1485"/>
                    <a:pt x="990" y="1467"/>
                    <a:pt x="990" y="1448"/>
                  </a:cubicBezTo>
                  <a:close/>
                </a:path>
              </a:pathLst>
            </a:custGeom>
            <a:solidFill>
              <a:srgbClr val="EDB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4"/>
            <p:cNvSpPr/>
            <p:nvPr/>
          </p:nvSpPr>
          <p:spPr bwMode="auto">
            <a:xfrm>
              <a:off x="4627562" y="-2133600"/>
              <a:ext cx="571500" cy="339725"/>
            </a:xfrm>
            <a:custGeom>
              <a:avLst/>
              <a:gdLst>
                <a:gd name="T0" fmla="*/ 77 w 135"/>
                <a:gd name="T1" fmla="*/ 62 h 80"/>
                <a:gd name="T2" fmla="*/ 8 w 135"/>
                <a:gd name="T3" fmla="*/ 66 h 80"/>
                <a:gd name="T4" fmla="*/ 55 w 135"/>
                <a:gd name="T5" fmla="*/ 8 h 80"/>
                <a:gd name="T6" fmla="*/ 110 w 135"/>
                <a:gd name="T7" fmla="*/ 5 h 80"/>
                <a:gd name="T8" fmla="*/ 135 w 135"/>
                <a:gd name="T9" fmla="*/ 15 h 80"/>
                <a:gd name="T10" fmla="*/ 117 w 135"/>
                <a:gd name="T11" fmla="*/ 34 h 80"/>
                <a:gd name="T12" fmla="*/ 77 w 135"/>
                <a:gd name="T13" fmla="*/ 6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" h="80">
                  <a:moveTo>
                    <a:pt x="77" y="62"/>
                  </a:moveTo>
                  <a:cubicBezTo>
                    <a:pt x="45" y="75"/>
                    <a:pt x="17" y="80"/>
                    <a:pt x="8" y="66"/>
                  </a:cubicBezTo>
                  <a:cubicBezTo>
                    <a:pt x="0" y="53"/>
                    <a:pt x="17" y="24"/>
                    <a:pt x="55" y="8"/>
                  </a:cubicBezTo>
                  <a:cubicBezTo>
                    <a:pt x="74" y="0"/>
                    <a:pt x="95" y="2"/>
                    <a:pt x="110" y="5"/>
                  </a:cubicBezTo>
                  <a:cubicBezTo>
                    <a:pt x="125" y="9"/>
                    <a:pt x="135" y="15"/>
                    <a:pt x="135" y="15"/>
                  </a:cubicBezTo>
                  <a:cubicBezTo>
                    <a:pt x="135" y="15"/>
                    <a:pt x="128" y="23"/>
                    <a:pt x="117" y="34"/>
                  </a:cubicBezTo>
                  <a:cubicBezTo>
                    <a:pt x="107" y="44"/>
                    <a:pt x="93" y="56"/>
                    <a:pt x="77" y="62"/>
                  </a:cubicBezTo>
                  <a:close/>
                </a:path>
              </a:pathLst>
            </a:custGeom>
            <a:solidFill>
              <a:srgbClr val="FFE6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5"/>
            <p:cNvSpPr/>
            <p:nvPr/>
          </p:nvSpPr>
          <p:spPr bwMode="auto">
            <a:xfrm>
              <a:off x="4508500" y="-1781175"/>
              <a:ext cx="439738" cy="190500"/>
            </a:xfrm>
            <a:custGeom>
              <a:avLst/>
              <a:gdLst>
                <a:gd name="T0" fmla="*/ 104 w 104"/>
                <a:gd name="T1" fmla="*/ 26 h 45"/>
                <a:gd name="T2" fmla="*/ 48 w 104"/>
                <a:gd name="T3" fmla="*/ 0 h 45"/>
                <a:gd name="T4" fmla="*/ 5 w 104"/>
                <a:gd name="T5" fmla="*/ 28 h 45"/>
                <a:gd name="T6" fmla="*/ 62 w 104"/>
                <a:gd name="T7" fmla="*/ 45 h 45"/>
                <a:gd name="T8" fmla="*/ 92 w 104"/>
                <a:gd name="T9" fmla="*/ 35 h 45"/>
                <a:gd name="T10" fmla="*/ 104 w 104"/>
                <a:gd name="T11" fmla="*/ 2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45">
                  <a:moveTo>
                    <a:pt x="104" y="26"/>
                  </a:moveTo>
                  <a:cubicBezTo>
                    <a:pt x="104" y="26"/>
                    <a:pt x="78" y="0"/>
                    <a:pt x="48" y="0"/>
                  </a:cubicBezTo>
                  <a:cubicBezTo>
                    <a:pt x="19" y="1"/>
                    <a:pt x="0" y="16"/>
                    <a:pt x="5" y="28"/>
                  </a:cubicBezTo>
                  <a:cubicBezTo>
                    <a:pt x="10" y="40"/>
                    <a:pt x="36" y="45"/>
                    <a:pt x="62" y="45"/>
                  </a:cubicBezTo>
                  <a:cubicBezTo>
                    <a:pt x="75" y="45"/>
                    <a:pt x="85" y="40"/>
                    <a:pt x="92" y="35"/>
                  </a:cubicBezTo>
                  <a:cubicBezTo>
                    <a:pt x="100" y="31"/>
                    <a:pt x="104" y="26"/>
                    <a:pt x="104" y="26"/>
                  </a:cubicBezTo>
                  <a:close/>
                </a:path>
              </a:pathLst>
            </a:custGeom>
            <a:solidFill>
              <a:srgbClr val="FFE6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26"/>
            <p:cNvSpPr/>
            <p:nvPr/>
          </p:nvSpPr>
          <p:spPr bwMode="auto">
            <a:xfrm>
              <a:off x="4318000" y="-1624013"/>
              <a:ext cx="419100" cy="220663"/>
            </a:xfrm>
            <a:custGeom>
              <a:avLst/>
              <a:gdLst>
                <a:gd name="T0" fmla="*/ 99 w 99"/>
                <a:gd name="T1" fmla="*/ 21 h 52"/>
                <a:gd name="T2" fmla="*/ 42 w 99"/>
                <a:gd name="T3" fmla="*/ 7 h 52"/>
                <a:gd name="T4" fmla="*/ 7 w 99"/>
                <a:gd name="T5" fmla="*/ 42 h 52"/>
                <a:gd name="T6" fmla="*/ 64 w 99"/>
                <a:gd name="T7" fmla="*/ 47 h 52"/>
                <a:gd name="T8" fmla="*/ 90 w 99"/>
                <a:gd name="T9" fmla="*/ 33 h 52"/>
                <a:gd name="T10" fmla="*/ 99 w 99"/>
                <a:gd name="T11" fmla="*/ 2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52">
                  <a:moveTo>
                    <a:pt x="99" y="21"/>
                  </a:moveTo>
                  <a:cubicBezTo>
                    <a:pt x="99" y="21"/>
                    <a:pt x="69" y="0"/>
                    <a:pt x="42" y="7"/>
                  </a:cubicBezTo>
                  <a:cubicBezTo>
                    <a:pt x="15" y="13"/>
                    <a:pt x="0" y="31"/>
                    <a:pt x="7" y="42"/>
                  </a:cubicBezTo>
                  <a:cubicBezTo>
                    <a:pt x="14" y="52"/>
                    <a:pt x="39" y="52"/>
                    <a:pt x="64" y="47"/>
                  </a:cubicBezTo>
                  <a:cubicBezTo>
                    <a:pt x="76" y="45"/>
                    <a:pt x="84" y="39"/>
                    <a:pt x="90" y="33"/>
                  </a:cubicBezTo>
                  <a:cubicBezTo>
                    <a:pt x="95" y="27"/>
                    <a:pt x="99" y="21"/>
                    <a:pt x="99" y="21"/>
                  </a:cubicBezTo>
                  <a:close/>
                </a:path>
              </a:pathLst>
            </a:custGeom>
            <a:solidFill>
              <a:srgbClr val="FFE6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27"/>
            <p:cNvSpPr/>
            <p:nvPr/>
          </p:nvSpPr>
          <p:spPr bwMode="auto">
            <a:xfrm>
              <a:off x="4178300" y="-1425575"/>
              <a:ext cx="390525" cy="263525"/>
            </a:xfrm>
            <a:custGeom>
              <a:avLst/>
              <a:gdLst>
                <a:gd name="T0" fmla="*/ 92 w 92"/>
                <a:gd name="T1" fmla="*/ 15 h 62"/>
                <a:gd name="T2" fmla="*/ 36 w 92"/>
                <a:gd name="T3" fmla="*/ 12 h 62"/>
                <a:gd name="T4" fmla="*/ 9 w 92"/>
                <a:gd name="T5" fmla="*/ 53 h 62"/>
                <a:gd name="T6" fmla="*/ 64 w 92"/>
                <a:gd name="T7" fmla="*/ 48 h 62"/>
                <a:gd name="T8" fmla="*/ 92 w 92"/>
                <a:gd name="T9" fmla="*/ 15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62">
                  <a:moveTo>
                    <a:pt x="92" y="15"/>
                  </a:moveTo>
                  <a:cubicBezTo>
                    <a:pt x="92" y="15"/>
                    <a:pt x="60" y="0"/>
                    <a:pt x="36" y="12"/>
                  </a:cubicBezTo>
                  <a:cubicBezTo>
                    <a:pt x="12" y="23"/>
                    <a:pt x="0" y="44"/>
                    <a:pt x="9" y="53"/>
                  </a:cubicBezTo>
                  <a:cubicBezTo>
                    <a:pt x="18" y="62"/>
                    <a:pt x="42" y="57"/>
                    <a:pt x="64" y="48"/>
                  </a:cubicBezTo>
                  <a:cubicBezTo>
                    <a:pt x="85" y="38"/>
                    <a:pt x="91" y="16"/>
                    <a:pt x="92" y="15"/>
                  </a:cubicBezTo>
                  <a:close/>
                </a:path>
              </a:pathLst>
            </a:custGeom>
            <a:solidFill>
              <a:srgbClr val="FFE6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28"/>
            <p:cNvSpPr/>
            <p:nvPr/>
          </p:nvSpPr>
          <p:spPr bwMode="auto">
            <a:xfrm>
              <a:off x="4089400" y="-1192213"/>
              <a:ext cx="352425" cy="293688"/>
            </a:xfrm>
            <a:custGeom>
              <a:avLst/>
              <a:gdLst>
                <a:gd name="T0" fmla="*/ 83 w 83"/>
                <a:gd name="T1" fmla="*/ 8 h 69"/>
                <a:gd name="T2" fmla="*/ 29 w 83"/>
                <a:gd name="T3" fmla="*/ 16 h 69"/>
                <a:gd name="T4" fmla="*/ 10 w 83"/>
                <a:gd name="T5" fmla="*/ 62 h 69"/>
                <a:gd name="T6" fmla="*/ 62 w 83"/>
                <a:gd name="T7" fmla="*/ 45 h 69"/>
                <a:gd name="T8" fmla="*/ 83 w 83"/>
                <a:gd name="T9" fmla="*/ 8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69">
                  <a:moveTo>
                    <a:pt x="83" y="8"/>
                  </a:moveTo>
                  <a:cubicBezTo>
                    <a:pt x="83" y="8"/>
                    <a:pt x="50" y="0"/>
                    <a:pt x="29" y="16"/>
                  </a:cubicBezTo>
                  <a:cubicBezTo>
                    <a:pt x="8" y="31"/>
                    <a:pt x="0" y="55"/>
                    <a:pt x="10" y="62"/>
                  </a:cubicBezTo>
                  <a:cubicBezTo>
                    <a:pt x="20" y="69"/>
                    <a:pt x="43" y="59"/>
                    <a:pt x="62" y="45"/>
                  </a:cubicBezTo>
                  <a:cubicBezTo>
                    <a:pt x="81" y="32"/>
                    <a:pt x="83" y="8"/>
                    <a:pt x="83" y="8"/>
                  </a:cubicBezTo>
                  <a:close/>
                </a:path>
              </a:pathLst>
            </a:custGeom>
            <a:solidFill>
              <a:srgbClr val="FFE6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29"/>
            <p:cNvSpPr/>
            <p:nvPr/>
          </p:nvSpPr>
          <p:spPr bwMode="auto">
            <a:xfrm>
              <a:off x="4051300" y="-941388"/>
              <a:ext cx="314325" cy="317500"/>
            </a:xfrm>
            <a:custGeom>
              <a:avLst/>
              <a:gdLst>
                <a:gd name="T0" fmla="*/ 72 w 74"/>
                <a:gd name="T1" fmla="*/ 2 h 75"/>
                <a:gd name="T2" fmla="*/ 21 w 74"/>
                <a:gd name="T3" fmla="*/ 20 h 75"/>
                <a:gd name="T4" fmla="*/ 11 w 74"/>
                <a:gd name="T5" fmla="*/ 70 h 75"/>
                <a:gd name="T6" fmla="*/ 58 w 74"/>
                <a:gd name="T7" fmla="*/ 43 h 75"/>
                <a:gd name="T8" fmla="*/ 72 w 74"/>
                <a:gd name="T9" fmla="*/ 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75">
                  <a:moveTo>
                    <a:pt x="72" y="2"/>
                  </a:moveTo>
                  <a:cubicBezTo>
                    <a:pt x="72" y="2"/>
                    <a:pt x="39" y="0"/>
                    <a:pt x="21" y="20"/>
                  </a:cubicBezTo>
                  <a:cubicBezTo>
                    <a:pt x="4" y="40"/>
                    <a:pt x="0" y="65"/>
                    <a:pt x="11" y="70"/>
                  </a:cubicBezTo>
                  <a:cubicBezTo>
                    <a:pt x="21" y="75"/>
                    <a:pt x="42" y="61"/>
                    <a:pt x="58" y="43"/>
                  </a:cubicBezTo>
                  <a:cubicBezTo>
                    <a:pt x="74" y="26"/>
                    <a:pt x="72" y="3"/>
                    <a:pt x="72" y="2"/>
                  </a:cubicBezTo>
                  <a:close/>
                </a:path>
              </a:pathLst>
            </a:custGeom>
            <a:solidFill>
              <a:srgbClr val="FFE6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30"/>
            <p:cNvSpPr/>
            <p:nvPr/>
          </p:nvSpPr>
          <p:spPr bwMode="auto">
            <a:xfrm>
              <a:off x="4056062" y="-690563"/>
              <a:ext cx="284163" cy="347663"/>
            </a:xfrm>
            <a:custGeom>
              <a:avLst/>
              <a:gdLst>
                <a:gd name="T0" fmla="*/ 61 w 67"/>
                <a:gd name="T1" fmla="*/ 0 h 82"/>
                <a:gd name="T2" fmla="*/ 14 w 67"/>
                <a:gd name="T3" fmla="*/ 28 h 82"/>
                <a:gd name="T4" fmla="*/ 11 w 67"/>
                <a:gd name="T5" fmla="*/ 79 h 82"/>
                <a:gd name="T6" fmla="*/ 54 w 67"/>
                <a:gd name="T7" fmla="*/ 43 h 82"/>
                <a:gd name="T8" fmla="*/ 61 w 67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82">
                  <a:moveTo>
                    <a:pt x="61" y="0"/>
                  </a:moveTo>
                  <a:cubicBezTo>
                    <a:pt x="61" y="0"/>
                    <a:pt x="28" y="4"/>
                    <a:pt x="14" y="28"/>
                  </a:cubicBezTo>
                  <a:cubicBezTo>
                    <a:pt x="0" y="51"/>
                    <a:pt x="0" y="77"/>
                    <a:pt x="11" y="79"/>
                  </a:cubicBezTo>
                  <a:cubicBezTo>
                    <a:pt x="23" y="82"/>
                    <a:pt x="40" y="64"/>
                    <a:pt x="54" y="43"/>
                  </a:cubicBezTo>
                  <a:cubicBezTo>
                    <a:pt x="67" y="23"/>
                    <a:pt x="61" y="0"/>
                    <a:pt x="61" y="0"/>
                  </a:cubicBezTo>
                  <a:close/>
                </a:path>
              </a:pathLst>
            </a:custGeom>
            <a:solidFill>
              <a:srgbClr val="FFE6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31"/>
            <p:cNvSpPr/>
            <p:nvPr/>
          </p:nvSpPr>
          <p:spPr bwMode="auto">
            <a:xfrm>
              <a:off x="4089400" y="-444500"/>
              <a:ext cx="258763" cy="381000"/>
            </a:xfrm>
            <a:custGeom>
              <a:avLst/>
              <a:gdLst>
                <a:gd name="T0" fmla="*/ 51 w 61"/>
                <a:gd name="T1" fmla="*/ 0 h 90"/>
                <a:gd name="T2" fmla="*/ 11 w 61"/>
                <a:gd name="T3" fmla="*/ 38 h 90"/>
                <a:gd name="T4" fmla="*/ 16 w 61"/>
                <a:gd name="T5" fmla="*/ 89 h 90"/>
                <a:gd name="T6" fmla="*/ 51 w 61"/>
                <a:gd name="T7" fmla="*/ 45 h 90"/>
                <a:gd name="T8" fmla="*/ 51 w 61"/>
                <a:gd name="T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90">
                  <a:moveTo>
                    <a:pt x="51" y="0"/>
                  </a:moveTo>
                  <a:cubicBezTo>
                    <a:pt x="51" y="0"/>
                    <a:pt x="21" y="11"/>
                    <a:pt x="11" y="38"/>
                  </a:cubicBezTo>
                  <a:cubicBezTo>
                    <a:pt x="0" y="64"/>
                    <a:pt x="4" y="89"/>
                    <a:pt x="16" y="89"/>
                  </a:cubicBezTo>
                  <a:cubicBezTo>
                    <a:pt x="27" y="90"/>
                    <a:pt x="41" y="68"/>
                    <a:pt x="51" y="45"/>
                  </a:cubicBezTo>
                  <a:cubicBezTo>
                    <a:pt x="61" y="22"/>
                    <a:pt x="51" y="0"/>
                    <a:pt x="51" y="0"/>
                  </a:cubicBezTo>
                  <a:close/>
                </a:path>
              </a:pathLst>
            </a:custGeom>
            <a:solidFill>
              <a:srgbClr val="FFE6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32"/>
            <p:cNvSpPr/>
            <p:nvPr/>
          </p:nvSpPr>
          <p:spPr bwMode="auto">
            <a:xfrm>
              <a:off x="4170362" y="-198438"/>
              <a:ext cx="220663" cy="415925"/>
            </a:xfrm>
            <a:custGeom>
              <a:avLst/>
              <a:gdLst>
                <a:gd name="T0" fmla="*/ 40 w 52"/>
                <a:gd name="T1" fmla="*/ 0 h 98"/>
                <a:gd name="T2" fmla="*/ 6 w 52"/>
                <a:gd name="T3" fmla="*/ 46 h 98"/>
                <a:gd name="T4" fmla="*/ 18 w 52"/>
                <a:gd name="T5" fmla="*/ 96 h 98"/>
                <a:gd name="T6" fmla="*/ 46 w 52"/>
                <a:gd name="T7" fmla="*/ 45 h 98"/>
                <a:gd name="T8" fmla="*/ 40 w 52"/>
                <a:gd name="T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98">
                  <a:moveTo>
                    <a:pt x="40" y="0"/>
                  </a:moveTo>
                  <a:cubicBezTo>
                    <a:pt x="40" y="0"/>
                    <a:pt x="12" y="18"/>
                    <a:pt x="6" y="46"/>
                  </a:cubicBezTo>
                  <a:cubicBezTo>
                    <a:pt x="0" y="74"/>
                    <a:pt x="7" y="98"/>
                    <a:pt x="18" y="96"/>
                  </a:cubicBezTo>
                  <a:cubicBezTo>
                    <a:pt x="29" y="95"/>
                    <a:pt x="40" y="70"/>
                    <a:pt x="46" y="45"/>
                  </a:cubicBezTo>
                  <a:cubicBezTo>
                    <a:pt x="52" y="20"/>
                    <a:pt x="40" y="1"/>
                    <a:pt x="40" y="0"/>
                  </a:cubicBezTo>
                  <a:close/>
                </a:path>
              </a:pathLst>
            </a:custGeom>
            <a:solidFill>
              <a:srgbClr val="FFE6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33"/>
            <p:cNvSpPr/>
            <p:nvPr/>
          </p:nvSpPr>
          <p:spPr bwMode="auto">
            <a:xfrm>
              <a:off x="4289425" y="42863"/>
              <a:ext cx="180975" cy="441325"/>
            </a:xfrm>
            <a:custGeom>
              <a:avLst/>
              <a:gdLst>
                <a:gd name="T0" fmla="*/ 28 w 43"/>
                <a:gd name="T1" fmla="*/ 0 h 104"/>
                <a:gd name="T2" fmla="*/ 2 w 43"/>
                <a:gd name="T3" fmla="*/ 52 h 104"/>
                <a:gd name="T4" fmla="*/ 21 w 43"/>
                <a:gd name="T5" fmla="*/ 100 h 104"/>
                <a:gd name="T6" fmla="*/ 41 w 43"/>
                <a:gd name="T7" fmla="*/ 43 h 104"/>
                <a:gd name="T8" fmla="*/ 28 w 43"/>
                <a:gd name="T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04">
                  <a:moveTo>
                    <a:pt x="28" y="0"/>
                  </a:moveTo>
                  <a:cubicBezTo>
                    <a:pt x="28" y="0"/>
                    <a:pt x="3" y="23"/>
                    <a:pt x="2" y="52"/>
                  </a:cubicBezTo>
                  <a:cubicBezTo>
                    <a:pt x="0" y="81"/>
                    <a:pt x="11" y="104"/>
                    <a:pt x="21" y="100"/>
                  </a:cubicBezTo>
                  <a:cubicBezTo>
                    <a:pt x="32" y="96"/>
                    <a:pt x="39" y="70"/>
                    <a:pt x="41" y="43"/>
                  </a:cubicBezTo>
                  <a:cubicBezTo>
                    <a:pt x="43" y="17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FFE6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34"/>
            <p:cNvSpPr/>
            <p:nvPr/>
          </p:nvSpPr>
          <p:spPr bwMode="auto">
            <a:xfrm>
              <a:off x="4419600" y="268288"/>
              <a:ext cx="177800" cy="454025"/>
            </a:xfrm>
            <a:custGeom>
              <a:avLst/>
              <a:gdLst>
                <a:gd name="T0" fmla="*/ 21 w 42"/>
                <a:gd name="T1" fmla="*/ 0 h 107"/>
                <a:gd name="T2" fmla="*/ 3 w 42"/>
                <a:gd name="T3" fmla="*/ 57 h 107"/>
                <a:gd name="T4" fmla="*/ 30 w 42"/>
                <a:gd name="T5" fmla="*/ 101 h 107"/>
                <a:gd name="T6" fmla="*/ 40 w 42"/>
                <a:gd name="T7" fmla="*/ 41 h 107"/>
                <a:gd name="T8" fmla="*/ 21 w 42"/>
                <a:gd name="T9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07">
                  <a:moveTo>
                    <a:pt x="21" y="0"/>
                  </a:moveTo>
                  <a:cubicBezTo>
                    <a:pt x="21" y="0"/>
                    <a:pt x="0" y="28"/>
                    <a:pt x="3" y="57"/>
                  </a:cubicBezTo>
                  <a:cubicBezTo>
                    <a:pt x="6" y="87"/>
                    <a:pt x="21" y="107"/>
                    <a:pt x="30" y="101"/>
                  </a:cubicBezTo>
                  <a:cubicBezTo>
                    <a:pt x="40" y="95"/>
                    <a:pt x="42" y="67"/>
                    <a:pt x="40" y="41"/>
                  </a:cubicBezTo>
                  <a:cubicBezTo>
                    <a:pt x="38" y="15"/>
                    <a:pt x="21" y="1"/>
                    <a:pt x="21" y="0"/>
                  </a:cubicBezTo>
                  <a:close/>
                </a:path>
              </a:pathLst>
            </a:custGeom>
            <a:solidFill>
              <a:srgbClr val="FFE6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35"/>
            <p:cNvSpPr/>
            <p:nvPr/>
          </p:nvSpPr>
          <p:spPr bwMode="auto">
            <a:xfrm>
              <a:off x="4576762" y="471488"/>
              <a:ext cx="211138" cy="449263"/>
            </a:xfrm>
            <a:custGeom>
              <a:avLst/>
              <a:gdLst>
                <a:gd name="T0" fmla="*/ 16 w 50"/>
                <a:gd name="T1" fmla="*/ 0 h 106"/>
                <a:gd name="T2" fmla="*/ 8 w 50"/>
                <a:gd name="T3" fmla="*/ 61 h 106"/>
                <a:gd name="T4" fmla="*/ 42 w 50"/>
                <a:gd name="T5" fmla="*/ 98 h 106"/>
                <a:gd name="T6" fmla="*/ 41 w 50"/>
                <a:gd name="T7" fmla="*/ 37 h 106"/>
                <a:gd name="T8" fmla="*/ 16 w 50"/>
                <a:gd name="T9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06">
                  <a:moveTo>
                    <a:pt x="16" y="0"/>
                  </a:moveTo>
                  <a:cubicBezTo>
                    <a:pt x="16" y="0"/>
                    <a:pt x="0" y="32"/>
                    <a:pt x="8" y="61"/>
                  </a:cubicBezTo>
                  <a:cubicBezTo>
                    <a:pt x="16" y="89"/>
                    <a:pt x="33" y="106"/>
                    <a:pt x="42" y="98"/>
                  </a:cubicBezTo>
                  <a:cubicBezTo>
                    <a:pt x="50" y="90"/>
                    <a:pt x="48" y="62"/>
                    <a:pt x="41" y="37"/>
                  </a:cubicBezTo>
                  <a:cubicBezTo>
                    <a:pt x="35" y="11"/>
                    <a:pt x="16" y="1"/>
                    <a:pt x="16" y="0"/>
                  </a:cubicBezTo>
                  <a:close/>
                </a:path>
              </a:pathLst>
            </a:custGeom>
            <a:solidFill>
              <a:srgbClr val="FFE6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36"/>
            <p:cNvSpPr/>
            <p:nvPr/>
          </p:nvSpPr>
          <p:spPr bwMode="auto">
            <a:xfrm>
              <a:off x="4767262" y="646113"/>
              <a:ext cx="257175" cy="428625"/>
            </a:xfrm>
            <a:custGeom>
              <a:avLst/>
              <a:gdLst>
                <a:gd name="T0" fmla="*/ 10 w 61"/>
                <a:gd name="T1" fmla="*/ 1 h 101"/>
                <a:gd name="T2" fmla="*/ 12 w 61"/>
                <a:gd name="T3" fmla="*/ 62 h 101"/>
                <a:gd name="T4" fmla="*/ 53 w 61"/>
                <a:gd name="T5" fmla="*/ 91 h 101"/>
                <a:gd name="T6" fmla="*/ 41 w 61"/>
                <a:gd name="T7" fmla="*/ 31 h 101"/>
                <a:gd name="T8" fmla="*/ 10 w 61"/>
                <a:gd name="T9" fmla="*/ 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101">
                  <a:moveTo>
                    <a:pt x="10" y="1"/>
                  </a:moveTo>
                  <a:cubicBezTo>
                    <a:pt x="10" y="0"/>
                    <a:pt x="0" y="35"/>
                    <a:pt x="12" y="62"/>
                  </a:cubicBezTo>
                  <a:cubicBezTo>
                    <a:pt x="25" y="88"/>
                    <a:pt x="46" y="101"/>
                    <a:pt x="53" y="91"/>
                  </a:cubicBezTo>
                  <a:cubicBezTo>
                    <a:pt x="61" y="82"/>
                    <a:pt x="53" y="55"/>
                    <a:pt x="41" y="31"/>
                  </a:cubicBezTo>
                  <a:cubicBezTo>
                    <a:pt x="30" y="7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FFE6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37"/>
            <p:cNvSpPr/>
            <p:nvPr/>
          </p:nvSpPr>
          <p:spPr bwMode="auto">
            <a:xfrm>
              <a:off x="4986337" y="785813"/>
              <a:ext cx="301625" cy="385763"/>
            </a:xfrm>
            <a:custGeom>
              <a:avLst/>
              <a:gdLst>
                <a:gd name="T0" fmla="*/ 4 w 71"/>
                <a:gd name="T1" fmla="*/ 0 h 91"/>
                <a:gd name="T2" fmla="*/ 18 w 71"/>
                <a:gd name="T3" fmla="*/ 60 h 91"/>
                <a:gd name="T4" fmla="*/ 66 w 71"/>
                <a:gd name="T5" fmla="*/ 80 h 91"/>
                <a:gd name="T6" fmla="*/ 42 w 71"/>
                <a:gd name="T7" fmla="*/ 23 h 91"/>
                <a:gd name="T8" fmla="*/ 4 w 71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91">
                  <a:moveTo>
                    <a:pt x="4" y="0"/>
                  </a:moveTo>
                  <a:cubicBezTo>
                    <a:pt x="4" y="0"/>
                    <a:pt x="0" y="36"/>
                    <a:pt x="18" y="60"/>
                  </a:cubicBezTo>
                  <a:cubicBezTo>
                    <a:pt x="36" y="83"/>
                    <a:pt x="60" y="91"/>
                    <a:pt x="66" y="80"/>
                  </a:cubicBezTo>
                  <a:cubicBezTo>
                    <a:pt x="71" y="69"/>
                    <a:pt x="58" y="45"/>
                    <a:pt x="42" y="23"/>
                  </a:cubicBezTo>
                  <a:cubicBezTo>
                    <a:pt x="26" y="2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E6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38"/>
            <p:cNvSpPr/>
            <p:nvPr/>
          </p:nvSpPr>
          <p:spPr bwMode="auto">
            <a:xfrm>
              <a:off x="5227637" y="869950"/>
              <a:ext cx="355600" cy="334963"/>
            </a:xfrm>
            <a:custGeom>
              <a:avLst/>
              <a:gdLst>
                <a:gd name="T0" fmla="*/ 0 w 84"/>
                <a:gd name="T1" fmla="*/ 2 h 79"/>
                <a:gd name="T2" fmla="*/ 26 w 84"/>
                <a:gd name="T3" fmla="*/ 57 h 79"/>
                <a:gd name="T4" fmla="*/ 80 w 84"/>
                <a:gd name="T5" fmla="*/ 67 h 79"/>
                <a:gd name="T6" fmla="*/ 43 w 84"/>
                <a:gd name="T7" fmla="*/ 17 h 79"/>
                <a:gd name="T8" fmla="*/ 0 w 84"/>
                <a:gd name="T9" fmla="*/ 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9">
                  <a:moveTo>
                    <a:pt x="0" y="2"/>
                  </a:moveTo>
                  <a:cubicBezTo>
                    <a:pt x="0" y="2"/>
                    <a:pt x="3" y="39"/>
                    <a:pt x="26" y="57"/>
                  </a:cubicBezTo>
                  <a:cubicBezTo>
                    <a:pt x="49" y="76"/>
                    <a:pt x="77" y="79"/>
                    <a:pt x="80" y="67"/>
                  </a:cubicBezTo>
                  <a:cubicBezTo>
                    <a:pt x="84" y="55"/>
                    <a:pt x="64" y="34"/>
                    <a:pt x="43" y="17"/>
                  </a:cubicBezTo>
                  <a:cubicBezTo>
                    <a:pt x="23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FFE6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39"/>
            <p:cNvSpPr/>
            <p:nvPr/>
          </p:nvSpPr>
          <p:spPr bwMode="auto">
            <a:xfrm>
              <a:off x="4398962" y="-2219325"/>
              <a:ext cx="296863" cy="484188"/>
            </a:xfrm>
            <a:custGeom>
              <a:avLst/>
              <a:gdLst>
                <a:gd name="T0" fmla="*/ 69 w 70"/>
                <a:gd name="T1" fmla="*/ 0 h 114"/>
                <a:gd name="T2" fmla="*/ 16 w 70"/>
                <a:gd name="T3" fmla="*/ 39 h 114"/>
                <a:gd name="T4" fmla="*/ 12 w 70"/>
                <a:gd name="T5" fmla="*/ 107 h 114"/>
                <a:gd name="T6" fmla="*/ 52 w 70"/>
                <a:gd name="T7" fmla="*/ 67 h 114"/>
                <a:gd name="T8" fmla="*/ 69 w 7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14">
                  <a:moveTo>
                    <a:pt x="69" y="0"/>
                  </a:moveTo>
                  <a:cubicBezTo>
                    <a:pt x="70" y="0"/>
                    <a:pt x="33" y="8"/>
                    <a:pt x="16" y="39"/>
                  </a:cubicBezTo>
                  <a:cubicBezTo>
                    <a:pt x="0" y="70"/>
                    <a:pt x="1" y="101"/>
                    <a:pt x="12" y="107"/>
                  </a:cubicBezTo>
                  <a:cubicBezTo>
                    <a:pt x="22" y="114"/>
                    <a:pt x="37" y="96"/>
                    <a:pt x="52" y="67"/>
                  </a:cubicBezTo>
                  <a:cubicBezTo>
                    <a:pt x="67" y="39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FFE6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40"/>
            <p:cNvSpPr/>
            <p:nvPr/>
          </p:nvSpPr>
          <p:spPr bwMode="auto">
            <a:xfrm>
              <a:off x="4175125" y="-2019300"/>
              <a:ext cx="236538" cy="509588"/>
            </a:xfrm>
            <a:custGeom>
              <a:avLst/>
              <a:gdLst>
                <a:gd name="T0" fmla="*/ 50 w 56"/>
                <a:gd name="T1" fmla="*/ 0 h 120"/>
                <a:gd name="T2" fmla="*/ 9 w 56"/>
                <a:gd name="T3" fmla="*/ 48 h 120"/>
                <a:gd name="T4" fmla="*/ 18 w 56"/>
                <a:gd name="T5" fmla="*/ 115 h 120"/>
                <a:gd name="T6" fmla="*/ 48 w 56"/>
                <a:gd name="T7" fmla="*/ 69 h 120"/>
                <a:gd name="T8" fmla="*/ 50 w 56"/>
                <a:gd name="T9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120">
                  <a:moveTo>
                    <a:pt x="50" y="0"/>
                  </a:moveTo>
                  <a:cubicBezTo>
                    <a:pt x="50" y="0"/>
                    <a:pt x="18" y="14"/>
                    <a:pt x="9" y="48"/>
                  </a:cubicBezTo>
                  <a:cubicBezTo>
                    <a:pt x="0" y="81"/>
                    <a:pt x="7" y="111"/>
                    <a:pt x="18" y="115"/>
                  </a:cubicBezTo>
                  <a:cubicBezTo>
                    <a:pt x="30" y="120"/>
                    <a:pt x="40" y="99"/>
                    <a:pt x="48" y="69"/>
                  </a:cubicBezTo>
                  <a:cubicBezTo>
                    <a:pt x="56" y="38"/>
                    <a:pt x="50" y="0"/>
                    <a:pt x="50" y="0"/>
                  </a:cubicBezTo>
                  <a:close/>
                </a:path>
              </a:pathLst>
            </a:custGeom>
            <a:solidFill>
              <a:srgbClr val="FFE6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41"/>
            <p:cNvSpPr/>
            <p:nvPr/>
          </p:nvSpPr>
          <p:spPr bwMode="auto">
            <a:xfrm>
              <a:off x="4010025" y="-1768475"/>
              <a:ext cx="190500" cy="512763"/>
            </a:xfrm>
            <a:custGeom>
              <a:avLst/>
              <a:gdLst>
                <a:gd name="T0" fmla="*/ 32 w 45"/>
                <a:gd name="T1" fmla="*/ 0 h 121"/>
                <a:gd name="T2" fmla="*/ 18 w 45"/>
                <a:gd name="T3" fmla="*/ 14 h 121"/>
                <a:gd name="T4" fmla="*/ 3 w 45"/>
                <a:gd name="T5" fmla="*/ 55 h 121"/>
                <a:gd name="T6" fmla="*/ 24 w 45"/>
                <a:gd name="T7" fmla="*/ 119 h 121"/>
                <a:gd name="T8" fmla="*/ 44 w 45"/>
                <a:gd name="T9" fmla="*/ 68 h 121"/>
                <a:gd name="T10" fmla="*/ 32 w 45"/>
                <a:gd name="T11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121">
                  <a:moveTo>
                    <a:pt x="32" y="0"/>
                  </a:moveTo>
                  <a:cubicBezTo>
                    <a:pt x="32" y="0"/>
                    <a:pt x="25" y="5"/>
                    <a:pt x="18" y="14"/>
                  </a:cubicBezTo>
                  <a:cubicBezTo>
                    <a:pt x="11" y="23"/>
                    <a:pt x="4" y="37"/>
                    <a:pt x="3" y="55"/>
                  </a:cubicBezTo>
                  <a:cubicBezTo>
                    <a:pt x="0" y="89"/>
                    <a:pt x="13" y="117"/>
                    <a:pt x="24" y="119"/>
                  </a:cubicBezTo>
                  <a:cubicBezTo>
                    <a:pt x="35" y="121"/>
                    <a:pt x="42" y="99"/>
                    <a:pt x="44" y="68"/>
                  </a:cubicBezTo>
                  <a:cubicBezTo>
                    <a:pt x="45" y="36"/>
                    <a:pt x="32" y="0"/>
                    <a:pt x="32" y="0"/>
                  </a:cubicBezTo>
                  <a:close/>
                </a:path>
              </a:pathLst>
            </a:custGeom>
            <a:solidFill>
              <a:srgbClr val="FFE6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42"/>
            <p:cNvSpPr/>
            <p:nvPr/>
          </p:nvSpPr>
          <p:spPr bwMode="auto">
            <a:xfrm>
              <a:off x="3878262" y="-1476375"/>
              <a:ext cx="203200" cy="504825"/>
            </a:xfrm>
            <a:custGeom>
              <a:avLst/>
              <a:gdLst>
                <a:gd name="T0" fmla="*/ 20 w 48"/>
                <a:gd name="T1" fmla="*/ 0 h 119"/>
                <a:gd name="T2" fmla="*/ 9 w 48"/>
                <a:gd name="T3" fmla="*/ 16 h 119"/>
                <a:gd name="T4" fmla="*/ 2 w 48"/>
                <a:gd name="T5" fmla="*/ 60 h 119"/>
                <a:gd name="T6" fmla="*/ 34 w 48"/>
                <a:gd name="T7" fmla="*/ 119 h 119"/>
                <a:gd name="T8" fmla="*/ 44 w 48"/>
                <a:gd name="T9" fmla="*/ 64 h 119"/>
                <a:gd name="T10" fmla="*/ 20 w 48"/>
                <a:gd name="T11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119">
                  <a:moveTo>
                    <a:pt x="20" y="0"/>
                  </a:moveTo>
                  <a:cubicBezTo>
                    <a:pt x="20" y="0"/>
                    <a:pt x="14" y="6"/>
                    <a:pt x="9" y="16"/>
                  </a:cubicBezTo>
                  <a:cubicBezTo>
                    <a:pt x="4" y="27"/>
                    <a:pt x="0" y="42"/>
                    <a:pt x="2" y="60"/>
                  </a:cubicBezTo>
                  <a:cubicBezTo>
                    <a:pt x="6" y="94"/>
                    <a:pt x="22" y="119"/>
                    <a:pt x="34" y="119"/>
                  </a:cubicBezTo>
                  <a:cubicBezTo>
                    <a:pt x="45" y="119"/>
                    <a:pt x="48" y="96"/>
                    <a:pt x="44" y="64"/>
                  </a:cubicBezTo>
                  <a:cubicBezTo>
                    <a:pt x="40" y="33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FFE6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43"/>
            <p:cNvSpPr/>
            <p:nvPr/>
          </p:nvSpPr>
          <p:spPr bwMode="auto">
            <a:xfrm>
              <a:off x="3789362" y="-1154113"/>
              <a:ext cx="236538" cy="501650"/>
            </a:xfrm>
            <a:custGeom>
              <a:avLst/>
              <a:gdLst>
                <a:gd name="T0" fmla="*/ 12 w 56"/>
                <a:gd name="T1" fmla="*/ 0 h 118"/>
                <a:gd name="T2" fmla="*/ 5 w 56"/>
                <a:gd name="T3" fmla="*/ 19 h 118"/>
                <a:gd name="T4" fmla="*/ 5 w 56"/>
                <a:gd name="T5" fmla="*/ 63 h 118"/>
                <a:gd name="T6" fmla="*/ 45 w 56"/>
                <a:gd name="T7" fmla="*/ 116 h 118"/>
                <a:gd name="T8" fmla="*/ 46 w 56"/>
                <a:gd name="T9" fmla="*/ 59 h 118"/>
                <a:gd name="T10" fmla="*/ 12 w 56"/>
                <a:gd name="T11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18">
                  <a:moveTo>
                    <a:pt x="12" y="0"/>
                  </a:moveTo>
                  <a:cubicBezTo>
                    <a:pt x="13" y="0"/>
                    <a:pt x="8" y="7"/>
                    <a:pt x="5" y="19"/>
                  </a:cubicBezTo>
                  <a:cubicBezTo>
                    <a:pt x="2" y="30"/>
                    <a:pt x="0" y="46"/>
                    <a:pt x="5" y="63"/>
                  </a:cubicBezTo>
                  <a:cubicBezTo>
                    <a:pt x="15" y="96"/>
                    <a:pt x="34" y="118"/>
                    <a:pt x="45" y="116"/>
                  </a:cubicBezTo>
                  <a:cubicBezTo>
                    <a:pt x="56" y="113"/>
                    <a:pt x="55" y="90"/>
                    <a:pt x="46" y="59"/>
                  </a:cubicBezTo>
                  <a:cubicBezTo>
                    <a:pt x="37" y="29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FFE6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44"/>
            <p:cNvSpPr/>
            <p:nvPr/>
          </p:nvSpPr>
          <p:spPr bwMode="auto">
            <a:xfrm>
              <a:off x="3756025" y="-804863"/>
              <a:ext cx="279400" cy="474663"/>
            </a:xfrm>
            <a:custGeom>
              <a:avLst/>
              <a:gdLst>
                <a:gd name="T0" fmla="*/ 6 w 66"/>
                <a:gd name="T1" fmla="*/ 0 h 112"/>
                <a:gd name="T2" fmla="*/ 2 w 66"/>
                <a:gd name="T3" fmla="*/ 19 h 112"/>
                <a:gd name="T4" fmla="*/ 8 w 66"/>
                <a:gd name="T5" fmla="*/ 63 h 112"/>
                <a:gd name="T6" fmla="*/ 55 w 66"/>
                <a:gd name="T7" fmla="*/ 108 h 112"/>
                <a:gd name="T8" fmla="*/ 48 w 66"/>
                <a:gd name="T9" fmla="*/ 51 h 112"/>
                <a:gd name="T10" fmla="*/ 6 w 66"/>
                <a:gd name="T11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" h="112">
                  <a:moveTo>
                    <a:pt x="6" y="0"/>
                  </a:moveTo>
                  <a:cubicBezTo>
                    <a:pt x="6" y="0"/>
                    <a:pt x="3" y="7"/>
                    <a:pt x="2" y="19"/>
                  </a:cubicBezTo>
                  <a:cubicBezTo>
                    <a:pt x="0" y="31"/>
                    <a:pt x="1" y="48"/>
                    <a:pt x="8" y="63"/>
                  </a:cubicBezTo>
                  <a:cubicBezTo>
                    <a:pt x="23" y="95"/>
                    <a:pt x="45" y="112"/>
                    <a:pt x="55" y="108"/>
                  </a:cubicBezTo>
                  <a:cubicBezTo>
                    <a:pt x="66" y="103"/>
                    <a:pt x="61" y="80"/>
                    <a:pt x="48" y="51"/>
                  </a:cubicBezTo>
                  <a:cubicBezTo>
                    <a:pt x="34" y="23"/>
                    <a:pt x="6" y="0"/>
                    <a:pt x="6" y="0"/>
                  </a:cubicBezTo>
                  <a:close/>
                </a:path>
              </a:pathLst>
            </a:custGeom>
            <a:solidFill>
              <a:srgbClr val="FFE6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45"/>
            <p:cNvSpPr/>
            <p:nvPr/>
          </p:nvSpPr>
          <p:spPr bwMode="auto">
            <a:xfrm>
              <a:off x="3763962" y="-454025"/>
              <a:ext cx="322263" cy="446088"/>
            </a:xfrm>
            <a:custGeom>
              <a:avLst/>
              <a:gdLst>
                <a:gd name="T0" fmla="*/ 2 w 76"/>
                <a:gd name="T1" fmla="*/ 0 h 105"/>
                <a:gd name="T2" fmla="*/ 1 w 76"/>
                <a:gd name="T3" fmla="*/ 21 h 105"/>
                <a:gd name="T4" fmla="*/ 14 w 76"/>
                <a:gd name="T5" fmla="*/ 63 h 105"/>
                <a:gd name="T6" fmla="*/ 66 w 76"/>
                <a:gd name="T7" fmla="*/ 98 h 105"/>
                <a:gd name="T8" fmla="*/ 50 w 76"/>
                <a:gd name="T9" fmla="*/ 43 h 105"/>
                <a:gd name="T10" fmla="*/ 2 w 76"/>
                <a:gd name="T11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" h="105">
                  <a:moveTo>
                    <a:pt x="2" y="0"/>
                  </a:moveTo>
                  <a:cubicBezTo>
                    <a:pt x="2" y="0"/>
                    <a:pt x="0" y="9"/>
                    <a:pt x="1" y="21"/>
                  </a:cubicBezTo>
                  <a:cubicBezTo>
                    <a:pt x="2" y="33"/>
                    <a:pt x="5" y="49"/>
                    <a:pt x="14" y="63"/>
                  </a:cubicBezTo>
                  <a:cubicBezTo>
                    <a:pt x="33" y="92"/>
                    <a:pt x="57" y="105"/>
                    <a:pt x="66" y="98"/>
                  </a:cubicBezTo>
                  <a:cubicBezTo>
                    <a:pt x="76" y="91"/>
                    <a:pt x="68" y="69"/>
                    <a:pt x="50" y="43"/>
                  </a:cubicBezTo>
                  <a:cubicBezTo>
                    <a:pt x="33" y="18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FFE6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46"/>
            <p:cNvSpPr/>
            <p:nvPr/>
          </p:nvSpPr>
          <p:spPr bwMode="auto">
            <a:xfrm>
              <a:off x="3814762" y="-96838"/>
              <a:ext cx="363538" cy="393700"/>
            </a:xfrm>
            <a:custGeom>
              <a:avLst/>
              <a:gdLst>
                <a:gd name="T0" fmla="*/ 1 w 86"/>
                <a:gd name="T1" fmla="*/ 0 h 93"/>
                <a:gd name="T2" fmla="*/ 3 w 86"/>
                <a:gd name="T3" fmla="*/ 21 h 93"/>
                <a:gd name="T4" fmla="*/ 22 w 86"/>
                <a:gd name="T5" fmla="*/ 60 h 93"/>
                <a:gd name="T6" fmla="*/ 78 w 86"/>
                <a:gd name="T7" fmla="*/ 85 h 93"/>
                <a:gd name="T8" fmla="*/ 54 w 86"/>
                <a:gd name="T9" fmla="*/ 33 h 93"/>
                <a:gd name="T10" fmla="*/ 1 w 86"/>
                <a:gd name="T11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3">
                  <a:moveTo>
                    <a:pt x="1" y="0"/>
                  </a:moveTo>
                  <a:cubicBezTo>
                    <a:pt x="1" y="0"/>
                    <a:pt x="0" y="9"/>
                    <a:pt x="3" y="21"/>
                  </a:cubicBezTo>
                  <a:cubicBezTo>
                    <a:pt x="5" y="33"/>
                    <a:pt x="11" y="48"/>
                    <a:pt x="22" y="60"/>
                  </a:cubicBezTo>
                  <a:cubicBezTo>
                    <a:pt x="44" y="85"/>
                    <a:pt x="70" y="93"/>
                    <a:pt x="78" y="85"/>
                  </a:cubicBezTo>
                  <a:cubicBezTo>
                    <a:pt x="86" y="76"/>
                    <a:pt x="75" y="55"/>
                    <a:pt x="54" y="33"/>
                  </a:cubicBezTo>
                  <a:cubicBezTo>
                    <a:pt x="34" y="1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E6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47"/>
            <p:cNvSpPr/>
            <p:nvPr/>
          </p:nvSpPr>
          <p:spPr bwMode="auto">
            <a:xfrm>
              <a:off x="3916362" y="246063"/>
              <a:ext cx="398463" cy="336550"/>
            </a:xfrm>
            <a:custGeom>
              <a:avLst/>
              <a:gdLst>
                <a:gd name="T0" fmla="*/ 0 w 94"/>
                <a:gd name="T1" fmla="*/ 0 h 79"/>
                <a:gd name="T2" fmla="*/ 29 w 94"/>
                <a:gd name="T3" fmla="*/ 56 h 79"/>
                <a:gd name="T4" fmla="*/ 88 w 94"/>
                <a:gd name="T5" fmla="*/ 69 h 79"/>
                <a:gd name="T6" fmla="*/ 57 w 94"/>
                <a:gd name="T7" fmla="*/ 23 h 79"/>
                <a:gd name="T8" fmla="*/ 0 w 94"/>
                <a:gd name="T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79">
                  <a:moveTo>
                    <a:pt x="0" y="0"/>
                  </a:moveTo>
                  <a:cubicBezTo>
                    <a:pt x="0" y="0"/>
                    <a:pt x="4" y="36"/>
                    <a:pt x="29" y="56"/>
                  </a:cubicBezTo>
                  <a:cubicBezTo>
                    <a:pt x="55" y="76"/>
                    <a:pt x="81" y="79"/>
                    <a:pt x="88" y="69"/>
                  </a:cubicBezTo>
                  <a:cubicBezTo>
                    <a:pt x="94" y="59"/>
                    <a:pt x="80" y="41"/>
                    <a:pt x="57" y="23"/>
                  </a:cubicBezTo>
                  <a:cubicBezTo>
                    <a:pt x="33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E6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48"/>
            <p:cNvSpPr/>
            <p:nvPr/>
          </p:nvSpPr>
          <p:spPr bwMode="auto">
            <a:xfrm>
              <a:off x="4060825" y="560388"/>
              <a:ext cx="427038" cy="284163"/>
            </a:xfrm>
            <a:custGeom>
              <a:avLst/>
              <a:gdLst>
                <a:gd name="T0" fmla="*/ 0 w 101"/>
                <a:gd name="T1" fmla="*/ 3 h 67"/>
                <a:gd name="T2" fmla="*/ 38 w 101"/>
                <a:gd name="T3" fmla="*/ 52 h 67"/>
                <a:gd name="T4" fmla="*/ 97 w 101"/>
                <a:gd name="T5" fmla="*/ 53 h 67"/>
                <a:gd name="T6" fmla="*/ 59 w 101"/>
                <a:gd name="T7" fmla="*/ 13 h 67"/>
                <a:gd name="T8" fmla="*/ 0 w 101"/>
                <a:gd name="T9" fmla="*/ 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67">
                  <a:moveTo>
                    <a:pt x="0" y="3"/>
                  </a:moveTo>
                  <a:cubicBezTo>
                    <a:pt x="0" y="2"/>
                    <a:pt x="10" y="37"/>
                    <a:pt x="38" y="52"/>
                  </a:cubicBezTo>
                  <a:cubicBezTo>
                    <a:pt x="66" y="67"/>
                    <a:pt x="92" y="64"/>
                    <a:pt x="97" y="53"/>
                  </a:cubicBezTo>
                  <a:cubicBezTo>
                    <a:pt x="101" y="42"/>
                    <a:pt x="85" y="26"/>
                    <a:pt x="59" y="13"/>
                  </a:cubicBezTo>
                  <a:cubicBezTo>
                    <a:pt x="34" y="0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FFE6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49"/>
            <p:cNvSpPr/>
            <p:nvPr/>
          </p:nvSpPr>
          <p:spPr bwMode="auto">
            <a:xfrm>
              <a:off x="4254500" y="823913"/>
              <a:ext cx="449263" cy="254000"/>
            </a:xfrm>
            <a:custGeom>
              <a:avLst/>
              <a:gdLst>
                <a:gd name="T0" fmla="*/ 0 w 106"/>
                <a:gd name="T1" fmla="*/ 9 h 60"/>
                <a:gd name="T2" fmla="*/ 45 w 106"/>
                <a:gd name="T3" fmla="*/ 51 h 60"/>
                <a:gd name="T4" fmla="*/ 103 w 106"/>
                <a:gd name="T5" fmla="*/ 40 h 60"/>
                <a:gd name="T6" fmla="*/ 59 w 106"/>
                <a:gd name="T7" fmla="*/ 8 h 60"/>
                <a:gd name="T8" fmla="*/ 0 w 106"/>
                <a:gd name="T9" fmla="*/ 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60">
                  <a:moveTo>
                    <a:pt x="0" y="9"/>
                  </a:moveTo>
                  <a:cubicBezTo>
                    <a:pt x="0" y="9"/>
                    <a:pt x="14" y="42"/>
                    <a:pt x="45" y="51"/>
                  </a:cubicBezTo>
                  <a:cubicBezTo>
                    <a:pt x="75" y="60"/>
                    <a:pt x="101" y="52"/>
                    <a:pt x="103" y="40"/>
                  </a:cubicBezTo>
                  <a:cubicBezTo>
                    <a:pt x="106" y="27"/>
                    <a:pt x="87" y="16"/>
                    <a:pt x="59" y="8"/>
                  </a:cubicBezTo>
                  <a:cubicBezTo>
                    <a:pt x="32" y="0"/>
                    <a:pt x="0" y="9"/>
                    <a:pt x="0" y="9"/>
                  </a:cubicBezTo>
                  <a:close/>
                </a:path>
              </a:pathLst>
            </a:custGeom>
            <a:solidFill>
              <a:srgbClr val="FFE6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50"/>
            <p:cNvSpPr/>
            <p:nvPr/>
          </p:nvSpPr>
          <p:spPr bwMode="auto">
            <a:xfrm>
              <a:off x="4492625" y="1049338"/>
              <a:ext cx="460375" cy="207963"/>
            </a:xfrm>
            <a:custGeom>
              <a:avLst/>
              <a:gdLst>
                <a:gd name="T0" fmla="*/ 0 w 109"/>
                <a:gd name="T1" fmla="*/ 15 h 49"/>
                <a:gd name="T2" fmla="*/ 14 w 109"/>
                <a:gd name="T3" fmla="*/ 30 h 49"/>
                <a:gd name="T4" fmla="*/ 52 w 109"/>
                <a:gd name="T5" fmla="*/ 47 h 49"/>
                <a:gd name="T6" fmla="*/ 108 w 109"/>
                <a:gd name="T7" fmla="*/ 24 h 49"/>
                <a:gd name="T8" fmla="*/ 59 w 109"/>
                <a:gd name="T9" fmla="*/ 2 h 49"/>
                <a:gd name="T10" fmla="*/ 0 w 109"/>
                <a:gd name="T11" fmla="*/ 1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49">
                  <a:moveTo>
                    <a:pt x="0" y="15"/>
                  </a:moveTo>
                  <a:cubicBezTo>
                    <a:pt x="0" y="15"/>
                    <a:pt x="5" y="23"/>
                    <a:pt x="14" y="30"/>
                  </a:cubicBezTo>
                  <a:cubicBezTo>
                    <a:pt x="23" y="38"/>
                    <a:pt x="36" y="46"/>
                    <a:pt x="52" y="47"/>
                  </a:cubicBezTo>
                  <a:cubicBezTo>
                    <a:pt x="83" y="49"/>
                    <a:pt x="108" y="36"/>
                    <a:pt x="108" y="24"/>
                  </a:cubicBezTo>
                  <a:cubicBezTo>
                    <a:pt x="109" y="11"/>
                    <a:pt x="87" y="4"/>
                    <a:pt x="59" y="2"/>
                  </a:cubicBezTo>
                  <a:cubicBezTo>
                    <a:pt x="30" y="0"/>
                    <a:pt x="0" y="15"/>
                    <a:pt x="0" y="15"/>
                  </a:cubicBezTo>
                  <a:close/>
                </a:path>
              </a:pathLst>
            </a:custGeom>
            <a:solidFill>
              <a:srgbClr val="FFE6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51"/>
            <p:cNvSpPr/>
            <p:nvPr/>
          </p:nvSpPr>
          <p:spPr bwMode="auto">
            <a:xfrm>
              <a:off x="4772025" y="1184275"/>
              <a:ext cx="481013" cy="220663"/>
            </a:xfrm>
            <a:custGeom>
              <a:avLst/>
              <a:gdLst>
                <a:gd name="T0" fmla="*/ 0 w 114"/>
                <a:gd name="T1" fmla="*/ 30 h 52"/>
                <a:gd name="T2" fmla="*/ 17 w 114"/>
                <a:gd name="T3" fmla="*/ 42 h 52"/>
                <a:gd name="T4" fmla="*/ 58 w 114"/>
                <a:gd name="T5" fmla="*/ 50 h 52"/>
                <a:gd name="T6" fmla="*/ 112 w 114"/>
                <a:gd name="T7" fmla="*/ 15 h 52"/>
                <a:gd name="T8" fmla="*/ 57 w 114"/>
                <a:gd name="T9" fmla="*/ 4 h 52"/>
                <a:gd name="T10" fmla="*/ 0 w 114"/>
                <a:gd name="T11" fmla="*/ 3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52">
                  <a:moveTo>
                    <a:pt x="0" y="30"/>
                  </a:moveTo>
                  <a:cubicBezTo>
                    <a:pt x="0" y="30"/>
                    <a:pt x="6" y="36"/>
                    <a:pt x="17" y="42"/>
                  </a:cubicBezTo>
                  <a:cubicBezTo>
                    <a:pt x="27" y="47"/>
                    <a:pt x="42" y="52"/>
                    <a:pt x="58" y="50"/>
                  </a:cubicBezTo>
                  <a:cubicBezTo>
                    <a:pt x="91" y="46"/>
                    <a:pt x="114" y="27"/>
                    <a:pt x="112" y="15"/>
                  </a:cubicBezTo>
                  <a:cubicBezTo>
                    <a:pt x="109" y="3"/>
                    <a:pt x="86" y="0"/>
                    <a:pt x="57" y="4"/>
                  </a:cubicBezTo>
                  <a:cubicBezTo>
                    <a:pt x="28" y="8"/>
                    <a:pt x="1" y="30"/>
                    <a:pt x="0" y="30"/>
                  </a:cubicBezTo>
                  <a:close/>
                </a:path>
              </a:pathLst>
            </a:custGeom>
            <a:solidFill>
              <a:srgbClr val="FFE6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52"/>
            <p:cNvSpPr/>
            <p:nvPr/>
          </p:nvSpPr>
          <p:spPr bwMode="auto">
            <a:xfrm>
              <a:off x="5092700" y="1230313"/>
              <a:ext cx="500063" cy="268288"/>
            </a:xfrm>
            <a:custGeom>
              <a:avLst/>
              <a:gdLst>
                <a:gd name="T0" fmla="*/ 0 w 118"/>
                <a:gd name="T1" fmla="*/ 51 h 63"/>
                <a:gd name="T2" fmla="*/ 19 w 118"/>
                <a:gd name="T3" fmla="*/ 58 h 63"/>
                <a:gd name="T4" fmla="*/ 64 w 118"/>
                <a:gd name="T5" fmla="*/ 57 h 63"/>
                <a:gd name="T6" fmla="*/ 113 w 118"/>
                <a:gd name="T7" fmla="*/ 11 h 63"/>
                <a:gd name="T8" fmla="*/ 53 w 118"/>
                <a:gd name="T9" fmla="*/ 13 h 63"/>
                <a:gd name="T10" fmla="*/ 0 w 118"/>
                <a:gd name="T11" fmla="*/ 5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8" h="63">
                  <a:moveTo>
                    <a:pt x="0" y="51"/>
                  </a:moveTo>
                  <a:cubicBezTo>
                    <a:pt x="0" y="50"/>
                    <a:pt x="7" y="55"/>
                    <a:pt x="19" y="58"/>
                  </a:cubicBezTo>
                  <a:cubicBezTo>
                    <a:pt x="31" y="62"/>
                    <a:pt x="48" y="63"/>
                    <a:pt x="64" y="57"/>
                  </a:cubicBezTo>
                  <a:cubicBezTo>
                    <a:pt x="97" y="46"/>
                    <a:pt x="118" y="23"/>
                    <a:pt x="113" y="11"/>
                  </a:cubicBezTo>
                  <a:cubicBezTo>
                    <a:pt x="108" y="0"/>
                    <a:pt x="82" y="3"/>
                    <a:pt x="53" y="13"/>
                  </a:cubicBezTo>
                  <a:cubicBezTo>
                    <a:pt x="24" y="23"/>
                    <a:pt x="0" y="50"/>
                    <a:pt x="0" y="51"/>
                  </a:cubicBezTo>
                  <a:close/>
                </a:path>
              </a:pathLst>
            </a:custGeom>
            <a:solidFill>
              <a:srgbClr val="FFE6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53"/>
            <p:cNvSpPr/>
            <p:nvPr/>
          </p:nvSpPr>
          <p:spPr bwMode="auto">
            <a:xfrm>
              <a:off x="3933825" y="-1981200"/>
              <a:ext cx="1933575" cy="3276600"/>
            </a:xfrm>
            <a:custGeom>
              <a:avLst/>
              <a:gdLst>
                <a:gd name="T0" fmla="*/ 448 w 457"/>
                <a:gd name="T1" fmla="*/ 740 h 772"/>
                <a:gd name="T2" fmla="*/ 407 w 457"/>
                <a:gd name="T3" fmla="*/ 739 h 772"/>
                <a:gd name="T4" fmla="*/ 312 w 457"/>
                <a:gd name="T5" fmla="*/ 728 h 772"/>
                <a:gd name="T6" fmla="*/ 168 w 457"/>
                <a:gd name="T7" fmla="*/ 648 h 772"/>
                <a:gd name="T8" fmla="*/ 54 w 457"/>
                <a:gd name="T9" fmla="*/ 443 h 772"/>
                <a:gd name="T10" fmla="*/ 59 w 457"/>
                <a:gd name="T11" fmla="*/ 205 h 772"/>
                <a:gd name="T12" fmla="*/ 158 w 457"/>
                <a:gd name="T13" fmla="*/ 52 h 772"/>
                <a:gd name="T14" fmla="*/ 222 w 457"/>
                <a:gd name="T15" fmla="*/ 3 h 772"/>
                <a:gd name="T16" fmla="*/ 147 w 457"/>
                <a:gd name="T17" fmla="*/ 37 h 772"/>
                <a:gd name="T18" fmla="*/ 85 w 457"/>
                <a:gd name="T19" fmla="*/ 97 h 772"/>
                <a:gd name="T20" fmla="*/ 33 w 457"/>
                <a:gd name="T21" fmla="*/ 192 h 772"/>
                <a:gd name="T22" fmla="*/ 21 w 457"/>
                <a:gd name="T23" fmla="*/ 451 h 772"/>
                <a:gd name="T24" fmla="*/ 70 w 457"/>
                <a:gd name="T25" fmla="*/ 578 h 772"/>
                <a:gd name="T26" fmla="*/ 146 w 457"/>
                <a:gd name="T27" fmla="*/ 678 h 772"/>
                <a:gd name="T28" fmla="*/ 306 w 457"/>
                <a:gd name="T29" fmla="*/ 763 h 772"/>
                <a:gd name="T30" fmla="*/ 409 w 457"/>
                <a:gd name="T31" fmla="*/ 766 h 772"/>
                <a:gd name="T32" fmla="*/ 451 w 457"/>
                <a:gd name="T33" fmla="*/ 754 h 772"/>
                <a:gd name="T34" fmla="*/ 456 w 457"/>
                <a:gd name="T35" fmla="*/ 746 h 772"/>
                <a:gd name="T36" fmla="*/ 448 w 457"/>
                <a:gd name="T37" fmla="*/ 740 h 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7" h="772">
                  <a:moveTo>
                    <a:pt x="448" y="740"/>
                  </a:moveTo>
                  <a:cubicBezTo>
                    <a:pt x="441" y="738"/>
                    <a:pt x="429" y="739"/>
                    <a:pt x="407" y="739"/>
                  </a:cubicBezTo>
                  <a:cubicBezTo>
                    <a:pt x="385" y="739"/>
                    <a:pt x="354" y="738"/>
                    <a:pt x="312" y="728"/>
                  </a:cubicBezTo>
                  <a:cubicBezTo>
                    <a:pt x="271" y="718"/>
                    <a:pt x="220" y="698"/>
                    <a:pt x="168" y="648"/>
                  </a:cubicBezTo>
                  <a:cubicBezTo>
                    <a:pt x="116" y="599"/>
                    <a:pt x="74" y="525"/>
                    <a:pt x="54" y="443"/>
                  </a:cubicBezTo>
                  <a:cubicBezTo>
                    <a:pt x="34" y="362"/>
                    <a:pt x="37" y="275"/>
                    <a:pt x="59" y="205"/>
                  </a:cubicBezTo>
                  <a:cubicBezTo>
                    <a:pt x="81" y="135"/>
                    <a:pt x="122" y="84"/>
                    <a:pt x="158" y="52"/>
                  </a:cubicBezTo>
                  <a:cubicBezTo>
                    <a:pt x="194" y="20"/>
                    <a:pt x="224" y="7"/>
                    <a:pt x="222" y="3"/>
                  </a:cubicBezTo>
                  <a:cubicBezTo>
                    <a:pt x="221" y="0"/>
                    <a:pt x="188" y="8"/>
                    <a:pt x="147" y="37"/>
                  </a:cubicBezTo>
                  <a:cubicBezTo>
                    <a:pt x="127" y="51"/>
                    <a:pt x="105" y="71"/>
                    <a:pt x="85" y="97"/>
                  </a:cubicBezTo>
                  <a:cubicBezTo>
                    <a:pt x="64" y="123"/>
                    <a:pt x="46" y="155"/>
                    <a:pt x="33" y="192"/>
                  </a:cubicBezTo>
                  <a:cubicBezTo>
                    <a:pt x="6" y="266"/>
                    <a:pt x="0" y="361"/>
                    <a:pt x="21" y="451"/>
                  </a:cubicBezTo>
                  <a:cubicBezTo>
                    <a:pt x="32" y="496"/>
                    <a:pt x="48" y="540"/>
                    <a:pt x="70" y="578"/>
                  </a:cubicBezTo>
                  <a:cubicBezTo>
                    <a:pt x="91" y="617"/>
                    <a:pt x="117" y="650"/>
                    <a:pt x="146" y="678"/>
                  </a:cubicBezTo>
                  <a:cubicBezTo>
                    <a:pt x="203" y="733"/>
                    <a:pt x="260" y="754"/>
                    <a:pt x="306" y="763"/>
                  </a:cubicBezTo>
                  <a:cubicBezTo>
                    <a:pt x="351" y="772"/>
                    <a:pt x="386" y="770"/>
                    <a:pt x="409" y="766"/>
                  </a:cubicBezTo>
                  <a:cubicBezTo>
                    <a:pt x="433" y="762"/>
                    <a:pt x="445" y="758"/>
                    <a:pt x="451" y="754"/>
                  </a:cubicBezTo>
                  <a:cubicBezTo>
                    <a:pt x="457" y="751"/>
                    <a:pt x="457" y="749"/>
                    <a:pt x="456" y="746"/>
                  </a:cubicBezTo>
                  <a:cubicBezTo>
                    <a:pt x="456" y="743"/>
                    <a:pt x="455" y="741"/>
                    <a:pt x="448" y="740"/>
                  </a:cubicBezTo>
                  <a:close/>
                </a:path>
              </a:pathLst>
            </a:custGeom>
            <a:solidFill>
              <a:srgbClr val="FFE6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54"/>
            <p:cNvSpPr/>
            <p:nvPr/>
          </p:nvSpPr>
          <p:spPr bwMode="auto">
            <a:xfrm>
              <a:off x="6888163" y="-2133600"/>
              <a:ext cx="574675" cy="339725"/>
            </a:xfrm>
            <a:custGeom>
              <a:avLst/>
              <a:gdLst>
                <a:gd name="T0" fmla="*/ 58 w 136"/>
                <a:gd name="T1" fmla="*/ 62 h 80"/>
                <a:gd name="T2" fmla="*/ 127 w 136"/>
                <a:gd name="T3" fmla="*/ 66 h 80"/>
                <a:gd name="T4" fmla="*/ 80 w 136"/>
                <a:gd name="T5" fmla="*/ 8 h 80"/>
                <a:gd name="T6" fmla="*/ 25 w 136"/>
                <a:gd name="T7" fmla="*/ 5 h 80"/>
                <a:gd name="T8" fmla="*/ 0 w 136"/>
                <a:gd name="T9" fmla="*/ 15 h 80"/>
                <a:gd name="T10" fmla="*/ 18 w 136"/>
                <a:gd name="T11" fmla="*/ 34 h 80"/>
                <a:gd name="T12" fmla="*/ 58 w 136"/>
                <a:gd name="T13" fmla="*/ 6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" h="80">
                  <a:moveTo>
                    <a:pt x="58" y="62"/>
                  </a:moveTo>
                  <a:cubicBezTo>
                    <a:pt x="90" y="75"/>
                    <a:pt x="118" y="80"/>
                    <a:pt x="127" y="66"/>
                  </a:cubicBezTo>
                  <a:cubicBezTo>
                    <a:pt x="136" y="53"/>
                    <a:pt x="118" y="24"/>
                    <a:pt x="80" y="8"/>
                  </a:cubicBezTo>
                  <a:cubicBezTo>
                    <a:pt x="61" y="0"/>
                    <a:pt x="40" y="2"/>
                    <a:pt x="25" y="5"/>
                  </a:cubicBezTo>
                  <a:cubicBezTo>
                    <a:pt x="10" y="9"/>
                    <a:pt x="0" y="15"/>
                    <a:pt x="0" y="15"/>
                  </a:cubicBezTo>
                  <a:cubicBezTo>
                    <a:pt x="0" y="15"/>
                    <a:pt x="7" y="23"/>
                    <a:pt x="18" y="34"/>
                  </a:cubicBezTo>
                  <a:cubicBezTo>
                    <a:pt x="28" y="44"/>
                    <a:pt x="42" y="56"/>
                    <a:pt x="58" y="62"/>
                  </a:cubicBezTo>
                  <a:close/>
                </a:path>
              </a:pathLst>
            </a:custGeom>
            <a:solidFill>
              <a:srgbClr val="FFE6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55"/>
            <p:cNvSpPr/>
            <p:nvPr/>
          </p:nvSpPr>
          <p:spPr bwMode="auto">
            <a:xfrm>
              <a:off x="7137400" y="-1781175"/>
              <a:ext cx="444500" cy="190500"/>
            </a:xfrm>
            <a:custGeom>
              <a:avLst/>
              <a:gdLst>
                <a:gd name="T0" fmla="*/ 0 w 105"/>
                <a:gd name="T1" fmla="*/ 26 h 45"/>
                <a:gd name="T2" fmla="*/ 56 w 105"/>
                <a:gd name="T3" fmla="*/ 0 h 45"/>
                <a:gd name="T4" fmla="*/ 99 w 105"/>
                <a:gd name="T5" fmla="*/ 28 h 45"/>
                <a:gd name="T6" fmla="*/ 42 w 105"/>
                <a:gd name="T7" fmla="*/ 45 h 45"/>
                <a:gd name="T8" fmla="*/ 12 w 105"/>
                <a:gd name="T9" fmla="*/ 35 h 45"/>
                <a:gd name="T10" fmla="*/ 0 w 105"/>
                <a:gd name="T11" fmla="*/ 2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" h="45">
                  <a:moveTo>
                    <a:pt x="0" y="26"/>
                  </a:moveTo>
                  <a:cubicBezTo>
                    <a:pt x="0" y="26"/>
                    <a:pt x="26" y="0"/>
                    <a:pt x="56" y="0"/>
                  </a:cubicBezTo>
                  <a:cubicBezTo>
                    <a:pt x="85" y="1"/>
                    <a:pt x="105" y="16"/>
                    <a:pt x="99" y="28"/>
                  </a:cubicBezTo>
                  <a:cubicBezTo>
                    <a:pt x="94" y="40"/>
                    <a:pt x="68" y="45"/>
                    <a:pt x="42" y="45"/>
                  </a:cubicBezTo>
                  <a:cubicBezTo>
                    <a:pt x="29" y="45"/>
                    <a:pt x="19" y="40"/>
                    <a:pt x="12" y="35"/>
                  </a:cubicBezTo>
                  <a:cubicBezTo>
                    <a:pt x="5" y="31"/>
                    <a:pt x="0" y="26"/>
                    <a:pt x="0" y="26"/>
                  </a:cubicBezTo>
                  <a:close/>
                </a:path>
              </a:pathLst>
            </a:custGeom>
            <a:solidFill>
              <a:srgbClr val="FFE6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56"/>
            <p:cNvSpPr/>
            <p:nvPr/>
          </p:nvSpPr>
          <p:spPr bwMode="auto">
            <a:xfrm>
              <a:off x="7348538" y="-1624013"/>
              <a:ext cx="419100" cy="220663"/>
            </a:xfrm>
            <a:custGeom>
              <a:avLst/>
              <a:gdLst>
                <a:gd name="T0" fmla="*/ 1 w 99"/>
                <a:gd name="T1" fmla="*/ 21 h 52"/>
                <a:gd name="T2" fmla="*/ 57 w 99"/>
                <a:gd name="T3" fmla="*/ 7 h 52"/>
                <a:gd name="T4" fmla="*/ 92 w 99"/>
                <a:gd name="T5" fmla="*/ 42 h 52"/>
                <a:gd name="T6" fmla="*/ 36 w 99"/>
                <a:gd name="T7" fmla="*/ 47 h 52"/>
                <a:gd name="T8" fmla="*/ 9 w 99"/>
                <a:gd name="T9" fmla="*/ 33 h 52"/>
                <a:gd name="T10" fmla="*/ 1 w 99"/>
                <a:gd name="T11" fmla="*/ 2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52">
                  <a:moveTo>
                    <a:pt x="1" y="21"/>
                  </a:moveTo>
                  <a:cubicBezTo>
                    <a:pt x="0" y="21"/>
                    <a:pt x="30" y="0"/>
                    <a:pt x="57" y="7"/>
                  </a:cubicBezTo>
                  <a:cubicBezTo>
                    <a:pt x="84" y="13"/>
                    <a:pt x="99" y="31"/>
                    <a:pt x="92" y="42"/>
                  </a:cubicBezTo>
                  <a:cubicBezTo>
                    <a:pt x="85" y="52"/>
                    <a:pt x="60" y="52"/>
                    <a:pt x="36" y="47"/>
                  </a:cubicBezTo>
                  <a:cubicBezTo>
                    <a:pt x="24" y="45"/>
                    <a:pt x="15" y="39"/>
                    <a:pt x="9" y="33"/>
                  </a:cubicBezTo>
                  <a:cubicBezTo>
                    <a:pt x="4" y="27"/>
                    <a:pt x="1" y="21"/>
                    <a:pt x="1" y="21"/>
                  </a:cubicBezTo>
                  <a:close/>
                </a:path>
              </a:pathLst>
            </a:custGeom>
            <a:solidFill>
              <a:srgbClr val="FFE6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57"/>
            <p:cNvSpPr/>
            <p:nvPr/>
          </p:nvSpPr>
          <p:spPr bwMode="auto">
            <a:xfrm>
              <a:off x="7518400" y="-1425575"/>
              <a:ext cx="388938" cy="263525"/>
            </a:xfrm>
            <a:custGeom>
              <a:avLst/>
              <a:gdLst>
                <a:gd name="T0" fmla="*/ 0 w 92"/>
                <a:gd name="T1" fmla="*/ 15 h 62"/>
                <a:gd name="T2" fmla="*/ 56 w 92"/>
                <a:gd name="T3" fmla="*/ 12 h 62"/>
                <a:gd name="T4" fmla="*/ 83 w 92"/>
                <a:gd name="T5" fmla="*/ 53 h 62"/>
                <a:gd name="T6" fmla="*/ 28 w 92"/>
                <a:gd name="T7" fmla="*/ 48 h 62"/>
                <a:gd name="T8" fmla="*/ 0 w 92"/>
                <a:gd name="T9" fmla="*/ 15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62">
                  <a:moveTo>
                    <a:pt x="0" y="15"/>
                  </a:moveTo>
                  <a:cubicBezTo>
                    <a:pt x="0" y="15"/>
                    <a:pt x="32" y="0"/>
                    <a:pt x="56" y="12"/>
                  </a:cubicBezTo>
                  <a:cubicBezTo>
                    <a:pt x="80" y="23"/>
                    <a:pt x="92" y="44"/>
                    <a:pt x="83" y="53"/>
                  </a:cubicBezTo>
                  <a:cubicBezTo>
                    <a:pt x="74" y="62"/>
                    <a:pt x="50" y="57"/>
                    <a:pt x="28" y="48"/>
                  </a:cubicBezTo>
                  <a:cubicBezTo>
                    <a:pt x="7" y="38"/>
                    <a:pt x="1" y="16"/>
                    <a:pt x="0" y="15"/>
                  </a:cubicBezTo>
                  <a:close/>
                </a:path>
              </a:pathLst>
            </a:custGeom>
            <a:solidFill>
              <a:srgbClr val="FFE6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58"/>
            <p:cNvSpPr/>
            <p:nvPr/>
          </p:nvSpPr>
          <p:spPr bwMode="auto">
            <a:xfrm>
              <a:off x="7645400" y="-1192213"/>
              <a:ext cx="350838" cy="293688"/>
            </a:xfrm>
            <a:custGeom>
              <a:avLst/>
              <a:gdLst>
                <a:gd name="T0" fmla="*/ 0 w 83"/>
                <a:gd name="T1" fmla="*/ 8 h 69"/>
                <a:gd name="T2" fmla="*/ 54 w 83"/>
                <a:gd name="T3" fmla="*/ 16 h 69"/>
                <a:gd name="T4" fmla="*/ 73 w 83"/>
                <a:gd name="T5" fmla="*/ 62 h 69"/>
                <a:gd name="T6" fmla="*/ 21 w 83"/>
                <a:gd name="T7" fmla="*/ 45 h 69"/>
                <a:gd name="T8" fmla="*/ 0 w 83"/>
                <a:gd name="T9" fmla="*/ 8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69">
                  <a:moveTo>
                    <a:pt x="0" y="8"/>
                  </a:moveTo>
                  <a:cubicBezTo>
                    <a:pt x="0" y="8"/>
                    <a:pt x="33" y="0"/>
                    <a:pt x="54" y="16"/>
                  </a:cubicBezTo>
                  <a:cubicBezTo>
                    <a:pt x="75" y="31"/>
                    <a:pt x="83" y="55"/>
                    <a:pt x="73" y="62"/>
                  </a:cubicBezTo>
                  <a:cubicBezTo>
                    <a:pt x="63" y="69"/>
                    <a:pt x="40" y="59"/>
                    <a:pt x="21" y="45"/>
                  </a:cubicBezTo>
                  <a:cubicBezTo>
                    <a:pt x="2" y="32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FFE6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59"/>
            <p:cNvSpPr/>
            <p:nvPr/>
          </p:nvSpPr>
          <p:spPr bwMode="auto">
            <a:xfrm>
              <a:off x="7721600" y="-941388"/>
              <a:ext cx="312738" cy="317500"/>
            </a:xfrm>
            <a:custGeom>
              <a:avLst/>
              <a:gdLst>
                <a:gd name="T0" fmla="*/ 2 w 74"/>
                <a:gd name="T1" fmla="*/ 2 h 75"/>
                <a:gd name="T2" fmla="*/ 53 w 74"/>
                <a:gd name="T3" fmla="*/ 20 h 75"/>
                <a:gd name="T4" fmla="*/ 64 w 74"/>
                <a:gd name="T5" fmla="*/ 70 h 75"/>
                <a:gd name="T6" fmla="*/ 16 w 74"/>
                <a:gd name="T7" fmla="*/ 43 h 75"/>
                <a:gd name="T8" fmla="*/ 2 w 74"/>
                <a:gd name="T9" fmla="*/ 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75">
                  <a:moveTo>
                    <a:pt x="2" y="2"/>
                  </a:moveTo>
                  <a:cubicBezTo>
                    <a:pt x="2" y="2"/>
                    <a:pt x="35" y="0"/>
                    <a:pt x="53" y="20"/>
                  </a:cubicBezTo>
                  <a:cubicBezTo>
                    <a:pt x="71" y="40"/>
                    <a:pt x="74" y="65"/>
                    <a:pt x="64" y="70"/>
                  </a:cubicBezTo>
                  <a:cubicBezTo>
                    <a:pt x="53" y="75"/>
                    <a:pt x="32" y="61"/>
                    <a:pt x="16" y="43"/>
                  </a:cubicBezTo>
                  <a:cubicBezTo>
                    <a:pt x="0" y="26"/>
                    <a:pt x="2" y="3"/>
                    <a:pt x="2" y="2"/>
                  </a:cubicBezTo>
                  <a:close/>
                </a:path>
              </a:pathLst>
            </a:custGeom>
            <a:solidFill>
              <a:srgbClr val="FFE6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60"/>
            <p:cNvSpPr/>
            <p:nvPr/>
          </p:nvSpPr>
          <p:spPr bwMode="auto">
            <a:xfrm>
              <a:off x="7747000" y="-690563"/>
              <a:ext cx="282575" cy="347663"/>
            </a:xfrm>
            <a:custGeom>
              <a:avLst/>
              <a:gdLst>
                <a:gd name="T0" fmla="*/ 7 w 67"/>
                <a:gd name="T1" fmla="*/ 0 h 82"/>
                <a:gd name="T2" fmla="*/ 53 w 67"/>
                <a:gd name="T3" fmla="*/ 28 h 82"/>
                <a:gd name="T4" fmla="*/ 56 w 67"/>
                <a:gd name="T5" fmla="*/ 79 h 82"/>
                <a:gd name="T6" fmla="*/ 14 w 67"/>
                <a:gd name="T7" fmla="*/ 43 h 82"/>
                <a:gd name="T8" fmla="*/ 7 w 67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82">
                  <a:moveTo>
                    <a:pt x="7" y="0"/>
                  </a:moveTo>
                  <a:cubicBezTo>
                    <a:pt x="6" y="0"/>
                    <a:pt x="39" y="4"/>
                    <a:pt x="53" y="28"/>
                  </a:cubicBezTo>
                  <a:cubicBezTo>
                    <a:pt x="67" y="51"/>
                    <a:pt x="67" y="77"/>
                    <a:pt x="56" y="79"/>
                  </a:cubicBezTo>
                  <a:cubicBezTo>
                    <a:pt x="44" y="82"/>
                    <a:pt x="27" y="64"/>
                    <a:pt x="14" y="43"/>
                  </a:cubicBezTo>
                  <a:cubicBezTo>
                    <a:pt x="0" y="23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FFE6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61"/>
            <p:cNvSpPr/>
            <p:nvPr/>
          </p:nvSpPr>
          <p:spPr bwMode="auto">
            <a:xfrm>
              <a:off x="7739063" y="-444500"/>
              <a:ext cx="257175" cy="381000"/>
            </a:xfrm>
            <a:custGeom>
              <a:avLst/>
              <a:gdLst>
                <a:gd name="T0" fmla="*/ 10 w 61"/>
                <a:gd name="T1" fmla="*/ 0 h 90"/>
                <a:gd name="T2" fmla="*/ 51 w 61"/>
                <a:gd name="T3" fmla="*/ 38 h 90"/>
                <a:gd name="T4" fmla="*/ 46 w 61"/>
                <a:gd name="T5" fmla="*/ 89 h 90"/>
                <a:gd name="T6" fmla="*/ 10 w 61"/>
                <a:gd name="T7" fmla="*/ 45 h 90"/>
                <a:gd name="T8" fmla="*/ 10 w 61"/>
                <a:gd name="T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90">
                  <a:moveTo>
                    <a:pt x="10" y="0"/>
                  </a:moveTo>
                  <a:cubicBezTo>
                    <a:pt x="10" y="0"/>
                    <a:pt x="40" y="11"/>
                    <a:pt x="51" y="38"/>
                  </a:cubicBezTo>
                  <a:cubicBezTo>
                    <a:pt x="61" y="64"/>
                    <a:pt x="57" y="89"/>
                    <a:pt x="46" y="89"/>
                  </a:cubicBezTo>
                  <a:cubicBezTo>
                    <a:pt x="34" y="90"/>
                    <a:pt x="20" y="68"/>
                    <a:pt x="10" y="45"/>
                  </a:cubicBezTo>
                  <a:cubicBezTo>
                    <a:pt x="0" y="22"/>
                    <a:pt x="10" y="0"/>
                    <a:pt x="10" y="0"/>
                  </a:cubicBezTo>
                  <a:close/>
                </a:path>
              </a:pathLst>
            </a:custGeom>
            <a:solidFill>
              <a:srgbClr val="FFE6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62"/>
            <p:cNvSpPr/>
            <p:nvPr/>
          </p:nvSpPr>
          <p:spPr bwMode="auto">
            <a:xfrm>
              <a:off x="7696200" y="-198438"/>
              <a:ext cx="219075" cy="415925"/>
            </a:xfrm>
            <a:custGeom>
              <a:avLst/>
              <a:gdLst>
                <a:gd name="T0" fmla="*/ 12 w 52"/>
                <a:gd name="T1" fmla="*/ 0 h 98"/>
                <a:gd name="T2" fmla="*/ 46 w 52"/>
                <a:gd name="T3" fmla="*/ 46 h 98"/>
                <a:gd name="T4" fmla="*/ 34 w 52"/>
                <a:gd name="T5" fmla="*/ 96 h 98"/>
                <a:gd name="T6" fmla="*/ 6 w 52"/>
                <a:gd name="T7" fmla="*/ 45 h 98"/>
                <a:gd name="T8" fmla="*/ 12 w 52"/>
                <a:gd name="T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98">
                  <a:moveTo>
                    <a:pt x="12" y="0"/>
                  </a:moveTo>
                  <a:cubicBezTo>
                    <a:pt x="12" y="0"/>
                    <a:pt x="40" y="18"/>
                    <a:pt x="46" y="46"/>
                  </a:cubicBezTo>
                  <a:cubicBezTo>
                    <a:pt x="52" y="74"/>
                    <a:pt x="45" y="98"/>
                    <a:pt x="34" y="96"/>
                  </a:cubicBezTo>
                  <a:cubicBezTo>
                    <a:pt x="23" y="95"/>
                    <a:pt x="12" y="70"/>
                    <a:pt x="6" y="45"/>
                  </a:cubicBezTo>
                  <a:cubicBezTo>
                    <a:pt x="0" y="20"/>
                    <a:pt x="12" y="1"/>
                    <a:pt x="12" y="0"/>
                  </a:cubicBezTo>
                  <a:close/>
                </a:path>
              </a:pathLst>
            </a:custGeom>
            <a:solidFill>
              <a:srgbClr val="FFE6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63"/>
            <p:cNvSpPr/>
            <p:nvPr/>
          </p:nvSpPr>
          <p:spPr bwMode="auto">
            <a:xfrm>
              <a:off x="7615238" y="42863"/>
              <a:ext cx="182563" cy="441325"/>
            </a:xfrm>
            <a:custGeom>
              <a:avLst/>
              <a:gdLst>
                <a:gd name="T0" fmla="*/ 15 w 43"/>
                <a:gd name="T1" fmla="*/ 0 h 104"/>
                <a:gd name="T2" fmla="*/ 42 w 43"/>
                <a:gd name="T3" fmla="*/ 52 h 104"/>
                <a:gd name="T4" fmla="*/ 22 w 43"/>
                <a:gd name="T5" fmla="*/ 100 h 104"/>
                <a:gd name="T6" fmla="*/ 2 w 43"/>
                <a:gd name="T7" fmla="*/ 43 h 104"/>
                <a:gd name="T8" fmla="*/ 15 w 43"/>
                <a:gd name="T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04">
                  <a:moveTo>
                    <a:pt x="15" y="0"/>
                  </a:moveTo>
                  <a:cubicBezTo>
                    <a:pt x="15" y="0"/>
                    <a:pt x="40" y="23"/>
                    <a:pt x="42" y="52"/>
                  </a:cubicBezTo>
                  <a:cubicBezTo>
                    <a:pt x="43" y="81"/>
                    <a:pt x="32" y="104"/>
                    <a:pt x="22" y="100"/>
                  </a:cubicBezTo>
                  <a:cubicBezTo>
                    <a:pt x="11" y="96"/>
                    <a:pt x="5" y="70"/>
                    <a:pt x="2" y="43"/>
                  </a:cubicBezTo>
                  <a:cubicBezTo>
                    <a:pt x="0" y="17"/>
                    <a:pt x="15" y="0"/>
                    <a:pt x="15" y="0"/>
                  </a:cubicBezTo>
                  <a:close/>
                </a:path>
              </a:pathLst>
            </a:custGeom>
            <a:solidFill>
              <a:srgbClr val="FFE6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64"/>
            <p:cNvSpPr/>
            <p:nvPr/>
          </p:nvSpPr>
          <p:spPr bwMode="auto">
            <a:xfrm>
              <a:off x="7488238" y="268288"/>
              <a:ext cx="177800" cy="454025"/>
            </a:xfrm>
            <a:custGeom>
              <a:avLst/>
              <a:gdLst>
                <a:gd name="T0" fmla="*/ 21 w 42"/>
                <a:gd name="T1" fmla="*/ 0 h 107"/>
                <a:gd name="T2" fmla="*/ 39 w 42"/>
                <a:gd name="T3" fmla="*/ 57 h 107"/>
                <a:gd name="T4" fmla="*/ 12 w 42"/>
                <a:gd name="T5" fmla="*/ 101 h 107"/>
                <a:gd name="T6" fmla="*/ 2 w 42"/>
                <a:gd name="T7" fmla="*/ 41 h 107"/>
                <a:gd name="T8" fmla="*/ 21 w 42"/>
                <a:gd name="T9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07">
                  <a:moveTo>
                    <a:pt x="21" y="0"/>
                  </a:moveTo>
                  <a:cubicBezTo>
                    <a:pt x="21" y="0"/>
                    <a:pt x="42" y="28"/>
                    <a:pt x="39" y="57"/>
                  </a:cubicBezTo>
                  <a:cubicBezTo>
                    <a:pt x="36" y="87"/>
                    <a:pt x="21" y="107"/>
                    <a:pt x="12" y="101"/>
                  </a:cubicBezTo>
                  <a:cubicBezTo>
                    <a:pt x="2" y="95"/>
                    <a:pt x="0" y="67"/>
                    <a:pt x="2" y="41"/>
                  </a:cubicBezTo>
                  <a:cubicBezTo>
                    <a:pt x="4" y="15"/>
                    <a:pt x="21" y="1"/>
                    <a:pt x="21" y="0"/>
                  </a:cubicBezTo>
                  <a:close/>
                </a:path>
              </a:pathLst>
            </a:custGeom>
            <a:solidFill>
              <a:srgbClr val="FFE6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65"/>
            <p:cNvSpPr/>
            <p:nvPr/>
          </p:nvSpPr>
          <p:spPr bwMode="auto">
            <a:xfrm>
              <a:off x="7297738" y="471488"/>
              <a:ext cx="212725" cy="449263"/>
            </a:xfrm>
            <a:custGeom>
              <a:avLst/>
              <a:gdLst>
                <a:gd name="T0" fmla="*/ 35 w 50"/>
                <a:gd name="T1" fmla="*/ 0 h 106"/>
                <a:gd name="T2" fmla="*/ 42 w 50"/>
                <a:gd name="T3" fmla="*/ 61 h 106"/>
                <a:gd name="T4" fmla="*/ 8 w 50"/>
                <a:gd name="T5" fmla="*/ 98 h 106"/>
                <a:gd name="T6" fmla="*/ 9 w 50"/>
                <a:gd name="T7" fmla="*/ 37 h 106"/>
                <a:gd name="T8" fmla="*/ 35 w 50"/>
                <a:gd name="T9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06">
                  <a:moveTo>
                    <a:pt x="35" y="0"/>
                  </a:moveTo>
                  <a:cubicBezTo>
                    <a:pt x="35" y="0"/>
                    <a:pt x="50" y="32"/>
                    <a:pt x="42" y="61"/>
                  </a:cubicBezTo>
                  <a:cubicBezTo>
                    <a:pt x="35" y="89"/>
                    <a:pt x="17" y="106"/>
                    <a:pt x="8" y="98"/>
                  </a:cubicBezTo>
                  <a:cubicBezTo>
                    <a:pt x="0" y="90"/>
                    <a:pt x="2" y="62"/>
                    <a:pt x="9" y="37"/>
                  </a:cubicBezTo>
                  <a:cubicBezTo>
                    <a:pt x="15" y="11"/>
                    <a:pt x="34" y="1"/>
                    <a:pt x="35" y="0"/>
                  </a:cubicBezTo>
                  <a:close/>
                </a:path>
              </a:pathLst>
            </a:custGeom>
            <a:solidFill>
              <a:srgbClr val="FFE6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66"/>
            <p:cNvSpPr/>
            <p:nvPr/>
          </p:nvSpPr>
          <p:spPr bwMode="auto">
            <a:xfrm>
              <a:off x="7065963" y="646113"/>
              <a:ext cx="257175" cy="428625"/>
            </a:xfrm>
            <a:custGeom>
              <a:avLst/>
              <a:gdLst>
                <a:gd name="T0" fmla="*/ 51 w 61"/>
                <a:gd name="T1" fmla="*/ 1 h 101"/>
                <a:gd name="T2" fmla="*/ 48 w 61"/>
                <a:gd name="T3" fmla="*/ 62 h 101"/>
                <a:gd name="T4" fmla="*/ 7 w 61"/>
                <a:gd name="T5" fmla="*/ 91 h 101"/>
                <a:gd name="T6" fmla="*/ 19 w 61"/>
                <a:gd name="T7" fmla="*/ 31 h 101"/>
                <a:gd name="T8" fmla="*/ 51 w 61"/>
                <a:gd name="T9" fmla="*/ 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101">
                  <a:moveTo>
                    <a:pt x="51" y="1"/>
                  </a:moveTo>
                  <a:cubicBezTo>
                    <a:pt x="50" y="0"/>
                    <a:pt x="61" y="35"/>
                    <a:pt x="48" y="62"/>
                  </a:cubicBezTo>
                  <a:cubicBezTo>
                    <a:pt x="35" y="88"/>
                    <a:pt x="14" y="101"/>
                    <a:pt x="7" y="91"/>
                  </a:cubicBezTo>
                  <a:cubicBezTo>
                    <a:pt x="0" y="82"/>
                    <a:pt x="8" y="55"/>
                    <a:pt x="19" y="31"/>
                  </a:cubicBezTo>
                  <a:cubicBezTo>
                    <a:pt x="30" y="7"/>
                    <a:pt x="50" y="1"/>
                    <a:pt x="51" y="1"/>
                  </a:cubicBezTo>
                  <a:close/>
                </a:path>
              </a:pathLst>
            </a:custGeom>
            <a:solidFill>
              <a:srgbClr val="FFE6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67"/>
            <p:cNvSpPr/>
            <p:nvPr/>
          </p:nvSpPr>
          <p:spPr bwMode="auto">
            <a:xfrm>
              <a:off x="6799263" y="785813"/>
              <a:ext cx="300038" cy="385763"/>
            </a:xfrm>
            <a:custGeom>
              <a:avLst/>
              <a:gdLst>
                <a:gd name="T0" fmla="*/ 67 w 71"/>
                <a:gd name="T1" fmla="*/ 0 h 91"/>
                <a:gd name="T2" fmla="*/ 53 w 71"/>
                <a:gd name="T3" fmla="*/ 60 h 91"/>
                <a:gd name="T4" fmla="*/ 5 w 71"/>
                <a:gd name="T5" fmla="*/ 80 h 91"/>
                <a:gd name="T6" fmla="*/ 29 w 71"/>
                <a:gd name="T7" fmla="*/ 23 h 91"/>
                <a:gd name="T8" fmla="*/ 67 w 71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91">
                  <a:moveTo>
                    <a:pt x="67" y="0"/>
                  </a:moveTo>
                  <a:cubicBezTo>
                    <a:pt x="67" y="0"/>
                    <a:pt x="71" y="36"/>
                    <a:pt x="53" y="60"/>
                  </a:cubicBezTo>
                  <a:cubicBezTo>
                    <a:pt x="35" y="83"/>
                    <a:pt x="11" y="91"/>
                    <a:pt x="5" y="80"/>
                  </a:cubicBezTo>
                  <a:cubicBezTo>
                    <a:pt x="0" y="69"/>
                    <a:pt x="14" y="45"/>
                    <a:pt x="29" y="23"/>
                  </a:cubicBezTo>
                  <a:cubicBezTo>
                    <a:pt x="45" y="2"/>
                    <a:pt x="67" y="0"/>
                    <a:pt x="67" y="0"/>
                  </a:cubicBezTo>
                  <a:close/>
                </a:path>
              </a:pathLst>
            </a:custGeom>
            <a:solidFill>
              <a:srgbClr val="FFE6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68"/>
            <p:cNvSpPr/>
            <p:nvPr/>
          </p:nvSpPr>
          <p:spPr bwMode="auto">
            <a:xfrm>
              <a:off x="6502400" y="869950"/>
              <a:ext cx="355600" cy="334963"/>
            </a:xfrm>
            <a:custGeom>
              <a:avLst/>
              <a:gdLst>
                <a:gd name="T0" fmla="*/ 84 w 84"/>
                <a:gd name="T1" fmla="*/ 2 h 79"/>
                <a:gd name="T2" fmla="*/ 58 w 84"/>
                <a:gd name="T3" fmla="*/ 57 h 79"/>
                <a:gd name="T4" fmla="*/ 4 w 84"/>
                <a:gd name="T5" fmla="*/ 67 h 79"/>
                <a:gd name="T6" fmla="*/ 41 w 84"/>
                <a:gd name="T7" fmla="*/ 17 h 79"/>
                <a:gd name="T8" fmla="*/ 84 w 84"/>
                <a:gd name="T9" fmla="*/ 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9">
                  <a:moveTo>
                    <a:pt x="84" y="2"/>
                  </a:moveTo>
                  <a:cubicBezTo>
                    <a:pt x="84" y="2"/>
                    <a:pt x="81" y="39"/>
                    <a:pt x="58" y="57"/>
                  </a:cubicBezTo>
                  <a:cubicBezTo>
                    <a:pt x="35" y="76"/>
                    <a:pt x="7" y="79"/>
                    <a:pt x="4" y="67"/>
                  </a:cubicBezTo>
                  <a:cubicBezTo>
                    <a:pt x="0" y="55"/>
                    <a:pt x="20" y="34"/>
                    <a:pt x="41" y="17"/>
                  </a:cubicBezTo>
                  <a:cubicBezTo>
                    <a:pt x="62" y="0"/>
                    <a:pt x="84" y="2"/>
                    <a:pt x="84" y="2"/>
                  </a:cubicBezTo>
                  <a:close/>
                </a:path>
              </a:pathLst>
            </a:custGeom>
            <a:solidFill>
              <a:srgbClr val="FFE6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69"/>
            <p:cNvSpPr/>
            <p:nvPr/>
          </p:nvSpPr>
          <p:spPr bwMode="auto">
            <a:xfrm>
              <a:off x="7396163" y="-2219325"/>
              <a:ext cx="292100" cy="484188"/>
            </a:xfrm>
            <a:custGeom>
              <a:avLst/>
              <a:gdLst>
                <a:gd name="T0" fmla="*/ 0 w 69"/>
                <a:gd name="T1" fmla="*/ 0 h 114"/>
                <a:gd name="T2" fmla="*/ 53 w 69"/>
                <a:gd name="T3" fmla="*/ 39 h 114"/>
                <a:gd name="T4" fmla="*/ 57 w 69"/>
                <a:gd name="T5" fmla="*/ 107 h 114"/>
                <a:gd name="T6" fmla="*/ 17 w 69"/>
                <a:gd name="T7" fmla="*/ 67 h 114"/>
                <a:gd name="T8" fmla="*/ 0 w 69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14">
                  <a:moveTo>
                    <a:pt x="0" y="0"/>
                  </a:moveTo>
                  <a:cubicBezTo>
                    <a:pt x="0" y="0"/>
                    <a:pt x="36" y="8"/>
                    <a:pt x="53" y="39"/>
                  </a:cubicBezTo>
                  <a:cubicBezTo>
                    <a:pt x="69" y="70"/>
                    <a:pt x="68" y="101"/>
                    <a:pt x="57" y="107"/>
                  </a:cubicBezTo>
                  <a:cubicBezTo>
                    <a:pt x="47" y="114"/>
                    <a:pt x="32" y="96"/>
                    <a:pt x="17" y="67"/>
                  </a:cubicBezTo>
                  <a:cubicBezTo>
                    <a:pt x="2" y="3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E6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70"/>
            <p:cNvSpPr/>
            <p:nvPr/>
          </p:nvSpPr>
          <p:spPr bwMode="auto">
            <a:xfrm>
              <a:off x="7675563" y="-2019300"/>
              <a:ext cx="236538" cy="509588"/>
            </a:xfrm>
            <a:custGeom>
              <a:avLst/>
              <a:gdLst>
                <a:gd name="T0" fmla="*/ 6 w 56"/>
                <a:gd name="T1" fmla="*/ 0 h 120"/>
                <a:gd name="T2" fmla="*/ 47 w 56"/>
                <a:gd name="T3" fmla="*/ 48 h 120"/>
                <a:gd name="T4" fmla="*/ 38 w 56"/>
                <a:gd name="T5" fmla="*/ 115 h 120"/>
                <a:gd name="T6" fmla="*/ 8 w 56"/>
                <a:gd name="T7" fmla="*/ 69 h 120"/>
                <a:gd name="T8" fmla="*/ 6 w 56"/>
                <a:gd name="T9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120">
                  <a:moveTo>
                    <a:pt x="6" y="0"/>
                  </a:moveTo>
                  <a:cubicBezTo>
                    <a:pt x="6" y="0"/>
                    <a:pt x="38" y="14"/>
                    <a:pt x="47" y="48"/>
                  </a:cubicBezTo>
                  <a:cubicBezTo>
                    <a:pt x="56" y="81"/>
                    <a:pt x="49" y="111"/>
                    <a:pt x="38" y="115"/>
                  </a:cubicBezTo>
                  <a:cubicBezTo>
                    <a:pt x="26" y="120"/>
                    <a:pt x="16" y="99"/>
                    <a:pt x="8" y="69"/>
                  </a:cubicBezTo>
                  <a:cubicBezTo>
                    <a:pt x="0" y="38"/>
                    <a:pt x="6" y="0"/>
                    <a:pt x="6" y="0"/>
                  </a:cubicBezTo>
                  <a:close/>
                </a:path>
              </a:pathLst>
            </a:custGeom>
            <a:solidFill>
              <a:srgbClr val="FFE6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71"/>
            <p:cNvSpPr/>
            <p:nvPr/>
          </p:nvSpPr>
          <p:spPr bwMode="auto">
            <a:xfrm>
              <a:off x="7886700" y="-1768475"/>
              <a:ext cx="190500" cy="512763"/>
            </a:xfrm>
            <a:custGeom>
              <a:avLst/>
              <a:gdLst>
                <a:gd name="T0" fmla="*/ 14 w 45"/>
                <a:gd name="T1" fmla="*/ 0 h 121"/>
                <a:gd name="T2" fmla="*/ 27 w 45"/>
                <a:gd name="T3" fmla="*/ 14 h 121"/>
                <a:gd name="T4" fmla="*/ 43 w 45"/>
                <a:gd name="T5" fmla="*/ 55 h 121"/>
                <a:gd name="T6" fmla="*/ 21 w 45"/>
                <a:gd name="T7" fmla="*/ 119 h 121"/>
                <a:gd name="T8" fmla="*/ 1 w 45"/>
                <a:gd name="T9" fmla="*/ 68 h 121"/>
                <a:gd name="T10" fmla="*/ 14 w 45"/>
                <a:gd name="T11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121">
                  <a:moveTo>
                    <a:pt x="14" y="0"/>
                  </a:moveTo>
                  <a:cubicBezTo>
                    <a:pt x="13" y="0"/>
                    <a:pt x="20" y="5"/>
                    <a:pt x="27" y="14"/>
                  </a:cubicBezTo>
                  <a:cubicBezTo>
                    <a:pt x="34" y="23"/>
                    <a:pt x="42" y="37"/>
                    <a:pt x="43" y="55"/>
                  </a:cubicBezTo>
                  <a:cubicBezTo>
                    <a:pt x="45" y="89"/>
                    <a:pt x="33" y="117"/>
                    <a:pt x="21" y="119"/>
                  </a:cubicBezTo>
                  <a:cubicBezTo>
                    <a:pt x="10" y="121"/>
                    <a:pt x="3" y="99"/>
                    <a:pt x="1" y="68"/>
                  </a:cubicBezTo>
                  <a:cubicBezTo>
                    <a:pt x="0" y="36"/>
                    <a:pt x="13" y="0"/>
                    <a:pt x="14" y="0"/>
                  </a:cubicBezTo>
                  <a:close/>
                </a:path>
              </a:pathLst>
            </a:custGeom>
            <a:solidFill>
              <a:srgbClr val="FFE6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72"/>
            <p:cNvSpPr/>
            <p:nvPr/>
          </p:nvSpPr>
          <p:spPr bwMode="auto">
            <a:xfrm>
              <a:off x="8008938" y="-1476375"/>
              <a:ext cx="198438" cy="504825"/>
            </a:xfrm>
            <a:custGeom>
              <a:avLst/>
              <a:gdLst>
                <a:gd name="T0" fmla="*/ 27 w 47"/>
                <a:gd name="T1" fmla="*/ 0 h 119"/>
                <a:gd name="T2" fmla="*/ 38 w 47"/>
                <a:gd name="T3" fmla="*/ 16 h 119"/>
                <a:gd name="T4" fmla="*/ 45 w 47"/>
                <a:gd name="T5" fmla="*/ 60 h 119"/>
                <a:gd name="T6" fmla="*/ 13 w 47"/>
                <a:gd name="T7" fmla="*/ 119 h 119"/>
                <a:gd name="T8" fmla="*/ 3 w 47"/>
                <a:gd name="T9" fmla="*/ 64 h 119"/>
                <a:gd name="T10" fmla="*/ 27 w 47"/>
                <a:gd name="T11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" h="119">
                  <a:moveTo>
                    <a:pt x="27" y="0"/>
                  </a:moveTo>
                  <a:cubicBezTo>
                    <a:pt x="27" y="0"/>
                    <a:pt x="33" y="6"/>
                    <a:pt x="38" y="16"/>
                  </a:cubicBezTo>
                  <a:cubicBezTo>
                    <a:pt x="43" y="27"/>
                    <a:pt x="47" y="42"/>
                    <a:pt x="45" y="60"/>
                  </a:cubicBezTo>
                  <a:cubicBezTo>
                    <a:pt x="41" y="94"/>
                    <a:pt x="25" y="119"/>
                    <a:pt x="13" y="119"/>
                  </a:cubicBezTo>
                  <a:cubicBezTo>
                    <a:pt x="2" y="119"/>
                    <a:pt x="0" y="96"/>
                    <a:pt x="3" y="64"/>
                  </a:cubicBezTo>
                  <a:cubicBezTo>
                    <a:pt x="7" y="33"/>
                    <a:pt x="27" y="0"/>
                    <a:pt x="27" y="0"/>
                  </a:cubicBezTo>
                  <a:close/>
                </a:path>
              </a:pathLst>
            </a:custGeom>
            <a:solidFill>
              <a:srgbClr val="FFE6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73"/>
            <p:cNvSpPr/>
            <p:nvPr/>
          </p:nvSpPr>
          <p:spPr bwMode="auto">
            <a:xfrm>
              <a:off x="8059738" y="-1154113"/>
              <a:ext cx="236538" cy="501650"/>
            </a:xfrm>
            <a:custGeom>
              <a:avLst/>
              <a:gdLst>
                <a:gd name="T0" fmla="*/ 44 w 56"/>
                <a:gd name="T1" fmla="*/ 0 h 118"/>
                <a:gd name="T2" fmla="*/ 51 w 56"/>
                <a:gd name="T3" fmla="*/ 19 h 118"/>
                <a:gd name="T4" fmla="*/ 51 w 56"/>
                <a:gd name="T5" fmla="*/ 63 h 118"/>
                <a:gd name="T6" fmla="*/ 11 w 56"/>
                <a:gd name="T7" fmla="*/ 116 h 118"/>
                <a:gd name="T8" fmla="*/ 10 w 56"/>
                <a:gd name="T9" fmla="*/ 59 h 118"/>
                <a:gd name="T10" fmla="*/ 44 w 56"/>
                <a:gd name="T11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18">
                  <a:moveTo>
                    <a:pt x="44" y="0"/>
                  </a:moveTo>
                  <a:cubicBezTo>
                    <a:pt x="44" y="0"/>
                    <a:pt x="48" y="7"/>
                    <a:pt x="51" y="19"/>
                  </a:cubicBezTo>
                  <a:cubicBezTo>
                    <a:pt x="54" y="30"/>
                    <a:pt x="56" y="46"/>
                    <a:pt x="51" y="63"/>
                  </a:cubicBezTo>
                  <a:cubicBezTo>
                    <a:pt x="41" y="96"/>
                    <a:pt x="22" y="118"/>
                    <a:pt x="11" y="116"/>
                  </a:cubicBezTo>
                  <a:cubicBezTo>
                    <a:pt x="0" y="113"/>
                    <a:pt x="1" y="90"/>
                    <a:pt x="10" y="59"/>
                  </a:cubicBezTo>
                  <a:cubicBezTo>
                    <a:pt x="19" y="29"/>
                    <a:pt x="44" y="0"/>
                    <a:pt x="44" y="0"/>
                  </a:cubicBezTo>
                  <a:close/>
                </a:path>
              </a:pathLst>
            </a:custGeom>
            <a:solidFill>
              <a:srgbClr val="FFE6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74"/>
            <p:cNvSpPr/>
            <p:nvPr/>
          </p:nvSpPr>
          <p:spPr bwMode="auto">
            <a:xfrm>
              <a:off x="8051800" y="-804863"/>
              <a:ext cx="279400" cy="474663"/>
            </a:xfrm>
            <a:custGeom>
              <a:avLst/>
              <a:gdLst>
                <a:gd name="T0" fmla="*/ 60 w 66"/>
                <a:gd name="T1" fmla="*/ 0 h 112"/>
                <a:gd name="T2" fmla="*/ 65 w 66"/>
                <a:gd name="T3" fmla="*/ 19 h 112"/>
                <a:gd name="T4" fmla="*/ 58 w 66"/>
                <a:gd name="T5" fmla="*/ 63 h 112"/>
                <a:gd name="T6" fmla="*/ 11 w 66"/>
                <a:gd name="T7" fmla="*/ 108 h 112"/>
                <a:gd name="T8" fmla="*/ 19 w 66"/>
                <a:gd name="T9" fmla="*/ 51 h 112"/>
                <a:gd name="T10" fmla="*/ 60 w 66"/>
                <a:gd name="T11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" h="112">
                  <a:moveTo>
                    <a:pt x="60" y="0"/>
                  </a:moveTo>
                  <a:cubicBezTo>
                    <a:pt x="60" y="0"/>
                    <a:pt x="64" y="7"/>
                    <a:pt x="65" y="19"/>
                  </a:cubicBezTo>
                  <a:cubicBezTo>
                    <a:pt x="66" y="31"/>
                    <a:pt x="65" y="48"/>
                    <a:pt x="58" y="63"/>
                  </a:cubicBezTo>
                  <a:cubicBezTo>
                    <a:pt x="43" y="95"/>
                    <a:pt x="21" y="112"/>
                    <a:pt x="11" y="108"/>
                  </a:cubicBezTo>
                  <a:cubicBezTo>
                    <a:pt x="0" y="103"/>
                    <a:pt x="5" y="80"/>
                    <a:pt x="19" y="51"/>
                  </a:cubicBezTo>
                  <a:cubicBezTo>
                    <a:pt x="32" y="23"/>
                    <a:pt x="60" y="0"/>
                    <a:pt x="60" y="0"/>
                  </a:cubicBezTo>
                  <a:close/>
                </a:path>
              </a:pathLst>
            </a:custGeom>
            <a:solidFill>
              <a:srgbClr val="FFE6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75"/>
            <p:cNvSpPr/>
            <p:nvPr/>
          </p:nvSpPr>
          <p:spPr bwMode="auto">
            <a:xfrm>
              <a:off x="8001000" y="-454025"/>
              <a:ext cx="320675" cy="446088"/>
            </a:xfrm>
            <a:custGeom>
              <a:avLst/>
              <a:gdLst>
                <a:gd name="T0" fmla="*/ 74 w 76"/>
                <a:gd name="T1" fmla="*/ 0 h 105"/>
                <a:gd name="T2" fmla="*/ 75 w 76"/>
                <a:gd name="T3" fmla="*/ 21 h 105"/>
                <a:gd name="T4" fmla="*/ 62 w 76"/>
                <a:gd name="T5" fmla="*/ 63 h 105"/>
                <a:gd name="T6" fmla="*/ 10 w 76"/>
                <a:gd name="T7" fmla="*/ 98 h 105"/>
                <a:gd name="T8" fmla="*/ 26 w 76"/>
                <a:gd name="T9" fmla="*/ 43 h 105"/>
                <a:gd name="T10" fmla="*/ 74 w 76"/>
                <a:gd name="T11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" h="105">
                  <a:moveTo>
                    <a:pt x="74" y="0"/>
                  </a:moveTo>
                  <a:cubicBezTo>
                    <a:pt x="74" y="0"/>
                    <a:pt x="76" y="9"/>
                    <a:pt x="75" y="21"/>
                  </a:cubicBezTo>
                  <a:cubicBezTo>
                    <a:pt x="75" y="33"/>
                    <a:pt x="71" y="49"/>
                    <a:pt x="62" y="63"/>
                  </a:cubicBezTo>
                  <a:cubicBezTo>
                    <a:pt x="43" y="92"/>
                    <a:pt x="19" y="105"/>
                    <a:pt x="10" y="98"/>
                  </a:cubicBezTo>
                  <a:cubicBezTo>
                    <a:pt x="0" y="91"/>
                    <a:pt x="8" y="69"/>
                    <a:pt x="26" y="43"/>
                  </a:cubicBezTo>
                  <a:cubicBezTo>
                    <a:pt x="43" y="18"/>
                    <a:pt x="74" y="0"/>
                    <a:pt x="74" y="0"/>
                  </a:cubicBezTo>
                  <a:close/>
                </a:path>
              </a:pathLst>
            </a:custGeom>
            <a:solidFill>
              <a:srgbClr val="FFE6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76"/>
            <p:cNvSpPr/>
            <p:nvPr/>
          </p:nvSpPr>
          <p:spPr bwMode="auto">
            <a:xfrm>
              <a:off x="7907338" y="-96838"/>
              <a:ext cx="363538" cy="393700"/>
            </a:xfrm>
            <a:custGeom>
              <a:avLst/>
              <a:gdLst>
                <a:gd name="T0" fmla="*/ 85 w 86"/>
                <a:gd name="T1" fmla="*/ 0 h 93"/>
                <a:gd name="T2" fmla="*/ 83 w 86"/>
                <a:gd name="T3" fmla="*/ 21 h 93"/>
                <a:gd name="T4" fmla="*/ 64 w 86"/>
                <a:gd name="T5" fmla="*/ 60 h 93"/>
                <a:gd name="T6" fmla="*/ 8 w 86"/>
                <a:gd name="T7" fmla="*/ 85 h 93"/>
                <a:gd name="T8" fmla="*/ 32 w 86"/>
                <a:gd name="T9" fmla="*/ 33 h 93"/>
                <a:gd name="T10" fmla="*/ 85 w 86"/>
                <a:gd name="T11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3">
                  <a:moveTo>
                    <a:pt x="85" y="0"/>
                  </a:moveTo>
                  <a:cubicBezTo>
                    <a:pt x="85" y="0"/>
                    <a:pt x="86" y="9"/>
                    <a:pt x="83" y="21"/>
                  </a:cubicBezTo>
                  <a:cubicBezTo>
                    <a:pt x="81" y="33"/>
                    <a:pt x="75" y="48"/>
                    <a:pt x="64" y="60"/>
                  </a:cubicBezTo>
                  <a:cubicBezTo>
                    <a:pt x="42" y="85"/>
                    <a:pt x="16" y="93"/>
                    <a:pt x="8" y="85"/>
                  </a:cubicBezTo>
                  <a:cubicBezTo>
                    <a:pt x="0" y="76"/>
                    <a:pt x="11" y="55"/>
                    <a:pt x="32" y="33"/>
                  </a:cubicBezTo>
                  <a:cubicBezTo>
                    <a:pt x="52" y="11"/>
                    <a:pt x="85" y="0"/>
                    <a:pt x="85" y="0"/>
                  </a:cubicBezTo>
                  <a:close/>
                </a:path>
              </a:pathLst>
            </a:custGeom>
            <a:solidFill>
              <a:srgbClr val="FFE6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77"/>
            <p:cNvSpPr/>
            <p:nvPr/>
          </p:nvSpPr>
          <p:spPr bwMode="auto">
            <a:xfrm>
              <a:off x="7772400" y="246063"/>
              <a:ext cx="401638" cy="336550"/>
            </a:xfrm>
            <a:custGeom>
              <a:avLst/>
              <a:gdLst>
                <a:gd name="T0" fmla="*/ 94 w 95"/>
                <a:gd name="T1" fmla="*/ 0 h 79"/>
                <a:gd name="T2" fmla="*/ 65 w 95"/>
                <a:gd name="T3" fmla="*/ 56 h 79"/>
                <a:gd name="T4" fmla="*/ 7 w 95"/>
                <a:gd name="T5" fmla="*/ 69 h 79"/>
                <a:gd name="T6" fmla="*/ 37 w 95"/>
                <a:gd name="T7" fmla="*/ 23 h 79"/>
                <a:gd name="T8" fmla="*/ 94 w 95"/>
                <a:gd name="T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79">
                  <a:moveTo>
                    <a:pt x="94" y="0"/>
                  </a:moveTo>
                  <a:cubicBezTo>
                    <a:pt x="95" y="0"/>
                    <a:pt x="91" y="36"/>
                    <a:pt x="65" y="56"/>
                  </a:cubicBezTo>
                  <a:cubicBezTo>
                    <a:pt x="39" y="76"/>
                    <a:pt x="13" y="79"/>
                    <a:pt x="7" y="69"/>
                  </a:cubicBezTo>
                  <a:cubicBezTo>
                    <a:pt x="0" y="59"/>
                    <a:pt x="14" y="41"/>
                    <a:pt x="37" y="23"/>
                  </a:cubicBezTo>
                  <a:cubicBezTo>
                    <a:pt x="61" y="5"/>
                    <a:pt x="94" y="0"/>
                    <a:pt x="94" y="0"/>
                  </a:cubicBezTo>
                  <a:close/>
                </a:path>
              </a:pathLst>
            </a:custGeom>
            <a:solidFill>
              <a:srgbClr val="FFE6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78"/>
            <p:cNvSpPr/>
            <p:nvPr/>
          </p:nvSpPr>
          <p:spPr bwMode="auto">
            <a:xfrm>
              <a:off x="7599363" y="560388"/>
              <a:ext cx="427038" cy="284163"/>
            </a:xfrm>
            <a:custGeom>
              <a:avLst/>
              <a:gdLst>
                <a:gd name="T0" fmla="*/ 101 w 101"/>
                <a:gd name="T1" fmla="*/ 3 h 67"/>
                <a:gd name="T2" fmla="*/ 63 w 101"/>
                <a:gd name="T3" fmla="*/ 52 h 67"/>
                <a:gd name="T4" fmla="*/ 4 w 101"/>
                <a:gd name="T5" fmla="*/ 53 h 67"/>
                <a:gd name="T6" fmla="*/ 42 w 101"/>
                <a:gd name="T7" fmla="*/ 13 h 67"/>
                <a:gd name="T8" fmla="*/ 101 w 101"/>
                <a:gd name="T9" fmla="*/ 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67">
                  <a:moveTo>
                    <a:pt x="101" y="3"/>
                  </a:moveTo>
                  <a:cubicBezTo>
                    <a:pt x="101" y="2"/>
                    <a:pt x="92" y="37"/>
                    <a:pt x="63" y="52"/>
                  </a:cubicBezTo>
                  <a:cubicBezTo>
                    <a:pt x="35" y="67"/>
                    <a:pt x="9" y="64"/>
                    <a:pt x="4" y="53"/>
                  </a:cubicBezTo>
                  <a:cubicBezTo>
                    <a:pt x="0" y="42"/>
                    <a:pt x="16" y="26"/>
                    <a:pt x="42" y="13"/>
                  </a:cubicBezTo>
                  <a:cubicBezTo>
                    <a:pt x="67" y="0"/>
                    <a:pt x="101" y="3"/>
                    <a:pt x="101" y="3"/>
                  </a:cubicBezTo>
                  <a:close/>
                </a:path>
              </a:pathLst>
            </a:custGeom>
            <a:solidFill>
              <a:srgbClr val="FFE6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79"/>
            <p:cNvSpPr/>
            <p:nvPr/>
          </p:nvSpPr>
          <p:spPr bwMode="auto">
            <a:xfrm>
              <a:off x="7383463" y="823913"/>
              <a:ext cx="452438" cy="254000"/>
            </a:xfrm>
            <a:custGeom>
              <a:avLst/>
              <a:gdLst>
                <a:gd name="T0" fmla="*/ 106 w 107"/>
                <a:gd name="T1" fmla="*/ 9 h 60"/>
                <a:gd name="T2" fmla="*/ 61 w 107"/>
                <a:gd name="T3" fmla="*/ 51 h 60"/>
                <a:gd name="T4" fmla="*/ 3 w 107"/>
                <a:gd name="T5" fmla="*/ 40 h 60"/>
                <a:gd name="T6" fmla="*/ 47 w 107"/>
                <a:gd name="T7" fmla="*/ 8 h 60"/>
                <a:gd name="T8" fmla="*/ 106 w 107"/>
                <a:gd name="T9" fmla="*/ 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60">
                  <a:moveTo>
                    <a:pt x="106" y="9"/>
                  </a:moveTo>
                  <a:cubicBezTo>
                    <a:pt x="107" y="9"/>
                    <a:pt x="92" y="42"/>
                    <a:pt x="61" y="51"/>
                  </a:cubicBezTo>
                  <a:cubicBezTo>
                    <a:pt x="31" y="60"/>
                    <a:pt x="6" y="52"/>
                    <a:pt x="3" y="40"/>
                  </a:cubicBezTo>
                  <a:cubicBezTo>
                    <a:pt x="0" y="27"/>
                    <a:pt x="20" y="16"/>
                    <a:pt x="47" y="8"/>
                  </a:cubicBezTo>
                  <a:cubicBezTo>
                    <a:pt x="74" y="0"/>
                    <a:pt x="106" y="9"/>
                    <a:pt x="106" y="9"/>
                  </a:cubicBezTo>
                  <a:close/>
                </a:path>
              </a:pathLst>
            </a:custGeom>
            <a:solidFill>
              <a:srgbClr val="FFE6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80"/>
            <p:cNvSpPr/>
            <p:nvPr/>
          </p:nvSpPr>
          <p:spPr bwMode="auto">
            <a:xfrm>
              <a:off x="7137400" y="1049338"/>
              <a:ext cx="457200" cy="207963"/>
            </a:xfrm>
            <a:custGeom>
              <a:avLst/>
              <a:gdLst>
                <a:gd name="T0" fmla="*/ 108 w 108"/>
                <a:gd name="T1" fmla="*/ 15 h 49"/>
                <a:gd name="T2" fmla="*/ 94 w 108"/>
                <a:gd name="T3" fmla="*/ 30 h 49"/>
                <a:gd name="T4" fmla="*/ 56 w 108"/>
                <a:gd name="T5" fmla="*/ 47 h 49"/>
                <a:gd name="T6" fmla="*/ 0 w 108"/>
                <a:gd name="T7" fmla="*/ 24 h 49"/>
                <a:gd name="T8" fmla="*/ 50 w 108"/>
                <a:gd name="T9" fmla="*/ 2 h 49"/>
                <a:gd name="T10" fmla="*/ 108 w 108"/>
                <a:gd name="T11" fmla="*/ 1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49">
                  <a:moveTo>
                    <a:pt x="108" y="15"/>
                  </a:moveTo>
                  <a:cubicBezTo>
                    <a:pt x="108" y="15"/>
                    <a:pt x="103" y="23"/>
                    <a:pt x="94" y="30"/>
                  </a:cubicBezTo>
                  <a:cubicBezTo>
                    <a:pt x="85" y="38"/>
                    <a:pt x="72" y="46"/>
                    <a:pt x="56" y="47"/>
                  </a:cubicBezTo>
                  <a:cubicBezTo>
                    <a:pt x="25" y="49"/>
                    <a:pt x="0" y="36"/>
                    <a:pt x="0" y="24"/>
                  </a:cubicBezTo>
                  <a:cubicBezTo>
                    <a:pt x="0" y="11"/>
                    <a:pt x="21" y="4"/>
                    <a:pt x="50" y="2"/>
                  </a:cubicBezTo>
                  <a:cubicBezTo>
                    <a:pt x="78" y="0"/>
                    <a:pt x="108" y="15"/>
                    <a:pt x="108" y="15"/>
                  </a:cubicBezTo>
                  <a:close/>
                </a:path>
              </a:pathLst>
            </a:custGeom>
            <a:solidFill>
              <a:srgbClr val="FFE6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81"/>
            <p:cNvSpPr/>
            <p:nvPr/>
          </p:nvSpPr>
          <p:spPr bwMode="auto">
            <a:xfrm>
              <a:off x="6832600" y="1184275"/>
              <a:ext cx="482600" cy="220663"/>
            </a:xfrm>
            <a:custGeom>
              <a:avLst/>
              <a:gdLst>
                <a:gd name="T0" fmla="*/ 114 w 114"/>
                <a:gd name="T1" fmla="*/ 30 h 52"/>
                <a:gd name="T2" fmla="*/ 97 w 114"/>
                <a:gd name="T3" fmla="*/ 42 h 52"/>
                <a:gd name="T4" fmla="*/ 56 w 114"/>
                <a:gd name="T5" fmla="*/ 50 h 52"/>
                <a:gd name="T6" fmla="*/ 3 w 114"/>
                <a:gd name="T7" fmla="*/ 15 h 52"/>
                <a:gd name="T8" fmla="*/ 57 w 114"/>
                <a:gd name="T9" fmla="*/ 4 h 52"/>
                <a:gd name="T10" fmla="*/ 114 w 114"/>
                <a:gd name="T11" fmla="*/ 3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52">
                  <a:moveTo>
                    <a:pt x="114" y="30"/>
                  </a:moveTo>
                  <a:cubicBezTo>
                    <a:pt x="114" y="30"/>
                    <a:pt x="108" y="36"/>
                    <a:pt x="97" y="42"/>
                  </a:cubicBezTo>
                  <a:cubicBezTo>
                    <a:pt x="87" y="47"/>
                    <a:pt x="72" y="52"/>
                    <a:pt x="56" y="50"/>
                  </a:cubicBezTo>
                  <a:cubicBezTo>
                    <a:pt x="23" y="46"/>
                    <a:pt x="0" y="27"/>
                    <a:pt x="3" y="15"/>
                  </a:cubicBezTo>
                  <a:cubicBezTo>
                    <a:pt x="5" y="3"/>
                    <a:pt x="28" y="0"/>
                    <a:pt x="57" y="4"/>
                  </a:cubicBezTo>
                  <a:cubicBezTo>
                    <a:pt x="86" y="8"/>
                    <a:pt x="114" y="30"/>
                    <a:pt x="114" y="30"/>
                  </a:cubicBezTo>
                  <a:close/>
                </a:path>
              </a:pathLst>
            </a:custGeom>
            <a:solidFill>
              <a:srgbClr val="FFE6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82"/>
            <p:cNvSpPr/>
            <p:nvPr/>
          </p:nvSpPr>
          <p:spPr bwMode="auto">
            <a:xfrm>
              <a:off x="6497638" y="1230313"/>
              <a:ext cx="495300" cy="268288"/>
            </a:xfrm>
            <a:custGeom>
              <a:avLst/>
              <a:gdLst>
                <a:gd name="T0" fmla="*/ 117 w 117"/>
                <a:gd name="T1" fmla="*/ 51 h 63"/>
                <a:gd name="T2" fmla="*/ 98 w 117"/>
                <a:gd name="T3" fmla="*/ 58 h 63"/>
                <a:gd name="T4" fmla="*/ 53 w 117"/>
                <a:gd name="T5" fmla="*/ 57 h 63"/>
                <a:gd name="T6" fmla="*/ 4 w 117"/>
                <a:gd name="T7" fmla="*/ 11 h 63"/>
                <a:gd name="T8" fmla="*/ 64 w 117"/>
                <a:gd name="T9" fmla="*/ 13 h 63"/>
                <a:gd name="T10" fmla="*/ 117 w 117"/>
                <a:gd name="T11" fmla="*/ 5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7" h="63">
                  <a:moveTo>
                    <a:pt x="117" y="51"/>
                  </a:moveTo>
                  <a:cubicBezTo>
                    <a:pt x="117" y="50"/>
                    <a:pt x="110" y="55"/>
                    <a:pt x="98" y="58"/>
                  </a:cubicBezTo>
                  <a:cubicBezTo>
                    <a:pt x="86" y="62"/>
                    <a:pt x="70" y="63"/>
                    <a:pt x="53" y="57"/>
                  </a:cubicBezTo>
                  <a:cubicBezTo>
                    <a:pt x="20" y="46"/>
                    <a:pt x="0" y="23"/>
                    <a:pt x="4" y="11"/>
                  </a:cubicBezTo>
                  <a:cubicBezTo>
                    <a:pt x="9" y="0"/>
                    <a:pt x="35" y="3"/>
                    <a:pt x="64" y="13"/>
                  </a:cubicBezTo>
                  <a:cubicBezTo>
                    <a:pt x="93" y="23"/>
                    <a:pt x="117" y="50"/>
                    <a:pt x="117" y="51"/>
                  </a:cubicBezTo>
                  <a:close/>
                </a:path>
              </a:pathLst>
            </a:custGeom>
            <a:solidFill>
              <a:srgbClr val="FFE6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83"/>
            <p:cNvSpPr/>
            <p:nvPr/>
          </p:nvSpPr>
          <p:spPr bwMode="auto">
            <a:xfrm>
              <a:off x="6218238" y="-1981200"/>
              <a:ext cx="1935163" cy="3276600"/>
            </a:xfrm>
            <a:custGeom>
              <a:avLst/>
              <a:gdLst>
                <a:gd name="T0" fmla="*/ 9 w 457"/>
                <a:gd name="T1" fmla="*/ 740 h 772"/>
                <a:gd name="T2" fmla="*/ 50 w 457"/>
                <a:gd name="T3" fmla="*/ 739 h 772"/>
                <a:gd name="T4" fmla="*/ 145 w 457"/>
                <a:gd name="T5" fmla="*/ 728 h 772"/>
                <a:gd name="T6" fmla="*/ 289 w 457"/>
                <a:gd name="T7" fmla="*/ 648 h 772"/>
                <a:gd name="T8" fmla="*/ 403 w 457"/>
                <a:gd name="T9" fmla="*/ 443 h 772"/>
                <a:gd name="T10" fmla="*/ 398 w 457"/>
                <a:gd name="T11" fmla="*/ 205 h 772"/>
                <a:gd name="T12" fmla="*/ 299 w 457"/>
                <a:gd name="T13" fmla="*/ 52 h 772"/>
                <a:gd name="T14" fmla="*/ 235 w 457"/>
                <a:gd name="T15" fmla="*/ 3 h 772"/>
                <a:gd name="T16" fmla="*/ 310 w 457"/>
                <a:gd name="T17" fmla="*/ 37 h 772"/>
                <a:gd name="T18" fmla="*/ 372 w 457"/>
                <a:gd name="T19" fmla="*/ 97 h 772"/>
                <a:gd name="T20" fmla="*/ 424 w 457"/>
                <a:gd name="T21" fmla="*/ 192 h 772"/>
                <a:gd name="T22" fmla="*/ 436 w 457"/>
                <a:gd name="T23" fmla="*/ 451 h 772"/>
                <a:gd name="T24" fmla="*/ 387 w 457"/>
                <a:gd name="T25" fmla="*/ 578 h 772"/>
                <a:gd name="T26" fmla="*/ 312 w 457"/>
                <a:gd name="T27" fmla="*/ 678 h 772"/>
                <a:gd name="T28" fmla="*/ 152 w 457"/>
                <a:gd name="T29" fmla="*/ 763 h 772"/>
                <a:gd name="T30" fmla="*/ 48 w 457"/>
                <a:gd name="T31" fmla="*/ 766 h 772"/>
                <a:gd name="T32" fmla="*/ 6 w 457"/>
                <a:gd name="T33" fmla="*/ 754 h 772"/>
                <a:gd name="T34" fmla="*/ 1 w 457"/>
                <a:gd name="T35" fmla="*/ 746 h 772"/>
                <a:gd name="T36" fmla="*/ 9 w 457"/>
                <a:gd name="T37" fmla="*/ 740 h 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7" h="772">
                  <a:moveTo>
                    <a:pt x="9" y="740"/>
                  </a:moveTo>
                  <a:cubicBezTo>
                    <a:pt x="16" y="738"/>
                    <a:pt x="28" y="739"/>
                    <a:pt x="50" y="739"/>
                  </a:cubicBezTo>
                  <a:cubicBezTo>
                    <a:pt x="72" y="739"/>
                    <a:pt x="104" y="738"/>
                    <a:pt x="145" y="728"/>
                  </a:cubicBezTo>
                  <a:cubicBezTo>
                    <a:pt x="186" y="718"/>
                    <a:pt x="237" y="698"/>
                    <a:pt x="289" y="648"/>
                  </a:cubicBezTo>
                  <a:cubicBezTo>
                    <a:pt x="341" y="599"/>
                    <a:pt x="383" y="525"/>
                    <a:pt x="403" y="443"/>
                  </a:cubicBezTo>
                  <a:cubicBezTo>
                    <a:pt x="424" y="362"/>
                    <a:pt x="420" y="275"/>
                    <a:pt x="398" y="205"/>
                  </a:cubicBezTo>
                  <a:cubicBezTo>
                    <a:pt x="376" y="135"/>
                    <a:pt x="335" y="84"/>
                    <a:pt x="299" y="52"/>
                  </a:cubicBezTo>
                  <a:cubicBezTo>
                    <a:pt x="263" y="20"/>
                    <a:pt x="233" y="7"/>
                    <a:pt x="235" y="3"/>
                  </a:cubicBezTo>
                  <a:cubicBezTo>
                    <a:pt x="236" y="0"/>
                    <a:pt x="269" y="8"/>
                    <a:pt x="310" y="37"/>
                  </a:cubicBezTo>
                  <a:cubicBezTo>
                    <a:pt x="330" y="51"/>
                    <a:pt x="352" y="71"/>
                    <a:pt x="372" y="97"/>
                  </a:cubicBezTo>
                  <a:cubicBezTo>
                    <a:pt x="393" y="123"/>
                    <a:pt x="411" y="155"/>
                    <a:pt x="424" y="192"/>
                  </a:cubicBezTo>
                  <a:cubicBezTo>
                    <a:pt x="451" y="266"/>
                    <a:pt x="457" y="361"/>
                    <a:pt x="436" y="451"/>
                  </a:cubicBezTo>
                  <a:cubicBezTo>
                    <a:pt x="425" y="496"/>
                    <a:pt x="409" y="540"/>
                    <a:pt x="387" y="578"/>
                  </a:cubicBezTo>
                  <a:cubicBezTo>
                    <a:pt x="366" y="617"/>
                    <a:pt x="340" y="650"/>
                    <a:pt x="312" y="678"/>
                  </a:cubicBezTo>
                  <a:cubicBezTo>
                    <a:pt x="254" y="733"/>
                    <a:pt x="197" y="754"/>
                    <a:pt x="152" y="763"/>
                  </a:cubicBezTo>
                  <a:cubicBezTo>
                    <a:pt x="106" y="772"/>
                    <a:pt x="71" y="770"/>
                    <a:pt x="48" y="766"/>
                  </a:cubicBezTo>
                  <a:cubicBezTo>
                    <a:pt x="25" y="762"/>
                    <a:pt x="13" y="758"/>
                    <a:pt x="6" y="754"/>
                  </a:cubicBezTo>
                  <a:cubicBezTo>
                    <a:pt x="0" y="751"/>
                    <a:pt x="0" y="749"/>
                    <a:pt x="1" y="746"/>
                  </a:cubicBezTo>
                  <a:cubicBezTo>
                    <a:pt x="1" y="743"/>
                    <a:pt x="2" y="741"/>
                    <a:pt x="9" y="740"/>
                  </a:cubicBezTo>
                  <a:close/>
                </a:path>
              </a:pathLst>
            </a:custGeom>
            <a:solidFill>
              <a:srgbClr val="FFE6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84"/>
            <p:cNvSpPr/>
            <p:nvPr/>
          </p:nvSpPr>
          <p:spPr bwMode="auto">
            <a:xfrm>
              <a:off x="5164137" y="-2057400"/>
              <a:ext cx="1739900" cy="2800350"/>
            </a:xfrm>
            <a:custGeom>
              <a:avLst/>
              <a:gdLst>
                <a:gd name="T0" fmla="*/ 760 w 1096"/>
                <a:gd name="T1" fmla="*/ 1486 h 1764"/>
                <a:gd name="T2" fmla="*/ 760 w 1096"/>
                <a:gd name="T3" fmla="*/ 0 h 1764"/>
                <a:gd name="T4" fmla="*/ 454 w 1096"/>
                <a:gd name="T5" fmla="*/ 0 h 1764"/>
                <a:gd name="T6" fmla="*/ 454 w 1096"/>
                <a:gd name="T7" fmla="*/ 0 h 1764"/>
                <a:gd name="T8" fmla="*/ 0 w 1096"/>
                <a:gd name="T9" fmla="*/ 297 h 1764"/>
                <a:gd name="T10" fmla="*/ 168 w 1096"/>
                <a:gd name="T11" fmla="*/ 556 h 1764"/>
                <a:gd name="T12" fmla="*/ 454 w 1096"/>
                <a:gd name="T13" fmla="*/ 369 h 1764"/>
                <a:gd name="T14" fmla="*/ 454 w 1096"/>
                <a:gd name="T15" fmla="*/ 1486 h 1764"/>
                <a:gd name="T16" fmla="*/ 136 w 1096"/>
                <a:gd name="T17" fmla="*/ 1486 h 1764"/>
                <a:gd name="T18" fmla="*/ 136 w 1096"/>
                <a:gd name="T19" fmla="*/ 1764 h 1764"/>
                <a:gd name="T20" fmla="*/ 1096 w 1096"/>
                <a:gd name="T21" fmla="*/ 1764 h 1764"/>
                <a:gd name="T22" fmla="*/ 1096 w 1096"/>
                <a:gd name="T23" fmla="*/ 1486 h 1764"/>
                <a:gd name="T24" fmla="*/ 760 w 1096"/>
                <a:gd name="T25" fmla="*/ 1486 h 1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6" h="1764">
                  <a:moveTo>
                    <a:pt x="760" y="1486"/>
                  </a:moveTo>
                  <a:lnTo>
                    <a:pt x="760" y="0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0" y="297"/>
                  </a:lnTo>
                  <a:lnTo>
                    <a:pt x="168" y="556"/>
                  </a:lnTo>
                  <a:lnTo>
                    <a:pt x="454" y="369"/>
                  </a:lnTo>
                  <a:lnTo>
                    <a:pt x="454" y="1486"/>
                  </a:lnTo>
                  <a:lnTo>
                    <a:pt x="136" y="1486"/>
                  </a:lnTo>
                  <a:lnTo>
                    <a:pt x="136" y="1764"/>
                  </a:lnTo>
                  <a:lnTo>
                    <a:pt x="1096" y="1764"/>
                  </a:lnTo>
                  <a:lnTo>
                    <a:pt x="1096" y="1486"/>
                  </a:lnTo>
                  <a:lnTo>
                    <a:pt x="760" y="1486"/>
                  </a:lnTo>
                  <a:close/>
                </a:path>
              </a:pathLst>
            </a:custGeom>
            <a:solidFill>
              <a:srgbClr val="FFE6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85"/>
            <p:cNvSpPr/>
            <p:nvPr/>
          </p:nvSpPr>
          <p:spPr bwMode="auto">
            <a:xfrm>
              <a:off x="5689600" y="933450"/>
              <a:ext cx="706438" cy="522288"/>
            </a:xfrm>
            <a:custGeom>
              <a:avLst/>
              <a:gdLst>
                <a:gd name="T0" fmla="*/ 147 w 167"/>
                <a:gd name="T1" fmla="*/ 123 h 123"/>
                <a:gd name="T2" fmla="*/ 20 w 167"/>
                <a:gd name="T3" fmla="*/ 123 h 123"/>
                <a:gd name="T4" fmla="*/ 0 w 167"/>
                <a:gd name="T5" fmla="*/ 103 h 123"/>
                <a:gd name="T6" fmla="*/ 0 w 167"/>
                <a:gd name="T7" fmla="*/ 20 h 123"/>
                <a:gd name="T8" fmla="*/ 20 w 167"/>
                <a:gd name="T9" fmla="*/ 0 h 123"/>
                <a:gd name="T10" fmla="*/ 147 w 167"/>
                <a:gd name="T11" fmla="*/ 0 h 123"/>
                <a:gd name="T12" fmla="*/ 167 w 167"/>
                <a:gd name="T13" fmla="*/ 20 h 123"/>
                <a:gd name="T14" fmla="*/ 167 w 167"/>
                <a:gd name="T15" fmla="*/ 103 h 123"/>
                <a:gd name="T16" fmla="*/ 147 w 167"/>
                <a:gd name="T17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123">
                  <a:moveTo>
                    <a:pt x="147" y="123"/>
                  </a:moveTo>
                  <a:cubicBezTo>
                    <a:pt x="20" y="123"/>
                    <a:pt x="20" y="123"/>
                    <a:pt x="20" y="123"/>
                  </a:cubicBezTo>
                  <a:cubicBezTo>
                    <a:pt x="9" y="123"/>
                    <a:pt x="0" y="114"/>
                    <a:pt x="0" y="10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8" y="0"/>
                    <a:pt x="167" y="9"/>
                    <a:pt x="167" y="20"/>
                  </a:cubicBezTo>
                  <a:cubicBezTo>
                    <a:pt x="167" y="103"/>
                    <a:pt x="167" y="103"/>
                    <a:pt x="167" y="103"/>
                  </a:cubicBezTo>
                  <a:cubicBezTo>
                    <a:pt x="167" y="114"/>
                    <a:pt x="158" y="123"/>
                    <a:pt x="147" y="123"/>
                  </a:cubicBezTo>
                  <a:close/>
                </a:path>
              </a:pathLst>
            </a:custGeom>
            <a:solidFill>
              <a:srgbClr val="FFE6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86"/>
            <p:cNvSpPr/>
            <p:nvPr/>
          </p:nvSpPr>
          <p:spPr bwMode="auto">
            <a:xfrm>
              <a:off x="-2220913" y="7515225"/>
              <a:ext cx="2200275" cy="5511800"/>
            </a:xfrm>
            <a:custGeom>
              <a:avLst/>
              <a:gdLst>
                <a:gd name="T0" fmla="*/ 17 w 520"/>
                <a:gd name="T1" fmla="*/ 289 h 1299"/>
                <a:gd name="T2" fmla="*/ 109 w 520"/>
                <a:gd name="T3" fmla="*/ 436 h 1299"/>
                <a:gd name="T4" fmla="*/ 166 w 520"/>
                <a:gd name="T5" fmla="*/ 596 h 1299"/>
                <a:gd name="T6" fmla="*/ 105 w 520"/>
                <a:gd name="T7" fmla="*/ 1299 h 1299"/>
                <a:gd name="T8" fmla="*/ 299 w 520"/>
                <a:gd name="T9" fmla="*/ 1299 h 1299"/>
                <a:gd name="T10" fmla="*/ 278 w 520"/>
                <a:gd name="T11" fmla="*/ 605 h 1299"/>
                <a:gd name="T12" fmla="*/ 365 w 520"/>
                <a:gd name="T13" fmla="*/ 505 h 1299"/>
                <a:gd name="T14" fmla="*/ 451 w 520"/>
                <a:gd name="T15" fmla="*/ 430 h 1299"/>
                <a:gd name="T16" fmla="*/ 460 w 520"/>
                <a:gd name="T17" fmla="*/ 394 h 1299"/>
                <a:gd name="T18" fmla="*/ 359 w 520"/>
                <a:gd name="T19" fmla="*/ 438 h 1299"/>
                <a:gd name="T20" fmla="*/ 340 w 520"/>
                <a:gd name="T21" fmla="*/ 438 h 1299"/>
                <a:gd name="T22" fmla="*/ 497 w 520"/>
                <a:gd name="T23" fmla="*/ 89 h 1299"/>
                <a:gd name="T24" fmla="*/ 494 w 520"/>
                <a:gd name="T25" fmla="*/ 42 h 1299"/>
                <a:gd name="T26" fmla="*/ 447 w 520"/>
                <a:gd name="T27" fmla="*/ 82 h 1299"/>
                <a:gd name="T28" fmla="*/ 292 w 520"/>
                <a:gd name="T29" fmla="*/ 387 h 1299"/>
                <a:gd name="T30" fmla="*/ 270 w 520"/>
                <a:gd name="T31" fmla="*/ 395 h 1299"/>
                <a:gd name="T32" fmla="*/ 262 w 520"/>
                <a:gd name="T33" fmla="*/ 375 h 1299"/>
                <a:gd name="T34" fmla="*/ 372 w 520"/>
                <a:gd name="T35" fmla="*/ 41 h 1299"/>
                <a:gd name="T36" fmla="*/ 361 w 520"/>
                <a:gd name="T37" fmla="*/ 6 h 1299"/>
                <a:gd name="T38" fmla="*/ 324 w 520"/>
                <a:gd name="T39" fmla="*/ 30 h 1299"/>
                <a:gd name="T40" fmla="*/ 322 w 520"/>
                <a:gd name="T41" fmla="*/ 36 h 1299"/>
                <a:gd name="T42" fmla="*/ 213 w 520"/>
                <a:gd name="T43" fmla="*/ 367 h 1299"/>
                <a:gd name="T44" fmla="*/ 201 w 520"/>
                <a:gd name="T45" fmla="*/ 370 h 1299"/>
                <a:gd name="T46" fmla="*/ 196 w 520"/>
                <a:gd name="T47" fmla="*/ 358 h 1299"/>
                <a:gd name="T48" fmla="*/ 218 w 520"/>
                <a:gd name="T49" fmla="*/ 32 h 1299"/>
                <a:gd name="T50" fmla="*/ 196 w 520"/>
                <a:gd name="T51" fmla="*/ 9 h 1299"/>
                <a:gd name="T52" fmla="*/ 170 w 520"/>
                <a:gd name="T53" fmla="*/ 35 h 1299"/>
                <a:gd name="T54" fmla="*/ 156 w 520"/>
                <a:gd name="T55" fmla="*/ 214 h 1299"/>
                <a:gd name="T56" fmla="*/ 147 w 520"/>
                <a:gd name="T57" fmla="*/ 384 h 1299"/>
                <a:gd name="T58" fmla="*/ 97 w 520"/>
                <a:gd name="T59" fmla="*/ 334 h 1299"/>
                <a:gd name="T60" fmla="*/ 51 w 520"/>
                <a:gd name="T61" fmla="*/ 265 h 1299"/>
                <a:gd name="T62" fmla="*/ 17 w 520"/>
                <a:gd name="T63" fmla="*/ 263 h 1299"/>
                <a:gd name="T64" fmla="*/ 17 w 520"/>
                <a:gd name="T65" fmla="*/ 289 h 1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20" h="1299">
                  <a:moveTo>
                    <a:pt x="17" y="289"/>
                  </a:moveTo>
                  <a:cubicBezTo>
                    <a:pt x="17" y="289"/>
                    <a:pt x="106" y="435"/>
                    <a:pt x="109" y="436"/>
                  </a:cubicBezTo>
                  <a:cubicBezTo>
                    <a:pt x="112" y="437"/>
                    <a:pt x="166" y="596"/>
                    <a:pt x="166" y="596"/>
                  </a:cubicBezTo>
                  <a:cubicBezTo>
                    <a:pt x="105" y="1299"/>
                    <a:pt x="105" y="1299"/>
                    <a:pt x="105" y="1299"/>
                  </a:cubicBezTo>
                  <a:cubicBezTo>
                    <a:pt x="299" y="1299"/>
                    <a:pt x="299" y="1299"/>
                    <a:pt x="299" y="1299"/>
                  </a:cubicBezTo>
                  <a:cubicBezTo>
                    <a:pt x="278" y="605"/>
                    <a:pt x="278" y="605"/>
                    <a:pt x="278" y="605"/>
                  </a:cubicBezTo>
                  <a:cubicBezTo>
                    <a:pt x="365" y="505"/>
                    <a:pt x="365" y="505"/>
                    <a:pt x="365" y="505"/>
                  </a:cubicBezTo>
                  <a:cubicBezTo>
                    <a:pt x="451" y="430"/>
                    <a:pt x="451" y="430"/>
                    <a:pt x="451" y="430"/>
                  </a:cubicBezTo>
                  <a:cubicBezTo>
                    <a:pt x="451" y="430"/>
                    <a:pt x="475" y="410"/>
                    <a:pt x="460" y="394"/>
                  </a:cubicBezTo>
                  <a:cubicBezTo>
                    <a:pt x="445" y="377"/>
                    <a:pt x="359" y="438"/>
                    <a:pt x="359" y="438"/>
                  </a:cubicBezTo>
                  <a:cubicBezTo>
                    <a:pt x="359" y="438"/>
                    <a:pt x="346" y="444"/>
                    <a:pt x="340" y="438"/>
                  </a:cubicBezTo>
                  <a:cubicBezTo>
                    <a:pt x="334" y="432"/>
                    <a:pt x="497" y="89"/>
                    <a:pt x="497" y="89"/>
                  </a:cubicBezTo>
                  <a:cubicBezTo>
                    <a:pt x="497" y="89"/>
                    <a:pt x="520" y="54"/>
                    <a:pt x="494" y="42"/>
                  </a:cubicBezTo>
                  <a:cubicBezTo>
                    <a:pt x="467" y="31"/>
                    <a:pt x="447" y="82"/>
                    <a:pt x="447" y="82"/>
                  </a:cubicBezTo>
                  <a:cubicBezTo>
                    <a:pt x="292" y="387"/>
                    <a:pt x="292" y="387"/>
                    <a:pt x="292" y="387"/>
                  </a:cubicBezTo>
                  <a:cubicBezTo>
                    <a:pt x="292" y="387"/>
                    <a:pt x="284" y="400"/>
                    <a:pt x="270" y="395"/>
                  </a:cubicBezTo>
                  <a:cubicBezTo>
                    <a:pt x="256" y="390"/>
                    <a:pt x="262" y="375"/>
                    <a:pt x="262" y="375"/>
                  </a:cubicBezTo>
                  <a:cubicBezTo>
                    <a:pt x="372" y="41"/>
                    <a:pt x="372" y="41"/>
                    <a:pt x="372" y="41"/>
                  </a:cubicBezTo>
                  <a:cubicBezTo>
                    <a:pt x="372" y="41"/>
                    <a:pt x="387" y="14"/>
                    <a:pt x="361" y="6"/>
                  </a:cubicBezTo>
                  <a:cubicBezTo>
                    <a:pt x="341" y="0"/>
                    <a:pt x="329" y="21"/>
                    <a:pt x="324" y="30"/>
                  </a:cubicBezTo>
                  <a:cubicBezTo>
                    <a:pt x="323" y="32"/>
                    <a:pt x="323" y="34"/>
                    <a:pt x="322" y="36"/>
                  </a:cubicBezTo>
                  <a:cubicBezTo>
                    <a:pt x="316" y="64"/>
                    <a:pt x="213" y="367"/>
                    <a:pt x="213" y="367"/>
                  </a:cubicBezTo>
                  <a:cubicBezTo>
                    <a:pt x="213" y="367"/>
                    <a:pt x="209" y="372"/>
                    <a:pt x="201" y="370"/>
                  </a:cubicBezTo>
                  <a:cubicBezTo>
                    <a:pt x="193" y="368"/>
                    <a:pt x="196" y="358"/>
                    <a:pt x="196" y="358"/>
                  </a:cubicBezTo>
                  <a:cubicBezTo>
                    <a:pt x="218" y="32"/>
                    <a:pt x="218" y="32"/>
                    <a:pt x="218" y="32"/>
                  </a:cubicBezTo>
                  <a:cubicBezTo>
                    <a:pt x="218" y="32"/>
                    <a:pt x="215" y="8"/>
                    <a:pt x="196" y="9"/>
                  </a:cubicBezTo>
                  <a:cubicBezTo>
                    <a:pt x="176" y="10"/>
                    <a:pt x="170" y="35"/>
                    <a:pt x="170" y="35"/>
                  </a:cubicBezTo>
                  <a:cubicBezTo>
                    <a:pt x="166" y="95"/>
                    <a:pt x="161" y="155"/>
                    <a:pt x="156" y="214"/>
                  </a:cubicBezTo>
                  <a:cubicBezTo>
                    <a:pt x="154" y="244"/>
                    <a:pt x="152" y="359"/>
                    <a:pt x="147" y="384"/>
                  </a:cubicBezTo>
                  <a:cubicBezTo>
                    <a:pt x="141" y="406"/>
                    <a:pt x="99" y="338"/>
                    <a:pt x="97" y="334"/>
                  </a:cubicBezTo>
                  <a:cubicBezTo>
                    <a:pt x="82" y="311"/>
                    <a:pt x="66" y="288"/>
                    <a:pt x="51" y="265"/>
                  </a:cubicBezTo>
                  <a:cubicBezTo>
                    <a:pt x="51" y="265"/>
                    <a:pt x="35" y="249"/>
                    <a:pt x="17" y="263"/>
                  </a:cubicBezTo>
                  <a:cubicBezTo>
                    <a:pt x="0" y="277"/>
                    <a:pt x="17" y="289"/>
                    <a:pt x="17" y="289"/>
                  </a:cubicBezTo>
                  <a:close/>
                </a:path>
              </a:pathLst>
            </a:custGeom>
            <a:solidFill>
              <a:srgbClr val="DEBF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87"/>
            <p:cNvSpPr/>
            <p:nvPr/>
          </p:nvSpPr>
          <p:spPr bwMode="auto">
            <a:xfrm>
              <a:off x="12144375" y="7061200"/>
              <a:ext cx="2667000" cy="5965825"/>
            </a:xfrm>
            <a:custGeom>
              <a:avLst/>
              <a:gdLst>
                <a:gd name="T0" fmla="*/ 218 w 630"/>
                <a:gd name="T1" fmla="*/ 531 h 1406"/>
                <a:gd name="T2" fmla="*/ 195 w 630"/>
                <a:gd name="T3" fmla="*/ 531 h 1406"/>
                <a:gd name="T4" fmla="*/ 73 w 630"/>
                <a:gd name="T5" fmla="*/ 477 h 1406"/>
                <a:gd name="T6" fmla="*/ 83 w 630"/>
                <a:gd name="T7" fmla="*/ 520 h 1406"/>
                <a:gd name="T8" fmla="*/ 187 w 630"/>
                <a:gd name="T9" fmla="*/ 611 h 1406"/>
                <a:gd name="T10" fmla="*/ 292 w 630"/>
                <a:gd name="T11" fmla="*/ 733 h 1406"/>
                <a:gd name="T12" fmla="*/ 273 w 630"/>
                <a:gd name="T13" fmla="*/ 1406 h 1406"/>
                <a:gd name="T14" fmla="*/ 487 w 630"/>
                <a:gd name="T15" fmla="*/ 1406 h 1406"/>
                <a:gd name="T16" fmla="*/ 428 w 630"/>
                <a:gd name="T17" fmla="*/ 721 h 1406"/>
                <a:gd name="T18" fmla="*/ 497 w 630"/>
                <a:gd name="T19" fmla="*/ 528 h 1406"/>
                <a:gd name="T20" fmla="*/ 608 w 630"/>
                <a:gd name="T21" fmla="*/ 351 h 1406"/>
                <a:gd name="T22" fmla="*/ 608 w 630"/>
                <a:gd name="T23" fmla="*/ 318 h 1406"/>
                <a:gd name="T24" fmla="*/ 568 w 630"/>
                <a:gd name="T25" fmla="*/ 321 h 1406"/>
                <a:gd name="T26" fmla="*/ 512 w 630"/>
                <a:gd name="T27" fmla="*/ 405 h 1406"/>
                <a:gd name="T28" fmla="*/ 452 w 630"/>
                <a:gd name="T29" fmla="*/ 465 h 1406"/>
                <a:gd name="T30" fmla="*/ 440 w 630"/>
                <a:gd name="T31" fmla="*/ 260 h 1406"/>
                <a:gd name="T32" fmla="*/ 423 w 630"/>
                <a:gd name="T33" fmla="*/ 43 h 1406"/>
                <a:gd name="T34" fmla="*/ 393 w 630"/>
                <a:gd name="T35" fmla="*/ 11 h 1406"/>
                <a:gd name="T36" fmla="*/ 366 w 630"/>
                <a:gd name="T37" fmla="*/ 40 h 1406"/>
                <a:gd name="T38" fmla="*/ 392 w 630"/>
                <a:gd name="T39" fmla="*/ 433 h 1406"/>
                <a:gd name="T40" fmla="*/ 386 w 630"/>
                <a:gd name="T41" fmla="*/ 449 h 1406"/>
                <a:gd name="T42" fmla="*/ 372 w 630"/>
                <a:gd name="T43" fmla="*/ 445 h 1406"/>
                <a:gd name="T44" fmla="*/ 239 w 630"/>
                <a:gd name="T45" fmla="*/ 44 h 1406"/>
                <a:gd name="T46" fmla="*/ 237 w 630"/>
                <a:gd name="T47" fmla="*/ 37 h 1406"/>
                <a:gd name="T48" fmla="*/ 192 w 630"/>
                <a:gd name="T49" fmla="*/ 8 h 1406"/>
                <a:gd name="T50" fmla="*/ 179 w 630"/>
                <a:gd name="T51" fmla="*/ 50 h 1406"/>
                <a:gd name="T52" fmla="*/ 312 w 630"/>
                <a:gd name="T53" fmla="*/ 455 h 1406"/>
                <a:gd name="T54" fmla="*/ 302 w 630"/>
                <a:gd name="T55" fmla="*/ 479 h 1406"/>
                <a:gd name="T56" fmla="*/ 276 w 630"/>
                <a:gd name="T57" fmla="*/ 469 h 1406"/>
                <a:gd name="T58" fmla="*/ 88 w 630"/>
                <a:gd name="T59" fmla="*/ 100 h 1406"/>
                <a:gd name="T60" fmla="*/ 32 w 630"/>
                <a:gd name="T61" fmla="*/ 52 h 1406"/>
                <a:gd name="T62" fmla="*/ 27 w 630"/>
                <a:gd name="T63" fmla="*/ 108 h 1406"/>
                <a:gd name="T64" fmla="*/ 218 w 630"/>
                <a:gd name="T65" fmla="*/ 531 h 1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30" h="1406">
                  <a:moveTo>
                    <a:pt x="218" y="531"/>
                  </a:moveTo>
                  <a:cubicBezTo>
                    <a:pt x="211" y="538"/>
                    <a:pt x="195" y="531"/>
                    <a:pt x="195" y="531"/>
                  </a:cubicBezTo>
                  <a:cubicBezTo>
                    <a:pt x="195" y="531"/>
                    <a:pt x="91" y="457"/>
                    <a:pt x="73" y="477"/>
                  </a:cubicBezTo>
                  <a:cubicBezTo>
                    <a:pt x="55" y="497"/>
                    <a:pt x="83" y="520"/>
                    <a:pt x="83" y="520"/>
                  </a:cubicBezTo>
                  <a:cubicBezTo>
                    <a:pt x="187" y="611"/>
                    <a:pt x="187" y="611"/>
                    <a:pt x="187" y="611"/>
                  </a:cubicBezTo>
                  <a:cubicBezTo>
                    <a:pt x="292" y="733"/>
                    <a:pt x="292" y="733"/>
                    <a:pt x="292" y="733"/>
                  </a:cubicBezTo>
                  <a:cubicBezTo>
                    <a:pt x="273" y="1406"/>
                    <a:pt x="273" y="1406"/>
                    <a:pt x="273" y="1406"/>
                  </a:cubicBezTo>
                  <a:cubicBezTo>
                    <a:pt x="487" y="1406"/>
                    <a:pt x="487" y="1406"/>
                    <a:pt x="487" y="1406"/>
                  </a:cubicBezTo>
                  <a:cubicBezTo>
                    <a:pt x="428" y="721"/>
                    <a:pt x="428" y="721"/>
                    <a:pt x="428" y="721"/>
                  </a:cubicBezTo>
                  <a:cubicBezTo>
                    <a:pt x="428" y="721"/>
                    <a:pt x="493" y="529"/>
                    <a:pt x="497" y="528"/>
                  </a:cubicBezTo>
                  <a:cubicBezTo>
                    <a:pt x="501" y="526"/>
                    <a:pt x="608" y="351"/>
                    <a:pt x="608" y="351"/>
                  </a:cubicBezTo>
                  <a:cubicBezTo>
                    <a:pt x="608" y="351"/>
                    <a:pt x="630" y="335"/>
                    <a:pt x="608" y="318"/>
                  </a:cubicBezTo>
                  <a:cubicBezTo>
                    <a:pt x="587" y="302"/>
                    <a:pt x="568" y="321"/>
                    <a:pt x="568" y="321"/>
                  </a:cubicBezTo>
                  <a:cubicBezTo>
                    <a:pt x="549" y="349"/>
                    <a:pt x="530" y="377"/>
                    <a:pt x="512" y="405"/>
                  </a:cubicBezTo>
                  <a:cubicBezTo>
                    <a:pt x="509" y="410"/>
                    <a:pt x="458" y="492"/>
                    <a:pt x="452" y="465"/>
                  </a:cubicBezTo>
                  <a:cubicBezTo>
                    <a:pt x="445" y="436"/>
                    <a:pt x="443" y="295"/>
                    <a:pt x="440" y="260"/>
                  </a:cubicBezTo>
                  <a:cubicBezTo>
                    <a:pt x="435" y="188"/>
                    <a:pt x="429" y="116"/>
                    <a:pt x="423" y="43"/>
                  </a:cubicBezTo>
                  <a:cubicBezTo>
                    <a:pt x="423" y="43"/>
                    <a:pt x="416" y="12"/>
                    <a:pt x="393" y="11"/>
                  </a:cubicBezTo>
                  <a:cubicBezTo>
                    <a:pt x="369" y="10"/>
                    <a:pt x="366" y="40"/>
                    <a:pt x="366" y="40"/>
                  </a:cubicBezTo>
                  <a:cubicBezTo>
                    <a:pt x="392" y="433"/>
                    <a:pt x="392" y="433"/>
                    <a:pt x="392" y="433"/>
                  </a:cubicBezTo>
                  <a:cubicBezTo>
                    <a:pt x="392" y="433"/>
                    <a:pt x="395" y="446"/>
                    <a:pt x="386" y="449"/>
                  </a:cubicBezTo>
                  <a:cubicBezTo>
                    <a:pt x="376" y="451"/>
                    <a:pt x="372" y="445"/>
                    <a:pt x="372" y="445"/>
                  </a:cubicBezTo>
                  <a:cubicBezTo>
                    <a:pt x="372" y="445"/>
                    <a:pt x="247" y="78"/>
                    <a:pt x="239" y="44"/>
                  </a:cubicBezTo>
                  <a:cubicBezTo>
                    <a:pt x="239" y="42"/>
                    <a:pt x="238" y="39"/>
                    <a:pt x="237" y="37"/>
                  </a:cubicBezTo>
                  <a:cubicBezTo>
                    <a:pt x="231" y="26"/>
                    <a:pt x="217" y="0"/>
                    <a:pt x="192" y="8"/>
                  </a:cubicBezTo>
                  <a:cubicBezTo>
                    <a:pt x="161" y="17"/>
                    <a:pt x="179" y="50"/>
                    <a:pt x="179" y="50"/>
                  </a:cubicBezTo>
                  <a:cubicBezTo>
                    <a:pt x="312" y="455"/>
                    <a:pt x="312" y="455"/>
                    <a:pt x="312" y="455"/>
                  </a:cubicBezTo>
                  <a:cubicBezTo>
                    <a:pt x="312" y="455"/>
                    <a:pt x="319" y="473"/>
                    <a:pt x="302" y="479"/>
                  </a:cubicBezTo>
                  <a:cubicBezTo>
                    <a:pt x="285" y="485"/>
                    <a:pt x="276" y="469"/>
                    <a:pt x="276" y="469"/>
                  </a:cubicBezTo>
                  <a:cubicBezTo>
                    <a:pt x="88" y="100"/>
                    <a:pt x="88" y="100"/>
                    <a:pt x="88" y="100"/>
                  </a:cubicBezTo>
                  <a:cubicBezTo>
                    <a:pt x="88" y="100"/>
                    <a:pt x="64" y="37"/>
                    <a:pt x="32" y="52"/>
                  </a:cubicBezTo>
                  <a:cubicBezTo>
                    <a:pt x="0" y="66"/>
                    <a:pt x="27" y="108"/>
                    <a:pt x="27" y="108"/>
                  </a:cubicBezTo>
                  <a:cubicBezTo>
                    <a:pt x="27" y="108"/>
                    <a:pt x="225" y="523"/>
                    <a:pt x="218" y="531"/>
                  </a:cubicBezTo>
                  <a:close/>
                </a:path>
              </a:pathLst>
            </a:custGeom>
            <a:solidFill>
              <a:srgbClr val="EDD2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88"/>
            <p:cNvSpPr/>
            <p:nvPr/>
          </p:nvSpPr>
          <p:spPr bwMode="auto">
            <a:xfrm>
              <a:off x="1914525" y="10010775"/>
              <a:ext cx="2352675" cy="3016250"/>
            </a:xfrm>
            <a:custGeom>
              <a:avLst/>
              <a:gdLst>
                <a:gd name="T0" fmla="*/ 24 w 556"/>
                <a:gd name="T1" fmla="*/ 173 h 711"/>
                <a:gd name="T2" fmla="*/ 43 w 556"/>
                <a:gd name="T3" fmla="*/ 194 h 711"/>
                <a:gd name="T4" fmla="*/ 195 w 556"/>
                <a:gd name="T5" fmla="*/ 360 h 711"/>
                <a:gd name="T6" fmla="*/ 252 w 556"/>
                <a:gd name="T7" fmla="*/ 424 h 711"/>
                <a:gd name="T8" fmla="*/ 245 w 556"/>
                <a:gd name="T9" fmla="*/ 551 h 711"/>
                <a:gd name="T10" fmla="*/ 407 w 556"/>
                <a:gd name="T11" fmla="*/ 662 h 711"/>
                <a:gd name="T12" fmla="*/ 427 w 556"/>
                <a:gd name="T13" fmla="*/ 711 h 711"/>
                <a:gd name="T14" fmla="*/ 556 w 556"/>
                <a:gd name="T15" fmla="*/ 711 h 711"/>
                <a:gd name="T16" fmla="*/ 505 w 556"/>
                <a:gd name="T17" fmla="*/ 609 h 711"/>
                <a:gd name="T18" fmla="*/ 509 w 556"/>
                <a:gd name="T19" fmla="*/ 426 h 711"/>
                <a:gd name="T20" fmla="*/ 383 w 556"/>
                <a:gd name="T21" fmla="*/ 366 h 711"/>
                <a:gd name="T22" fmla="*/ 321 w 556"/>
                <a:gd name="T23" fmla="*/ 20 h 711"/>
                <a:gd name="T24" fmla="*/ 291 w 556"/>
                <a:gd name="T25" fmla="*/ 6 h 711"/>
                <a:gd name="T26" fmla="*/ 265 w 556"/>
                <a:gd name="T27" fmla="*/ 36 h 711"/>
                <a:gd name="T28" fmla="*/ 329 w 556"/>
                <a:gd name="T29" fmla="*/ 360 h 711"/>
                <a:gd name="T30" fmla="*/ 314 w 556"/>
                <a:gd name="T31" fmla="*/ 395 h 711"/>
                <a:gd name="T32" fmla="*/ 283 w 556"/>
                <a:gd name="T33" fmla="*/ 381 h 711"/>
                <a:gd name="T34" fmla="*/ 65 w 556"/>
                <a:gd name="T35" fmla="*/ 139 h 711"/>
                <a:gd name="T36" fmla="*/ 22 w 556"/>
                <a:gd name="T37" fmla="*/ 133 h 711"/>
                <a:gd name="T38" fmla="*/ 24 w 556"/>
                <a:gd name="T39" fmla="*/ 173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6" h="711">
                  <a:moveTo>
                    <a:pt x="24" y="173"/>
                  </a:moveTo>
                  <a:cubicBezTo>
                    <a:pt x="30" y="180"/>
                    <a:pt x="36" y="187"/>
                    <a:pt x="43" y="194"/>
                  </a:cubicBezTo>
                  <a:cubicBezTo>
                    <a:pt x="93" y="249"/>
                    <a:pt x="144" y="304"/>
                    <a:pt x="195" y="360"/>
                  </a:cubicBezTo>
                  <a:cubicBezTo>
                    <a:pt x="208" y="374"/>
                    <a:pt x="252" y="424"/>
                    <a:pt x="252" y="424"/>
                  </a:cubicBezTo>
                  <a:cubicBezTo>
                    <a:pt x="237" y="445"/>
                    <a:pt x="213" y="490"/>
                    <a:pt x="245" y="551"/>
                  </a:cubicBezTo>
                  <a:cubicBezTo>
                    <a:pt x="298" y="653"/>
                    <a:pt x="407" y="662"/>
                    <a:pt x="407" y="662"/>
                  </a:cubicBezTo>
                  <a:cubicBezTo>
                    <a:pt x="427" y="711"/>
                    <a:pt x="427" y="711"/>
                    <a:pt x="427" y="711"/>
                  </a:cubicBezTo>
                  <a:cubicBezTo>
                    <a:pt x="556" y="711"/>
                    <a:pt x="556" y="711"/>
                    <a:pt x="556" y="711"/>
                  </a:cubicBezTo>
                  <a:cubicBezTo>
                    <a:pt x="505" y="609"/>
                    <a:pt x="505" y="609"/>
                    <a:pt x="505" y="609"/>
                  </a:cubicBezTo>
                  <a:cubicBezTo>
                    <a:pt x="539" y="584"/>
                    <a:pt x="543" y="493"/>
                    <a:pt x="509" y="426"/>
                  </a:cubicBezTo>
                  <a:cubicBezTo>
                    <a:pt x="475" y="359"/>
                    <a:pt x="383" y="366"/>
                    <a:pt x="383" y="366"/>
                  </a:cubicBezTo>
                  <a:cubicBezTo>
                    <a:pt x="321" y="20"/>
                    <a:pt x="321" y="20"/>
                    <a:pt x="321" y="20"/>
                  </a:cubicBezTo>
                  <a:cubicBezTo>
                    <a:pt x="321" y="20"/>
                    <a:pt x="317" y="0"/>
                    <a:pt x="291" y="6"/>
                  </a:cubicBezTo>
                  <a:cubicBezTo>
                    <a:pt x="256" y="15"/>
                    <a:pt x="265" y="36"/>
                    <a:pt x="265" y="36"/>
                  </a:cubicBezTo>
                  <a:cubicBezTo>
                    <a:pt x="329" y="360"/>
                    <a:pt x="329" y="360"/>
                    <a:pt x="329" y="360"/>
                  </a:cubicBezTo>
                  <a:cubicBezTo>
                    <a:pt x="329" y="360"/>
                    <a:pt x="336" y="385"/>
                    <a:pt x="314" y="395"/>
                  </a:cubicBezTo>
                  <a:cubicBezTo>
                    <a:pt x="298" y="402"/>
                    <a:pt x="283" y="381"/>
                    <a:pt x="283" y="381"/>
                  </a:cubicBezTo>
                  <a:cubicBezTo>
                    <a:pt x="65" y="139"/>
                    <a:pt x="65" y="139"/>
                    <a:pt x="65" y="139"/>
                  </a:cubicBezTo>
                  <a:cubicBezTo>
                    <a:pt x="65" y="139"/>
                    <a:pt x="46" y="108"/>
                    <a:pt x="22" y="133"/>
                  </a:cubicBezTo>
                  <a:cubicBezTo>
                    <a:pt x="0" y="155"/>
                    <a:pt x="24" y="173"/>
                    <a:pt x="24" y="173"/>
                  </a:cubicBezTo>
                  <a:close/>
                </a:path>
              </a:pathLst>
            </a:custGeom>
            <a:solidFill>
              <a:srgbClr val="F2D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89"/>
            <p:cNvSpPr/>
            <p:nvPr/>
          </p:nvSpPr>
          <p:spPr bwMode="auto">
            <a:xfrm>
              <a:off x="10256838" y="4413250"/>
              <a:ext cx="2984500" cy="8613775"/>
            </a:xfrm>
            <a:custGeom>
              <a:avLst/>
              <a:gdLst>
                <a:gd name="T0" fmla="*/ 258 w 705"/>
                <a:gd name="T1" fmla="*/ 602 h 2030"/>
                <a:gd name="T2" fmla="*/ 299 w 705"/>
                <a:gd name="T3" fmla="*/ 2030 h 2030"/>
                <a:gd name="T4" fmla="*/ 705 w 705"/>
                <a:gd name="T5" fmla="*/ 2030 h 2030"/>
                <a:gd name="T6" fmla="*/ 423 w 705"/>
                <a:gd name="T7" fmla="*/ 584 h 2030"/>
                <a:gd name="T8" fmla="*/ 566 w 705"/>
                <a:gd name="T9" fmla="*/ 297 h 2030"/>
                <a:gd name="T10" fmla="*/ 437 w 705"/>
                <a:gd name="T11" fmla="*/ 52 h 2030"/>
                <a:gd name="T12" fmla="*/ 107 w 705"/>
                <a:gd name="T13" fmla="*/ 33 h 2030"/>
                <a:gd name="T14" fmla="*/ 14 w 705"/>
                <a:gd name="T15" fmla="*/ 348 h 2030"/>
                <a:gd name="T16" fmla="*/ 258 w 705"/>
                <a:gd name="T17" fmla="*/ 602 h 2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5" h="2030">
                  <a:moveTo>
                    <a:pt x="258" y="602"/>
                  </a:moveTo>
                  <a:cubicBezTo>
                    <a:pt x="299" y="2030"/>
                    <a:pt x="299" y="2030"/>
                    <a:pt x="299" y="2030"/>
                  </a:cubicBezTo>
                  <a:cubicBezTo>
                    <a:pt x="705" y="2030"/>
                    <a:pt x="705" y="2030"/>
                    <a:pt x="705" y="2030"/>
                  </a:cubicBezTo>
                  <a:cubicBezTo>
                    <a:pt x="423" y="584"/>
                    <a:pt x="423" y="584"/>
                    <a:pt x="423" y="584"/>
                  </a:cubicBezTo>
                  <a:cubicBezTo>
                    <a:pt x="423" y="584"/>
                    <a:pt x="554" y="481"/>
                    <a:pt x="566" y="297"/>
                  </a:cubicBezTo>
                  <a:cubicBezTo>
                    <a:pt x="572" y="202"/>
                    <a:pt x="515" y="104"/>
                    <a:pt x="437" y="52"/>
                  </a:cubicBezTo>
                  <a:cubicBezTo>
                    <a:pt x="376" y="12"/>
                    <a:pt x="173" y="0"/>
                    <a:pt x="107" y="33"/>
                  </a:cubicBezTo>
                  <a:cubicBezTo>
                    <a:pt x="21" y="77"/>
                    <a:pt x="22" y="267"/>
                    <a:pt x="14" y="348"/>
                  </a:cubicBezTo>
                  <a:cubicBezTo>
                    <a:pt x="0" y="496"/>
                    <a:pt x="258" y="602"/>
                    <a:pt x="258" y="602"/>
                  </a:cubicBezTo>
                  <a:close/>
                </a:path>
              </a:pathLst>
            </a:custGeom>
            <a:solidFill>
              <a:srgbClr val="DEBF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90"/>
            <p:cNvSpPr/>
            <p:nvPr/>
          </p:nvSpPr>
          <p:spPr bwMode="auto">
            <a:xfrm>
              <a:off x="-1362075" y="6140450"/>
              <a:ext cx="2387600" cy="6886575"/>
            </a:xfrm>
            <a:custGeom>
              <a:avLst/>
              <a:gdLst>
                <a:gd name="T0" fmla="*/ 206 w 564"/>
                <a:gd name="T1" fmla="*/ 478 h 1623"/>
                <a:gd name="T2" fmla="*/ 240 w 564"/>
                <a:gd name="T3" fmla="*/ 1623 h 1623"/>
                <a:gd name="T4" fmla="*/ 564 w 564"/>
                <a:gd name="T5" fmla="*/ 1623 h 1623"/>
                <a:gd name="T6" fmla="*/ 339 w 564"/>
                <a:gd name="T7" fmla="*/ 464 h 1623"/>
                <a:gd name="T8" fmla="*/ 453 w 564"/>
                <a:gd name="T9" fmla="*/ 234 h 1623"/>
                <a:gd name="T10" fmla="*/ 364 w 564"/>
                <a:gd name="T11" fmla="*/ 49 h 1623"/>
                <a:gd name="T12" fmla="*/ 91 w 564"/>
                <a:gd name="T13" fmla="*/ 22 h 1623"/>
                <a:gd name="T14" fmla="*/ 11 w 564"/>
                <a:gd name="T15" fmla="*/ 275 h 1623"/>
                <a:gd name="T16" fmla="*/ 206 w 564"/>
                <a:gd name="T17" fmla="*/ 478 h 1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4" h="1623">
                  <a:moveTo>
                    <a:pt x="206" y="478"/>
                  </a:moveTo>
                  <a:cubicBezTo>
                    <a:pt x="240" y="1623"/>
                    <a:pt x="240" y="1623"/>
                    <a:pt x="240" y="1623"/>
                  </a:cubicBezTo>
                  <a:cubicBezTo>
                    <a:pt x="564" y="1623"/>
                    <a:pt x="564" y="1623"/>
                    <a:pt x="564" y="1623"/>
                  </a:cubicBezTo>
                  <a:cubicBezTo>
                    <a:pt x="339" y="464"/>
                    <a:pt x="339" y="464"/>
                    <a:pt x="339" y="464"/>
                  </a:cubicBezTo>
                  <a:cubicBezTo>
                    <a:pt x="339" y="464"/>
                    <a:pt x="444" y="381"/>
                    <a:pt x="453" y="234"/>
                  </a:cubicBezTo>
                  <a:cubicBezTo>
                    <a:pt x="457" y="164"/>
                    <a:pt x="419" y="92"/>
                    <a:pt x="364" y="49"/>
                  </a:cubicBezTo>
                  <a:cubicBezTo>
                    <a:pt x="302" y="0"/>
                    <a:pt x="165" y="14"/>
                    <a:pt x="91" y="22"/>
                  </a:cubicBezTo>
                  <a:cubicBezTo>
                    <a:pt x="43" y="27"/>
                    <a:pt x="23" y="156"/>
                    <a:pt x="11" y="275"/>
                  </a:cubicBezTo>
                  <a:cubicBezTo>
                    <a:pt x="0" y="393"/>
                    <a:pt x="206" y="478"/>
                    <a:pt x="206" y="478"/>
                  </a:cubicBezTo>
                  <a:close/>
                </a:path>
              </a:pathLst>
            </a:custGeom>
            <a:solidFill>
              <a:srgbClr val="EBC8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91"/>
            <p:cNvSpPr/>
            <p:nvPr/>
          </p:nvSpPr>
          <p:spPr bwMode="auto">
            <a:xfrm>
              <a:off x="-4078288" y="4473575"/>
              <a:ext cx="3313113" cy="8553450"/>
            </a:xfrm>
            <a:custGeom>
              <a:avLst/>
              <a:gdLst>
                <a:gd name="T0" fmla="*/ 27 w 783"/>
                <a:gd name="T1" fmla="*/ 435 h 2016"/>
                <a:gd name="T2" fmla="*/ 165 w 783"/>
                <a:gd name="T3" fmla="*/ 655 h 2016"/>
                <a:gd name="T4" fmla="*/ 251 w 783"/>
                <a:gd name="T5" fmla="*/ 896 h 2016"/>
                <a:gd name="T6" fmla="*/ 153 w 783"/>
                <a:gd name="T7" fmla="*/ 2016 h 2016"/>
                <a:gd name="T8" fmla="*/ 451 w 783"/>
                <a:gd name="T9" fmla="*/ 2016 h 2016"/>
                <a:gd name="T10" fmla="*/ 419 w 783"/>
                <a:gd name="T11" fmla="*/ 910 h 2016"/>
                <a:gd name="T12" fmla="*/ 549 w 783"/>
                <a:gd name="T13" fmla="*/ 759 h 2016"/>
                <a:gd name="T14" fmla="*/ 679 w 783"/>
                <a:gd name="T15" fmla="*/ 646 h 2016"/>
                <a:gd name="T16" fmla="*/ 692 w 783"/>
                <a:gd name="T17" fmla="*/ 592 h 2016"/>
                <a:gd name="T18" fmla="*/ 541 w 783"/>
                <a:gd name="T19" fmla="*/ 659 h 2016"/>
                <a:gd name="T20" fmla="*/ 512 w 783"/>
                <a:gd name="T21" fmla="*/ 659 h 2016"/>
                <a:gd name="T22" fmla="*/ 748 w 783"/>
                <a:gd name="T23" fmla="*/ 134 h 2016"/>
                <a:gd name="T24" fmla="*/ 742 w 783"/>
                <a:gd name="T25" fmla="*/ 64 h 2016"/>
                <a:gd name="T26" fmla="*/ 673 w 783"/>
                <a:gd name="T27" fmla="*/ 124 h 2016"/>
                <a:gd name="T28" fmla="*/ 440 w 783"/>
                <a:gd name="T29" fmla="*/ 582 h 2016"/>
                <a:gd name="T30" fmla="*/ 407 w 783"/>
                <a:gd name="T31" fmla="*/ 594 h 2016"/>
                <a:gd name="T32" fmla="*/ 395 w 783"/>
                <a:gd name="T33" fmla="*/ 565 h 2016"/>
                <a:gd name="T34" fmla="*/ 560 w 783"/>
                <a:gd name="T35" fmla="*/ 62 h 2016"/>
                <a:gd name="T36" fmla="*/ 544 w 783"/>
                <a:gd name="T37" fmla="*/ 9 h 2016"/>
                <a:gd name="T38" fmla="*/ 488 w 783"/>
                <a:gd name="T39" fmla="*/ 46 h 2016"/>
                <a:gd name="T40" fmla="*/ 485 w 783"/>
                <a:gd name="T41" fmla="*/ 55 h 2016"/>
                <a:gd name="T42" fmla="*/ 321 w 783"/>
                <a:gd name="T43" fmla="*/ 553 h 2016"/>
                <a:gd name="T44" fmla="*/ 303 w 783"/>
                <a:gd name="T45" fmla="*/ 557 h 2016"/>
                <a:gd name="T46" fmla="*/ 296 w 783"/>
                <a:gd name="T47" fmla="*/ 538 h 2016"/>
                <a:gd name="T48" fmla="*/ 328 w 783"/>
                <a:gd name="T49" fmla="*/ 49 h 2016"/>
                <a:gd name="T50" fmla="*/ 295 w 783"/>
                <a:gd name="T51" fmla="*/ 14 h 2016"/>
                <a:gd name="T52" fmla="*/ 257 w 783"/>
                <a:gd name="T53" fmla="*/ 54 h 2016"/>
                <a:gd name="T54" fmla="*/ 236 w 783"/>
                <a:gd name="T55" fmla="*/ 323 h 2016"/>
                <a:gd name="T56" fmla="*/ 221 w 783"/>
                <a:gd name="T57" fmla="*/ 577 h 2016"/>
                <a:gd name="T58" fmla="*/ 147 w 783"/>
                <a:gd name="T59" fmla="*/ 503 h 2016"/>
                <a:gd name="T60" fmla="*/ 77 w 783"/>
                <a:gd name="T61" fmla="*/ 398 h 2016"/>
                <a:gd name="T62" fmla="*/ 27 w 783"/>
                <a:gd name="T63" fmla="*/ 395 h 2016"/>
                <a:gd name="T64" fmla="*/ 27 w 783"/>
                <a:gd name="T65" fmla="*/ 435 h 2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83" h="2016">
                  <a:moveTo>
                    <a:pt x="27" y="435"/>
                  </a:moveTo>
                  <a:cubicBezTo>
                    <a:pt x="27" y="435"/>
                    <a:pt x="161" y="654"/>
                    <a:pt x="165" y="655"/>
                  </a:cubicBezTo>
                  <a:cubicBezTo>
                    <a:pt x="169" y="657"/>
                    <a:pt x="251" y="896"/>
                    <a:pt x="251" y="896"/>
                  </a:cubicBezTo>
                  <a:cubicBezTo>
                    <a:pt x="153" y="2016"/>
                    <a:pt x="153" y="2016"/>
                    <a:pt x="153" y="2016"/>
                  </a:cubicBezTo>
                  <a:cubicBezTo>
                    <a:pt x="451" y="2016"/>
                    <a:pt x="451" y="2016"/>
                    <a:pt x="451" y="2016"/>
                  </a:cubicBezTo>
                  <a:cubicBezTo>
                    <a:pt x="419" y="910"/>
                    <a:pt x="419" y="910"/>
                    <a:pt x="419" y="910"/>
                  </a:cubicBezTo>
                  <a:cubicBezTo>
                    <a:pt x="549" y="759"/>
                    <a:pt x="549" y="759"/>
                    <a:pt x="549" y="759"/>
                  </a:cubicBezTo>
                  <a:cubicBezTo>
                    <a:pt x="679" y="646"/>
                    <a:pt x="679" y="646"/>
                    <a:pt x="679" y="646"/>
                  </a:cubicBezTo>
                  <a:cubicBezTo>
                    <a:pt x="679" y="646"/>
                    <a:pt x="714" y="617"/>
                    <a:pt x="692" y="592"/>
                  </a:cubicBezTo>
                  <a:cubicBezTo>
                    <a:pt x="670" y="568"/>
                    <a:pt x="541" y="659"/>
                    <a:pt x="541" y="659"/>
                  </a:cubicBezTo>
                  <a:cubicBezTo>
                    <a:pt x="541" y="659"/>
                    <a:pt x="521" y="668"/>
                    <a:pt x="512" y="659"/>
                  </a:cubicBezTo>
                  <a:cubicBezTo>
                    <a:pt x="503" y="650"/>
                    <a:pt x="748" y="134"/>
                    <a:pt x="748" y="134"/>
                  </a:cubicBezTo>
                  <a:cubicBezTo>
                    <a:pt x="748" y="134"/>
                    <a:pt x="783" y="82"/>
                    <a:pt x="742" y="64"/>
                  </a:cubicBezTo>
                  <a:cubicBezTo>
                    <a:pt x="702" y="47"/>
                    <a:pt x="673" y="124"/>
                    <a:pt x="673" y="124"/>
                  </a:cubicBezTo>
                  <a:cubicBezTo>
                    <a:pt x="440" y="582"/>
                    <a:pt x="440" y="582"/>
                    <a:pt x="440" y="582"/>
                  </a:cubicBezTo>
                  <a:cubicBezTo>
                    <a:pt x="440" y="582"/>
                    <a:pt x="428" y="602"/>
                    <a:pt x="407" y="594"/>
                  </a:cubicBezTo>
                  <a:cubicBezTo>
                    <a:pt x="386" y="587"/>
                    <a:pt x="395" y="565"/>
                    <a:pt x="395" y="565"/>
                  </a:cubicBezTo>
                  <a:cubicBezTo>
                    <a:pt x="560" y="62"/>
                    <a:pt x="560" y="62"/>
                    <a:pt x="560" y="62"/>
                  </a:cubicBezTo>
                  <a:cubicBezTo>
                    <a:pt x="560" y="62"/>
                    <a:pt x="582" y="21"/>
                    <a:pt x="544" y="9"/>
                  </a:cubicBezTo>
                  <a:cubicBezTo>
                    <a:pt x="513" y="0"/>
                    <a:pt x="495" y="32"/>
                    <a:pt x="488" y="46"/>
                  </a:cubicBezTo>
                  <a:cubicBezTo>
                    <a:pt x="487" y="49"/>
                    <a:pt x="486" y="52"/>
                    <a:pt x="485" y="55"/>
                  </a:cubicBezTo>
                  <a:cubicBezTo>
                    <a:pt x="475" y="97"/>
                    <a:pt x="321" y="553"/>
                    <a:pt x="321" y="553"/>
                  </a:cubicBezTo>
                  <a:cubicBezTo>
                    <a:pt x="321" y="553"/>
                    <a:pt x="315" y="560"/>
                    <a:pt x="303" y="557"/>
                  </a:cubicBezTo>
                  <a:cubicBezTo>
                    <a:pt x="291" y="554"/>
                    <a:pt x="296" y="538"/>
                    <a:pt x="296" y="538"/>
                  </a:cubicBezTo>
                  <a:cubicBezTo>
                    <a:pt x="328" y="49"/>
                    <a:pt x="328" y="49"/>
                    <a:pt x="328" y="49"/>
                  </a:cubicBezTo>
                  <a:cubicBezTo>
                    <a:pt x="328" y="49"/>
                    <a:pt x="324" y="12"/>
                    <a:pt x="295" y="14"/>
                  </a:cubicBezTo>
                  <a:cubicBezTo>
                    <a:pt x="266" y="15"/>
                    <a:pt x="257" y="54"/>
                    <a:pt x="257" y="54"/>
                  </a:cubicBezTo>
                  <a:cubicBezTo>
                    <a:pt x="250" y="144"/>
                    <a:pt x="243" y="233"/>
                    <a:pt x="236" y="323"/>
                  </a:cubicBezTo>
                  <a:cubicBezTo>
                    <a:pt x="232" y="367"/>
                    <a:pt x="230" y="541"/>
                    <a:pt x="221" y="577"/>
                  </a:cubicBezTo>
                  <a:cubicBezTo>
                    <a:pt x="213" y="611"/>
                    <a:pt x="150" y="508"/>
                    <a:pt x="147" y="503"/>
                  </a:cubicBezTo>
                  <a:cubicBezTo>
                    <a:pt x="124" y="468"/>
                    <a:pt x="100" y="433"/>
                    <a:pt x="77" y="398"/>
                  </a:cubicBezTo>
                  <a:cubicBezTo>
                    <a:pt x="77" y="398"/>
                    <a:pt x="54" y="375"/>
                    <a:pt x="27" y="395"/>
                  </a:cubicBezTo>
                  <a:cubicBezTo>
                    <a:pt x="0" y="416"/>
                    <a:pt x="27" y="435"/>
                    <a:pt x="27" y="435"/>
                  </a:cubicBezTo>
                  <a:close/>
                </a:path>
              </a:pathLst>
            </a:custGeom>
            <a:solidFill>
              <a:srgbClr val="F7D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92"/>
            <p:cNvSpPr/>
            <p:nvPr/>
          </p:nvSpPr>
          <p:spPr bwMode="auto">
            <a:xfrm>
              <a:off x="12301538" y="2754313"/>
              <a:ext cx="3973513" cy="10272713"/>
            </a:xfrm>
            <a:custGeom>
              <a:avLst/>
              <a:gdLst>
                <a:gd name="T0" fmla="*/ 326 w 939"/>
                <a:gd name="T1" fmla="*/ 791 h 2421"/>
                <a:gd name="T2" fmla="*/ 291 w 939"/>
                <a:gd name="T3" fmla="*/ 791 h 2421"/>
                <a:gd name="T4" fmla="*/ 109 w 939"/>
                <a:gd name="T5" fmla="*/ 711 h 2421"/>
                <a:gd name="T6" fmla="*/ 125 w 939"/>
                <a:gd name="T7" fmla="*/ 776 h 2421"/>
                <a:gd name="T8" fmla="*/ 280 w 939"/>
                <a:gd name="T9" fmla="*/ 911 h 2421"/>
                <a:gd name="T10" fmla="*/ 436 w 939"/>
                <a:gd name="T11" fmla="*/ 1093 h 2421"/>
                <a:gd name="T12" fmla="*/ 398 w 939"/>
                <a:gd name="T13" fmla="*/ 2421 h 2421"/>
                <a:gd name="T14" fmla="*/ 756 w 939"/>
                <a:gd name="T15" fmla="*/ 2421 h 2421"/>
                <a:gd name="T16" fmla="*/ 638 w 939"/>
                <a:gd name="T17" fmla="*/ 1075 h 2421"/>
                <a:gd name="T18" fmla="*/ 742 w 939"/>
                <a:gd name="T19" fmla="*/ 787 h 2421"/>
                <a:gd name="T20" fmla="*/ 907 w 939"/>
                <a:gd name="T21" fmla="*/ 523 h 2421"/>
                <a:gd name="T22" fmla="*/ 907 w 939"/>
                <a:gd name="T23" fmla="*/ 475 h 2421"/>
                <a:gd name="T24" fmla="*/ 847 w 939"/>
                <a:gd name="T25" fmla="*/ 478 h 2421"/>
                <a:gd name="T26" fmla="*/ 764 w 939"/>
                <a:gd name="T27" fmla="*/ 604 h 2421"/>
                <a:gd name="T28" fmla="*/ 674 w 939"/>
                <a:gd name="T29" fmla="*/ 693 h 2421"/>
                <a:gd name="T30" fmla="*/ 657 w 939"/>
                <a:gd name="T31" fmla="*/ 388 h 2421"/>
                <a:gd name="T32" fmla="*/ 631 w 939"/>
                <a:gd name="T33" fmla="*/ 65 h 2421"/>
                <a:gd name="T34" fmla="*/ 586 w 939"/>
                <a:gd name="T35" fmla="*/ 17 h 2421"/>
                <a:gd name="T36" fmla="*/ 546 w 939"/>
                <a:gd name="T37" fmla="*/ 60 h 2421"/>
                <a:gd name="T38" fmla="*/ 585 w 939"/>
                <a:gd name="T39" fmla="*/ 646 h 2421"/>
                <a:gd name="T40" fmla="*/ 576 w 939"/>
                <a:gd name="T41" fmla="*/ 669 h 2421"/>
                <a:gd name="T42" fmla="*/ 555 w 939"/>
                <a:gd name="T43" fmla="*/ 664 h 2421"/>
                <a:gd name="T44" fmla="*/ 357 w 939"/>
                <a:gd name="T45" fmla="*/ 67 h 2421"/>
                <a:gd name="T46" fmla="*/ 354 w 939"/>
                <a:gd name="T47" fmla="*/ 56 h 2421"/>
                <a:gd name="T48" fmla="*/ 287 w 939"/>
                <a:gd name="T49" fmla="*/ 12 h 2421"/>
                <a:gd name="T50" fmla="*/ 268 w 939"/>
                <a:gd name="T51" fmla="*/ 74 h 2421"/>
                <a:gd name="T52" fmla="*/ 465 w 939"/>
                <a:gd name="T53" fmla="*/ 678 h 2421"/>
                <a:gd name="T54" fmla="*/ 451 w 939"/>
                <a:gd name="T55" fmla="*/ 714 h 2421"/>
                <a:gd name="T56" fmla="*/ 412 w 939"/>
                <a:gd name="T57" fmla="*/ 699 h 2421"/>
                <a:gd name="T58" fmla="*/ 132 w 939"/>
                <a:gd name="T59" fmla="*/ 149 h 2421"/>
                <a:gd name="T60" fmla="*/ 48 w 939"/>
                <a:gd name="T61" fmla="*/ 77 h 2421"/>
                <a:gd name="T62" fmla="*/ 41 w 939"/>
                <a:gd name="T63" fmla="*/ 161 h 2421"/>
                <a:gd name="T64" fmla="*/ 326 w 939"/>
                <a:gd name="T65" fmla="*/ 791 h 2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39" h="2421">
                  <a:moveTo>
                    <a:pt x="326" y="791"/>
                  </a:moveTo>
                  <a:cubicBezTo>
                    <a:pt x="315" y="802"/>
                    <a:pt x="291" y="791"/>
                    <a:pt x="291" y="791"/>
                  </a:cubicBezTo>
                  <a:cubicBezTo>
                    <a:pt x="291" y="791"/>
                    <a:pt x="136" y="682"/>
                    <a:pt x="109" y="711"/>
                  </a:cubicBezTo>
                  <a:cubicBezTo>
                    <a:pt x="82" y="740"/>
                    <a:pt x="125" y="776"/>
                    <a:pt x="125" y="776"/>
                  </a:cubicBezTo>
                  <a:cubicBezTo>
                    <a:pt x="280" y="911"/>
                    <a:pt x="280" y="911"/>
                    <a:pt x="280" y="911"/>
                  </a:cubicBezTo>
                  <a:cubicBezTo>
                    <a:pt x="436" y="1093"/>
                    <a:pt x="436" y="1093"/>
                    <a:pt x="436" y="1093"/>
                  </a:cubicBezTo>
                  <a:cubicBezTo>
                    <a:pt x="398" y="2421"/>
                    <a:pt x="398" y="2421"/>
                    <a:pt x="398" y="2421"/>
                  </a:cubicBezTo>
                  <a:cubicBezTo>
                    <a:pt x="756" y="2421"/>
                    <a:pt x="756" y="2421"/>
                    <a:pt x="756" y="2421"/>
                  </a:cubicBezTo>
                  <a:cubicBezTo>
                    <a:pt x="638" y="1075"/>
                    <a:pt x="638" y="1075"/>
                    <a:pt x="638" y="1075"/>
                  </a:cubicBezTo>
                  <a:cubicBezTo>
                    <a:pt x="638" y="1075"/>
                    <a:pt x="736" y="788"/>
                    <a:pt x="742" y="787"/>
                  </a:cubicBezTo>
                  <a:cubicBezTo>
                    <a:pt x="747" y="785"/>
                    <a:pt x="907" y="523"/>
                    <a:pt x="907" y="523"/>
                  </a:cubicBezTo>
                  <a:cubicBezTo>
                    <a:pt x="907" y="523"/>
                    <a:pt x="939" y="500"/>
                    <a:pt x="907" y="475"/>
                  </a:cubicBezTo>
                  <a:cubicBezTo>
                    <a:pt x="875" y="450"/>
                    <a:pt x="847" y="478"/>
                    <a:pt x="847" y="478"/>
                  </a:cubicBezTo>
                  <a:cubicBezTo>
                    <a:pt x="819" y="520"/>
                    <a:pt x="791" y="562"/>
                    <a:pt x="764" y="604"/>
                  </a:cubicBezTo>
                  <a:cubicBezTo>
                    <a:pt x="759" y="611"/>
                    <a:pt x="684" y="734"/>
                    <a:pt x="674" y="693"/>
                  </a:cubicBezTo>
                  <a:cubicBezTo>
                    <a:pt x="664" y="649"/>
                    <a:pt x="661" y="441"/>
                    <a:pt x="657" y="388"/>
                  </a:cubicBezTo>
                  <a:cubicBezTo>
                    <a:pt x="648" y="280"/>
                    <a:pt x="640" y="173"/>
                    <a:pt x="631" y="65"/>
                  </a:cubicBezTo>
                  <a:cubicBezTo>
                    <a:pt x="631" y="65"/>
                    <a:pt x="620" y="19"/>
                    <a:pt x="586" y="17"/>
                  </a:cubicBezTo>
                  <a:cubicBezTo>
                    <a:pt x="551" y="15"/>
                    <a:pt x="546" y="60"/>
                    <a:pt x="546" y="60"/>
                  </a:cubicBezTo>
                  <a:cubicBezTo>
                    <a:pt x="585" y="646"/>
                    <a:pt x="585" y="646"/>
                    <a:pt x="585" y="646"/>
                  </a:cubicBezTo>
                  <a:cubicBezTo>
                    <a:pt x="585" y="646"/>
                    <a:pt x="590" y="665"/>
                    <a:pt x="576" y="669"/>
                  </a:cubicBezTo>
                  <a:cubicBezTo>
                    <a:pt x="562" y="673"/>
                    <a:pt x="555" y="664"/>
                    <a:pt x="555" y="664"/>
                  </a:cubicBezTo>
                  <a:cubicBezTo>
                    <a:pt x="555" y="664"/>
                    <a:pt x="369" y="117"/>
                    <a:pt x="357" y="67"/>
                  </a:cubicBezTo>
                  <a:cubicBezTo>
                    <a:pt x="356" y="63"/>
                    <a:pt x="355" y="59"/>
                    <a:pt x="354" y="56"/>
                  </a:cubicBezTo>
                  <a:cubicBezTo>
                    <a:pt x="346" y="39"/>
                    <a:pt x="324" y="0"/>
                    <a:pt x="287" y="12"/>
                  </a:cubicBezTo>
                  <a:cubicBezTo>
                    <a:pt x="241" y="26"/>
                    <a:pt x="268" y="74"/>
                    <a:pt x="268" y="74"/>
                  </a:cubicBezTo>
                  <a:cubicBezTo>
                    <a:pt x="465" y="678"/>
                    <a:pt x="465" y="678"/>
                    <a:pt x="465" y="678"/>
                  </a:cubicBezTo>
                  <a:cubicBezTo>
                    <a:pt x="465" y="678"/>
                    <a:pt x="476" y="705"/>
                    <a:pt x="451" y="714"/>
                  </a:cubicBezTo>
                  <a:cubicBezTo>
                    <a:pt x="426" y="722"/>
                    <a:pt x="412" y="699"/>
                    <a:pt x="412" y="699"/>
                  </a:cubicBezTo>
                  <a:cubicBezTo>
                    <a:pt x="132" y="149"/>
                    <a:pt x="132" y="149"/>
                    <a:pt x="132" y="149"/>
                  </a:cubicBezTo>
                  <a:cubicBezTo>
                    <a:pt x="132" y="149"/>
                    <a:pt x="97" y="56"/>
                    <a:pt x="48" y="77"/>
                  </a:cubicBezTo>
                  <a:cubicBezTo>
                    <a:pt x="0" y="99"/>
                    <a:pt x="41" y="161"/>
                    <a:pt x="41" y="161"/>
                  </a:cubicBezTo>
                  <a:cubicBezTo>
                    <a:pt x="41" y="161"/>
                    <a:pt x="336" y="780"/>
                    <a:pt x="326" y="791"/>
                  </a:cubicBezTo>
                  <a:close/>
                </a:path>
              </a:pathLst>
            </a:custGeom>
            <a:solidFill>
              <a:srgbClr val="EBC8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93"/>
            <p:cNvSpPr/>
            <p:nvPr/>
          </p:nvSpPr>
          <p:spPr bwMode="auto">
            <a:xfrm>
              <a:off x="1220787" y="-2833688"/>
              <a:ext cx="1954213" cy="1960563"/>
            </a:xfrm>
            <a:custGeom>
              <a:avLst/>
              <a:gdLst>
                <a:gd name="T0" fmla="*/ 219 w 462"/>
                <a:gd name="T1" fmla="*/ 0 h 462"/>
                <a:gd name="T2" fmla="*/ 0 w 462"/>
                <a:gd name="T3" fmla="*/ 243 h 462"/>
                <a:gd name="T4" fmla="*/ 243 w 462"/>
                <a:gd name="T5" fmla="*/ 462 h 462"/>
                <a:gd name="T6" fmla="*/ 462 w 462"/>
                <a:gd name="T7" fmla="*/ 219 h 462"/>
                <a:gd name="T8" fmla="*/ 219 w 462"/>
                <a:gd name="T9" fmla="*/ 0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2" h="462">
                  <a:moveTo>
                    <a:pt x="219" y="0"/>
                  </a:moveTo>
                  <a:cubicBezTo>
                    <a:pt x="214" y="205"/>
                    <a:pt x="203" y="217"/>
                    <a:pt x="0" y="243"/>
                  </a:cubicBezTo>
                  <a:cubicBezTo>
                    <a:pt x="204" y="247"/>
                    <a:pt x="217" y="259"/>
                    <a:pt x="243" y="462"/>
                  </a:cubicBezTo>
                  <a:cubicBezTo>
                    <a:pt x="247" y="257"/>
                    <a:pt x="259" y="245"/>
                    <a:pt x="462" y="219"/>
                  </a:cubicBezTo>
                  <a:cubicBezTo>
                    <a:pt x="257" y="215"/>
                    <a:pt x="244" y="203"/>
                    <a:pt x="2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94"/>
            <p:cNvSpPr/>
            <p:nvPr/>
          </p:nvSpPr>
          <p:spPr bwMode="auto">
            <a:xfrm>
              <a:off x="2413000" y="-619125"/>
              <a:ext cx="812800" cy="814388"/>
            </a:xfrm>
            <a:custGeom>
              <a:avLst/>
              <a:gdLst>
                <a:gd name="T0" fmla="*/ 141 w 192"/>
                <a:gd name="T1" fmla="*/ 0 h 192"/>
                <a:gd name="T2" fmla="*/ 0 w 192"/>
                <a:gd name="T3" fmla="*/ 51 h 192"/>
                <a:gd name="T4" fmla="*/ 51 w 192"/>
                <a:gd name="T5" fmla="*/ 192 h 192"/>
                <a:gd name="T6" fmla="*/ 192 w 192"/>
                <a:gd name="T7" fmla="*/ 141 h 192"/>
                <a:gd name="T8" fmla="*/ 141 w 192"/>
                <a:gd name="T9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192">
                  <a:moveTo>
                    <a:pt x="141" y="0"/>
                  </a:moveTo>
                  <a:cubicBezTo>
                    <a:pt x="95" y="82"/>
                    <a:pt x="88" y="85"/>
                    <a:pt x="0" y="51"/>
                  </a:cubicBezTo>
                  <a:cubicBezTo>
                    <a:pt x="82" y="97"/>
                    <a:pt x="84" y="104"/>
                    <a:pt x="51" y="192"/>
                  </a:cubicBezTo>
                  <a:cubicBezTo>
                    <a:pt x="97" y="110"/>
                    <a:pt x="104" y="108"/>
                    <a:pt x="192" y="141"/>
                  </a:cubicBezTo>
                  <a:cubicBezTo>
                    <a:pt x="110" y="95"/>
                    <a:pt x="107" y="88"/>
                    <a:pt x="1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95"/>
            <p:cNvSpPr/>
            <p:nvPr/>
          </p:nvSpPr>
          <p:spPr bwMode="auto">
            <a:xfrm>
              <a:off x="784225" y="-5499100"/>
              <a:ext cx="871538" cy="819150"/>
            </a:xfrm>
            <a:custGeom>
              <a:avLst/>
              <a:gdLst>
                <a:gd name="T0" fmla="*/ 0 w 206"/>
                <a:gd name="T1" fmla="*/ 193 h 193"/>
                <a:gd name="T2" fmla="*/ 206 w 206"/>
                <a:gd name="T3" fmla="*/ 136 h 193"/>
                <a:gd name="T4" fmla="*/ 206 w 206"/>
                <a:gd name="T5" fmla="*/ 0 h 193"/>
                <a:gd name="T6" fmla="*/ 0 w 206"/>
                <a:gd name="T7" fmla="*/ 57 h 193"/>
                <a:gd name="T8" fmla="*/ 0 w 206"/>
                <a:gd name="T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193">
                  <a:moveTo>
                    <a:pt x="0" y="193"/>
                  </a:moveTo>
                  <a:cubicBezTo>
                    <a:pt x="68" y="193"/>
                    <a:pt x="137" y="136"/>
                    <a:pt x="206" y="136"/>
                  </a:cubicBezTo>
                  <a:cubicBezTo>
                    <a:pt x="206" y="91"/>
                    <a:pt x="206" y="45"/>
                    <a:pt x="206" y="0"/>
                  </a:cubicBezTo>
                  <a:cubicBezTo>
                    <a:pt x="137" y="0"/>
                    <a:pt x="68" y="57"/>
                    <a:pt x="0" y="57"/>
                  </a:cubicBezTo>
                  <a:cubicBezTo>
                    <a:pt x="0" y="102"/>
                    <a:pt x="0" y="148"/>
                    <a:pt x="0" y="193"/>
                  </a:cubicBezTo>
                  <a:close/>
                </a:path>
              </a:pathLst>
            </a:custGeom>
            <a:solidFill>
              <a:srgbClr val="75C2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96"/>
            <p:cNvSpPr/>
            <p:nvPr/>
          </p:nvSpPr>
          <p:spPr bwMode="auto">
            <a:xfrm>
              <a:off x="-1052513" y="-1938338"/>
              <a:ext cx="765175" cy="958850"/>
            </a:xfrm>
            <a:custGeom>
              <a:avLst/>
              <a:gdLst>
                <a:gd name="T0" fmla="*/ 58 w 181"/>
                <a:gd name="T1" fmla="*/ 226 h 226"/>
                <a:gd name="T2" fmla="*/ 181 w 181"/>
                <a:gd name="T3" fmla="*/ 97 h 226"/>
                <a:gd name="T4" fmla="*/ 123 w 181"/>
                <a:gd name="T5" fmla="*/ 0 h 226"/>
                <a:gd name="T6" fmla="*/ 0 w 181"/>
                <a:gd name="T7" fmla="*/ 129 h 226"/>
                <a:gd name="T8" fmla="*/ 58 w 181"/>
                <a:gd name="T9" fmla="*/ 226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1" h="226">
                  <a:moveTo>
                    <a:pt x="58" y="226"/>
                  </a:moveTo>
                  <a:cubicBezTo>
                    <a:pt x="107" y="197"/>
                    <a:pt x="132" y="127"/>
                    <a:pt x="181" y="97"/>
                  </a:cubicBezTo>
                  <a:cubicBezTo>
                    <a:pt x="162" y="65"/>
                    <a:pt x="143" y="32"/>
                    <a:pt x="123" y="0"/>
                  </a:cubicBezTo>
                  <a:cubicBezTo>
                    <a:pt x="74" y="29"/>
                    <a:pt x="49" y="99"/>
                    <a:pt x="0" y="129"/>
                  </a:cubicBezTo>
                  <a:cubicBezTo>
                    <a:pt x="19" y="161"/>
                    <a:pt x="38" y="194"/>
                    <a:pt x="58" y="226"/>
                  </a:cubicBezTo>
                  <a:close/>
                </a:path>
              </a:pathLst>
            </a:custGeom>
            <a:solidFill>
              <a:srgbClr val="75C2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97"/>
            <p:cNvSpPr/>
            <p:nvPr/>
          </p:nvSpPr>
          <p:spPr bwMode="auto">
            <a:xfrm>
              <a:off x="8715375" y="-1854200"/>
              <a:ext cx="1282700" cy="1125538"/>
            </a:xfrm>
            <a:custGeom>
              <a:avLst/>
              <a:gdLst>
                <a:gd name="T0" fmla="*/ 0 w 303"/>
                <a:gd name="T1" fmla="*/ 177 h 265"/>
                <a:gd name="T2" fmla="*/ 303 w 303"/>
                <a:gd name="T3" fmla="*/ 265 h 265"/>
                <a:gd name="T4" fmla="*/ 303 w 303"/>
                <a:gd name="T5" fmla="*/ 88 h 265"/>
                <a:gd name="T6" fmla="*/ 0 w 303"/>
                <a:gd name="T7" fmla="*/ 0 h 265"/>
                <a:gd name="T8" fmla="*/ 0 w 303"/>
                <a:gd name="T9" fmla="*/ 177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3" h="265">
                  <a:moveTo>
                    <a:pt x="0" y="177"/>
                  </a:moveTo>
                  <a:cubicBezTo>
                    <a:pt x="101" y="177"/>
                    <a:pt x="202" y="265"/>
                    <a:pt x="303" y="265"/>
                  </a:cubicBezTo>
                  <a:cubicBezTo>
                    <a:pt x="303" y="206"/>
                    <a:pt x="303" y="147"/>
                    <a:pt x="303" y="88"/>
                  </a:cubicBezTo>
                  <a:cubicBezTo>
                    <a:pt x="202" y="88"/>
                    <a:pt x="101" y="0"/>
                    <a:pt x="0" y="0"/>
                  </a:cubicBezTo>
                  <a:cubicBezTo>
                    <a:pt x="0" y="59"/>
                    <a:pt x="0" y="118"/>
                    <a:pt x="0" y="177"/>
                  </a:cubicBezTo>
                  <a:close/>
                </a:path>
              </a:pathLst>
            </a:custGeom>
            <a:solidFill>
              <a:srgbClr val="75C2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98"/>
            <p:cNvSpPr/>
            <p:nvPr/>
          </p:nvSpPr>
          <p:spPr bwMode="auto">
            <a:xfrm>
              <a:off x="12212638" y="-6173788"/>
              <a:ext cx="1227138" cy="692150"/>
            </a:xfrm>
            <a:custGeom>
              <a:avLst/>
              <a:gdLst>
                <a:gd name="T0" fmla="*/ 0 w 290"/>
                <a:gd name="T1" fmla="*/ 23 h 163"/>
                <a:gd name="T2" fmla="*/ 0 w 290"/>
                <a:gd name="T3" fmla="*/ 163 h 163"/>
                <a:gd name="T4" fmla="*/ 290 w 290"/>
                <a:gd name="T5" fmla="*/ 141 h 163"/>
                <a:gd name="T6" fmla="*/ 290 w 290"/>
                <a:gd name="T7" fmla="*/ 0 h 163"/>
                <a:gd name="T8" fmla="*/ 0 w 290"/>
                <a:gd name="T9" fmla="*/ 2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0" h="163">
                  <a:moveTo>
                    <a:pt x="0" y="23"/>
                  </a:moveTo>
                  <a:cubicBezTo>
                    <a:pt x="0" y="69"/>
                    <a:pt x="0" y="116"/>
                    <a:pt x="0" y="163"/>
                  </a:cubicBezTo>
                  <a:cubicBezTo>
                    <a:pt x="97" y="163"/>
                    <a:pt x="194" y="141"/>
                    <a:pt x="290" y="141"/>
                  </a:cubicBezTo>
                  <a:cubicBezTo>
                    <a:pt x="290" y="94"/>
                    <a:pt x="290" y="47"/>
                    <a:pt x="290" y="0"/>
                  </a:cubicBezTo>
                  <a:cubicBezTo>
                    <a:pt x="194" y="0"/>
                    <a:pt x="97" y="23"/>
                    <a:pt x="0" y="23"/>
                  </a:cubicBezTo>
                  <a:close/>
                </a:path>
              </a:pathLst>
            </a:custGeom>
            <a:solidFill>
              <a:srgbClr val="FFEC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99"/>
            <p:cNvSpPr/>
            <p:nvPr/>
          </p:nvSpPr>
          <p:spPr bwMode="auto">
            <a:xfrm>
              <a:off x="6062662" y="-5489575"/>
              <a:ext cx="1595438" cy="1085850"/>
            </a:xfrm>
            <a:custGeom>
              <a:avLst/>
              <a:gdLst>
                <a:gd name="T0" fmla="*/ 79 w 377"/>
                <a:gd name="T1" fmla="*/ 0 h 256"/>
                <a:gd name="T2" fmla="*/ 0 w 377"/>
                <a:gd name="T3" fmla="*/ 144 h 256"/>
                <a:gd name="T4" fmla="*/ 306 w 377"/>
                <a:gd name="T5" fmla="*/ 256 h 256"/>
                <a:gd name="T6" fmla="*/ 377 w 377"/>
                <a:gd name="T7" fmla="*/ 126 h 256"/>
                <a:gd name="T8" fmla="*/ 79 w 377"/>
                <a:gd name="T9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7" h="256">
                  <a:moveTo>
                    <a:pt x="79" y="0"/>
                  </a:moveTo>
                  <a:cubicBezTo>
                    <a:pt x="53" y="48"/>
                    <a:pt x="26" y="96"/>
                    <a:pt x="0" y="144"/>
                  </a:cubicBezTo>
                  <a:cubicBezTo>
                    <a:pt x="95" y="193"/>
                    <a:pt x="210" y="207"/>
                    <a:pt x="306" y="256"/>
                  </a:cubicBezTo>
                  <a:cubicBezTo>
                    <a:pt x="329" y="213"/>
                    <a:pt x="353" y="169"/>
                    <a:pt x="377" y="126"/>
                  </a:cubicBezTo>
                  <a:cubicBezTo>
                    <a:pt x="284" y="72"/>
                    <a:pt x="172" y="54"/>
                    <a:pt x="79" y="0"/>
                  </a:cubicBezTo>
                  <a:close/>
                </a:path>
              </a:pathLst>
            </a:custGeom>
            <a:solidFill>
              <a:srgbClr val="F35F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100"/>
            <p:cNvSpPr/>
            <p:nvPr/>
          </p:nvSpPr>
          <p:spPr bwMode="auto">
            <a:xfrm>
              <a:off x="7662863" y="-6164263"/>
              <a:ext cx="620713" cy="365125"/>
            </a:xfrm>
            <a:custGeom>
              <a:avLst/>
              <a:gdLst>
                <a:gd name="T0" fmla="*/ 3 w 147"/>
                <a:gd name="T1" fmla="*/ 13 h 86"/>
                <a:gd name="T2" fmla="*/ 0 w 147"/>
                <a:gd name="T3" fmla="*/ 86 h 86"/>
                <a:gd name="T4" fmla="*/ 144 w 147"/>
                <a:gd name="T5" fmla="*/ 69 h 86"/>
                <a:gd name="T6" fmla="*/ 147 w 147"/>
                <a:gd name="T7" fmla="*/ 3 h 86"/>
                <a:gd name="T8" fmla="*/ 3 w 147"/>
                <a:gd name="T9" fmla="*/ 1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86">
                  <a:moveTo>
                    <a:pt x="3" y="13"/>
                  </a:moveTo>
                  <a:cubicBezTo>
                    <a:pt x="2" y="37"/>
                    <a:pt x="1" y="61"/>
                    <a:pt x="0" y="86"/>
                  </a:cubicBezTo>
                  <a:cubicBezTo>
                    <a:pt x="48" y="86"/>
                    <a:pt x="97" y="69"/>
                    <a:pt x="144" y="69"/>
                  </a:cubicBezTo>
                  <a:cubicBezTo>
                    <a:pt x="145" y="47"/>
                    <a:pt x="146" y="25"/>
                    <a:pt x="147" y="3"/>
                  </a:cubicBezTo>
                  <a:cubicBezTo>
                    <a:pt x="99" y="0"/>
                    <a:pt x="51" y="15"/>
                    <a:pt x="3" y="13"/>
                  </a:cubicBezTo>
                  <a:close/>
                </a:path>
              </a:pathLst>
            </a:custGeom>
            <a:solidFill>
              <a:srgbClr val="FFED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101"/>
            <p:cNvSpPr/>
            <p:nvPr/>
          </p:nvSpPr>
          <p:spPr bwMode="auto">
            <a:xfrm>
              <a:off x="3340100" y="-5727700"/>
              <a:ext cx="520700" cy="492125"/>
            </a:xfrm>
            <a:custGeom>
              <a:avLst/>
              <a:gdLst>
                <a:gd name="T0" fmla="*/ 0 w 123"/>
                <a:gd name="T1" fmla="*/ 116 h 116"/>
                <a:gd name="T2" fmla="*/ 123 w 123"/>
                <a:gd name="T3" fmla="*/ 82 h 116"/>
                <a:gd name="T4" fmla="*/ 123 w 123"/>
                <a:gd name="T5" fmla="*/ 0 h 116"/>
                <a:gd name="T6" fmla="*/ 0 w 123"/>
                <a:gd name="T7" fmla="*/ 35 h 116"/>
                <a:gd name="T8" fmla="*/ 0 w 123"/>
                <a:gd name="T9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16">
                  <a:moveTo>
                    <a:pt x="0" y="116"/>
                  </a:moveTo>
                  <a:cubicBezTo>
                    <a:pt x="41" y="116"/>
                    <a:pt x="82" y="82"/>
                    <a:pt x="123" y="82"/>
                  </a:cubicBezTo>
                  <a:cubicBezTo>
                    <a:pt x="123" y="55"/>
                    <a:pt x="123" y="28"/>
                    <a:pt x="123" y="0"/>
                  </a:cubicBezTo>
                  <a:cubicBezTo>
                    <a:pt x="82" y="0"/>
                    <a:pt x="41" y="35"/>
                    <a:pt x="0" y="35"/>
                  </a:cubicBezTo>
                  <a:cubicBezTo>
                    <a:pt x="0" y="62"/>
                    <a:pt x="0" y="89"/>
                    <a:pt x="0" y="116"/>
                  </a:cubicBezTo>
                  <a:close/>
                </a:path>
              </a:pathLst>
            </a:custGeom>
            <a:solidFill>
              <a:srgbClr val="FFED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102"/>
            <p:cNvSpPr/>
            <p:nvPr/>
          </p:nvSpPr>
          <p:spPr bwMode="auto">
            <a:xfrm>
              <a:off x="4187825" y="-4398963"/>
              <a:ext cx="457200" cy="571500"/>
            </a:xfrm>
            <a:custGeom>
              <a:avLst/>
              <a:gdLst>
                <a:gd name="T0" fmla="*/ 34 w 108"/>
                <a:gd name="T1" fmla="*/ 135 h 135"/>
                <a:gd name="T2" fmla="*/ 108 w 108"/>
                <a:gd name="T3" fmla="*/ 58 h 135"/>
                <a:gd name="T4" fmla="*/ 74 w 108"/>
                <a:gd name="T5" fmla="*/ 0 h 135"/>
                <a:gd name="T6" fmla="*/ 0 w 108"/>
                <a:gd name="T7" fmla="*/ 77 h 135"/>
                <a:gd name="T8" fmla="*/ 34 w 108"/>
                <a:gd name="T9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35">
                  <a:moveTo>
                    <a:pt x="34" y="135"/>
                  </a:moveTo>
                  <a:cubicBezTo>
                    <a:pt x="64" y="118"/>
                    <a:pt x="79" y="76"/>
                    <a:pt x="108" y="58"/>
                  </a:cubicBezTo>
                  <a:cubicBezTo>
                    <a:pt x="97" y="39"/>
                    <a:pt x="85" y="19"/>
                    <a:pt x="74" y="0"/>
                  </a:cubicBezTo>
                  <a:cubicBezTo>
                    <a:pt x="44" y="17"/>
                    <a:pt x="29" y="59"/>
                    <a:pt x="0" y="77"/>
                  </a:cubicBezTo>
                  <a:cubicBezTo>
                    <a:pt x="11" y="96"/>
                    <a:pt x="23" y="116"/>
                    <a:pt x="34" y="135"/>
                  </a:cubicBezTo>
                  <a:close/>
                </a:path>
              </a:pathLst>
            </a:custGeom>
            <a:solidFill>
              <a:srgbClr val="83DB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103"/>
            <p:cNvSpPr/>
            <p:nvPr/>
          </p:nvSpPr>
          <p:spPr bwMode="auto">
            <a:xfrm>
              <a:off x="13963650" y="-5786438"/>
              <a:ext cx="457200" cy="576263"/>
            </a:xfrm>
            <a:custGeom>
              <a:avLst/>
              <a:gdLst>
                <a:gd name="T0" fmla="*/ 34 w 108"/>
                <a:gd name="T1" fmla="*/ 136 h 136"/>
                <a:gd name="T2" fmla="*/ 108 w 108"/>
                <a:gd name="T3" fmla="*/ 59 h 136"/>
                <a:gd name="T4" fmla="*/ 74 w 108"/>
                <a:gd name="T5" fmla="*/ 0 h 136"/>
                <a:gd name="T6" fmla="*/ 0 w 108"/>
                <a:gd name="T7" fmla="*/ 77 h 136"/>
                <a:gd name="T8" fmla="*/ 34 w 108"/>
                <a:gd name="T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36">
                  <a:moveTo>
                    <a:pt x="34" y="136"/>
                  </a:moveTo>
                  <a:cubicBezTo>
                    <a:pt x="64" y="118"/>
                    <a:pt x="79" y="76"/>
                    <a:pt x="108" y="59"/>
                  </a:cubicBezTo>
                  <a:cubicBezTo>
                    <a:pt x="97" y="39"/>
                    <a:pt x="85" y="20"/>
                    <a:pt x="74" y="0"/>
                  </a:cubicBezTo>
                  <a:cubicBezTo>
                    <a:pt x="44" y="18"/>
                    <a:pt x="29" y="60"/>
                    <a:pt x="0" y="77"/>
                  </a:cubicBezTo>
                  <a:cubicBezTo>
                    <a:pt x="11" y="97"/>
                    <a:pt x="23" y="116"/>
                    <a:pt x="34" y="136"/>
                  </a:cubicBezTo>
                  <a:close/>
                </a:path>
              </a:pathLst>
            </a:custGeom>
            <a:solidFill>
              <a:srgbClr val="83DB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104"/>
            <p:cNvSpPr/>
            <p:nvPr/>
          </p:nvSpPr>
          <p:spPr bwMode="auto">
            <a:xfrm>
              <a:off x="13998575" y="-2379663"/>
              <a:ext cx="536575" cy="347663"/>
            </a:xfrm>
            <a:custGeom>
              <a:avLst/>
              <a:gdLst>
                <a:gd name="T0" fmla="*/ 0 w 127"/>
                <a:gd name="T1" fmla="*/ 72 h 82"/>
                <a:gd name="T2" fmla="*/ 107 w 127"/>
                <a:gd name="T3" fmla="*/ 75 h 82"/>
                <a:gd name="T4" fmla="*/ 127 w 127"/>
                <a:gd name="T5" fmla="*/ 10 h 82"/>
                <a:gd name="T6" fmla="*/ 20 w 127"/>
                <a:gd name="T7" fmla="*/ 7 h 82"/>
                <a:gd name="T8" fmla="*/ 0 w 127"/>
                <a:gd name="T9" fmla="*/ 7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82">
                  <a:moveTo>
                    <a:pt x="0" y="72"/>
                  </a:moveTo>
                  <a:cubicBezTo>
                    <a:pt x="33" y="82"/>
                    <a:pt x="74" y="65"/>
                    <a:pt x="107" y="75"/>
                  </a:cubicBezTo>
                  <a:cubicBezTo>
                    <a:pt x="113" y="53"/>
                    <a:pt x="120" y="31"/>
                    <a:pt x="127" y="10"/>
                  </a:cubicBezTo>
                  <a:cubicBezTo>
                    <a:pt x="94" y="0"/>
                    <a:pt x="53" y="17"/>
                    <a:pt x="20" y="7"/>
                  </a:cubicBezTo>
                  <a:cubicBezTo>
                    <a:pt x="13" y="29"/>
                    <a:pt x="7" y="50"/>
                    <a:pt x="0" y="72"/>
                  </a:cubicBezTo>
                  <a:close/>
                </a:path>
              </a:pathLst>
            </a:custGeom>
            <a:solidFill>
              <a:srgbClr val="83DB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105"/>
            <p:cNvSpPr/>
            <p:nvPr/>
          </p:nvSpPr>
          <p:spPr bwMode="auto">
            <a:xfrm>
              <a:off x="-1128713" y="-4335463"/>
              <a:ext cx="461963" cy="573088"/>
            </a:xfrm>
            <a:custGeom>
              <a:avLst/>
              <a:gdLst>
                <a:gd name="T0" fmla="*/ 35 w 109"/>
                <a:gd name="T1" fmla="*/ 135 h 135"/>
                <a:gd name="T2" fmla="*/ 109 w 109"/>
                <a:gd name="T3" fmla="*/ 58 h 135"/>
                <a:gd name="T4" fmla="*/ 74 w 109"/>
                <a:gd name="T5" fmla="*/ 0 h 135"/>
                <a:gd name="T6" fmla="*/ 0 w 109"/>
                <a:gd name="T7" fmla="*/ 77 h 135"/>
                <a:gd name="T8" fmla="*/ 35 w 109"/>
                <a:gd name="T9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" h="135">
                  <a:moveTo>
                    <a:pt x="35" y="135"/>
                  </a:moveTo>
                  <a:cubicBezTo>
                    <a:pt x="64" y="117"/>
                    <a:pt x="79" y="75"/>
                    <a:pt x="109" y="58"/>
                  </a:cubicBezTo>
                  <a:cubicBezTo>
                    <a:pt x="97" y="38"/>
                    <a:pt x="85" y="19"/>
                    <a:pt x="74" y="0"/>
                  </a:cubicBezTo>
                  <a:cubicBezTo>
                    <a:pt x="44" y="17"/>
                    <a:pt x="29" y="59"/>
                    <a:pt x="0" y="77"/>
                  </a:cubicBezTo>
                  <a:cubicBezTo>
                    <a:pt x="11" y="96"/>
                    <a:pt x="23" y="115"/>
                    <a:pt x="35" y="135"/>
                  </a:cubicBezTo>
                  <a:close/>
                </a:path>
              </a:pathLst>
            </a:custGeom>
            <a:solidFill>
              <a:srgbClr val="FFED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106"/>
            <p:cNvSpPr/>
            <p:nvPr/>
          </p:nvSpPr>
          <p:spPr bwMode="auto">
            <a:xfrm>
              <a:off x="13439775" y="-1009650"/>
              <a:ext cx="752475" cy="785813"/>
            </a:xfrm>
            <a:custGeom>
              <a:avLst/>
              <a:gdLst>
                <a:gd name="T0" fmla="*/ 73 w 178"/>
                <a:gd name="T1" fmla="*/ 0 h 185"/>
                <a:gd name="T2" fmla="*/ 0 w 178"/>
                <a:gd name="T3" fmla="*/ 173 h 185"/>
                <a:gd name="T4" fmla="*/ 105 w 178"/>
                <a:gd name="T5" fmla="*/ 185 h 185"/>
                <a:gd name="T6" fmla="*/ 178 w 178"/>
                <a:gd name="T7" fmla="*/ 11 h 185"/>
                <a:gd name="T8" fmla="*/ 73 w 178"/>
                <a:gd name="T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185">
                  <a:moveTo>
                    <a:pt x="73" y="0"/>
                  </a:moveTo>
                  <a:cubicBezTo>
                    <a:pt x="66" y="59"/>
                    <a:pt x="7" y="113"/>
                    <a:pt x="0" y="173"/>
                  </a:cubicBezTo>
                  <a:cubicBezTo>
                    <a:pt x="35" y="177"/>
                    <a:pt x="70" y="181"/>
                    <a:pt x="105" y="185"/>
                  </a:cubicBezTo>
                  <a:cubicBezTo>
                    <a:pt x="112" y="125"/>
                    <a:pt x="171" y="71"/>
                    <a:pt x="178" y="11"/>
                  </a:cubicBezTo>
                  <a:cubicBezTo>
                    <a:pt x="143" y="8"/>
                    <a:pt x="108" y="4"/>
                    <a:pt x="73" y="0"/>
                  </a:cubicBezTo>
                  <a:close/>
                </a:path>
              </a:pathLst>
            </a:custGeom>
            <a:solidFill>
              <a:srgbClr val="FAE1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107"/>
            <p:cNvSpPr/>
            <p:nvPr/>
          </p:nvSpPr>
          <p:spPr bwMode="auto">
            <a:xfrm>
              <a:off x="11615738" y="-3665538"/>
              <a:ext cx="698500" cy="555625"/>
            </a:xfrm>
            <a:custGeom>
              <a:avLst/>
              <a:gdLst>
                <a:gd name="T0" fmla="*/ 39 w 165"/>
                <a:gd name="T1" fmla="*/ 0 h 131"/>
                <a:gd name="T2" fmla="*/ 0 w 165"/>
                <a:gd name="T3" fmla="*/ 58 h 131"/>
                <a:gd name="T4" fmla="*/ 125 w 165"/>
                <a:gd name="T5" fmla="*/ 131 h 131"/>
                <a:gd name="T6" fmla="*/ 165 w 165"/>
                <a:gd name="T7" fmla="*/ 73 h 131"/>
                <a:gd name="T8" fmla="*/ 39 w 165"/>
                <a:gd name="T9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" h="131">
                  <a:moveTo>
                    <a:pt x="39" y="0"/>
                  </a:moveTo>
                  <a:cubicBezTo>
                    <a:pt x="26" y="20"/>
                    <a:pt x="13" y="39"/>
                    <a:pt x="0" y="58"/>
                  </a:cubicBezTo>
                  <a:cubicBezTo>
                    <a:pt x="39" y="86"/>
                    <a:pt x="85" y="104"/>
                    <a:pt x="125" y="131"/>
                  </a:cubicBezTo>
                  <a:cubicBezTo>
                    <a:pt x="138" y="112"/>
                    <a:pt x="152" y="93"/>
                    <a:pt x="165" y="73"/>
                  </a:cubicBezTo>
                  <a:cubicBezTo>
                    <a:pt x="125" y="46"/>
                    <a:pt x="79" y="28"/>
                    <a:pt x="39" y="0"/>
                  </a:cubicBezTo>
                  <a:close/>
                </a:path>
              </a:pathLst>
            </a:custGeom>
            <a:solidFill>
              <a:srgbClr val="83DB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108"/>
            <p:cNvSpPr/>
            <p:nvPr/>
          </p:nvSpPr>
          <p:spPr bwMode="auto">
            <a:xfrm>
              <a:off x="-3498850" y="-3640138"/>
              <a:ext cx="812800" cy="500063"/>
            </a:xfrm>
            <a:custGeom>
              <a:avLst/>
              <a:gdLst>
                <a:gd name="T0" fmla="*/ 0 w 192"/>
                <a:gd name="T1" fmla="*/ 21 h 118"/>
                <a:gd name="T2" fmla="*/ 0 w 192"/>
                <a:gd name="T3" fmla="*/ 118 h 118"/>
                <a:gd name="T4" fmla="*/ 192 w 192"/>
                <a:gd name="T5" fmla="*/ 90 h 118"/>
                <a:gd name="T6" fmla="*/ 192 w 192"/>
                <a:gd name="T7" fmla="*/ 1 h 118"/>
                <a:gd name="T8" fmla="*/ 0 w 192"/>
                <a:gd name="T9" fmla="*/ 21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118">
                  <a:moveTo>
                    <a:pt x="0" y="21"/>
                  </a:moveTo>
                  <a:cubicBezTo>
                    <a:pt x="0" y="53"/>
                    <a:pt x="0" y="86"/>
                    <a:pt x="0" y="118"/>
                  </a:cubicBezTo>
                  <a:cubicBezTo>
                    <a:pt x="64" y="117"/>
                    <a:pt x="128" y="91"/>
                    <a:pt x="192" y="90"/>
                  </a:cubicBezTo>
                  <a:cubicBezTo>
                    <a:pt x="192" y="60"/>
                    <a:pt x="192" y="31"/>
                    <a:pt x="192" y="1"/>
                  </a:cubicBezTo>
                  <a:cubicBezTo>
                    <a:pt x="128" y="0"/>
                    <a:pt x="64" y="22"/>
                    <a:pt x="0" y="21"/>
                  </a:cubicBezTo>
                  <a:close/>
                </a:path>
              </a:pathLst>
            </a:custGeom>
            <a:solidFill>
              <a:srgbClr val="F35F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109"/>
            <p:cNvSpPr/>
            <p:nvPr/>
          </p:nvSpPr>
          <p:spPr bwMode="auto">
            <a:xfrm>
              <a:off x="708025" y="-3749675"/>
              <a:ext cx="677863" cy="393700"/>
            </a:xfrm>
            <a:custGeom>
              <a:avLst/>
              <a:gdLst>
                <a:gd name="T0" fmla="*/ 23 w 160"/>
                <a:gd name="T1" fmla="*/ 0 h 93"/>
                <a:gd name="T2" fmla="*/ 0 w 160"/>
                <a:gd name="T3" fmla="*/ 68 h 93"/>
                <a:gd name="T4" fmla="*/ 140 w 160"/>
                <a:gd name="T5" fmla="*/ 93 h 93"/>
                <a:gd name="T6" fmla="*/ 160 w 160"/>
                <a:gd name="T7" fmla="*/ 32 h 93"/>
                <a:gd name="T8" fmla="*/ 23 w 160"/>
                <a:gd name="T9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93">
                  <a:moveTo>
                    <a:pt x="23" y="0"/>
                  </a:moveTo>
                  <a:cubicBezTo>
                    <a:pt x="16" y="23"/>
                    <a:pt x="8" y="45"/>
                    <a:pt x="0" y="68"/>
                  </a:cubicBezTo>
                  <a:cubicBezTo>
                    <a:pt x="45" y="82"/>
                    <a:pt x="95" y="79"/>
                    <a:pt x="140" y="93"/>
                  </a:cubicBezTo>
                  <a:cubicBezTo>
                    <a:pt x="146" y="72"/>
                    <a:pt x="153" y="52"/>
                    <a:pt x="160" y="32"/>
                  </a:cubicBezTo>
                  <a:cubicBezTo>
                    <a:pt x="116" y="16"/>
                    <a:pt x="67" y="16"/>
                    <a:pt x="23" y="0"/>
                  </a:cubicBezTo>
                  <a:close/>
                </a:path>
              </a:pathLst>
            </a:custGeom>
            <a:solidFill>
              <a:srgbClr val="FF77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110"/>
            <p:cNvSpPr/>
            <p:nvPr/>
          </p:nvSpPr>
          <p:spPr bwMode="auto">
            <a:xfrm>
              <a:off x="10002838" y="-5205413"/>
              <a:ext cx="627063" cy="517525"/>
            </a:xfrm>
            <a:custGeom>
              <a:avLst/>
              <a:gdLst>
                <a:gd name="T0" fmla="*/ 0 w 148"/>
                <a:gd name="T1" fmla="*/ 54 h 122"/>
                <a:gd name="T2" fmla="*/ 20 w 148"/>
                <a:gd name="T3" fmla="*/ 122 h 122"/>
                <a:gd name="T4" fmla="*/ 148 w 148"/>
                <a:gd name="T5" fmla="*/ 61 h 122"/>
                <a:gd name="T6" fmla="*/ 129 w 148"/>
                <a:gd name="T7" fmla="*/ 0 h 122"/>
                <a:gd name="T8" fmla="*/ 0 w 148"/>
                <a:gd name="T9" fmla="*/ 5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22">
                  <a:moveTo>
                    <a:pt x="0" y="54"/>
                  </a:moveTo>
                  <a:cubicBezTo>
                    <a:pt x="7" y="77"/>
                    <a:pt x="14" y="99"/>
                    <a:pt x="20" y="122"/>
                  </a:cubicBezTo>
                  <a:cubicBezTo>
                    <a:pt x="65" y="107"/>
                    <a:pt x="104" y="76"/>
                    <a:pt x="148" y="61"/>
                  </a:cubicBezTo>
                  <a:cubicBezTo>
                    <a:pt x="142" y="41"/>
                    <a:pt x="136" y="20"/>
                    <a:pt x="129" y="0"/>
                  </a:cubicBezTo>
                  <a:cubicBezTo>
                    <a:pt x="84" y="12"/>
                    <a:pt x="45" y="42"/>
                    <a:pt x="0" y="54"/>
                  </a:cubicBezTo>
                  <a:close/>
                </a:path>
              </a:pathLst>
            </a:custGeom>
            <a:solidFill>
              <a:srgbClr val="FF77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111"/>
            <p:cNvSpPr/>
            <p:nvPr/>
          </p:nvSpPr>
          <p:spPr bwMode="auto">
            <a:xfrm>
              <a:off x="8585200" y="-3944938"/>
              <a:ext cx="609600" cy="619125"/>
            </a:xfrm>
            <a:custGeom>
              <a:avLst/>
              <a:gdLst>
                <a:gd name="T0" fmla="*/ 56 w 144"/>
                <a:gd name="T1" fmla="*/ 0 h 146"/>
                <a:gd name="T2" fmla="*/ 0 w 144"/>
                <a:gd name="T3" fmla="*/ 32 h 146"/>
                <a:gd name="T4" fmla="*/ 82 w 144"/>
                <a:gd name="T5" fmla="*/ 146 h 146"/>
                <a:gd name="T6" fmla="*/ 144 w 144"/>
                <a:gd name="T7" fmla="*/ 111 h 146"/>
                <a:gd name="T8" fmla="*/ 56 w 144"/>
                <a:gd name="T9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46">
                  <a:moveTo>
                    <a:pt x="56" y="0"/>
                  </a:moveTo>
                  <a:cubicBezTo>
                    <a:pt x="38" y="10"/>
                    <a:pt x="19" y="21"/>
                    <a:pt x="0" y="32"/>
                  </a:cubicBezTo>
                  <a:cubicBezTo>
                    <a:pt x="22" y="73"/>
                    <a:pt x="60" y="105"/>
                    <a:pt x="82" y="146"/>
                  </a:cubicBezTo>
                  <a:cubicBezTo>
                    <a:pt x="103" y="134"/>
                    <a:pt x="123" y="123"/>
                    <a:pt x="144" y="111"/>
                  </a:cubicBezTo>
                  <a:cubicBezTo>
                    <a:pt x="120" y="71"/>
                    <a:pt x="80" y="40"/>
                    <a:pt x="56" y="0"/>
                  </a:cubicBezTo>
                  <a:close/>
                </a:path>
              </a:pathLst>
            </a:custGeom>
            <a:solidFill>
              <a:srgbClr val="FF77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Freeform 112"/>
            <p:cNvSpPr/>
            <p:nvPr/>
          </p:nvSpPr>
          <p:spPr bwMode="auto">
            <a:xfrm>
              <a:off x="12479338" y="-4692650"/>
              <a:ext cx="706438" cy="709613"/>
            </a:xfrm>
            <a:custGeom>
              <a:avLst/>
              <a:gdLst>
                <a:gd name="T0" fmla="*/ 0 w 167"/>
                <a:gd name="T1" fmla="*/ 97 h 167"/>
                <a:gd name="T2" fmla="*/ 43 w 167"/>
                <a:gd name="T3" fmla="*/ 167 h 167"/>
                <a:gd name="T4" fmla="*/ 167 w 167"/>
                <a:gd name="T5" fmla="*/ 63 h 167"/>
                <a:gd name="T6" fmla="*/ 129 w 167"/>
                <a:gd name="T7" fmla="*/ 0 h 167"/>
                <a:gd name="T8" fmla="*/ 0 w 167"/>
                <a:gd name="T9" fmla="*/ 9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" h="167">
                  <a:moveTo>
                    <a:pt x="0" y="97"/>
                  </a:moveTo>
                  <a:cubicBezTo>
                    <a:pt x="14" y="121"/>
                    <a:pt x="29" y="144"/>
                    <a:pt x="43" y="167"/>
                  </a:cubicBezTo>
                  <a:cubicBezTo>
                    <a:pt x="88" y="138"/>
                    <a:pt x="122" y="92"/>
                    <a:pt x="167" y="63"/>
                  </a:cubicBezTo>
                  <a:cubicBezTo>
                    <a:pt x="155" y="42"/>
                    <a:pt x="142" y="21"/>
                    <a:pt x="129" y="0"/>
                  </a:cubicBezTo>
                  <a:cubicBezTo>
                    <a:pt x="83" y="27"/>
                    <a:pt x="47" y="71"/>
                    <a:pt x="0" y="97"/>
                  </a:cubicBezTo>
                  <a:close/>
                </a:path>
              </a:pathLst>
            </a:custGeom>
            <a:solidFill>
              <a:srgbClr val="F35F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Freeform 113"/>
            <p:cNvSpPr/>
            <p:nvPr/>
          </p:nvSpPr>
          <p:spPr bwMode="auto">
            <a:xfrm>
              <a:off x="-2195513" y="1765300"/>
              <a:ext cx="706438" cy="709613"/>
            </a:xfrm>
            <a:custGeom>
              <a:avLst/>
              <a:gdLst>
                <a:gd name="T0" fmla="*/ 0 w 167"/>
                <a:gd name="T1" fmla="*/ 97 h 167"/>
                <a:gd name="T2" fmla="*/ 42 w 167"/>
                <a:gd name="T3" fmla="*/ 167 h 167"/>
                <a:gd name="T4" fmla="*/ 167 w 167"/>
                <a:gd name="T5" fmla="*/ 63 h 167"/>
                <a:gd name="T6" fmla="*/ 129 w 167"/>
                <a:gd name="T7" fmla="*/ 0 h 167"/>
                <a:gd name="T8" fmla="*/ 0 w 167"/>
                <a:gd name="T9" fmla="*/ 9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" h="167">
                  <a:moveTo>
                    <a:pt x="0" y="97"/>
                  </a:moveTo>
                  <a:cubicBezTo>
                    <a:pt x="14" y="120"/>
                    <a:pt x="28" y="143"/>
                    <a:pt x="42" y="167"/>
                  </a:cubicBezTo>
                  <a:cubicBezTo>
                    <a:pt x="87" y="138"/>
                    <a:pt x="122" y="92"/>
                    <a:pt x="167" y="63"/>
                  </a:cubicBezTo>
                  <a:cubicBezTo>
                    <a:pt x="154" y="42"/>
                    <a:pt x="142" y="21"/>
                    <a:pt x="129" y="0"/>
                  </a:cubicBezTo>
                  <a:cubicBezTo>
                    <a:pt x="82" y="26"/>
                    <a:pt x="46" y="70"/>
                    <a:pt x="0" y="97"/>
                  </a:cubicBezTo>
                  <a:close/>
                </a:path>
              </a:pathLst>
            </a:custGeom>
            <a:solidFill>
              <a:srgbClr val="F35F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Freeform 114"/>
            <p:cNvSpPr/>
            <p:nvPr/>
          </p:nvSpPr>
          <p:spPr bwMode="auto">
            <a:xfrm>
              <a:off x="271462" y="5278438"/>
              <a:ext cx="5832475" cy="7748588"/>
            </a:xfrm>
            <a:custGeom>
              <a:avLst/>
              <a:gdLst>
                <a:gd name="T0" fmla="*/ 596 w 1378"/>
                <a:gd name="T1" fmla="*/ 1826 h 1826"/>
                <a:gd name="T2" fmla="*/ 276 w 1378"/>
                <a:gd name="T3" fmla="*/ 1264 h 1826"/>
                <a:gd name="T4" fmla="*/ 495 w 1378"/>
                <a:gd name="T5" fmla="*/ 722 h 1826"/>
                <a:gd name="T6" fmla="*/ 910 w 1378"/>
                <a:gd name="T7" fmla="*/ 681 h 1826"/>
                <a:gd name="T8" fmla="*/ 1112 w 1378"/>
                <a:gd name="T9" fmla="*/ 560 h 1826"/>
                <a:gd name="T10" fmla="*/ 1277 w 1378"/>
                <a:gd name="T11" fmla="*/ 439 h 1826"/>
                <a:gd name="T12" fmla="*/ 1282 w 1378"/>
                <a:gd name="T13" fmla="*/ 391 h 1826"/>
                <a:gd name="T14" fmla="*/ 1235 w 1378"/>
                <a:gd name="T15" fmla="*/ 392 h 1826"/>
                <a:gd name="T16" fmla="*/ 1031 w 1378"/>
                <a:gd name="T17" fmla="*/ 516 h 1826"/>
                <a:gd name="T18" fmla="*/ 991 w 1378"/>
                <a:gd name="T19" fmla="*/ 516 h 1826"/>
                <a:gd name="T20" fmla="*/ 988 w 1378"/>
                <a:gd name="T21" fmla="*/ 478 h 1826"/>
                <a:gd name="T22" fmla="*/ 1345 w 1378"/>
                <a:gd name="T23" fmla="*/ 274 h 1826"/>
                <a:gd name="T24" fmla="*/ 1320 w 1378"/>
                <a:gd name="T25" fmla="*/ 208 h 1826"/>
                <a:gd name="T26" fmla="*/ 1268 w 1378"/>
                <a:gd name="T27" fmla="*/ 233 h 1826"/>
                <a:gd name="T28" fmla="*/ 1217 w 1378"/>
                <a:gd name="T29" fmla="*/ 254 h 1826"/>
                <a:gd name="T30" fmla="*/ 1087 w 1378"/>
                <a:gd name="T31" fmla="*/ 307 h 1826"/>
                <a:gd name="T32" fmla="*/ 919 w 1378"/>
                <a:gd name="T33" fmla="*/ 376 h 1826"/>
                <a:gd name="T34" fmla="*/ 889 w 1378"/>
                <a:gd name="T35" fmla="*/ 370 h 1826"/>
                <a:gd name="T36" fmla="*/ 906 w 1378"/>
                <a:gd name="T37" fmla="*/ 338 h 1826"/>
                <a:gd name="T38" fmla="*/ 1317 w 1378"/>
                <a:gd name="T39" fmla="*/ 163 h 1826"/>
                <a:gd name="T40" fmla="*/ 1325 w 1378"/>
                <a:gd name="T41" fmla="*/ 106 h 1826"/>
                <a:gd name="T42" fmla="*/ 1270 w 1378"/>
                <a:gd name="T43" fmla="*/ 100 h 1826"/>
                <a:gd name="T44" fmla="*/ 867 w 1378"/>
                <a:gd name="T45" fmla="*/ 268 h 1826"/>
                <a:gd name="T46" fmla="*/ 836 w 1378"/>
                <a:gd name="T47" fmla="*/ 255 h 1826"/>
                <a:gd name="T48" fmla="*/ 858 w 1378"/>
                <a:gd name="T49" fmla="*/ 223 h 1826"/>
                <a:gd name="T50" fmla="*/ 1207 w 1378"/>
                <a:gd name="T51" fmla="*/ 76 h 1826"/>
                <a:gd name="T52" fmla="*/ 1212 w 1378"/>
                <a:gd name="T53" fmla="*/ 27 h 1826"/>
                <a:gd name="T54" fmla="*/ 1155 w 1378"/>
                <a:gd name="T55" fmla="*/ 20 h 1826"/>
                <a:gd name="T56" fmla="*/ 748 w 1378"/>
                <a:gd name="T57" fmla="*/ 149 h 1826"/>
                <a:gd name="T58" fmla="*/ 621 w 1378"/>
                <a:gd name="T59" fmla="*/ 159 h 1826"/>
                <a:gd name="T60" fmla="*/ 544 w 1378"/>
                <a:gd name="T61" fmla="*/ 201 h 1826"/>
                <a:gd name="T62" fmla="*/ 397 w 1378"/>
                <a:gd name="T63" fmla="*/ 418 h 1826"/>
                <a:gd name="T64" fmla="*/ 395 w 1378"/>
                <a:gd name="T65" fmla="*/ 435 h 1826"/>
                <a:gd name="T66" fmla="*/ 362 w 1378"/>
                <a:gd name="T67" fmla="*/ 581 h 1826"/>
                <a:gd name="T68" fmla="*/ 0 w 1378"/>
                <a:gd name="T69" fmla="*/ 1232 h 1826"/>
                <a:gd name="T70" fmla="*/ 157 w 1378"/>
                <a:gd name="T71" fmla="*/ 1826 h 1826"/>
                <a:gd name="T72" fmla="*/ 596 w 1378"/>
                <a:gd name="T73" fmla="*/ 1826 h 1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78" h="1826">
                  <a:moveTo>
                    <a:pt x="596" y="1826"/>
                  </a:moveTo>
                  <a:cubicBezTo>
                    <a:pt x="276" y="1264"/>
                    <a:pt x="276" y="1264"/>
                    <a:pt x="276" y="1264"/>
                  </a:cubicBezTo>
                  <a:cubicBezTo>
                    <a:pt x="495" y="722"/>
                    <a:pt x="495" y="722"/>
                    <a:pt x="495" y="722"/>
                  </a:cubicBezTo>
                  <a:cubicBezTo>
                    <a:pt x="495" y="722"/>
                    <a:pt x="602" y="805"/>
                    <a:pt x="910" y="681"/>
                  </a:cubicBezTo>
                  <a:cubicBezTo>
                    <a:pt x="1112" y="560"/>
                    <a:pt x="1112" y="560"/>
                    <a:pt x="1112" y="560"/>
                  </a:cubicBezTo>
                  <a:cubicBezTo>
                    <a:pt x="1277" y="439"/>
                    <a:pt x="1277" y="439"/>
                    <a:pt x="1277" y="439"/>
                  </a:cubicBezTo>
                  <a:cubicBezTo>
                    <a:pt x="1277" y="439"/>
                    <a:pt x="1300" y="420"/>
                    <a:pt x="1282" y="391"/>
                  </a:cubicBezTo>
                  <a:cubicBezTo>
                    <a:pt x="1271" y="373"/>
                    <a:pt x="1235" y="392"/>
                    <a:pt x="1235" y="392"/>
                  </a:cubicBezTo>
                  <a:cubicBezTo>
                    <a:pt x="1031" y="516"/>
                    <a:pt x="1031" y="516"/>
                    <a:pt x="1031" y="516"/>
                  </a:cubicBezTo>
                  <a:cubicBezTo>
                    <a:pt x="1019" y="523"/>
                    <a:pt x="1003" y="524"/>
                    <a:pt x="991" y="516"/>
                  </a:cubicBezTo>
                  <a:cubicBezTo>
                    <a:pt x="981" y="509"/>
                    <a:pt x="974" y="497"/>
                    <a:pt x="988" y="478"/>
                  </a:cubicBezTo>
                  <a:cubicBezTo>
                    <a:pt x="1016" y="441"/>
                    <a:pt x="1345" y="274"/>
                    <a:pt x="1345" y="274"/>
                  </a:cubicBezTo>
                  <a:cubicBezTo>
                    <a:pt x="1378" y="259"/>
                    <a:pt x="1349" y="200"/>
                    <a:pt x="1320" y="208"/>
                  </a:cubicBezTo>
                  <a:cubicBezTo>
                    <a:pt x="1303" y="213"/>
                    <a:pt x="1286" y="226"/>
                    <a:pt x="1268" y="233"/>
                  </a:cubicBezTo>
                  <a:cubicBezTo>
                    <a:pt x="1251" y="240"/>
                    <a:pt x="1234" y="247"/>
                    <a:pt x="1217" y="254"/>
                  </a:cubicBezTo>
                  <a:cubicBezTo>
                    <a:pt x="1174" y="271"/>
                    <a:pt x="1130" y="289"/>
                    <a:pt x="1087" y="307"/>
                  </a:cubicBezTo>
                  <a:cubicBezTo>
                    <a:pt x="1031" y="330"/>
                    <a:pt x="975" y="353"/>
                    <a:pt x="919" y="376"/>
                  </a:cubicBezTo>
                  <a:cubicBezTo>
                    <a:pt x="919" y="376"/>
                    <a:pt x="895" y="388"/>
                    <a:pt x="889" y="370"/>
                  </a:cubicBezTo>
                  <a:cubicBezTo>
                    <a:pt x="879" y="342"/>
                    <a:pt x="906" y="338"/>
                    <a:pt x="906" y="338"/>
                  </a:cubicBezTo>
                  <a:cubicBezTo>
                    <a:pt x="1317" y="163"/>
                    <a:pt x="1317" y="163"/>
                    <a:pt x="1317" y="163"/>
                  </a:cubicBezTo>
                  <a:cubicBezTo>
                    <a:pt x="1317" y="163"/>
                    <a:pt x="1345" y="145"/>
                    <a:pt x="1325" y="106"/>
                  </a:cubicBezTo>
                  <a:cubicBezTo>
                    <a:pt x="1313" y="85"/>
                    <a:pt x="1270" y="100"/>
                    <a:pt x="1270" y="100"/>
                  </a:cubicBezTo>
                  <a:cubicBezTo>
                    <a:pt x="867" y="268"/>
                    <a:pt x="867" y="268"/>
                    <a:pt x="867" y="268"/>
                  </a:cubicBezTo>
                  <a:cubicBezTo>
                    <a:pt x="867" y="268"/>
                    <a:pt x="841" y="280"/>
                    <a:pt x="836" y="255"/>
                  </a:cubicBezTo>
                  <a:cubicBezTo>
                    <a:pt x="834" y="246"/>
                    <a:pt x="835" y="236"/>
                    <a:pt x="858" y="223"/>
                  </a:cubicBezTo>
                  <a:cubicBezTo>
                    <a:pt x="882" y="210"/>
                    <a:pt x="1207" y="76"/>
                    <a:pt x="1207" y="76"/>
                  </a:cubicBezTo>
                  <a:cubicBezTo>
                    <a:pt x="1207" y="76"/>
                    <a:pt x="1229" y="60"/>
                    <a:pt x="1212" y="27"/>
                  </a:cubicBezTo>
                  <a:cubicBezTo>
                    <a:pt x="1198" y="0"/>
                    <a:pt x="1155" y="20"/>
                    <a:pt x="1155" y="20"/>
                  </a:cubicBezTo>
                  <a:cubicBezTo>
                    <a:pt x="1020" y="68"/>
                    <a:pt x="748" y="149"/>
                    <a:pt x="748" y="149"/>
                  </a:cubicBezTo>
                  <a:cubicBezTo>
                    <a:pt x="748" y="149"/>
                    <a:pt x="687" y="142"/>
                    <a:pt x="621" y="159"/>
                  </a:cubicBezTo>
                  <a:cubicBezTo>
                    <a:pt x="608" y="163"/>
                    <a:pt x="577" y="180"/>
                    <a:pt x="544" y="201"/>
                  </a:cubicBezTo>
                  <a:cubicBezTo>
                    <a:pt x="466" y="249"/>
                    <a:pt x="412" y="327"/>
                    <a:pt x="397" y="418"/>
                  </a:cubicBezTo>
                  <a:cubicBezTo>
                    <a:pt x="396" y="424"/>
                    <a:pt x="395" y="430"/>
                    <a:pt x="395" y="435"/>
                  </a:cubicBezTo>
                  <a:cubicBezTo>
                    <a:pt x="392" y="478"/>
                    <a:pt x="391" y="548"/>
                    <a:pt x="362" y="581"/>
                  </a:cubicBezTo>
                  <a:cubicBezTo>
                    <a:pt x="323" y="624"/>
                    <a:pt x="0" y="1232"/>
                    <a:pt x="0" y="1232"/>
                  </a:cubicBezTo>
                  <a:cubicBezTo>
                    <a:pt x="157" y="1826"/>
                    <a:pt x="157" y="1826"/>
                    <a:pt x="157" y="1826"/>
                  </a:cubicBezTo>
                  <a:lnTo>
                    <a:pt x="596" y="1826"/>
                  </a:lnTo>
                  <a:close/>
                </a:path>
              </a:pathLst>
            </a:custGeom>
            <a:solidFill>
              <a:srgbClr val="F7D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Freeform 115"/>
            <p:cNvSpPr/>
            <p:nvPr/>
          </p:nvSpPr>
          <p:spPr bwMode="auto">
            <a:xfrm>
              <a:off x="5981700" y="5278438"/>
              <a:ext cx="5832475" cy="7748588"/>
            </a:xfrm>
            <a:custGeom>
              <a:avLst/>
              <a:gdLst>
                <a:gd name="T0" fmla="*/ 782 w 1378"/>
                <a:gd name="T1" fmla="*/ 1826 h 1826"/>
                <a:gd name="T2" fmla="*/ 1102 w 1378"/>
                <a:gd name="T3" fmla="*/ 1264 h 1826"/>
                <a:gd name="T4" fmla="*/ 883 w 1378"/>
                <a:gd name="T5" fmla="*/ 722 h 1826"/>
                <a:gd name="T6" fmla="*/ 468 w 1378"/>
                <a:gd name="T7" fmla="*/ 681 h 1826"/>
                <a:gd name="T8" fmla="*/ 266 w 1378"/>
                <a:gd name="T9" fmla="*/ 560 h 1826"/>
                <a:gd name="T10" fmla="*/ 101 w 1378"/>
                <a:gd name="T11" fmla="*/ 439 h 1826"/>
                <a:gd name="T12" fmla="*/ 96 w 1378"/>
                <a:gd name="T13" fmla="*/ 391 h 1826"/>
                <a:gd name="T14" fmla="*/ 143 w 1378"/>
                <a:gd name="T15" fmla="*/ 392 h 1826"/>
                <a:gd name="T16" fmla="*/ 347 w 1378"/>
                <a:gd name="T17" fmla="*/ 516 h 1826"/>
                <a:gd name="T18" fmla="*/ 387 w 1378"/>
                <a:gd name="T19" fmla="*/ 516 h 1826"/>
                <a:gd name="T20" fmla="*/ 390 w 1378"/>
                <a:gd name="T21" fmla="*/ 478 h 1826"/>
                <a:gd name="T22" fmla="*/ 33 w 1378"/>
                <a:gd name="T23" fmla="*/ 274 h 1826"/>
                <a:gd name="T24" fmla="*/ 58 w 1378"/>
                <a:gd name="T25" fmla="*/ 208 h 1826"/>
                <a:gd name="T26" fmla="*/ 110 w 1378"/>
                <a:gd name="T27" fmla="*/ 233 h 1826"/>
                <a:gd name="T28" fmla="*/ 161 w 1378"/>
                <a:gd name="T29" fmla="*/ 254 h 1826"/>
                <a:gd name="T30" fmla="*/ 291 w 1378"/>
                <a:gd name="T31" fmla="*/ 307 h 1826"/>
                <a:gd name="T32" fmla="*/ 460 w 1378"/>
                <a:gd name="T33" fmla="*/ 376 h 1826"/>
                <a:gd name="T34" fmla="*/ 490 w 1378"/>
                <a:gd name="T35" fmla="*/ 370 h 1826"/>
                <a:gd name="T36" fmla="*/ 472 w 1378"/>
                <a:gd name="T37" fmla="*/ 338 h 1826"/>
                <a:gd name="T38" fmla="*/ 61 w 1378"/>
                <a:gd name="T39" fmla="*/ 163 h 1826"/>
                <a:gd name="T40" fmla="*/ 54 w 1378"/>
                <a:gd name="T41" fmla="*/ 106 h 1826"/>
                <a:gd name="T42" fmla="*/ 108 w 1378"/>
                <a:gd name="T43" fmla="*/ 100 h 1826"/>
                <a:gd name="T44" fmla="*/ 511 w 1378"/>
                <a:gd name="T45" fmla="*/ 268 h 1826"/>
                <a:gd name="T46" fmla="*/ 542 w 1378"/>
                <a:gd name="T47" fmla="*/ 255 h 1826"/>
                <a:gd name="T48" fmla="*/ 520 w 1378"/>
                <a:gd name="T49" fmla="*/ 223 h 1826"/>
                <a:gd name="T50" fmla="*/ 171 w 1378"/>
                <a:gd name="T51" fmla="*/ 76 h 1826"/>
                <a:gd name="T52" fmla="*/ 166 w 1378"/>
                <a:gd name="T53" fmla="*/ 27 h 1826"/>
                <a:gd name="T54" fmla="*/ 224 w 1378"/>
                <a:gd name="T55" fmla="*/ 20 h 1826"/>
                <a:gd name="T56" fmla="*/ 630 w 1378"/>
                <a:gd name="T57" fmla="*/ 149 h 1826"/>
                <a:gd name="T58" fmla="*/ 757 w 1378"/>
                <a:gd name="T59" fmla="*/ 159 h 1826"/>
                <a:gd name="T60" fmla="*/ 834 w 1378"/>
                <a:gd name="T61" fmla="*/ 201 h 1826"/>
                <a:gd name="T62" fmla="*/ 981 w 1378"/>
                <a:gd name="T63" fmla="*/ 418 h 1826"/>
                <a:gd name="T64" fmla="*/ 983 w 1378"/>
                <a:gd name="T65" fmla="*/ 435 h 1826"/>
                <a:gd name="T66" fmla="*/ 1016 w 1378"/>
                <a:gd name="T67" fmla="*/ 581 h 1826"/>
                <a:gd name="T68" fmla="*/ 1378 w 1378"/>
                <a:gd name="T69" fmla="*/ 1232 h 1826"/>
                <a:gd name="T70" fmla="*/ 1221 w 1378"/>
                <a:gd name="T71" fmla="*/ 1826 h 1826"/>
                <a:gd name="T72" fmla="*/ 782 w 1378"/>
                <a:gd name="T73" fmla="*/ 1826 h 1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78" h="1826">
                  <a:moveTo>
                    <a:pt x="782" y="1826"/>
                  </a:moveTo>
                  <a:cubicBezTo>
                    <a:pt x="1102" y="1264"/>
                    <a:pt x="1102" y="1264"/>
                    <a:pt x="1102" y="1264"/>
                  </a:cubicBezTo>
                  <a:cubicBezTo>
                    <a:pt x="883" y="722"/>
                    <a:pt x="883" y="722"/>
                    <a:pt x="883" y="722"/>
                  </a:cubicBezTo>
                  <a:cubicBezTo>
                    <a:pt x="883" y="722"/>
                    <a:pt x="776" y="805"/>
                    <a:pt x="468" y="681"/>
                  </a:cubicBezTo>
                  <a:cubicBezTo>
                    <a:pt x="266" y="560"/>
                    <a:pt x="266" y="560"/>
                    <a:pt x="266" y="560"/>
                  </a:cubicBezTo>
                  <a:cubicBezTo>
                    <a:pt x="101" y="439"/>
                    <a:pt x="101" y="439"/>
                    <a:pt x="101" y="439"/>
                  </a:cubicBezTo>
                  <a:cubicBezTo>
                    <a:pt x="101" y="439"/>
                    <a:pt x="78" y="420"/>
                    <a:pt x="96" y="391"/>
                  </a:cubicBezTo>
                  <a:cubicBezTo>
                    <a:pt x="107" y="373"/>
                    <a:pt x="143" y="392"/>
                    <a:pt x="143" y="392"/>
                  </a:cubicBezTo>
                  <a:cubicBezTo>
                    <a:pt x="347" y="516"/>
                    <a:pt x="347" y="516"/>
                    <a:pt x="347" y="516"/>
                  </a:cubicBezTo>
                  <a:cubicBezTo>
                    <a:pt x="360" y="523"/>
                    <a:pt x="375" y="524"/>
                    <a:pt x="387" y="516"/>
                  </a:cubicBezTo>
                  <a:cubicBezTo>
                    <a:pt x="397" y="509"/>
                    <a:pt x="404" y="497"/>
                    <a:pt x="390" y="478"/>
                  </a:cubicBezTo>
                  <a:cubicBezTo>
                    <a:pt x="362" y="441"/>
                    <a:pt x="33" y="274"/>
                    <a:pt x="33" y="274"/>
                  </a:cubicBezTo>
                  <a:cubicBezTo>
                    <a:pt x="0" y="259"/>
                    <a:pt x="29" y="200"/>
                    <a:pt x="58" y="208"/>
                  </a:cubicBezTo>
                  <a:cubicBezTo>
                    <a:pt x="75" y="213"/>
                    <a:pt x="92" y="226"/>
                    <a:pt x="110" y="233"/>
                  </a:cubicBezTo>
                  <a:cubicBezTo>
                    <a:pt x="127" y="240"/>
                    <a:pt x="144" y="247"/>
                    <a:pt x="161" y="254"/>
                  </a:cubicBezTo>
                  <a:cubicBezTo>
                    <a:pt x="204" y="271"/>
                    <a:pt x="248" y="289"/>
                    <a:pt x="291" y="307"/>
                  </a:cubicBezTo>
                  <a:cubicBezTo>
                    <a:pt x="347" y="330"/>
                    <a:pt x="403" y="353"/>
                    <a:pt x="460" y="376"/>
                  </a:cubicBezTo>
                  <a:cubicBezTo>
                    <a:pt x="460" y="376"/>
                    <a:pt x="483" y="388"/>
                    <a:pt x="490" y="370"/>
                  </a:cubicBezTo>
                  <a:cubicBezTo>
                    <a:pt x="499" y="342"/>
                    <a:pt x="472" y="338"/>
                    <a:pt x="472" y="338"/>
                  </a:cubicBezTo>
                  <a:cubicBezTo>
                    <a:pt x="61" y="163"/>
                    <a:pt x="61" y="163"/>
                    <a:pt x="61" y="163"/>
                  </a:cubicBezTo>
                  <a:cubicBezTo>
                    <a:pt x="61" y="163"/>
                    <a:pt x="33" y="145"/>
                    <a:pt x="54" y="106"/>
                  </a:cubicBezTo>
                  <a:cubicBezTo>
                    <a:pt x="65" y="85"/>
                    <a:pt x="108" y="100"/>
                    <a:pt x="108" y="100"/>
                  </a:cubicBezTo>
                  <a:cubicBezTo>
                    <a:pt x="511" y="268"/>
                    <a:pt x="511" y="268"/>
                    <a:pt x="511" y="268"/>
                  </a:cubicBezTo>
                  <a:cubicBezTo>
                    <a:pt x="511" y="268"/>
                    <a:pt x="538" y="280"/>
                    <a:pt x="542" y="255"/>
                  </a:cubicBezTo>
                  <a:cubicBezTo>
                    <a:pt x="544" y="246"/>
                    <a:pt x="544" y="236"/>
                    <a:pt x="520" y="223"/>
                  </a:cubicBezTo>
                  <a:cubicBezTo>
                    <a:pt x="496" y="210"/>
                    <a:pt x="171" y="76"/>
                    <a:pt x="171" y="76"/>
                  </a:cubicBezTo>
                  <a:cubicBezTo>
                    <a:pt x="171" y="76"/>
                    <a:pt x="149" y="60"/>
                    <a:pt x="166" y="27"/>
                  </a:cubicBezTo>
                  <a:cubicBezTo>
                    <a:pt x="180" y="0"/>
                    <a:pt x="224" y="20"/>
                    <a:pt x="224" y="20"/>
                  </a:cubicBezTo>
                  <a:cubicBezTo>
                    <a:pt x="358" y="68"/>
                    <a:pt x="630" y="149"/>
                    <a:pt x="630" y="149"/>
                  </a:cubicBezTo>
                  <a:cubicBezTo>
                    <a:pt x="630" y="149"/>
                    <a:pt x="691" y="142"/>
                    <a:pt x="757" y="159"/>
                  </a:cubicBezTo>
                  <a:cubicBezTo>
                    <a:pt x="770" y="163"/>
                    <a:pt x="801" y="180"/>
                    <a:pt x="834" y="201"/>
                  </a:cubicBezTo>
                  <a:cubicBezTo>
                    <a:pt x="912" y="249"/>
                    <a:pt x="966" y="327"/>
                    <a:pt x="981" y="418"/>
                  </a:cubicBezTo>
                  <a:cubicBezTo>
                    <a:pt x="982" y="424"/>
                    <a:pt x="983" y="430"/>
                    <a:pt x="983" y="435"/>
                  </a:cubicBezTo>
                  <a:cubicBezTo>
                    <a:pt x="986" y="478"/>
                    <a:pt x="987" y="548"/>
                    <a:pt x="1016" y="581"/>
                  </a:cubicBezTo>
                  <a:cubicBezTo>
                    <a:pt x="1055" y="624"/>
                    <a:pt x="1378" y="1232"/>
                    <a:pt x="1378" y="1232"/>
                  </a:cubicBezTo>
                  <a:cubicBezTo>
                    <a:pt x="1221" y="1826"/>
                    <a:pt x="1221" y="1826"/>
                    <a:pt x="1221" y="1826"/>
                  </a:cubicBezTo>
                  <a:lnTo>
                    <a:pt x="782" y="1826"/>
                  </a:lnTo>
                  <a:close/>
                </a:path>
              </a:pathLst>
            </a:custGeom>
            <a:solidFill>
              <a:srgbClr val="F7D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25" name="文本框 124"/>
          <p:cNvSpPr txBox="1"/>
          <p:nvPr/>
        </p:nvSpPr>
        <p:spPr>
          <a:xfrm>
            <a:off x="281480" y="1551552"/>
            <a:ext cx="29260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latin typeface="Arial" panose="020B0604020202020204" pitchFamily="34" charset="0"/>
                <a:ea typeface="汉仪君黑-55W" panose="00020600040101010101" charset="-122"/>
                <a:sym typeface="+mn-ea"/>
              </a:rPr>
              <a:t>江苏精研科技股份有限公司</a:t>
            </a:r>
            <a:endParaRPr lang="zh-CN" altLang="en-US" b="1" dirty="0">
              <a:latin typeface="Arial" panose="020B0604020202020204" pitchFamily="34" charset="0"/>
              <a:ea typeface="汉仪君黑-55W" panose="00020600040101010101" charset="-122"/>
            </a:endParaRPr>
          </a:p>
          <a:p>
            <a:endParaRPr lang="zh-CN" altLang="en-US" b="1" dirty="0">
              <a:latin typeface="Arial" panose="020B0604020202020204" pitchFamily="34" charset="0"/>
              <a:ea typeface="汉仪君黑-55W" panose="00020600040101010101" charset="-122"/>
            </a:endParaRPr>
          </a:p>
        </p:txBody>
      </p:sp>
      <p:sp>
        <p:nvSpPr>
          <p:cNvPr id="126" name="矩形 125"/>
          <p:cNvSpPr/>
          <p:nvPr/>
        </p:nvSpPr>
        <p:spPr>
          <a:xfrm>
            <a:off x="297815" y="2024380"/>
            <a:ext cx="7740015" cy="205613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 algn="just">
              <a:buFont typeface="Wingdings" panose="05000000000000000000" charset="0"/>
              <a:buChar char="p"/>
            </a:pPr>
            <a:r>
              <a:rPr sz="1400">
                <a:solidFill>
                  <a:srgbClr val="000000"/>
                </a:solidFill>
                <a:latin typeface="Arial" panose="020B0604020202020204" pitchFamily="34" charset="0"/>
                <a:ea typeface="汉仪君黑-55W" panose="00020600040101010101" charset="-122"/>
                <a:cs typeface="微软雅黑" panose="020B0503020204020204" pitchFamily="34" charset="-122"/>
                <a:sym typeface="+mn-ea"/>
              </a:rPr>
              <a:t>公司敢于创新，不断尝试各种MIM新材料、新工艺的体系创新研发，不断突破MIM制造的材料、及物理结构的限制，满足客户的需求和市场产品发展的趋势</a:t>
            </a:r>
            <a:r>
              <a:rPr lang="en-US" sz="1400">
                <a:solidFill>
                  <a:srgbClr val="000000"/>
                </a:solidFill>
                <a:latin typeface="Arial" panose="020B0604020202020204" pitchFamily="34" charset="0"/>
                <a:ea typeface="汉仪君黑-55W" panose="00020600040101010101" charset="-122"/>
                <a:cs typeface="微软雅黑" panose="020B0503020204020204" pitchFamily="34" charset="-122"/>
                <a:sym typeface="+mn-ea"/>
              </a:rPr>
              <a:t>;</a:t>
            </a:r>
            <a:endParaRPr lang="en-US" sz="1400">
              <a:solidFill>
                <a:srgbClr val="000000"/>
              </a:solidFill>
              <a:latin typeface="Arial" panose="020B0604020202020204" pitchFamily="34" charset="0"/>
              <a:ea typeface="汉仪君黑-55W" panose="00020600040101010101" charset="-122"/>
              <a:cs typeface="微软雅黑" panose="020B0503020204020204" pitchFamily="34" charset="-122"/>
              <a:sym typeface="+mn-ea"/>
            </a:endParaRPr>
          </a:p>
          <a:p>
            <a:pPr marL="285750" indent="-285750" algn="just">
              <a:buFont typeface="Wingdings" panose="05000000000000000000" charset="0"/>
              <a:buChar char="p"/>
            </a:pPr>
            <a:r>
              <a:rPr sz="1400">
                <a:solidFill>
                  <a:srgbClr val="000000"/>
                </a:solidFill>
                <a:latin typeface="Arial" panose="020B0604020202020204" pitchFamily="34" charset="0"/>
                <a:ea typeface="汉仪君黑-55W" panose="00020600040101010101" charset="-122"/>
                <a:cs typeface="微软雅黑" panose="020B0503020204020204" pitchFamily="34" charset="-122"/>
                <a:sym typeface="+mn-ea"/>
              </a:rPr>
              <a:t>逐步建立起自身的行业技术壁垒，包括拥有自主研发的改混料能力、差异化的产品烧结技术处理能力等，将研发与生产紧密结合，降本增效，提升产品的竞争力</a:t>
            </a:r>
            <a:r>
              <a:rPr lang="en-US" sz="1400">
                <a:solidFill>
                  <a:srgbClr val="000000"/>
                </a:solidFill>
                <a:latin typeface="Arial" panose="020B0604020202020204" pitchFamily="34" charset="0"/>
                <a:ea typeface="汉仪君黑-55W" panose="00020600040101010101" charset="-122"/>
                <a:cs typeface="微软雅黑" panose="020B0503020204020204" pitchFamily="34" charset="-122"/>
                <a:sym typeface="+mn-ea"/>
              </a:rPr>
              <a:t>;</a:t>
            </a:r>
            <a:endParaRPr lang="en-US" sz="1400">
              <a:solidFill>
                <a:srgbClr val="000000"/>
              </a:solidFill>
              <a:latin typeface="Arial" panose="020B0604020202020204" pitchFamily="34" charset="0"/>
              <a:ea typeface="汉仪君黑-55W" panose="00020600040101010101" charset="-122"/>
              <a:cs typeface="微软雅黑" panose="020B0503020204020204" pitchFamily="34" charset="-122"/>
              <a:sym typeface="+mn-ea"/>
            </a:endParaRPr>
          </a:p>
          <a:p>
            <a:pPr marL="285750" indent="-285750" algn="just">
              <a:buFont typeface="Wingdings" panose="05000000000000000000" charset="0"/>
              <a:buChar char="p"/>
            </a:pPr>
            <a:r>
              <a:rPr sz="1400">
                <a:solidFill>
                  <a:srgbClr val="000000"/>
                </a:solidFill>
                <a:latin typeface="Arial" panose="020B0604020202020204" pitchFamily="34" charset="0"/>
                <a:ea typeface="汉仪君黑-55W" panose="00020600040101010101" charset="-122"/>
                <a:cs typeface="微软雅黑" panose="020B0503020204020204" pitchFamily="34" charset="-122"/>
                <a:sym typeface="+mn-ea"/>
              </a:rPr>
              <a:t>其他业务板块方面，公司持续加大对新产品、新技术、新领域的研发和布局，加强对微小传动组件以及散热材料及零部件、塑胶件和部分消费电子终端产品的开发和研制，相关业务板块已掌握了诸如小模数齿轮传动技术、折叠手机转轴设计技术、风冷与液冷系统级散热方案的研发设计与制造等核心技术，并取得了多项专利，包括“折叠屏用折叠机构”、“电视机摄像头升降翻转装置”以及“用于自动折叠屏手机的折叠驱动装置”等。</a:t>
            </a:r>
            <a:endParaRPr sz="1400">
              <a:solidFill>
                <a:srgbClr val="000000"/>
              </a:solidFill>
              <a:latin typeface="Arial" panose="020B0604020202020204" pitchFamily="34" charset="0"/>
              <a:ea typeface="汉仪君黑-55W" panose="00020600040101010101" charset="-122"/>
              <a:cs typeface="微软雅黑" panose="020B0503020204020204" pitchFamily="34" charset="-122"/>
              <a:sym typeface="+mn-ea"/>
            </a:endParaRPr>
          </a:p>
        </p:txBody>
      </p:sp>
      <p:cxnSp>
        <p:nvCxnSpPr>
          <p:cNvPr id="127" name="直接连接符 126"/>
          <p:cNvCxnSpPr/>
          <p:nvPr/>
        </p:nvCxnSpPr>
        <p:spPr>
          <a:xfrm>
            <a:off x="369252" y="1966632"/>
            <a:ext cx="76581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十角星 127"/>
          <p:cNvSpPr/>
          <p:nvPr/>
        </p:nvSpPr>
        <p:spPr>
          <a:xfrm>
            <a:off x="1738260" y="4651025"/>
            <a:ext cx="914400" cy="914400"/>
          </a:xfrm>
          <a:prstGeom prst="star10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rgbClr val="145A6E"/>
                </a:solidFill>
                <a:latin typeface="Arial" panose="020B0604020202020204" pitchFamily="34" charset="0"/>
                <a:ea typeface="汉仪君黑-55W" panose="00020600040101010101" charset="-122"/>
              </a:rPr>
              <a:t>技术</a:t>
            </a:r>
            <a:endParaRPr lang="zh-CN" altLang="en-US" b="1" dirty="0">
              <a:solidFill>
                <a:srgbClr val="145A6E"/>
              </a:solidFill>
              <a:latin typeface="Arial" panose="020B0604020202020204" pitchFamily="34" charset="0"/>
              <a:ea typeface="汉仪君黑-55W" panose="00020600040101010101" charset="-122"/>
            </a:endParaRPr>
          </a:p>
        </p:txBody>
      </p:sp>
      <p:sp>
        <p:nvSpPr>
          <p:cNvPr id="129" name="十角星 128"/>
          <p:cNvSpPr/>
          <p:nvPr/>
        </p:nvSpPr>
        <p:spPr>
          <a:xfrm>
            <a:off x="5232083" y="4651025"/>
            <a:ext cx="914400" cy="914400"/>
          </a:xfrm>
          <a:prstGeom prst="star10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rgbClr val="145A6E"/>
                </a:solidFill>
                <a:latin typeface="Arial" panose="020B0604020202020204" pitchFamily="34" charset="0"/>
                <a:ea typeface="汉仪君黑-55W" panose="00020600040101010101" charset="-122"/>
              </a:rPr>
              <a:t>设备</a:t>
            </a:r>
            <a:endParaRPr lang="zh-CN" altLang="en-US" b="1" dirty="0">
              <a:solidFill>
                <a:srgbClr val="145A6E"/>
              </a:solidFill>
              <a:latin typeface="Arial" panose="020B0604020202020204" pitchFamily="34" charset="0"/>
              <a:ea typeface="汉仪君黑-55W" panose="00020600040101010101" charset="-122"/>
            </a:endParaRPr>
          </a:p>
        </p:txBody>
      </p:sp>
      <p:sp>
        <p:nvSpPr>
          <p:cNvPr id="130" name="十角星 129"/>
          <p:cNvSpPr/>
          <p:nvPr/>
        </p:nvSpPr>
        <p:spPr>
          <a:xfrm>
            <a:off x="8889102" y="4675155"/>
            <a:ext cx="914400" cy="914400"/>
          </a:xfrm>
          <a:prstGeom prst="star10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rgbClr val="145A6E"/>
                </a:solidFill>
                <a:latin typeface="Arial" panose="020B0604020202020204" pitchFamily="34" charset="0"/>
                <a:ea typeface="汉仪君黑-55W" panose="00020600040101010101" charset="-122"/>
              </a:rPr>
              <a:t>人才</a:t>
            </a:r>
            <a:endParaRPr lang="zh-CN" altLang="en-US" b="1" dirty="0">
              <a:solidFill>
                <a:srgbClr val="145A6E"/>
              </a:solidFill>
              <a:latin typeface="Arial" panose="020B0604020202020204" pitchFamily="34" charset="0"/>
              <a:ea typeface="汉仪君黑-55W" panose="00020600040101010101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948196" y="5536283"/>
            <a:ext cx="2494280" cy="11684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lnSpc>
                <a:spcPct val="200000"/>
              </a:lnSpc>
              <a:buClrTx/>
              <a:buSzTx/>
              <a:buFontTx/>
            </a:pPr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ea typeface="汉仪君黑-55W" panose="00020600040101010101" charset="-122"/>
                <a:sym typeface="+mn-ea"/>
              </a:rPr>
              <a:t>精研研究院</a:t>
            </a:r>
            <a:endParaRPr lang="zh-CN" altLang="en-US" sz="1400" b="1" dirty="0">
              <a:solidFill>
                <a:schemeClr val="bg1"/>
              </a:solidFill>
              <a:latin typeface="Arial" panose="020B0604020202020204" pitchFamily="34" charset="0"/>
              <a:ea typeface="汉仪君黑-55W" panose="00020600040101010101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ea typeface="汉仪君黑-55W" panose="00020600040101010101" charset="-122"/>
                <a:sym typeface="+mn-ea"/>
              </a:rPr>
              <a:t>强大的技术研发能力</a:t>
            </a:r>
            <a:endParaRPr lang="zh-CN" altLang="en-US" sz="1400" b="1" dirty="0">
              <a:solidFill>
                <a:schemeClr val="bg1"/>
              </a:solidFill>
              <a:latin typeface="Arial" panose="020B0604020202020204" pitchFamily="34" charset="0"/>
              <a:ea typeface="汉仪君黑-55W" panose="00020600040101010101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ea typeface="汉仪君黑-55W" panose="00020600040101010101" charset="-122"/>
                <a:sym typeface="+mn-ea"/>
              </a:rPr>
              <a:t>储备行业内领先的技术及工艺</a:t>
            </a:r>
            <a:endParaRPr lang="zh-CN" altLang="en-US" sz="1400" b="1" dirty="0">
              <a:solidFill>
                <a:schemeClr val="bg1"/>
              </a:solidFill>
              <a:latin typeface="Arial" panose="020B0604020202020204" pitchFamily="34" charset="0"/>
              <a:ea typeface="汉仪君黑-55W" panose="00020600040101010101" charset="-122"/>
              <a:sym typeface="+mn-ea"/>
            </a:endParaRPr>
          </a:p>
        </p:txBody>
      </p:sp>
      <p:cxnSp>
        <p:nvCxnSpPr>
          <p:cNvPr id="133" name="直接连接符 132"/>
          <p:cNvCxnSpPr/>
          <p:nvPr/>
        </p:nvCxnSpPr>
        <p:spPr>
          <a:xfrm>
            <a:off x="1393641" y="6042207"/>
            <a:ext cx="1603022" cy="0"/>
          </a:xfrm>
          <a:prstGeom prst="line">
            <a:avLst/>
          </a:prstGeom>
          <a:ln w="63500" cmpd="thinThick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文本框 134"/>
          <p:cNvSpPr txBox="1"/>
          <p:nvPr/>
        </p:nvSpPr>
        <p:spPr>
          <a:xfrm>
            <a:off x="4536440" y="5536283"/>
            <a:ext cx="235966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ea typeface="汉仪君黑-55W" panose="00020600040101010101" charset="-122"/>
                <a:sym typeface="+mn-ea"/>
              </a:rPr>
              <a:t>持续投入生产设备</a:t>
            </a:r>
            <a:endParaRPr lang="zh-CN" altLang="en-US" sz="1400" b="1" dirty="0">
              <a:solidFill>
                <a:schemeClr val="bg1"/>
              </a:solidFill>
              <a:latin typeface="Arial" panose="020B0604020202020204" pitchFamily="34" charset="0"/>
              <a:ea typeface="汉仪君黑-55W" panose="00020600040101010101" charset="-122"/>
              <a:sym typeface="+mn-ea"/>
            </a:endParaRPr>
          </a:p>
          <a:p>
            <a:pPr algn="ctr">
              <a:lnSpc>
                <a:spcPct val="200000"/>
              </a:lnSpc>
            </a:pPr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ea typeface="汉仪君黑-55W" panose="00020600040101010101" charset="-122"/>
                <a:sym typeface="+mn-ea"/>
              </a:rPr>
              <a:t>生产自动化、智能化水平</a:t>
            </a:r>
            <a:endParaRPr lang="zh-CN" altLang="en-US" sz="1400" b="1" dirty="0">
              <a:solidFill>
                <a:schemeClr val="bg1"/>
              </a:solidFill>
              <a:latin typeface="Arial" panose="020B0604020202020204" pitchFamily="34" charset="0"/>
              <a:ea typeface="汉仪君黑-55W" panose="00020600040101010101" charset="-122"/>
            </a:endParaRPr>
          </a:p>
        </p:txBody>
      </p:sp>
      <p:cxnSp>
        <p:nvCxnSpPr>
          <p:cNvPr id="136" name="直接连接符 135"/>
          <p:cNvCxnSpPr/>
          <p:nvPr/>
        </p:nvCxnSpPr>
        <p:spPr>
          <a:xfrm>
            <a:off x="4889042" y="6042207"/>
            <a:ext cx="1603022" cy="0"/>
          </a:xfrm>
          <a:prstGeom prst="line">
            <a:avLst/>
          </a:prstGeom>
          <a:ln w="63500" cmpd="thinThick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文本框 136"/>
          <p:cNvSpPr txBox="1"/>
          <p:nvPr/>
        </p:nvSpPr>
        <p:spPr>
          <a:xfrm>
            <a:off x="8006715" y="5536283"/>
            <a:ext cx="28448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200000"/>
              </a:lnSpc>
              <a:buClrTx/>
              <a:buSzTx/>
              <a:buFontTx/>
            </a:pPr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ea typeface="汉仪君黑-55W" panose="00020600040101010101" charset="-122"/>
                <a:sym typeface="+mn-ea"/>
              </a:rPr>
              <a:t>培养及引进专业人才</a:t>
            </a:r>
            <a:endParaRPr lang="zh-CN" altLang="en-US" sz="1400" b="1" dirty="0">
              <a:solidFill>
                <a:schemeClr val="bg1"/>
              </a:solidFill>
              <a:latin typeface="Arial" panose="020B0604020202020204" pitchFamily="34" charset="0"/>
              <a:ea typeface="汉仪君黑-55W" panose="00020600040101010101" charset="-122"/>
              <a:sym typeface="+mn-ea"/>
            </a:endParaRPr>
          </a:p>
          <a:p>
            <a:pPr lvl="0" algn="ctr">
              <a:lnSpc>
                <a:spcPct val="200000"/>
              </a:lnSpc>
              <a:buClrTx/>
              <a:buSzTx/>
              <a:buFontTx/>
            </a:pPr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ea typeface="汉仪君黑-55W" panose="00020600040101010101" charset="-122"/>
                <a:sym typeface="+mn-ea"/>
              </a:rPr>
              <a:t>保持行业内领先的生产制造能力</a:t>
            </a:r>
            <a:endParaRPr lang="zh-CN" altLang="en-US" sz="1400" b="1" dirty="0">
              <a:solidFill>
                <a:schemeClr val="bg1"/>
              </a:solidFill>
              <a:latin typeface="Arial" panose="020B0604020202020204" pitchFamily="34" charset="0"/>
              <a:ea typeface="汉仪君黑-55W" panose="00020600040101010101" charset="-122"/>
              <a:sym typeface="+mn-ea"/>
            </a:endParaRPr>
          </a:p>
        </p:txBody>
      </p:sp>
      <p:cxnSp>
        <p:nvCxnSpPr>
          <p:cNvPr id="138" name="直接连接符 137"/>
          <p:cNvCxnSpPr/>
          <p:nvPr/>
        </p:nvCxnSpPr>
        <p:spPr>
          <a:xfrm>
            <a:off x="8566468" y="6042207"/>
            <a:ext cx="1603022" cy="0"/>
          </a:xfrm>
          <a:prstGeom prst="line">
            <a:avLst/>
          </a:prstGeom>
          <a:ln w="63500" cmpd="thinThick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8772525" y="3060065"/>
            <a:ext cx="3148330" cy="737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en-US" altLang="zh-CN" sz="1400" b="1" dirty="0">
                <a:latin typeface="Arial" panose="020B0604020202020204" pitchFamily="34" charset="0"/>
                <a:ea typeface="汉仪君黑-55W" panose="00020600040101010101" charset="-122"/>
                <a:cs typeface="Tahoma" panose="020B0604030504040204" pitchFamily="34" charset="0"/>
              </a:rPr>
              <a:t>2021 年 11 月</a:t>
            </a:r>
            <a:endParaRPr lang="en-US" altLang="zh-CN" sz="1400" b="1" dirty="0">
              <a:latin typeface="Arial" panose="020B0604020202020204" pitchFamily="34" charset="0"/>
              <a:ea typeface="汉仪君黑-55W" panose="00020600040101010101" charset="-122"/>
              <a:cs typeface="Tahoma" panose="020B0604030504040204" pitchFamily="34" charset="0"/>
            </a:endParaRPr>
          </a:p>
          <a:p>
            <a:pPr indent="0" algn="ctr"/>
            <a:r>
              <a:rPr lang="en-US" altLang="zh-CN" sz="1400" b="1" dirty="0">
                <a:latin typeface="Arial" panose="020B0604020202020204" pitchFamily="34" charset="0"/>
                <a:ea typeface="汉仪君黑-55W" panose="00020600040101010101" charset="-122"/>
                <a:cs typeface="Tahoma" panose="020B0604030504040204" pitchFamily="34" charset="0"/>
              </a:rPr>
              <a:t>荣获国家工信部认定</a:t>
            </a:r>
            <a:endParaRPr lang="en-US" altLang="zh-CN" sz="1400" b="1" dirty="0">
              <a:latin typeface="Arial" panose="020B0604020202020204" pitchFamily="34" charset="0"/>
              <a:ea typeface="汉仪君黑-55W" panose="00020600040101010101" charset="-122"/>
              <a:cs typeface="Tahoma" panose="020B0604030504040204" pitchFamily="34" charset="0"/>
            </a:endParaRPr>
          </a:p>
          <a:p>
            <a:pPr indent="0" algn="ctr"/>
            <a:r>
              <a:rPr lang="en-US" altLang="zh-CN" sz="1400" b="1" dirty="0">
                <a:latin typeface="Arial" panose="020B0604020202020204" pitchFamily="34" charset="0"/>
                <a:ea typeface="汉仪君黑-55W" panose="00020600040101010101" charset="-122"/>
                <a:cs typeface="Tahoma" panose="020B0604030504040204" pitchFamily="34" charset="0"/>
              </a:rPr>
              <a:t>“国家制造业单项冠军示范企业”</a:t>
            </a:r>
            <a:endParaRPr lang="en-US" altLang="zh-CN" sz="1400" b="1" dirty="0">
              <a:latin typeface="Arial" panose="020B0604020202020204" pitchFamily="34" charset="0"/>
              <a:ea typeface="汉仪君黑-55W" panose="00020600040101010101" charset="-122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37244" y="237067"/>
            <a:ext cx="2980089" cy="1336676"/>
            <a:chOff x="4357688" y="2760663"/>
            <a:chExt cx="3481388" cy="1336676"/>
          </a:xfrm>
        </p:grpSpPr>
        <p:sp>
          <p:nvSpPr>
            <p:cNvPr id="3" name="Freeform 5"/>
            <p:cNvSpPr/>
            <p:nvPr/>
          </p:nvSpPr>
          <p:spPr bwMode="auto">
            <a:xfrm>
              <a:off x="5681663" y="3394076"/>
              <a:ext cx="1077913" cy="703263"/>
            </a:xfrm>
            <a:custGeom>
              <a:avLst/>
              <a:gdLst>
                <a:gd name="T0" fmla="*/ 0 w 679"/>
                <a:gd name="T1" fmla="*/ 335 h 443"/>
                <a:gd name="T2" fmla="*/ 43 w 679"/>
                <a:gd name="T3" fmla="*/ 0 h 443"/>
                <a:gd name="T4" fmla="*/ 679 w 679"/>
                <a:gd name="T5" fmla="*/ 443 h 443"/>
                <a:gd name="T6" fmla="*/ 0 w 679"/>
                <a:gd name="T7" fmla="*/ 33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9" h="443">
                  <a:moveTo>
                    <a:pt x="0" y="335"/>
                  </a:moveTo>
                  <a:lnTo>
                    <a:pt x="43" y="0"/>
                  </a:lnTo>
                  <a:lnTo>
                    <a:pt x="679" y="443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155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" name="Freeform 6"/>
            <p:cNvSpPr/>
            <p:nvPr/>
          </p:nvSpPr>
          <p:spPr bwMode="auto">
            <a:xfrm>
              <a:off x="5681663" y="3051176"/>
              <a:ext cx="2157413" cy="874713"/>
            </a:xfrm>
            <a:custGeom>
              <a:avLst/>
              <a:gdLst>
                <a:gd name="T0" fmla="*/ 0 w 1359"/>
                <a:gd name="T1" fmla="*/ 551 h 551"/>
                <a:gd name="T2" fmla="*/ 43 w 1359"/>
                <a:gd name="T3" fmla="*/ 216 h 551"/>
                <a:gd name="T4" fmla="*/ 1359 w 1359"/>
                <a:gd name="T5" fmla="*/ 0 h 551"/>
                <a:gd name="T6" fmla="*/ 1316 w 1359"/>
                <a:gd name="T7" fmla="*/ 389 h 551"/>
                <a:gd name="T8" fmla="*/ 0 w 1359"/>
                <a:gd name="T9" fmla="*/ 551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9" h="551">
                  <a:moveTo>
                    <a:pt x="0" y="551"/>
                  </a:moveTo>
                  <a:lnTo>
                    <a:pt x="43" y="216"/>
                  </a:lnTo>
                  <a:lnTo>
                    <a:pt x="1359" y="0"/>
                  </a:lnTo>
                  <a:lnTo>
                    <a:pt x="1316" y="389"/>
                  </a:lnTo>
                  <a:lnTo>
                    <a:pt x="0" y="551"/>
                  </a:lnTo>
                  <a:close/>
                </a:path>
              </a:pathLst>
            </a:custGeom>
            <a:solidFill>
              <a:srgbClr val="B5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" name="Freeform 7"/>
            <p:cNvSpPr/>
            <p:nvPr/>
          </p:nvSpPr>
          <p:spPr bwMode="auto">
            <a:xfrm>
              <a:off x="4357688" y="2760663"/>
              <a:ext cx="1392238" cy="890588"/>
            </a:xfrm>
            <a:custGeom>
              <a:avLst/>
              <a:gdLst>
                <a:gd name="T0" fmla="*/ 21 w 877"/>
                <a:gd name="T1" fmla="*/ 561 h 561"/>
                <a:gd name="T2" fmla="*/ 0 w 877"/>
                <a:gd name="T3" fmla="*/ 162 h 561"/>
                <a:gd name="T4" fmla="*/ 877 w 877"/>
                <a:gd name="T5" fmla="*/ 0 h 561"/>
                <a:gd name="T6" fmla="*/ 21 w 877"/>
                <a:gd name="T7" fmla="*/ 561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561">
                  <a:moveTo>
                    <a:pt x="21" y="561"/>
                  </a:moveTo>
                  <a:lnTo>
                    <a:pt x="0" y="162"/>
                  </a:lnTo>
                  <a:lnTo>
                    <a:pt x="877" y="0"/>
                  </a:lnTo>
                  <a:lnTo>
                    <a:pt x="21" y="561"/>
                  </a:lnTo>
                  <a:close/>
                </a:path>
              </a:pathLst>
            </a:custGeom>
            <a:solidFill>
              <a:srgbClr val="B5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8"/>
            <p:cNvSpPr/>
            <p:nvPr/>
          </p:nvSpPr>
          <p:spPr bwMode="auto">
            <a:xfrm>
              <a:off x="4357688" y="3017838"/>
              <a:ext cx="3481388" cy="650875"/>
            </a:xfrm>
            <a:custGeom>
              <a:avLst/>
              <a:gdLst>
                <a:gd name="T0" fmla="*/ 21 w 2193"/>
                <a:gd name="T1" fmla="*/ 399 h 410"/>
                <a:gd name="T2" fmla="*/ 0 w 2193"/>
                <a:gd name="T3" fmla="*/ 0 h 410"/>
                <a:gd name="T4" fmla="*/ 2193 w 2193"/>
                <a:gd name="T5" fmla="*/ 21 h 410"/>
                <a:gd name="T6" fmla="*/ 2150 w 2193"/>
                <a:gd name="T7" fmla="*/ 410 h 410"/>
                <a:gd name="T8" fmla="*/ 21 w 2193"/>
                <a:gd name="T9" fmla="*/ 399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93" h="410">
                  <a:moveTo>
                    <a:pt x="21" y="399"/>
                  </a:moveTo>
                  <a:lnTo>
                    <a:pt x="0" y="0"/>
                  </a:lnTo>
                  <a:lnTo>
                    <a:pt x="2193" y="21"/>
                  </a:lnTo>
                  <a:lnTo>
                    <a:pt x="2150" y="410"/>
                  </a:lnTo>
                  <a:lnTo>
                    <a:pt x="21" y="399"/>
                  </a:lnTo>
                  <a:close/>
                </a:path>
              </a:pathLst>
            </a:custGeom>
            <a:solidFill>
              <a:srgbClr val="155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-541020" y="592455"/>
            <a:ext cx="31286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汉仪君黑-75简" panose="00020600040101010101" charset="-122"/>
              </a:rPr>
              <a:t>3    </a:t>
            </a:r>
            <a:r>
              <a:rPr lang="zh-CN" sz="2400" dirty="0">
                <a:solidFill>
                  <a:schemeClr val="bg1"/>
                </a:solidFill>
                <a:latin typeface="Arial" panose="020B0604020202020204" pitchFamily="34" charset="0"/>
                <a:ea typeface="汉仪君黑-75简" panose="00020600040101010101" charset="-122"/>
              </a:rPr>
              <a:t>技术创新</a:t>
            </a:r>
            <a:endParaRPr lang="zh-CN" altLang="zh-CN" sz="2400" dirty="0">
              <a:solidFill>
                <a:schemeClr val="bg1"/>
              </a:solidFill>
              <a:latin typeface="Arial" panose="020B0604020202020204" pitchFamily="34" charset="0"/>
              <a:ea typeface="汉仪君黑-75简" panose="00020600040101010101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1049866" y="756355"/>
            <a:ext cx="146756" cy="14675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9" name="组合 138"/>
          <p:cNvGrpSpPr/>
          <p:nvPr/>
        </p:nvGrpSpPr>
        <p:grpSpPr>
          <a:xfrm>
            <a:off x="889635" y="1513205"/>
            <a:ext cx="10436225" cy="4472305"/>
            <a:chOff x="-553" y="1085"/>
            <a:chExt cx="24596" cy="10800"/>
          </a:xfrm>
        </p:grpSpPr>
        <p:pic>
          <p:nvPicPr>
            <p:cNvPr id="12" name="图片 11" descr="e4989358-f47c-4e77-9bf2-4f3b2aea9ff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-553" y="1085"/>
              <a:ext cx="8100" cy="10800"/>
            </a:xfrm>
            <a:prstGeom prst="rect">
              <a:avLst/>
            </a:prstGeom>
          </p:spPr>
        </p:pic>
        <p:pic>
          <p:nvPicPr>
            <p:cNvPr id="132" name="图片 131" descr="95342e3c-924f-4a79-a05c-1ce62f0619b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95" y="1085"/>
              <a:ext cx="8100" cy="10800"/>
            </a:xfrm>
            <a:prstGeom prst="rect">
              <a:avLst/>
            </a:prstGeom>
          </p:spPr>
        </p:pic>
        <p:pic>
          <p:nvPicPr>
            <p:cNvPr id="134" name="图片 133" descr="2fc91126-59e2-46e9-829c-9f222d5f9f3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943" y="1085"/>
              <a:ext cx="8100" cy="10800"/>
            </a:xfrm>
            <a:prstGeom prst="rect">
              <a:avLst/>
            </a:prstGeom>
          </p:spPr>
        </p:pic>
      </p:grpSp>
      <p:sp>
        <p:nvSpPr>
          <p:cNvPr id="140" name="文本框 139"/>
          <p:cNvSpPr txBox="1"/>
          <p:nvPr/>
        </p:nvSpPr>
        <p:spPr>
          <a:xfrm>
            <a:off x="830580" y="6209030"/>
            <a:ext cx="114160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雷布斯说：转轴是折叠屏手机上技术含量最高的部件，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小米fold 3首发采用的是精研动力研制的龙骨转轴。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1783750" y="1107298"/>
            <a:ext cx="8698795" cy="4027316"/>
            <a:chOff x="-541338" y="352426"/>
            <a:chExt cx="13269913" cy="6143625"/>
          </a:xfrm>
        </p:grpSpPr>
        <p:sp>
          <p:nvSpPr>
            <p:cNvPr id="12" name="Freeform 5"/>
            <p:cNvSpPr/>
            <p:nvPr/>
          </p:nvSpPr>
          <p:spPr bwMode="auto">
            <a:xfrm>
              <a:off x="11915775" y="5519738"/>
              <a:ext cx="812800" cy="568325"/>
            </a:xfrm>
            <a:custGeom>
              <a:avLst/>
              <a:gdLst>
                <a:gd name="T0" fmla="*/ 161 w 192"/>
                <a:gd name="T1" fmla="*/ 0 h 134"/>
                <a:gd name="T2" fmla="*/ 155 w 192"/>
                <a:gd name="T3" fmla="*/ 16 h 134"/>
                <a:gd name="T4" fmla="*/ 139 w 192"/>
                <a:gd name="T5" fmla="*/ 45 h 134"/>
                <a:gd name="T6" fmla="*/ 132 w 192"/>
                <a:gd name="T7" fmla="*/ 51 h 134"/>
                <a:gd name="T8" fmla="*/ 134 w 192"/>
                <a:gd name="T9" fmla="*/ 57 h 134"/>
                <a:gd name="T10" fmla="*/ 133 w 192"/>
                <a:gd name="T11" fmla="*/ 63 h 134"/>
                <a:gd name="T12" fmla="*/ 128 w 192"/>
                <a:gd name="T13" fmla="*/ 68 h 134"/>
                <a:gd name="T14" fmla="*/ 119 w 192"/>
                <a:gd name="T15" fmla="*/ 69 h 134"/>
                <a:gd name="T16" fmla="*/ 107 w 192"/>
                <a:gd name="T17" fmla="*/ 64 h 134"/>
                <a:gd name="T18" fmla="*/ 89 w 192"/>
                <a:gd name="T19" fmla="*/ 75 h 134"/>
                <a:gd name="T20" fmla="*/ 48 w 192"/>
                <a:gd name="T21" fmla="*/ 97 h 134"/>
                <a:gd name="T22" fmla="*/ 22 w 192"/>
                <a:gd name="T23" fmla="*/ 108 h 134"/>
                <a:gd name="T24" fmla="*/ 5 w 192"/>
                <a:gd name="T25" fmla="*/ 117 h 134"/>
                <a:gd name="T26" fmla="*/ 20 w 192"/>
                <a:gd name="T27" fmla="*/ 134 h 134"/>
                <a:gd name="T28" fmla="*/ 48 w 192"/>
                <a:gd name="T29" fmla="*/ 122 h 134"/>
                <a:gd name="T30" fmla="*/ 68 w 192"/>
                <a:gd name="T31" fmla="*/ 107 h 134"/>
                <a:gd name="T32" fmla="*/ 83 w 192"/>
                <a:gd name="T33" fmla="*/ 103 h 134"/>
                <a:gd name="T34" fmla="*/ 93 w 192"/>
                <a:gd name="T35" fmla="*/ 95 h 134"/>
                <a:gd name="T36" fmla="*/ 120 w 192"/>
                <a:gd name="T37" fmla="*/ 75 h 134"/>
                <a:gd name="T38" fmla="*/ 127 w 192"/>
                <a:gd name="T39" fmla="*/ 75 h 134"/>
                <a:gd name="T40" fmla="*/ 143 w 192"/>
                <a:gd name="T41" fmla="*/ 72 h 134"/>
                <a:gd name="T42" fmla="*/ 149 w 192"/>
                <a:gd name="T43" fmla="*/ 68 h 134"/>
                <a:gd name="T44" fmla="*/ 163 w 192"/>
                <a:gd name="T45" fmla="*/ 57 h 134"/>
                <a:gd name="T46" fmla="*/ 174 w 192"/>
                <a:gd name="T47" fmla="*/ 50 h 134"/>
                <a:gd name="T48" fmla="*/ 191 w 192"/>
                <a:gd name="T49" fmla="*/ 36 h 134"/>
                <a:gd name="T50" fmla="*/ 191 w 192"/>
                <a:gd name="T51" fmla="*/ 33 h 134"/>
                <a:gd name="T52" fmla="*/ 181 w 192"/>
                <a:gd name="T53" fmla="*/ 32 h 134"/>
                <a:gd name="T54" fmla="*/ 177 w 192"/>
                <a:gd name="T55" fmla="*/ 34 h 134"/>
                <a:gd name="T56" fmla="*/ 173 w 192"/>
                <a:gd name="T57" fmla="*/ 27 h 134"/>
                <a:gd name="T58" fmla="*/ 170 w 192"/>
                <a:gd name="T59" fmla="*/ 19 h 134"/>
                <a:gd name="T60" fmla="*/ 168 w 192"/>
                <a:gd name="T61" fmla="*/ 16 h 134"/>
                <a:gd name="T62" fmla="*/ 168 w 192"/>
                <a:gd name="T63" fmla="*/ 2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2" h="134">
                  <a:moveTo>
                    <a:pt x="162" y="0"/>
                  </a:moveTo>
                  <a:cubicBezTo>
                    <a:pt x="162" y="0"/>
                    <a:pt x="162" y="0"/>
                    <a:pt x="161" y="0"/>
                  </a:cubicBezTo>
                  <a:cubicBezTo>
                    <a:pt x="159" y="0"/>
                    <a:pt x="158" y="1"/>
                    <a:pt x="157" y="2"/>
                  </a:cubicBezTo>
                  <a:cubicBezTo>
                    <a:pt x="154" y="6"/>
                    <a:pt x="155" y="11"/>
                    <a:pt x="155" y="16"/>
                  </a:cubicBezTo>
                  <a:cubicBezTo>
                    <a:pt x="156" y="20"/>
                    <a:pt x="156" y="22"/>
                    <a:pt x="156" y="24"/>
                  </a:cubicBezTo>
                  <a:cubicBezTo>
                    <a:pt x="154" y="34"/>
                    <a:pt x="147" y="39"/>
                    <a:pt x="139" y="45"/>
                  </a:cubicBezTo>
                  <a:cubicBezTo>
                    <a:pt x="137" y="47"/>
                    <a:pt x="135" y="48"/>
                    <a:pt x="133" y="50"/>
                  </a:cubicBezTo>
                  <a:cubicBezTo>
                    <a:pt x="132" y="51"/>
                    <a:pt x="132" y="51"/>
                    <a:pt x="132" y="51"/>
                  </a:cubicBezTo>
                  <a:cubicBezTo>
                    <a:pt x="132" y="52"/>
                    <a:pt x="132" y="52"/>
                    <a:pt x="132" y="52"/>
                  </a:cubicBezTo>
                  <a:cubicBezTo>
                    <a:pt x="132" y="54"/>
                    <a:pt x="133" y="56"/>
                    <a:pt x="134" y="57"/>
                  </a:cubicBezTo>
                  <a:cubicBezTo>
                    <a:pt x="137" y="61"/>
                    <a:pt x="137" y="61"/>
                    <a:pt x="137" y="61"/>
                  </a:cubicBezTo>
                  <a:cubicBezTo>
                    <a:pt x="133" y="63"/>
                    <a:pt x="133" y="63"/>
                    <a:pt x="133" y="63"/>
                  </a:cubicBezTo>
                  <a:cubicBezTo>
                    <a:pt x="133" y="63"/>
                    <a:pt x="133" y="64"/>
                    <a:pt x="132" y="64"/>
                  </a:cubicBezTo>
                  <a:cubicBezTo>
                    <a:pt x="131" y="65"/>
                    <a:pt x="129" y="66"/>
                    <a:pt x="128" y="68"/>
                  </a:cubicBezTo>
                  <a:cubicBezTo>
                    <a:pt x="126" y="70"/>
                    <a:pt x="126" y="70"/>
                    <a:pt x="126" y="70"/>
                  </a:cubicBezTo>
                  <a:cubicBezTo>
                    <a:pt x="119" y="69"/>
                    <a:pt x="119" y="69"/>
                    <a:pt x="119" y="69"/>
                  </a:cubicBezTo>
                  <a:cubicBezTo>
                    <a:pt x="118" y="69"/>
                    <a:pt x="118" y="69"/>
                    <a:pt x="115" y="67"/>
                  </a:cubicBezTo>
                  <a:cubicBezTo>
                    <a:pt x="112" y="66"/>
                    <a:pt x="109" y="64"/>
                    <a:pt x="107" y="64"/>
                  </a:cubicBezTo>
                  <a:cubicBezTo>
                    <a:pt x="106" y="64"/>
                    <a:pt x="105" y="64"/>
                    <a:pt x="104" y="65"/>
                  </a:cubicBezTo>
                  <a:cubicBezTo>
                    <a:pt x="99" y="68"/>
                    <a:pt x="94" y="72"/>
                    <a:pt x="89" y="75"/>
                  </a:cubicBezTo>
                  <a:cubicBezTo>
                    <a:pt x="86" y="77"/>
                    <a:pt x="84" y="80"/>
                    <a:pt x="81" y="82"/>
                  </a:cubicBezTo>
                  <a:cubicBezTo>
                    <a:pt x="72" y="88"/>
                    <a:pt x="60" y="92"/>
                    <a:pt x="48" y="97"/>
                  </a:cubicBezTo>
                  <a:cubicBezTo>
                    <a:pt x="40" y="100"/>
                    <a:pt x="32" y="103"/>
                    <a:pt x="26" y="106"/>
                  </a:cubicBezTo>
                  <a:cubicBezTo>
                    <a:pt x="25" y="107"/>
                    <a:pt x="23" y="107"/>
                    <a:pt x="22" y="108"/>
                  </a:cubicBezTo>
                  <a:cubicBezTo>
                    <a:pt x="21" y="109"/>
                    <a:pt x="21" y="109"/>
                    <a:pt x="21" y="109"/>
                  </a:cubicBezTo>
                  <a:cubicBezTo>
                    <a:pt x="15" y="111"/>
                    <a:pt x="9" y="114"/>
                    <a:pt x="5" y="117"/>
                  </a:cubicBezTo>
                  <a:cubicBezTo>
                    <a:pt x="0" y="120"/>
                    <a:pt x="1" y="124"/>
                    <a:pt x="1" y="126"/>
                  </a:cubicBezTo>
                  <a:cubicBezTo>
                    <a:pt x="3" y="131"/>
                    <a:pt x="13" y="134"/>
                    <a:pt x="20" y="134"/>
                  </a:cubicBezTo>
                  <a:cubicBezTo>
                    <a:pt x="20" y="134"/>
                    <a:pt x="21" y="134"/>
                    <a:pt x="21" y="134"/>
                  </a:cubicBezTo>
                  <a:cubicBezTo>
                    <a:pt x="29" y="133"/>
                    <a:pt x="39" y="128"/>
                    <a:pt x="48" y="122"/>
                  </a:cubicBezTo>
                  <a:cubicBezTo>
                    <a:pt x="51" y="120"/>
                    <a:pt x="53" y="118"/>
                    <a:pt x="56" y="115"/>
                  </a:cubicBezTo>
                  <a:cubicBezTo>
                    <a:pt x="60" y="112"/>
                    <a:pt x="64" y="109"/>
                    <a:pt x="68" y="107"/>
                  </a:cubicBezTo>
                  <a:cubicBezTo>
                    <a:pt x="71" y="105"/>
                    <a:pt x="74" y="105"/>
                    <a:pt x="76" y="105"/>
                  </a:cubicBezTo>
                  <a:cubicBezTo>
                    <a:pt x="79" y="104"/>
                    <a:pt x="81" y="104"/>
                    <a:pt x="83" y="103"/>
                  </a:cubicBezTo>
                  <a:cubicBezTo>
                    <a:pt x="86" y="102"/>
                    <a:pt x="88" y="100"/>
                    <a:pt x="90" y="98"/>
                  </a:cubicBezTo>
                  <a:cubicBezTo>
                    <a:pt x="91" y="97"/>
                    <a:pt x="92" y="96"/>
                    <a:pt x="93" y="95"/>
                  </a:cubicBezTo>
                  <a:cubicBezTo>
                    <a:pt x="95" y="93"/>
                    <a:pt x="98" y="92"/>
                    <a:pt x="101" y="90"/>
                  </a:cubicBezTo>
                  <a:cubicBezTo>
                    <a:pt x="108" y="86"/>
                    <a:pt x="116" y="82"/>
                    <a:pt x="120" y="75"/>
                  </a:cubicBezTo>
                  <a:cubicBezTo>
                    <a:pt x="122" y="71"/>
                    <a:pt x="122" y="71"/>
                    <a:pt x="122" y="71"/>
                  </a:cubicBezTo>
                  <a:cubicBezTo>
                    <a:pt x="127" y="75"/>
                    <a:pt x="127" y="75"/>
                    <a:pt x="127" y="75"/>
                  </a:cubicBezTo>
                  <a:cubicBezTo>
                    <a:pt x="129" y="76"/>
                    <a:pt x="130" y="77"/>
                    <a:pt x="132" y="77"/>
                  </a:cubicBezTo>
                  <a:cubicBezTo>
                    <a:pt x="136" y="77"/>
                    <a:pt x="140" y="74"/>
                    <a:pt x="143" y="72"/>
                  </a:cubicBezTo>
                  <a:cubicBezTo>
                    <a:pt x="145" y="71"/>
                    <a:pt x="145" y="71"/>
                    <a:pt x="145" y="71"/>
                  </a:cubicBezTo>
                  <a:cubicBezTo>
                    <a:pt x="146" y="70"/>
                    <a:pt x="148" y="69"/>
                    <a:pt x="149" y="68"/>
                  </a:cubicBezTo>
                  <a:cubicBezTo>
                    <a:pt x="152" y="66"/>
                    <a:pt x="156" y="64"/>
                    <a:pt x="159" y="62"/>
                  </a:cubicBezTo>
                  <a:cubicBezTo>
                    <a:pt x="160" y="60"/>
                    <a:pt x="162" y="59"/>
                    <a:pt x="163" y="57"/>
                  </a:cubicBezTo>
                  <a:cubicBezTo>
                    <a:pt x="165" y="55"/>
                    <a:pt x="167" y="52"/>
                    <a:pt x="170" y="51"/>
                  </a:cubicBezTo>
                  <a:cubicBezTo>
                    <a:pt x="171" y="51"/>
                    <a:pt x="172" y="51"/>
                    <a:pt x="174" y="50"/>
                  </a:cubicBezTo>
                  <a:cubicBezTo>
                    <a:pt x="175" y="50"/>
                    <a:pt x="177" y="50"/>
                    <a:pt x="179" y="49"/>
                  </a:cubicBezTo>
                  <a:cubicBezTo>
                    <a:pt x="184" y="47"/>
                    <a:pt x="188" y="42"/>
                    <a:pt x="191" y="36"/>
                  </a:cubicBezTo>
                  <a:cubicBezTo>
                    <a:pt x="192" y="34"/>
                    <a:pt x="192" y="34"/>
                    <a:pt x="192" y="34"/>
                  </a:cubicBezTo>
                  <a:cubicBezTo>
                    <a:pt x="191" y="33"/>
                    <a:pt x="191" y="33"/>
                    <a:pt x="191" y="33"/>
                  </a:cubicBezTo>
                  <a:cubicBezTo>
                    <a:pt x="189" y="32"/>
                    <a:pt x="188" y="31"/>
                    <a:pt x="186" y="31"/>
                  </a:cubicBezTo>
                  <a:cubicBezTo>
                    <a:pt x="184" y="31"/>
                    <a:pt x="182" y="32"/>
                    <a:pt x="181" y="32"/>
                  </a:cubicBezTo>
                  <a:cubicBezTo>
                    <a:pt x="179" y="33"/>
                    <a:pt x="179" y="33"/>
                    <a:pt x="179" y="33"/>
                  </a:cubicBezTo>
                  <a:cubicBezTo>
                    <a:pt x="177" y="34"/>
                    <a:pt x="177" y="34"/>
                    <a:pt x="177" y="34"/>
                  </a:cubicBezTo>
                  <a:cubicBezTo>
                    <a:pt x="175" y="31"/>
                    <a:pt x="175" y="31"/>
                    <a:pt x="175" y="31"/>
                  </a:cubicBezTo>
                  <a:cubicBezTo>
                    <a:pt x="174" y="30"/>
                    <a:pt x="174" y="29"/>
                    <a:pt x="173" y="27"/>
                  </a:cubicBezTo>
                  <a:cubicBezTo>
                    <a:pt x="173" y="26"/>
                    <a:pt x="172" y="24"/>
                    <a:pt x="172" y="23"/>
                  </a:cubicBezTo>
                  <a:cubicBezTo>
                    <a:pt x="171" y="21"/>
                    <a:pt x="170" y="20"/>
                    <a:pt x="170" y="19"/>
                  </a:cubicBezTo>
                  <a:cubicBezTo>
                    <a:pt x="168" y="17"/>
                    <a:pt x="168" y="17"/>
                    <a:pt x="168" y="17"/>
                  </a:cubicBezTo>
                  <a:cubicBezTo>
                    <a:pt x="168" y="16"/>
                    <a:pt x="168" y="16"/>
                    <a:pt x="168" y="16"/>
                  </a:cubicBezTo>
                  <a:cubicBezTo>
                    <a:pt x="168" y="15"/>
                    <a:pt x="169" y="13"/>
                    <a:pt x="169" y="12"/>
                  </a:cubicBezTo>
                  <a:cubicBezTo>
                    <a:pt x="170" y="8"/>
                    <a:pt x="170" y="4"/>
                    <a:pt x="168" y="2"/>
                  </a:cubicBezTo>
                  <a:cubicBezTo>
                    <a:pt x="167" y="1"/>
                    <a:pt x="166" y="0"/>
                    <a:pt x="162" y="0"/>
                  </a:cubicBezTo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072813" y="3867151"/>
              <a:ext cx="928688" cy="522288"/>
            </a:xfrm>
            <a:custGeom>
              <a:avLst/>
              <a:gdLst>
                <a:gd name="T0" fmla="*/ 214 w 219"/>
                <a:gd name="T1" fmla="*/ 55 h 123"/>
                <a:gd name="T2" fmla="*/ 212 w 219"/>
                <a:gd name="T3" fmla="*/ 56 h 123"/>
                <a:gd name="T4" fmla="*/ 185 w 219"/>
                <a:gd name="T5" fmla="*/ 61 h 123"/>
                <a:gd name="T6" fmla="*/ 184 w 219"/>
                <a:gd name="T7" fmla="*/ 67 h 123"/>
                <a:gd name="T8" fmla="*/ 200 w 219"/>
                <a:gd name="T9" fmla="*/ 74 h 123"/>
                <a:gd name="T10" fmla="*/ 219 w 219"/>
                <a:gd name="T11" fmla="*/ 59 h 123"/>
                <a:gd name="T12" fmla="*/ 218 w 219"/>
                <a:gd name="T13" fmla="*/ 57 h 123"/>
                <a:gd name="T14" fmla="*/ 215 w 219"/>
                <a:gd name="T15" fmla="*/ 55 h 123"/>
                <a:gd name="T16" fmla="*/ 11 w 219"/>
                <a:gd name="T17" fmla="*/ 1 h 123"/>
                <a:gd name="T18" fmla="*/ 3 w 219"/>
                <a:gd name="T19" fmla="*/ 23 h 123"/>
                <a:gd name="T20" fmla="*/ 10 w 219"/>
                <a:gd name="T21" fmla="*/ 28 h 123"/>
                <a:gd name="T22" fmla="*/ 11 w 219"/>
                <a:gd name="T23" fmla="*/ 32 h 123"/>
                <a:gd name="T24" fmla="*/ 11 w 219"/>
                <a:gd name="T25" fmla="*/ 37 h 123"/>
                <a:gd name="T26" fmla="*/ 49 w 219"/>
                <a:gd name="T27" fmla="*/ 52 h 123"/>
                <a:gd name="T28" fmla="*/ 58 w 219"/>
                <a:gd name="T29" fmla="*/ 59 h 123"/>
                <a:gd name="T30" fmla="*/ 67 w 219"/>
                <a:gd name="T31" fmla="*/ 63 h 123"/>
                <a:gd name="T32" fmla="*/ 74 w 219"/>
                <a:gd name="T33" fmla="*/ 78 h 123"/>
                <a:gd name="T34" fmla="*/ 69 w 219"/>
                <a:gd name="T35" fmla="*/ 81 h 123"/>
                <a:gd name="T36" fmla="*/ 70 w 219"/>
                <a:gd name="T37" fmla="*/ 98 h 123"/>
                <a:gd name="T38" fmla="*/ 87 w 219"/>
                <a:gd name="T39" fmla="*/ 94 h 123"/>
                <a:gd name="T40" fmla="*/ 87 w 219"/>
                <a:gd name="T41" fmla="*/ 94 h 123"/>
                <a:gd name="T42" fmla="*/ 103 w 219"/>
                <a:gd name="T43" fmla="*/ 105 h 123"/>
                <a:gd name="T44" fmla="*/ 114 w 219"/>
                <a:gd name="T45" fmla="*/ 106 h 123"/>
                <a:gd name="T46" fmla="*/ 122 w 219"/>
                <a:gd name="T47" fmla="*/ 106 h 123"/>
                <a:gd name="T48" fmla="*/ 124 w 219"/>
                <a:gd name="T49" fmla="*/ 106 h 123"/>
                <a:gd name="T50" fmla="*/ 141 w 219"/>
                <a:gd name="T51" fmla="*/ 89 h 123"/>
                <a:gd name="T52" fmla="*/ 156 w 219"/>
                <a:gd name="T53" fmla="*/ 95 h 123"/>
                <a:gd name="T54" fmla="*/ 169 w 219"/>
                <a:gd name="T55" fmla="*/ 115 h 123"/>
                <a:gd name="T56" fmla="*/ 188 w 219"/>
                <a:gd name="T57" fmla="*/ 119 h 123"/>
                <a:gd name="T58" fmla="*/ 199 w 219"/>
                <a:gd name="T59" fmla="*/ 123 h 123"/>
                <a:gd name="T60" fmla="*/ 205 w 219"/>
                <a:gd name="T61" fmla="*/ 115 h 123"/>
                <a:gd name="T62" fmla="*/ 186 w 219"/>
                <a:gd name="T63" fmla="*/ 97 h 123"/>
                <a:gd name="T64" fmla="*/ 178 w 219"/>
                <a:gd name="T65" fmla="*/ 87 h 123"/>
                <a:gd name="T66" fmla="*/ 172 w 219"/>
                <a:gd name="T67" fmla="*/ 80 h 123"/>
                <a:gd name="T68" fmla="*/ 179 w 219"/>
                <a:gd name="T69" fmla="*/ 72 h 123"/>
                <a:gd name="T70" fmla="*/ 177 w 219"/>
                <a:gd name="T71" fmla="*/ 67 h 123"/>
                <a:gd name="T72" fmla="*/ 164 w 219"/>
                <a:gd name="T73" fmla="*/ 60 h 123"/>
                <a:gd name="T74" fmla="*/ 161 w 219"/>
                <a:gd name="T75" fmla="*/ 59 h 123"/>
                <a:gd name="T76" fmla="*/ 157 w 219"/>
                <a:gd name="T77" fmla="*/ 50 h 123"/>
                <a:gd name="T78" fmla="*/ 127 w 219"/>
                <a:gd name="T79" fmla="*/ 35 h 123"/>
                <a:gd name="T80" fmla="*/ 111 w 219"/>
                <a:gd name="T81" fmla="*/ 29 h 123"/>
                <a:gd name="T82" fmla="*/ 97 w 219"/>
                <a:gd name="T83" fmla="*/ 25 h 123"/>
                <a:gd name="T84" fmla="*/ 83 w 219"/>
                <a:gd name="T85" fmla="*/ 20 h 123"/>
                <a:gd name="T86" fmla="*/ 73 w 219"/>
                <a:gd name="T87" fmla="*/ 16 h 123"/>
                <a:gd name="T88" fmla="*/ 51 w 219"/>
                <a:gd name="T89" fmla="*/ 28 h 123"/>
                <a:gd name="T90" fmla="*/ 43 w 219"/>
                <a:gd name="T91" fmla="*/ 34 h 123"/>
                <a:gd name="T92" fmla="*/ 34 w 219"/>
                <a:gd name="T93" fmla="*/ 23 h 123"/>
                <a:gd name="T94" fmla="*/ 34 w 219"/>
                <a:gd name="T95" fmla="*/ 14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9" h="123">
                  <a:moveTo>
                    <a:pt x="215" y="55"/>
                  </a:moveTo>
                  <a:cubicBezTo>
                    <a:pt x="214" y="55"/>
                    <a:pt x="214" y="55"/>
                    <a:pt x="214" y="55"/>
                  </a:cubicBezTo>
                  <a:cubicBezTo>
                    <a:pt x="213" y="56"/>
                    <a:pt x="213" y="56"/>
                    <a:pt x="213" y="56"/>
                  </a:cubicBezTo>
                  <a:cubicBezTo>
                    <a:pt x="212" y="56"/>
                    <a:pt x="212" y="56"/>
                    <a:pt x="212" y="56"/>
                  </a:cubicBezTo>
                  <a:cubicBezTo>
                    <a:pt x="211" y="57"/>
                    <a:pt x="209" y="57"/>
                    <a:pt x="201" y="58"/>
                  </a:cubicBezTo>
                  <a:cubicBezTo>
                    <a:pt x="194" y="58"/>
                    <a:pt x="188" y="58"/>
                    <a:pt x="185" y="61"/>
                  </a:cubicBezTo>
                  <a:cubicBezTo>
                    <a:pt x="185" y="62"/>
                    <a:pt x="184" y="63"/>
                    <a:pt x="184" y="64"/>
                  </a:cubicBezTo>
                  <a:cubicBezTo>
                    <a:pt x="184" y="67"/>
                    <a:pt x="184" y="67"/>
                    <a:pt x="184" y="67"/>
                  </a:cubicBezTo>
                  <a:cubicBezTo>
                    <a:pt x="186" y="68"/>
                    <a:pt x="186" y="68"/>
                    <a:pt x="186" y="68"/>
                  </a:cubicBezTo>
                  <a:cubicBezTo>
                    <a:pt x="190" y="72"/>
                    <a:pt x="198" y="74"/>
                    <a:pt x="200" y="74"/>
                  </a:cubicBezTo>
                  <a:cubicBezTo>
                    <a:pt x="201" y="74"/>
                    <a:pt x="202" y="74"/>
                    <a:pt x="203" y="74"/>
                  </a:cubicBezTo>
                  <a:cubicBezTo>
                    <a:pt x="212" y="74"/>
                    <a:pt x="218" y="68"/>
                    <a:pt x="219" y="59"/>
                  </a:cubicBezTo>
                  <a:cubicBezTo>
                    <a:pt x="219" y="57"/>
                    <a:pt x="219" y="57"/>
                    <a:pt x="219" y="57"/>
                  </a:cubicBezTo>
                  <a:cubicBezTo>
                    <a:pt x="218" y="57"/>
                    <a:pt x="218" y="57"/>
                    <a:pt x="218" y="57"/>
                  </a:cubicBezTo>
                  <a:cubicBezTo>
                    <a:pt x="217" y="56"/>
                    <a:pt x="217" y="56"/>
                    <a:pt x="217" y="56"/>
                  </a:cubicBezTo>
                  <a:cubicBezTo>
                    <a:pt x="216" y="56"/>
                    <a:pt x="216" y="55"/>
                    <a:pt x="215" y="55"/>
                  </a:cubicBezTo>
                  <a:moveTo>
                    <a:pt x="12" y="0"/>
                  </a:moveTo>
                  <a:cubicBezTo>
                    <a:pt x="12" y="0"/>
                    <a:pt x="11" y="0"/>
                    <a:pt x="11" y="1"/>
                  </a:cubicBezTo>
                  <a:cubicBezTo>
                    <a:pt x="7" y="1"/>
                    <a:pt x="4" y="3"/>
                    <a:pt x="3" y="7"/>
                  </a:cubicBezTo>
                  <a:cubicBezTo>
                    <a:pt x="0" y="12"/>
                    <a:pt x="0" y="18"/>
                    <a:pt x="3" y="23"/>
                  </a:cubicBezTo>
                  <a:cubicBezTo>
                    <a:pt x="4" y="25"/>
                    <a:pt x="6" y="26"/>
                    <a:pt x="7" y="27"/>
                  </a:cubicBezTo>
                  <a:cubicBezTo>
                    <a:pt x="8" y="27"/>
                    <a:pt x="9" y="28"/>
                    <a:pt x="10" y="28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1" y="34"/>
                    <a:pt x="11" y="35"/>
                    <a:pt x="11" y="37"/>
                  </a:cubicBezTo>
                  <a:cubicBezTo>
                    <a:pt x="15" y="44"/>
                    <a:pt x="24" y="46"/>
                    <a:pt x="33" y="47"/>
                  </a:cubicBezTo>
                  <a:cubicBezTo>
                    <a:pt x="39" y="49"/>
                    <a:pt x="44" y="50"/>
                    <a:pt x="49" y="52"/>
                  </a:cubicBezTo>
                  <a:cubicBezTo>
                    <a:pt x="51" y="53"/>
                    <a:pt x="52" y="54"/>
                    <a:pt x="54" y="56"/>
                  </a:cubicBezTo>
                  <a:cubicBezTo>
                    <a:pt x="55" y="57"/>
                    <a:pt x="57" y="58"/>
                    <a:pt x="58" y="59"/>
                  </a:cubicBezTo>
                  <a:cubicBezTo>
                    <a:pt x="60" y="60"/>
                    <a:pt x="61" y="61"/>
                    <a:pt x="62" y="61"/>
                  </a:cubicBezTo>
                  <a:cubicBezTo>
                    <a:pt x="64" y="62"/>
                    <a:pt x="66" y="62"/>
                    <a:pt x="67" y="63"/>
                  </a:cubicBezTo>
                  <a:cubicBezTo>
                    <a:pt x="69" y="66"/>
                    <a:pt x="73" y="72"/>
                    <a:pt x="73" y="75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2" y="79"/>
                    <a:pt x="72" y="79"/>
                    <a:pt x="72" y="79"/>
                  </a:cubicBezTo>
                  <a:cubicBezTo>
                    <a:pt x="71" y="80"/>
                    <a:pt x="70" y="81"/>
                    <a:pt x="69" y="81"/>
                  </a:cubicBezTo>
                  <a:cubicBezTo>
                    <a:pt x="65" y="84"/>
                    <a:pt x="61" y="88"/>
                    <a:pt x="63" y="93"/>
                  </a:cubicBezTo>
                  <a:cubicBezTo>
                    <a:pt x="63" y="96"/>
                    <a:pt x="66" y="98"/>
                    <a:pt x="70" y="98"/>
                  </a:cubicBezTo>
                  <a:cubicBezTo>
                    <a:pt x="73" y="98"/>
                    <a:pt x="76" y="97"/>
                    <a:pt x="80" y="96"/>
                  </a:cubicBezTo>
                  <a:cubicBezTo>
                    <a:pt x="83" y="95"/>
                    <a:pt x="85" y="94"/>
                    <a:pt x="87" y="94"/>
                  </a:cubicBezTo>
                  <a:cubicBezTo>
                    <a:pt x="87" y="94"/>
                    <a:pt x="87" y="94"/>
                    <a:pt x="87" y="94"/>
                  </a:cubicBezTo>
                  <a:cubicBezTo>
                    <a:pt x="87" y="94"/>
                    <a:pt x="87" y="94"/>
                    <a:pt x="87" y="94"/>
                  </a:cubicBezTo>
                  <a:cubicBezTo>
                    <a:pt x="89" y="94"/>
                    <a:pt x="91" y="96"/>
                    <a:pt x="94" y="99"/>
                  </a:cubicBezTo>
                  <a:cubicBezTo>
                    <a:pt x="96" y="101"/>
                    <a:pt x="99" y="104"/>
                    <a:pt x="103" y="105"/>
                  </a:cubicBezTo>
                  <a:cubicBezTo>
                    <a:pt x="104" y="106"/>
                    <a:pt x="107" y="106"/>
                    <a:pt x="109" y="106"/>
                  </a:cubicBezTo>
                  <a:cubicBezTo>
                    <a:pt x="111" y="106"/>
                    <a:pt x="112" y="106"/>
                    <a:pt x="114" y="106"/>
                  </a:cubicBezTo>
                  <a:cubicBezTo>
                    <a:pt x="115" y="106"/>
                    <a:pt x="117" y="106"/>
                    <a:pt x="119" y="106"/>
                  </a:cubicBezTo>
                  <a:cubicBezTo>
                    <a:pt x="120" y="106"/>
                    <a:pt x="121" y="106"/>
                    <a:pt x="122" y="106"/>
                  </a:cubicBezTo>
                  <a:cubicBezTo>
                    <a:pt x="123" y="106"/>
                    <a:pt x="123" y="106"/>
                    <a:pt x="123" y="106"/>
                  </a:cubicBezTo>
                  <a:cubicBezTo>
                    <a:pt x="124" y="106"/>
                    <a:pt x="124" y="106"/>
                    <a:pt x="124" y="106"/>
                  </a:cubicBezTo>
                  <a:cubicBezTo>
                    <a:pt x="128" y="103"/>
                    <a:pt x="130" y="99"/>
                    <a:pt x="132" y="96"/>
                  </a:cubicBezTo>
                  <a:cubicBezTo>
                    <a:pt x="135" y="92"/>
                    <a:pt x="136" y="90"/>
                    <a:pt x="141" y="89"/>
                  </a:cubicBezTo>
                  <a:cubicBezTo>
                    <a:pt x="141" y="89"/>
                    <a:pt x="142" y="89"/>
                    <a:pt x="142" y="89"/>
                  </a:cubicBezTo>
                  <a:cubicBezTo>
                    <a:pt x="147" y="89"/>
                    <a:pt x="153" y="92"/>
                    <a:pt x="156" y="95"/>
                  </a:cubicBezTo>
                  <a:cubicBezTo>
                    <a:pt x="159" y="97"/>
                    <a:pt x="161" y="101"/>
                    <a:pt x="162" y="104"/>
                  </a:cubicBezTo>
                  <a:cubicBezTo>
                    <a:pt x="164" y="108"/>
                    <a:pt x="166" y="112"/>
                    <a:pt x="169" y="115"/>
                  </a:cubicBezTo>
                  <a:cubicBezTo>
                    <a:pt x="173" y="118"/>
                    <a:pt x="177" y="118"/>
                    <a:pt x="181" y="118"/>
                  </a:cubicBezTo>
                  <a:cubicBezTo>
                    <a:pt x="183" y="118"/>
                    <a:pt x="186" y="118"/>
                    <a:pt x="188" y="119"/>
                  </a:cubicBezTo>
                  <a:cubicBezTo>
                    <a:pt x="190" y="119"/>
                    <a:pt x="191" y="120"/>
                    <a:pt x="193" y="121"/>
                  </a:cubicBezTo>
                  <a:cubicBezTo>
                    <a:pt x="195" y="122"/>
                    <a:pt x="197" y="123"/>
                    <a:pt x="199" y="123"/>
                  </a:cubicBezTo>
                  <a:cubicBezTo>
                    <a:pt x="201" y="123"/>
                    <a:pt x="202" y="122"/>
                    <a:pt x="204" y="121"/>
                  </a:cubicBezTo>
                  <a:cubicBezTo>
                    <a:pt x="205" y="119"/>
                    <a:pt x="206" y="117"/>
                    <a:pt x="205" y="115"/>
                  </a:cubicBezTo>
                  <a:cubicBezTo>
                    <a:pt x="204" y="109"/>
                    <a:pt x="194" y="101"/>
                    <a:pt x="188" y="98"/>
                  </a:cubicBezTo>
                  <a:cubicBezTo>
                    <a:pt x="186" y="97"/>
                    <a:pt x="186" y="97"/>
                    <a:pt x="186" y="97"/>
                  </a:cubicBezTo>
                  <a:cubicBezTo>
                    <a:pt x="186" y="95"/>
                    <a:pt x="186" y="95"/>
                    <a:pt x="186" y="95"/>
                  </a:cubicBezTo>
                  <a:cubicBezTo>
                    <a:pt x="184" y="91"/>
                    <a:pt x="181" y="89"/>
                    <a:pt x="178" y="87"/>
                  </a:cubicBezTo>
                  <a:cubicBezTo>
                    <a:pt x="176" y="86"/>
                    <a:pt x="175" y="85"/>
                    <a:pt x="174" y="84"/>
                  </a:cubicBezTo>
                  <a:cubicBezTo>
                    <a:pt x="172" y="80"/>
                    <a:pt x="172" y="80"/>
                    <a:pt x="172" y="80"/>
                  </a:cubicBezTo>
                  <a:cubicBezTo>
                    <a:pt x="175" y="78"/>
                    <a:pt x="175" y="78"/>
                    <a:pt x="175" y="78"/>
                  </a:cubicBezTo>
                  <a:cubicBezTo>
                    <a:pt x="177" y="76"/>
                    <a:pt x="179" y="75"/>
                    <a:pt x="179" y="72"/>
                  </a:cubicBezTo>
                  <a:cubicBezTo>
                    <a:pt x="179" y="69"/>
                    <a:pt x="179" y="69"/>
                    <a:pt x="179" y="69"/>
                  </a:cubicBezTo>
                  <a:cubicBezTo>
                    <a:pt x="177" y="67"/>
                    <a:pt x="177" y="67"/>
                    <a:pt x="177" y="67"/>
                  </a:cubicBezTo>
                  <a:cubicBezTo>
                    <a:pt x="174" y="64"/>
                    <a:pt x="170" y="63"/>
                    <a:pt x="166" y="61"/>
                  </a:cubicBezTo>
                  <a:cubicBezTo>
                    <a:pt x="166" y="61"/>
                    <a:pt x="164" y="61"/>
                    <a:pt x="164" y="60"/>
                  </a:cubicBezTo>
                  <a:cubicBezTo>
                    <a:pt x="163" y="60"/>
                    <a:pt x="163" y="60"/>
                    <a:pt x="163" y="60"/>
                  </a:cubicBezTo>
                  <a:cubicBezTo>
                    <a:pt x="161" y="59"/>
                    <a:pt x="161" y="59"/>
                    <a:pt x="161" y="59"/>
                  </a:cubicBezTo>
                  <a:cubicBezTo>
                    <a:pt x="160" y="58"/>
                    <a:pt x="160" y="56"/>
                    <a:pt x="159" y="55"/>
                  </a:cubicBezTo>
                  <a:cubicBezTo>
                    <a:pt x="158" y="53"/>
                    <a:pt x="158" y="51"/>
                    <a:pt x="157" y="50"/>
                  </a:cubicBezTo>
                  <a:cubicBezTo>
                    <a:pt x="150" y="43"/>
                    <a:pt x="139" y="39"/>
                    <a:pt x="128" y="36"/>
                  </a:cubicBezTo>
                  <a:cubicBezTo>
                    <a:pt x="127" y="35"/>
                    <a:pt x="127" y="35"/>
                    <a:pt x="127" y="35"/>
                  </a:cubicBezTo>
                  <a:cubicBezTo>
                    <a:pt x="124" y="34"/>
                    <a:pt x="120" y="33"/>
                    <a:pt x="117" y="32"/>
                  </a:cubicBezTo>
                  <a:cubicBezTo>
                    <a:pt x="115" y="31"/>
                    <a:pt x="113" y="31"/>
                    <a:pt x="111" y="29"/>
                  </a:cubicBezTo>
                  <a:cubicBezTo>
                    <a:pt x="109" y="28"/>
                    <a:pt x="106" y="27"/>
                    <a:pt x="104" y="26"/>
                  </a:cubicBezTo>
                  <a:cubicBezTo>
                    <a:pt x="102" y="26"/>
                    <a:pt x="99" y="25"/>
                    <a:pt x="97" y="25"/>
                  </a:cubicBezTo>
                  <a:cubicBezTo>
                    <a:pt x="95" y="24"/>
                    <a:pt x="92" y="24"/>
                    <a:pt x="90" y="23"/>
                  </a:cubicBezTo>
                  <a:cubicBezTo>
                    <a:pt x="87" y="22"/>
                    <a:pt x="85" y="21"/>
                    <a:pt x="83" y="20"/>
                  </a:cubicBezTo>
                  <a:cubicBezTo>
                    <a:pt x="81" y="18"/>
                    <a:pt x="78" y="16"/>
                    <a:pt x="74" y="16"/>
                  </a:cubicBezTo>
                  <a:cubicBezTo>
                    <a:pt x="74" y="16"/>
                    <a:pt x="74" y="16"/>
                    <a:pt x="73" y="16"/>
                  </a:cubicBezTo>
                  <a:cubicBezTo>
                    <a:pt x="68" y="16"/>
                    <a:pt x="61" y="19"/>
                    <a:pt x="58" y="21"/>
                  </a:cubicBezTo>
                  <a:cubicBezTo>
                    <a:pt x="55" y="23"/>
                    <a:pt x="53" y="25"/>
                    <a:pt x="51" y="28"/>
                  </a:cubicBezTo>
                  <a:cubicBezTo>
                    <a:pt x="49" y="31"/>
                    <a:pt x="47" y="32"/>
                    <a:pt x="45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39" y="31"/>
                    <a:pt x="35" y="26"/>
                    <a:pt x="34" y="23"/>
                  </a:cubicBezTo>
                  <a:cubicBezTo>
                    <a:pt x="34" y="22"/>
                    <a:pt x="34" y="21"/>
                    <a:pt x="34" y="19"/>
                  </a:cubicBezTo>
                  <a:cubicBezTo>
                    <a:pt x="35" y="18"/>
                    <a:pt x="35" y="16"/>
                    <a:pt x="34" y="14"/>
                  </a:cubicBezTo>
                  <a:cubicBezTo>
                    <a:pt x="33" y="9"/>
                    <a:pt x="20" y="0"/>
                    <a:pt x="12" y="0"/>
                  </a:cubicBezTo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7"/>
            <p:cNvSpPr/>
            <p:nvPr/>
          </p:nvSpPr>
          <p:spPr bwMode="auto">
            <a:xfrm>
              <a:off x="10048875" y="4379913"/>
              <a:ext cx="1862138" cy="1347788"/>
            </a:xfrm>
            <a:custGeom>
              <a:avLst/>
              <a:gdLst>
                <a:gd name="T0" fmla="*/ 342 w 440"/>
                <a:gd name="T1" fmla="*/ 28 h 317"/>
                <a:gd name="T2" fmla="*/ 320 w 440"/>
                <a:gd name="T3" fmla="*/ 75 h 317"/>
                <a:gd name="T4" fmla="*/ 303 w 440"/>
                <a:gd name="T5" fmla="*/ 64 h 317"/>
                <a:gd name="T6" fmla="*/ 279 w 440"/>
                <a:gd name="T7" fmla="*/ 45 h 317"/>
                <a:gd name="T8" fmla="*/ 288 w 440"/>
                <a:gd name="T9" fmla="*/ 38 h 317"/>
                <a:gd name="T10" fmla="*/ 290 w 440"/>
                <a:gd name="T11" fmla="*/ 28 h 317"/>
                <a:gd name="T12" fmla="*/ 281 w 440"/>
                <a:gd name="T13" fmla="*/ 12 h 317"/>
                <a:gd name="T14" fmla="*/ 246 w 440"/>
                <a:gd name="T15" fmla="*/ 3 h 317"/>
                <a:gd name="T16" fmla="*/ 240 w 440"/>
                <a:gd name="T17" fmla="*/ 20 h 317"/>
                <a:gd name="T18" fmla="*/ 221 w 440"/>
                <a:gd name="T19" fmla="*/ 10 h 317"/>
                <a:gd name="T20" fmla="*/ 222 w 440"/>
                <a:gd name="T21" fmla="*/ 18 h 317"/>
                <a:gd name="T22" fmla="*/ 206 w 440"/>
                <a:gd name="T23" fmla="*/ 42 h 317"/>
                <a:gd name="T24" fmla="*/ 194 w 440"/>
                <a:gd name="T25" fmla="*/ 38 h 317"/>
                <a:gd name="T26" fmla="*/ 158 w 440"/>
                <a:gd name="T27" fmla="*/ 44 h 317"/>
                <a:gd name="T28" fmla="*/ 137 w 440"/>
                <a:gd name="T29" fmla="*/ 63 h 317"/>
                <a:gd name="T30" fmla="*/ 131 w 440"/>
                <a:gd name="T31" fmla="*/ 64 h 317"/>
                <a:gd name="T32" fmla="*/ 95 w 440"/>
                <a:gd name="T33" fmla="*/ 99 h 317"/>
                <a:gd name="T34" fmla="*/ 67 w 440"/>
                <a:gd name="T35" fmla="*/ 108 h 317"/>
                <a:gd name="T36" fmla="*/ 61 w 440"/>
                <a:gd name="T37" fmla="*/ 108 h 317"/>
                <a:gd name="T38" fmla="*/ 32 w 440"/>
                <a:gd name="T39" fmla="*/ 123 h 317"/>
                <a:gd name="T40" fmla="*/ 17 w 440"/>
                <a:gd name="T41" fmla="*/ 146 h 317"/>
                <a:gd name="T42" fmla="*/ 16 w 440"/>
                <a:gd name="T43" fmla="*/ 164 h 317"/>
                <a:gd name="T44" fmla="*/ 14 w 440"/>
                <a:gd name="T45" fmla="*/ 169 h 317"/>
                <a:gd name="T46" fmla="*/ 11 w 440"/>
                <a:gd name="T47" fmla="*/ 188 h 317"/>
                <a:gd name="T48" fmla="*/ 14 w 440"/>
                <a:gd name="T49" fmla="*/ 213 h 317"/>
                <a:gd name="T50" fmla="*/ 9 w 440"/>
                <a:gd name="T51" fmla="*/ 249 h 317"/>
                <a:gd name="T52" fmla="*/ 11 w 440"/>
                <a:gd name="T53" fmla="*/ 273 h 317"/>
                <a:gd name="T54" fmla="*/ 42 w 440"/>
                <a:gd name="T55" fmla="*/ 267 h 317"/>
                <a:gd name="T56" fmla="*/ 85 w 440"/>
                <a:gd name="T57" fmla="*/ 261 h 317"/>
                <a:gd name="T58" fmla="*/ 124 w 440"/>
                <a:gd name="T59" fmla="*/ 243 h 317"/>
                <a:gd name="T60" fmla="*/ 133 w 440"/>
                <a:gd name="T61" fmla="*/ 243 h 317"/>
                <a:gd name="T62" fmla="*/ 180 w 440"/>
                <a:gd name="T63" fmla="*/ 234 h 317"/>
                <a:gd name="T64" fmla="*/ 209 w 440"/>
                <a:gd name="T65" fmla="*/ 258 h 317"/>
                <a:gd name="T66" fmla="*/ 214 w 440"/>
                <a:gd name="T67" fmla="*/ 270 h 317"/>
                <a:gd name="T68" fmla="*/ 233 w 440"/>
                <a:gd name="T69" fmla="*/ 265 h 317"/>
                <a:gd name="T70" fmla="*/ 236 w 440"/>
                <a:gd name="T71" fmla="*/ 277 h 317"/>
                <a:gd name="T72" fmla="*/ 242 w 440"/>
                <a:gd name="T73" fmla="*/ 285 h 317"/>
                <a:gd name="T74" fmla="*/ 260 w 440"/>
                <a:gd name="T75" fmla="*/ 311 h 317"/>
                <a:gd name="T76" fmla="*/ 284 w 440"/>
                <a:gd name="T77" fmla="*/ 311 h 317"/>
                <a:gd name="T78" fmla="*/ 298 w 440"/>
                <a:gd name="T79" fmla="*/ 317 h 317"/>
                <a:gd name="T80" fmla="*/ 330 w 440"/>
                <a:gd name="T81" fmla="*/ 305 h 317"/>
                <a:gd name="T82" fmla="*/ 364 w 440"/>
                <a:gd name="T83" fmla="*/ 276 h 317"/>
                <a:gd name="T84" fmla="*/ 388 w 440"/>
                <a:gd name="T85" fmla="*/ 253 h 317"/>
                <a:gd name="T86" fmla="*/ 424 w 440"/>
                <a:gd name="T87" fmla="*/ 213 h 317"/>
                <a:gd name="T88" fmla="*/ 437 w 440"/>
                <a:gd name="T89" fmla="*/ 174 h 317"/>
                <a:gd name="T90" fmla="*/ 428 w 440"/>
                <a:gd name="T91" fmla="*/ 145 h 317"/>
                <a:gd name="T92" fmla="*/ 416 w 440"/>
                <a:gd name="T93" fmla="*/ 126 h 317"/>
                <a:gd name="T94" fmla="*/ 412 w 440"/>
                <a:gd name="T95" fmla="*/ 117 h 317"/>
                <a:gd name="T96" fmla="*/ 408 w 440"/>
                <a:gd name="T97" fmla="*/ 106 h 317"/>
                <a:gd name="T98" fmla="*/ 387 w 440"/>
                <a:gd name="T99" fmla="*/ 71 h 317"/>
                <a:gd name="T100" fmla="*/ 383 w 440"/>
                <a:gd name="T101" fmla="*/ 48 h 317"/>
                <a:gd name="T102" fmla="*/ 359 w 440"/>
                <a:gd name="T103" fmla="*/ 1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40" h="317">
                  <a:moveTo>
                    <a:pt x="358" y="0"/>
                  </a:moveTo>
                  <a:cubicBezTo>
                    <a:pt x="357" y="0"/>
                    <a:pt x="357" y="0"/>
                    <a:pt x="357" y="0"/>
                  </a:cubicBezTo>
                  <a:cubicBezTo>
                    <a:pt x="349" y="3"/>
                    <a:pt x="346" y="15"/>
                    <a:pt x="343" y="24"/>
                  </a:cubicBezTo>
                  <a:cubicBezTo>
                    <a:pt x="343" y="25"/>
                    <a:pt x="342" y="26"/>
                    <a:pt x="342" y="28"/>
                  </a:cubicBezTo>
                  <a:cubicBezTo>
                    <a:pt x="341" y="29"/>
                    <a:pt x="340" y="31"/>
                    <a:pt x="340" y="33"/>
                  </a:cubicBezTo>
                  <a:cubicBezTo>
                    <a:pt x="339" y="36"/>
                    <a:pt x="339" y="39"/>
                    <a:pt x="338" y="42"/>
                  </a:cubicBezTo>
                  <a:cubicBezTo>
                    <a:pt x="337" y="48"/>
                    <a:pt x="336" y="55"/>
                    <a:pt x="334" y="61"/>
                  </a:cubicBezTo>
                  <a:cubicBezTo>
                    <a:pt x="331" y="68"/>
                    <a:pt x="325" y="75"/>
                    <a:pt x="320" y="75"/>
                  </a:cubicBezTo>
                  <a:cubicBezTo>
                    <a:pt x="317" y="75"/>
                    <a:pt x="315" y="73"/>
                    <a:pt x="313" y="70"/>
                  </a:cubicBezTo>
                  <a:cubicBezTo>
                    <a:pt x="312" y="69"/>
                    <a:pt x="311" y="68"/>
                    <a:pt x="309" y="67"/>
                  </a:cubicBezTo>
                  <a:cubicBezTo>
                    <a:pt x="308" y="66"/>
                    <a:pt x="307" y="66"/>
                    <a:pt x="306" y="65"/>
                  </a:cubicBezTo>
                  <a:cubicBezTo>
                    <a:pt x="304" y="65"/>
                    <a:pt x="303" y="64"/>
                    <a:pt x="303" y="64"/>
                  </a:cubicBezTo>
                  <a:cubicBezTo>
                    <a:pt x="302" y="64"/>
                    <a:pt x="302" y="63"/>
                    <a:pt x="300" y="62"/>
                  </a:cubicBezTo>
                  <a:cubicBezTo>
                    <a:pt x="298" y="60"/>
                    <a:pt x="296" y="58"/>
                    <a:pt x="293" y="56"/>
                  </a:cubicBezTo>
                  <a:cubicBezTo>
                    <a:pt x="292" y="55"/>
                    <a:pt x="290" y="55"/>
                    <a:pt x="289" y="54"/>
                  </a:cubicBezTo>
                  <a:cubicBezTo>
                    <a:pt x="281" y="50"/>
                    <a:pt x="279" y="48"/>
                    <a:pt x="279" y="45"/>
                  </a:cubicBezTo>
                  <a:cubicBezTo>
                    <a:pt x="278" y="43"/>
                    <a:pt x="278" y="43"/>
                    <a:pt x="278" y="43"/>
                  </a:cubicBezTo>
                  <a:cubicBezTo>
                    <a:pt x="280" y="42"/>
                    <a:pt x="280" y="42"/>
                    <a:pt x="280" y="42"/>
                  </a:cubicBezTo>
                  <a:cubicBezTo>
                    <a:pt x="281" y="41"/>
                    <a:pt x="282" y="40"/>
                    <a:pt x="286" y="39"/>
                  </a:cubicBezTo>
                  <a:cubicBezTo>
                    <a:pt x="288" y="38"/>
                    <a:pt x="288" y="38"/>
                    <a:pt x="288" y="38"/>
                  </a:cubicBezTo>
                  <a:cubicBezTo>
                    <a:pt x="289" y="37"/>
                    <a:pt x="289" y="37"/>
                    <a:pt x="289" y="37"/>
                  </a:cubicBezTo>
                  <a:cubicBezTo>
                    <a:pt x="290" y="35"/>
                    <a:pt x="290" y="33"/>
                    <a:pt x="289" y="31"/>
                  </a:cubicBezTo>
                  <a:cubicBezTo>
                    <a:pt x="289" y="30"/>
                    <a:pt x="289" y="30"/>
                    <a:pt x="289" y="30"/>
                  </a:cubicBezTo>
                  <a:cubicBezTo>
                    <a:pt x="290" y="28"/>
                    <a:pt x="290" y="28"/>
                    <a:pt x="290" y="28"/>
                  </a:cubicBezTo>
                  <a:cubicBezTo>
                    <a:pt x="290" y="28"/>
                    <a:pt x="291" y="27"/>
                    <a:pt x="292" y="25"/>
                  </a:cubicBezTo>
                  <a:cubicBezTo>
                    <a:pt x="294" y="23"/>
                    <a:pt x="295" y="21"/>
                    <a:pt x="295" y="18"/>
                  </a:cubicBezTo>
                  <a:cubicBezTo>
                    <a:pt x="294" y="13"/>
                    <a:pt x="292" y="11"/>
                    <a:pt x="288" y="11"/>
                  </a:cubicBezTo>
                  <a:cubicBezTo>
                    <a:pt x="285" y="11"/>
                    <a:pt x="283" y="12"/>
                    <a:pt x="281" y="12"/>
                  </a:cubicBezTo>
                  <a:cubicBezTo>
                    <a:pt x="278" y="13"/>
                    <a:pt x="277" y="13"/>
                    <a:pt x="275" y="13"/>
                  </a:cubicBezTo>
                  <a:cubicBezTo>
                    <a:pt x="275" y="13"/>
                    <a:pt x="275" y="13"/>
                    <a:pt x="275" y="13"/>
                  </a:cubicBezTo>
                  <a:cubicBezTo>
                    <a:pt x="270" y="13"/>
                    <a:pt x="264" y="10"/>
                    <a:pt x="258" y="7"/>
                  </a:cubicBezTo>
                  <a:cubicBezTo>
                    <a:pt x="254" y="5"/>
                    <a:pt x="249" y="3"/>
                    <a:pt x="246" y="3"/>
                  </a:cubicBezTo>
                  <a:cubicBezTo>
                    <a:pt x="245" y="3"/>
                    <a:pt x="245" y="3"/>
                    <a:pt x="245" y="3"/>
                  </a:cubicBezTo>
                  <a:cubicBezTo>
                    <a:pt x="244" y="3"/>
                    <a:pt x="244" y="3"/>
                    <a:pt x="244" y="3"/>
                  </a:cubicBezTo>
                  <a:cubicBezTo>
                    <a:pt x="243" y="4"/>
                    <a:pt x="243" y="5"/>
                    <a:pt x="243" y="6"/>
                  </a:cubicBezTo>
                  <a:cubicBezTo>
                    <a:pt x="240" y="20"/>
                    <a:pt x="240" y="20"/>
                    <a:pt x="240" y="20"/>
                  </a:cubicBezTo>
                  <a:cubicBezTo>
                    <a:pt x="234" y="7"/>
                    <a:pt x="234" y="7"/>
                    <a:pt x="234" y="7"/>
                  </a:cubicBezTo>
                  <a:cubicBezTo>
                    <a:pt x="234" y="5"/>
                    <a:pt x="231" y="4"/>
                    <a:pt x="229" y="4"/>
                  </a:cubicBezTo>
                  <a:cubicBezTo>
                    <a:pt x="226" y="4"/>
                    <a:pt x="222" y="5"/>
                    <a:pt x="221" y="9"/>
                  </a:cubicBezTo>
                  <a:cubicBezTo>
                    <a:pt x="221" y="10"/>
                    <a:pt x="221" y="10"/>
                    <a:pt x="221" y="10"/>
                  </a:cubicBezTo>
                  <a:cubicBezTo>
                    <a:pt x="221" y="10"/>
                    <a:pt x="221" y="10"/>
                    <a:pt x="221" y="10"/>
                  </a:cubicBezTo>
                  <a:cubicBezTo>
                    <a:pt x="222" y="11"/>
                    <a:pt x="222" y="11"/>
                    <a:pt x="223" y="12"/>
                  </a:cubicBezTo>
                  <a:cubicBezTo>
                    <a:pt x="226" y="15"/>
                    <a:pt x="226" y="15"/>
                    <a:pt x="226" y="15"/>
                  </a:cubicBezTo>
                  <a:cubicBezTo>
                    <a:pt x="222" y="18"/>
                    <a:pt x="222" y="18"/>
                    <a:pt x="222" y="18"/>
                  </a:cubicBezTo>
                  <a:cubicBezTo>
                    <a:pt x="220" y="21"/>
                    <a:pt x="217" y="24"/>
                    <a:pt x="215" y="28"/>
                  </a:cubicBezTo>
                  <a:cubicBezTo>
                    <a:pt x="214" y="29"/>
                    <a:pt x="214" y="30"/>
                    <a:pt x="213" y="32"/>
                  </a:cubicBezTo>
                  <a:cubicBezTo>
                    <a:pt x="212" y="33"/>
                    <a:pt x="211" y="34"/>
                    <a:pt x="210" y="36"/>
                  </a:cubicBezTo>
                  <a:cubicBezTo>
                    <a:pt x="208" y="39"/>
                    <a:pt x="207" y="41"/>
                    <a:pt x="206" y="42"/>
                  </a:cubicBezTo>
                  <a:cubicBezTo>
                    <a:pt x="205" y="43"/>
                    <a:pt x="205" y="43"/>
                    <a:pt x="205" y="43"/>
                  </a:cubicBezTo>
                  <a:cubicBezTo>
                    <a:pt x="203" y="43"/>
                    <a:pt x="203" y="43"/>
                    <a:pt x="203" y="43"/>
                  </a:cubicBezTo>
                  <a:cubicBezTo>
                    <a:pt x="203" y="43"/>
                    <a:pt x="203" y="43"/>
                    <a:pt x="203" y="43"/>
                  </a:cubicBezTo>
                  <a:cubicBezTo>
                    <a:pt x="199" y="43"/>
                    <a:pt x="197" y="41"/>
                    <a:pt x="194" y="38"/>
                  </a:cubicBezTo>
                  <a:cubicBezTo>
                    <a:pt x="191" y="36"/>
                    <a:pt x="188" y="33"/>
                    <a:pt x="183" y="33"/>
                  </a:cubicBezTo>
                  <a:cubicBezTo>
                    <a:pt x="183" y="32"/>
                    <a:pt x="183" y="32"/>
                    <a:pt x="183" y="32"/>
                  </a:cubicBezTo>
                  <a:cubicBezTo>
                    <a:pt x="180" y="32"/>
                    <a:pt x="175" y="34"/>
                    <a:pt x="173" y="35"/>
                  </a:cubicBezTo>
                  <a:cubicBezTo>
                    <a:pt x="168" y="37"/>
                    <a:pt x="162" y="42"/>
                    <a:pt x="158" y="44"/>
                  </a:cubicBezTo>
                  <a:cubicBezTo>
                    <a:pt x="156" y="47"/>
                    <a:pt x="154" y="50"/>
                    <a:pt x="153" y="52"/>
                  </a:cubicBezTo>
                  <a:cubicBezTo>
                    <a:pt x="151" y="55"/>
                    <a:pt x="150" y="57"/>
                    <a:pt x="149" y="58"/>
                  </a:cubicBezTo>
                  <a:cubicBezTo>
                    <a:pt x="147" y="60"/>
                    <a:pt x="141" y="63"/>
                    <a:pt x="139" y="63"/>
                  </a:cubicBezTo>
                  <a:cubicBezTo>
                    <a:pt x="137" y="63"/>
                    <a:pt x="137" y="63"/>
                    <a:pt x="137" y="63"/>
                  </a:cubicBezTo>
                  <a:cubicBezTo>
                    <a:pt x="137" y="63"/>
                    <a:pt x="137" y="63"/>
                    <a:pt x="137" y="63"/>
                  </a:cubicBezTo>
                  <a:cubicBezTo>
                    <a:pt x="137" y="63"/>
                    <a:pt x="136" y="63"/>
                    <a:pt x="136" y="63"/>
                  </a:cubicBezTo>
                  <a:cubicBezTo>
                    <a:pt x="135" y="63"/>
                    <a:pt x="135" y="63"/>
                    <a:pt x="134" y="63"/>
                  </a:cubicBezTo>
                  <a:cubicBezTo>
                    <a:pt x="134" y="63"/>
                    <a:pt x="132" y="63"/>
                    <a:pt x="131" y="64"/>
                  </a:cubicBezTo>
                  <a:cubicBezTo>
                    <a:pt x="126" y="66"/>
                    <a:pt x="125" y="69"/>
                    <a:pt x="124" y="74"/>
                  </a:cubicBezTo>
                  <a:cubicBezTo>
                    <a:pt x="123" y="76"/>
                    <a:pt x="123" y="78"/>
                    <a:pt x="122" y="80"/>
                  </a:cubicBezTo>
                  <a:cubicBezTo>
                    <a:pt x="120" y="85"/>
                    <a:pt x="112" y="93"/>
                    <a:pt x="106" y="97"/>
                  </a:cubicBezTo>
                  <a:cubicBezTo>
                    <a:pt x="103" y="98"/>
                    <a:pt x="99" y="99"/>
                    <a:pt x="95" y="99"/>
                  </a:cubicBezTo>
                  <a:cubicBezTo>
                    <a:pt x="93" y="100"/>
                    <a:pt x="90" y="100"/>
                    <a:pt x="88" y="101"/>
                  </a:cubicBezTo>
                  <a:cubicBezTo>
                    <a:pt x="83" y="102"/>
                    <a:pt x="80" y="103"/>
                    <a:pt x="76" y="105"/>
                  </a:cubicBezTo>
                  <a:cubicBezTo>
                    <a:pt x="73" y="106"/>
                    <a:pt x="70" y="107"/>
                    <a:pt x="68" y="108"/>
                  </a:cubicBezTo>
                  <a:cubicBezTo>
                    <a:pt x="67" y="108"/>
                    <a:pt x="67" y="108"/>
                    <a:pt x="67" y="108"/>
                  </a:cubicBezTo>
                  <a:cubicBezTo>
                    <a:pt x="67" y="108"/>
                    <a:pt x="67" y="108"/>
                    <a:pt x="67" y="108"/>
                  </a:cubicBezTo>
                  <a:cubicBezTo>
                    <a:pt x="67" y="108"/>
                    <a:pt x="66" y="108"/>
                    <a:pt x="65" y="108"/>
                  </a:cubicBezTo>
                  <a:cubicBezTo>
                    <a:pt x="64" y="108"/>
                    <a:pt x="64" y="108"/>
                    <a:pt x="63" y="108"/>
                  </a:cubicBezTo>
                  <a:cubicBezTo>
                    <a:pt x="62" y="108"/>
                    <a:pt x="61" y="108"/>
                    <a:pt x="61" y="108"/>
                  </a:cubicBezTo>
                  <a:cubicBezTo>
                    <a:pt x="54" y="109"/>
                    <a:pt x="49" y="113"/>
                    <a:pt x="44" y="116"/>
                  </a:cubicBezTo>
                  <a:cubicBezTo>
                    <a:pt x="41" y="118"/>
                    <a:pt x="37" y="121"/>
                    <a:pt x="34" y="122"/>
                  </a:cubicBezTo>
                  <a:cubicBezTo>
                    <a:pt x="34" y="123"/>
                    <a:pt x="33" y="123"/>
                    <a:pt x="32" y="123"/>
                  </a:cubicBezTo>
                  <a:cubicBezTo>
                    <a:pt x="32" y="123"/>
                    <a:pt x="32" y="123"/>
                    <a:pt x="32" y="123"/>
                  </a:cubicBezTo>
                  <a:cubicBezTo>
                    <a:pt x="27" y="125"/>
                    <a:pt x="24" y="127"/>
                    <a:pt x="22" y="129"/>
                  </a:cubicBezTo>
                  <a:cubicBezTo>
                    <a:pt x="21" y="131"/>
                    <a:pt x="21" y="133"/>
                    <a:pt x="21" y="135"/>
                  </a:cubicBezTo>
                  <a:cubicBezTo>
                    <a:pt x="20" y="138"/>
                    <a:pt x="20" y="139"/>
                    <a:pt x="20" y="140"/>
                  </a:cubicBezTo>
                  <a:cubicBezTo>
                    <a:pt x="19" y="142"/>
                    <a:pt x="18" y="144"/>
                    <a:pt x="17" y="146"/>
                  </a:cubicBezTo>
                  <a:cubicBezTo>
                    <a:pt x="15" y="148"/>
                    <a:pt x="14" y="151"/>
                    <a:pt x="14" y="154"/>
                  </a:cubicBezTo>
                  <a:cubicBezTo>
                    <a:pt x="14" y="157"/>
                    <a:pt x="15" y="160"/>
                    <a:pt x="16" y="161"/>
                  </a:cubicBezTo>
                  <a:cubicBezTo>
                    <a:pt x="16" y="163"/>
                    <a:pt x="16" y="163"/>
                    <a:pt x="16" y="164"/>
                  </a:cubicBezTo>
                  <a:cubicBezTo>
                    <a:pt x="16" y="164"/>
                    <a:pt x="16" y="164"/>
                    <a:pt x="16" y="164"/>
                  </a:cubicBezTo>
                  <a:cubicBezTo>
                    <a:pt x="16" y="165"/>
                    <a:pt x="16" y="165"/>
                    <a:pt x="16" y="165"/>
                  </a:cubicBezTo>
                  <a:cubicBezTo>
                    <a:pt x="16" y="167"/>
                    <a:pt x="16" y="167"/>
                    <a:pt x="16" y="167"/>
                  </a:cubicBezTo>
                  <a:cubicBezTo>
                    <a:pt x="15" y="168"/>
                    <a:pt x="15" y="168"/>
                    <a:pt x="15" y="168"/>
                  </a:cubicBezTo>
                  <a:cubicBezTo>
                    <a:pt x="15" y="168"/>
                    <a:pt x="14" y="169"/>
                    <a:pt x="14" y="169"/>
                  </a:cubicBezTo>
                  <a:cubicBezTo>
                    <a:pt x="12" y="170"/>
                    <a:pt x="10" y="172"/>
                    <a:pt x="9" y="175"/>
                  </a:cubicBezTo>
                  <a:cubicBezTo>
                    <a:pt x="9" y="176"/>
                    <a:pt x="10" y="178"/>
                    <a:pt x="10" y="180"/>
                  </a:cubicBezTo>
                  <a:cubicBezTo>
                    <a:pt x="11" y="181"/>
                    <a:pt x="11" y="183"/>
                    <a:pt x="11" y="184"/>
                  </a:cubicBezTo>
                  <a:cubicBezTo>
                    <a:pt x="11" y="185"/>
                    <a:pt x="11" y="187"/>
                    <a:pt x="11" y="188"/>
                  </a:cubicBezTo>
                  <a:cubicBezTo>
                    <a:pt x="11" y="189"/>
                    <a:pt x="11" y="190"/>
                    <a:pt x="11" y="192"/>
                  </a:cubicBezTo>
                  <a:cubicBezTo>
                    <a:pt x="12" y="194"/>
                    <a:pt x="13" y="197"/>
                    <a:pt x="13" y="199"/>
                  </a:cubicBezTo>
                  <a:cubicBezTo>
                    <a:pt x="14" y="202"/>
                    <a:pt x="15" y="204"/>
                    <a:pt x="15" y="207"/>
                  </a:cubicBezTo>
                  <a:cubicBezTo>
                    <a:pt x="15" y="209"/>
                    <a:pt x="15" y="211"/>
                    <a:pt x="14" y="213"/>
                  </a:cubicBezTo>
                  <a:cubicBezTo>
                    <a:pt x="14" y="215"/>
                    <a:pt x="13" y="217"/>
                    <a:pt x="13" y="219"/>
                  </a:cubicBezTo>
                  <a:cubicBezTo>
                    <a:pt x="13" y="222"/>
                    <a:pt x="14" y="225"/>
                    <a:pt x="14" y="227"/>
                  </a:cubicBezTo>
                  <a:cubicBezTo>
                    <a:pt x="15" y="230"/>
                    <a:pt x="15" y="231"/>
                    <a:pt x="15" y="233"/>
                  </a:cubicBezTo>
                  <a:cubicBezTo>
                    <a:pt x="15" y="237"/>
                    <a:pt x="12" y="245"/>
                    <a:pt x="9" y="249"/>
                  </a:cubicBezTo>
                  <a:cubicBezTo>
                    <a:pt x="9" y="249"/>
                    <a:pt x="8" y="250"/>
                    <a:pt x="6" y="252"/>
                  </a:cubicBezTo>
                  <a:cubicBezTo>
                    <a:pt x="3" y="254"/>
                    <a:pt x="0" y="257"/>
                    <a:pt x="0" y="261"/>
                  </a:cubicBezTo>
                  <a:cubicBezTo>
                    <a:pt x="0" y="266"/>
                    <a:pt x="3" y="268"/>
                    <a:pt x="8" y="271"/>
                  </a:cubicBezTo>
                  <a:cubicBezTo>
                    <a:pt x="9" y="272"/>
                    <a:pt x="10" y="272"/>
                    <a:pt x="11" y="273"/>
                  </a:cubicBezTo>
                  <a:cubicBezTo>
                    <a:pt x="12" y="273"/>
                    <a:pt x="12" y="273"/>
                    <a:pt x="12" y="273"/>
                  </a:cubicBezTo>
                  <a:cubicBezTo>
                    <a:pt x="12" y="274"/>
                    <a:pt x="12" y="274"/>
                    <a:pt x="12" y="274"/>
                  </a:cubicBezTo>
                  <a:cubicBezTo>
                    <a:pt x="15" y="274"/>
                    <a:pt x="17" y="274"/>
                    <a:pt x="19" y="274"/>
                  </a:cubicBezTo>
                  <a:cubicBezTo>
                    <a:pt x="29" y="274"/>
                    <a:pt x="36" y="270"/>
                    <a:pt x="42" y="267"/>
                  </a:cubicBezTo>
                  <a:cubicBezTo>
                    <a:pt x="46" y="265"/>
                    <a:pt x="49" y="263"/>
                    <a:pt x="53" y="262"/>
                  </a:cubicBezTo>
                  <a:cubicBezTo>
                    <a:pt x="57" y="261"/>
                    <a:pt x="61" y="260"/>
                    <a:pt x="66" y="260"/>
                  </a:cubicBezTo>
                  <a:cubicBezTo>
                    <a:pt x="69" y="260"/>
                    <a:pt x="72" y="261"/>
                    <a:pt x="75" y="261"/>
                  </a:cubicBezTo>
                  <a:cubicBezTo>
                    <a:pt x="78" y="261"/>
                    <a:pt x="81" y="261"/>
                    <a:pt x="85" y="261"/>
                  </a:cubicBezTo>
                  <a:cubicBezTo>
                    <a:pt x="87" y="261"/>
                    <a:pt x="89" y="261"/>
                    <a:pt x="91" y="261"/>
                  </a:cubicBezTo>
                  <a:cubicBezTo>
                    <a:pt x="91" y="261"/>
                    <a:pt x="91" y="261"/>
                    <a:pt x="91" y="261"/>
                  </a:cubicBezTo>
                  <a:cubicBezTo>
                    <a:pt x="92" y="260"/>
                    <a:pt x="92" y="260"/>
                    <a:pt x="92" y="260"/>
                  </a:cubicBezTo>
                  <a:cubicBezTo>
                    <a:pt x="96" y="257"/>
                    <a:pt x="111" y="245"/>
                    <a:pt x="124" y="243"/>
                  </a:cubicBezTo>
                  <a:cubicBezTo>
                    <a:pt x="125" y="243"/>
                    <a:pt x="126" y="243"/>
                    <a:pt x="126" y="243"/>
                  </a:cubicBezTo>
                  <a:cubicBezTo>
                    <a:pt x="127" y="243"/>
                    <a:pt x="128" y="243"/>
                    <a:pt x="129" y="243"/>
                  </a:cubicBezTo>
                  <a:cubicBezTo>
                    <a:pt x="130" y="243"/>
                    <a:pt x="130" y="243"/>
                    <a:pt x="130" y="243"/>
                  </a:cubicBezTo>
                  <a:cubicBezTo>
                    <a:pt x="131" y="243"/>
                    <a:pt x="132" y="243"/>
                    <a:pt x="133" y="243"/>
                  </a:cubicBezTo>
                  <a:cubicBezTo>
                    <a:pt x="134" y="243"/>
                    <a:pt x="135" y="243"/>
                    <a:pt x="135" y="243"/>
                  </a:cubicBezTo>
                  <a:cubicBezTo>
                    <a:pt x="141" y="242"/>
                    <a:pt x="147" y="240"/>
                    <a:pt x="152" y="239"/>
                  </a:cubicBezTo>
                  <a:cubicBezTo>
                    <a:pt x="159" y="236"/>
                    <a:pt x="165" y="234"/>
                    <a:pt x="173" y="234"/>
                  </a:cubicBezTo>
                  <a:cubicBezTo>
                    <a:pt x="176" y="234"/>
                    <a:pt x="178" y="234"/>
                    <a:pt x="180" y="234"/>
                  </a:cubicBezTo>
                  <a:cubicBezTo>
                    <a:pt x="184" y="235"/>
                    <a:pt x="196" y="240"/>
                    <a:pt x="200" y="242"/>
                  </a:cubicBezTo>
                  <a:cubicBezTo>
                    <a:pt x="202" y="244"/>
                    <a:pt x="208" y="255"/>
                    <a:pt x="209" y="258"/>
                  </a:cubicBezTo>
                  <a:cubicBezTo>
                    <a:pt x="209" y="258"/>
                    <a:pt x="209" y="258"/>
                    <a:pt x="209" y="258"/>
                  </a:cubicBezTo>
                  <a:cubicBezTo>
                    <a:pt x="209" y="258"/>
                    <a:pt x="209" y="258"/>
                    <a:pt x="209" y="258"/>
                  </a:cubicBezTo>
                  <a:cubicBezTo>
                    <a:pt x="209" y="259"/>
                    <a:pt x="209" y="260"/>
                    <a:pt x="208" y="261"/>
                  </a:cubicBezTo>
                  <a:cubicBezTo>
                    <a:pt x="207" y="268"/>
                    <a:pt x="210" y="269"/>
                    <a:pt x="212" y="270"/>
                  </a:cubicBezTo>
                  <a:cubicBezTo>
                    <a:pt x="212" y="270"/>
                    <a:pt x="212" y="270"/>
                    <a:pt x="212" y="270"/>
                  </a:cubicBezTo>
                  <a:cubicBezTo>
                    <a:pt x="213" y="270"/>
                    <a:pt x="213" y="270"/>
                    <a:pt x="214" y="270"/>
                  </a:cubicBezTo>
                  <a:cubicBezTo>
                    <a:pt x="217" y="270"/>
                    <a:pt x="221" y="267"/>
                    <a:pt x="223" y="265"/>
                  </a:cubicBezTo>
                  <a:cubicBezTo>
                    <a:pt x="224" y="264"/>
                    <a:pt x="225" y="263"/>
                    <a:pt x="226" y="262"/>
                  </a:cubicBezTo>
                  <a:cubicBezTo>
                    <a:pt x="233" y="258"/>
                    <a:pt x="233" y="258"/>
                    <a:pt x="233" y="258"/>
                  </a:cubicBezTo>
                  <a:cubicBezTo>
                    <a:pt x="233" y="265"/>
                    <a:pt x="233" y="265"/>
                    <a:pt x="233" y="265"/>
                  </a:cubicBezTo>
                  <a:cubicBezTo>
                    <a:pt x="234" y="265"/>
                    <a:pt x="234" y="265"/>
                    <a:pt x="234" y="265"/>
                  </a:cubicBezTo>
                  <a:cubicBezTo>
                    <a:pt x="236" y="267"/>
                    <a:pt x="238" y="269"/>
                    <a:pt x="236" y="275"/>
                  </a:cubicBezTo>
                  <a:cubicBezTo>
                    <a:pt x="236" y="276"/>
                    <a:pt x="236" y="276"/>
                    <a:pt x="236" y="276"/>
                  </a:cubicBezTo>
                  <a:cubicBezTo>
                    <a:pt x="236" y="277"/>
                    <a:pt x="236" y="277"/>
                    <a:pt x="236" y="277"/>
                  </a:cubicBezTo>
                  <a:cubicBezTo>
                    <a:pt x="237" y="279"/>
                    <a:pt x="238" y="280"/>
                    <a:pt x="240" y="281"/>
                  </a:cubicBezTo>
                  <a:cubicBezTo>
                    <a:pt x="241" y="282"/>
                    <a:pt x="242" y="283"/>
                    <a:pt x="242" y="284"/>
                  </a:cubicBezTo>
                  <a:cubicBezTo>
                    <a:pt x="242" y="284"/>
                    <a:pt x="242" y="284"/>
                    <a:pt x="242" y="284"/>
                  </a:cubicBezTo>
                  <a:cubicBezTo>
                    <a:pt x="242" y="285"/>
                    <a:pt x="242" y="285"/>
                    <a:pt x="242" y="285"/>
                  </a:cubicBezTo>
                  <a:cubicBezTo>
                    <a:pt x="243" y="287"/>
                    <a:pt x="242" y="288"/>
                    <a:pt x="241" y="290"/>
                  </a:cubicBezTo>
                  <a:cubicBezTo>
                    <a:pt x="240" y="292"/>
                    <a:pt x="239" y="294"/>
                    <a:pt x="240" y="298"/>
                  </a:cubicBezTo>
                  <a:cubicBezTo>
                    <a:pt x="241" y="306"/>
                    <a:pt x="247" y="308"/>
                    <a:pt x="255" y="310"/>
                  </a:cubicBezTo>
                  <a:cubicBezTo>
                    <a:pt x="257" y="310"/>
                    <a:pt x="259" y="311"/>
                    <a:pt x="260" y="311"/>
                  </a:cubicBezTo>
                  <a:cubicBezTo>
                    <a:pt x="262" y="312"/>
                    <a:pt x="263" y="312"/>
                    <a:pt x="264" y="313"/>
                  </a:cubicBezTo>
                  <a:cubicBezTo>
                    <a:pt x="266" y="314"/>
                    <a:pt x="267" y="315"/>
                    <a:pt x="269" y="315"/>
                  </a:cubicBezTo>
                  <a:cubicBezTo>
                    <a:pt x="273" y="315"/>
                    <a:pt x="277" y="313"/>
                    <a:pt x="279" y="312"/>
                  </a:cubicBezTo>
                  <a:cubicBezTo>
                    <a:pt x="281" y="312"/>
                    <a:pt x="282" y="311"/>
                    <a:pt x="284" y="311"/>
                  </a:cubicBezTo>
                  <a:cubicBezTo>
                    <a:pt x="285" y="311"/>
                    <a:pt x="285" y="311"/>
                    <a:pt x="285" y="311"/>
                  </a:cubicBezTo>
                  <a:cubicBezTo>
                    <a:pt x="285" y="311"/>
                    <a:pt x="285" y="311"/>
                    <a:pt x="285" y="311"/>
                  </a:cubicBezTo>
                  <a:cubicBezTo>
                    <a:pt x="286" y="311"/>
                    <a:pt x="287" y="312"/>
                    <a:pt x="290" y="313"/>
                  </a:cubicBezTo>
                  <a:cubicBezTo>
                    <a:pt x="292" y="315"/>
                    <a:pt x="295" y="317"/>
                    <a:pt x="298" y="317"/>
                  </a:cubicBezTo>
                  <a:cubicBezTo>
                    <a:pt x="298" y="317"/>
                    <a:pt x="298" y="317"/>
                    <a:pt x="298" y="317"/>
                  </a:cubicBezTo>
                  <a:cubicBezTo>
                    <a:pt x="301" y="317"/>
                    <a:pt x="304" y="315"/>
                    <a:pt x="308" y="312"/>
                  </a:cubicBezTo>
                  <a:cubicBezTo>
                    <a:pt x="311" y="311"/>
                    <a:pt x="314" y="308"/>
                    <a:pt x="318" y="307"/>
                  </a:cubicBezTo>
                  <a:cubicBezTo>
                    <a:pt x="322" y="305"/>
                    <a:pt x="326" y="305"/>
                    <a:pt x="330" y="305"/>
                  </a:cubicBezTo>
                  <a:cubicBezTo>
                    <a:pt x="332" y="305"/>
                    <a:pt x="333" y="304"/>
                    <a:pt x="335" y="304"/>
                  </a:cubicBezTo>
                  <a:cubicBezTo>
                    <a:pt x="344" y="303"/>
                    <a:pt x="348" y="297"/>
                    <a:pt x="352" y="290"/>
                  </a:cubicBezTo>
                  <a:cubicBezTo>
                    <a:pt x="353" y="288"/>
                    <a:pt x="355" y="286"/>
                    <a:pt x="357" y="284"/>
                  </a:cubicBezTo>
                  <a:cubicBezTo>
                    <a:pt x="359" y="281"/>
                    <a:pt x="361" y="279"/>
                    <a:pt x="364" y="276"/>
                  </a:cubicBezTo>
                  <a:cubicBezTo>
                    <a:pt x="367" y="274"/>
                    <a:pt x="370" y="272"/>
                    <a:pt x="373" y="269"/>
                  </a:cubicBezTo>
                  <a:cubicBezTo>
                    <a:pt x="374" y="267"/>
                    <a:pt x="375" y="266"/>
                    <a:pt x="377" y="264"/>
                  </a:cubicBezTo>
                  <a:cubicBezTo>
                    <a:pt x="377" y="264"/>
                    <a:pt x="377" y="264"/>
                    <a:pt x="377" y="264"/>
                  </a:cubicBezTo>
                  <a:cubicBezTo>
                    <a:pt x="381" y="260"/>
                    <a:pt x="384" y="256"/>
                    <a:pt x="388" y="253"/>
                  </a:cubicBezTo>
                  <a:cubicBezTo>
                    <a:pt x="390" y="251"/>
                    <a:pt x="392" y="250"/>
                    <a:pt x="394" y="249"/>
                  </a:cubicBezTo>
                  <a:cubicBezTo>
                    <a:pt x="396" y="248"/>
                    <a:pt x="398" y="246"/>
                    <a:pt x="400" y="245"/>
                  </a:cubicBezTo>
                  <a:cubicBezTo>
                    <a:pt x="407" y="239"/>
                    <a:pt x="414" y="230"/>
                    <a:pt x="418" y="223"/>
                  </a:cubicBezTo>
                  <a:cubicBezTo>
                    <a:pt x="420" y="219"/>
                    <a:pt x="422" y="216"/>
                    <a:pt x="424" y="213"/>
                  </a:cubicBezTo>
                  <a:cubicBezTo>
                    <a:pt x="428" y="208"/>
                    <a:pt x="431" y="204"/>
                    <a:pt x="433" y="199"/>
                  </a:cubicBezTo>
                  <a:cubicBezTo>
                    <a:pt x="434" y="195"/>
                    <a:pt x="434" y="191"/>
                    <a:pt x="435" y="187"/>
                  </a:cubicBezTo>
                  <a:cubicBezTo>
                    <a:pt x="435" y="184"/>
                    <a:pt x="435" y="181"/>
                    <a:pt x="435" y="179"/>
                  </a:cubicBezTo>
                  <a:cubicBezTo>
                    <a:pt x="436" y="178"/>
                    <a:pt x="436" y="176"/>
                    <a:pt x="437" y="174"/>
                  </a:cubicBezTo>
                  <a:cubicBezTo>
                    <a:pt x="439" y="171"/>
                    <a:pt x="440" y="168"/>
                    <a:pt x="440" y="163"/>
                  </a:cubicBezTo>
                  <a:cubicBezTo>
                    <a:pt x="439" y="160"/>
                    <a:pt x="437" y="158"/>
                    <a:pt x="434" y="154"/>
                  </a:cubicBezTo>
                  <a:cubicBezTo>
                    <a:pt x="433" y="153"/>
                    <a:pt x="432" y="152"/>
                    <a:pt x="431" y="150"/>
                  </a:cubicBezTo>
                  <a:cubicBezTo>
                    <a:pt x="430" y="149"/>
                    <a:pt x="429" y="147"/>
                    <a:pt x="428" y="145"/>
                  </a:cubicBezTo>
                  <a:cubicBezTo>
                    <a:pt x="426" y="143"/>
                    <a:pt x="424" y="141"/>
                    <a:pt x="423" y="139"/>
                  </a:cubicBezTo>
                  <a:cubicBezTo>
                    <a:pt x="423" y="137"/>
                    <a:pt x="422" y="136"/>
                    <a:pt x="422" y="135"/>
                  </a:cubicBezTo>
                  <a:cubicBezTo>
                    <a:pt x="422" y="133"/>
                    <a:pt x="422" y="132"/>
                    <a:pt x="421" y="131"/>
                  </a:cubicBezTo>
                  <a:cubicBezTo>
                    <a:pt x="420" y="128"/>
                    <a:pt x="418" y="127"/>
                    <a:pt x="416" y="126"/>
                  </a:cubicBezTo>
                  <a:cubicBezTo>
                    <a:pt x="415" y="126"/>
                    <a:pt x="414" y="125"/>
                    <a:pt x="414" y="125"/>
                  </a:cubicBezTo>
                  <a:cubicBezTo>
                    <a:pt x="412" y="123"/>
                    <a:pt x="412" y="123"/>
                    <a:pt x="412" y="123"/>
                  </a:cubicBezTo>
                  <a:cubicBezTo>
                    <a:pt x="412" y="121"/>
                    <a:pt x="412" y="121"/>
                    <a:pt x="412" y="121"/>
                  </a:cubicBezTo>
                  <a:cubicBezTo>
                    <a:pt x="412" y="120"/>
                    <a:pt x="412" y="118"/>
                    <a:pt x="412" y="117"/>
                  </a:cubicBezTo>
                  <a:cubicBezTo>
                    <a:pt x="411" y="116"/>
                    <a:pt x="411" y="115"/>
                    <a:pt x="410" y="114"/>
                  </a:cubicBezTo>
                  <a:cubicBezTo>
                    <a:pt x="409" y="111"/>
                    <a:pt x="409" y="110"/>
                    <a:pt x="409" y="107"/>
                  </a:cubicBezTo>
                  <a:cubicBezTo>
                    <a:pt x="409" y="106"/>
                    <a:pt x="409" y="106"/>
                    <a:pt x="409" y="106"/>
                  </a:cubicBezTo>
                  <a:cubicBezTo>
                    <a:pt x="408" y="106"/>
                    <a:pt x="408" y="106"/>
                    <a:pt x="408" y="106"/>
                  </a:cubicBezTo>
                  <a:cubicBezTo>
                    <a:pt x="405" y="101"/>
                    <a:pt x="401" y="99"/>
                    <a:pt x="397" y="97"/>
                  </a:cubicBezTo>
                  <a:cubicBezTo>
                    <a:pt x="394" y="95"/>
                    <a:pt x="391" y="94"/>
                    <a:pt x="389" y="91"/>
                  </a:cubicBezTo>
                  <a:cubicBezTo>
                    <a:pt x="387" y="88"/>
                    <a:pt x="387" y="84"/>
                    <a:pt x="387" y="80"/>
                  </a:cubicBezTo>
                  <a:cubicBezTo>
                    <a:pt x="387" y="77"/>
                    <a:pt x="387" y="74"/>
                    <a:pt x="387" y="71"/>
                  </a:cubicBezTo>
                  <a:cubicBezTo>
                    <a:pt x="386" y="69"/>
                    <a:pt x="385" y="67"/>
                    <a:pt x="384" y="64"/>
                  </a:cubicBezTo>
                  <a:cubicBezTo>
                    <a:pt x="383" y="62"/>
                    <a:pt x="382" y="60"/>
                    <a:pt x="382" y="57"/>
                  </a:cubicBezTo>
                  <a:cubicBezTo>
                    <a:pt x="382" y="56"/>
                    <a:pt x="382" y="55"/>
                    <a:pt x="382" y="53"/>
                  </a:cubicBezTo>
                  <a:cubicBezTo>
                    <a:pt x="383" y="52"/>
                    <a:pt x="383" y="50"/>
                    <a:pt x="383" y="48"/>
                  </a:cubicBezTo>
                  <a:cubicBezTo>
                    <a:pt x="382" y="41"/>
                    <a:pt x="378" y="39"/>
                    <a:pt x="373" y="38"/>
                  </a:cubicBezTo>
                  <a:cubicBezTo>
                    <a:pt x="369" y="36"/>
                    <a:pt x="369" y="36"/>
                    <a:pt x="369" y="36"/>
                  </a:cubicBezTo>
                  <a:cubicBezTo>
                    <a:pt x="369" y="33"/>
                    <a:pt x="369" y="33"/>
                    <a:pt x="369" y="33"/>
                  </a:cubicBezTo>
                  <a:cubicBezTo>
                    <a:pt x="369" y="26"/>
                    <a:pt x="368" y="10"/>
                    <a:pt x="359" y="1"/>
                  </a:cubicBezTo>
                  <a:cubicBezTo>
                    <a:pt x="358" y="0"/>
                    <a:pt x="358" y="0"/>
                    <a:pt x="358" y="0"/>
                  </a:cubicBezTo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8"/>
            <p:cNvSpPr/>
            <p:nvPr/>
          </p:nvSpPr>
          <p:spPr bwMode="auto">
            <a:xfrm>
              <a:off x="11136313" y="5795963"/>
              <a:ext cx="190500" cy="147638"/>
            </a:xfrm>
            <a:custGeom>
              <a:avLst/>
              <a:gdLst>
                <a:gd name="T0" fmla="*/ 13 w 45"/>
                <a:gd name="T1" fmla="*/ 0 h 35"/>
                <a:gd name="T2" fmla="*/ 6 w 45"/>
                <a:gd name="T3" fmla="*/ 6 h 35"/>
                <a:gd name="T4" fmla="*/ 1 w 45"/>
                <a:gd name="T5" fmla="*/ 27 h 35"/>
                <a:gd name="T6" fmla="*/ 10 w 45"/>
                <a:gd name="T7" fmla="*/ 35 h 35"/>
                <a:gd name="T8" fmla="*/ 29 w 45"/>
                <a:gd name="T9" fmla="*/ 28 h 35"/>
                <a:gd name="T10" fmla="*/ 45 w 45"/>
                <a:gd name="T11" fmla="*/ 6 h 35"/>
                <a:gd name="T12" fmla="*/ 45 w 45"/>
                <a:gd name="T13" fmla="*/ 4 h 35"/>
                <a:gd name="T14" fmla="*/ 44 w 45"/>
                <a:gd name="T15" fmla="*/ 4 h 35"/>
                <a:gd name="T16" fmla="*/ 37 w 45"/>
                <a:gd name="T17" fmla="*/ 1 h 35"/>
                <a:gd name="T18" fmla="*/ 31 w 45"/>
                <a:gd name="T19" fmla="*/ 2 h 35"/>
                <a:gd name="T20" fmla="*/ 31 w 45"/>
                <a:gd name="T21" fmla="*/ 2 h 35"/>
                <a:gd name="T22" fmla="*/ 25 w 45"/>
                <a:gd name="T23" fmla="*/ 3 h 35"/>
                <a:gd name="T24" fmla="*/ 24 w 45"/>
                <a:gd name="T25" fmla="*/ 3 h 35"/>
                <a:gd name="T26" fmla="*/ 19 w 45"/>
                <a:gd name="T27" fmla="*/ 2 h 35"/>
                <a:gd name="T28" fmla="*/ 13 w 45"/>
                <a:gd name="T2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5" h="35">
                  <a:moveTo>
                    <a:pt x="13" y="0"/>
                  </a:moveTo>
                  <a:cubicBezTo>
                    <a:pt x="11" y="0"/>
                    <a:pt x="8" y="1"/>
                    <a:pt x="6" y="6"/>
                  </a:cubicBezTo>
                  <a:cubicBezTo>
                    <a:pt x="4" y="9"/>
                    <a:pt x="0" y="23"/>
                    <a:pt x="1" y="27"/>
                  </a:cubicBezTo>
                  <a:cubicBezTo>
                    <a:pt x="1" y="32"/>
                    <a:pt x="5" y="35"/>
                    <a:pt x="10" y="35"/>
                  </a:cubicBezTo>
                  <a:cubicBezTo>
                    <a:pt x="17" y="35"/>
                    <a:pt x="25" y="31"/>
                    <a:pt x="29" y="28"/>
                  </a:cubicBezTo>
                  <a:cubicBezTo>
                    <a:pt x="36" y="23"/>
                    <a:pt x="43" y="14"/>
                    <a:pt x="45" y="6"/>
                  </a:cubicBezTo>
                  <a:cubicBezTo>
                    <a:pt x="45" y="4"/>
                    <a:pt x="45" y="4"/>
                    <a:pt x="45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2" y="2"/>
                    <a:pt x="40" y="1"/>
                    <a:pt x="37" y="1"/>
                  </a:cubicBezTo>
                  <a:cubicBezTo>
                    <a:pt x="35" y="1"/>
                    <a:pt x="33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29" y="3"/>
                    <a:pt x="27" y="3"/>
                    <a:pt x="25" y="3"/>
                  </a:cubicBezTo>
                  <a:cubicBezTo>
                    <a:pt x="25" y="3"/>
                    <a:pt x="24" y="3"/>
                    <a:pt x="24" y="3"/>
                  </a:cubicBezTo>
                  <a:cubicBezTo>
                    <a:pt x="22" y="3"/>
                    <a:pt x="20" y="2"/>
                    <a:pt x="19" y="2"/>
                  </a:cubicBezTo>
                  <a:cubicBezTo>
                    <a:pt x="17" y="1"/>
                    <a:pt x="15" y="0"/>
                    <a:pt x="13" y="0"/>
                  </a:cubicBezTo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9"/>
            <p:cNvSpPr/>
            <p:nvPr/>
          </p:nvSpPr>
          <p:spPr bwMode="auto">
            <a:xfrm>
              <a:off x="10704513" y="1716088"/>
              <a:ext cx="449263" cy="681038"/>
            </a:xfrm>
            <a:custGeom>
              <a:avLst/>
              <a:gdLst>
                <a:gd name="T0" fmla="*/ 52 w 106"/>
                <a:gd name="T1" fmla="*/ 1 h 160"/>
                <a:gd name="T2" fmla="*/ 51 w 106"/>
                <a:gd name="T3" fmla="*/ 2 h 160"/>
                <a:gd name="T4" fmla="*/ 50 w 106"/>
                <a:gd name="T5" fmla="*/ 5 h 160"/>
                <a:gd name="T6" fmla="*/ 53 w 106"/>
                <a:gd name="T7" fmla="*/ 11 h 160"/>
                <a:gd name="T8" fmla="*/ 53 w 106"/>
                <a:gd name="T9" fmla="*/ 25 h 160"/>
                <a:gd name="T10" fmla="*/ 62 w 106"/>
                <a:gd name="T11" fmla="*/ 44 h 160"/>
                <a:gd name="T12" fmla="*/ 64 w 106"/>
                <a:gd name="T13" fmla="*/ 49 h 160"/>
                <a:gd name="T14" fmla="*/ 73 w 106"/>
                <a:gd name="T15" fmla="*/ 69 h 160"/>
                <a:gd name="T16" fmla="*/ 65 w 106"/>
                <a:gd name="T17" fmla="*/ 91 h 160"/>
                <a:gd name="T18" fmla="*/ 63 w 106"/>
                <a:gd name="T19" fmla="*/ 91 h 160"/>
                <a:gd name="T20" fmla="*/ 54 w 106"/>
                <a:gd name="T21" fmla="*/ 99 h 160"/>
                <a:gd name="T22" fmla="*/ 43 w 106"/>
                <a:gd name="T23" fmla="*/ 107 h 160"/>
                <a:gd name="T24" fmla="*/ 39 w 106"/>
                <a:gd name="T25" fmla="*/ 107 h 160"/>
                <a:gd name="T26" fmla="*/ 28 w 106"/>
                <a:gd name="T27" fmla="*/ 107 h 160"/>
                <a:gd name="T28" fmla="*/ 10 w 106"/>
                <a:gd name="T29" fmla="*/ 121 h 160"/>
                <a:gd name="T30" fmla="*/ 0 w 106"/>
                <a:gd name="T31" fmla="*/ 135 h 160"/>
                <a:gd name="T32" fmla="*/ 10 w 106"/>
                <a:gd name="T33" fmla="*/ 149 h 160"/>
                <a:gd name="T34" fmla="*/ 23 w 106"/>
                <a:gd name="T35" fmla="*/ 160 h 160"/>
                <a:gd name="T36" fmla="*/ 30 w 106"/>
                <a:gd name="T37" fmla="*/ 148 h 160"/>
                <a:gd name="T38" fmla="*/ 30 w 106"/>
                <a:gd name="T39" fmla="*/ 142 h 160"/>
                <a:gd name="T40" fmla="*/ 46 w 106"/>
                <a:gd name="T41" fmla="*/ 135 h 160"/>
                <a:gd name="T42" fmla="*/ 54 w 106"/>
                <a:gd name="T43" fmla="*/ 130 h 160"/>
                <a:gd name="T44" fmla="*/ 57 w 106"/>
                <a:gd name="T45" fmla="*/ 131 h 160"/>
                <a:gd name="T46" fmla="*/ 64 w 106"/>
                <a:gd name="T47" fmla="*/ 133 h 160"/>
                <a:gd name="T48" fmla="*/ 74 w 106"/>
                <a:gd name="T49" fmla="*/ 122 h 160"/>
                <a:gd name="T50" fmla="*/ 75 w 106"/>
                <a:gd name="T51" fmla="*/ 122 h 160"/>
                <a:gd name="T52" fmla="*/ 105 w 106"/>
                <a:gd name="T53" fmla="*/ 112 h 160"/>
                <a:gd name="T54" fmla="*/ 106 w 106"/>
                <a:gd name="T55" fmla="*/ 110 h 160"/>
                <a:gd name="T56" fmla="*/ 100 w 106"/>
                <a:gd name="T57" fmla="*/ 89 h 160"/>
                <a:gd name="T58" fmla="*/ 96 w 106"/>
                <a:gd name="T59" fmla="*/ 82 h 160"/>
                <a:gd name="T60" fmla="*/ 96 w 106"/>
                <a:gd name="T61" fmla="*/ 81 h 160"/>
                <a:gd name="T62" fmla="*/ 97 w 106"/>
                <a:gd name="T63" fmla="*/ 68 h 160"/>
                <a:gd name="T64" fmla="*/ 68 w 106"/>
                <a:gd name="T65" fmla="*/ 44 h 160"/>
                <a:gd name="T66" fmla="*/ 68 w 106"/>
                <a:gd name="T67" fmla="*/ 39 h 160"/>
                <a:gd name="T68" fmla="*/ 74 w 106"/>
                <a:gd name="T69" fmla="*/ 35 h 160"/>
                <a:gd name="T70" fmla="*/ 84 w 106"/>
                <a:gd name="T71" fmla="*/ 38 h 160"/>
                <a:gd name="T72" fmla="*/ 92 w 106"/>
                <a:gd name="T73" fmla="*/ 32 h 160"/>
                <a:gd name="T74" fmla="*/ 94 w 106"/>
                <a:gd name="T75" fmla="*/ 30 h 160"/>
                <a:gd name="T76" fmla="*/ 102 w 106"/>
                <a:gd name="T77" fmla="*/ 25 h 160"/>
                <a:gd name="T78" fmla="*/ 102 w 106"/>
                <a:gd name="T79" fmla="*/ 24 h 160"/>
                <a:gd name="T80" fmla="*/ 84 w 106"/>
                <a:gd name="T81" fmla="*/ 13 h 160"/>
                <a:gd name="T82" fmla="*/ 54 w 106"/>
                <a:gd name="T83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6" h="160">
                  <a:moveTo>
                    <a:pt x="54" y="0"/>
                  </a:moveTo>
                  <a:cubicBezTo>
                    <a:pt x="53" y="0"/>
                    <a:pt x="53" y="0"/>
                    <a:pt x="52" y="1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3"/>
                    <a:pt x="50" y="4"/>
                    <a:pt x="50" y="5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51" y="7"/>
                    <a:pt x="52" y="9"/>
                    <a:pt x="53" y="11"/>
                  </a:cubicBezTo>
                  <a:cubicBezTo>
                    <a:pt x="55" y="14"/>
                    <a:pt x="57" y="17"/>
                    <a:pt x="56" y="21"/>
                  </a:cubicBezTo>
                  <a:cubicBezTo>
                    <a:pt x="55" y="22"/>
                    <a:pt x="54" y="23"/>
                    <a:pt x="53" y="25"/>
                  </a:cubicBezTo>
                  <a:cubicBezTo>
                    <a:pt x="52" y="27"/>
                    <a:pt x="50" y="28"/>
                    <a:pt x="50" y="31"/>
                  </a:cubicBezTo>
                  <a:cubicBezTo>
                    <a:pt x="50" y="37"/>
                    <a:pt x="56" y="42"/>
                    <a:pt x="62" y="44"/>
                  </a:cubicBezTo>
                  <a:cubicBezTo>
                    <a:pt x="65" y="46"/>
                    <a:pt x="65" y="46"/>
                    <a:pt x="65" y="46"/>
                  </a:cubicBezTo>
                  <a:cubicBezTo>
                    <a:pt x="64" y="49"/>
                    <a:pt x="64" y="49"/>
                    <a:pt x="64" y="49"/>
                  </a:cubicBezTo>
                  <a:cubicBezTo>
                    <a:pt x="63" y="54"/>
                    <a:pt x="66" y="59"/>
                    <a:pt x="69" y="63"/>
                  </a:cubicBezTo>
                  <a:cubicBezTo>
                    <a:pt x="71" y="66"/>
                    <a:pt x="72" y="67"/>
                    <a:pt x="73" y="69"/>
                  </a:cubicBezTo>
                  <a:cubicBezTo>
                    <a:pt x="76" y="79"/>
                    <a:pt x="70" y="88"/>
                    <a:pt x="65" y="90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1"/>
                    <a:pt x="64" y="91"/>
                    <a:pt x="63" y="91"/>
                  </a:cubicBezTo>
                  <a:cubicBezTo>
                    <a:pt x="61" y="91"/>
                    <a:pt x="59" y="92"/>
                    <a:pt x="58" y="93"/>
                  </a:cubicBezTo>
                  <a:cubicBezTo>
                    <a:pt x="56" y="94"/>
                    <a:pt x="55" y="96"/>
                    <a:pt x="54" y="99"/>
                  </a:cubicBezTo>
                  <a:cubicBezTo>
                    <a:pt x="53" y="103"/>
                    <a:pt x="52" y="104"/>
                    <a:pt x="50" y="105"/>
                  </a:cubicBezTo>
                  <a:cubicBezTo>
                    <a:pt x="47" y="106"/>
                    <a:pt x="45" y="107"/>
                    <a:pt x="43" y="107"/>
                  </a:cubicBezTo>
                  <a:cubicBezTo>
                    <a:pt x="42" y="107"/>
                    <a:pt x="41" y="107"/>
                    <a:pt x="40" y="107"/>
                  </a:cubicBezTo>
                  <a:cubicBezTo>
                    <a:pt x="39" y="107"/>
                    <a:pt x="39" y="107"/>
                    <a:pt x="39" y="107"/>
                  </a:cubicBezTo>
                  <a:cubicBezTo>
                    <a:pt x="38" y="106"/>
                    <a:pt x="37" y="106"/>
                    <a:pt x="36" y="106"/>
                  </a:cubicBezTo>
                  <a:cubicBezTo>
                    <a:pt x="32" y="106"/>
                    <a:pt x="30" y="107"/>
                    <a:pt x="28" y="107"/>
                  </a:cubicBezTo>
                  <a:cubicBezTo>
                    <a:pt x="26" y="107"/>
                    <a:pt x="22" y="108"/>
                    <a:pt x="12" y="119"/>
                  </a:cubicBezTo>
                  <a:cubicBezTo>
                    <a:pt x="12" y="120"/>
                    <a:pt x="11" y="120"/>
                    <a:pt x="10" y="121"/>
                  </a:cubicBezTo>
                  <a:cubicBezTo>
                    <a:pt x="10" y="122"/>
                    <a:pt x="10" y="122"/>
                    <a:pt x="10" y="122"/>
                  </a:cubicBezTo>
                  <a:cubicBezTo>
                    <a:pt x="4" y="127"/>
                    <a:pt x="0" y="131"/>
                    <a:pt x="0" y="135"/>
                  </a:cubicBezTo>
                  <a:cubicBezTo>
                    <a:pt x="0" y="139"/>
                    <a:pt x="3" y="141"/>
                    <a:pt x="6" y="144"/>
                  </a:cubicBezTo>
                  <a:cubicBezTo>
                    <a:pt x="7" y="145"/>
                    <a:pt x="9" y="147"/>
                    <a:pt x="10" y="149"/>
                  </a:cubicBezTo>
                  <a:cubicBezTo>
                    <a:pt x="11" y="149"/>
                    <a:pt x="11" y="150"/>
                    <a:pt x="12" y="151"/>
                  </a:cubicBezTo>
                  <a:cubicBezTo>
                    <a:pt x="15" y="156"/>
                    <a:pt x="18" y="160"/>
                    <a:pt x="23" y="160"/>
                  </a:cubicBezTo>
                  <a:cubicBezTo>
                    <a:pt x="23" y="160"/>
                    <a:pt x="23" y="160"/>
                    <a:pt x="24" y="160"/>
                  </a:cubicBezTo>
                  <a:cubicBezTo>
                    <a:pt x="29" y="159"/>
                    <a:pt x="30" y="155"/>
                    <a:pt x="30" y="148"/>
                  </a:cubicBezTo>
                  <a:cubicBezTo>
                    <a:pt x="30" y="148"/>
                    <a:pt x="30" y="147"/>
                    <a:pt x="30" y="146"/>
                  </a:cubicBezTo>
                  <a:cubicBezTo>
                    <a:pt x="30" y="142"/>
                    <a:pt x="30" y="142"/>
                    <a:pt x="30" y="142"/>
                  </a:cubicBezTo>
                  <a:cubicBezTo>
                    <a:pt x="34" y="142"/>
                    <a:pt x="34" y="142"/>
                    <a:pt x="34" y="142"/>
                  </a:cubicBezTo>
                  <a:cubicBezTo>
                    <a:pt x="39" y="141"/>
                    <a:pt x="43" y="138"/>
                    <a:pt x="46" y="135"/>
                  </a:cubicBezTo>
                  <a:cubicBezTo>
                    <a:pt x="49" y="133"/>
                    <a:pt x="51" y="131"/>
                    <a:pt x="53" y="130"/>
                  </a:cubicBezTo>
                  <a:cubicBezTo>
                    <a:pt x="54" y="130"/>
                    <a:pt x="54" y="130"/>
                    <a:pt x="54" y="130"/>
                  </a:cubicBezTo>
                  <a:cubicBezTo>
                    <a:pt x="56" y="131"/>
                    <a:pt x="56" y="131"/>
                    <a:pt x="56" y="131"/>
                  </a:cubicBezTo>
                  <a:cubicBezTo>
                    <a:pt x="56" y="131"/>
                    <a:pt x="57" y="131"/>
                    <a:pt x="57" y="131"/>
                  </a:cubicBezTo>
                  <a:cubicBezTo>
                    <a:pt x="59" y="132"/>
                    <a:pt x="61" y="133"/>
                    <a:pt x="63" y="133"/>
                  </a:cubicBezTo>
                  <a:cubicBezTo>
                    <a:pt x="63" y="133"/>
                    <a:pt x="64" y="133"/>
                    <a:pt x="64" y="133"/>
                  </a:cubicBezTo>
                  <a:cubicBezTo>
                    <a:pt x="67" y="132"/>
                    <a:pt x="69" y="129"/>
                    <a:pt x="71" y="127"/>
                  </a:cubicBezTo>
                  <a:cubicBezTo>
                    <a:pt x="72" y="124"/>
                    <a:pt x="73" y="123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8" y="120"/>
                    <a:pt x="82" y="120"/>
                    <a:pt x="87" y="119"/>
                  </a:cubicBezTo>
                  <a:cubicBezTo>
                    <a:pt x="93" y="119"/>
                    <a:pt x="101" y="118"/>
                    <a:pt x="105" y="112"/>
                  </a:cubicBezTo>
                  <a:cubicBezTo>
                    <a:pt x="106" y="111"/>
                    <a:pt x="106" y="111"/>
                    <a:pt x="106" y="111"/>
                  </a:cubicBezTo>
                  <a:cubicBezTo>
                    <a:pt x="106" y="110"/>
                    <a:pt x="106" y="110"/>
                    <a:pt x="106" y="110"/>
                  </a:cubicBezTo>
                  <a:cubicBezTo>
                    <a:pt x="105" y="108"/>
                    <a:pt x="104" y="106"/>
                    <a:pt x="104" y="103"/>
                  </a:cubicBezTo>
                  <a:cubicBezTo>
                    <a:pt x="102" y="99"/>
                    <a:pt x="101" y="94"/>
                    <a:pt x="100" y="89"/>
                  </a:cubicBezTo>
                  <a:cubicBezTo>
                    <a:pt x="99" y="87"/>
                    <a:pt x="98" y="86"/>
                    <a:pt x="97" y="84"/>
                  </a:cubicBezTo>
                  <a:cubicBezTo>
                    <a:pt x="97" y="83"/>
                    <a:pt x="96" y="82"/>
                    <a:pt x="96" y="82"/>
                  </a:cubicBezTo>
                  <a:cubicBezTo>
                    <a:pt x="96" y="81"/>
                    <a:pt x="96" y="81"/>
                    <a:pt x="96" y="81"/>
                  </a:cubicBezTo>
                  <a:cubicBezTo>
                    <a:pt x="96" y="81"/>
                    <a:pt x="96" y="81"/>
                    <a:pt x="96" y="81"/>
                  </a:cubicBezTo>
                  <a:cubicBezTo>
                    <a:pt x="96" y="79"/>
                    <a:pt x="96" y="77"/>
                    <a:pt x="97" y="75"/>
                  </a:cubicBezTo>
                  <a:cubicBezTo>
                    <a:pt x="97" y="73"/>
                    <a:pt x="98" y="71"/>
                    <a:pt x="97" y="68"/>
                  </a:cubicBezTo>
                  <a:cubicBezTo>
                    <a:pt x="95" y="57"/>
                    <a:pt x="83" y="47"/>
                    <a:pt x="72" y="44"/>
                  </a:cubicBezTo>
                  <a:cubicBezTo>
                    <a:pt x="68" y="44"/>
                    <a:pt x="68" y="44"/>
                    <a:pt x="68" y="44"/>
                  </a:cubicBezTo>
                  <a:cubicBezTo>
                    <a:pt x="68" y="40"/>
                    <a:pt x="68" y="40"/>
                    <a:pt x="68" y="40"/>
                  </a:cubicBezTo>
                  <a:cubicBezTo>
                    <a:pt x="68" y="39"/>
                    <a:pt x="68" y="39"/>
                    <a:pt x="68" y="39"/>
                  </a:cubicBezTo>
                  <a:cubicBezTo>
                    <a:pt x="68" y="33"/>
                    <a:pt x="68" y="33"/>
                    <a:pt x="68" y="33"/>
                  </a:cubicBezTo>
                  <a:cubicBezTo>
                    <a:pt x="74" y="35"/>
                    <a:pt x="74" y="35"/>
                    <a:pt x="74" y="35"/>
                  </a:cubicBezTo>
                  <a:cubicBezTo>
                    <a:pt x="75" y="35"/>
                    <a:pt x="76" y="36"/>
                    <a:pt x="77" y="36"/>
                  </a:cubicBezTo>
                  <a:cubicBezTo>
                    <a:pt x="78" y="37"/>
                    <a:pt x="81" y="38"/>
                    <a:pt x="84" y="38"/>
                  </a:cubicBezTo>
                  <a:cubicBezTo>
                    <a:pt x="84" y="38"/>
                    <a:pt x="85" y="38"/>
                    <a:pt x="85" y="38"/>
                  </a:cubicBezTo>
                  <a:cubicBezTo>
                    <a:pt x="88" y="37"/>
                    <a:pt x="90" y="35"/>
                    <a:pt x="92" y="32"/>
                  </a:cubicBezTo>
                  <a:cubicBezTo>
                    <a:pt x="93" y="32"/>
                    <a:pt x="94" y="30"/>
                    <a:pt x="94" y="30"/>
                  </a:cubicBezTo>
                  <a:cubicBezTo>
                    <a:pt x="94" y="30"/>
                    <a:pt x="94" y="30"/>
                    <a:pt x="94" y="30"/>
                  </a:cubicBezTo>
                  <a:cubicBezTo>
                    <a:pt x="95" y="29"/>
                    <a:pt x="96" y="29"/>
                    <a:pt x="97" y="29"/>
                  </a:cubicBezTo>
                  <a:cubicBezTo>
                    <a:pt x="99" y="28"/>
                    <a:pt x="101" y="27"/>
                    <a:pt x="102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2" y="15"/>
                    <a:pt x="96" y="14"/>
                    <a:pt x="88" y="13"/>
                  </a:cubicBezTo>
                  <a:cubicBezTo>
                    <a:pt x="87" y="13"/>
                    <a:pt x="85" y="13"/>
                    <a:pt x="84" y="13"/>
                  </a:cubicBezTo>
                  <a:cubicBezTo>
                    <a:pt x="77" y="12"/>
                    <a:pt x="71" y="8"/>
                    <a:pt x="66" y="5"/>
                  </a:cubicBezTo>
                  <a:cubicBezTo>
                    <a:pt x="62" y="3"/>
                    <a:pt x="57" y="0"/>
                    <a:pt x="54" y="0"/>
                  </a:cubicBezTo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10"/>
            <p:cNvSpPr/>
            <p:nvPr/>
          </p:nvSpPr>
          <p:spPr bwMode="auto">
            <a:xfrm>
              <a:off x="10679113" y="4257676"/>
              <a:ext cx="182563" cy="109538"/>
            </a:xfrm>
            <a:custGeom>
              <a:avLst/>
              <a:gdLst>
                <a:gd name="T0" fmla="*/ 34 w 43"/>
                <a:gd name="T1" fmla="*/ 0 h 26"/>
                <a:gd name="T2" fmla="*/ 17 w 43"/>
                <a:gd name="T3" fmla="*/ 6 h 26"/>
                <a:gd name="T4" fmla="*/ 13 w 43"/>
                <a:gd name="T5" fmla="*/ 9 h 26"/>
                <a:gd name="T6" fmla="*/ 10 w 43"/>
                <a:gd name="T7" fmla="*/ 10 h 26"/>
                <a:gd name="T8" fmla="*/ 0 w 43"/>
                <a:gd name="T9" fmla="*/ 22 h 26"/>
                <a:gd name="T10" fmla="*/ 0 w 43"/>
                <a:gd name="T11" fmla="*/ 23 h 26"/>
                <a:gd name="T12" fmla="*/ 2 w 43"/>
                <a:gd name="T13" fmla="*/ 24 h 26"/>
                <a:gd name="T14" fmla="*/ 3 w 43"/>
                <a:gd name="T15" fmla="*/ 26 h 26"/>
                <a:gd name="T16" fmla="*/ 5 w 43"/>
                <a:gd name="T17" fmla="*/ 26 h 26"/>
                <a:gd name="T18" fmla="*/ 19 w 43"/>
                <a:gd name="T19" fmla="*/ 19 h 26"/>
                <a:gd name="T20" fmla="*/ 24 w 43"/>
                <a:gd name="T21" fmla="*/ 16 h 26"/>
                <a:gd name="T22" fmla="*/ 30 w 43"/>
                <a:gd name="T23" fmla="*/ 13 h 26"/>
                <a:gd name="T24" fmla="*/ 42 w 43"/>
                <a:gd name="T25" fmla="*/ 4 h 26"/>
                <a:gd name="T26" fmla="*/ 43 w 43"/>
                <a:gd name="T27" fmla="*/ 1 h 26"/>
                <a:gd name="T28" fmla="*/ 41 w 43"/>
                <a:gd name="T29" fmla="*/ 1 h 26"/>
                <a:gd name="T30" fmla="*/ 34 w 43"/>
                <a:gd name="T3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3" h="26">
                  <a:moveTo>
                    <a:pt x="34" y="0"/>
                  </a:moveTo>
                  <a:cubicBezTo>
                    <a:pt x="27" y="0"/>
                    <a:pt x="22" y="3"/>
                    <a:pt x="17" y="6"/>
                  </a:cubicBezTo>
                  <a:cubicBezTo>
                    <a:pt x="15" y="7"/>
                    <a:pt x="14" y="8"/>
                    <a:pt x="13" y="9"/>
                  </a:cubicBezTo>
                  <a:cubicBezTo>
                    <a:pt x="12" y="9"/>
                    <a:pt x="11" y="10"/>
                    <a:pt x="10" y="10"/>
                  </a:cubicBezTo>
                  <a:cubicBezTo>
                    <a:pt x="5" y="13"/>
                    <a:pt x="0" y="15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11" y="26"/>
                    <a:pt x="15" y="22"/>
                    <a:pt x="19" y="19"/>
                  </a:cubicBezTo>
                  <a:cubicBezTo>
                    <a:pt x="21" y="18"/>
                    <a:pt x="22" y="17"/>
                    <a:pt x="24" y="16"/>
                  </a:cubicBezTo>
                  <a:cubicBezTo>
                    <a:pt x="26" y="14"/>
                    <a:pt x="28" y="14"/>
                    <a:pt x="30" y="13"/>
                  </a:cubicBezTo>
                  <a:cubicBezTo>
                    <a:pt x="35" y="11"/>
                    <a:pt x="40" y="10"/>
                    <a:pt x="42" y="4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38" y="0"/>
                    <a:pt x="36" y="0"/>
                    <a:pt x="34" y="0"/>
                  </a:cubicBezTo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11"/>
            <p:cNvSpPr/>
            <p:nvPr/>
          </p:nvSpPr>
          <p:spPr bwMode="auto">
            <a:xfrm>
              <a:off x="10480675" y="3802063"/>
              <a:ext cx="274638" cy="341313"/>
            </a:xfrm>
            <a:custGeom>
              <a:avLst/>
              <a:gdLst>
                <a:gd name="T0" fmla="*/ 28 w 65"/>
                <a:gd name="T1" fmla="*/ 0 h 80"/>
                <a:gd name="T2" fmla="*/ 27 w 65"/>
                <a:gd name="T3" fmla="*/ 0 h 80"/>
                <a:gd name="T4" fmla="*/ 13 w 65"/>
                <a:gd name="T5" fmla="*/ 13 h 80"/>
                <a:gd name="T6" fmla="*/ 13 w 65"/>
                <a:gd name="T7" fmla="*/ 14 h 80"/>
                <a:gd name="T8" fmla="*/ 16 w 65"/>
                <a:gd name="T9" fmla="*/ 15 h 80"/>
                <a:gd name="T10" fmla="*/ 21 w 65"/>
                <a:gd name="T11" fmla="*/ 14 h 80"/>
                <a:gd name="T12" fmla="*/ 22 w 65"/>
                <a:gd name="T13" fmla="*/ 14 h 80"/>
                <a:gd name="T14" fmla="*/ 24 w 65"/>
                <a:gd name="T15" fmla="*/ 13 h 80"/>
                <a:gd name="T16" fmla="*/ 28 w 65"/>
                <a:gd name="T17" fmla="*/ 13 h 80"/>
                <a:gd name="T18" fmla="*/ 39 w 65"/>
                <a:gd name="T19" fmla="*/ 14 h 80"/>
                <a:gd name="T20" fmla="*/ 40 w 65"/>
                <a:gd name="T21" fmla="*/ 22 h 80"/>
                <a:gd name="T22" fmla="*/ 35 w 65"/>
                <a:gd name="T23" fmla="*/ 24 h 80"/>
                <a:gd name="T24" fmla="*/ 27 w 65"/>
                <a:gd name="T25" fmla="*/ 26 h 80"/>
                <a:gd name="T26" fmla="*/ 25 w 65"/>
                <a:gd name="T27" fmla="*/ 27 h 80"/>
                <a:gd name="T28" fmla="*/ 24 w 65"/>
                <a:gd name="T29" fmla="*/ 25 h 80"/>
                <a:gd name="T30" fmla="*/ 23 w 65"/>
                <a:gd name="T31" fmla="*/ 24 h 80"/>
                <a:gd name="T32" fmla="*/ 20 w 65"/>
                <a:gd name="T33" fmla="*/ 22 h 80"/>
                <a:gd name="T34" fmla="*/ 19 w 65"/>
                <a:gd name="T35" fmla="*/ 21 h 80"/>
                <a:gd name="T36" fmla="*/ 13 w 65"/>
                <a:gd name="T37" fmla="*/ 19 h 80"/>
                <a:gd name="T38" fmla="*/ 13 w 65"/>
                <a:gd name="T39" fmla="*/ 19 h 80"/>
                <a:gd name="T40" fmla="*/ 13 w 65"/>
                <a:gd name="T41" fmla="*/ 20 h 80"/>
                <a:gd name="T42" fmla="*/ 12 w 65"/>
                <a:gd name="T43" fmla="*/ 20 h 80"/>
                <a:gd name="T44" fmla="*/ 11 w 65"/>
                <a:gd name="T45" fmla="*/ 20 h 80"/>
                <a:gd name="T46" fmla="*/ 7 w 65"/>
                <a:gd name="T47" fmla="*/ 31 h 80"/>
                <a:gd name="T48" fmla="*/ 6 w 65"/>
                <a:gd name="T49" fmla="*/ 37 h 80"/>
                <a:gd name="T50" fmla="*/ 3 w 65"/>
                <a:gd name="T51" fmla="*/ 41 h 80"/>
                <a:gd name="T52" fmla="*/ 0 w 65"/>
                <a:gd name="T53" fmla="*/ 49 h 80"/>
                <a:gd name="T54" fmla="*/ 4 w 65"/>
                <a:gd name="T55" fmla="*/ 56 h 80"/>
                <a:gd name="T56" fmla="*/ 7 w 65"/>
                <a:gd name="T57" fmla="*/ 61 h 80"/>
                <a:gd name="T58" fmla="*/ 7 w 65"/>
                <a:gd name="T59" fmla="*/ 68 h 80"/>
                <a:gd name="T60" fmla="*/ 10 w 65"/>
                <a:gd name="T61" fmla="*/ 79 h 80"/>
                <a:gd name="T62" fmla="*/ 13 w 65"/>
                <a:gd name="T63" fmla="*/ 80 h 80"/>
                <a:gd name="T64" fmla="*/ 21 w 65"/>
                <a:gd name="T65" fmla="*/ 65 h 80"/>
                <a:gd name="T66" fmla="*/ 22 w 65"/>
                <a:gd name="T67" fmla="*/ 51 h 80"/>
                <a:gd name="T68" fmla="*/ 29 w 65"/>
                <a:gd name="T69" fmla="*/ 64 h 80"/>
                <a:gd name="T70" fmla="*/ 46 w 65"/>
                <a:gd name="T71" fmla="*/ 79 h 80"/>
                <a:gd name="T72" fmla="*/ 48 w 65"/>
                <a:gd name="T73" fmla="*/ 79 h 80"/>
                <a:gd name="T74" fmla="*/ 48 w 65"/>
                <a:gd name="T75" fmla="*/ 79 h 80"/>
                <a:gd name="T76" fmla="*/ 49 w 65"/>
                <a:gd name="T77" fmla="*/ 78 h 80"/>
                <a:gd name="T78" fmla="*/ 51 w 65"/>
                <a:gd name="T79" fmla="*/ 68 h 80"/>
                <a:gd name="T80" fmla="*/ 51 w 65"/>
                <a:gd name="T81" fmla="*/ 64 h 80"/>
                <a:gd name="T82" fmla="*/ 51 w 65"/>
                <a:gd name="T83" fmla="*/ 63 h 80"/>
                <a:gd name="T84" fmla="*/ 51 w 65"/>
                <a:gd name="T85" fmla="*/ 63 h 80"/>
                <a:gd name="T86" fmla="*/ 44 w 65"/>
                <a:gd name="T87" fmla="*/ 49 h 80"/>
                <a:gd name="T88" fmla="*/ 41 w 65"/>
                <a:gd name="T89" fmla="*/ 42 h 80"/>
                <a:gd name="T90" fmla="*/ 39 w 65"/>
                <a:gd name="T91" fmla="*/ 38 h 80"/>
                <a:gd name="T92" fmla="*/ 42 w 65"/>
                <a:gd name="T93" fmla="*/ 36 h 80"/>
                <a:gd name="T94" fmla="*/ 45 w 65"/>
                <a:gd name="T95" fmla="*/ 34 h 80"/>
                <a:gd name="T96" fmla="*/ 53 w 65"/>
                <a:gd name="T97" fmla="*/ 23 h 80"/>
                <a:gd name="T98" fmla="*/ 52 w 65"/>
                <a:gd name="T99" fmla="*/ 15 h 80"/>
                <a:gd name="T100" fmla="*/ 56 w 65"/>
                <a:gd name="T101" fmla="*/ 15 h 80"/>
                <a:gd name="T102" fmla="*/ 65 w 65"/>
                <a:gd name="T103" fmla="*/ 5 h 80"/>
                <a:gd name="T104" fmla="*/ 65 w 65"/>
                <a:gd name="T105" fmla="*/ 4 h 80"/>
                <a:gd name="T106" fmla="*/ 64 w 65"/>
                <a:gd name="T107" fmla="*/ 3 h 80"/>
                <a:gd name="T108" fmla="*/ 57 w 65"/>
                <a:gd name="T109" fmla="*/ 1 h 80"/>
                <a:gd name="T110" fmla="*/ 51 w 65"/>
                <a:gd name="T111" fmla="*/ 2 h 80"/>
                <a:gd name="T112" fmla="*/ 44 w 65"/>
                <a:gd name="T113" fmla="*/ 2 h 80"/>
                <a:gd name="T114" fmla="*/ 35 w 65"/>
                <a:gd name="T115" fmla="*/ 1 h 80"/>
                <a:gd name="T116" fmla="*/ 28 w 65"/>
                <a:gd name="T11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5" h="80">
                  <a:moveTo>
                    <a:pt x="28" y="0"/>
                  </a:moveTo>
                  <a:cubicBezTo>
                    <a:pt x="28" y="0"/>
                    <a:pt x="27" y="0"/>
                    <a:pt x="27" y="0"/>
                  </a:cubicBezTo>
                  <a:cubicBezTo>
                    <a:pt x="20" y="1"/>
                    <a:pt x="14" y="7"/>
                    <a:pt x="13" y="13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3" y="13"/>
                    <a:pt x="24" y="13"/>
                  </a:cubicBezTo>
                  <a:cubicBezTo>
                    <a:pt x="25" y="13"/>
                    <a:pt x="26" y="13"/>
                    <a:pt x="28" y="13"/>
                  </a:cubicBezTo>
                  <a:cubicBezTo>
                    <a:pt x="31" y="13"/>
                    <a:pt x="34" y="13"/>
                    <a:pt x="39" y="1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38" y="23"/>
                    <a:pt x="36" y="23"/>
                    <a:pt x="35" y="24"/>
                  </a:cubicBezTo>
                  <a:cubicBezTo>
                    <a:pt x="32" y="25"/>
                    <a:pt x="30" y="26"/>
                    <a:pt x="27" y="26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2" y="23"/>
                    <a:pt x="21" y="23"/>
                    <a:pt x="20" y="22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8" y="22"/>
                    <a:pt x="7" y="28"/>
                    <a:pt x="7" y="31"/>
                  </a:cubicBezTo>
                  <a:cubicBezTo>
                    <a:pt x="6" y="33"/>
                    <a:pt x="6" y="35"/>
                    <a:pt x="6" y="37"/>
                  </a:cubicBezTo>
                  <a:cubicBezTo>
                    <a:pt x="5" y="38"/>
                    <a:pt x="4" y="39"/>
                    <a:pt x="3" y="41"/>
                  </a:cubicBezTo>
                  <a:cubicBezTo>
                    <a:pt x="2" y="43"/>
                    <a:pt x="0" y="46"/>
                    <a:pt x="0" y="49"/>
                  </a:cubicBezTo>
                  <a:cubicBezTo>
                    <a:pt x="0" y="52"/>
                    <a:pt x="2" y="54"/>
                    <a:pt x="4" y="56"/>
                  </a:cubicBezTo>
                  <a:cubicBezTo>
                    <a:pt x="5" y="57"/>
                    <a:pt x="7" y="59"/>
                    <a:pt x="7" y="61"/>
                  </a:cubicBezTo>
                  <a:cubicBezTo>
                    <a:pt x="8" y="63"/>
                    <a:pt x="7" y="65"/>
                    <a:pt x="7" y="68"/>
                  </a:cubicBezTo>
                  <a:cubicBezTo>
                    <a:pt x="5" y="75"/>
                    <a:pt x="6" y="78"/>
                    <a:pt x="10" y="79"/>
                  </a:cubicBezTo>
                  <a:cubicBezTo>
                    <a:pt x="11" y="80"/>
                    <a:pt x="12" y="80"/>
                    <a:pt x="13" y="80"/>
                  </a:cubicBezTo>
                  <a:cubicBezTo>
                    <a:pt x="17" y="80"/>
                    <a:pt x="20" y="77"/>
                    <a:pt x="21" y="65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34" y="74"/>
                    <a:pt x="40" y="79"/>
                    <a:pt x="46" y="79"/>
                  </a:cubicBezTo>
                  <a:cubicBezTo>
                    <a:pt x="46" y="79"/>
                    <a:pt x="47" y="79"/>
                    <a:pt x="48" y="79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51" y="76"/>
                    <a:pt x="52" y="73"/>
                    <a:pt x="51" y="68"/>
                  </a:cubicBezTo>
                  <a:cubicBezTo>
                    <a:pt x="51" y="67"/>
                    <a:pt x="51" y="65"/>
                    <a:pt x="51" y="64"/>
                  </a:cubicBezTo>
                  <a:cubicBezTo>
                    <a:pt x="51" y="63"/>
                    <a:pt x="51" y="63"/>
                    <a:pt x="51" y="63"/>
                  </a:cubicBezTo>
                  <a:cubicBezTo>
                    <a:pt x="51" y="63"/>
                    <a:pt x="51" y="63"/>
                    <a:pt x="51" y="63"/>
                  </a:cubicBezTo>
                  <a:cubicBezTo>
                    <a:pt x="48" y="59"/>
                    <a:pt x="46" y="54"/>
                    <a:pt x="44" y="49"/>
                  </a:cubicBezTo>
                  <a:cubicBezTo>
                    <a:pt x="43" y="47"/>
                    <a:pt x="42" y="44"/>
                    <a:pt x="41" y="42"/>
                  </a:cubicBezTo>
                  <a:cubicBezTo>
                    <a:pt x="39" y="38"/>
                    <a:pt x="39" y="38"/>
                    <a:pt x="39" y="38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4" y="35"/>
                    <a:pt x="45" y="34"/>
                  </a:cubicBezTo>
                  <a:cubicBezTo>
                    <a:pt x="49" y="31"/>
                    <a:pt x="53" y="29"/>
                    <a:pt x="53" y="23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62" y="14"/>
                    <a:pt x="65" y="11"/>
                    <a:pt x="65" y="5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2" y="2"/>
                    <a:pt x="60" y="1"/>
                    <a:pt x="57" y="1"/>
                  </a:cubicBezTo>
                  <a:cubicBezTo>
                    <a:pt x="55" y="1"/>
                    <a:pt x="53" y="2"/>
                    <a:pt x="51" y="2"/>
                  </a:cubicBezTo>
                  <a:cubicBezTo>
                    <a:pt x="49" y="2"/>
                    <a:pt x="47" y="2"/>
                    <a:pt x="44" y="2"/>
                  </a:cubicBezTo>
                  <a:cubicBezTo>
                    <a:pt x="42" y="2"/>
                    <a:pt x="39" y="2"/>
                    <a:pt x="35" y="1"/>
                  </a:cubicBezTo>
                  <a:cubicBezTo>
                    <a:pt x="33" y="0"/>
                    <a:pt x="30" y="0"/>
                    <a:pt x="28" y="0"/>
                  </a:cubicBezTo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12"/>
            <p:cNvSpPr/>
            <p:nvPr/>
          </p:nvSpPr>
          <p:spPr bwMode="auto">
            <a:xfrm>
              <a:off x="10015538" y="3513138"/>
              <a:ext cx="485775" cy="552450"/>
            </a:xfrm>
            <a:custGeom>
              <a:avLst/>
              <a:gdLst>
                <a:gd name="T0" fmla="*/ 90 w 115"/>
                <a:gd name="T1" fmla="*/ 0 h 130"/>
                <a:gd name="T2" fmla="*/ 85 w 115"/>
                <a:gd name="T3" fmla="*/ 3 h 130"/>
                <a:gd name="T4" fmla="*/ 79 w 115"/>
                <a:gd name="T5" fmla="*/ 13 h 130"/>
                <a:gd name="T6" fmla="*/ 71 w 115"/>
                <a:gd name="T7" fmla="*/ 24 h 130"/>
                <a:gd name="T8" fmla="*/ 66 w 115"/>
                <a:gd name="T9" fmla="*/ 26 h 130"/>
                <a:gd name="T10" fmla="*/ 60 w 115"/>
                <a:gd name="T11" fmla="*/ 29 h 130"/>
                <a:gd name="T12" fmla="*/ 55 w 115"/>
                <a:gd name="T13" fmla="*/ 36 h 130"/>
                <a:gd name="T14" fmla="*/ 52 w 115"/>
                <a:gd name="T15" fmla="*/ 40 h 130"/>
                <a:gd name="T16" fmla="*/ 52 w 115"/>
                <a:gd name="T17" fmla="*/ 40 h 130"/>
                <a:gd name="T18" fmla="*/ 43 w 115"/>
                <a:gd name="T19" fmla="*/ 47 h 130"/>
                <a:gd name="T20" fmla="*/ 38 w 115"/>
                <a:gd name="T21" fmla="*/ 48 h 130"/>
                <a:gd name="T22" fmla="*/ 32 w 115"/>
                <a:gd name="T23" fmla="*/ 50 h 130"/>
                <a:gd name="T24" fmla="*/ 27 w 115"/>
                <a:gd name="T25" fmla="*/ 57 h 130"/>
                <a:gd name="T26" fmla="*/ 26 w 115"/>
                <a:gd name="T27" fmla="*/ 59 h 130"/>
                <a:gd name="T28" fmla="*/ 24 w 115"/>
                <a:gd name="T29" fmla="*/ 63 h 130"/>
                <a:gd name="T30" fmla="*/ 21 w 115"/>
                <a:gd name="T31" fmla="*/ 62 h 130"/>
                <a:gd name="T32" fmla="*/ 19 w 115"/>
                <a:gd name="T33" fmla="*/ 61 h 130"/>
                <a:gd name="T34" fmla="*/ 13 w 115"/>
                <a:gd name="T35" fmla="*/ 60 h 130"/>
                <a:gd name="T36" fmla="*/ 11 w 115"/>
                <a:gd name="T37" fmla="*/ 60 h 130"/>
                <a:gd name="T38" fmla="*/ 4 w 115"/>
                <a:gd name="T39" fmla="*/ 66 h 130"/>
                <a:gd name="T40" fmla="*/ 5 w 115"/>
                <a:gd name="T41" fmla="*/ 91 h 130"/>
                <a:gd name="T42" fmla="*/ 10 w 115"/>
                <a:gd name="T43" fmla="*/ 99 h 130"/>
                <a:gd name="T44" fmla="*/ 14 w 115"/>
                <a:gd name="T45" fmla="*/ 103 h 130"/>
                <a:gd name="T46" fmla="*/ 15 w 115"/>
                <a:gd name="T47" fmla="*/ 107 h 130"/>
                <a:gd name="T48" fmla="*/ 20 w 115"/>
                <a:gd name="T49" fmla="*/ 118 h 130"/>
                <a:gd name="T50" fmla="*/ 25 w 115"/>
                <a:gd name="T51" fmla="*/ 119 h 130"/>
                <a:gd name="T52" fmla="*/ 31 w 115"/>
                <a:gd name="T53" fmla="*/ 120 h 130"/>
                <a:gd name="T54" fmla="*/ 35 w 115"/>
                <a:gd name="T55" fmla="*/ 122 h 130"/>
                <a:gd name="T56" fmla="*/ 40 w 115"/>
                <a:gd name="T57" fmla="*/ 124 h 130"/>
                <a:gd name="T58" fmla="*/ 40 w 115"/>
                <a:gd name="T59" fmla="*/ 124 h 130"/>
                <a:gd name="T60" fmla="*/ 46 w 115"/>
                <a:gd name="T61" fmla="*/ 123 h 130"/>
                <a:gd name="T62" fmla="*/ 50 w 115"/>
                <a:gd name="T63" fmla="*/ 122 h 130"/>
                <a:gd name="T64" fmla="*/ 61 w 115"/>
                <a:gd name="T65" fmla="*/ 126 h 130"/>
                <a:gd name="T66" fmla="*/ 69 w 115"/>
                <a:gd name="T67" fmla="*/ 130 h 130"/>
                <a:gd name="T68" fmla="*/ 70 w 115"/>
                <a:gd name="T69" fmla="*/ 130 h 130"/>
                <a:gd name="T70" fmla="*/ 77 w 115"/>
                <a:gd name="T71" fmla="*/ 128 h 130"/>
                <a:gd name="T72" fmla="*/ 82 w 115"/>
                <a:gd name="T73" fmla="*/ 127 h 130"/>
                <a:gd name="T74" fmla="*/ 83 w 115"/>
                <a:gd name="T75" fmla="*/ 127 h 130"/>
                <a:gd name="T76" fmla="*/ 84 w 115"/>
                <a:gd name="T77" fmla="*/ 126 h 130"/>
                <a:gd name="T78" fmla="*/ 88 w 115"/>
                <a:gd name="T79" fmla="*/ 112 h 130"/>
                <a:gd name="T80" fmla="*/ 90 w 115"/>
                <a:gd name="T81" fmla="*/ 104 h 130"/>
                <a:gd name="T82" fmla="*/ 95 w 115"/>
                <a:gd name="T83" fmla="*/ 98 h 130"/>
                <a:gd name="T84" fmla="*/ 101 w 115"/>
                <a:gd name="T85" fmla="*/ 92 h 130"/>
                <a:gd name="T86" fmla="*/ 101 w 115"/>
                <a:gd name="T87" fmla="*/ 92 h 130"/>
                <a:gd name="T88" fmla="*/ 101 w 115"/>
                <a:gd name="T89" fmla="*/ 91 h 130"/>
                <a:gd name="T90" fmla="*/ 101 w 115"/>
                <a:gd name="T91" fmla="*/ 85 h 130"/>
                <a:gd name="T92" fmla="*/ 101 w 115"/>
                <a:gd name="T93" fmla="*/ 81 h 130"/>
                <a:gd name="T94" fmla="*/ 102 w 115"/>
                <a:gd name="T95" fmla="*/ 80 h 130"/>
                <a:gd name="T96" fmla="*/ 103 w 115"/>
                <a:gd name="T97" fmla="*/ 79 h 130"/>
                <a:gd name="T98" fmla="*/ 107 w 115"/>
                <a:gd name="T99" fmla="*/ 77 h 130"/>
                <a:gd name="T100" fmla="*/ 113 w 115"/>
                <a:gd name="T101" fmla="*/ 71 h 130"/>
                <a:gd name="T102" fmla="*/ 110 w 115"/>
                <a:gd name="T103" fmla="*/ 64 h 130"/>
                <a:gd name="T104" fmla="*/ 106 w 115"/>
                <a:gd name="T105" fmla="*/ 60 h 130"/>
                <a:gd name="T106" fmla="*/ 103 w 115"/>
                <a:gd name="T107" fmla="*/ 50 h 130"/>
                <a:gd name="T108" fmla="*/ 108 w 115"/>
                <a:gd name="T109" fmla="*/ 35 h 130"/>
                <a:gd name="T110" fmla="*/ 114 w 115"/>
                <a:gd name="T111" fmla="*/ 25 h 130"/>
                <a:gd name="T112" fmla="*/ 115 w 115"/>
                <a:gd name="T113" fmla="*/ 24 h 130"/>
                <a:gd name="T114" fmla="*/ 114 w 115"/>
                <a:gd name="T115" fmla="*/ 23 h 130"/>
                <a:gd name="T116" fmla="*/ 107 w 115"/>
                <a:gd name="T117" fmla="*/ 17 h 130"/>
                <a:gd name="T118" fmla="*/ 104 w 115"/>
                <a:gd name="T119" fmla="*/ 15 h 130"/>
                <a:gd name="T120" fmla="*/ 103 w 115"/>
                <a:gd name="T121" fmla="*/ 14 h 130"/>
                <a:gd name="T122" fmla="*/ 103 w 115"/>
                <a:gd name="T123" fmla="*/ 13 h 130"/>
                <a:gd name="T124" fmla="*/ 90 w 115"/>
                <a:gd name="T125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5" h="130">
                  <a:moveTo>
                    <a:pt x="90" y="0"/>
                  </a:moveTo>
                  <a:cubicBezTo>
                    <a:pt x="88" y="0"/>
                    <a:pt x="86" y="1"/>
                    <a:pt x="85" y="3"/>
                  </a:cubicBezTo>
                  <a:cubicBezTo>
                    <a:pt x="82" y="6"/>
                    <a:pt x="80" y="10"/>
                    <a:pt x="79" y="13"/>
                  </a:cubicBezTo>
                  <a:cubicBezTo>
                    <a:pt x="77" y="17"/>
                    <a:pt x="75" y="21"/>
                    <a:pt x="71" y="24"/>
                  </a:cubicBezTo>
                  <a:cubicBezTo>
                    <a:pt x="69" y="25"/>
                    <a:pt x="68" y="26"/>
                    <a:pt x="66" y="26"/>
                  </a:cubicBezTo>
                  <a:cubicBezTo>
                    <a:pt x="65" y="27"/>
                    <a:pt x="63" y="28"/>
                    <a:pt x="60" y="29"/>
                  </a:cubicBezTo>
                  <a:cubicBezTo>
                    <a:pt x="58" y="31"/>
                    <a:pt x="56" y="33"/>
                    <a:pt x="55" y="36"/>
                  </a:cubicBezTo>
                  <a:cubicBezTo>
                    <a:pt x="54" y="37"/>
                    <a:pt x="53" y="39"/>
                    <a:pt x="52" y="40"/>
                  </a:cubicBezTo>
                  <a:cubicBezTo>
                    <a:pt x="52" y="40"/>
                    <a:pt x="52" y="40"/>
                    <a:pt x="52" y="40"/>
                  </a:cubicBezTo>
                  <a:cubicBezTo>
                    <a:pt x="49" y="43"/>
                    <a:pt x="47" y="46"/>
                    <a:pt x="43" y="47"/>
                  </a:cubicBezTo>
                  <a:cubicBezTo>
                    <a:pt x="42" y="48"/>
                    <a:pt x="40" y="48"/>
                    <a:pt x="38" y="48"/>
                  </a:cubicBezTo>
                  <a:cubicBezTo>
                    <a:pt x="36" y="49"/>
                    <a:pt x="33" y="49"/>
                    <a:pt x="32" y="50"/>
                  </a:cubicBezTo>
                  <a:cubicBezTo>
                    <a:pt x="29" y="52"/>
                    <a:pt x="28" y="55"/>
                    <a:pt x="27" y="57"/>
                  </a:cubicBezTo>
                  <a:cubicBezTo>
                    <a:pt x="26" y="59"/>
                    <a:pt x="26" y="59"/>
                    <a:pt x="26" y="59"/>
                  </a:cubicBezTo>
                  <a:cubicBezTo>
                    <a:pt x="24" y="63"/>
                    <a:pt x="24" y="63"/>
                    <a:pt x="24" y="63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20" y="62"/>
                    <a:pt x="20" y="61"/>
                    <a:pt x="19" y="61"/>
                  </a:cubicBezTo>
                  <a:cubicBezTo>
                    <a:pt x="17" y="61"/>
                    <a:pt x="15" y="60"/>
                    <a:pt x="13" y="60"/>
                  </a:cubicBezTo>
                  <a:cubicBezTo>
                    <a:pt x="12" y="60"/>
                    <a:pt x="12" y="60"/>
                    <a:pt x="11" y="60"/>
                  </a:cubicBezTo>
                  <a:cubicBezTo>
                    <a:pt x="8" y="61"/>
                    <a:pt x="5" y="62"/>
                    <a:pt x="4" y="66"/>
                  </a:cubicBezTo>
                  <a:cubicBezTo>
                    <a:pt x="0" y="73"/>
                    <a:pt x="2" y="86"/>
                    <a:pt x="5" y="91"/>
                  </a:cubicBezTo>
                  <a:cubicBezTo>
                    <a:pt x="6" y="95"/>
                    <a:pt x="9" y="97"/>
                    <a:pt x="10" y="99"/>
                  </a:cubicBezTo>
                  <a:cubicBezTo>
                    <a:pt x="12" y="100"/>
                    <a:pt x="13" y="102"/>
                    <a:pt x="14" y="103"/>
                  </a:cubicBezTo>
                  <a:cubicBezTo>
                    <a:pt x="14" y="104"/>
                    <a:pt x="14" y="106"/>
                    <a:pt x="15" y="107"/>
                  </a:cubicBezTo>
                  <a:cubicBezTo>
                    <a:pt x="15" y="111"/>
                    <a:pt x="16" y="116"/>
                    <a:pt x="20" y="118"/>
                  </a:cubicBezTo>
                  <a:cubicBezTo>
                    <a:pt x="21" y="119"/>
                    <a:pt x="23" y="119"/>
                    <a:pt x="25" y="119"/>
                  </a:cubicBezTo>
                  <a:cubicBezTo>
                    <a:pt x="27" y="120"/>
                    <a:pt x="29" y="120"/>
                    <a:pt x="31" y="120"/>
                  </a:cubicBezTo>
                  <a:cubicBezTo>
                    <a:pt x="33" y="121"/>
                    <a:pt x="34" y="121"/>
                    <a:pt x="35" y="122"/>
                  </a:cubicBezTo>
                  <a:cubicBezTo>
                    <a:pt x="37" y="123"/>
                    <a:pt x="38" y="124"/>
                    <a:pt x="40" y="124"/>
                  </a:cubicBezTo>
                  <a:cubicBezTo>
                    <a:pt x="40" y="124"/>
                    <a:pt x="40" y="124"/>
                    <a:pt x="40" y="124"/>
                  </a:cubicBezTo>
                  <a:cubicBezTo>
                    <a:pt x="42" y="124"/>
                    <a:pt x="44" y="123"/>
                    <a:pt x="46" y="123"/>
                  </a:cubicBezTo>
                  <a:cubicBezTo>
                    <a:pt x="48" y="122"/>
                    <a:pt x="49" y="122"/>
                    <a:pt x="50" y="122"/>
                  </a:cubicBezTo>
                  <a:cubicBezTo>
                    <a:pt x="54" y="122"/>
                    <a:pt x="58" y="124"/>
                    <a:pt x="61" y="126"/>
                  </a:cubicBezTo>
                  <a:cubicBezTo>
                    <a:pt x="63" y="128"/>
                    <a:pt x="66" y="130"/>
                    <a:pt x="69" y="130"/>
                  </a:cubicBezTo>
                  <a:cubicBezTo>
                    <a:pt x="69" y="130"/>
                    <a:pt x="69" y="130"/>
                    <a:pt x="70" y="130"/>
                  </a:cubicBezTo>
                  <a:cubicBezTo>
                    <a:pt x="72" y="130"/>
                    <a:pt x="75" y="129"/>
                    <a:pt x="77" y="128"/>
                  </a:cubicBezTo>
                  <a:cubicBezTo>
                    <a:pt x="79" y="127"/>
                    <a:pt x="81" y="127"/>
                    <a:pt x="82" y="127"/>
                  </a:cubicBezTo>
                  <a:cubicBezTo>
                    <a:pt x="83" y="127"/>
                    <a:pt x="83" y="127"/>
                    <a:pt x="83" y="127"/>
                  </a:cubicBezTo>
                  <a:cubicBezTo>
                    <a:pt x="84" y="126"/>
                    <a:pt x="84" y="126"/>
                    <a:pt x="84" y="126"/>
                  </a:cubicBezTo>
                  <a:cubicBezTo>
                    <a:pt x="88" y="123"/>
                    <a:pt x="88" y="117"/>
                    <a:pt x="88" y="112"/>
                  </a:cubicBezTo>
                  <a:cubicBezTo>
                    <a:pt x="89" y="109"/>
                    <a:pt x="89" y="106"/>
                    <a:pt x="90" y="104"/>
                  </a:cubicBezTo>
                  <a:cubicBezTo>
                    <a:pt x="91" y="101"/>
                    <a:pt x="93" y="100"/>
                    <a:pt x="95" y="98"/>
                  </a:cubicBezTo>
                  <a:cubicBezTo>
                    <a:pt x="97" y="96"/>
                    <a:pt x="100" y="95"/>
                    <a:pt x="101" y="92"/>
                  </a:cubicBezTo>
                  <a:cubicBezTo>
                    <a:pt x="101" y="92"/>
                    <a:pt x="101" y="92"/>
                    <a:pt x="101" y="92"/>
                  </a:cubicBezTo>
                  <a:cubicBezTo>
                    <a:pt x="101" y="91"/>
                    <a:pt x="101" y="91"/>
                    <a:pt x="101" y="91"/>
                  </a:cubicBezTo>
                  <a:cubicBezTo>
                    <a:pt x="102" y="88"/>
                    <a:pt x="101" y="86"/>
                    <a:pt x="101" y="85"/>
                  </a:cubicBezTo>
                  <a:cubicBezTo>
                    <a:pt x="101" y="83"/>
                    <a:pt x="101" y="82"/>
                    <a:pt x="101" y="81"/>
                  </a:cubicBezTo>
                  <a:cubicBezTo>
                    <a:pt x="102" y="80"/>
                    <a:pt x="102" y="80"/>
                    <a:pt x="102" y="80"/>
                  </a:cubicBezTo>
                  <a:cubicBezTo>
                    <a:pt x="103" y="79"/>
                    <a:pt x="103" y="79"/>
                    <a:pt x="103" y="79"/>
                  </a:cubicBezTo>
                  <a:cubicBezTo>
                    <a:pt x="104" y="78"/>
                    <a:pt x="105" y="78"/>
                    <a:pt x="107" y="77"/>
                  </a:cubicBezTo>
                  <a:cubicBezTo>
                    <a:pt x="110" y="76"/>
                    <a:pt x="113" y="74"/>
                    <a:pt x="113" y="71"/>
                  </a:cubicBezTo>
                  <a:cubicBezTo>
                    <a:pt x="113" y="69"/>
                    <a:pt x="112" y="67"/>
                    <a:pt x="110" y="64"/>
                  </a:cubicBezTo>
                  <a:cubicBezTo>
                    <a:pt x="108" y="62"/>
                    <a:pt x="107" y="61"/>
                    <a:pt x="106" y="60"/>
                  </a:cubicBezTo>
                  <a:cubicBezTo>
                    <a:pt x="105" y="57"/>
                    <a:pt x="103" y="52"/>
                    <a:pt x="103" y="50"/>
                  </a:cubicBezTo>
                  <a:cubicBezTo>
                    <a:pt x="102" y="42"/>
                    <a:pt x="105" y="39"/>
                    <a:pt x="108" y="35"/>
                  </a:cubicBezTo>
                  <a:cubicBezTo>
                    <a:pt x="110" y="32"/>
                    <a:pt x="113" y="29"/>
                    <a:pt x="114" y="25"/>
                  </a:cubicBezTo>
                  <a:cubicBezTo>
                    <a:pt x="115" y="24"/>
                    <a:pt x="115" y="24"/>
                    <a:pt x="115" y="24"/>
                  </a:cubicBezTo>
                  <a:cubicBezTo>
                    <a:pt x="114" y="23"/>
                    <a:pt x="114" y="23"/>
                    <a:pt x="114" y="23"/>
                  </a:cubicBezTo>
                  <a:cubicBezTo>
                    <a:pt x="112" y="20"/>
                    <a:pt x="110" y="19"/>
                    <a:pt x="107" y="17"/>
                  </a:cubicBezTo>
                  <a:cubicBezTo>
                    <a:pt x="106" y="17"/>
                    <a:pt x="105" y="16"/>
                    <a:pt x="104" y="15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1" y="8"/>
                    <a:pt x="95" y="0"/>
                    <a:pt x="90" y="0"/>
                  </a:cubicBezTo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13"/>
            <p:cNvSpPr>
              <a:spLocks noEditPoints="1"/>
            </p:cNvSpPr>
            <p:nvPr/>
          </p:nvSpPr>
          <p:spPr bwMode="auto">
            <a:xfrm>
              <a:off x="4167187" y="352426"/>
              <a:ext cx="7562851" cy="5175250"/>
            </a:xfrm>
            <a:custGeom>
              <a:avLst/>
              <a:gdLst>
                <a:gd name="T0" fmla="*/ 1457 w 1786"/>
                <a:gd name="T1" fmla="*/ 923 h 1218"/>
                <a:gd name="T2" fmla="*/ 279 w 1786"/>
                <a:gd name="T3" fmla="*/ 376 h 1218"/>
                <a:gd name="T4" fmla="*/ 638 w 1786"/>
                <a:gd name="T5" fmla="*/ 662 h 1218"/>
                <a:gd name="T6" fmla="*/ 619 w 1786"/>
                <a:gd name="T7" fmla="*/ 603 h 1218"/>
                <a:gd name="T8" fmla="*/ 744 w 1786"/>
                <a:gd name="T9" fmla="*/ 552 h 1218"/>
                <a:gd name="T10" fmla="*/ 357 w 1786"/>
                <a:gd name="T11" fmla="*/ 391 h 1218"/>
                <a:gd name="T12" fmla="*/ 411 w 1786"/>
                <a:gd name="T13" fmla="*/ 403 h 1218"/>
                <a:gd name="T14" fmla="*/ 512 w 1786"/>
                <a:gd name="T15" fmla="*/ 419 h 1218"/>
                <a:gd name="T16" fmla="*/ 558 w 1786"/>
                <a:gd name="T17" fmla="*/ 456 h 1218"/>
                <a:gd name="T18" fmla="*/ 394 w 1786"/>
                <a:gd name="T19" fmla="*/ 486 h 1218"/>
                <a:gd name="T20" fmla="*/ 263 w 1786"/>
                <a:gd name="T21" fmla="*/ 410 h 1218"/>
                <a:gd name="T22" fmla="*/ 199 w 1786"/>
                <a:gd name="T23" fmla="*/ 396 h 1218"/>
                <a:gd name="T24" fmla="*/ 340 w 1786"/>
                <a:gd name="T25" fmla="*/ 348 h 1218"/>
                <a:gd name="T26" fmla="*/ 564 w 1786"/>
                <a:gd name="T27" fmla="*/ 307 h 1218"/>
                <a:gd name="T28" fmla="*/ 478 w 1786"/>
                <a:gd name="T29" fmla="*/ 354 h 1218"/>
                <a:gd name="T30" fmla="*/ 684 w 1786"/>
                <a:gd name="T31" fmla="*/ 357 h 1218"/>
                <a:gd name="T32" fmla="*/ 729 w 1786"/>
                <a:gd name="T33" fmla="*/ 416 h 1218"/>
                <a:gd name="T34" fmla="*/ 308 w 1786"/>
                <a:gd name="T35" fmla="*/ 185 h 1218"/>
                <a:gd name="T36" fmla="*/ 396 w 1786"/>
                <a:gd name="T37" fmla="*/ 121 h 1218"/>
                <a:gd name="T38" fmla="*/ 383 w 1786"/>
                <a:gd name="T39" fmla="*/ 221 h 1218"/>
                <a:gd name="T40" fmla="*/ 973 w 1786"/>
                <a:gd name="T41" fmla="*/ 2 h 1218"/>
                <a:gd name="T42" fmla="*/ 808 w 1786"/>
                <a:gd name="T43" fmla="*/ 51 h 1218"/>
                <a:gd name="T44" fmla="*/ 665 w 1786"/>
                <a:gd name="T45" fmla="*/ 78 h 1218"/>
                <a:gd name="T46" fmla="*/ 573 w 1786"/>
                <a:gd name="T47" fmla="*/ 83 h 1218"/>
                <a:gd name="T48" fmla="*/ 438 w 1786"/>
                <a:gd name="T49" fmla="*/ 57 h 1218"/>
                <a:gd name="T50" fmla="*/ 314 w 1786"/>
                <a:gd name="T51" fmla="*/ 109 h 1218"/>
                <a:gd name="T52" fmla="*/ 266 w 1786"/>
                <a:gd name="T53" fmla="*/ 230 h 1218"/>
                <a:gd name="T54" fmla="*/ 184 w 1786"/>
                <a:gd name="T55" fmla="*/ 176 h 1218"/>
                <a:gd name="T56" fmla="*/ 139 w 1786"/>
                <a:gd name="T57" fmla="*/ 250 h 1218"/>
                <a:gd name="T58" fmla="*/ 178 w 1786"/>
                <a:gd name="T59" fmla="*/ 266 h 1218"/>
                <a:gd name="T60" fmla="*/ 106 w 1786"/>
                <a:gd name="T61" fmla="*/ 357 h 1218"/>
                <a:gd name="T62" fmla="*/ 39 w 1786"/>
                <a:gd name="T63" fmla="*/ 531 h 1218"/>
                <a:gd name="T64" fmla="*/ 21 w 1786"/>
                <a:gd name="T65" fmla="*/ 706 h 1218"/>
                <a:gd name="T66" fmla="*/ 278 w 1786"/>
                <a:gd name="T67" fmla="*/ 779 h 1218"/>
                <a:gd name="T68" fmla="*/ 325 w 1786"/>
                <a:gd name="T69" fmla="*/ 1044 h 1218"/>
                <a:gd name="T70" fmla="*/ 424 w 1786"/>
                <a:gd name="T71" fmla="*/ 1212 h 1218"/>
                <a:gd name="T72" fmla="*/ 634 w 1786"/>
                <a:gd name="T73" fmla="*/ 999 h 1218"/>
                <a:gd name="T74" fmla="*/ 737 w 1786"/>
                <a:gd name="T75" fmla="*/ 741 h 1218"/>
                <a:gd name="T76" fmla="*/ 666 w 1786"/>
                <a:gd name="T77" fmla="*/ 689 h 1218"/>
                <a:gd name="T78" fmla="*/ 824 w 1786"/>
                <a:gd name="T79" fmla="*/ 599 h 1218"/>
                <a:gd name="T80" fmla="*/ 932 w 1786"/>
                <a:gd name="T81" fmla="*/ 573 h 1218"/>
                <a:gd name="T82" fmla="*/ 1063 w 1786"/>
                <a:gd name="T83" fmla="*/ 710 h 1218"/>
                <a:gd name="T84" fmla="*/ 1174 w 1786"/>
                <a:gd name="T85" fmla="*/ 579 h 1218"/>
                <a:gd name="T86" fmla="*/ 1264 w 1786"/>
                <a:gd name="T87" fmla="*/ 704 h 1218"/>
                <a:gd name="T88" fmla="*/ 1257 w 1786"/>
                <a:gd name="T89" fmla="*/ 798 h 1218"/>
                <a:gd name="T90" fmla="*/ 1443 w 1786"/>
                <a:gd name="T91" fmla="*/ 927 h 1218"/>
                <a:gd name="T92" fmla="*/ 1374 w 1786"/>
                <a:gd name="T93" fmla="*/ 875 h 1218"/>
                <a:gd name="T94" fmla="*/ 1281 w 1786"/>
                <a:gd name="T95" fmla="*/ 722 h 1218"/>
                <a:gd name="T96" fmla="*/ 1351 w 1786"/>
                <a:gd name="T97" fmla="*/ 634 h 1218"/>
                <a:gd name="T98" fmla="*/ 1482 w 1786"/>
                <a:gd name="T99" fmla="*/ 494 h 1218"/>
                <a:gd name="T100" fmla="*/ 1410 w 1786"/>
                <a:gd name="T101" fmla="*/ 400 h 1218"/>
                <a:gd name="T102" fmla="*/ 1510 w 1786"/>
                <a:gd name="T103" fmla="*/ 445 h 1218"/>
                <a:gd name="T104" fmla="*/ 1561 w 1786"/>
                <a:gd name="T105" fmla="*/ 279 h 1218"/>
                <a:gd name="T106" fmla="*/ 1513 w 1786"/>
                <a:gd name="T107" fmla="*/ 230 h 1218"/>
                <a:gd name="T108" fmla="*/ 1520 w 1786"/>
                <a:gd name="T109" fmla="*/ 175 h 1218"/>
                <a:gd name="T110" fmla="*/ 1646 w 1786"/>
                <a:gd name="T111" fmla="*/ 230 h 1218"/>
                <a:gd name="T112" fmla="*/ 1661 w 1786"/>
                <a:gd name="T113" fmla="*/ 184 h 1218"/>
                <a:gd name="T114" fmla="*/ 1730 w 1786"/>
                <a:gd name="T115" fmla="*/ 127 h 1218"/>
                <a:gd name="T116" fmla="*/ 1641 w 1786"/>
                <a:gd name="T117" fmla="*/ 74 h 1218"/>
                <a:gd name="T118" fmla="*/ 1445 w 1786"/>
                <a:gd name="T119" fmla="*/ 54 h 1218"/>
                <a:gd name="T120" fmla="*/ 1246 w 1786"/>
                <a:gd name="T121" fmla="*/ 50 h 1218"/>
                <a:gd name="T122" fmla="*/ 1081 w 1786"/>
                <a:gd name="T123" fmla="*/ 32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86" h="1218">
                  <a:moveTo>
                    <a:pt x="1510" y="918"/>
                  </a:moveTo>
                  <a:cubicBezTo>
                    <a:pt x="1506" y="918"/>
                    <a:pt x="1503" y="920"/>
                    <a:pt x="1502" y="922"/>
                  </a:cubicBezTo>
                  <a:cubicBezTo>
                    <a:pt x="1497" y="933"/>
                    <a:pt x="1497" y="933"/>
                    <a:pt x="1497" y="933"/>
                  </a:cubicBezTo>
                  <a:cubicBezTo>
                    <a:pt x="1495" y="929"/>
                    <a:pt x="1495" y="929"/>
                    <a:pt x="1495" y="929"/>
                  </a:cubicBezTo>
                  <a:cubicBezTo>
                    <a:pt x="1492" y="934"/>
                    <a:pt x="1492" y="934"/>
                    <a:pt x="1492" y="934"/>
                  </a:cubicBezTo>
                  <a:cubicBezTo>
                    <a:pt x="1492" y="935"/>
                    <a:pt x="1492" y="935"/>
                    <a:pt x="1492" y="935"/>
                  </a:cubicBezTo>
                  <a:cubicBezTo>
                    <a:pt x="1494" y="940"/>
                    <a:pt x="1498" y="942"/>
                    <a:pt x="1504" y="943"/>
                  </a:cubicBezTo>
                  <a:cubicBezTo>
                    <a:pt x="1506" y="944"/>
                    <a:pt x="1506" y="944"/>
                    <a:pt x="1506" y="944"/>
                  </a:cubicBezTo>
                  <a:cubicBezTo>
                    <a:pt x="1507" y="943"/>
                    <a:pt x="1507" y="943"/>
                    <a:pt x="1507" y="943"/>
                  </a:cubicBezTo>
                  <a:cubicBezTo>
                    <a:pt x="1508" y="943"/>
                    <a:pt x="1509" y="942"/>
                    <a:pt x="1509" y="941"/>
                  </a:cubicBezTo>
                  <a:cubicBezTo>
                    <a:pt x="1510" y="940"/>
                    <a:pt x="1510" y="940"/>
                    <a:pt x="1510" y="940"/>
                  </a:cubicBezTo>
                  <a:cubicBezTo>
                    <a:pt x="1510" y="939"/>
                    <a:pt x="1510" y="939"/>
                    <a:pt x="1510" y="939"/>
                  </a:cubicBezTo>
                  <a:cubicBezTo>
                    <a:pt x="1510" y="938"/>
                    <a:pt x="1510" y="937"/>
                    <a:pt x="1509" y="936"/>
                  </a:cubicBezTo>
                  <a:cubicBezTo>
                    <a:pt x="1506" y="929"/>
                    <a:pt x="1506" y="929"/>
                    <a:pt x="1506" y="929"/>
                  </a:cubicBezTo>
                  <a:cubicBezTo>
                    <a:pt x="1513" y="930"/>
                    <a:pt x="1513" y="930"/>
                    <a:pt x="1513" y="930"/>
                  </a:cubicBezTo>
                  <a:cubicBezTo>
                    <a:pt x="1516" y="930"/>
                    <a:pt x="1520" y="929"/>
                    <a:pt x="1521" y="926"/>
                  </a:cubicBezTo>
                  <a:cubicBezTo>
                    <a:pt x="1521" y="925"/>
                    <a:pt x="1521" y="925"/>
                    <a:pt x="1521" y="925"/>
                  </a:cubicBezTo>
                  <a:cubicBezTo>
                    <a:pt x="1521" y="924"/>
                    <a:pt x="1521" y="924"/>
                    <a:pt x="1521" y="924"/>
                  </a:cubicBezTo>
                  <a:cubicBezTo>
                    <a:pt x="1520" y="920"/>
                    <a:pt x="1514" y="918"/>
                    <a:pt x="1510" y="918"/>
                  </a:cubicBezTo>
                  <a:moveTo>
                    <a:pt x="1485" y="917"/>
                  </a:moveTo>
                  <a:cubicBezTo>
                    <a:pt x="1482" y="917"/>
                    <a:pt x="1480" y="918"/>
                    <a:pt x="1477" y="918"/>
                  </a:cubicBezTo>
                  <a:cubicBezTo>
                    <a:pt x="1476" y="918"/>
                    <a:pt x="1474" y="919"/>
                    <a:pt x="1471" y="919"/>
                  </a:cubicBezTo>
                  <a:cubicBezTo>
                    <a:pt x="1470" y="919"/>
                    <a:pt x="1469" y="919"/>
                    <a:pt x="1468" y="919"/>
                  </a:cubicBezTo>
                  <a:cubicBezTo>
                    <a:pt x="1468" y="919"/>
                    <a:pt x="1468" y="919"/>
                    <a:pt x="1468" y="919"/>
                  </a:cubicBezTo>
                  <a:cubicBezTo>
                    <a:pt x="1467" y="919"/>
                    <a:pt x="1465" y="918"/>
                    <a:pt x="1464" y="918"/>
                  </a:cubicBezTo>
                  <a:cubicBezTo>
                    <a:pt x="1463" y="918"/>
                    <a:pt x="1462" y="919"/>
                    <a:pt x="1462" y="919"/>
                  </a:cubicBezTo>
                  <a:cubicBezTo>
                    <a:pt x="1462" y="919"/>
                    <a:pt x="1462" y="919"/>
                    <a:pt x="1462" y="919"/>
                  </a:cubicBezTo>
                  <a:cubicBezTo>
                    <a:pt x="1461" y="919"/>
                    <a:pt x="1460" y="920"/>
                    <a:pt x="1459" y="921"/>
                  </a:cubicBezTo>
                  <a:cubicBezTo>
                    <a:pt x="1457" y="923"/>
                    <a:pt x="1457" y="923"/>
                    <a:pt x="1457" y="923"/>
                  </a:cubicBezTo>
                  <a:cubicBezTo>
                    <a:pt x="1459" y="925"/>
                    <a:pt x="1459" y="925"/>
                    <a:pt x="1459" y="925"/>
                  </a:cubicBezTo>
                  <a:cubicBezTo>
                    <a:pt x="1460" y="929"/>
                    <a:pt x="1465" y="930"/>
                    <a:pt x="1472" y="931"/>
                  </a:cubicBezTo>
                  <a:cubicBezTo>
                    <a:pt x="1475" y="931"/>
                    <a:pt x="1475" y="931"/>
                    <a:pt x="1475" y="931"/>
                  </a:cubicBezTo>
                  <a:cubicBezTo>
                    <a:pt x="1476" y="929"/>
                    <a:pt x="1476" y="929"/>
                    <a:pt x="1476" y="929"/>
                  </a:cubicBezTo>
                  <a:cubicBezTo>
                    <a:pt x="1478" y="929"/>
                    <a:pt x="1478" y="929"/>
                    <a:pt x="1478" y="929"/>
                  </a:cubicBezTo>
                  <a:cubicBezTo>
                    <a:pt x="1479" y="928"/>
                    <a:pt x="1480" y="928"/>
                    <a:pt x="1481" y="928"/>
                  </a:cubicBezTo>
                  <a:cubicBezTo>
                    <a:pt x="1485" y="928"/>
                    <a:pt x="1485" y="928"/>
                    <a:pt x="1485" y="928"/>
                  </a:cubicBezTo>
                  <a:cubicBezTo>
                    <a:pt x="1486" y="928"/>
                    <a:pt x="1486" y="928"/>
                    <a:pt x="1487" y="928"/>
                  </a:cubicBezTo>
                  <a:cubicBezTo>
                    <a:pt x="1495" y="927"/>
                    <a:pt x="1495" y="927"/>
                    <a:pt x="1495" y="927"/>
                  </a:cubicBezTo>
                  <a:cubicBezTo>
                    <a:pt x="1493" y="923"/>
                    <a:pt x="1493" y="923"/>
                    <a:pt x="1493" y="923"/>
                  </a:cubicBezTo>
                  <a:cubicBezTo>
                    <a:pt x="1492" y="919"/>
                    <a:pt x="1489" y="917"/>
                    <a:pt x="1485" y="917"/>
                  </a:cubicBezTo>
                  <a:moveTo>
                    <a:pt x="1067" y="717"/>
                  </a:moveTo>
                  <a:cubicBezTo>
                    <a:pt x="1063" y="719"/>
                    <a:pt x="1063" y="719"/>
                    <a:pt x="1063" y="719"/>
                  </a:cubicBezTo>
                  <a:cubicBezTo>
                    <a:pt x="1061" y="728"/>
                    <a:pt x="1061" y="728"/>
                    <a:pt x="1061" y="728"/>
                  </a:cubicBezTo>
                  <a:cubicBezTo>
                    <a:pt x="1059" y="737"/>
                    <a:pt x="1059" y="750"/>
                    <a:pt x="1063" y="757"/>
                  </a:cubicBezTo>
                  <a:cubicBezTo>
                    <a:pt x="1065" y="760"/>
                    <a:pt x="1068" y="762"/>
                    <a:pt x="1071" y="763"/>
                  </a:cubicBezTo>
                  <a:cubicBezTo>
                    <a:pt x="1071" y="763"/>
                    <a:pt x="1072" y="763"/>
                    <a:pt x="1073" y="763"/>
                  </a:cubicBezTo>
                  <a:cubicBezTo>
                    <a:pt x="1079" y="763"/>
                    <a:pt x="1085" y="758"/>
                    <a:pt x="1086" y="755"/>
                  </a:cubicBezTo>
                  <a:cubicBezTo>
                    <a:pt x="1088" y="750"/>
                    <a:pt x="1088" y="745"/>
                    <a:pt x="1085" y="738"/>
                  </a:cubicBezTo>
                  <a:cubicBezTo>
                    <a:pt x="1081" y="729"/>
                    <a:pt x="1072" y="719"/>
                    <a:pt x="1067" y="717"/>
                  </a:cubicBezTo>
                  <a:cubicBezTo>
                    <a:pt x="1067" y="717"/>
                    <a:pt x="1067" y="717"/>
                    <a:pt x="1067" y="717"/>
                  </a:cubicBezTo>
                  <a:moveTo>
                    <a:pt x="289" y="349"/>
                  </a:moveTo>
                  <a:cubicBezTo>
                    <a:pt x="286" y="349"/>
                    <a:pt x="283" y="353"/>
                    <a:pt x="283" y="357"/>
                  </a:cubicBezTo>
                  <a:cubicBezTo>
                    <a:pt x="282" y="359"/>
                    <a:pt x="283" y="360"/>
                    <a:pt x="284" y="362"/>
                  </a:cubicBezTo>
                  <a:cubicBezTo>
                    <a:pt x="287" y="366"/>
                    <a:pt x="287" y="366"/>
                    <a:pt x="287" y="366"/>
                  </a:cubicBezTo>
                  <a:cubicBezTo>
                    <a:pt x="283" y="368"/>
                    <a:pt x="283" y="368"/>
                    <a:pt x="283" y="368"/>
                  </a:cubicBezTo>
                  <a:cubicBezTo>
                    <a:pt x="281" y="369"/>
                    <a:pt x="280" y="370"/>
                    <a:pt x="279" y="371"/>
                  </a:cubicBezTo>
                  <a:cubicBezTo>
                    <a:pt x="279" y="372"/>
                    <a:pt x="279" y="372"/>
                    <a:pt x="279" y="372"/>
                  </a:cubicBezTo>
                  <a:cubicBezTo>
                    <a:pt x="279" y="372"/>
                    <a:pt x="279" y="375"/>
                    <a:pt x="279" y="376"/>
                  </a:cubicBezTo>
                  <a:cubicBezTo>
                    <a:pt x="279" y="381"/>
                    <a:pt x="279" y="384"/>
                    <a:pt x="278" y="389"/>
                  </a:cubicBezTo>
                  <a:cubicBezTo>
                    <a:pt x="278" y="390"/>
                    <a:pt x="278" y="390"/>
                    <a:pt x="278" y="390"/>
                  </a:cubicBezTo>
                  <a:cubicBezTo>
                    <a:pt x="278" y="390"/>
                    <a:pt x="278" y="390"/>
                    <a:pt x="278" y="390"/>
                  </a:cubicBezTo>
                  <a:cubicBezTo>
                    <a:pt x="280" y="393"/>
                    <a:pt x="282" y="395"/>
                    <a:pt x="285" y="395"/>
                  </a:cubicBezTo>
                  <a:cubicBezTo>
                    <a:pt x="290" y="395"/>
                    <a:pt x="295" y="390"/>
                    <a:pt x="297" y="386"/>
                  </a:cubicBezTo>
                  <a:cubicBezTo>
                    <a:pt x="297" y="385"/>
                    <a:pt x="297" y="385"/>
                    <a:pt x="297" y="385"/>
                  </a:cubicBezTo>
                  <a:cubicBezTo>
                    <a:pt x="298" y="378"/>
                    <a:pt x="297" y="372"/>
                    <a:pt x="295" y="369"/>
                  </a:cubicBezTo>
                  <a:cubicBezTo>
                    <a:pt x="294" y="368"/>
                    <a:pt x="294" y="368"/>
                    <a:pt x="293" y="368"/>
                  </a:cubicBezTo>
                  <a:cubicBezTo>
                    <a:pt x="290" y="365"/>
                    <a:pt x="290" y="365"/>
                    <a:pt x="290" y="365"/>
                  </a:cubicBezTo>
                  <a:cubicBezTo>
                    <a:pt x="293" y="362"/>
                    <a:pt x="293" y="362"/>
                    <a:pt x="293" y="362"/>
                  </a:cubicBezTo>
                  <a:cubicBezTo>
                    <a:pt x="295" y="359"/>
                    <a:pt x="295" y="356"/>
                    <a:pt x="295" y="353"/>
                  </a:cubicBezTo>
                  <a:cubicBezTo>
                    <a:pt x="294" y="349"/>
                    <a:pt x="294" y="349"/>
                    <a:pt x="294" y="349"/>
                  </a:cubicBezTo>
                  <a:cubicBezTo>
                    <a:pt x="293" y="351"/>
                    <a:pt x="293" y="351"/>
                    <a:pt x="293" y="351"/>
                  </a:cubicBezTo>
                  <a:cubicBezTo>
                    <a:pt x="292" y="349"/>
                    <a:pt x="290" y="349"/>
                    <a:pt x="289" y="349"/>
                  </a:cubicBezTo>
                  <a:moveTo>
                    <a:pt x="548" y="853"/>
                  </a:moveTo>
                  <a:cubicBezTo>
                    <a:pt x="546" y="853"/>
                    <a:pt x="544" y="853"/>
                    <a:pt x="542" y="852"/>
                  </a:cubicBezTo>
                  <a:cubicBezTo>
                    <a:pt x="539" y="851"/>
                    <a:pt x="539" y="851"/>
                    <a:pt x="539" y="851"/>
                  </a:cubicBezTo>
                  <a:cubicBezTo>
                    <a:pt x="539" y="847"/>
                    <a:pt x="539" y="847"/>
                    <a:pt x="539" y="847"/>
                  </a:cubicBezTo>
                  <a:cubicBezTo>
                    <a:pt x="539" y="845"/>
                    <a:pt x="539" y="843"/>
                    <a:pt x="539" y="842"/>
                  </a:cubicBezTo>
                  <a:cubicBezTo>
                    <a:pt x="539" y="839"/>
                    <a:pt x="539" y="837"/>
                    <a:pt x="539" y="835"/>
                  </a:cubicBezTo>
                  <a:cubicBezTo>
                    <a:pt x="541" y="831"/>
                    <a:pt x="548" y="828"/>
                    <a:pt x="554" y="828"/>
                  </a:cubicBezTo>
                  <a:cubicBezTo>
                    <a:pt x="559" y="828"/>
                    <a:pt x="561" y="831"/>
                    <a:pt x="561" y="832"/>
                  </a:cubicBezTo>
                  <a:cubicBezTo>
                    <a:pt x="561" y="835"/>
                    <a:pt x="560" y="838"/>
                    <a:pt x="558" y="841"/>
                  </a:cubicBezTo>
                  <a:cubicBezTo>
                    <a:pt x="557" y="842"/>
                    <a:pt x="556" y="844"/>
                    <a:pt x="555" y="845"/>
                  </a:cubicBezTo>
                  <a:cubicBezTo>
                    <a:pt x="555" y="846"/>
                    <a:pt x="554" y="848"/>
                    <a:pt x="554" y="849"/>
                  </a:cubicBezTo>
                  <a:cubicBezTo>
                    <a:pt x="553" y="853"/>
                    <a:pt x="553" y="853"/>
                    <a:pt x="553" y="853"/>
                  </a:cubicBezTo>
                  <a:cubicBezTo>
                    <a:pt x="548" y="853"/>
                    <a:pt x="548" y="853"/>
                    <a:pt x="548" y="853"/>
                  </a:cubicBezTo>
                  <a:moveTo>
                    <a:pt x="648" y="672"/>
                  </a:moveTo>
                  <a:cubicBezTo>
                    <a:pt x="645" y="668"/>
                    <a:pt x="642" y="665"/>
                    <a:pt x="638" y="662"/>
                  </a:cubicBezTo>
                  <a:cubicBezTo>
                    <a:pt x="636" y="661"/>
                    <a:pt x="633" y="659"/>
                    <a:pt x="631" y="658"/>
                  </a:cubicBezTo>
                  <a:cubicBezTo>
                    <a:pt x="625" y="655"/>
                    <a:pt x="620" y="652"/>
                    <a:pt x="618" y="647"/>
                  </a:cubicBezTo>
                  <a:cubicBezTo>
                    <a:pt x="617" y="645"/>
                    <a:pt x="616" y="642"/>
                    <a:pt x="615" y="639"/>
                  </a:cubicBezTo>
                  <a:cubicBezTo>
                    <a:pt x="615" y="635"/>
                    <a:pt x="614" y="631"/>
                    <a:pt x="611" y="628"/>
                  </a:cubicBezTo>
                  <a:cubicBezTo>
                    <a:pt x="609" y="625"/>
                    <a:pt x="606" y="622"/>
                    <a:pt x="603" y="619"/>
                  </a:cubicBezTo>
                  <a:cubicBezTo>
                    <a:pt x="599" y="617"/>
                    <a:pt x="596" y="614"/>
                    <a:pt x="595" y="610"/>
                  </a:cubicBezTo>
                  <a:cubicBezTo>
                    <a:pt x="594" y="607"/>
                    <a:pt x="594" y="604"/>
                    <a:pt x="594" y="600"/>
                  </a:cubicBezTo>
                  <a:cubicBezTo>
                    <a:pt x="594" y="598"/>
                    <a:pt x="594" y="594"/>
                    <a:pt x="593" y="591"/>
                  </a:cubicBezTo>
                  <a:cubicBezTo>
                    <a:pt x="592" y="584"/>
                    <a:pt x="587" y="580"/>
                    <a:pt x="583" y="576"/>
                  </a:cubicBezTo>
                  <a:cubicBezTo>
                    <a:pt x="580" y="574"/>
                    <a:pt x="576" y="571"/>
                    <a:pt x="575" y="567"/>
                  </a:cubicBezTo>
                  <a:cubicBezTo>
                    <a:pt x="574" y="566"/>
                    <a:pt x="574" y="564"/>
                    <a:pt x="574" y="563"/>
                  </a:cubicBezTo>
                  <a:cubicBezTo>
                    <a:pt x="574" y="561"/>
                    <a:pt x="574" y="560"/>
                    <a:pt x="573" y="558"/>
                  </a:cubicBezTo>
                  <a:cubicBezTo>
                    <a:pt x="571" y="553"/>
                    <a:pt x="568" y="549"/>
                    <a:pt x="565" y="544"/>
                  </a:cubicBezTo>
                  <a:cubicBezTo>
                    <a:pt x="564" y="542"/>
                    <a:pt x="563" y="541"/>
                    <a:pt x="561" y="539"/>
                  </a:cubicBezTo>
                  <a:cubicBezTo>
                    <a:pt x="559" y="534"/>
                    <a:pt x="556" y="529"/>
                    <a:pt x="553" y="523"/>
                  </a:cubicBezTo>
                  <a:cubicBezTo>
                    <a:pt x="551" y="519"/>
                    <a:pt x="551" y="519"/>
                    <a:pt x="551" y="519"/>
                  </a:cubicBezTo>
                  <a:cubicBezTo>
                    <a:pt x="556" y="518"/>
                    <a:pt x="556" y="518"/>
                    <a:pt x="556" y="518"/>
                  </a:cubicBezTo>
                  <a:cubicBezTo>
                    <a:pt x="557" y="517"/>
                    <a:pt x="558" y="517"/>
                    <a:pt x="559" y="517"/>
                  </a:cubicBezTo>
                  <a:cubicBezTo>
                    <a:pt x="561" y="517"/>
                    <a:pt x="561" y="517"/>
                    <a:pt x="561" y="517"/>
                  </a:cubicBezTo>
                  <a:cubicBezTo>
                    <a:pt x="563" y="518"/>
                    <a:pt x="563" y="518"/>
                    <a:pt x="563" y="518"/>
                  </a:cubicBezTo>
                  <a:cubicBezTo>
                    <a:pt x="572" y="526"/>
                    <a:pt x="579" y="535"/>
                    <a:pt x="584" y="545"/>
                  </a:cubicBezTo>
                  <a:cubicBezTo>
                    <a:pt x="585" y="546"/>
                    <a:pt x="585" y="547"/>
                    <a:pt x="586" y="548"/>
                  </a:cubicBezTo>
                  <a:cubicBezTo>
                    <a:pt x="586" y="550"/>
                    <a:pt x="587" y="552"/>
                    <a:pt x="588" y="554"/>
                  </a:cubicBezTo>
                  <a:cubicBezTo>
                    <a:pt x="590" y="556"/>
                    <a:pt x="592" y="558"/>
                    <a:pt x="595" y="560"/>
                  </a:cubicBezTo>
                  <a:cubicBezTo>
                    <a:pt x="596" y="561"/>
                    <a:pt x="597" y="562"/>
                    <a:pt x="598" y="562"/>
                  </a:cubicBezTo>
                  <a:cubicBezTo>
                    <a:pt x="601" y="566"/>
                    <a:pt x="604" y="571"/>
                    <a:pt x="605" y="574"/>
                  </a:cubicBezTo>
                  <a:cubicBezTo>
                    <a:pt x="605" y="575"/>
                    <a:pt x="605" y="576"/>
                    <a:pt x="605" y="578"/>
                  </a:cubicBezTo>
                  <a:cubicBezTo>
                    <a:pt x="605" y="579"/>
                    <a:pt x="605" y="581"/>
                    <a:pt x="605" y="583"/>
                  </a:cubicBezTo>
                  <a:cubicBezTo>
                    <a:pt x="607" y="592"/>
                    <a:pt x="613" y="597"/>
                    <a:pt x="619" y="603"/>
                  </a:cubicBezTo>
                  <a:cubicBezTo>
                    <a:pt x="623" y="606"/>
                    <a:pt x="627" y="609"/>
                    <a:pt x="630" y="613"/>
                  </a:cubicBezTo>
                  <a:cubicBezTo>
                    <a:pt x="630" y="614"/>
                    <a:pt x="631" y="616"/>
                    <a:pt x="632" y="618"/>
                  </a:cubicBezTo>
                  <a:cubicBezTo>
                    <a:pt x="633" y="619"/>
                    <a:pt x="633" y="621"/>
                    <a:pt x="634" y="622"/>
                  </a:cubicBezTo>
                  <a:cubicBezTo>
                    <a:pt x="636" y="625"/>
                    <a:pt x="638" y="627"/>
                    <a:pt x="640" y="628"/>
                  </a:cubicBezTo>
                  <a:cubicBezTo>
                    <a:pt x="641" y="630"/>
                    <a:pt x="642" y="631"/>
                    <a:pt x="643" y="632"/>
                  </a:cubicBezTo>
                  <a:cubicBezTo>
                    <a:pt x="646" y="635"/>
                    <a:pt x="646" y="635"/>
                    <a:pt x="646" y="635"/>
                  </a:cubicBezTo>
                  <a:cubicBezTo>
                    <a:pt x="642" y="638"/>
                    <a:pt x="642" y="638"/>
                    <a:pt x="642" y="638"/>
                  </a:cubicBezTo>
                  <a:cubicBezTo>
                    <a:pt x="641" y="639"/>
                    <a:pt x="641" y="641"/>
                    <a:pt x="641" y="642"/>
                  </a:cubicBezTo>
                  <a:cubicBezTo>
                    <a:pt x="641" y="643"/>
                    <a:pt x="641" y="643"/>
                    <a:pt x="641" y="643"/>
                  </a:cubicBezTo>
                  <a:cubicBezTo>
                    <a:pt x="642" y="646"/>
                    <a:pt x="644" y="648"/>
                    <a:pt x="646" y="650"/>
                  </a:cubicBezTo>
                  <a:cubicBezTo>
                    <a:pt x="648" y="651"/>
                    <a:pt x="649" y="652"/>
                    <a:pt x="650" y="654"/>
                  </a:cubicBezTo>
                  <a:cubicBezTo>
                    <a:pt x="653" y="658"/>
                    <a:pt x="654" y="662"/>
                    <a:pt x="655" y="668"/>
                  </a:cubicBezTo>
                  <a:cubicBezTo>
                    <a:pt x="648" y="672"/>
                    <a:pt x="648" y="672"/>
                    <a:pt x="648" y="672"/>
                  </a:cubicBezTo>
                  <a:moveTo>
                    <a:pt x="701" y="504"/>
                  </a:moveTo>
                  <a:cubicBezTo>
                    <a:pt x="703" y="499"/>
                    <a:pt x="703" y="499"/>
                    <a:pt x="703" y="499"/>
                  </a:cubicBezTo>
                  <a:cubicBezTo>
                    <a:pt x="704" y="495"/>
                    <a:pt x="710" y="493"/>
                    <a:pt x="714" y="493"/>
                  </a:cubicBezTo>
                  <a:cubicBezTo>
                    <a:pt x="721" y="493"/>
                    <a:pt x="724" y="499"/>
                    <a:pt x="728" y="505"/>
                  </a:cubicBezTo>
                  <a:cubicBezTo>
                    <a:pt x="731" y="510"/>
                    <a:pt x="733" y="514"/>
                    <a:pt x="737" y="517"/>
                  </a:cubicBezTo>
                  <a:cubicBezTo>
                    <a:pt x="739" y="518"/>
                    <a:pt x="741" y="519"/>
                    <a:pt x="743" y="520"/>
                  </a:cubicBezTo>
                  <a:cubicBezTo>
                    <a:pt x="746" y="522"/>
                    <a:pt x="748" y="523"/>
                    <a:pt x="751" y="525"/>
                  </a:cubicBezTo>
                  <a:cubicBezTo>
                    <a:pt x="757" y="529"/>
                    <a:pt x="765" y="533"/>
                    <a:pt x="774" y="533"/>
                  </a:cubicBezTo>
                  <a:cubicBezTo>
                    <a:pt x="776" y="533"/>
                    <a:pt x="778" y="533"/>
                    <a:pt x="780" y="532"/>
                  </a:cubicBezTo>
                  <a:cubicBezTo>
                    <a:pt x="795" y="529"/>
                    <a:pt x="795" y="529"/>
                    <a:pt x="795" y="529"/>
                  </a:cubicBezTo>
                  <a:cubicBezTo>
                    <a:pt x="784" y="540"/>
                    <a:pt x="784" y="540"/>
                    <a:pt x="784" y="540"/>
                  </a:cubicBezTo>
                  <a:cubicBezTo>
                    <a:pt x="783" y="541"/>
                    <a:pt x="782" y="541"/>
                    <a:pt x="782" y="542"/>
                  </a:cubicBezTo>
                  <a:cubicBezTo>
                    <a:pt x="775" y="549"/>
                    <a:pt x="768" y="556"/>
                    <a:pt x="754" y="556"/>
                  </a:cubicBezTo>
                  <a:cubicBezTo>
                    <a:pt x="752" y="556"/>
                    <a:pt x="750" y="556"/>
                    <a:pt x="748" y="556"/>
                  </a:cubicBezTo>
                  <a:cubicBezTo>
                    <a:pt x="745" y="555"/>
                    <a:pt x="745" y="555"/>
                    <a:pt x="745" y="555"/>
                  </a:cubicBezTo>
                  <a:cubicBezTo>
                    <a:pt x="744" y="552"/>
                    <a:pt x="744" y="552"/>
                    <a:pt x="744" y="552"/>
                  </a:cubicBezTo>
                  <a:cubicBezTo>
                    <a:pt x="744" y="551"/>
                    <a:pt x="744" y="548"/>
                    <a:pt x="744" y="547"/>
                  </a:cubicBezTo>
                  <a:cubicBezTo>
                    <a:pt x="744" y="544"/>
                    <a:pt x="743" y="541"/>
                    <a:pt x="742" y="538"/>
                  </a:cubicBezTo>
                  <a:cubicBezTo>
                    <a:pt x="742" y="538"/>
                    <a:pt x="742" y="538"/>
                    <a:pt x="742" y="538"/>
                  </a:cubicBezTo>
                  <a:cubicBezTo>
                    <a:pt x="742" y="538"/>
                    <a:pt x="742" y="538"/>
                    <a:pt x="742" y="538"/>
                  </a:cubicBezTo>
                  <a:cubicBezTo>
                    <a:pt x="741" y="537"/>
                    <a:pt x="739" y="536"/>
                    <a:pt x="737" y="536"/>
                  </a:cubicBezTo>
                  <a:cubicBezTo>
                    <a:pt x="736" y="536"/>
                    <a:pt x="736" y="536"/>
                    <a:pt x="735" y="536"/>
                  </a:cubicBezTo>
                  <a:cubicBezTo>
                    <a:pt x="732" y="537"/>
                    <a:pt x="732" y="537"/>
                    <a:pt x="732" y="537"/>
                  </a:cubicBezTo>
                  <a:cubicBezTo>
                    <a:pt x="730" y="534"/>
                    <a:pt x="730" y="534"/>
                    <a:pt x="730" y="534"/>
                  </a:cubicBezTo>
                  <a:cubicBezTo>
                    <a:pt x="728" y="528"/>
                    <a:pt x="723" y="524"/>
                    <a:pt x="718" y="521"/>
                  </a:cubicBezTo>
                  <a:cubicBezTo>
                    <a:pt x="715" y="518"/>
                    <a:pt x="711" y="515"/>
                    <a:pt x="709" y="511"/>
                  </a:cubicBezTo>
                  <a:cubicBezTo>
                    <a:pt x="707" y="509"/>
                    <a:pt x="705" y="506"/>
                    <a:pt x="704" y="504"/>
                  </a:cubicBezTo>
                  <a:cubicBezTo>
                    <a:pt x="701" y="504"/>
                    <a:pt x="701" y="504"/>
                    <a:pt x="701" y="504"/>
                  </a:cubicBezTo>
                  <a:moveTo>
                    <a:pt x="257" y="350"/>
                  </a:moveTo>
                  <a:cubicBezTo>
                    <a:pt x="258" y="350"/>
                    <a:pt x="258" y="350"/>
                    <a:pt x="258" y="350"/>
                  </a:cubicBezTo>
                  <a:cubicBezTo>
                    <a:pt x="261" y="350"/>
                    <a:pt x="264" y="348"/>
                    <a:pt x="267" y="346"/>
                  </a:cubicBezTo>
                  <a:cubicBezTo>
                    <a:pt x="269" y="345"/>
                    <a:pt x="269" y="345"/>
                    <a:pt x="269" y="345"/>
                  </a:cubicBezTo>
                  <a:cubicBezTo>
                    <a:pt x="271" y="343"/>
                    <a:pt x="273" y="342"/>
                    <a:pt x="275" y="341"/>
                  </a:cubicBezTo>
                  <a:cubicBezTo>
                    <a:pt x="277" y="340"/>
                    <a:pt x="277" y="340"/>
                    <a:pt x="277" y="340"/>
                  </a:cubicBezTo>
                  <a:cubicBezTo>
                    <a:pt x="279" y="339"/>
                    <a:pt x="280" y="339"/>
                    <a:pt x="281" y="338"/>
                  </a:cubicBezTo>
                  <a:cubicBezTo>
                    <a:pt x="284" y="336"/>
                    <a:pt x="285" y="335"/>
                    <a:pt x="287" y="335"/>
                  </a:cubicBezTo>
                  <a:cubicBezTo>
                    <a:pt x="287" y="335"/>
                    <a:pt x="287" y="335"/>
                    <a:pt x="287" y="335"/>
                  </a:cubicBezTo>
                  <a:cubicBezTo>
                    <a:pt x="293" y="335"/>
                    <a:pt x="296" y="339"/>
                    <a:pt x="299" y="345"/>
                  </a:cubicBezTo>
                  <a:cubicBezTo>
                    <a:pt x="299" y="345"/>
                    <a:pt x="299" y="345"/>
                    <a:pt x="299" y="345"/>
                  </a:cubicBezTo>
                  <a:cubicBezTo>
                    <a:pt x="303" y="350"/>
                    <a:pt x="303" y="350"/>
                    <a:pt x="303" y="350"/>
                  </a:cubicBezTo>
                  <a:cubicBezTo>
                    <a:pt x="307" y="355"/>
                    <a:pt x="317" y="363"/>
                    <a:pt x="323" y="366"/>
                  </a:cubicBezTo>
                  <a:cubicBezTo>
                    <a:pt x="325" y="368"/>
                    <a:pt x="327" y="368"/>
                    <a:pt x="330" y="369"/>
                  </a:cubicBezTo>
                  <a:cubicBezTo>
                    <a:pt x="331" y="369"/>
                    <a:pt x="333" y="370"/>
                    <a:pt x="335" y="370"/>
                  </a:cubicBezTo>
                  <a:cubicBezTo>
                    <a:pt x="342" y="373"/>
                    <a:pt x="357" y="385"/>
                    <a:pt x="357" y="391"/>
                  </a:cubicBezTo>
                  <a:cubicBezTo>
                    <a:pt x="357" y="391"/>
                    <a:pt x="357" y="391"/>
                    <a:pt x="357" y="391"/>
                  </a:cubicBezTo>
                  <a:cubicBezTo>
                    <a:pt x="357" y="392"/>
                    <a:pt x="357" y="392"/>
                    <a:pt x="357" y="392"/>
                  </a:cubicBezTo>
                  <a:cubicBezTo>
                    <a:pt x="357" y="393"/>
                    <a:pt x="356" y="394"/>
                    <a:pt x="355" y="395"/>
                  </a:cubicBezTo>
                  <a:cubicBezTo>
                    <a:pt x="355" y="396"/>
                    <a:pt x="355" y="397"/>
                    <a:pt x="354" y="398"/>
                  </a:cubicBezTo>
                  <a:cubicBezTo>
                    <a:pt x="353" y="400"/>
                    <a:pt x="353" y="400"/>
                    <a:pt x="353" y="400"/>
                  </a:cubicBezTo>
                  <a:cubicBezTo>
                    <a:pt x="350" y="400"/>
                    <a:pt x="350" y="400"/>
                    <a:pt x="350" y="400"/>
                  </a:cubicBezTo>
                  <a:cubicBezTo>
                    <a:pt x="349" y="400"/>
                    <a:pt x="347" y="400"/>
                    <a:pt x="345" y="400"/>
                  </a:cubicBezTo>
                  <a:cubicBezTo>
                    <a:pt x="342" y="400"/>
                    <a:pt x="339" y="399"/>
                    <a:pt x="336" y="399"/>
                  </a:cubicBezTo>
                  <a:cubicBezTo>
                    <a:pt x="332" y="399"/>
                    <a:pt x="327" y="400"/>
                    <a:pt x="323" y="403"/>
                  </a:cubicBezTo>
                  <a:cubicBezTo>
                    <a:pt x="322" y="404"/>
                    <a:pt x="322" y="404"/>
                    <a:pt x="322" y="404"/>
                  </a:cubicBezTo>
                  <a:cubicBezTo>
                    <a:pt x="323" y="406"/>
                    <a:pt x="323" y="406"/>
                    <a:pt x="323" y="406"/>
                  </a:cubicBezTo>
                  <a:cubicBezTo>
                    <a:pt x="328" y="414"/>
                    <a:pt x="338" y="416"/>
                    <a:pt x="348" y="418"/>
                  </a:cubicBezTo>
                  <a:cubicBezTo>
                    <a:pt x="349" y="418"/>
                    <a:pt x="349" y="418"/>
                    <a:pt x="349" y="418"/>
                  </a:cubicBezTo>
                  <a:cubicBezTo>
                    <a:pt x="349" y="418"/>
                    <a:pt x="349" y="418"/>
                    <a:pt x="349" y="418"/>
                  </a:cubicBezTo>
                  <a:cubicBezTo>
                    <a:pt x="353" y="415"/>
                    <a:pt x="354" y="411"/>
                    <a:pt x="354" y="407"/>
                  </a:cubicBezTo>
                  <a:cubicBezTo>
                    <a:pt x="355" y="404"/>
                    <a:pt x="355" y="404"/>
                    <a:pt x="355" y="404"/>
                  </a:cubicBezTo>
                  <a:cubicBezTo>
                    <a:pt x="358" y="403"/>
                    <a:pt x="358" y="403"/>
                    <a:pt x="358" y="403"/>
                  </a:cubicBezTo>
                  <a:cubicBezTo>
                    <a:pt x="365" y="403"/>
                    <a:pt x="371" y="396"/>
                    <a:pt x="371" y="390"/>
                  </a:cubicBezTo>
                  <a:cubicBezTo>
                    <a:pt x="371" y="389"/>
                    <a:pt x="371" y="388"/>
                    <a:pt x="370" y="386"/>
                  </a:cubicBezTo>
                  <a:cubicBezTo>
                    <a:pt x="367" y="379"/>
                    <a:pt x="367" y="379"/>
                    <a:pt x="367" y="379"/>
                  </a:cubicBezTo>
                  <a:cubicBezTo>
                    <a:pt x="375" y="380"/>
                    <a:pt x="375" y="380"/>
                    <a:pt x="375" y="380"/>
                  </a:cubicBezTo>
                  <a:cubicBezTo>
                    <a:pt x="376" y="380"/>
                    <a:pt x="377" y="381"/>
                    <a:pt x="377" y="381"/>
                  </a:cubicBezTo>
                  <a:cubicBezTo>
                    <a:pt x="379" y="381"/>
                    <a:pt x="380" y="380"/>
                    <a:pt x="381" y="380"/>
                  </a:cubicBezTo>
                  <a:cubicBezTo>
                    <a:pt x="382" y="379"/>
                    <a:pt x="382" y="379"/>
                    <a:pt x="382" y="379"/>
                  </a:cubicBezTo>
                  <a:cubicBezTo>
                    <a:pt x="382" y="378"/>
                    <a:pt x="382" y="378"/>
                    <a:pt x="382" y="378"/>
                  </a:cubicBezTo>
                  <a:cubicBezTo>
                    <a:pt x="391" y="376"/>
                    <a:pt x="391" y="376"/>
                    <a:pt x="391" y="376"/>
                  </a:cubicBezTo>
                  <a:cubicBezTo>
                    <a:pt x="392" y="379"/>
                    <a:pt x="394" y="382"/>
                    <a:pt x="395" y="384"/>
                  </a:cubicBezTo>
                  <a:cubicBezTo>
                    <a:pt x="397" y="387"/>
                    <a:pt x="400" y="390"/>
                    <a:pt x="402" y="392"/>
                  </a:cubicBezTo>
                  <a:cubicBezTo>
                    <a:pt x="405" y="395"/>
                    <a:pt x="408" y="399"/>
                    <a:pt x="410" y="402"/>
                  </a:cubicBezTo>
                  <a:cubicBezTo>
                    <a:pt x="411" y="403"/>
                    <a:pt x="411" y="403"/>
                    <a:pt x="411" y="403"/>
                  </a:cubicBezTo>
                  <a:cubicBezTo>
                    <a:pt x="411" y="404"/>
                    <a:pt x="411" y="404"/>
                    <a:pt x="411" y="404"/>
                  </a:cubicBezTo>
                  <a:cubicBezTo>
                    <a:pt x="411" y="410"/>
                    <a:pt x="413" y="414"/>
                    <a:pt x="415" y="417"/>
                  </a:cubicBezTo>
                  <a:cubicBezTo>
                    <a:pt x="418" y="419"/>
                    <a:pt x="421" y="421"/>
                    <a:pt x="426" y="421"/>
                  </a:cubicBezTo>
                  <a:cubicBezTo>
                    <a:pt x="427" y="421"/>
                    <a:pt x="428" y="421"/>
                    <a:pt x="429" y="420"/>
                  </a:cubicBezTo>
                  <a:cubicBezTo>
                    <a:pt x="429" y="420"/>
                    <a:pt x="429" y="420"/>
                    <a:pt x="429" y="420"/>
                  </a:cubicBezTo>
                  <a:cubicBezTo>
                    <a:pt x="430" y="420"/>
                    <a:pt x="430" y="420"/>
                    <a:pt x="430" y="420"/>
                  </a:cubicBezTo>
                  <a:cubicBezTo>
                    <a:pt x="433" y="418"/>
                    <a:pt x="434" y="416"/>
                    <a:pt x="434" y="414"/>
                  </a:cubicBezTo>
                  <a:cubicBezTo>
                    <a:pt x="434" y="413"/>
                    <a:pt x="435" y="412"/>
                    <a:pt x="436" y="410"/>
                  </a:cubicBezTo>
                  <a:cubicBezTo>
                    <a:pt x="437" y="410"/>
                    <a:pt x="438" y="409"/>
                    <a:pt x="440" y="408"/>
                  </a:cubicBezTo>
                  <a:cubicBezTo>
                    <a:pt x="444" y="407"/>
                    <a:pt x="447" y="405"/>
                    <a:pt x="447" y="401"/>
                  </a:cubicBezTo>
                  <a:cubicBezTo>
                    <a:pt x="447" y="397"/>
                    <a:pt x="443" y="395"/>
                    <a:pt x="439" y="392"/>
                  </a:cubicBezTo>
                  <a:cubicBezTo>
                    <a:pt x="437" y="391"/>
                    <a:pt x="436" y="390"/>
                    <a:pt x="435" y="390"/>
                  </a:cubicBezTo>
                  <a:cubicBezTo>
                    <a:pt x="424" y="382"/>
                    <a:pt x="424" y="382"/>
                    <a:pt x="424" y="382"/>
                  </a:cubicBezTo>
                  <a:cubicBezTo>
                    <a:pt x="438" y="382"/>
                    <a:pt x="438" y="382"/>
                    <a:pt x="438" y="382"/>
                  </a:cubicBezTo>
                  <a:cubicBezTo>
                    <a:pt x="438" y="381"/>
                    <a:pt x="438" y="381"/>
                    <a:pt x="438" y="381"/>
                  </a:cubicBezTo>
                  <a:cubicBezTo>
                    <a:pt x="441" y="377"/>
                    <a:pt x="447" y="373"/>
                    <a:pt x="452" y="373"/>
                  </a:cubicBezTo>
                  <a:cubicBezTo>
                    <a:pt x="453" y="373"/>
                    <a:pt x="455" y="374"/>
                    <a:pt x="456" y="375"/>
                  </a:cubicBezTo>
                  <a:cubicBezTo>
                    <a:pt x="457" y="376"/>
                    <a:pt x="457" y="376"/>
                    <a:pt x="457" y="376"/>
                  </a:cubicBezTo>
                  <a:cubicBezTo>
                    <a:pt x="458" y="378"/>
                    <a:pt x="458" y="378"/>
                    <a:pt x="458" y="378"/>
                  </a:cubicBezTo>
                  <a:cubicBezTo>
                    <a:pt x="462" y="399"/>
                    <a:pt x="469" y="413"/>
                    <a:pt x="480" y="421"/>
                  </a:cubicBezTo>
                  <a:cubicBezTo>
                    <a:pt x="481" y="422"/>
                    <a:pt x="481" y="422"/>
                    <a:pt x="481" y="422"/>
                  </a:cubicBezTo>
                  <a:cubicBezTo>
                    <a:pt x="482" y="421"/>
                    <a:pt x="482" y="421"/>
                    <a:pt x="482" y="421"/>
                  </a:cubicBezTo>
                  <a:cubicBezTo>
                    <a:pt x="483" y="421"/>
                    <a:pt x="484" y="421"/>
                    <a:pt x="485" y="421"/>
                  </a:cubicBezTo>
                  <a:cubicBezTo>
                    <a:pt x="488" y="421"/>
                    <a:pt x="490" y="422"/>
                    <a:pt x="492" y="423"/>
                  </a:cubicBezTo>
                  <a:cubicBezTo>
                    <a:pt x="494" y="424"/>
                    <a:pt x="497" y="425"/>
                    <a:pt x="501" y="425"/>
                  </a:cubicBezTo>
                  <a:cubicBezTo>
                    <a:pt x="502" y="425"/>
                    <a:pt x="502" y="425"/>
                    <a:pt x="503" y="425"/>
                  </a:cubicBezTo>
                  <a:cubicBezTo>
                    <a:pt x="506" y="425"/>
                    <a:pt x="508" y="423"/>
                    <a:pt x="510" y="421"/>
                  </a:cubicBezTo>
                  <a:cubicBezTo>
                    <a:pt x="510" y="421"/>
                    <a:pt x="511" y="420"/>
                    <a:pt x="512" y="419"/>
                  </a:cubicBezTo>
                  <a:cubicBezTo>
                    <a:pt x="512" y="419"/>
                    <a:pt x="512" y="419"/>
                    <a:pt x="512" y="419"/>
                  </a:cubicBezTo>
                  <a:cubicBezTo>
                    <a:pt x="514" y="419"/>
                    <a:pt x="514" y="419"/>
                    <a:pt x="514" y="419"/>
                  </a:cubicBezTo>
                  <a:cubicBezTo>
                    <a:pt x="514" y="419"/>
                    <a:pt x="514" y="418"/>
                    <a:pt x="515" y="418"/>
                  </a:cubicBezTo>
                  <a:cubicBezTo>
                    <a:pt x="517" y="418"/>
                    <a:pt x="520" y="420"/>
                    <a:pt x="523" y="422"/>
                  </a:cubicBezTo>
                  <a:cubicBezTo>
                    <a:pt x="525" y="423"/>
                    <a:pt x="526" y="425"/>
                    <a:pt x="529" y="425"/>
                  </a:cubicBezTo>
                  <a:cubicBezTo>
                    <a:pt x="529" y="426"/>
                    <a:pt x="529" y="426"/>
                    <a:pt x="529" y="426"/>
                  </a:cubicBezTo>
                  <a:cubicBezTo>
                    <a:pt x="536" y="428"/>
                    <a:pt x="536" y="428"/>
                    <a:pt x="536" y="428"/>
                  </a:cubicBezTo>
                  <a:cubicBezTo>
                    <a:pt x="536" y="428"/>
                    <a:pt x="536" y="428"/>
                    <a:pt x="536" y="428"/>
                  </a:cubicBezTo>
                  <a:cubicBezTo>
                    <a:pt x="540" y="430"/>
                    <a:pt x="540" y="430"/>
                    <a:pt x="540" y="430"/>
                  </a:cubicBezTo>
                  <a:cubicBezTo>
                    <a:pt x="531" y="433"/>
                    <a:pt x="531" y="433"/>
                    <a:pt x="531" y="433"/>
                  </a:cubicBezTo>
                  <a:cubicBezTo>
                    <a:pt x="531" y="433"/>
                    <a:pt x="531" y="433"/>
                    <a:pt x="531" y="433"/>
                  </a:cubicBezTo>
                  <a:cubicBezTo>
                    <a:pt x="530" y="434"/>
                    <a:pt x="529" y="435"/>
                    <a:pt x="529" y="437"/>
                  </a:cubicBezTo>
                  <a:cubicBezTo>
                    <a:pt x="529" y="437"/>
                    <a:pt x="529" y="437"/>
                    <a:pt x="529" y="437"/>
                  </a:cubicBezTo>
                  <a:cubicBezTo>
                    <a:pt x="529" y="438"/>
                    <a:pt x="529" y="438"/>
                    <a:pt x="529" y="438"/>
                  </a:cubicBezTo>
                  <a:cubicBezTo>
                    <a:pt x="530" y="441"/>
                    <a:pt x="533" y="442"/>
                    <a:pt x="536" y="442"/>
                  </a:cubicBezTo>
                  <a:cubicBezTo>
                    <a:pt x="541" y="442"/>
                    <a:pt x="547" y="439"/>
                    <a:pt x="547" y="435"/>
                  </a:cubicBezTo>
                  <a:cubicBezTo>
                    <a:pt x="547" y="434"/>
                    <a:pt x="547" y="434"/>
                    <a:pt x="547" y="434"/>
                  </a:cubicBezTo>
                  <a:cubicBezTo>
                    <a:pt x="547" y="434"/>
                    <a:pt x="547" y="434"/>
                    <a:pt x="547" y="434"/>
                  </a:cubicBezTo>
                  <a:cubicBezTo>
                    <a:pt x="547" y="433"/>
                    <a:pt x="546" y="432"/>
                    <a:pt x="545" y="431"/>
                  </a:cubicBezTo>
                  <a:cubicBezTo>
                    <a:pt x="538" y="427"/>
                    <a:pt x="538" y="427"/>
                    <a:pt x="538" y="427"/>
                  </a:cubicBezTo>
                  <a:cubicBezTo>
                    <a:pt x="545" y="424"/>
                    <a:pt x="545" y="424"/>
                    <a:pt x="545" y="424"/>
                  </a:cubicBezTo>
                  <a:cubicBezTo>
                    <a:pt x="547" y="423"/>
                    <a:pt x="547" y="423"/>
                    <a:pt x="547" y="423"/>
                  </a:cubicBezTo>
                  <a:cubicBezTo>
                    <a:pt x="550" y="421"/>
                    <a:pt x="554" y="420"/>
                    <a:pt x="557" y="420"/>
                  </a:cubicBezTo>
                  <a:cubicBezTo>
                    <a:pt x="557" y="420"/>
                    <a:pt x="557" y="420"/>
                    <a:pt x="557" y="420"/>
                  </a:cubicBezTo>
                  <a:cubicBezTo>
                    <a:pt x="561" y="420"/>
                    <a:pt x="561" y="420"/>
                    <a:pt x="561" y="420"/>
                  </a:cubicBezTo>
                  <a:cubicBezTo>
                    <a:pt x="561" y="423"/>
                    <a:pt x="561" y="423"/>
                    <a:pt x="561" y="423"/>
                  </a:cubicBezTo>
                  <a:cubicBezTo>
                    <a:pt x="562" y="426"/>
                    <a:pt x="562" y="429"/>
                    <a:pt x="563" y="431"/>
                  </a:cubicBezTo>
                  <a:cubicBezTo>
                    <a:pt x="564" y="434"/>
                    <a:pt x="564" y="437"/>
                    <a:pt x="564" y="440"/>
                  </a:cubicBezTo>
                  <a:cubicBezTo>
                    <a:pt x="564" y="442"/>
                    <a:pt x="563" y="445"/>
                    <a:pt x="561" y="448"/>
                  </a:cubicBezTo>
                  <a:cubicBezTo>
                    <a:pt x="560" y="450"/>
                    <a:pt x="559" y="452"/>
                    <a:pt x="558" y="456"/>
                  </a:cubicBezTo>
                  <a:cubicBezTo>
                    <a:pt x="557" y="458"/>
                    <a:pt x="556" y="461"/>
                    <a:pt x="556" y="464"/>
                  </a:cubicBezTo>
                  <a:cubicBezTo>
                    <a:pt x="555" y="470"/>
                    <a:pt x="554" y="475"/>
                    <a:pt x="549" y="476"/>
                  </a:cubicBezTo>
                  <a:cubicBezTo>
                    <a:pt x="547" y="477"/>
                    <a:pt x="545" y="477"/>
                    <a:pt x="543" y="477"/>
                  </a:cubicBezTo>
                  <a:cubicBezTo>
                    <a:pt x="539" y="477"/>
                    <a:pt x="535" y="476"/>
                    <a:pt x="532" y="475"/>
                  </a:cubicBezTo>
                  <a:cubicBezTo>
                    <a:pt x="528" y="473"/>
                    <a:pt x="524" y="472"/>
                    <a:pt x="519" y="472"/>
                  </a:cubicBezTo>
                  <a:cubicBezTo>
                    <a:pt x="519" y="472"/>
                    <a:pt x="518" y="472"/>
                    <a:pt x="518" y="472"/>
                  </a:cubicBezTo>
                  <a:cubicBezTo>
                    <a:pt x="514" y="472"/>
                    <a:pt x="511" y="474"/>
                    <a:pt x="508" y="476"/>
                  </a:cubicBezTo>
                  <a:cubicBezTo>
                    <a:pt x="506" y="477"/>
                    <a:pt x="503" y="479"/>
                    <a:pt x="501" y="479"/>
                  </a:cubicBezTo>
                  <a:cubicBezTo>
                    <a:pt x="500" y="479"/>
                    <a:pt x="499" y="479"/>
                    <a:pt x="499" y="479"/>
                  </a:cubicBezTo>
                  <a:cubicBezTo>
                    <a:pt x="494" y="479"/>
                    <a:pt x="490" y="478"/>
                    <a:pt x="485" y="476"/>
                  </a:cubicBezTo>
                  <a:cubicBezTo>
                    <a:pt x="480" y="474"/>
                    <a:pt x="475" y="472"/>
                    <a:pt x="470" y="471"/>
                  </a:cubicBezTo>
                  <a:cubicBezTo>
                    <a:pt x="469" y="471"/>
                    <a:pt x="468" y="471"/>
                    <a:pt x="468" y="471"/>
                  </a:cubicBezTo>
                  <a:cubicBezTo>
                    <a:pt x="467" y="471"/>
                    <a:pt x="466" y="471"/>
                    <a:pt x="465" y="471"/>
                  </a:cubicBezTo>
                  <a:cubicBezTo>
                    <a:pt x="465" y="471"/>
                    <a:pt x="464" y="471"/>
                    <a:pt x="463" y="471"/>
                  </a:cubicBezTo>
                  <a:cubicBezTo>
                    <a:pt x="462" y="471"/>
                    <a:pt x="462" y="471"/>
                    <a:pt x="462" y="471"/>
                  </a:cubicBezTo>
                  <a:cubicBezTo>
                    <a:pt x="461" y="470"/>
                    <a:pt x="461" y="470"/>
                    <a:pt x="461" y="470"/>
                  </a:cubicBezTo>
                  <a:cubicBezTo>
                    <a:pt x="460" y="470"/>
                    <a:pt x="459" y="469"/>
                    <a:pt x="459" y="469"/>
                  </a:cubicBezTo>
                  <a:cubicBezTo>
                    <a:pt x="457" y="468"/>
                    <a:pt x="456" y="467"/>
                    <a:pt x="454" y="466"/>
                  </a:cubicBezTo>
                  <a:cubicBezTo>
                    <a:pt x="451" y="465"/>
                    <a:pt x="449" y="465"/>
                    <a:pt x="446" y="465"/>
                  </a:cubicBezTo>
                  <a:cubicBezTo>
                    <a:pt x="445" y="465"/>
                    <a:pt x="444" y="465"/>
                    <a:pt x="444" y="465"/>
                  </a:cubicBezTo>
                  <a:cubicBezTo>
                    <a:pt x="442" y="465"/>
                    <a:pt x="442" y="465"/>
                    <a:pt x="442" y="465"/>
                  </a:cubicBezTo>
                  <a:cubicBezTo>
                    <a:pt x="441" y="463"/>
                    <a:pt x="441" y="463"/>
                    <a:pt x="441" y="463"/>
                  </a:cubicBezTo>
                  <a:cubicBezTo>
                    <a:pt x="436" y="458"/>
                    <a:pt x="428" y="457"/>
                    <a:pt x="422" y="457"/>
                  </a:cubicBezTo>
                  <a:cubicBezTo>
                    <a:pt x="410" y="457"/>
                    <a:pt x="401" y="462"/>
                    <a:pt x="400" y="470"/>
                  </a:cubicBezTo>
                  <a:cubicBezTo>
                    <a:pt x="399" y="472"/>
                    <a:pt x="399" y="475"/>
                    <a:pt x="400" y="477"/>
                  </a:cubicBezTo>
                  <a:cubicBezTo>
                    <a:pt x="400" y="478"/>
                    <a:pt x="400" y="480"/>
                    <a:pt x="400" y="480"/>
                  </a:cubicBezTo>
                  <a:cubicBezTo>
                    <a:pt x="403" y="483"/>
                    <a:pt x="403" y="483"/>
                    <a:pt x="403" y="483"/>
                  </a:cubicBezTo>
                  <a:cubicBezTo>
                    <a:pt x="397" y="485"/>
                    <a:pt x="397" y="485"/>
                    <a:pt x="397" y="485"/>
                  </a:cubicBezTo>
                  <a:cubicBezTo>
                    <a:pt x="396" y="486"/>
                    <a:pt x="396" y="486"/>
                    <a:pt x="394" y="486"/>
                  </a:cubicBezTo>
                  <a:cubicBezTo>
                    <a:pt x="392" y="486"/>
                    <a:pt x="389" y="485"/>
                    <a:pt x="385" y="482"/>
                  </a:cubicBezTo>
                  <a:cubicBezTo>
                    <a:pt x="382" y="481"/>
                    <a:pt x="378" y="479"/>
                    <a:pt x="374" y="478"/>
                  </a:cubicBezTo>
                  <a:cubicBezTo>
                    <a:pt x="372" y="477"/>
                    <a:pt x="370" y="477"/>
                    <a:pt x="368" y="477"/>
                  </a:cubicBezTo>
                  <a:cubicBezTo>
                    <a:pt x="365" y="477"/>
                    <a:pt x="364" y="477"/>
                    <a:pt x="363" y="476"/>
                  </a:cubicBezTo>
                  <a:cubicBezTo>
                    <a:pt x="360" y="475"/>
                    <a:pt x="359" y="474"/>
                    <a:pt x="357" y="471"/>
                  </a:cubicBezTo>
                  <a:cubicBezTo>
                    <a:pt x="356" y="469"/>
                    <a:pt x="355" y="466"/>
                    <a:pt x="352" y="464"/>
                  </a:cubicBezTo>
                  <a:cubicBezTo>
                    <a:pt x="348" y="461"/>
                    <a:pt x="339" y="458"/>
                    <a:pt x="334" y="458"/>
                  </a:cubicBezTo>
                  <a:cubicBezTo>
                    <a:pt x="333" y="458"/>
                    <a:pt x="333" y="458"/>
                    <a:pt x="333" y="458"/>
                  </a:cubicBezTo>
                  <a:cubicBezTo>
                    <a:pt x="331" y="458"/>
                    <a:pt x="330" y="458"/>
                    <a:pt x="329" y="458"/>
                  </a:cubicBezTo>
                  <a:cubicBezTo>
                    <a:pt x="328" y="458"/>
                    <a:pt x="328" y="458"/>
                    <a:pt x="328" y="458"/>
                  </a:cubicBezTo>
                  <a:cubicBezTo>
                    <a:pt x="327" y="458"/>
                    <a:pt x="326" y="458"/>
                    <a:pt x="326" y="458"/>
                  </a:cubicBezTo>
                  <a:cubicBezTo>
                    <a:pt x="325" y="458"/>
                    <a:pt x="325" y="458"/>
                    <a:pt x="324" y="458"/>
                  </a:cubicBezTo>
                  <a:cubicBezTo>
                    <a:pt x="320" y="458"/>
                    <a:pt x="313" y="454"/>
                    <a:pt x="312" y="453"/>
                  </a:cubicBezTo>
                  <a:cubicBezTo>
                    <a:pt x="311" y="453"/>
                    <a:pt x="310" y="452"/>
                    <a:pt x="309" y="451"/>
                  </a:cubicBezTo>
                  <a:cubicBezTo>
                    <a:pt x="308" y="451"/>
                    <a:pt x="306" y="450"/>
                    <a:pt x="305" y="449"/>
                  </a:cubicBezTo>
                  <a:cubicBezTo>
                    <a:pt x="301" y="447"/>
                    <a:pt x="301" y="447"/>
                    <a:pt x="301" y="447"/>
                  </a:cubicBezTo>
                  <a:cubicBezTo>
                    <a:pt x="304" y="443"/>
                    <a:pt x="304" y="443"/>
                    <a:pt x="304" y="443"/>
                  </a:cubicBezTo>
                  <a:cubicBezTo>
                    <a:pt x="305" y="442"/>
                    <a:pt x="305" y="442"/>
                    <a:pt x="306" y="441"/>
                  </a:cubicBezTo>
                  <a:cubicBezTo>
                    <a:pt x="308" y="439"/>
                    <a:pt x="310" y="437"/>
                    <a:pt x="311" y="434"/>
                  </a:cubicBezTo>
                  <a:cubicBezTo>
                    <a:pt x="311" y="432"/>
                    <a:pt x="310" y="430"/>
                    <a:pt x="308" y="429"/>
                  </a:cubicBezTo>
                  <a:cubicBezTo>
                    <a:pt x="307" y="427"/>
                    <a:pt x="307" y="426"/>
                    <a:pt x="306" y="425"/>
                  </a:cubicBezTo>
                  <a:cubicBezTo>
                    <a:pt x="306" y="424"/>
                    <a:pt x="306" y="424"/>
                    <a:pt x="306" y="424"/>
                  </a:cubicBezTo>
                  <a:cubicBezTo>
                    <a:pt x="306" y="423"/>
                    <a:pt x="306" y="423"/>
                    <a:pt x="307" y="421"/>
                  </a:cubicBezTo>
                  <a:cubicBezTo>
                    <a:pt x="307" y="420"/>
                    <a:pt x="307" y="418"/>
                    <a:pt x="307" y="417"/>
                  </a:cubicBezTo>
                  <a:cubicBezTo>
                    <a:pt x="306" y="413"/>
                    <a:pt x="299" y="409"/>
                    <a:pt x="294" y="409"/>
                  </a:cubicBezTo>
                  <a:cubicBezTo>
                    <a:pt x="291" y="409"/>
                    <a:pt x="289" y="410"/>
                    <a:pt x="286" y="411"/>
                  </a:cubicBezTo>
                  <a:cubicBezTo>
                    <a:pt x="284" y="412"/>
                    <a:pt x="283" y="412"/>
                    <a:pt x="281" y="412"/>
                  </a:cubicBezTo>
                  <a:cubicBezTo>
                    <a:pt x="279" y="412"/>
                    <a:pt x="276" y="412"/>
                    <a:pt x="273" y="411"/>
                  </a:cubicBezTo>
                  <a:cubicBezTo>
                    <a:pt x="270" y="411"/>
                    <a:pt x="266" y="410"/>
                    <a:pt x="263" y="410"/>
                  </a:cubicBezTo>
                  <a:cubicBezTo>
                    <a:pt x="262" y="410"/>
                    <a:pt x="262" y="410"/>
                    <a:pt x="261" y="410"/>
                  </a:cubicBezTo>
                  <a:cubicBezTo>
                    <a:pt x="259" y="410"/>
                    <a:pt x="257" y="411"/>
                    <a:pt x="255" y="412"/>
                  </a:cubicBezTo>
                  <a:cubicBezTo>
                    <a:pt x="253" y="412"/>
                    <a:pt x="251" y="413"/>
                    <a:pt x="250" y="413"/>
                  </a:cubicBezTo>
                  <a:cubicBezTo>
                    <a:pt x="248" y="413"/>
                    <a:pt x="245" y="413"/>
                    <a:pt x="242" y="413"/>
                  </a:cubicBezTo>
                  <a:cubicBezTo>
                    <a:pt x="240" y="413"/>
                    <a:pt x="237" y="413"/>
                    <a:pt x="234" y="413"/>
                  </a:cubicBezTo>
                  <a:cubicBezTo>
                    <a:pt x="232" y="413"/>
                    <a:pt x="229" y="413"/>
                    <a:pt x="227" y="413"/>
                  </a:cubicBezTo>
                  <a:cubicBezTo>
                    <a:pt x="225" y="413"/>
                    <a:pt x="224" y="413"/>
                    <a:pt x="223" y="413"/>
                  </a:cubicBezTo>
                  <a:cubicBezTo>
                    <a:pt x="216" y="413"/>
                    <a:pt x="206" y="416"/>
                    <a:pt x="200" y="418"/>
                  </a:cubicBezTo>
                  <a:cubicBezTo>
                    <a:pt x="199" y="419"/>
                    <a:pt x="197" y="420"/>
                    <a:pt x="196" y="421"/>
                  </a:cubicBezTo>
                  <a:cubicBezTo>
                    <a:pt x="195" y="422"/>
                    <a:pt x="193" y="423"/>
                    <a:pt x="192" y="424"/>
                  </a:cubicBezTo>
                  <a:cubicBezTo>
                    <a:pt x="191" y="424"/>
                    <a:pt x="190" y="425"/>
                    <a:pt x="190" y="425"/>
                  </a:cubicBezTo>
                  <a:cubicBezTo>
                    <a:pt x="188" y="425"/>
                    <a:pt x="187" y="425"/>
                    <a:pt x="186" y="426"/>
                  </a:cubicBezTo>
                  <a:cubicBezTo>
                    <a:pt x="184" y="427"/>
                    <a:pt x="183" y="428"/>
                    <a:pt x="181" y="429"/>
                  </a:cubicBezTo>
                  <a:cubicBezTo>
                    <a:pt x="178" y="431"/>
                    <a:pt x="177" y="432"/>
                    <a:pt x="176" y="432"/>
                  </a:cubicBezTo>
                  <a:cubicBezTo>
                    <a:pt x="175" y="432"/>
                    <a:pt x="174" y="432"/>
                    <a:pt x="173" y="432"/>
                  </a:cubicBezTo>
                  <a:cubicBezTo>
                    <a:pt x="172" y="432"/>
                    <a:pt x="169" y="432"/>
                    <a:pt x="167" y="432"/>
                  </a:cubicBezTo>
                  <a:cubicBezTo>
                    <a:pt x="164" y="431"/>
                    <a:pt x="161" y="431"/>
                    <a:pt x="158" y="431"/>
                  </a:cubicBezTo>
                  <a:cubicBezTo>
                    <a:pt x="157" y="431"/>
                    <a:pt x="157" y="431"/>
                    <a:pt x="156" y="431"/>
                  </a:cubicBezTo>
                  <a:cubicBezTo>
                    <a:pt x="155" y="431"/>
                    <a:pt x="154" y="431"/>
                    <a:pt x="153" y="431"/>
                  </a:cubicBezTo>
                  <a:cubicBezTo>
                    <a:pt x="148" y="431"/>
                    <a:pt x="146" y="431"/>
                    <a:pt x="145" y="430"/>
                  </a:cubicBezTo>
                  <a:cubicBezTo>
                    <a:pt x="142" y="429"/>
                    <a:pt x="142" y="429"/>
                    <a:pt x="142" y="429"/>
                  </a:cubicBezTo>
                  <a:cubicBezTo>
                    <a:pt x="142" y="426"/>
                    <a:pt x="142" y="426"/>
                    <a:pt x="142" y="426"/>
                  </a:cubicBezTo>
                  <a:cubicBezTo>
                    <a:pt x="142" y="420"/>
                    <a:pt x="148" y="420"/>
                    <a:pt x="159" y="420"/>
                  </a:cubicBezTo>
                  <a:cubicBezTo>
                    <a:pt x="162" y="420"/>
                    <a:pt x="166" y="420"/>
                    <a:pt x="170" y="419"/>
                  </a:cubicBezTo>
                  <a:cubicBezTo>
                    <a:pt x="173" y="419"/>
                    <a:pt x="175" y="417"/>
                    <a:pt x="177" y="415"/>
                  </a:cubicBezTo>
                  <a:cubicBezTo>
                    <a:pt x="178" y="414"/>
                    <a:pt x="179" y="413"/>
                    <a:pt x="181" y="412"/>
                  </a:cubicBezTo>
                  <a:cubicBezTo>
                    <a:pt x="182" y="411"/>
                    <a:pt x="183" y="411"/>
                    <a:pt x="184" y="410"/>
                  </a:cubicBezTo>
                  <a:cubicBezTo>
                    <a:pt x="186" y="410"/>
                    <a:pt x="187" y="410"/>
                    <a:pt x="189" y="409"/>
                  </a:cubicBezTo>
                  <a:cubicBezTo>
                    <a:pt x="192" y="406"/>
                    <a:pt x="198" y="400"/>
                    <a:pt x="199" y="396"/>
                  </a:cubicBezTo>
                  <a:cubicBezTo>
                    <a:pt x="199" y="394"/>
                    <a:pt x="199" y="392"/>
                    <a:pt x="198" y="390"/>
                  </a:cubicBezTo>
                  <a:cubicBezTo>
                    <a:pt x="198" y="387"/>
                    <a:pt x="198" y="387"/>
                    <a:pt x="198" y="387"/>
                  </a:cubicBezTo>
                  <a:cubicBezTo>
                    <a:pt x="199" y="385"/>
                    <a:pt x="199" y="385"/>
                    <a:pt x="199" y="385"/>
                  </a:cubicBezTo>
                  <a:cubicBezTo>
                    <a:pt x="200" y="384"/>
                    <a:pt x="201" y="383"/>
                    <a:pt x="203" y="381"/>
                  </a:cubicBezTo>
                  <a:cubicBezTo>
                    <a:pt x="204" y="380"/>
                    <a:pt x="204" y="380"/>
                    <a:pt x="204" y="380"/>
                  </a:cubicBezTo>
                  <a:cubicBezTo>
                    <a:pt x="205" y="379"/>
                    <a:pt x="206" y="378"/>
                    <a:pt x="207" y="377"/>
                  </a:cubicBezTo>
                  <a:cubicBezTo>
                    <a:pt x="208" y="376"/>
                    <a:pt x="208" y="376"/>
                    <a:pt x="208" y="376"/>
                  </a:cubicBezTo>
                  <a:cubicBezTo>
                    <a:pt x="212" y="372"/>
                    <a:pt x="216" y="368"/>
                    <a:pt x="220" y="365"/>
                  </a:cubicBezTo>
                  <a:cubicBezTo>
                    <a:pt x="222" y="365"/>
                    <a:pt x="223" y="364"/>
                    <a:pt x="225" y="364"/>
                  </a:cubicBezTo>
                  <a:cubicBezTo>
                    <a:pt x="229" y="363"/>
                    <a:pt x="232" y="362"/>
                    <a:pt x="233" y="359"/>
                  </a:cubicBezTo>
                  <a:cubicBezTo>
                    <a:pt x="233" y="359"/>
                    <a:pt x="233" y="359"/>
                    <a:pt x="233" y="359"/>
                  </a:cubicBezTo>
                  <a:cubicBezTo>
                    <a:pt x="233" y="358"/>
                    <a:pt x="233" y="358"/>
                    <a:pt x="233" y="358"/>
                  </a:cubicBezTo>
                  <a:cubicBezTo>
                    <a:pt x="234" y="356"/>
                    <a:pt x="233" y="354"/>
                    <a:pt x="233" y="352"/>
                  </a:cubicBezTo>
                  <a:cubicBezTo>
                    <a:pt x="233" y="349"/>
                    <a:pt x="233" y="349"/>
                    <a:pt x="233" y="349"/>
                  </a:cubicBezTo>
                  <a:cubicBezTo>
                    <a:pt x="234" y="348"/>
                    <a:pt x="234" y="348"/>
                    <a:pt x="234" y="348"/>
                  </a:cubicBezTo>
                  <a:cubicBezTo>
                    <a:pt x="236" y="347"/>
                    <a:pt x="236" y="346"/>
                    <a:pt x="237" y="346"/>
                  </a:cubicBezTo>
                  <a:cubicBezTo>
                    <a:pt x="237" y="346"/>
                    <a:pt x="237" y="346"/>
                    <a:pt x="237" y="346"/>
                  </a:cubicBezTo>
                  <a:cubicBezTo>
                    <a:pt x="238" y="346"/>
                    <a:pt x="238" y="346"/>
                    <a:pt x="238" y="346"/>
                  </a:cubicBezTo>
                  <a:cubicBezTo>
                    <a:pt x="238" y="346"/>
                    <a:pt x="239" y="346"/>
                    <a:pt x="239" y="346"/>
                  </a:cubicBezTo>
                  <a:cubicBezTo>
                    <a:pt x="242" y="346"/>
                    <a:pt x="244" y="346"/>
                    <a:pt x="247" y="347"/>
                  </a:cubicBezTo>
                  <a:cubicBezTo>
                    <a:pt x="250" y="349"/>
                    <a:pt x="253" y="350"/>
                    <a:pt x="257" y="350"/>
                  </a:cubicBezTo>
                  <a:moveTo>
                    <a:pt x="382" y="375"/>
                  </a:moveTo>
                  <a:cubicBezTo>
                    <a:pt x="380" y="371"/>
                    <a:pt x="375" y="369"/>
                    <a:pt x="371" y="368"/>
                  </a:cubicBezTo>
                  <a:cubicBezTo>
                    <a:pt x="369" y="367"/>
                    <a:pt x="367" y="366"/>
                    <a:pt x="366" y="365"/>
                  </a:cubicBezTo>
                  <a:cubicBezTo>
                    <a:pt x="364" y="365"/>
                    <a:pt x="363" y="364"/>
                    <a:pt x="362" y="362"/>
                  </a:cubicBezTo>
                  <a:cubicBezTo>
                    <a:pt x="361" y="361"/>
                    <a:pt x="359" y="359"/>
                    <a:pt x="357" y="358"/>
                  </a:cubicBezTo>
                  <a:cubicBezTo>
                    <a:pt x="355" y="357"/>
                    <a:pt x="353" y="357"/>
                    <a:pt x="351" y="356"/>
                  </a:cubicBezTo>
                  <a:cubicBezTo>
                    <a:pt x="348" y="356"/>
                    <a:pt x="346" y="355"/>
                    <a:pt x="344" y="354"/>
                  </a:cubicBezTo>
                  <a:cubicBezTo>
                    <a:pt x="343" y="353"/>
                    <a:pt x="341" y="351"/>
                    <a:pt x="340" y="348"/>
                  </a:cubicBezTo>
                  <a:cubicBezTo>
                    <a:pt x="339" y="346"/>
                    <a:pt x="338" y="343"/>
                    <a:pt x="336" y="342"/>
                  </a:cubicBezTo>
                  <a:cubicBezTo>
                    <a:pt x="334" y="340"/>
                    <a:pt x="332" y="338"/>
                    <a:pt x="330" y="337"/>
                  </a:cubicBezTo>
                  <a:cubicBezTo>
                    <a:pt x="326" y="334"/>
                    <a:pt x="323" y="332"/>
                    <a:pt x="323" y="325"/>
                  </a:cubicBezTo>
                  <a:cubicBezTo>
                    <a:pt x="324" y="324"/>
                    <a:pt x="324" y="324"/>
                    <a:pt x="324" y="324"/>
                  </a:cubicBezTo>
                  <a:cubicBezTo>
                    <a:pt x="325" y="323"/>
                    <a:pt x="325" y="323"/>
                    <a:pt x="325" y="323"/>
                  </a:cubicBezTo>
                  <a:cubicBezTo>
                    <a:pt x="329" y="319"/>
                    <a:pt x="329" y="319"/>
                    <a:pt x="329" y="319"/>
                  </a:cubicBezTo>
                  <a:cubicBezTo>
                    <a:pt x="331" y="324"/>
                    <a:pt x="331" y="324"/>
                    <a:pt x="331" y="324"/>
                  </a:cubicBezTo>
                  <a:cubicBezTo>
                    <a:pt x="332" y="325"/>
                    <a:pt x="333" y="327"/>
                    <a:pt x="335" y="328"/>
                  </a:cubicBezTo>
                  <a:cubicBezTo>
                    <a:pt x="336" y="329"/>
                    <a:pt x="338" y="329"/>
                    <a:pt x="340" y="330"/>
                  </a:cubicBezTo>
                  <a:cubicBezTo>
                    <a:pt x="341" y="330"/>
                    <a:pt x="342" y="330"/>
                    <a:pt x="344" y="331"/>
                  </a:cubicBezTo>
                  <a:cubicBezTo>
                    <a:pt x="345" y="332"/>
                    <a:pt x="345" y="333"/>
                    <a:pt x="347" y="335"/>
                  </a:cubicBezTo>
                  <a:cubicBezTo>
                    <a:pt x="348" y="337"/>
                    <a:pt x="350" y="339"/>
                    <a:pt x="352" y="341"/>
                  </a:cubicBezTo>
                  <a:cubicBezTo>
                    <a:pt x="356" y="344"/>
                    <a:pt x="362" y="347"/>
                    <a:pt x="367" y="349"/>
                  </a:cubicBezTo>
                  <a:cubicBezTo>
                    <a:pt x="368" y="350"/>
                    <a:pt x="368" y="350"/>
                    <a:pt x="368" y="350"/>
                  </a:cubicBezTo>
                  <a:cubicBezTo>
                    <a:pt x="370" y="351"/>
                    <a:pt x="371" y="351"/>
                    <a:pt x="373" y="352"/>
                  </a:cubicBezTo>
                  <a:cubicBezTo>
                    <a:pt x="375" y="353"/>
                    <a:pt x="375" y="353"/>
                    <a:pt x="375" y="353"/>
                  </a:cubicBezTo>
                  <a:cubicBezTo>
                    <a:pt x="388" y="359"/>
                    <a:pt x="390" y="361"/>
                    <a:pt x="391" y="364"/>
                  </a:cubicBezTo>
                  <a:cubicBezTo>
                    <a:pt x="391" y="365"/>
                    <a:pt x="391" y="366"/>
                    <a:pt x="390" y="368"/>
                  </a:cubicBezTo>
                  <a:cubicBezTo>
                    <a:pt x="390" y="370"/>
                    <a:pt x="390" y="372"/>
                    <a:pt x="390" y="373"/>
                  </a:cubicBezTo>
                  <a:cubicBezTo>
                    <a:pt x="382" y="375"/>
                    <a:pt x="382" y="375"/>
                    <a:pt x="382" y="375"/>
                  </a:cubicBezTo>
                  <a:moveTo>
                    <a:pt x="535" y="333"/>
                  </a:moveTo>
                  <a:cubicBezTo>
                    <a:pt x="540" y="333"/>
                    <a:pt x="545" y="330"/>
                    <a:pt x="548" y="328"/>
                  </a:cubicBezTo>
                  <a:cubicBezTo>
                    <a:pt x="550" y="327"/>
                    <a:pt x="552" y="326"/>
                    <a:pt x="554" y="326"/>
                  </a:cubicBezTo>
                  <a:cubicBezTo>
                    <a:pt x="556" y="325"/>
                    <a:pt x="556" y="325"/>
                    <a:pt x="556" y="325"/>
                  </a:cubicBezTo>
                  <a:cubicBezTo>
                    <a:pt x="554" y="321"/>
                    <a:pt x="554" y="321"/>
                    <a:pt x="554" y="321"/>
                  </a:cubicBezTo>
                  <a:cubicBezTo>
                    <a:pt x="554" y="320"/>
                    <a:pt x="552" y="319"/>
                    <a:pt x="551" y="318"/>
                  </a:cubicBezTo>
                  <a:cubicBezTo>
                    <a:pt x="543" y="315"/>
                    <a:pt x="543" y="315"/>
                    <a:pt x="543" y="315"/>
                  </a:cubicBezTo>
                  <a:cubicBezTo>
                    <a:pt x="550" y="310"/>
                    <a:pt x="550" y="310"/>
                    <a:pt x="550" y="310"/>
                  </a:cubicBezTo>
                  <a:cubicBezTo>
                    <a:pt x="554" y="309"/>
                    <a:pt x="559" y="307"/>
                    <a:pt x="564" y="307"/>
                  </a:cubicBezTo>
                  <a:cubicBezTo>
                    <a:pt x="575" y="307"/>
                    <a:pt x="575" y="307"/>
                    <a:pt x="575" y="307"/>
                  </a:cubicBezTo>
                  <a:cubicBezTo>
                    <a:pt x="567" y="315"/>
                    <a:pt x="567" y="315"/>
                    <a:pt x="567" y="315"/>
                  </a:cubicBezTo>
                  <a:cubicBezTo>
                    <a:pt x="567" y="315"/>
                    <a:pt x="567" y="315"/>
                    <a:pt x="566" y="316"/>
                  </a:cubicBezTo>
                  <a:cubicBezTo>
                    <a:pt x="565" y="317"/>
                    <a:pt x="563" y="319"/>
                    <a:pt x="562" y="321"/>
                  </a:cubicBezTo>
                  <a:cubicBezTo>
                    <a:pt x="561" y="324"/>
                    <a:pt x="561" y="324"/>
                    <a:pt x="561" y="324"/>
                  </a:cubicBezTo>
                  <a:cubicBezTo>
                    <a:pt x="563" y="326"/>
                    <a:pt x="563" y="326"/>
                    <a:pt x="563" y="326"/>
                  </a:cubicBezTo>
                  <a:cubicBezTo>
                    <a:pt x="565" y="330"/>
                    <a:pt x="571" y="332"/>
                    <a:pt x="578" y="335"/>
                  </a:cubicBezTo>
                  <a:cubicBezTo>
                    <a:pt x="580" y="336"/>
                    <a:pt x="582" y="337"/>
                    <a:pt x="583" y="338"/>
                  </a:cubicBezTo>
                  <a:cubicBezTo>
                    <a:pt x="587" y="340"/>
                    <a:pt x="591" y="342"/>
                    <a:pt x="595" y="344"/>
                  </a:cubicBezTo>
                  <a:cubicBezTo>
                    <a:pt x="598" y="346"/>
                    <a:pt x="601" y="347"/>
                    <a:pt x="604" y="349"/>
                  </a:cubicBezTo>
                  <a:cubicBezTo>
                    <a:pt x="609" y="352"/>
                    <a:pt x="613" y="357"/>
                    <a:pt x="612" y="361"/>
                  </a:cubicBezTo>
                  <a:cubicBezTo>
                    <a:pt x="612" y="364"/>
                    <a:pt x="609" y="366"/>
                    <a:pt x="604" y="367"/>
                  </a:cubicBezTo>
                  <a:cubicBezTo>
                    <a:pt x="600" y="368"/>
                    <a:pt x="592" y="368"/>
                    <a:pt x="586" y="368"/>
                  </a:cubicBezTo>
                  <a:cubicBezTo>
                    <a:pt x="585" y="368"/>
                    <a:pt x="585" y="368"/>
                    <a:pt x="584" y="368"/>
                  </a:cubicBezTo>
                  <a:cubicBezTo>
                    <a:pt x="576" y="368"/>
                    <a:pt x="570" y="365"/>
                    <a:pt x="563" y="362"/>
                  </a:cubicBezTo>
                  <a:cubicBezTo>
                    <a:pt x="555" y="359"/>
                    <a:pt x="547" y="356"/>
                    <a:pt x="537" y="356"/>
                  </a:cubicBezTo>
                  <a:cubicBezTo>
                    <a:pt x="537" y="356"/>
                    <a:pt x="536" y="356"/>
                    <a:pt x="535" y="356"/>
                  </a:cubicBezTo>
                  <a:cubicBezTo>
                    <a:pt x="531" y="356"/>
                    <a:pt x="527" y="357"/>
                    <a:pt x="523" y="358"/>
                  </a:cubicBezTo>
                  <a:cubicBezTo>
                    <a:pt x="521" y="359"/>
                    <a:pt x="518" y="361"/>
                    <a:pt x="516" y="362"/>
                  </a:cubicBezTo>
                  <a:cubicBezTo>
                    <a:pt x="514" y="364"/>
                    <a:pt x="512" y="365"/>
                    <a:pt x="510" y="366"/>
                  </a:cubicBezTo>
                  <a:cubicBezTo>
                    <a:pt x="510" y="366"/>
                    <a:pt x="509" y="366"/>
                    <a:pt x="508" y="366"/>
                  </a:cubicBezTo>
                  <a:cubicBezTo>
                    <a:pt x="506" y="366"/>
                    <a:pt x="503" y="366"/>
                    <a:pt x="501" y="365"/>
                  </a:cubicBezTo>
                  <a:cubicBezTo>
                    <a:pt x="499" y="365"/>
                    <a:pt x="497" y="365"/>
                    <a:pt x="496" y="365"/>
                  </a:cubicBezTo>
                  <a:cubicBezTo>
                    <a:pt x="494" y="365"/>
                    <a:pt x="493" y="365"/>
                    <a:pt x="491" y="366"/>
                  </a:cubicBezTo>
                  <a:cubicBezTo>
                    <a:pt x="491" y="366"/>
                    <a:pt x="491" y="366"/>
                    <a:pt x="490" y="366"/>
                  </a:cubicBezTo>
                  <a:cubicBezTo>
                    <a:pt x="486" y="369"/>
                    <a:pt x="486" y="369"/>
                    <a:pt x="486" y="369"/>
                  </a:cubicBezTo>
                  <a:cubicBezTo>
                    <a:pt x="484" y="364"/>
                    <a:pt x="484" y="364"/>
                    <a:pt x="484" y="364"/>
                  </a:cubicBezTo>
                  <a:cubicBezTo>
                    <a:pt x="484" y="362"/>
                    <a:pt x="482" y="360"/>
                    <a:pt x="481" y="359"/>
                  </a:cubicBezTo>
                  <a:cubicBezTo>
                    <a:pt x="480" y="357"/>
                    <a:pt x="478" y="356"/>
                    <a:pt x="478" y="354"/>
                  </a:cubicBezTo>
                  <a:cubicBezTo>
                    <a:pt x="478" y="351"/>
                    <a:pt x="479" y="349"/>
                    <a:pt x="481" y="347"/>
                  </a:cubicBezTo>
                  <a:cubicBezTo>
                    <a:pt x="482" y="345"/>
                    <a:pt x="484" y="343"/>
                    <a:pt x="485" y="339"/>
                  </a:cubicBezTo>
                  <a:cubicBezTo>
                    <a:pt x="486" y="338"/>
                    <a:pt x="486" y="337"/>
                    <a:pt x="486" y="335"/>
                  </a:cubicBezTo>
                  <a:cubicBezTo>
                    <a:pt x="485" y="333"/>
                    <a:pt x="485" y="333"/>
                    <a:pt x="485" y="333"/>
                  </a:cubicBezTo>
                  <a:cubicBezTo>
                    <a:pt x="487" y="332"/>
                    <a:pt x="487" y="332"/>
                    <a:pt x="487" y="332"/>
                  </a:cubicBezTo>
                  <a:cubicBezTo>
                    <a:pt x="487" y="332"/>
                    <a:pt x="488" y="331"/>
                    <a:pt x="488" y="331"/>
                  </a:cubicBezTo>
                  <a:cubicBezTo>
                    <a:pt x="489" y="330"/>
                    <a:pt x="490" y="329"/>
                    <a:pt x="491" y="327"/>
                  </a:cubicBezTo>
                  <a:cubicBezTo>
                    <a:pt x="492" y="326"/>
                    <a:pt x="493" y="324"/>
                    <a:pt x="494" y="323"/>
                  </a:cubicBezTo>
                  <a:cubicBezTo>
                    <a:pt x="498" y="317"/>
                    <a:pt x="500" y="312"/>
                    <a:pt x="504" y="312"/>
                  </a:cubicBezTo>
                  <a:cubicBezTo>
                    <a:pt x="505" y="312"/>
                    <a:pt x="505" y="312"/>
                    <a:pt x="505" y="312"/>
                  </a:cubicBezTo>
                  <a:cubicBezTo>
                    <a:pt x="508" y="312"/>
                    <a:pt x="510" y="313"/>
                    <a:pt x="512" y="314"/>
                  </a:cubicBezTo>
                  <a:cubicBezTo>
                    <a:pt x="514" y="315"/>
                    <a:pt x="516" y="316"/>
                    <a:pt x="518" y="316"/>
                  </a:cubicBezTo>
                  <a:cubicBezTo>
                    <a:pt x="519" y="317"/>
                    <a:pt x="519" y="317"/>
                    <a:pt x="519" y="317"/>
                  </a:cubicBezTo>
                  <a:cubicBezTo>
                    <a:pt x="520" y="319"/>
                    <a:pt x="520" y="319"/>
                    <a:pt x="520" y="319"/>
                  </a:cubicBezTo>
                  <a:cubicBezTo>
                    <a:pt x="521" y="319"/>
                    <a:pt x="521" y="320"/>
                    <a:pt x="522" y="321"/>
                  </a:cubicBezTo>
                  <a:cubicBezTo>
                    <a:pt x="524" y="326"/>
                    <a:pt x="527" y="331"/>
                    <a:pt x="533" y="332"/>
                  </a:cubicBezTo>
                  <a:cubicBezTo>
                    <a:pt x="534" y="333"/>
                    <a:pt x="534" y="333"/>
                    <a:pt x="535" y="333"/>
                  </a:cubicBezTo>
                  <a:moveTo>
                    <a:pt x="729" y="416"/>
                  </a:moveTo>
                  <a:cubicBezTo>
                    <a:pt x="728" y="416"/>
                    <a:pt x="728" y="416"/>
                    <a:pt x="728" y="416"/>
                  </a:cubicBezTo>
                  <a:cubicBezTo>
                    <a:pt x="724" y="416"/>
                    <a:pt x="720" y="414"/>
                    <a:pt x="716" y="412"/>
                  </a:cubicBezTo>
                  <a:cubicBezTo>
                    <a:pt x="715" y="411"/>
                    <a:pt x="713" y="409"/>
                    <a:pt x="710" y="408"/>
                  </a:cubicBezTo>
                  <a:cubicBezTo>
                    <a:pt x="709" y="408"/>
                    <a:pt x="707" y="407"/>
                    <a:pt x="706" y="407"/>
                  </a:cubicBezTo>
                  <a:cubicBezTo>
                    <a:pt x="701" y="405"/>
                    <a:pt x="698" y="404"/>
                    <a:pt x="697" y="400"/>
                  </a:cubicBezTo>
                  <a:cubicBezTo>
                    <a:pt x="697" y="398"/>
                    <a:pt x="698" y="390"/>
                    <a:pt x="699" y="386"/>
                  </a:cubicBezTo>
                  <a:cubicBezTo>
                    <a:pt x="699" y="385"/>
                    <a:pt x="700" y="384"/>
                    <a:pt x="701" y="383"/>
                  </a:cubicBezTo>
                  <a:cubicBezTo>
                    <a:pt x="702" y="382"/>
                    <a:pt x="703" y="381"/>
                    <a:pt x="703" y="378"/>
                  </a:cubicBezTo>
                  <a:cubicBezTo>
                    <a:pt x="703" y="374"/>
                    <a:pt x="698" y="370"/>
                    <a:pt x="692" y="364"/>
                  </a:cubicBezTo>
                  <a:cubicBezTo>
                    <a:pt x="691" y="363"/>
                    <a:pt x="690" y="362"/>
                    <a:pt x="689" y="361"/>
                  </a:cubicBezTo>
                  <a:cubicBezTo>
                    <a:pt x="687" y="360"/>
                    <a:pt x="686" y="358"/>
                    <a:pt x="684" y="357"/>
                  </a:cubicBezTo>
                  <a:cubicBezTo>
                    <a:pt x="680" y="354"/>
                    <a:pt x="676" y="351"/>
                    <a:pt x="675" y="347"/>
                  </a:cubicBezTo>
                  <a:cubicBezTo>
                    <a:pt x="674" y="347"/>
                    <a:pt x="674" y="346"/>
                    <a:pt x="674" y="344"/>
                  </a:cubicBezTo>
                  <a:cubicBezTo>
                    <a:pt x="674" y="343"/>
                    <a:pt x="674" y="341"/>
                    <a:pt x="673" y="340"/>
                  </a:cubicBezTo>
                  <a:cubicBezTo>
                    <a:pt x="672" y="337"/>
                    <a:pt x="670" y="335"/>
                    <a:pt x="668" y="333"/>
                  </a:cubicBezTo>
                  <a:cubicBezTo>
                    <a:pt x="668" y="333"/>
                    <a:pt x="667" y="332"/>
                    <a:pt x="667" y="332"/>
                  </a:cubicBezTo>
                  <a:cubicBezTo>
                    <a:pt x="665" y="330"/>
                    <a:pt x="665" y="330"/>
                    <a:pt x="665" y="330"/>
                  </a:cubicBezTo>
                  <a:cubicBezTo>
                    <a:pt x="666" y="327"/>
                    <a:pt x="666" y="327"/>
                    <a:pt x="666" y="327"/>
                  </a:cubicBezTo>
                  <a:cubicBezTo>
                    <a:pt x="666" y="326"/>
                    <a:pt x="668" y="323"/>
                    <a:pt x="670" y="322"/>
                  </a:cubicBezTo>
                  <a:cubicBezTo>
                    <a:pt x="671" y="321"/>
                    <a:pt x="673" y="320"/>
                    <a:pt x="675" y="319"/>
                  </a:cubicBezTo>
                  <a:cubicBezTo>
                    <a:pt x="677" y="317"/>
                    <a:pt x="680" y="316"/>
                    <a:pt x="683" y="314"/>
                  </a:cubicBezTo>
                  <a:cubicBezTo>
                    <a:pt x="690" y="309"/>
                    <a:pt x="695" y="307"/>
                    <a:pt x="702" y="307"/>
                  </a:cubicBezTo>
                  <a:cubicBezTo>
                    <a:pt x="705" y="307"/>
                    <a:pt x="709" y="307"/>
                    <a:pt x="713" y="308"/>
                  </a:cubicBezTo>
                  <a:cubicBezTo>
                    <a:pt x="715" y="308"/>
                    <a:pt x="715" y="308"/>
                    <a:pt x="715" y="308"/>
                  </a:cubicBezTo>
                  <a:cubicBezTo>
                    <a:pt x="716" y="310"/>
                    <a:pt x="716" y="310"/>
                    <a:pt x="716" y="310"/>
                  </a:cubicBezTo>
                  <a:cubicBezTo>
                    <a:pt x="716" y="311"/>
                    <a:pt x="717" y="313"/>
                    <a:pt x="717" y="314"/>
                  </a:cubicBezTo>
                  <a:cubicBezTo>
                    <a:pt x="718" y="319"/>
                    <a:pt x="718" y="319"/>
                    <a:pt x="718" y="319"/>
                  </a:cubicBezTo>
                  <a:cubicBezTo>
                    <a:pt x="713" y="319"/>
                    <a:pt x="713" y="319"/>
                    <a:pt x="713" y="319"/>
                  </a:cubicBezTo>
                  <a:cubicBezTo>
                    <a:pt x="703" y="320"/>
                    <a:pt x="697" y="325"/>
                    <a:pt x="697" y="331"/>
                  </a:cubicBezTo>
                  <a:cubicBezTo>
                    <a:pt x="696" y="339"/>
                    <a:pt x="708" y="347"/>
                    <a:pt x="719" y="353"/>
                  </a:cubicBezTo>
                  <a:cubicBezTo>
                    <a:pt x="720" y="354"/>
                    <a:pt x="720" y="354"/>
                    <a:pt x="720" y="354"/>
                  </a:cubicBezTo>
                  <a:cubicBezTo>
                    <a:pt x="721" y="356"/>
                    <a:pt x="721" y="356"/>
                    <a:pt x="721" y="356"/>
                  </a:cubicBezTo>
                  <a:cubicBezTo>
                    <a:pt x="721" y="359"/>
                    <a:pt x="722" y="362"/>
                    <a:pt x="725" y="364"/>
                  </a:cubicBezTo>
                  <a:cubicBezTo>
                    <a:pt x="726" y="365"/>
                    <a:pt x="726" y="365"/>
                    <a:pt x="726" y="365"/>
                  </a:cubicBezTo>
                  <a:cubicBezTo>
                    <a:pt x="728" y="375"/>
                    <a:pt x="728" y="375"/>
                    <a:pt x="728" y="375"/>
                  </a:cubicBezTo>
                  <a:cubicBezTo>
                    <a:pt x="729" y="382"/>
                    <a:pt x="733" y="386"/>
                    <a:pt x="737" y="390"/>
                  </a:cubicBezTo>
                  <a:cubicBezTo>
                    <a:pt x="741" y="395"/>
                    <a:pt x="745" y="400"/>
                    <a:pt x="744" y="409"/>
                  </a:cubicBezTo>
                  <a:cubicBezTo>
                    <a:pt x="744" y="411"/>
                    <a:pt x="744" y="411"/>
                    <a:pt x="744" y="411"/>
                  </a:cubicBezTo>
                  <a:cubicBezTo>
                    <a:pt x="743" y="413"/>
                    <a:pt x="743" y="413"/>
                    <a:pt x="743" y="413"/>
                  </a:cubicBezTo>
                  <a:cubicBezTo>
                    <a:pt x="739" y="415"/>
                    <a:pt x="734" y="416"/>
                    <a:pt x="729" y="416"/>
                  </a:cubicBezTo>
                  <a:moveTo>
                    <a:pt x="193" y="265"/>
                  </a:moveTo>
                  <a:cubicBezTo>
                    <a:pt x="196" y="265"/>
                    <a:pt x="199" y="265"/>
                    <a:pt x="202" y="265"/>
                  </a:cubicBezTo>
                  <a:cubicBezTo>
                    <a:pt x="205" y="273"/>
                    <a:pt x="205" y="273"/>
                    <a:pt x="205" y="273"/>
                  </a:cubicBezTo>
                  <a:cubicBezTo>
                    <a:pt x="199" y="275"/>
                    <a:pt x="198" y="276"/>
                    <a:pt x="198" y="276"/>
                  </a:cubicBezTo>
                  <a:cubicBezTo>
                    <a:pt x="197" y="276"/>
                    <a:pt x="197" y="276"/>
                    <a:pt x="197" y="276"/>
                  </a:cubicBezTo>
                  <a:cubicBezTo>
                    <a:pt x="196" y="276"/>
                    <a:pt x="196" y="276"/>
                    <a:pt x="196" y="276"/>
                  </a:cubicBezTo>
                  <a:cubicBezTo>
                    <a:pt x="195" y="276"/>
                    <a:pt x="195" y="275"/>
                    <a:pt x="193" y="275"/>
                  </a:cubicBezTo>
                  <a:cubicBezTo>
                    <a:pt x="192" y="274"/>
                    <a:pt x="191" y="274"/>
                    <a:pt x="190" y="273"/>
                  </a:cubicBezTo>
                  <a:cubicBezTo>
                    <a:pt x="192" y="265"/>
                    <a:pt x="192" y="265"/>
                    <a:pt x="192" y="265"/>
                  </a:cubicBezTo>
                  <a:cubicBezTo>
                    <a:pt x="193" y="265"/>
                    <a:pt x="193" y="265"/>
                    <a:pt x="193" y="265"/>
                  </a:cubicBezTo>
                  <a:moveTo>
                    <a:pt x="305" y="207"/>
                  </a:moveTo>
                  <a:cubicBezTo>
                    <a:pt x="305" y="202"/>
                    <a:pt x="305" y="202"/>
                    <a:pt x="305" y="202"/>
                  </a:cubicBezTo>
                  <a:cubicBezTo>
                    <a:pt x="305" y="199"/>
                    <a:pt x="305" y="196"/>
                    <a:pt x="304" y="194"/>
                  </a:cubicBezTo>
                  <a:cubicBezTo>
                    <a:pt x="311" y="190"/>
                    <a:pt x="311" y="190"/>
                    <a:pt x="311" y="190"/>
                  </a:cubicBezTo>
                  <a:cubicBezTo>
                    <a:pt x="312" y="190"/>
                    <a:pt x="312" y="191"/>
                    <a:pt x="313" y="191"/>
                  </a:cubicBezTo>
                  <a:cubicBezTo>
                    <a:pt x="316" y="195"/>
                    <a:pt x="318" y="197"/>
                    <a:pt x="318" y="198"/>
                  </a:cubicBezTo>
                  <a:cubicBezTo>
                    <a:pt x="321" y="202"/>
                    <a:pt x="321" y="202"/>
                    <a:pt x="321" y="202"/>
                  </a:cubicBezTo>
                  <a:cubicBezTo>
                    <a:pt x="316" y="204"/>
                    <a:pt x="316" y="204"/>
                    <a:pt x="316" y="204"/>
                  </a:cubicBezTo>
                  <a:cubicBezTo>
                    <a:pt x="315" y="205"/>
                    <a:pt x="313" y="205"/>
                    <a:pt x="310" y="206"/>
                  </a:cubicBezTo>
                  <a:cubicBezTo>
                    <a:pt x="305" y="207"/>
                    <a:pt x="305" y="207"/>
                    <a:pt x="305" y="207"/>
                  </a:cubicBezTo>
                  <a:moveTo>
                    <a:pt x="289" y="193"/>
                  </a:moveTo>
                  <a:cubicBezTo>
                    <a:pt x="285" y="185"/>
                    <a:pt x="285" y="185"/>
                    <a:pt x="285" y="185"/>
                  </a:cubicBezTo>
                  <a:cubicBezTo>
                    <a:pt x="287" y="184"/>
                    <a:pt x="289" y="182"/>
                    <a:pt x="291" y="181"/>
                  </a:cubicBezTo>
                  <a:cubicBezTo>
                    <a:pt x="292" y="181"/>
                    <a:pt x="292" y="181"/>
                    <a:pt x="292" y="181"/>
                  </a:cubicBezTo>
                  <a:cubicBezTo>
                    <a:pt x="295" y="178"/>
                    <a:pt x="298" y="176"/>
                    <a:pt x="301" y="176"/>
                  </a:cubicBezTo>
                  <a:cubicBezTo>
                    <a:pt x="304" y="175"/>
                    <a:pt x="304" y="175"/>
                    <a:pt x="304" y="175"/>
                  </a:cubicBezTo>
                  <a:cubicBezTo>
                    <a:pt x="306" y="178"/>
                    <a:pt x="306" y="178"/>
                    <a:pt x="306" y="178"/>
                  </a:cubicBezTo>
                  <a:cubicBezTo>
                    <a:pt x="306" y="179"/>
                    <a:pt x="306" y="180"/>
                    <a:pt x="307" y="182"/>
                  </a:cubicBezTo>
                  <a:cubicBezTo>
                    <a:pt x="307" y="183"/>
                    <a:pt x="308" y="184"/>
                    <a:pt x="308" y="185"/>
                  </a:cubicBezTo>
                  <a:cubicBezTo>
                    <a:pt x="301" y="190"/>
                    <a:pt x="301" y="190"/>
                    <a:pt x="301" y="190"/>
                  </a:cubicBezTo>
                  <a:cubicBezTo>
                    <a:pt x="301" y="189"/>
                    <a:pt x="301" y="189"/>
                    <a:pt x="301" y="189"/>
                  </a:cubicBezTo>
                  <a:cubicBezTo>
                    <a:pt x="300" y="189"/>
                    <a:pt x="300" y="189"/>
                    <a:pt x="300" y="189"/>
                  </a:cubicBezTo>
                  <a:cubicBezTo>
                    <a:pt x="298" y="189"/>
                    <a:pt x="298" y="189"/>
                    <a:pt x="298" y="189"/>
                  </a:cubicBezTo>
                  <a:cubicBezTo>
                    <a:pt x="296" y="191"/>
                    <a:pt x="293" y="191"/>
                    <a:pt x="291" y="192"/>
                  </a:cubicBezTo>
                  <a:cubicBezTo>
                    <a:pt x="289" y="193"/>
                    <a:pt x="289" y="193"/>
                    <a:pt x="289" y="193"/>
                  </a:cubicBezTo>
                  <a:moveTo>
                    <a:pt x="341" y="226"/>
                  </a:moveTo>
                  <a:cubicBezTo>
                    <a:pt x="340" y="226"/>
                    <a:pt x="340" y="226"/>
                    <a:pt x="340" y="226"/>
                  </a:cubicBezTo>
                  <a:cubicBezTo>
                    <a:pt x="339" y="226"/>
                    <a:pt x="338" y="225"/>
                    <a:pt x="335" y="224"/>
                  </a:cubicBezTo>
                  <a:cubicBezTo>
                    <a:pt x="325" y="219"/>
                    <a:pt x="325" y="219"/>
                    <a:pt x="325" y="219"/>
                  </a:cubicBezTo>
                  <a:cubicBezTo>
                    <a:pt x="334" y="215"/>
                    <a:pt x="334" y="215"/>
                    <a:pt x="334" y="215"/>
                  </a:cubicBezTo>
                  <a:cubicBezTo>
                    <a:pt x="337" y="214"/>
                    <a:pt x="339" y="212"/>
                    <a:pt x="341" y="210"/>
                  </a:cubicBezTo>
                  <a:cubicBezTo>
                    <a:pt x="343" y="208"/>
                    <a:pt x="344" y="207"/>
                    <a:pt x="345" y="207"/>
                  </a:cubicBezTo>
                  <a:cubicBezTo>
                    <a:pt x="348" y="206"/>
                    <a:pt x="350" y="205"/>
                    <a:pt x="352" y="205"/>
                  </a:cubicBezTo>
                  <a:cubicBezTo>
                    <a:pt x="357" y="204"/>
                    <a:pt x="361" y="203"/>
                    <a:pt x="362" y="198"/>
                  </a:cubicBezTo>
                  <a:cubicBezTo>
                    <a:pt x="362" y="195"/>
                    <a:pt x="362" y="193"/>
                    <a:pt x="361" y="191"/>
                  </a:cubicBezTo>
                  <a:cubicBezTo>
                    <a:pt x="360" y="188"/>
                    <a:pt x="360" y="186"/>
                    <a:pt x="360" y="185"/>
                  </a:cubicBezTo>
                  <a:cubicBezTo>
                    <a:pt x="361" y="182"/>
                    <a:pt x="364" y="181"/>
                    <a:pt x="368" y="179"/>
                  </a:cubicBezTo>
                  <a:cubicBezTo>
                    <a:pt x="374" y="176"/>
                    <a:pt x="378" y="173"/>
                    <a:pt x="378" y="167"/>
                  </a:cubicBezTo>
                  <a:cubicBezTo>
                    <a:pt x="378" y="163"/>
                    <a:pt x="374" y="161"/>
                    <a:pt x="370" y="158"/>
                  </a:cubicBezTo>
                  <a:cubicBezTo>
                    <a:pt x="366" y="156"/>
                    <a:pt x="365" y="156"/>
                    <a:pt x="365" y="155"/>
                  </a:cubicBezTo>
                  <a:cubicBezTo>
                    <a:pt x="363" y="154"/>
                    <a:pt x="363" y="154"/>
                    <a:pt x="363" y="154"/>
                  </a:cubicBezTo>
                  <a:cubicBezTo>
                    <a:pt x="363" y="152"/>
                    <a:pt x="363" y="152"/>
                    <a:pt x="363" y="152"/>
                  </a:cubicBezTo>
                  <a:cubicBezTo>
                    <a:pt x="363" y="150"/>
                    <a:pt x="364" y="145"/>
                    <a:pt x="366" y="143"/>
                  </a:cubicBezTo>
                  <a:cubicBezTo>
                    <a:pt x="368" y="138"/>
                    <a:pt x="374" y="135"/>
                    <a:pt x="380" y="133"/>
                  </a:cubicBezTo>
                  <a:cubicBezTo>
                    <a:pt x="382" y="132"/>
                    <a:pt x="384" y="131"/>
                    <a:pt x="386" y="130"/>
                  </a:cubicBezTo>
                  <a:cubicBezTo>
                    <a:pt x="393" y="127"/>
                    <a:pt x="393" y="127"/>
                    <a:pt x="393" y="127"/>
                  </a:cubicBezTo>
                  <a:cubicBezTo>
                    <a:pt x="395" y="122"/>
                    <a:pt x="395" y="122"/>
                    <a:pt x="395" y="122"/>
                  </a:cubicBezTo>
                  <a:cubicBezTo>
                    <a:pt x="396" y="121"/>
                    <a:pt x="396" y="121"/>
                    <a:pt x="396" y="121"/>
                  </a:cubicBezTo>
                  <a:cubicBezTo>
                    <a:pt x="393" y="120"/>
                    <a:pt x="393" y="120"/>
                    <a:pt x="393" y="120"/>
                  </a:cubicBezTo>
                  <a:cubicBezTo>
                    <a:pt x="398" y="114"/>
                    <a:pt x="398" y="114"/>
                    <a:pt x="398" y="114"/>
                  </a:cubicBezTo>
                  <a:cubicBezTo>
                    <a:pt x="400" y="112"/>
                    <a:pt x="405" y="110"/>
                    <a:pt x="410" y="110"/>
                  </a:cubicBezTo>
                  <a:cubicBezTo>
                    <a:pt x="412" y="110"/>
                    <a:pt x="413" y="111"/>
                    <a:pt x="414" y="111"/>
                  </a:cubicBezTo>
                  <a:cubicBezTo>
                    <a:pt x="423" y="112"/>
                    <a:pt x="423" y="112"/>
                    <a:pt x="423" y="112"/>
                  </a:cubicBezTo>
                  <a:cubicBezTo>
                    <a:pt x="416" y="118"/>
                    <a:pt x="416" y="118"/>
                    <a:pt x="416" y="118"/>
                  </a:cubicBezTo>
                  <a:cubicBezTo>
                    <a:pt x="414" y="120"/>
                    <a:pt x="410" y="123"/>
                    <a:pt x="406" y="125"/>
                  </a:cubicBezTo>
                  <a:cubicBezTo>
                    <a:pt x="404" y="125"/>
                    <a:pt x="403" y="126"/>
                    <a:pt x="401" y="127"/>
                  </a:cubicBezTo>
                  <a:cubicBezTo>
                    <a:pt x="394" y="131"/>
                    <a:pt x="394" y="131"/>
                    <a:pt x="394" y="131"/>
                  </a:cubicBezTo>
                  <a:cubicBezTo>
                    <a:pt x="392" y="135"/>
                    <a:pt x="392" y="135"/>
                    <a:pt x="392" y="135"/>
                  </a:cubicBezTo>
                  <a:cubicBezTo>
                    <a:pt x="392" y="136"/>
                    <a:pt x="392" y="137"/>
                    <a:pt x="392" y="138"/>
                  </a:cubicBezTo>
                  <a:cubicBezTo>
                    <a:pt x="392" y="140"/>
                    <a:pt x="392" y="142"/>
                    <a:pt x="393" y="144"/>
                  </a:cubicBezTo>
                  <a:cubicBezTo>
                    <a:pt x="393" y="145"/>
                    <a:pt x="394" y="147"/>
                    <a:pt x="394" y="149"/>
                  </a:cubicBezTo>
                  <a:cubicBezTo>
                    <a:pt x="394" y="150"/>
                    <a:pt x="394" y="151"/>
                    <a:pt x="394" y="153"/>
                  </a:cubicBezTo>
                  <a:cubicBezTo>
                    <a:pt x="394" y="154"/>
                    <a:pt x="394" y="156"/>
                    <a:pt x="395" y="157"/>
                  </a:cubicBezTo>
                  <a:cubicBezTo>
                    <a:pt x="396" y="161"/>
                    <a:pt x="401" y="165"/>
                    <a:pt x="407" y="168"/>
                  </a:cubicBezTo>
                  <a:cubicBezTo>
                    <a:pt x="417" y="172"/>
                    <a:pt x="417" y="172"/>
                    <a:pt x="417" y="172"/>
                  </a:cubicBezTo>
                  <a:cubicBezTo>
                    <a:pt x="407" y="176"/>
                    <a:pt x="407" y="176"/>
                    <a:pt x="407" y="176"/>
                  </a:cubicBezTo>
                  <a:cubicBezTo>
                    <a:pt x="404" y="177"/>
                    <a:pt x="403" y="179"/>
                    <a:pt x="403" y="182"/>
                  </a:cubicBezTo>
                  <a:cubicBezTo>
                    <a:pt x="403" y="182"/>
                    <a:pt x="403" y="182"/>
                    <a:pt x="403" y="182"/>
                  </a:cubicBezTo>
                  <a:cubicBezTo>
                    <a:pt x="404" y="183"/>
                    <a:pt x="404" y="183"/>
                    <a:pt x="404" y="183"/>
                  </a:cubicBezTo>
                  <a:cubicBezTo>
                    <a:pt x="406" y="187"/>
                    <a:pt x="406" y="187"/>
                    <a:pt x="406" y="187"/>
                  </a:cubicBezTo>
                  <a:cubicBezTo>
                    <a:pt x="402" y="189"/>
                    <a:pt x="402" y="189"/>
                    <a:pt x="402" y="189"/>
                  </a:cubicBezTo>
                  <a:cubicBezTo>
                    <a:pt x="401" y="190"/>
                    <a:pt x="400" y="190"/>
                    <a:pt x="400" y="191"/>
                  </a:cubicBezTo>
                  <a:cubicBezTo>
                    <a:pt x="395" y="197"/>
                    <a:pt x="395" y="206"/>
                    <a:pt x="396" y="210"/>
                  </a:cubicBezTo>
                  <a:cubicBezTo>
                    <a:pt x="396" y="212"/>
                    <a:pt x="396" y="212"/>
                    <a:pt x="396" y="212"/>
                  </a:cubicBezTo>
                  <a:cubicBezTo>
                    <a:pt x="394" y="214"/>
                    <a:pt x="394" y="214"/>
                    <a:pt x="394" y="214"/>
                  </a:cubicBezTo>
                  <a:cubicBezTo>
                    <a:pt x="393" y="214"/>
                    <a:pt x="393" y="215"/>
                    <a:pt x="392" y="216"/>
                  </a:cubicBezTo>
                  <a:cubicBezTo>
                    <a:pt x="388" y="219"/>
                    <a:pt x="386" y="221"/>
                    <a:pt x="383" y="221"/>
                  </a:cubicBezTo>
                  <a:cubicBezTo>
                    <a:pt x="383" y="221"/>
                    <a:pt x="383" y="221"/>
                    <a:pt x="383" y="221"/>
                  </a:cubicBezTo>
                  <a:cubicBezTo>
                    <a:pt x="382" y="221"/>
                    <a:pt x="382" y="221"/>
                    <a:pt x="382" y="221"/>
                  </a:cubicBezTo>
                  <a:cubicBezTo>
                    <a:pt x="381" y="221"/>
                    <a:pt x="380" y="220"/>
                    <a:pt x="379" y="220"/>
                  </a:cubicBezTo>
                  <a:cubicBezTo>
                    <a:pt x="377" y="219"/>
                    <a:pt x="375" y="218"/>
                    <a:pt x="372" y="217"/>
                  </a:cubicBezTo>
                  <a:cubicBezTo>
                    <a:pt x="371" y="217"/>
                    <a:pt x="371" y="217"/>
                    <a:pt x="370" y="217"/>
                  </a:cubicBezTo>
                  <a:cubicBezTo>
                    <a:pt x="364" y="217"/>
                    <a:pt x="359" y="219"/>
                    <a:pt x="354" y="222"/>
                  </a:cubicBezTo>
                  <a:cubicBezTo>
                    <a:pt x="349" y="224"/>
                    <a:pt x="345" y="226"/>
                    <a:pt x="341" y="226"/>
                  </a:cubicBezTo>
                  <a:moveTo>
                    <a:pt x="545" y="116"/>
                  </a:moveTo>
                  <a:cubicBezTo>
                    <a:pt x="541" y="115"/>
                    <a:pt x="541" y="115"/>
                    <a:pt x="541" y="115"/>
                  </a:cubicBezTo>
                  <a:cubicBezTo>
                    <a:pt x="540" y="115"/>
                    <a:pt x="539" y="115"/>
                    <a:pt x="538" y="115"/>
                  </a:cubicBezTo>
                  <a:cubicBezTo>
                    <a:pt x="539" y="107"/>
                    <a:pt x="539" y="107"/>
                    <a:pt x="539" y="107"/>
                  </a:cubicBezTo>
                  <a:cubicBezTo>
                    <a:pt x="539" y="107"/>
                    <a:pt x="546" y="105"/>
                    <a:pt x="546" y="105"/>
                  </a:cubicBezTo>
                  <a:cubicBezTo>
                    <a:pt x="546" y="111"/>
                    <a:pt x="546" y="111"/>
                    <a:pt x="546" y="111"/>
                  </a:cubicBezTo>
                  <a:cubicBezTo>
                    <a:pt x="545" y="116"/>
                    <a:pt x="545" y="116"/>
                    <a:pt x="545" y="116"/>
                  </a:cubicBezTo>
                  <a:moveTo>
                    <a:pt x="520" y="123"/>
                  </a:moveTo>
                  <a:cubicBezTo>
                    <a:pt x="514" y="119"/>
                    <a:pt x="514" y="119"/>
                    <a:pt x="514" y="119"/>
                  </a:cubicBezTo>
                  <a:cubicBezTo>
                    <a:pt x="510" y="117"/>
                    <a:pt x="507" y="114"/>
                    <a:pt x="505" y="110"/>
                  </a:cubicBezTo>
                  <a:cubicBezTo>
                    <a:pt x="502" y="104"/>
                    <a:pt x="502" y="104"/>
                    <a:pt x="502" y="104"/>
                  </a:cubicBezTo>
                  <a:cubicBezTo>
                    <a:pt x="509" y="104"/>
                    <a:pt x="509" y="104"/>
                    <a:pt x="509" y="104"/>
                  </a:cubicBezTo>
                  <a:cubicBezTo>
                    <a:pt x="513" y="104"/>
                    <a:pt x="517" y="105"/>
                    <a:pt x="521" y="106"/>
                  </a:cubicBezTo>
                  <a:cubicBezTo>
                    <a:pt x="533" y="108"/>
                    <a:pt x="533" y="108"/>
                    <a:pt x="533" y="108"/>
                  </a:cubicBezTo>
                  <a:cubicBezTo>
                    <a:pt x="522" y="113"/>
                    <a:pt x="522" y="113"/>
                    <a:pt x="522" y="113"/>
                  </a:cubicBezTo>
                  <a:cubicBezTo>
                    <a:pt x="522" y="114"/>
                    <a:pt x="522" y="114"/>
                    <a:pt x="522" y="114"/>
                  </a:cubicBezTo>
                  <a:cubicBezTo>
                    <a:pt x="521" y="115"/>
                    <a:pt x="521" y="115"/>
                    <a:pt x="521" y="115"/>
                  </a:cubicBezTo>
                  <a:cubicBezTo>
                    <a:pt x="521" y="116"/>
                    <a:pt x="521" y="116"/>
                    <a:pt x="521" y="116"/>
                  </a:cubicBezTo>
                  <a:cubicBezTo>
                    <a:pt x="520" y="123"/>
                    <a:pt x="520" y="123"/>
                    <a:pt x="520" y="123"/>
                  </a:cubicBezTo>
                  <a:moveTo>
                    <a:pt x="988" y="0"/>
                  </a:moveTo>
                  <a:cubicBezTo>
                    <a:pt x="986" y="0"/>
                    <a:pt x="983" y="0"/>
                    <a:pt x="980" y="1"/>
                  </a:cubicBezTo>
                  <a:cubicBezTo>
                    <a:pt x="978" y="1"/>
                    <a:pt x="976" y="2"/>
                    <a:pt x="973" y="2"/>
                  </a:cubicBezTo>
                  <a:cubicBezTo>
                    <a:pt x="972" y="2"/>
                    <a:pt x="971" y="2"/>
                    <a:pt x="971" y="2"/>
                  </a:cubicBezTo>
                  <a:cubicBezTo>
                    <a:pt x="969" y="2"/>
                    <a:pt x="967" y="2"/>
                    <a:pt x="965" y="2"/>
                  </a:cubicBezTo>
                  <a:cubicBezTo>
                    <a:pt x="963" y="2"/>
                    <a:pt x="962" y="2"/>
                    <a:pt x="960" y="2"/>
                  </a:cubicBezTo>
                  <a:cubicBezTo>
                    <a:pt x="958" y="2"/>
                    <a:pt x="956" y="2"/>
                    <a:pt x="955" y="2"/>
                  </a:cubicBezTo>
                  <a:cubicBezTo>
                    <a:pt x="953" y="3"/>
                    <a:pt x="951" y="4"/>
                    <a:pt x="949" y="5"/>
                  </a:cubicBezTo>
                  <a:cubicBezTo>
                    <a:pt x="948" y="6"/>
                    <a:pt x="947" y="7"/>
                    <a:pt x="946" y="8"/>
                  </a:cubicBezTo>
                  <a:cubicBezTo>
                    <a:pt x="942" y="9"/>
                    <a:pt x="938" y="10"/>
                    <a:pt x="935" y="10"/>
                  </a:cubicBezTo>
                  <a:cubicBezTo>
                    <a:pt x="933" y="10"/>
                    <a:pt x="931" y="9"/>
                    <a:pt x="928" y="8"/>
                  </a:cubicBezTo>
                  <a:cubicBezTo>
                    <a:pt x="925" y="8"/>
                    <a:pt x="922" y="6"/>
                    <a:pt x="919" y="6"/>
                  </a:cubicBezTo>
                  <a:cubicBezTo>
                    <a:pt x="918" y="6"/>
                    <a:pt x="918" y="6"/>
                    <a:pt x="917" y="6"/>
                  </a:cubicBezTo>
                  <a:cubicBezTo>
                    <a:pt x="914" y="7"/>
                    <a:pt x="910" y="8"/>
                    <a:pt x="907" y="10"/>
                  </a:cubicBezTo>
                  <a:cubicBezTo>
                    <a:pt x="903" y="12"/>
                    <a:pt x="900" y="13"/>
                    <a:pt x="896" y="14"/>
                  </a:cubicBezTo>
                  <a:cubicBezTo>
                    <a:pt x="893" y="14"/>
                    <a:pt x="890" y="15"/>
                    <a:pt x="887" y="15"/>
                  </a:cubicBezTo>
                  <a:cubicBezTo>
                    <a:pt x="878" y="16"/>
                    <a:pt x="869" y="18"/>
                    <a:pt x="863" y="22"/>
                  </a:cubicBezTo>
                  <a:cubicBezTo>
                    <a:pt x="862" y="22"/>
                    <a:pt x="862" y="22"/>
                    <a:pt x="862" y="22"/>
                  </a:cubicBezTo>
                  <a:cubicBezTo>
                    <a:pt x="861" y="23"/>
                    <a:pt x="861" y="25"/>
                    <a:pt x="861" y="26"/>
                  </a:cubicBezTo>
                  <a:cubicBezTo>
                    <a:pt x="862" y="30"/>
                    <a:pt x="862" y="30"/>
                    <a:pt x="862" y="30"/>
                  </a:cubicBezTo>
                  <a:cubicBezTo>
                    <a:pt x="857" y="31"/>
                    <a:pt x="857" y="31"/>
                    <a:pt x="857" y="31"/>
                  </a:cubicBezTo>
                  <a:cubicBezTo>
                    <a:pt x="855" y="31"/>
                    <a:pt x="853" y="31"/>
                    <a:pt x="850" y="31"/>
                  </a:cubicBezTo>
                  <a:cubicBezTo>
                    <a:pt x="844" y="31"/>
                    <a:pt x="837" y="31"/>
                    <a:pt x="832" y="34"/>
                  </a:cubicBezTo>
                  <a:cubicBezTo>
                    <a:pt x="832" y="34"/>
                    <a:pt x="832" y="34"/>
                    <a:pt x="832" y="34"/>
                  </a:cubicBezTo>
                  <a:cubicBezTo>
                    <a:pt x="832" y="35"/>
                    <a:pt x="832" y="35"/>
                    <a:pt x="832" y="35"/>
                  </a:cubicBezTo>
                  <a:cubicBezTo>
                    <a:pt x="831" y="35"/>
                    <a:pt x="831" y="36"/>
                    <a:pt x="831" y="37"/>
                  </a:cubicBezTo>
                  <a:cubicBezTo>
                    <a:pt x="831" y="42"/>
                    <a:pt x="831" y="42"/>
                    <a:pt x="831" y="42"/>
                  </a:cubicBezTo>
                  <a:cubicBezTo>
                    <a:pt x="826" y="41"/>
                    <a:pt x="826" y="41"/>
                    <a:pt x="826" y="41"/>
                  </a:cubicBezTo>
                  <a:cubicBezTo>
                    <a:pt x="825" y="40"/>
                    <a:pt x="824" y="40"/>
                    <a:pt x="823" y="40"/>
                  </a:cubicBezTo>
                  <a:cubicBezTo>
                    <a:pt x="823" y="40"/>
                    <a:pt x="823" y="40"/>
                    <a:pt x="823" y="40"/>
                  </a:cubicBezTo>
                  <a:cubicBezTo>
                    <a:pt x="818" y="40"/>
                    <a:pt x="815" y="43"/>
                    <a:pt x="813" y="46"/>
                  </a:cubicBezTo>
                  <a:cubicBezTo>
                    <a:pt x="808" y="51"/>
                    <a:pt x="808" y="51"/>
                    <a:pt x="808" y="51"/>
                  </a:cubicBezTo>
                  <a:cubicBezTo>
                    <a:pt x="804" y="47"/>
                    <a:pt x="804" y="47"/>
                    <a:pt x="804" y="47"/>
                  </a:cubicBezTo>
                  <a:cubicBezTo>
                    <a:pt x="802" y="45"/>
                    <a:pt x="800" y="43"/>
                    <a:pt x="797" y="43"/>
                  </a:cubicBezTo>
                  <a:cubicBezTo>
                    <a:pt x="794" y="43"/>
                    <a:pt x="792" y="45"/>
                    <a:pt x="790" y="49"/>
                  </a:cubicBezTo>
                  <a:cubicBezTo>
                    <a:pt x="786" y="56"/>
                    <a:pt x="786" y="56"/>
                    <a:pt x="786" y="56"/>
                  </a:cubicBezTo>
                  <a:cubicBezTo>
                    <a:pt x="783" y="48"/>
                    <a:pt x="783" y="48"/>
                    <a:pt x="783" y="48"/>
                  </a:cubicBezTo>
                  <a:cubicBezTo>
                    <a:pt x="782" y="46"/>
                    <a:pt x="781" y="45"/>
                    <a:pt x="781" y="43"/>
                  </a:cubicBezTo>
                  <a:cubicBezTo>
                    <a:pt x="778" y="40"/>
                    <a:pt x="771" y="37"/>
                    <a:pt x="764" y="37"/>
                  </a:cubicBezTo>
                  <a:cubicBezTo>
                    <a:pt x="761" y="37"/>
                    <a:pt x="754" y="38"/>
                    <a:pt x="750" y="41"/>
                  </a:cubicBezTo>
                  <a:cubicBezTo>
                    <a:pt x="748" y="43"/>
                    <a:pt x="741" y="55"/>
                    <a:pt x="741" y="57"/>
                  </a:cubicBezTo>
                  <a:cubicBezTo>
                    <a:pt x="741" y="59"/>
                    <a:pt x="741" y="61"/>
                    <a:pt x="744" y="65"/>
                  </a:cubicBezTo>
                  <a:cubicBezTo>
                    <a:pt x="749" y="74"/>
                    <a:pt x="749" y="74"/>
                    <a:pt x="749" y="74"/>
                  </a:cubicBezTo>
                  <a:cubicBezTo>
                    <a:pt x="739" y="72"/>
                    <a:pt x="739" y="72"/>
                    <a:pt x="739" y="72"/>
                  </a:cubicBezTo>
                  <a:cubicBezTo>
                    <a:pt x="735" y="70"/>
                    <a:pt x="730" y="69"/>
                    <a:pt x="726" y="69"/>
                  </a:cubicBezTo>
                  <a:cubicBezTo>
                    <a:pt x="720" y="68"/>
                    <a:pt x="714" y="67"/>
                    <a:pt x="707" y="67"/>
                  </a:cubicBezTo>
                  <a:cubicBezTo>
                    <a:pt x="704" y="67"/>
                    <a:pt x="700" y="67"/>
                    <a:pt x="697" y="67"/>
                  </a:cubicBezTo>
                  <a:cubicBezTo>
                    <a:pt x="696" y="67"/>
                    <a:pt x="696" y="67"/>
                    <a:pt x="696" y="67"/>
                  </a:cubicBezTo>
                  <a:cubicBezTo>
                    <a:pt x="695" y="67"/>
                    <a:pt x="695" y="67"/>
                    <a:pt x="695" y="67"/>
                  </a:cubicBezTo>
                  <a:cubicBezTo>
                    <a:pt x="695" y="68"/>
                    <a:pt x="694" y="69"/>
                    <a:pt x="694" y="70"/>
                  </a:cubicBezTo>
                  <a:cubicBezTo>
                    <a:pt x="694" y="76"/>
                    <a:pt x="694" y="76"/>
                    <a:pt x="694" y="76"/>
                  </a:cubicBezTo>
                  <a:cubicBezTo>
                    <a:pt x="689" y="75"/>
                    <a:pt x="689" y="75"/>
                    <a:pt x="689" y="75"/>
                  </a:cubicBezTo>
                  <a:cubicBezTo>
                    <a:pt x="689" y="75"/>
                    <a:pt x="688" y="75"/>
                    <a:pt x="688" y="75"/>
                  </a:cubicBezTo>
                  <a:cubicBezTo>
                    <a:pt x="687" y="75"/>
                    <a:pt x="687" y="75"/>
                    <a:pt x="687" y="75"/>
                  </a:cubicBezTo>
                  <a:cubicBezTo>
                    <a:pt x="685" y="75"/>
                    <a:pt x="682" y="75"/>
                    <a:pt x="680" y="76"/>
                  </a:cubicBezTo>
                  <a:cubicBezTo>
                    <a:pt x="678" y="77"/>
                    <a:pt x="675" y="78"/>
                    <a:pt x="673" y="78"/>
                  </a:cubicBezTo>
                  <a:cubicBezTo>
                    <a:pt x="673" y="78"/>
                    <a:pt x="672" y="78"/>
                    <a:pt x="672" y="78"/>
                  </a:cubicBezTo>
                  <a:cubicBezTo>
                    <a:pt x="671" y="78"/>
                    <a:pt x="671" y="78"/>
                    <a:pt x="670" y="78"/>
                  </a:cubicBezTo>
                  <a:cubicBezTo>
                    <a:pt x="670" y="78"/>
                    <a:pt x="670" y="78"/>
                    <a:pt x="670" y="78"/>
                  </a:cubicBezTo>
                  <a:cubicBezTo>
                    <a:pt x="669" y="78"/>
                    <a:pt x="668" y="78"/>
                    <a:pt x="667" y="78"/>
                  </a:cubicBezTo>
                  <a:cubicBezTo>
                    <a:pt x="666" y="78"/>
                    <a:pt x="665" y="78"/>
                    <a:pt x="665" y="78"/>
                  </a:cubicBezTo>
                  <a:cubicBezTo>
                    <a:pt x="663" y="78"/>
                    <a:pt x="661" y="79"/>
                    <a:pt x="660" y="79"/>
                  </a:cubicBezTo>
                  <a:cubicBezTo>
                    <a:pt x="659" y="80"/>
                    <a:pt x="659" y="80"/>
                    <a:pt x="659" y="80"/>
                  </a:cubicBezTo>
                  <a:cubicBezTo>
                    <a:pt x="656" y="80"/>
                    <a:pt x="656" y="80"/>
                    <a:pt x="656" y="80"/>
                  </a:cubicBezTo>
                  <a:cubicBezTo>
                    <a:pt x="654" y="80"/>
                    <a:pt x="653" y="79"/>
                    <a:pt x="651" y="78"/>
                  </a:cubicBezTo>
                  <a:cubicBezTo>
                    <a:pt x="650" y="76"/>
                    <a:pt x="648" y="75"/>
                    <a:pt x="645" y="75"/>
                  </a:cubicBezTo>
                  <a:cubicBezTo>
                    <a:pt x="643" y="75"/>
                    <a:pt x="641" y="76"/>
                    <a:pt x="639" y="77"/>
                  </a:cubicBezTo>
                  <a:cubicBezTo>
                    <a:pt x="637" y="78"/>
                    <a:pt x="636" y="79"/>
                    <a:pt x="634" y="79"/>
                  </a:cubicBezTo>
                  <a:cubicBezTo>
                    <a:pt x="633" y="79"/>
                    <a:pt x="632" y="79"/>
                    <a:pt x="631" y="79"/>
                  </a:cubicBezTo>
                  <a:cubicBezTo>
                    <a:pt x="629" y="79"/>
                    <a:pt x="628" y="79"/>
                    <a:pt x="627" y="79"/>
                  </a:cubicBezTo>
                  <a:cubicBezTo>
                    <a:pt x="625" y="80"/>
                    <a:pt x="624" y="81"/>
                    <a:pt x="623" y="81"/>
                  </a:cubicBezTo>
                  <a:cubicBezTo>
                    <a:pt x="615" y="86"/>
                    <a:pt x="615" y="86"/>
                    <a:pt x="615" y="86"/>
                  </a:cubicBezTo>
                  <a:cubicBezTo>
                    <a:pt x="616" y="77"/>
                    <a:pt x="616" y="77"/>
                    <a:pt x="616" y="77"/>
                  </a:cubicBezTo>
                  <a:cubicBezTo>
                    <a:pt x="616" y="75"/>
                    <a:pt x="616" y="74"/>
                    <a:pt x="615" y="73"/>
                  </a:cubicBezTo>
                  <a:cubicBezTo>
                    <a:pt x="614" y="71"/>
                    <a:pt x="612" y="70"/>
                    <a:pt x="609" y="70"/>
                  </a:cubicBezTo>
                  <a:cubicBezTo>
                    <a:pt x="607" y="70"/>
                    <a:pt x="605" y="71"/>
                    <a:pt x="604" y="72"/>
                  </a:cubicBezTo>
                  <a:cubicBezTo>
                    <a:pt x="603" y="74"/>
                    <a:pt x="603" y="75"/>
                    <a:pt x="603" y="77"/>
                  </a:cubicBezTo>
                  <a:cubicBezTo>
                    <a:pt x="603" y="78"/>
                    <a:pt x="603" y="78"/>
                    <a:pt x="603" y="78"/>
                  </a:cubicBezTo>
                  <a:cubicBezTo>
                    <a:pt x="604" y="79"/>
                    <a:pt x="605" y="80"/>
                    <a:pt x="606" y="80"/>
                  </a:cubicBezTo>
                  <a:cubicBezTo>
                    <a:pt x="614" y="83"/>
                    <a:pt x="614" y="83"/>
                    <a:pt x="614" y="83"/>
                  </a:cubicBezTo>
                  <a:cubicBezTo>
                    <a:pt x="607" y="88"/>
                    <a:pt x="607" y="88"/>
                    <a:pt x="607" y="88"/>
                  </a:cubicBezTo>
                  <a:cubicBezTo>
                    <a:pt x="605" y="89"/>
                    <a:pt x="604" y="90"/>
                    <a:pt x="603" y="91"/>
                  </a:cubicBezTo>
                  <a:cubicBezTo>
                    <a:pt x="601" y="94"/>
                    <a:pt x="599" y="95"/>
                    <a:pt x="596" y="95"/>
                  </a:cubicBezTo>
                  <a:cubicBezTo>
                    <a:pt x="595" y="95"/>
                    <a:pt x="595" y="95"/>
                    <a:pt x="594" y="95"/>
                  </a:cubicBezTo>
                  <a:cubicBezTo>
                    <a:pt x="589" y="93"/>
                    <a:pt x="589" y="93"/>
                    <a:pt x="589" y="93"/>
                  </a:cubicBezTo>
                  <a:cubicBezTo>
                    <a:pt x="591" y="88"/>
                    <a:pt x="591" y="88"/>
                    <a:pt x="591" y="88"/>
                  </a:cubicBezTo>
                  <a:cubicBezTo>
                    <a:pt x="592" y="87"/>
                    <a:pt x="592" y="86"/>
                    <a:pt x="592" y="84"/>
                  </a:cubicBezTo>
                  <a:cubicBezTo>
                    <a:pt x="592" y="83"/>
                    <a:pt x="592" y="83"/>
                    <a:pt x="592" y="83"/>
                  </a:cubicBezTo>
                  <a:cubicBezTo>
                    <a:pt x="590" y="80"/>
                    <a:pt x="585" y="79"/>
                    <a:pt x="581" y="79"/>
                  </a:cubicBezTo>
                  <a:cubicBezTo>
                    <a:pt x="577" y="79"/>
                    <a:pt x="574" y="80"/>
                    <a:pt x="573" y="83"/>
                  </a:cubicBezTo>
                  <a:cubicBezTo>
                    <a:pt x="571" y="86"/>
                    <a:pt x="571" y="89"/>
                    <a:pt x="573" y="93"/>
                  </a:cubicBezTo>
                  <a:cubicBezTo>
                    <a:pt x="576" y="99"/>
                    <a:pt x="576" y="99"/>
                    <a:pt x="576" y="99"/>
                  </a:cubicBezTo>
                  <a:cubicBezTo>
                    <a:pt x="569" y="99"/>
                    <a:pt x="569" y="99"/>
                    <a:pt x="569" y="99"/>
                  </a:cubicBezTo>
                  <a:cubicBezTo>
                    <a:pt x="568" y="99"/>
                    <a:pt x="568" y="99"/>
                    <a:pt x="568" y="99"/>
                  </a:cubicBezTo>
                  <a:cubicBezTo>
                    <a:pt x="565" y="99"/>
                    <a:pt x="562" y="99"/>
                    <a:pt x="560" y="100"/>
                  </a:cubicBezTo>
                  <a:cubicBezTo>
                    <a:pt x="553" y="102"/>
                    <a:pt x="553" y="102"/>
                    <a:pt x="553" y="102"/>
                  </a:cubicBezTo>
                  <a:cubicBezTo>
                    <a:pt x="554" y="96"/>
                    <a:pt x="554" y="96"/>
                    <a:pt x="554" y="96"/>
                  </a:cubicBezTo>
                  <a:cubicBezTo>
                    <a:pt x="554" y="95"/>
                    <a:pt x="554" y="95"/>
                    <a:pt x="554" y="95"/>
                  </a:cubicBezTo>
                  <a:cubicBezTo>
                    <a:pt x="554" y="88"/>
                    <a:pt x="545" y="85"/>
                    <a:pt x="535" y="82"/>
                  </a:cubicBezTo>
                  <a:cubicBezTo>
                    <a:pt x="533" y="82"/>
                    <a:pt x="531" y="81"/>
                    <a:pt x="530" y="81"/>
                  </a:cubicBezTo>
                  <a:cubicBezTo>
                    <a:pt x="528" y="80"/>
                    <a:pt x="525" y="79"/>
                    <a:pt x="523" y="78"/>
                  </a:cubicBezTo>
                  <a:cubicBezTo>
                    <a:pt x="516" y="75"/>
                    <a:pt x="510" y="73"/>
                    <a:pt x="503" y="72"/>
                  </a:cubicBezTo>
                  <a:cubicBezTo>
                    <a:pt x="502" y="72"/>
                    <a:pt x="502" y="72"/>
                    <a:pt x="501" y="72"/>
                  </a:cubicBezTo>
                  <a:cubicBezTo>
                    <a:pt x="500" y="72"/>
                    <a:pt x="499" y="72"/>
                    <a:pt x="498" y="72"/>
                  </a:cubicBezTo>
                  <a:cubicBezTo>
                    <a:pt x="497" y="72"/>
                    <a:pt x="497" y="72"/>
                    <a:pt x="496" y="72"/>
                  </a:cubicBezTo>
                  <a:cubicBezTo>
                    <a:pt x="496" y="72"/>
                    <a:pt x="495" y="72"/>
                    <a:pt x="495" y="72"/>
                  </a:cubicBezTo>
                  <a:cubicBezTo>
                    <a:pt x="491" y="72"/>
                    <a:pt x="487" y="70"/>
                    <a:pt x="484" y="69"/>
                  </a:cubicBezTo>
                  <a:cubicBezTo>
                    <a:pt x="481" y="68"/>
                    <a:pt x="478" y="67"/>
                    <a:pt x="475" y="67"/>
                  </a:cubicBezTo>
                  <a:cubicBezTo>
                    <a:pt x="474" y="67"/>
                    <a:pt x="474" y="67"/>
                    <a:pt x="473" y="67"/>
                  </a:cubicBezTo>
                  <a:cubicBezTo>
                    <a:pt x="472" y="67"/>
                    <a:pt x="471" y="67"/>
                    <a:pt x="469" y="67"/>
                  </a:cubicBezTo>
                  <a:cubicBezTo>
                    <a:pt x="469" y="67"/>
                    <a:pt x="468" y="67"/>
                    <a:pt x="467" y="67"/>
                  </a:cubicBezTo>
                  <a:cubicBezTo>
                    <a:pt x="467" y="67"/>
                    <a:pt x="467" y="67"/>
                    <a:pt x="467" y="67"/>
                  </a:cubicBezTo>
                  <a:cubicBezTo>
                    <a:pt x="471" y="64"/>
                    <a:pt x="471" y="64"/>
                    <a:pt x="471" y="64"/>
                  </a:cubicBezTo>
                  <a:cubicBezTo>
                    <a:pt x="468" y="59"/>
                    <a:pt x="468" y="59"/>
                    <a:pt x="468" y="59"/>
                  </a:cubicBezTo>
                  <a:cubicBezTo>
                    <a:pt x="465" y="67"/>
                    <a:pt x="465" y="67"/>
                    <a:pt x="465" y="67"/>
                  </a:cubicBezTo>
                  <a:cubicBezTo>
                    <a:pt x="463" y="66"/>
                    <a:pt x="462" y="65"/>
                    <a:pt x="461" y="63"/>
                  </a:cubicBezTo>
                  <a:cubicBezTo>
                    <a:pt x="460" y="61"/>
                    <a:pt x="459" y="60"/>
                    <a:pt x="456" y="58"/>
                  </a:cubicBezTo>
                  <a:cubicBezTo>
                    <a:pt x="453" y="57"/>
                    <a:pt x="450" y="57"/>
                    <a:pt x="446" y="57"/>
                  </a:cubicBezTo>
                  <a:cubicBezTo>
                    <a:pt x="444" y="57"/>
                    <a:pt x="441" y="57"/>
                    <a:pt x="438" y="57"/>
                  </a:cubicBezTo>
                  <a:cubicBezTo>
                    <a:pt x="435" y="57"/>
                    <a:pt x="433" y="58"/>
                    <a:pt x="430" y="58"/>
                  </a:cubicBezTo>
                  <a:cubicBezTo>
                    <a:pt x="429" y="58"/>
                    <a:pt x="429" y="58"/>
                    <a:pt x="429" y="58"/>
                  </a:cubicBezTo>
                  <a:cubicBezTo>
                    <a:pt x="427" y="58"/>
                    <a:pt x="424" y="57"/>
                    <a:pt x="422" y="57"/>
                  </a:cubicBezTo>
                  <a:cubicBezTo>
                    <a:pt x="419" y="57"/>
                    <a:pt x="417" y="56"/>
                    <a:pt x="415" y="56"/>
                  </a:cubicBezTo>
                  <a:cubicBezTo>
                    <a:pt x="414" y="56"/>
                    <a:pt x="414" y="56"/>
                    <a:pt x="413" y="56"/>
                  </a:cubicBezTo>
                  <a:cubicBezTo>
                    <a:pt x="411" y="57"/>
                    <a:pt x="410" y="57"/>
                    <a:pt x="408" y="58"/>
                  </a:cubicBezTo>
                  <a:cubicBezTo>
                    <a:pt x="407" y="58"/>
                    <a:pt x="406" y="58"/>
                    <a:pt x="405" y="58"/>
                  </a:cubicBezTo>
                  <a:cubicBezTo>
                    <a:pt x="405" y="58"/>
                    <a:pt x="404" y="58"/>
                    <a:pt x="402" y="58"/>
                  </a:cubicBezTo>
                  <a:cubicBezTo>
                    <a:pt x="401" y="58"/>
                    <a:pt x="400" y="58"/>
                    <a:pt x="399" y="58"/>
                  </a:cubicBezTo>
                  <a:cubicBezTo>
                    <a:pt x="398" y="58"/>
                    <a:pt x="398" y="58"/>
                    <a:pt x="398" y="58"/>
                  </a:cubicBezTo>
                  <a:cubicBezTo>
                    <a:pt x="396" y="58"/>
                    <a:pt x="394" y="59"/>
                    <a:pt x="391" y="61"/>
                  </a:cubicBezTo>
                  <a:cubicBezTo>
                    <a:pt x="390" y="62"/>
                    <a:pt x="389" y="63"/>
                    <a:pt x="387" y="63"/>
                  </a:cubicBezTo>
                  <a:cubicBezTo>
                    <a:pt x="384" y="65"/>
                    <a:pt x="380" y="65"/>
                    <a:pt x="376" y="65"/>
                  </a:cubicBezTo>
                  <a:cubicBezTo>
                    <a:pt x="373" y="65"/>
                    <a:pt x="370" y="66"/>
                    <a:pt x="367" y="66"/>
                  </a:cubicBezTo>
                  <a:cubicBezTo>
                    <a:pt x="363" y="67"/>
                    <a:pt x="360" y="69"/>
                    <a:pt x="357" y="71"/>
                  </a:cubicBezTo>
                  <a:cubicBezTo>
                    <a:pt x="354" y="73"/>
                    <a:pt x="352" y="75"/>
                    <a:pt x="349" y="76"/>
                  </a:cubicBezTo>
                  <a:cubicBezTo>
                    <a:pt x="349" y="76"/>
                    <a:pt x="348" y="76"/>
                    <a:pt x="348" y="76"/>
                  </a:cubicBezTo>
                  <a:cubicBezTo>
                    <a:pt x="347" y="76"/>
                    <a:pt x="346" y="76"/>
                    <a:pt x="345" y="76"/>
                  </a:cubicBezTo>
                  <a:cubicBezTo>
                    <a:pt x="344" y="76"/>
                    <a:pt x="344" y="76"/>
                    <a:pt x="344" y="76"/>
                  </a:cubicBezTo>
                  <a:cubicBezTo>
                    <a:pt x="343" y="75"/>
                    <a:pt x="342" y="75"/>
                    <a:pt x="340" y="75"/>
                  </a:cubicBezTo>
                  <a:cubicBezTo>
                    <a:pt x="337" y="75"/>
                    <a:pt x="335" y="76"/>
                    <a:pt x="334" y="79"/>
                  </a:cubicBezTo>
                  <a:cubicBezTo>
                    <a:pt x="333" y="79"/>
                    <a:pt x="333" y="79"/>
                    <a:pt x="333" y="79"/>
                  </a:cubicBezTo>
                  <a:cubicBezTo>
                    <a:pt x="333" y="81"/>
                    <a:pt x="333" y="83"/>
                    <a:pt x="334" y="85"/>
                  </a:cubicBezTo>
                  <a:cubicBezTo>
                    <a:pt x="336" y="87"/>
                    <a:pt x="336" y="87"/>
                    <a:pt x="336" y="87"/>
                  </a:cubicBezTo>
                  <a:cubicBezTo>
                    <a:pt x="333" y="90"/>
                    <a:pt x="333" y="90"/>
                    <a:pt x="333" y="90"/>
                  </a:cubicBezTo>
                  <a:cubicBezTo>
                    <a:pt x="332" y="92"/>
                    <a:pt x="329" y="93"/>
                    <a:pt x="327" y="95"/>
                  </a:cubicBezTo>
                  <a:cubicBezTo>
                    <a:pt x="323" y="97"/>
                    <a:pt x="320" y="99"/>
                    <a:pt x="317" y="102"/>
                  </a:cubicBezTo>
                  <a:cubicBezTo>
                    <a:pt x="316" y="104"/>
                    <a:pt x="315" y="105"/>
                    <a:pt x="315" y="107"/>
                  </a:cubicBezTo>
                  <a:cubicBezTo>
                    <a:pt x="315" y="108"/>
                    <a:pt x="314" y="108"/>
                    <a:pt x="314" y="109"/>
                  </a:cubicBezTo>
                  <a:cubicBezTo>
                    <a:pt x="314" y="109"/>
                    <a:pt x="314" y="109"/>
                    <a:pt x="314" y="109"/>
                  </a:cubicBezTo>
                  <a:cubicBezTo>
                    <a:pt x="314" y="109"/>
                    <a:pt x="314" y="109"/>
                    <a:pt x="314" y="109"/>
                  </a:cubicBezTo>
                  <a:cubicBezTo>
                    <a:pt x="313" y="110"/>
                    <a:pt x="312" y="111"/>
                    <a:pt x="311" y="112"/>
                  </a:cubicBezTo>
                  <a:cubicBezTo>
                    <a:pt x="309" y="113"/>
                    <a:pt x="308" y="114"/>
                    <a:pt x="307" y="116"/>
                  </a:cubicBezTo>
                  <a:cubicBezTo>
                    <a:pt x="305" y="118"/>
                    <a:pt x="305" y="119"/>
                    <a:pt x="304" y="121"/>
                  </a:cubicBezTo>
                  <a:cubicBezTo>
                    <a:pt x="304" y="121"/>
                    <a:pt x="304" y="122"/>
                    <a:pt x="304" y="122"/>
                  </a:cubicBezTo>
                  <a:cubicBezTo>
                    <a:pt x="304" y="124"/>
                    <a:pt x="304" y="124"/>
                    <a:pt x="304" y="124"/>
                  </a:cubicBezTo>
                  <a:cubicBezTo>
                    <a:pt x="302" y="125"/>
                    <a:pt x="302" y="125"/>
                    <a:pt x="302" y="125"/>
                  </a:cubicBezTo>
                  <a:cubicBezTo>
                    <a:pt x="300" y="126"/>
                    <a:pt x="296" y="126"/>
                    <a:pt x="293" y="126"/>
                  </a:cubicBezTo>
                  <a:cubicBezTo>
                    <a:pt x="290" y="126"/>
                    <a:pt x="287" y="126"/>
                    <a:pt x="284" y="127"/>
                  </a:cubicBezTo>
                  <a:cubicBezTo>
                    <a:pt x="282" y="128"/>
                    <a:pt x="280" y="129"/>
                    <a:pt x="279" y="131"/>
                  </a:cubicBezTo>
                  <a:cubicBezTo>
                    <a:pt x="278" y="132"/>
                    <a:pt x="277" y="133"/>
                    <a:pt x="275" y="133"/>
                  </a:cubicBezTo>
                  <a:cubicBezTo>
                    <a:pt x="273" y="134"/>
                    <a:pt x="271" y="135"/>
                    <a:pt x="268" y="136"/>
                  </a:cubicBezTo>
                  <a:cubicBezTo>
                    <a:pt x="262" y="139"/>
                    <a:pt x="255" y="141"/>
                    <a:pt x="252" y="147"/>
                  </a:cubicBezTo>
                  <a:cubicBezTo>
                    <a:pt x="252" y="147"/>
                    <a:pt x="252" y="147"/>
                    <a:pt x="252" y="147"/>
                  </a:cubicBezTo>
                  <a:cubicBezTo>
                    <a:pt x="251" y="148"/>
                    <a:pt x="251" y="148"/>
                    <a:pt x="251" y="148"/>
                  </a:cubicBezTo>
                  <a:cubicBezTo>
                    <a:pt x="250" y="153"/>
                    <a:pt x="252" y="158"/>
                    <a:pt x="253" y="161"/>
                  </a:cubicBezTo>
                  <a:cubicBezTo>
                    <a:pt x="253" y="163"/>
                    <a:pt x="254" y="164"/>
                    <a:pt x="254" y="166"/>
                  </a:cubicBezTo>
                  <a:cubicBezTo>
                    <a:pt x="254" y="167"/>
                    <a:pt x="254" y="168"/>
                    <a:pt x="254" y="169"/>
                  </a:cubicBezTo>
                  <a:cubicBezTo>
                    <a:pt x="254" y="171"/>
                    <a:pt x="254" y="173"/>
                    <a:pt x="255" y="176"/>
                  </a:cubicBezTo>
                  <a:cubicBezTo>
                    <a:pt x="257" y="183"/>
                    <a:pt x="266" y="188"/>
                    <a:pt x="274" y="188"/>
                  </a:cubicBezTo>
                  <a:cubicBezTo>
                    <a:pt x="276" y="188"/>
                    <a:pt x="277" y="188"/>
                    <a:pt x="279" y="188"/>
                  </a:cubicBezTo>
                  <a:cubicBezTo>
                    <a:pt x="283" y="195"/>
                    <a:pt x="283" y="195"/>
                    <a:pt x="283" y="195"/>
                  </a:cubicBezTo>
                  <a:cubicBezTo>
                    <a:pt x="281" y="197"/>
                    <a:pt x="280" y="198"/>
                    <a:pt x="279" y="201"/>
                  </a:cubicBezTo>
                  <a:cubicBezTo>
                    <a:pt x="277" y="206"/>
                    <a:pt x="279" y="211"/>
                    <a:pt x="281" y="216"/>
                  </a:cubicBezTo>
                  <a:cubicBezTo>
                    <a:pt x="283" y="219"/>
                    <a:pt x="284" y="222"/>
                    <a:pt x="284" y="225"/>
                  </a:cubicBezTo>
                  <a:cubicBezTo>
                    <a:pt x="283" y="226"/>
                    <a:pt x="283" y="226"/>
                    <a:pt x="283" y="226"/>
                  </a:cubicBezTo>
                  <a:cubicBezTo>
                    <a:pt x="282" y="227"/>
                    <a:pt x="282" y="227"/>
                    <a:pt x="282" y="227"/>
                  </a:cubicBezTo>
                  <a:cubicBezTo>
                    <a:pt x="281" y="229"/>
                    <a:pt x="278" y="230"/>
                    <a:pt x="266" y="230"/>
                  </a:cubicBezTo>
                  <a:cubicBezTo>
                    <a:pt x="263" y="230"/>
                    <a:pt x="260" y="230"/>
                    <a:pt x="257" y="231"/>
                  </a:cubicBezTo>
                  <a:cubicBezTo>
                    <a:pt x="252" y="232"/>
                    <a:pt x="250" y="236"/>
                    <a:pt x="247" y="240"/>
                  </a:cubicBezTo>
                  <a:cubicBezTo>
                    <a:pt x="246" y="242"/>
                    <a:pt x="244" y="244"/>
                    <a:pt x="243" y="246"/>
                  </a:cubicBezTo>
                  <a:cubicBezTo>
                    <a:pt x="240" y="249"/>
                    <a:pt x="234" y="254"/>
                    <a:pt x="229" y="256"/>
                  </a:cubicBezTo>
                  <a:cubicBezTo>
                    <a:pt x="228" y="256"/>
                    <a:pt x="227" y="257"/>
                    <a:pt x="226" y="257"/>
                  </a:cubicBezTo>
                  <a:cubicBezTo>
                    <a:pt x="225" y="257"/>
                    <a:pt x="224" y="257"/>
                    <a:pt x="224" y="257"/>
                  </a:cubicBezTo>
                  <a:cubicBezTo>
                    <a:pt x="212" y="260"/>
                    <a:pt x="212" y="260"/>
                    <a:pt x="212" y="260"/>
                  </a:cubicBezTo>
                  <a:cubicBezTo>
                    <a:pt x="219" y="250"/>
                    <a:pt x="219" y="250"/>
                    <a:pt x="219" y="250"/>
                  </a:cubicBezTo>
                  <a:cubicBezTo>
                    <a:pt x="221" y="248"/>
                    <a:pt x="222" y="246"/>
                    <a:pt x="221" y="244"/>
                  </a:cubicBezTo>
                  <a:cubicBezTo>
                    <a:pt x="221" y="240"/>
                    <a:pt x="218" y="239"/>
                    <a:pt x="214" y="237"/>
                  </a:cubicBezTo>
                  <a:cubicBezTo>
                    <a:pt x="214" y="237"/>
                    <a:pt x="213" y="236"/>
                    <a:pt x="212" y="236"/>
                  </a:cubicBezTo>
                  <a:cubicBezTo>
                    <a:pt x="211" y="236"/>
                    <a:pt x="211" y="236"/>
                    <a:pt x="211" y="236"/>
                  </a:cubicBezTo>
                  <a:cubicBezTo>
                    <a:pt x="209" y="234"/>
                    <a:pt x="209" y="234"/>
                    <a:pt x="209" y="234"/>
                  </a:cubicBezTo>
                  <a:cubicBezTo>
                    <a:pt x="209" y="234"/>
                    <a:pt x="209" y="233"/>
                    <a:pt x="208" y="232"/>
                  </a:cubicBezTo>
                  <a:cubicBezTo>
                    <a:pt x="208" y="230"/>
                    <a:pt x="207" y="228"/>
                    <a:pt x="206" y="227"/>
                  </a:cubicBezTo>
                  <a:cubicBezTo>
                    <a:pt x="205" y="225"/>
                    <a:pt x="203" y="223"/>
                    <a:pt x="201" y="221"/>
                  </a:cubicBezTo>
                  <a:cubicBezTo>
                    <a:pt x="199" y="220"/>
                    <a:pt x="197" y="218"/>
                    <a:pt x="196" y="217"/>
                  </a:cubicBezTo>
                  <a:cubicBezTo>
                    <a:pt x="195" y="215"/>
                    <a:pt x="194" y="214"/>
                    <a:pt x="192" y="212"/>
                  </a:cubicBezTo>
                  <a:cubicBezTo>
                    <a:pt x="190" y="209"/>
                    <a:pt x="188" y="207"/>
                    <a:pt x="187" y="206"/>
                  </a:cubicBezTo>
                  <a:cubicBezTo>
                    <a:pt x="185" y="203"/>
                    <a:pt x="185" y="203"/>
                    <a:pt x="185" y="203"/>
                  </a:cubicBezTo>
                  <a:cubicBezTo>
                    <a:pt x="188" y="200"/>
                    <a:pt x="188" y="200"/>
                    <a:pt x="188" y="200"/>
                  </a:cubicBezTo>
                  <a:cubicBezTo>
                    <a:pt x="189" y="198"/>
                    <a:pt x="191" y="196"/>
                    <a:pt x="192" y="193"/>
                  </a:cubicBezTo>
                  <a:cubicBezTo>
                    <a:pt x="192" y="192"/>
                    <a:pt x="192" y="192"/>
                    <a:pt x="192" y="192"/>
                  </a:cubicBezTo>
                  <a:cubicBezTo>
                    <a:pt x="192" y="192"/>
                    <a:pt x="192" y="192"/>
                    <a:pt x="192" y="192"/>
                  </a:cubicBezTo>
                  <a:cubicBezTo>
                    <a:pt x="191" y="190"/>
                    <a:pt x="190" y="188"/>
                    <a:pt x="186" y="187"/>
                  </a:cubicBezTo>
                  <a:cubicBezTo>
                    <a:pt x="181" y="186"/>
                    <a:pt x="181" y="186"/>
                    <a:pt x="181" y="186"/>
                  </a:cubicBezTo>
                  <a:cubicBezTo>
                    <a:pt x="183" y="181"/>
                    <a:pt x="183" y="181"/>
                    <a:pt x="183" y="181"/>
                  </a:cubicBezTo>
                  <a:cubicBezTo>
                    <a:pt x="184" y="180"/>
                    <a:pt x="184" y="179"/>
                    <a:pt x="184" y="177"/>
                  </a:cubicBezTo>
                  <a:cubicBezTo>
                    <a:pt x="184" y="176"/>
                    <a:pt x="184" y="176"/>
                    <a:pt x="184" y="176"/>
                  </a:cubicBezTo>
                  <a:cubicBezTo>
                    <a:pt x="183" y="176"/>
                    <a:pt x="183" y="176"/>
                    <a:pt x="183" y="176"/>
                  </a:cubicBezTo>
                  <a:cubicBezTo>
                    <a:pt x="182" y="175"/>
                    <a:pt x="181" y="174"/>
                    <a:pt x="180" y="174"/>
                  </a:cubicBezTo>
                  <a:cubicBezTo>
                    <a:pt x="179" y="174"/>
                    <a:pt x="179" y="174"/>
                    <a:pt x="179" y="175"/>
                  </a:cubicBezTo>
                  <a:cubicBezTo>
                    <a:pt x="178" y="175"/>
                    <a:pt x="178" y="175"/>
                    <a:pt x="178" y="175"/>
                  </a:cubicBezTo>
                  <a:cubicBezTo>
                    <a:pt x="177" y="175"/>
                    <a:pt x="177" y="175"/>
                    <a:pt x="177" y="175"/>
                  </a:cubicBezTo>
                  <a:cubicBezTo>
                    <a:pt x="176" y="177"/>
                    <a:pt x="174" y="177"/>
                    <a:pt x="171" y="178"/>
                  </a:cubicBezTo>
                  <a:cubicBezTo>
                    <a:pt x="169" y="178"/>
                    <a:pt x="167" y="178"/>
                    <a:pt x="164" y="179"/>
                  </a:cubicBezTo>
                  <a:cubicBezTo>
                    <a:pt x="159" y="181"/>
                    <a:pt x="151" y="188"/>
                    <a:pt x="150" y="191"/>
                  </a:cubicBezTo>
                  <a:cubicBezTo>
                    <a:pt x="149" y="194"/>
                    <a:pt x="149" y="198"/>
                    <a:pt x="149" y="201"/>
                  </a:cubicBezTo>
                  <a:cubicBezTo>
                    <a:pt x="150" y="203"/>
                    <a:pt x="150" y="205"/>
                    <a:pt x="150" y="208"/>
                  </a:cubicBezTo>
                  <a:cubicBezTo>
                    <a:pt x="150" y="214"/>
                    <a:pt x="150" y="214"/>
                    <a:pt x="150" y="214"/>
                  </a:cubicBezTo>
                  <a:cubicBezTo>
                    <a:pt x="144" y="212"/>
                    <a:pt x="144" y="212"/>
                    <a:pt x="144" y="212"/>
                  </a:cubicBezTo>
                  <a:cubicBezTo>
                    <a:pt x="143" y="212"/>
                    <a:pt x="141" y="212"/>
                    <a:pt x="140" y="212"/>
                  </a:cubicBezTo>
                  <a:cubicBezTo>
                    <a:pt x="136" y="212"/>
                    <a:pt x="132" y="213"/>
                    <a:pt x="130" y="215"/>
                  </a:cubicBezTo>
                  <a:cubicBezTo>
                    <a:pt x="127" y="216"/>
                    <a:pt x="125" y="218"/>
                    <a:pt x="124" y="220"/>
                  </a:cubicBezTo>
                  <a:cubicBezTo>
                    <a:pt x="122" y="221"/>
                    <a:pt x="122" y="222"/>
                    <a:pt x="120" y="223"/>
                  </a:cubicBezTo>
                  <a:cubicBezTo>
                    <a:pt x="119" y="223"/>
                    <a:pt x="118" y="224"/>
                    <a:pt x="116" y="224"/>
                  </a:cubicBezTo>
                  <a:cubicBezTo>
                    <a:pt x="113" y="224"/>
                    <a:pt x="111" y="225"/>
                    <a:pt x="110" y="229"/>
                  </a:cubicBezTo>
                  <a:cubicBezTo>
                    <a:pt x="109" y="232"/>
                    <a:pt x="110" y="234"/>
                    <a:pt x="112" y="235"/>
                  </a:cubicBezTo>
                  <a:cubicBezTo>
                    <a:pt x="113" y="238"/>
                    <a:pt x="113" y="238"/>
                    <a:pt x="113" y="238"/>
                  </a:cubicBezTo>
                  <a:cubicBezTo>
                    <a:pt x="111" y="241"/>
                    <a:pt x="111" y="241"/>
                    <a:pt x="111" y="241"/>
                  </a:cubicBezTo>
                  <a:cubicBezTo>
                    <a:pt x="110" y="242"/>
                    <a:pt x="110" y="242"/>
                    <a:pt x="110" y="242"/>
                  </a:cubicBezTo>
                  <a:cubicBezTo>
                    <a:pt x="108" y="243"/>
                    <a:pt x="106" y="245"/>
                    <a:pt x="105" y="249"/>
                  </a:cubicBezTo>
                  <a:cubicBezTo>
                    <a:pt x="105" y="250"/>
                    <a:pt x="105" y="250"/>
                    <a:pt x="105" y="250"/>
                  </a:cubicBezTo>
                  <a:cubicBezTo>
                    <a:pt x="105" y="251"/>
                    <a:pt x="105" y="251"/>
                    <a:pt x="105" y="251"/>
                  </a:cubicBezTo>
                  <a:cubicBezTo>
                    <a:pt x="108" y="254"/>
                    <a:pt x="111" y="256"/>
                    <a:pt x="116" y="256"/>
                  </a:cubicBezTo>
                  <a:cubicBezTo>
                    <a:pt x="121" y="256"/>
                    <a:pt x="126" y="254"/>
                    <a:pt x="131" y="252"/>
                  </a:cubicBezTo>
                  <a:cubicBezTo>
                    <a:pt x="133" y="251"/>
                    <a:pt x="135" y="251"/>
                    <a:pt x="136" y="250"/>
                  </a:cubicBezTo>
                  <a:cubicBezTo>
                    <a:pt x="137" y="250"/>
                    <a:pt x="138" y="250"/>
                    <a:pt x="139" y="250"/>
                  </a:cubicBezTo>
                  <a:cubicBezTo>
                    <a:pt x="142" y="249"/>
                    <a:pt x="146" y="249"/>
                    <a:pt x="148" y="246"/>
                  </a:cubicBezTo>
                  <a:cubicBezTo>
                    <a:pt x="149" y="244"/>
                    <a:pt x="149" y="241"/>
                    <a:pt x="149" y="238"/>
                  </a:cubicBezTo>
                  <a:cubicBezTo>
                    <a:pt x="149" y="236"/>
                    <a:pt x="149" y="234"/>
                    <a:pt x="150" y="232"/>
                  </a:cubicBezTo>
                  <a:cubicBezTo>
                    <a:pt x="150" y="230"/>
                    <a:pt x="151" y="229"/>
                    <a:pt x="153" y="228"/>
                  </a:cubicBezTo>
                  <a:cubicBezTo>
                    <a:pt x="154" y="227"/>
                    <a:pt x="155" y="226"/>
                    <a:pt x="156" y="224"/>
                  </a:cubicBezTo>
                  <a:cubicBezTo>
                    <a:pt x="157" y="219"/>
                    <a:pt x="157" y="219"/>
                    <a:pt x="157" y="219"/>
                  </a:cubicBezTo>
                  <a:cubicBezTo>
                    <a:pt x="162" y="221"/>
                    <a:pt x="162" y="221"/>
                    <a:pt x="162" y="221"/>
                  </a:cubicBezTo>
                  <a:cubicBezTo>
                    <a:pt x="164" y="222"/>
                    <a:pt x="165" y="222"/>
                    <a:pt x="167" y="223"/>
                  </a:cubicBezTo>
                  <a:cubicBezTo>
                    <a:pt x="168" y="222"/>
                    <a:pt x="168" y="222"/>
                    <a:pt x="168" y="222"/>
                  </a:cubicBezTo>
                  <a:cubicBezTo>
                    <a:pt x="169" y="223"/>
                    <a:pt x="169" y="223"/>
                    <a:pt x="169" y="223"/>
                  </a:cubicBezTo>
                  <a:cubicBezTo>
                    <a:pt x="171" y="224"/>
                    <a:pt x="172" y="226"/>
                    <a:pt x="173" y="227"/>
                  </a:cubicBezTo>
                  <a:cubicBezTo>
                    <a:pt x="176" y="231"/>
                    <a:pt x="176" y="231"/>
                    <a:pt x="176" y="231"/>
                  </a:cubicBezTo>
                  <a:cubicBezTo>
                    <a:pt x="170" y="233"/>
                    <a:pt x="170" y="233"/>
                    <a:pt x="170" y="233"/>
                  </a:cubicBezTo>
                  <a:cubicBezTo>
                    <a:pt x="168" y="234"/>
                    <a:pt x="165" y="235"/>
                    <a:pt x="163" y="237"/>
                  </a:cubicBezTo>
                  <a:cubicBezTo>
                    <a:pt x="163" y="237"/>
                    <a:pt x="163" y="237"/>
                    <a:pt x="163" y="237"/>
                  </a:cubicBezTo>
                  <a:cubicBezTo>
                    <a:pt x="163" y="238"/>
                    <a:pt x="163" y="238"/>
                    <a:pt x="163" y="238"/>
                  </a:cubicBezTo>
                  <a:cubicBezTo>
                    <a:pt x="163" y="242"/>
                    <a:pt x="162" y="243"/>
                    <a:pt x="160" y="245"/>
                  </a:cubicBezTo>
                  <a:cubicBezTo>
                    <a:pt x="159" y="246"/>
                    <a:pt x="157" y="248"/>
                    <a:pt x="156" y="250"/>
                  </a:cubicBezTo>
                  <a:cubicBezTo>
                    <a:pt x="156" y="251"/>
                    <a:pt x="156" y="251"/>
                    <a:pt x="156" y="251"/>
                  </a:cubicBezTo>
                  <a:cubicBezTo>
                    <a:pt x="156" y="251"/>
                    <a:pt x="156" y="251"/>
                    <a:pt x="156" y="251"/>
                  </a:cubicBezTo>
                  <a:cubicBezTo>
                    <a:pt x="157" y="252"/>
                    <a:pt x="157" y="253"/>
                    <a:pt x="158" y="254"/>
                  </a:cubicBezTo>
                  <a:cubicBezTo>
                    <a:pt x="162" y="257"/>
                    <a:pt x="162" y="257"/>
                    <a:pt x="162" y="257"/>
                  </a:cubicBezTo>
                  <a:cubicBezTo>
                    <a:pt x="158" y="260"/>
                    <a:pt x="158" y="260"/>
                    <a:pt x="158" y="260"/>
                  </a:cubicBezTo>
                  <a:cubicBezTo>
                    <a:pt x="156" y="263"/>
                    <a:pt x="156" y="264"/>
                    <a:pt x="156" y="266"/>
                  </a:cubicBezTo>
                  <a:cubicBezTo>
                    <a:pt x="157" y="267"/>
                    <a:pt x="157" y="267"/>
                    <a:pt x="157" y="267"/>
                  </a:cubicBezTo>
                  <a:cubicBezTo>
                    <a:pt x="157" y="267"/>
                    <a:pt x="157" y="267"/>
                    <a:pt x="157" y="267"/>
                  </a:cubicBezTo>
                  <a:cubicBezTo>
                    <a:pt x="159" y="269"/>
                    <a:pt x="161" y="269"/>
                    <a:pt x="164" y="269"/>
                  </a:cubicBezTo>
                  <a:cubicBezTo>
                    <a:pt x="167" y="269"/>
                    <a:pt x="170" y="268"/>
                    <a:pt x="173" y="267"/>
                  </a:cubicBezTo>
                  <a:cubicBezTo>
                    <a:pt x="174" y="266"/>
                    <a:pt x="176" y="266"/>
                    <a:pt x="178" y="266"/>
                  </a:cubicBezTo>
                  <a:cubicBezTo>
                    <a:pt x="180" y="265"/>
                    <a:pt x="183" y="265"/>
                    <a:pt x="186" y="265"/>
                  </a:cubicBezTo>
                  <a:cubicBezTo>
                    <a:pt x="187" y="273"/>
                    <a:pt x="187" y="273"/>
                    <a:pt x="187" y="273"/>
                  </a:cubicBezTo>
                  <a:cubicBezTo>
                    <a:pt x="185" y="274"/>
                    <a:pt x="184" y="276"/>
                    <a:pt x="183" y="279"/>
                  </a:cubicBezTo>
                  <a:cubicBezTo>
                    <a:pt x="182" y="280"/>
                    <a:pt x="182" y="280"/>
                    <a:pt x="182" y="280"/>
                  </a:cubicBezTo>
                  <a:cubicBezTo>
                    <a:pt x="181" y="283"/>
                    <a:pt x="181" y="283"/>
                    <a:pt x="181" y="283"/>
                  </a:cubicBezTo>
                  <a:cubicBezTo>
                    <a:pt x="178" y="283"/>
                    <a:pt x="178" y="283"/>
                    <a:pt x="178" y="283"/>
                  </a:cubicBezTo>
                  <a:cubicBezTo>
                    <a:pt x="178" y="283"/>
                    <a:pt x="178" y="283"/>
                    <a:pt x="177" y="283"/>
                  </a:cubicBezTo>
                  <a:cubicBezTo>
                    <a:pt x="176" y="283"/>
                    <a:pt x="173" y="283"/>
                    <a:pt x="171" y="283"/>
                  </a:cubicBezTo>
                  <a:cubicBezTo>
                    <a:pt x="168" y="282"/>
                    <a:pt x="166" y="282"/>
                    <a:pt x="164" y="282"/>
                  </a:cubicBezTo>
                  <a:cubicBezTo>
                    <a:pt x="159" y="282"/>
                    <a:pt x="156" y="284"/>
                    <a:pt x="154" y="289"/>
                  </a:cubicBezTo>
                  <a:cubicBezTo>
                    <a:pt x="154" y="290"/>
                    <a:pt x="154" y="290"/>
                    <a:pt x="154" y="290"/>
                  </a:cubicBezTo>
                  <a:cubicBezTo>
                    <a:pt x="155" y="291"/>
                    <a:pt x="155" y="291"/>
                    <a:pt x="155" y="291"/>
                  </a:cubicBezTo>
                  <a:cubicBezTo>
                    <a:pt x="157" y="296"/>
                    <a:pt x="162" y="297"/>
                    <a:pt x="167" y="298"/>
                  </a:cubicBezTo>
                  <a:cubicBezTo>
                    <a:pt x="169" y="299"/>
                    <a:pt x="171" y="300"/>
                    <a:pt x="174" y="301"/>
                  </a:cubicBezTo>
                  <a:cubicBezTo>
                    <a:pt x="177" y="303"/>
                    <a:pt x="184" y="313"/>
                    <a:pt x="185" y="316"/>
                  </a:cubicBezTo>
                  <a:cubicBezTo>
                    <a:pt x="186" y="319"/>
                    <a:pt x="185" y="332"/>
                    <a:pt x="183" y="336"/>
                  </a:cubicBezTo>
                  <a:cubicBezTo>
                    <a:pt x="182" y="340"/>
                    <a:pt x="180" y="341"/>
                    <a:pt x="175" y="341"/>
                  </a:cubicBezTo>
                  <a:cubicBezTo>
                    <a:pt x="173" y="341"/>
                    <a:pt x="171" y="341"/>
                    <a:pt x="169" y="341"/>
                  </a:cubicBezTo>
                  <a:cubicBezTo>
                    <a:pt x="167" y="340"/>
                    <a:pt x="164" y="340"/>
                    <a:pt x="162" y="340"/>
                  </a:cubicBezTo>
                  <a:cubicBezTo>
                    <a:pt x="162" y="340"/>
                    <a:pt x="162" y="340"/>
                    <a:pt x="162" y="340"/>
                  </a:cubicBezTo>
                  <a:cubicBezTo>
                    <a:pt x="160" y="340"/>
                    <a:pt x="159" y="340"/>
                    <a:pt x="157" y="341"/>
                  </a:cubicBezTo>
                  <a:cubicBezTo>
                    <a:pt x="156" y="341"/>
                    <a:pt x="155" y="341"/>
                    <a:pt x="154" y="341"/>
                  </a:cubicBezTo>
                  <a:cubicBezTo>
                    <a:pt x="153" y="341"/>
                    <a:pt x="153" y="341"/>
                    <a:pt x="153" y="341"/>
                  </a:cubicBezTo>
                  <a:cubicBezTo>
                    <a:pt x="149" y="341"/>
                    <a:pt x="145" y="340"/>
                    <a:pt x="141" y="339"/>
                  </a:cubicBezTo>
                  <a:cubicBezTo>
                    <a:pt x="135" y="339"/>
                    <a:pt x="130" y="338"/>
                    <a:pt x="125" y="338"/>
                  </a:cubicBezTo>
                  <a:cubicBezTo>
                    <a:pt x="119" y="338"/>
                    <a:pt x="111" y="339"/>
                    <a:pt x="105" y="347"/>
                  </a:cubicBezTo>
                  <a:cubicBezTo>
                    <a:pt x="105" y="348"/>
                    <a:pt x="105" y="348"/>
                    <a:pt x="105" y="348"/>
                  </a:cubicBezTo>
                  <a:cubicBezTo>
                    <a:pt x="105" y="349"/>
                    <a:pt x="105" y="349"/>
                    <a:pt x="105" y="349"/>
                  </a:cubicBezTo>
                  <a:cubicBezTo>
                    <a:pt x="105" y="351"/>
                    <a:pt x="106" y="354"/>
                    <a:pt x="106" y="357"/>
                  </a:cubicBezTo>
                  <a:cubicBezTo>
                    <a:pt x="107" y="363"/>
                    <a:pt x="107" y="368"/>
                    <a:pt x="106" y="374"/>
                  </a:cubicBezTo>
                  <a:cubicBezTo>
                    <a:pt x="105" y="376"/>
                    <a:pt x="104" y="379"/>
                    <a:pt x="102" y="381"/>
                  </a:cubicBezTo>
                  <a:cubicBezTo>
                    <a:pt x="100" y="385"/>
                    <a:pt x="98" y="389"/>
                    <a:pt x="98" y="392"/>
                  </a:cubicBezTo>
                  <a:cubicBezTo>
                    <a:pt x="99" y="394"/>
                    <a:pt x="100" y="396"/>
                    <a:pt x="101" y="398"/>
                  </a:cubicBezTo>
                  <a:cubicBezTo>
                    <a:pt x="102" y="400"/>
                    <a:pt x="102" y="401"/>
                    <a:pt x="103" y="402"/>
                  </a:cubicBezTo>
                  <a:cubicBezTo>
                    <a:pt x="103" y="402"/>
                    <a:pt x="103" y="402"/>
                    <a:pt x="103" y="402"/>
                  </a:cubicBezTo>
                  <a:cubicBezTo>
                    <a:pt x="103" y="403"/>
                    <a:pt x="103" y="403"/>
                    <a:pt x="103" y="403"/>
                  </a:cubicBezTo>
                  <a:cubicBezTo>
                    <a:pt x="103" y="403"/>
                    <a:pt x="103" y="404"/>
                    <a:pt x="103" y="405"/>
                  </a:cubicBezTo>
                  <a:cubicBezTo>
                    <a:pt x="102" y="407"/>
                    <a:pt x="102" y="410"/>
                    <a:pt x="103" y="411"/>
                  </a:cubicBezTo>
                  <a:cubicBezTo>
                    <a:pt x="104" y="414"/>
                    <a:pt x="107" y="416"/>
                    <a:pt x="110" y="416"/>
                  </a:cubicBezTo>
                  <a:cubicBezTo>
                    <a:pt x="112" y="416"/>
                    <a:pt x="114" y="415"/>
                    <a:pt x="116" y="415"/>
                  </a:cubicBezTo>
                  <a:cubicBezTo>
                    <a:pt x="118" y="414"/>
                    <a:pt x="119" y="414"/>
                    <a:pt x="120" y="414"/>
                  </a:cubicBezTo>
                  <a:cubicBezTo>
                    <a:pt x="121" y="414"/>
                    <a:pt x="121" y="414"/>
                    <a:pt x="121" y="414"/>
                  </a:cubicBezTo>
                  <a:cubicBezTo>
                    <a:pt x="121" y="414"/>
                    <a:pt x="121" y="414"/>
                    <a:pt x="121" y="414"/>
                  </a:cubicBezTo>
                  <a:cubicBezTo>
                    <a:pt x="125" y="415"/>
                    <a:pt x="131" y="421"/>
                    <a:pt x="131" y="427"/>
                  </a:cubicBezTo>
                  <a:cubicBezTo>
                    <a:pt x="131" y="431"/>
                    <a:pt x="126" y="439"/>
                    <a:pt x="125" y="441"/>
                  </a:cubicBezTo>
                  <a:cubicBezTo>
                    <a:pt x="121" y="446"/>
                    <a:pt x="117" y="447"/>
                    <a:pt x="113" y="449"/>
                  </a:cubicBezTo>
                  <a:cubicBezTo>
                    <a:pt x="111" y="450"/>
                    <a:pt x="108" y="451"/>
                    <a:pt x="106" y="452"/>
                  </a:cubicBezTo>
                  <a:cubicBezTo>
                    <a:pt x="100" y="456"/>
                    <a:pt x="97" y="461"/>
                    <a:pt x="94" y="466"/>
                  </a:cubicBezTo>
                  <a:cubicBezTo>
                    <a:pt x="93" y="467"/>
                    <a:pt x="93" y="468"/>
                    <a:pt x="92" y="469"/>
                  </a:cubicBezTo>
                  <a:cubicBezTo>
                    <a:pt x="88" y="475"/>
                    <a:pt x="86" y="480"/>
                    <a:pt x="87" y="489"/>
                  </a:cubicBezTo>
                  <a:cubicBezTo>
                    <a:pt x="87" y="490"/>
                    <a:pt x="87" y="490"/>
                    <a:pt x="87" y="490"/>
                  </a:cubicBezTo>
                  <a:cubicBezTo>
                    <a:pt x="86" y="491"/>
                    <a:pt x="86" y="491"/>
                    <a:pt x="86" y="491"/>
                  </a:cubicBezTo>
                  <a:cubicBezTo>
                    <a:pt x="81" y="500"/>
                    <a:pt x="74" y="506"/>
                    <a:pt x="64" y="511"/>
                  </a:cubicBezTo>
                  <a:cubicBezTo>
                    <a:pt x="63" y="511"/>
                    <a:pt x="61" y="512"/>
                    <a:pt x="60" y="512"/>
                  </a:cubicBezTo>
                  <a:cubicBezTo>
                    <a:pt x="57" y="513"/>
                    <a:pt x="54" y="514"/>
                    <a:pt x="52" y="515"/>
                  </a:cubicBezTo>
                  <a:cubicBezTo>
                    <a:pt x="51" y="516"/>
                    <a:pt x="50" y="518"/>
                    <a:pt x="48" y="521"/>
                  </a:cubicBezTo>
                  <a:cubicBezTo>
                    <a:pt x="47" y="522"/>
                    <a:pt x="46" y="524"/>
                    <a:pt x="45" y="526"/>
                  </a:cubicBezTo>
                  <a:cubicBezTo>
                    <a:pt x="43" y="528"/>
                    <a:pt x="41" y="529"/>
                    <a:pt x="39" y="531"/>
                  </a:cubicBezTo>
                  <a:cubicBezTo>
                    <a:pt x="37" y="533"/>
                    <a:pt x="35" y="534"/>
                    <a:pt x="34" y="536"/>
                  </a:cubicBezTo>
                  <a:cubicBezTo>
                    <a:pt x="33" y="538"/>
                    <a:pt x="32" y="540"/>
                    <a:pt x="31" y="543"/>
                  </a:cubicBezTo>
                  <a:cubicBezTo>
                    <a:pt x="31" y="545"/>
                    <a:pt x="30" y="547"/>
                    <a:pt x="29" y="549"/>
                  </a:cubicBezTo>
                  <a:cubicBezTo>
                    <a:pt x="28" y="551"/>
                    <a:pt x="26" y="553"/>
                    <a:pt x="24" y="555"/>
                  </a:cubicBezTo>
                  <a:cubicBezTo>
                    <a:pt x="22" y="556"/>
                    <a:pt x="20" y="558"/>
                    <a:pt x="18" y="561"/>
                  </a:cubicBezTo>
                  <a:cubicBezTo>
                    <a:pt x="17" y="562"/>
                    <a:pt x="16" y="564"/>
                    <a:pt x="16" y="567"/>
                  </a:cubicBezTo>
                  <a:cubicBezTo>
                    <a:pt x="15" y="568"/>
                    <a:pt x="14" y="570"/>
                    <a:pt x="14" y="571"/>
                  </a:cubicBezTo>
                  <a:cubicBezTo>
                    <a:pt x="13" y="574"/>
                    <a:pt x="11" y="576"/>
                    <a:pt x="9" y="578"/>
                  </a:cubicBezTo>
                  <a:cubicBezTo>
                    <a:pt x="6" y="582"/>
                    <a:pt x="3" y="586"/>
                    <a:pt x="4" y="591"/>
                  </a:cubicBezTo>
                  <a:cubicBezTo>
                    <a:pt x="4" y="595"/>
                    <a:pt x="7" y="597"/>
                    <a:pt x="9" y="599"/>
                  </a:cubicBezTo>
                  <a:cubicBezTo>
                    <a:pt x="9" y="599"/>
                    <a:pt x="10" y="600"/>
                    <a:pt x="11" y="600"/>
                  </a:cubicBezTo>
                  <a:cubicBezTo>
                    <a:pt x="12" y="602"/>
                    <a:pt x="12" y="602"/>
                    <a:pt x="12" y="602"/>
                  </a:cubicBezTo>
                  <a:cubicBezTo>
                    <a:pt x="11" y="605"/>
                    <a:pt x="11" y="605"/>
                    <a:pt x="11" y="605"/>
                  </a:cubicBezTo>
                  <a:cubicBezTo>
                    <a:pt x="11" y="606"/>
                    <a:pt x="11" y="606"/>
                    <a:pt x="11" y="606"/>
                  </a:cubicBezTo>
                  <a:cubicBezTo>
                    <a:pt x="10" y="607"/>
                    <a:pt x="10" y="608"/>
                    <a:pt x="10" y="610"/>
                  </a:cubicBezTo>
                  <a:cubicBezTo>
                    <a:pt x="10" y="613"/>
                    <a:pt x="11" y="616"/>
                    <a:pt x="12" y="618"/>
                  </a:cubicBezTo>
                  <a:cubicBezTo>
                    <a:pt x="13" y="620"/>
                    <a:pt x="13" y="621"/>
                    <a:pt x="13" y="622"/>
                  </a:cubicBezTo>
                  <a:cubicBezTo>
                    <a:pt x="14" y="628"/>
                    <a:pt x="13" y="631"/>
                    <a:pt x="11" y="634"/>
                  </a:cubicBezTo>
                  <a:cubicBezTo>
                    <a:pt x="10" y="636"/>
                    <a:pt x="9" y="638"/>
                    <a:pt x="9" y="640"/>
                  </a:cubicBezTo>
                  <a:cubicBezTo>
                    <a:pt x="8" y="642"/>
                    <a:pt x="8" y="643"/>
                    <a:pt x="8" y="645"/>
                  </a:cubicBezTo>
                  <a:cubicBezTo>
                    <a:pt x="8" y="647"/>
                    <a:pt x="8" y="648"/>
                    <a:pt x="8" y="648"/>
                  </a:cubicBezTo>
                  <a:cubicBezTo>
                    <a:pt x="7" y="650"/>
                    <a:pt x="6" y="651"/>
                    <a:pt x="4" y="653"/>
                  </a:cubicBezTo>
                  <a:cubicBezTo>
                    <a:pt x="2" y="656"/>
                    <a:pt x="0" y="659"/>
                    <a:pt x="0" y="663"/>
                  </a:cubicBezTo>
                  <a:cubicBezTo>
                    <a:pt x="0" y="665"/>
                    <a:pt x="1" y="667"/>
                    <a:pt x="2" y="669"/>
                  </a:cubicBezTo>
                  <a:cubicBezTo>
                    <a:pt x="3" y="671"/>
                    <a:pt x="4" y="673"/>
                    <a:pt x="4" y="675"/>
                  </a:cubicBezTo>
                  <a:cubicBezTo>
                    <a:pt x="4" y="676"/>
                    <a:pt x="4" y="678"/>
                    <a:pt x="3" y="679"/>
                  </a:cubicBezTo>
                  <a:cubicBezTo>
                    <a:pt x="3" y="682"/>
                    <a:pt x="2" y="684"/>
                    <a:pt x="3" y="686"/>
                  </a:cubicBezTo>
                  <a:cubicBezTo>
                    <a:pt x="4" y="692"/>
                    <a:pt x="10" y="697"/>
                    <a:pt x="16" y="702"/>
                  </a:cubicBezTo>
                  <a:cubicBezTo>
                    <a:pt x="18" y="704"/>
                    <a:pt x="20" y="705"/>
                    <a:pt x="21" y="706"/>
                  </a:cubicBezTo>
                  <a:cubicBezTo>
                    <a:pt x="24" y="709"/>
                    <a:pt x="26" y="711"/>
                    <a:pt x="29" y="713"/>
                  </a:cubicBezTo>
                  <a:cubicBezTo>
                    <a:pt x="33" y="717"/>
                    <a:pt x="38" y="721"/>
                    <a:pt x="40" y="725"/>
                  </a:cubicBezTo>
                  <a:cubicBezTo>
                    <a:pt x="40" y="727"/>
                    <a:pt x="41" y="729"/>
                    <a:pt x="41" y="732"/>
                  </a:cubicBezTo>
                  <a:cubicBezTo>
                    <a:pt x="42" y="736"/>
                    <a:pt x="44" y="741"/>
                    <a:pt x="47" y="744"/>
                  </a:cubicBezTo>
                  <a:cubicBezTo>
                    <a:pt x="49" y="746"/>
                    <a:pt x="52" y="748"/>
                    <a:pt x="55" y="750"/>
                  </a:cubicBezTo>
                  <a:cubicBezTo>
                    <a:pt x="57" y="751"/>
                    <a:pt x="59" y="752"/>
                    <a:pt x="61" y="754"/>
                  </a:cubicBezTo>
                  <a:cubicBezTo>
                    <a:pt x="63" y="755"/>
                    <a:pt x="66" y="757"/>
                    <a:pt x="68" y="758"/>
                  </a:cubicBezTo>
                  <a:cubicBezTo>
                    <a:pt x="70" y="760"/>
                    <a:pt x="72" y="762"/>
                    <a:pt x="75" y="763"/>
                  </a:cubicBezTo>
                  <a:cubicBezTo>
                    <a:pt x="76" y="764"/>
                    <a:pt x="77" y="765"/>
                    <a:pt x="78" y="766"/>
                  </a:cubicBezTo>
                  <a:cubicBezTo>
                    <a:pt x="85" y="772"/>
                    <a:pt x="95" y="780"/>
                    <a:pt x="105" y="780"/>
                  </a:cubicBezTo>
                  <a:cubicBezTo>
                    <a:pt x="105" y="780"/>
                    <a:pt x="106" y="780"/>
                    <a:pt x="106" y="780"/>
                  </a:cubicBezTo>
                  <a:cubicBezTo>
                    <a:pt x="110" y="780"/>
                    <a:pt x="113" y="778"/>
                    <a:pt x="117" y="777"/>
                  </a:cubicBezTo>
                  <a:cubicBezTo>
                    <a:pt x="120" y="775"/>
                    <a:pt x="123" y="774"/>
                    <a:pt x="126" y="773"/>
                  </a:cubicBezTo>
                  <a:cubicBezTo>
                    <a:pt x="131" y="772"/>
                    <a:pt x="137" y="772"/>
                    <a:pt x="143" y="772"/>
                  </a:cubicBezTo>
                  <a:cubicBezTo>
                    <a:pt x="145" y="772"/>
                    <a:pt x="147" y="772"/>
                    <a:pt x="149" y="772"/>
                  </a:cubicBezTo>
                  <a:cubicBezTo>
                    <a:pt x="151" y="772"/>
                    <a:pt x="153" y="773"/>
                    <a:pt x="155" y="774"/>
                  </a:cubicBezTo>
                  <a:cubicBezTo>
                    <a:pt x="158" y="775"/>
                    <a:pt x="162" y="776"/>
                    <a:pt x="165" y="776"/>
                  </a:cubicBezTo>
                  <a:cubicBezTo>
                    <a:pt x="166" y="776"/>
                    <a:pt x="166" y="776"/>
                    <a:pt x="166" y="776"/>
                  </a:cubicBezTo>
                  <a:cubicBezTo>
                    <a:pt x="170" y="776"/>
                    <a:pt x="176" y="773"/>
                    <a:pt x="181" y="771"/>
                  </a:cubicBezTo>
                  <a:cubicBezTo>
                    <a:pt x="183" y="770"/>
                    <a:pt x="184" y="769"/>
                    <a:pt x="186" y="768"/>
                  </a:cubicBezTo>
                  <a:cubicBezTo>
                    <a:pt x="198" y="763"/>
                    <a:pt x="211" y="758"/>
                    <a:pt x="225" y="758"/>
                  </a:cubicBezTo>
                  <a:cubicBezTo>
                    <a:pt x="227" y="758"/>
                    <a:pt x="230" y="758"/>
                    <a:pt x="232" y="758"/>
                  </a:cubicBezTo>
                  <a:cubicBezTo>
                    <a:pt x="239" y="759"/>
                    <a:pt x="241" y="764"/>
                    <a:pt x="244" y="770"/>
                  </a:cubicBezTo>
                  <a:cubicBezTo>
                    <a:pt x="246" y="774"/>
                    <a:pt x="249" y="778"/>
                    <a:pt x="253" y="781"/>
                  </a:cubicBezTo>
                  <a:cubicBezTo>
                    <a:pt x="253" y="781"/>
                    <a:pt x="253" y="781"/>
                    <a:pt x="253" y="781"/>
                  </a:cubicBezTo>
                  <a:cubicBezTo>
                    <a:pt x="254" y="781"/>
                    <a:pt x="254" y="781"/>
                    <a:pt x="254" y="781"/>
                  </a:cubicBezTo>
                  <a:cubicBezTo>
                    <a:pt x="255" y="781"/>
                    <a:pt x="256" y="781"/>
                    <a:pt x="257" y="781"/>
                  </a:cubicBezTo>
                  <a:cubicBezTo>
                    <a:pt x="261" y="781"/>
                    <a:pt x="265" y="781"/>
                    <a:pt x="268" y="780"/>
                  </a:cubicBezTo>
                  <a:cubicBezTo>
                    <a:pt x="272" y="779"/>
                    <a:pt x="275" y="779"/>
                    <a:pt x="278" y="779"/>
                  </a:cubicBezTo>
                  <a:cubicBezTo>
                    <a:pt x="279" y="779"/>
                    <a:pt x="280" y="779"/>
                    <a:pt x="281" y="779"/>
                  </a:cubicBezTo>
                  <a:cubicBezTo>
                    <a:pt x="287" y="781"/>
                    <a:pt x="294" y="789"/>
                    <a:pt x="294" y="794"/>
                  </a:cubicBezTo>
                  <a:cubicBezTo>
                    <a:pt x="295" y="797"/>
                    <a:pt x="293" y="801"/>
                    <a:pt x="292" y="806"/>
                  </a:cubicBezTo>
                  <a:cubicBezTo>
                    <a:pt x="291" y="807"/>
                    <a:pt x="291" y="808"/>
                    <a:pt x="291" y="809"/>
                  </a:cubicBezTo>
                  <a:cubicBezTo>
                    <a:pt x="290" y="813"/>
                    <a:pt x="289" y="817"/>
                    <a:pt x="289" y="821"/>
                  </a:cubicBezTo>
                  <a:cubicBezTo>
                    <a:pt x="289" y="824"/>
                    <a:pt x="288" y="827"/>
                    <a:pt x="288" y="829"/>
                  </a:cubicBezTo>
                  <a:cubicBezTo>
                    <a:pt x="287" y="830"/>
                    <a:pt x="287" y="831"/>
                    <a:pt x="286" y="832"/>
                  </a:cubicBezTo>
                  <a:cubicBezTo>
                    <a:pt x="285" y="834"/>
                    <a:pt x="284" y="836"/>
                    <a:pt x="284" y="839"/>
                  </a:cubicBezTo>
                  <a:cubicBezTo>
                    <a:pt x="284" y="843"/>
                    <a:pt x="289" y="851"/>
                    <a:pt x="292" y="855"/>
                  </a:cubicBezTo>
                  <a:cubicBezTo>
                    <a:pt x="294" y="858"/>
                    <a:pt x="297" y="860"/>
                    <a:pt x="300" y="863"/>
                  </a:cubicBezTo>
                  <a:cubicBezTo>
                    <a:pt x="302" y="865"/>
                    <a:pt x="305" y="867"/>
                    <a:pt x="307" y="870"/>
                  </a:cubicBezTo>
                  <a:cubicBezTo>
                    <a:pt x="313" y="877"/>
                    <a:pt x="317" y="886"/>
                    <a:pt x="321" y="895"/>
                  </a:cubicBezTo>
                  <a:cubicBezTo>
                    <a:pt x="322" y="898"/>
                    <a:pt x="324" y="901"/>
                    <a:pt x="325" y="905"/>
                  </a:cubicBezTo>
                  <a:cubicBezTo>
                    <a:pt x="326" y="906"/>
                    <a:pt x="326" y="907"/>
                    <a:pt x="326" y="908"/>
                  </a:cubicBezTo>
                  <a:cubicBezTo>
                    <a:pt x="327" y="908"/>
                    <a:pt x="327" y="908"/>
                    <a:pt x="327" y="908"/>
                  </a:cubicBezTo>
                  <a:cubicBezTo>
                    <a:pt x="329" y="913"/>
                    <a:pt x="331" y="918"/>
                    <a:pt x="332" y="921"/>
                  </a:cubicBezTo>
                  <a:cubicBezTo>
                    <a:pt x="332" y="923"/>
                    <a:pt x="331" y="924"/>
                    <a:pt x="331" y="926"/>
                  </a:cubicBezTo>
                  <a:cubicBezTo>
                    <a:pt x="330" y="928"/>
                    <a:pt x="330" y="930"/>
                    <a:pt x="330" y="932"/>
                  </a:cubicBezTo>
                  <a:cubicBezTo>
                    <a:pt x="330" y="937"/>
                    <a:pt x="332" y="940"/>
                    <a:pt x="333" y="943"/>
                  </a:cubicBezTo>
                  <a:cubicBezTo>
                    <a:pt x="335" y="946"/>
                    <a:pt x="336" y="948"/>
                    <a:pt x="336" y="951"/>
                  </a:cubicBezTo>
                  <a:cubicBezTo>
                    <a:pt x="337" y="960"/>
                    <a:pt x="333" y="965"/>
                    <a:pt x="329" y="971"/>
                  </a:cubicBezTo>
                  <a:cubicBezTo>
                    <a:pt x="325" y="975"/>
                    <a:pt x="322" y="980"/>
                    <a:pt x="320" y="986"/>
                  </a:cubicBezTo>
                  <a:cubicBezTo>
                    <a:pt x="320" y="988"/>
                    <a:pt x="320" y="990"/>
                    <a:pt x="320" y="991"/>
                  </a:cubicBezTo>
                  <a:cubicBezTo>
                    <a:pt x="320" y="993"/>
                    <a:pt x="320" y="994"/>
                    <a:pt x="320" y="995"/>
                  </a:cubicBezTo>
                  <a:cubicBezTo>
                    <a:pt x="319" y="997"/>
                    <a:pt x="318" y="999"/>
                    <a:pt x="317" y="1001"/>
                  </a:cubicBezTo>
                  <a:cubicBezTo>
                    <a:pt x="316" y="1003"/>
                    <a:pt x="315" y="1005"/>
                    <a:pt x="315" y="1008"/>
                  </a:cubicBezTo>
                  <a:cubicBezTo>
                    <a:pt x="314" y="1012"/>
                    <a:pt x="313" y="1020"/>
                    <a:pt x="313" y="1025"/>
                  </a:cubicBezTo>
                  <a:cubicBezTo>
                    <a:pt x="314" y="1030"/>
                    <a:pt x="317" y="1034"/>
                    <a:pt x="321" y="1039"/>
                  </a:cubicBezTo>
                  <a:cubicBezTo>
                    <a:pt x="322" y="1041"/>
                    <a:pt x="324" y="1042"/>
                    <a:pt x="325" y="1044"/>
                  </a:cubicBezTo>
                  <a:cubicBezTo>
                    <a:pt x="326" y="1047"/>
                    <a:pt x="328" y="1051"/>
                    <a:pt x="330" y="1055"/>
                  </a:cubicBezTo>
                  <a:cubicBezTo>
                    <a:pt x="331" y="1059"/>
                    <a:pt x="333" y="1064"/>
                    <a:pt x="335" y="1068"/>
                  </a:cubicBezTo>
                  <a:cubicBezTo>
                    <a:pt x="336" y="1070"/>
                    <a:pt x="338" y="1072"/>
                    <a:pt x="339" y="1073"/>
                  </a:cubicBezTo>
                  <a:cubicBezTo>
                    <a:pt x="341" y="1076"/>
                    <a:pt x="342" y="1078"/>
                    <a:pt x="342" y="1079"/>
                  </a:cubicBezTo>
                  <a:cubicBezTo>
                    <a:pt x="343" y="1081"/>
                    <a:pt x="343" y="1084"/>
                    <a:pt x="343" y="1087"/>
                  </a:cubicBezTo>
                  <a:cubicBezTo>
                    <a:pt x="343" y="1090"/>
                    <a:pt x="343" y="1092"/>
                    <a:pt x="343" y="1095"/>
                  </a:cubicBezTo>
                  <a:cubicBezTo>
                    <a:pt x="343" y="1098"/>
                    <a:pt x="344" y="1100"/>
                    <a:pt x="345" y="1103"/>
                  </a:cubicBezTo>
                  <a:cubicBezTo>
                    <a:pt x="346" y="1104"/>
                    <a:pt x="346" y="1106"/>
                    <a:pt x="347" y="1107"/>
                  </a:cubicBezTo>
                  <a:cubicBezTo>
                    <a:pt x="347" y="1109"/>
                    <a:pt x="347" y="1112"/>
                    <a:pt x="348" y="1114"/>
                  </a:cubicBezTo>
                  <a:cubicBezTo>
                    <a:pt x="349" y="1123"/>
                    <a:pt x="350" y="1132"/>
                    <a:pt x="355" y="1139"/>
                  </a:cubicBezTo>
                  <a:cubicBezTo>
                    <a:pt x="356" y="1142"/>
                    <a:pt x="358" y="1144"/>
                    <a:pt x="360" y="1146"/>
                  </a:cubicBezTo>
                  <a:cubicBezTo>
                    <a:pt x="362" y="1148"/>
                    <a:pt x="364" y="1150"/>
                    <a:pt x="366" y="1153"/>
                  </a:cubicBezTo>
                  <a:cubicBezTo>
                    <a:pt x="368" y="1155"/>
                    <a:pt x="369" y="1159"/>
                    <a:pt x="371" y="1162"/>
                  </a:cubicBezTo>
                  <a:cubicBezTo>
                    <a:pt x="372" y="1166"/>
                    <a:pt x="373" y="1169"/>
                    <a:pt x="375" y="1172"/>
                  </a:cubicBezTo>
                  <a:cubicBezTo>
                    <a:pt x="376" y="1175"/>
                    <a:pt x="378" y="1177"/>
                    <a:pt x="379" y="1180"/>
                  </a:cubicBezTo>
                  <a:cubicBezTo>
                    <a:pt x="382" y="1184"/>
                    <a:pt x="382" y="1185"/>
                    <a:pt x="383" y="1186"/>
                  </a:cubicBezTo>
                  <a:cubicBezTo>
                    <a:pt x="383" y="1187"/>
                    <a:pt x="383" y="1187"/>
                    <a:pt x="383" y="1187"/>
                  </a:cubicBezTo>
                  <a:cubicBezTo>
                    <a:pt x="383" y="1188"/>
                    <a:pt x="383" y="1188"/>
                    <a:pt x="383" y="1188"/>
                  </a:cubicBezTo>
                  <a:cubicBezTo>
                    <a:pt x="383" y="1188"/>
                    <a:pt x="382" y="1189"/>
                    <a:pt x="381" y="1191"/>
                  </a:cubicBezTo>
                  <a:cubicBezTo>
                    <a:pt x="381" y="1193"/>
                    <a:pt x="380" y="1195"/>
                    <a:pt x="380" y="1197"/>
                  </a:cubicBezTo>
                  <a:cubicBezTo>
                    <a:pt x="380" y="1208"/>
                    <a:pt x="391" y="1218"/>
                    <a:pt x="400" y="1218"/>
                  </a:cubicBezTo>
                  <a:cubicBezTo>
                    <a:pt x="400" y="1218"/>
                    <a:pt x="400" y="1218"/>
                    <a:pt x="400" y="1218"/>
                  </a:cubicBezTo>
                  <a:cubicBezTo>
                    <a:pt x="402" y="1218"/>
                    <a:pt x="405" y="1217"/>
                    <a:pt x="407" y="1216"/>
                  </a:cubicBezTo>
                  <a:cubicBezTo>
                    <a:pt x="408" y="1215"/>
                    <a:pt x="410" y="1215"/>
                    <a:pt x="412" y="1214"/>
                  </a:cubicBezTo>
                  <a:cubicBezTo>
                    <a:pt x="412" y="1214"/>
                    <a:pt x="412" y="1214"/>
                    <a:pt x="412" y="1214"/>
                  </a:cubicBezTo>
                  <a:cubicBezTo>
                    <a:pt x="413" y="1214"/>
                    <a:pt x="413" y="1214"/>
                    <a:pt x="414" y="1214"/>
                  </a:cubicBezTo>
                  <a:cubicBezTo>
                    <a:pt x="415" y="1214"/>
                    <a:pt x="415" y="1214"/>
                    <a:pt x="416" y="1214"/>
                  </a:cubicBezTo>
                  <a:cubicBezTo>
                    <a:pt x="417" y="1214"/>
                    <a:pt x="417" y="1214"/>
                    <a:pt x="418" y="1214"/>
                  </a:cubicBezTo>
                  <a:cubicBezTo>
                    <a:pt x="420" y="1214"/>
                    <a:pt x="422" y="1213"/>
                    <a:pt x="424" y="1212"/>
                  </a:cubicBezTo>
                  <a:cubicBezTo>
                    <a:pt x="426" y="1211"/>
                    <a:pt x="426" y="1211"/>
                    <a:pt x="427" y="1211"/>
                  </a:cubicBezTo>
                  <a:cubicBezTo>
                    <a:pt x="429" y="1211"/>
                    <a:pt x="430" y="1210"/>
                    <a:pt x="432" y="1210"/>
                  </a:cubicBezTo>
                  <a:cubicBezTo>
                    <a:pt x="434" y="1210"/>
                    <a:pt x="436" y="1211"/>
                    <a:pt x="440" y="1211"/>
                  </a:cubicBezTo>
                  <a:cubicBezTo>
                    <a:pt x="442" y="1211"/>
                    <a:pt x="445" y="1211"/>
                    <a:pt x="448" y="1211"/>
                  </a:cubicBezTo>
                  <a:cubicBezTo>
                    <a:pt x="448" y="1211"/>
                    <a:pt x="449" y="1211"/>
                    <a:pt x="450" y="1211"/>
                  </a:cubicBezTo>
                  <a:cubicBezTo>
                    <a:pt x="464" y="1210"/>
                    <a:pt x="478" y="1204"/>
                    <a:pt x="486" y="1198"/>
                  </a:cubicBezTo>
                  <a:cubicBezTo>
                    <a:pt x="496" y="1191"/>
                    <a:pt x="506" y="1183"/>
                    <a:pt x="512" y="1176"/>
                  </a:cubicBezTo>
                  <a:cubicBezTo>
                    <a:pt x="515" y="1173"/>
                    <a:pt x="517" y="1169"/>
                    <a:pt x="519" y="1166"/>
                  </a:cubicBezTo>
                  <a:cubicBezTo>
                    <a:pt x="521" y="1163"/>
                    <a:pt x="523" y="1159"/>
                    <a:pt x="525" y="1157"/>
                  </a:cubicBezTo>
                  <a:cubicBezTo>
                    <a:pt x="526" y="1155"/>
                    <a:pt x="528" y="1154"/>
                    <a:pt x="530" y="1153"/>
                  </a:cubicBezTo>
                  <a:cubicBezTo>
                    <a:pt x="533" y="1151"/>
                    <a:pt x="536" y="1149"/>
                    <a:pt x="538" y="1145"/>
                  </a:cubicBezTo>
                  <a:cubicBezTo>
                    <a:pt x="540" y="1142"/>
                    <a:pt x="544" y="1130"/>
                    <a:pt x="544" y="1127"/>
                  </a:cubicBezTo>
                  <a:cubicBezTo>
                    <a:pt x="544" y="1125"/>
                    <a:pt x="544" y="1123"/>
                    <a:pt x="543" y="1121"/>
                  </a:cubicBezTo>
                  <a:cubicBezTo>
                    <a:pt x="543" y="1120"/>
                    <a:pt x="543" y="1119"/>
                    <a:pt x="543" y="1118"/>
                  </a:cubicBezTo>
                  <a:cubicBezTo>
                    <a:pt x="543" y="1118"/>
                    <a:pt x="543" y="1118"/>
                    <a:pt x="543" y="1118"/>
                  </a:cubicBezTo>
                  <a:cubicBezTo>
                    <a:pt x="543" y="1117"/>
                    <a:pt x="543" y="1117"/>
                    <a:pt x="543" y="1117"/>
                  </a:cubicBezTo>
                  <a:cubicBezTo>
                    <a:pt x="544" y="1113"/>
                    <a:pt x="550" y="1111"/>
                    <a:pt x="556" y="1109"/>
                  </a:cubicBezTo>
                  <a:cubicBezTo>
                    <a:pt x="562" y="1107"/>
                    <a:pt x="569" y="1104"/>
                    <a:pt x="572" y="1099"/>
                  </a:cubicBezTo>
                  <a:cubicBezTo>
                    <a:pt x="575" y="1091"/>
                    <a:pt x="575" y="1080"/>
                    <a:pt x="571" y="1066"/>
                  </a:cubicBezTo>
                  <a:cubicBezTo>
                    <a:pt x="571" y="1065"/>
                    <a:pt x="570" y="1063"/>
                    <a:pt x="570" y="1061"/>
                  </a:cubicBezTo>
                  <a:cubicBezTo>
                    <a:pt x="568" y="1058"/>
                    <a:pt x="568" y="1056"/>
                    <a:pt x="568" y="1055"/>
                  </a:cubicBezTo>
                  <a:cubicBezTo>
                    <a:pt x="568" y="1055"/>
                    <a:pt x="568" y="1055"/>
                    <a:pt x="568" y="1055"/>
                  </a:cubicBezTo>
                  <a:cubicBezTo>
                    <a:pt x="568" y="1052"/>
                    <a:pt x="570" y="1049"/>
                    <a:pt x="579" y="1043"/>
                  </a:cubicBezTo>
                  <a:cubicBezTo>
                    <a:pt x="581" y="1041"/>
                    <a:pt x="583" y="1040"/>
                    <a:pt x="584" y="1039"/>
                  </a:cubicBezTo>
                  <a:cubicBezTo>
                    <a:pt x="587" y="1037"/>
                    <a:pt x="588" y="1035"/>
                    <a:pt x="590" y="1032"/>
                  </a:cubicBezTo>
                  <a:cubicBezTo>
                    <a:pt x="592" y="1030"/>
                    <a:pt x="594" y="1028"/>
                    <a:pt x="596" y="1027"/>
                  </a:cubicBezTo>
                  <a:cubicBezTo>
                    <a:pt x="599" y="1024"/>
                    <a:pt x="603" y="1023"/>
                    <a:pt x="607" y="1022"/>
                  </a:cubicBezTo>
                  <a:cubicBezTo>
                    <a:pt x="610" y="1021"/>
                    <a:pt x="614" y="1019"/>
                    <a:pt x="617" y="1018"/>
                  </a:cubicBezTo>
                  <a:cubicBezTo>
                    <a:pt x="622" y="1014"/>
                    <a:pt x="631" y="1004"/>
                    <a:pt x="634" y="999"/>
                  </a:cubicBezTo>
                  <a:cubicBezTo>
                    <a:pt x="636" y="994"/>
                    <a:pt x="635" y="989"/>
                    <a:pt x="634" y="985"/>
                  </a:cubicBezTo>
                  <a:cubicBezTo>
                    <a:pt x="634" y="983"/>
                    <a:pt x="634" y="982"/>
                    <a:pt x="633" y="980"/>
                  </a:cubicBezTo>
                  <a:cubicBezTo>
                    <a:pt x="633" y="975"/>
                    <a:pt x="633" y="969"/>
                    <a:pt x="633" y="963"/>
                  </a:cubicBezTo>
                  <a:cubicBezTo>
                    <a:pt x="634" y="958"/>
                    <a:pt x="634" y="952"/>
                    <a:pt x="633" y="946"/>
                  </a:cubicBezTo>
                  <a:cubicBezTo>
                    <a:pt x="633" y="945"/>
                    <a:pt x="633" y="945"/>
                    <a:pt x="633" y="945"/>
                  </a:cubicBezTo>
                  <a:cubicBezTo>
                    <a:pt x="633" y="944"/>
                    <a:pt x="633" y="944"/>
                    <a:pt x="633" y="944"/>
                  </a:cubicBezTo>
                  <a:cubicBezTo>
                    <a:pt x="628" y="940"/>
                    <a:pt x="626" y="934"/>
                    <a:pt x="623" y="927"/>
                  </a:cubicBezTo>
                  <a:cubicBezTo>
                    <a:pt x="621" y="923"/>
                    <a:pt x="621" y="923"/>
                    <a:pt x="621" y="923"/>
                  </a:cubicBezTo>
                  <a:cubicBezTo>
                    <a:pt x="622" y="920"/>
                    <a:pt x="622" y="920"/>
                    <a:pt x="622" y="920"/>
                  </a:cubicBezTo>
                  <a:cubicBezTo>
                    <a:pt x="623" y="915"/>
                    <a:pt x="624" y="910"/>
                    <a:pt x="622" y="904"/>
                  </a:cubicBezTo>
                  <a:cubicBezTo>
                    <a:pt x="621" y="902"/>
                    <a:pt x="620" y="900"/>
                    <a:pt x="619" y="899"/>
                  </a:cubicBezTo>
                  <a:cubicBezTo>
                    <a:pt x="618" y="897"/>
                    <a:pt x="617" y="896"/>
                    <a:pt x="617" y="894"/>
                  </a:cubicBezTo>
                  <a:cubicBezTo>
                    <a:pt x="616" y="889"/>
                    <a:pt x="619" y="885"/>
                    <a:pt x="622" y="881"/>
                  </a:cubicBezTo>
                  <a:cubicBezTo>
                    <a:pt x="623" y="879"/>
                    <a:pt x="625" y="877"/>
                    <a:pt x="626" y="875"/>
                  </a:cubicBezTo>
                  <a:cubicBezTo>
                    <a:pt x="627" y="872"/>
                    <a:pt x="628" y="870"/>
                    <a:pt x="629" y="867"/>
                  </a:cubicBezTo>
                  <a:cubicBezTo>
                    <a:pt x="630" y="864"/>
                    <a:pt x="632" y="861"/>
                    <a:pt x="633" y="859"/>
                  </a:cubicBezTo>
                  <a:cubicBezTo>
                    <a:pt x="634" y="857"/>
                    <a:pt x="637" y="856"/>
                    <a:pt x="639" y="854"/>
                  </a:cubicBezTo>
                  <a:cubicBezTo>
                    <a:pt x="642" y="853"/>
                    <a:pt x="644" y="851"/>
                    <a:pt x="646" y="849"/>
                  </a:cubicBezTo>
                  <a:cubicBezTo>
                    <a:pt x="648" y="847"/>
                    <a:pt x="649" y="844"/>
                    <a:pt x="650" y="842"/>
                  </a:cubicBezTo>
                  <a:cubicBezTo>
                    <a:pt x="651" y="841"/>
                    <a:pt x="652" y="839"/>
                    <a:pt x="653" y="838"/>
                  </a:cubicBezTo>
                  <a:cubicBezTo>
                    <a:pt x="660" y="828"/>
                    <a:pt x="670" y="818"/>
                    <a:pt x="679" y="812"/>
                  </a:cubicBezTo>
                  <a:cubicBezTo>
                    <a:pt x="681" y="810"/>
                    <a:pt x="683" y="809"/>
                    <a:pt x="686" y="808"/>
                  </a:cubicBezTo>
                  <a:cubicBezTo>
                    <a:pt x="688" y="806"/>
                    <a:pt x="691" y="804"/>
                    <a:pt x="693" y="802"/>
                  </a:cubicBezTo>
                  <a:cubicBezTo>
                    <a:pt x="698" y="799"/>
                    <a:pt x="701" y="795"/>
                    <a:pt x="705" y="791"/>
                  </a:cubicBezTo>
                  <a:cubicBezTo>
                    <a:pt x="708" y="787"/>
                    <a:pt x="708" y="787"/>
                    <a:pt x="708" y="787"/>
                  </a:cubicBezTo>
                  <a:cubicBezTo>
                    <a:pt x="715" y="780"/>
                    <a:pt x="723" y="771"/>
                    <a:pt x="727" y="762"/>
                  </a:cubicBezTo>
                  <a:cubicBezTo>
                    <a:pt x="728" y="761"/>
                    <a:pt x="728" y="759"/>
                    <a:pt x="729" y="757"/>
                  </a:cubicBezTo>
                  <a:cubicBezTo>
                    <a:pt x="729" y="755"/>
                    <a:pt x="729" y="754"/>
                    <a:pt x="730" y="753"/>
                  </a:cubicBezTo>
                  <a:cubicBezTo>
                    <a:pt x="731" y="749"/>
                    <a:pt x="734" y="745"/>
                    <a:pt x="737" y="741"/>
                  </a:cubicBezTo>
                  <a:cubicBezTo>
                    <a:pt x="740" y="736"/>
                    <a:pt x="743" y="731"/>
                    <a:pt x="745" y="724"/>
                  </a:cubicBezTo>
                  <a:cubicBezTo>
                    <a:pt x="746" y="723"/>
                    <a:pt x="746" y="722"/>
                    <a:pt x="746" y="720"/>
                  </a:cubicBezTo>
                  <a:cubicBezTo>
                    <a:pt x="746" y="719"/>
                    <a:pt x="746" y="719"/>
                    <a:pt x="747" y="718"/>
                  </a:cubicBezTo>
                  <a:cubicBezTo>
                    <a:pt x="747" y="717"/>
                    <a:pt x="747" y="715"/>
                    <a:pt x="748" y="714"/>
                  </a:cubicBezTo>
                  <a:cubicBezTo>
                    <a:pt x="750" y="708"/>
                    <a:pt x="752" y="701"/>
                    <a:pt x="746" y="694"/>
                  </a:cubicBezTo>
                  <a:cubicBezTo>
                    <a:pt x="746" y="694"/>
                    <a:pt x="746" y="694"/>
                    <a:pt x="746" y="694"/>
                  </a:cubicBezTo>
                  <a:cubicBezTo>
                    <a:pt x="745" y="694"/>
                    <a:pt x="745" y="694"/>
                    <a:pt x="745" y="694"/>
                  </a:cubicBezTo>
                  <a:cubicBezTo>
                    <a:pt x="744" y="694"/>
                    <a:pt x="743" y="693"/>
                    <a:pt x="742" y="693"/>
                  </a:cubicBezTo>
                  <a:cubicBezTo>
                    <a:pt x="739" y="693"/>
                    <a:pt x="737" y="695"/>
                    <a:pt x="734" y="696"/>
                  </a:cubicBezTo>
                  <a:cubicBezTo>
                    <a:pt x="731" y="698"/>
                    <a:pt x="729" y="699"/>
                    <a:pt x="726" y="699"/>
                  </a:cubicBezTo>
                  <a:cubicBezTo>
                    <a:pt x="723" y="700"/>
                    <a:pt x="719" y="700"/>
                    <a:pt x="716" y="700"/>
                  </a:cubicBezTo>
                  <a:cubicBezTo>
                    <a:pt x="712" y="700"/>
                    <a:pt x="709" y="700"/>
                    <a:pt x="705" y="701"/>
                  </a:cubicBezTo>
                  <a:cubicBezTo>
                    <a:pt x="703" y="702"/>
                    <a:pt x="701" y="703"/>
                    <a:pt x="699" y="703"/>
                  </a:cubicBezTo>
                  <a:cubicBezTo>
                    <a:pt x="698" y="704"/>
                    <a:pt x="696" y="705"/>
                    <a:pt x="695" y="705"/>
                  </a:cubicBezTo>
                  <a:cubicBezTo>
                    <a:pt x="695" y="705"/>
                    <a:pt x="695" y="705"/>
                    <a:pt x="695" y="705"/>
                  </a:cubicBezTo>
                  <a:cubicBezTo>
                    <a:pt x="694" y="705"/>
                    <a:pt x="694" y="705"/>
                    <a:pt x="694" y="705"/>
                  </a:cubicBezTo>
                  <a:cubicBezTo>
                    <a:pt x="694" y="705"/>
                    <a:pt x="694" y="705"/>
                    <a:pt x="693" y="705"/>
                  </a:cubicBezTo>
                  <a:cubicBezTo>
                    <a:pt x="692" y="705"/>
                    <a:pt x="692" y="705"/>
                    <a:pt x="692" y="705"/>
                  </a:cubicBezTo>
                  <a:cubicBezTo>
                    <a:pt x="692" y="705"/>
                    <a:pt x="691" y="705"/>
                    <a:pt x="690" y="705"/>
                  </a:cubicBezTo>
                  <a:cubicBezTo>
                    <a:pt x="689" y="705"/>
                    <a:pt x="689" y="705"/>
                    <a:pt x="688" y="705"/>
                  </a:cubicBezTo>
                  <a:cubicBezTo>
                    <a:pt x="686" y="706"/>
                    <a:pt x="683" y="707"/>
                    <a:pt x="681" y="708"/>
                  </a:cubicBezTo>
                  <a:cubicBezTo>
                    <a:pt x="680" y="708"/>
                    <a:pt x="679" y="709"/>
                    <a:pt x="679" y="709"/>
                  </a:cubicBezTo>
                  <a:cubicBezTo>
                    <a:pt x="678" y="709"/>
                    <a:pt x="678" y="709"/>
                    <a:pt x="678" y="709"/>
                  </a:cubicBezTo>
                  <a:cubicBezTo>
                    <a:pt x="677" y="709"/>
                    <a:pt x="677" y="709"/>
                    <a:pt x="677" y="709"/>
                  </a:cubicBezTo>
                  <a:cubicBezTo>
                    <a:pt x="672" y="708"/>
                    <a:pt x="668" y="704"/>
                    <a:pt x="665" y="699"/>
                  </a:cubicBezTo>
                  <a:cubicBezTo>
                    <a:pt x="662" y="696"/>
                    <a:pt x="662" y="696"/>
                    <a:pt x="662" y="696"/>
                  </a:cubicBezTo>
                  <a:cubicBezTo>
                    <a:pt x="663" y="693"/>
                    <a:pt x="663" y="693"/>
                    <a:pt x="663" y="693"/>
                  </a:cubicBezTo>
                  <a:cubicBezTo>
                    <a:pt x="663" y="693"/>
                    <a:pt x="664" y="692"/>
                    <a:pt x="664" y="692"/>
                  </a:cubicBezTo>
                  <a:cubicBezTo>
                    <a:pt x="666" y="689"/>
                    <a:pt x="666" y="689"/>
                    <a:pt x="666" y="689"/>
                  </a:cubicBezTo>
                  <a:cubicBezTo>
                    <a:pt x="669" y="689"/>
                    <a:pt x="669" y="689"/>
                    <a:pt x="669" y="689"/>
                  </a:cubicBezTo>
                  <a:cubicBezTo>
                    <a:pt x="673" y="689"/>
                    <a:pt x="678" y="687"/>
                    <a:pt x="682" y="684"/>
                  </a:cubicBezTo>
                  <a:cubicBezTo>
                    <a:pt x="685" y="683"/>
                    <a:pt x="688" y="681"/>
                    <a:pt x="690" y="681"/>
                  </a:cubicBezTo>
                  <a:cubicBezTo>
                    <a:pt x="692" y="680"/>
                    <a:pt x="693" y="680"/>
                    <a:pt x="695" y="680"/>
                  </a:cubicBezTo>
                  <a:cubicBezTo>
                    <a:pt x="696" y="680"/>
                    <a:pt x="698" y="680"/>
                    <a:pt x="699" y="679"/>
                  </a:cubicBezTo>
                  <a:cubicBezTo>
                    <a:pt x="701" y="679"/>
                    <a:pt x="703" y="678"/>
                    <a:pt x="705" y="677"/>
                  </a:cubicBezTo>
                  <a:cubicBezTo>
                    <a:pt x="707" y="676"/>
                    <a:pt x="709" y="675"/>
                    <a:pt x="711" y="674"/>
                  </a:cubicBezTo>
                  <a:cubicBezTo>
                    <a:pt x="711" y="674"/>
                    <a:pt x="712" y="674"/>
                    <a:pt x="713" y="674"/>
                  </a:cubicBezTo>
                  <a:cubicBezTo>
                    <a:pt x="714" y="674"/>
                    <a:pt x="716" y="674"/>
                    <a:pt x="717" y="674"/>
                  </a:cubicBezTo>
                  <a:cubicBezTo>
                    <a:pt x="720" y="673"/>
                    <a:pt x="722" y="671"/>
                    <a:pt x="724" y="669"/>
                  </a:cubicBezTo>
                  <a:cubicBezTo>
                    <a:pt x="726" y="668"/>
                    <a:pt x="727" y="666"/>
                    <a:pt x="730" y="665"/>
                  </a:cubicBezTo>
                  <a:cubicBezTo>
                    <a:pt x="733" y="664"/>
                    <a:pt x="737" y="663"/>
                    <a:pt x="741" y="662"/>
                  </a:cubicBezTo>
                  <a:cubicBezTo>
                    <a:pt x="746" y="661"/>
                    <a:pt x="750" y="660"/>
                    <a:pt x="753" y="658"/>
                  </a:cubicBezTo>
                  <a:cubicBezTo>
                    <a:pt x="756" y="656"/>
                    <a:pt x="758" y="653"/>
                    <a:pt x="759" y="650"/>
                  </a:cubicBezTo>
                  <a:cubicBezTo>
                    <a:pt x="760" y="648"/>
                    <a:pt x="761" y="646"/>
                    <a:pt x="763" y="645"/>
                  </a:cubicBezTo>
                  <a:cubicBezTo>
                    <a:pt x="766" y="643"/>
                    <a:pt x="770" y="642"/>
                    <a:pt x="774" y="642"/>
                  </a:cubicBezTo>
                  <a:cubicBezTo>
                    <a:pt x="777" y="641"/>
                    <a:pt x="781" y="641"/>
                    <a:pt x="784" y="640"/>
                  </a:cubicBezTo>
                  <a:cubicBezTo>
                    <a:pt x="787" y="638"/>
                    <a:pt x="790" y="636"/>
                    <a:pt x="792" y="634"/>
                  </a:cubicBezTo>
                  <a:cubicBezTo>
                    <a:pt x="793" y="633"/>
                    <a:pt x="794" y="632"/>
                    <a:pt x="795" y="631"/>
                  </a:cubicBezTo>
                  <a:cubicBezTo>
                    <a:pt x="796" y="630"/>
                    <a:pt x="797" y="629"/>
                    <a:pt x="798" y="629"/>
                  </a:cubicBezTo>
                  <a:cubicBezTo>
                    <a:pt x="801" y="627"/>
                    <a:pt x="803" y="625"/>
                    <a:pt x="806" y="623"/>
                  </a:cubicBezTo>
                  <a:cubicBezTo>
                    <a:pt x="807" y="622"/>
                    <a:pt x="808" y="621"/>
                    <a:pt x="810" y="620"/>
                  </a:cubicBezTo>
                  <a:cubicBezTo>
                    <a:pt x="812" y="618"/>
                    <a:pt x="815" y="616"/>
                    <a:pt x="816" y="614"/>
                  </a:cubicBezTo>
                  <a:cubicBezTo>
                    <a:pt x="816" y="613"/>
                    <a:pt x="816" y="611"/>
                    <a:pt x="816" y="610"/>
                  </a:cubicBezTo>
                  <a:cubicBezTo>
                    <a:pt x="816" y="609"/>
                    <a:pt x="816" y="609"/>
                    <a:pt x="817" y="608"/>
                  </a:cubicBezTo>
                  <a:cubicBezTo>
                    <a:pt x="816" y="607"/>
                    <a:pt x="816" y="607"/>
                    <a:pt x="816" y="607"/>
                  </a:cubicBezTo>
                  <a:cubicBezTo>
                    <a:pt x="817" y="605"/>
                    <a:pt x="817" y="605"/>
                    <a:pt x="817" y="605"/>
                  </a:cubicBezTo>
                  <a:cubicBezTo>
                    <a:pt x="818" y="604"/>
                    <a:pt x="819" y="604"/>
                    <a:pt x="820" y="603"/>
                  </a:cubicBezTo>
                  <a:cubicBezTo>
                    <a:pt x="821" y="602"/>
                    <a:pt x="823" y="601"/>
                    <a:pt x="824" y="599"/>
                  </a:cubicBezTo>
                  <a:cubicBezTo>
                    <a:pt x="829" y="593"/>
                    <a:pt x="835" y="583"/>
                    <a:pt x="835" y="579"/>
                  </a:cubicBezTo>
                  <a:cubicBezTo>
                    <a:pt x="834" y="574"/>
                    <a:pt x="822" y="562"/>
                    <a:pt x="818" y="561"/>
                  </a:cubicBezTo>
                  <a:cubicBezTo>
                    <a:pt x="815" y="560"/>
                    <a:pt x="813" y="560"/>
                    <a:pt x="811" y="560"/>
                  </a:cubicBezTo>
                  <a:cubicBezTo>
                    <a:pt x="808" y="559"/>
                    <a:pt x="808" y="559"/>
                    <a:pt x="807" y="559"/>
                  </a:cubicBezTo>
                  <a:cubicBezTo>
                    <a:pt x="803" y="558"/>
                    <a:pt x="800" y="554"/>
                    <a:pt x="798" y="550"/>
                  </a:cubicBezTo>
                  <a:cubicBezTo>
                    <a:pt x="797" y="549"/>
                    <a:pt x="797" y="547"/>
                    <a:pt x="797" y="546"/>
                  </a:cubicBezTo>
                  <a:cubicBezTo>
                    <a:pt x="794" y="535"/>
                    <a:pt x="794" y="535"/>
                    <a:pt x="794" y="535"/>
                  </a:cubicBezTo>
                  <a:cubicBezTo>
                    <a:pt x="803" y="541"/>
                    <a:pt x="803" y="541"/>
                    <a:pt x="803" y="541"/>
                  </a:cubicBezTo>
                  <a:cubicBezTo>
                    <a:pt x="807" y="543"/>
                    <a:pt x="815" y="545"/>
                    <a:pt x="824" y="546"/>
                  </a:cubicBezTo>
                  <a:cubicBezTo>
                    <a:pt x="827" y="547"/>
                    <a:pt x="830" y="547"/>
                    <a:pt x="833" y="547"/>
                  </a:cubicBezTo>
                  <a:cubicBezTo>
                    <a:pt x="835" y="548"/>
                    <a:pt x="835" y="548"/>
                    <a:pt x="835" y="548"/>
                  </a:cubicBezTo>
                  <a:cubicBezTo>
                    <a:pt x="838" y="548"/>
                    <a:pt x="841" y="548"/>
                    <a:pt x="844" y="549"/>
                  </a:cubicBezTo>
                  <a:cubicBezTo>
                    <a:pt x="845" y="549"/>
                    <a:pt x="847" y="549"/>
                    <a:pt x="850" y="549"/>
                  </a:cubicBezTo>
                  <a:cubicBezTo>
                    <a:pt x="855" y="549"/>
                    <a:pt x="860" y="549"/>
                    <a:pt x="864" y="548"/>
                  </a:cubicBezTo>
                  <a:cubicBezTo>
                    <a:pt x="866" y="548"/>
                    <a:pt x="868" y="548"/>
                    <a:pt x="869" y="547"/>
                  </a:cubicBezTo>
                  <a:cubicBezTo>
                    <a:pt x="871" y="547"/>
                    <a:pt x="872" y="547"/>
                    <a:pt x="873" y="547"/>
                  </a:cubicBezTo>
                  <a:cubicBezTo>
                    <a:pt x="875" y="547"/>
                    <a:pt x="877" y="547"/>
                    <a:pt x="879" y="547"/>
                  </a:cubicBezTo>
                  <a:cubicBezTo>
                    <a:pt x="879" y="547"/>
                    <a:pt x="879" y="547"/>
                    <a:pt x="879" y="547"/>
                  </a:cubicBezTo>
                  <a:cubicBezTo>
                    <a:pt x="882" y="548"/>
                    <a:pt x="884" y="548"/>
                    <a:pt x="885" y="548"/>
                  </a:cubicBezTo>
                  <a:cubicBezTo>
                    <a:pt x="887" y="548"/>
                    <a:pt x="888" y="548"/>
                    <a:pt x="889" y="547"/>
                  </a:cubicBezTo>
                  <a:cubicBezTo>
                    <a:pt x="890" y="547"/>
                    <a:pt x="891" y="547"/>
                    <a:pt x="892" y="547"/>
                  </a:cubicBezTo>
                  <a:cubicBezTo>
                    <a:pt x="893" y="547"/>
                    <a:pt x="893" y="547"/>
                    <a:pt x="893" y="547"/>
                  </a:cubicBezTo>
                  <a:cubicBezTo>
                    <a:pt x="894" y="546"/>
                    <a:pt x="895" y="546"/>
                    <a:pt x="896" y="546"/>
                  </a:cubicBezTo>
                  <a:cubicBezTo>
                    <a:pt x="896" y="546"/>
                    <a:pt x="896" y="546"/>
                    <a:pt x="896" y="546"/>
                  </a:cubicBezTo>
                  <a:cubicBezTo>
                    <a:pt x="896" y="546"/>
                    <a:pt x="896" y="546"/>
                    <a:pt x="896" y="546"/>
                  </a:cubicBezTo>
                  <a:cubicBezTo>
                    <a:pt x="901" y="547"/>
                    <a:pt x="904" y="551"/>
                    <a:pt x="907" y="555"/>
                  </a:cubicBezTo>
                  <a:cubicBezTo>
                    <a:pt x="909" y="557"/>
                    <a:pt x="910" y="559"/>
                    <a:pt x="912" y="560"/>
                  </a:cubicBezTo>
                  <a:cubicBezTo>
                    <a:pt x="916" y="564"/>
                    <a:pt x="920" y="566"/>
                    <a:pt x="924" y="568"/>
                  </a:cubicBezTo>
                  <a:cubicBezTo>
                    <a:pt x="927" y="570"/>
                    <a:pt x="929" y="572"/>
                    <a:pt x="932" y="573"/>
                  </a:cubicBezTo>
                  <a:cubicBezTo>
                    <a:pt x="933" y="575"/>
                    <a:pt x="933" y="575"/>
                    <a:pt x="933" y="575"/>
                  </a:cubicBezTo>
                  <a:cubicBezTo>
                    <a:pt x="933" y="577"/>
                    <a:pt x="933" y="577"/>
                    <a:pt x="933" y="577"/>
                  </a:cubicBezTo>
                  <a:cubicBezTo>
                    <a:pt x="933" y="580"/>
                    <a:pt x="933" y="583"/>
                    <a:pt x="935" y="585"/>
                  </a:cubicBezTo>
                  <a:cubicBezTo>
                    <a:pt x="939" y="592"/>
                    <a:pt x="949" y="598"/>
                    <a:pt x="955" y="598"/>
                  </a:cubicBezTo>
                  <a:cubicBezTo>
                    <a:pt x="959" y="598"/>
                    <a:pt x="962" y="596"/>
                    <a:pt x="965" y="594"/>
                  </a:cubicBezTo>
                  <a:cubicBezTo>
                    <a:pt x="972" y="588"/>
                    <a:pt x="972" y="588"/>
                    <a:pt x="972" y="588"/>
                  </a:cubicBezTo>
                  <a:cubicBezTo>
                    <a:pt x="972" y="597"/>
                    <a:pt x="972" y="597"/>
                    <a:pt x="972" y="597"/>
                  </a:cubicBezTo>
                  <a:cubicBezTo>
                    <a:pt x="972" y="598"/>
                    <a:pt x="972" y="599"/>
                    <a:pt x="972" y="599"/>
                  </a:cubicBezTo>
                  <a:cubicBezTo>
                    <a:pt x="972" y="601"/>
                    <a:pt x="972" y="603"/>
                    <a:pt x="972" y="605"/>
                  </a:cubicBezTo>
                  <a:cubicBezTo>
                    <a:pt x="973" y="609"/>
                    <a:pt x="974" y="616"/>
                    <a:pt x="977" y="625"/>
                  </a:cubicBezTo>
                  <a:cubicBezTo>
                    <a:pt x="978" y="628"/>
                    <a:pt x="979" y="630"/>
                    <a:pt x="979" y="632"/>
                  </a:cubicBezTo>
                  <a:cubicBezTo>
                    <a:pt x="980" y="633"/>
                    <a:pt x="980" y="633"/>
                    <a:pt x="980" y="633"/>
                  </a:cubicBezTo>
                  <a:cubicBezTo>
                    <a:pt x="981" y="637"/>
                    <a:pt x="982" y="641"/>
                    <a:pt x="983" y="645"/>
                  </a:cubicBezTo>
                  <a:cubicBezTo>
                    <a:pt x="985" y="650"/>
                    <a:pt x="988" y="654"/>
                    <a:pt x="991" y="659"/>
                  </a:cubicBezTo>
                  <a:cubicBezTo>
                    <a:pt x="992" y="661"/>
                    <a:pt x="994" y="663"/>
                    <a:pt x="995" y="665"/>
                  </a:cubicBezTo>
                  <a:cubicBezTo>
                    <a:pt x="997" y="669"/>
                    <a:pt x="999" y="674"/>
                    <a:pt x="1000" y="678"/>
                  </a:cubicBezTo>
                  <a:cubicBezTo>
                    <a:pt x="1001" y="682"/>
                    <a:pt x="1002" y="685"/>
                    <a:pt x="1003" y="688"/>
                  </a:cubicBezTo>
                  <a:cubicBezTo>
                    <a:pt x="1005" y="691"/>
                    <a:pt x="1007" y="694"/>
                    <a:pt x="1010" y="697"/>
                  </a:cubicBezTo>
                  <a:cubicBezTo>
                    <a:pt x="1012" y="699"/>
                    <a:pt x="1013" y="701"/>
                    <a:pt x="1014" y="703"/>
                  </a:cubicBezTo>
                  <a:cubicBezTo>
                    <a:pt x="1016" y="706"/>
                    <a:pt x="1017" y="710"/>
                    <a:pt x="1019" y="714"/>
                  </a:cubicBezTo>
                  <a:cubicBezTo>
                    <a:pt x="1023" y="727"/>
                    <a:pt x="1028" y="738"/>
                    <a:pt x="1037" y="738"/>
                  </a:cubicBezTo>
                  <a:cubicBezTo>
                    <a:pt x="1037" y="738"/>
                    <a:pt x="1038" y="738"/>
                    <a:pt x="1039" y="738"/>
                  </a:cubicBezTo>
                  <a:cubicBezTo>
                    <a:pt x="1042" y="737"/>
                    <a:pt x="1043" y="736"/>
                    <a:pt x="1045" y="733"/>
                  </a:cubicBezTo>
                  <a:cubicBezTo>
                    <a:pt x="1045" y="732"/>
                    <a:pt x="1046" y="731"/>
                    <a:pt x="1047" y="730"/>
                  </a:cubicBezTo>
                  <a:cubicBezTo>
                    <a:pt x="1047" y="730"/>
                    <a:pt x="1049" y="729"/>
                    <a:pt x="1050" y="728"/>
                  </a:cubicBezTo>
                  <a:cubicBezTo>
                    <a:pt x="1051" y="727"/>
                    <a:pt x="1052" y="726"/>
                    <a:pt x="1054" y="724"/>
                  </a:cubicBezTo>
                  <a:cubicBezTo>
                    <a:pt x="1059" y="718"/>
                    <a:pt x="1059" y="718"/>
                    <a:pt x="1059" y="718"/>
                  </a:cubicBezTo>
                  <a:cubicBezTo>
                    <a:pt x="1062" y="711"/>
                    <a:pt x="1062" y="711"/>
                    <a:pt x="1062" y="711"/>
                  </a:cubicBezTo>
                  <a:cubicBezTo>
                    <a:pt x="1063" y="710"/>
                    <a:pt x="1063" y="710"/>
                    <a:pt x="1063" y="710"/>
                  </a:cubicBezTo>
                  <a:cubicBezTo>
                    <a:pt x="1064" y="707"/>
                    <a:pt x="1063" y="704"/>
                    <a:pt x="1063" y="702"/>
                  </a:cubicBezTo>
                  <a:cubicBezTo>
                    <a:pt x="1062" y="700"/>
                    <a:pt x="1062" y="699"/>
                    <a:pt x="1062" y="697"/>
                  </a:cubicBezTo>
                  <a:cubicBezTo>
                    <a:pt x="1063" y="695"/>
                    <a:pt x="1063" y="694"/>
                    <a:pt x="1064" y="692"/>
                  </a:cubicBezTo>
                  <a:cubicBezTo>
                    <a:pt x="1065" y="689"/>
                    <a:pt x="1066" y="687"/>
                    <a:pt x="1067" y="685"/>
                  </a:cubicBezTo>
                  <a:cubicBezTo>
                    <a:pt x="1067" y="679"/>
                    <a:pt x="1066" y="675"/>
                    <a:pt x="1065" y="670"/>
                  </a:cubicBezTo>
                  <a:cubicBezTo>
                    <a:pt x="1064" y="666"/>
                    <a:pt x="1063" y="663"/>
                    <a:pt x="1063" y="659"/>
                  </a:cubicBezTo>
                  <a:cubicBezTo>
                    <a:pt x="1063" y="658"/>
                    <a:pt x="1063" y="658"/>
                    <a:pt x="1063" y="658"/>
                  </a:cubicBezTo>
                  <a:cubicBezTo>
                    <a:pt x="1064" y="657"/>
                    <a:pt x="1064" y="657"/>
                    <a:pt x="1064" y="657"/>
                  </a:cubicBezTo>
                  <a:cubicBezTo>
                    <a:pt x="1066" y="653"/>
                    <a:pt x="1069" y="652"/>
                    <a:pt x="1073" y="650"/>
                  </a:cubicBezTo>
                  <a:cubicBezTo>
                    <a:pt x="1076" y="648"/>
                    <a:pt x="1080" y="647"/>
                    <a:pt x="1083" y="644"/>
                  </a:cubicBezTo>
                  <a:cubicBezTo>
                    <a:pt x="1084" y="642"/>
                    <a:pt x="1085" y="641"/>
                    <a:pt x="1086" y="639"/>
                  </a:cubicBezTo>
                  <a:cubicBezTo>
                    <a:pt x="1087" y="637"/>
                    <a:pt x="1087" y="636"/>
                    <a:pt x="1088" y="635"/>
                  </a:cubicBezTo>
                  <a:cubicBezTo>
                    <a:pt x="1089" y="634"/>
                    <a:pt x="1091" y="633"/>
                    <a:pt x="1093" y="632"/>
                  </a:cubicBezTo>
                  <a:cubicBezTo>
                    <a:pt x="1095" y="631"/>
                    <a:pt x="1097" y="629"/>
                    <a:pt x="1098" y="628"/>
                  </a:cubicBezTo>
                  <a:cubicBezTo>
                    <a:pt x="1101" y="625"/>
                    <a:pt x="1104" y="622"/>
                    <a:pt x="1106" y="619"/>
                  </a:cubicBezTo>
                  <a:cubicBezTo>
                    <a:pt x="1109" y="615"/>
                    <a:pt x="1111" y="612"/>
                    <a:pt x="1114" y="610"/>
                  </a:cubicBezTo>
                  <a:cubicBezTo>
                    <a:pt x="1116" y="609"/>
                    <a:pt x="1117" y="608"/>
                    <a:pt x="1119" y="608"/>
                  </a:cubicBezTo>
                  <a:cubicBezTo>
                    <a:pt x="1123" y="606"/>
                    <a:pt x="1127" y="604"/>
                    <a:pt x="1129" y="599"/>
                  </a:cubicBezTo>
                  <a:cubicBezTo>
                    <a:pt x="1129" y="599"/>
                    <a:pt x="1129" y="599"/>
                    <a:pt x="1129" y="599"/>
                  </a:cubicBezTo>
                  <a:cubicBezTo>
                    <a:pt x="1129" y="598"/>
                    <a:pt x="1129" y="598"/>
                    <a:pt x="1129" y="598"/>
                  </a:cubicBezTo>
                  <a:cubicBezTo>
                    <a:pt x="1128" y="597"/>
                    <a:pt x="1128" y="596"/>
                    <a:pt x="1128" y="595"/>
                  </a:cubicBezTo>
                  <a:cubicBezTo>
                    <a:pt x="1126" y="593"/>
                    <a:pt x="1126" y="593"/>
                    <a:pt x="1126" y="593"/>
                  </a:cubicBezTo>
                  <a:cubicBezTo>
                    <a:pt x="1131" y="590"/>
                    <a:pt x="1131" y="590"/>
                    <a:pt x="1131" y="590"/>
                  </a:cubicBezTo>
                  <a:cubicBezTo>
                    <a:pt x="1132" y="589"/>
                    <a:pt x="1135" y="589"/>
                    <a:pt x="1140" y="589"/>
                  </a:cubicBezTo>
                  <a:cubicBezTo>
                    <a:pt x="1143" y="589"/>
                    <a:pt x="1145" y="589"/>
                    <a:pt x="1147" y="588"/>
                  </a:cubicBezTo>
                  <a:cubicBezTo>
                    <a:pt x="1151" y="588"/>
                    <a:pt x="1160" y="587"/>
                    <a:pt x="1164" y="585"/>
                  </a:cubicBezTo>
                  <a:cubicBezTo>
                    <a:pt x="1166" y="585"/>
                    <a:pt x="1167" y="584"/>
                    <a:pt x="1169" y="582"/>
                  </a:cubicBezTo>
                  <a:cubicBezTo>
                    <a:pt x="1170" y="582"/>
                    <a:pt x="1170" y="582"/>
                    <a:pt x="1170" y="582"/>
                  </a:cubicBezTo>
                  <a:cubicBezTo>
                    <a:pt x="1174" y="579"/>
                    <a:pt x="1174" y="579"/>
                    <a:pt x="1174" y="579"/>
                  </a:cubicBezTo>
                  <a:cubicBezTo>
                    <a:pt x="1176" y="584"/>
                    <a:pt x="1176" y="584"/>
                    <a:pt x="1176" y="584"/>
                  </a:cubicBezTo>
                  <a:cubicBezTo>
                    <a:pt x="1176" y="584"/>
                    <a:pt x="1177" y="585"/>
                    <a:pt x="1177" y="586"/>
                  </a:cubicBezTo>
                  <a:cubicBezTo>
                    <a:pt x="1177" y="587"/>
                    <a:pt x="1178" y="589"/>
                    <a:pt x="1179" y="590"/>
                  </a:cubicBezTo>
                  <a:cubicBezTo>
                    <a:pt x="1180" y="594"/>
                    <a:pt x="1184" y="598"/>
                    <a:pt x="1188" y="602"/>
                  </a:cubicBezTo>
                  <a:cubicBezTo>
                    <a:pt x="1189" y="603"/>
                    <a:pt x="1191" y="605"/>
                    <a:pt x="1193" y="606"/>
                  </a:cubicBezTo>
                  <a:cubicBezTo>
                    <a:pt x="1196" y="607"/>
                    <a:pt x="1198" y="609"/>
                    <a:pt x="1199" y="610"/>
                  </a:cubicBezTo>
                  <a:cubicBezTo>
                    <a:pt x="1199" y="610"/>
                    <a:pt x="1199" y="610"/>
                    <a:pt x="1199" y="610"/>
                  </a:cubicBezTo>
                  <a:cubicBezTo>
                    <a:pt x="1199" y="610"/>
                    <a:pt x="1199" y="610"/>
                    <a:pt x="1199" y="610"/>
                  </a:cubicBezTo>
                  <a:cubicBezTo>
                    <a:pt x="1199" y="611"/>
                    <a:pt x="1200" y="612"/>
                    <a:pt x="1200" y="613"/>
                  </a:cubicBezTo>
                  <a:cubicBezTo>
                    <a:pt x="1201" y="614"/>
                    <a:pt x="1201" y="616"/>
                    <a:pt x="1202" y="617"/>
                  </a:cubicBezTo>
                  <a:cubicBezTo>
                    <a:pt x="1204" y="619"/>
                    <a:pt x="1205" y="620"/>
                    <a:pt x="1206" y="622"/>
                  </a:cubicBezTo>
                  <a:cubicBezTo>
                    <a:pt x="1209" y="625"/>
                    <a:pt x="1212" y="628"/>
                    <a:pt x="1212" y="633"/>
                  </a:cubicBezTo>
                  <a:cubicBezTo>
                    <a:pt x="1212" y="634"/>
                    <a:pt x="1212" y="636"/>
                    <a:pt x="1211" y="637"/>
                  </a:cubicBezTo>
                  <a:cubicBezTo>
                    <a:pt x="1211" y="640"/>
                    <a:pt x="1210" y="642"/>
                    <a:pt x="1210" y="645"/>
                  </a:cubicBezTo>
                  <a:cubicBezTo>
                    <a:pt x="1211" y="650"/>
                    <a:pt x="1218" y="654"/>
                    <a:pt x="1223" y="654"/>
                  </a:cubicBezTo>
                  <a:cubicBezTo>
                    <a:pt x="1228" y="653"/>
                    <a:pt x="1232" y="650"/>
                    <a:pt x="1235" y="647"/>
                  </a:cubicBezTo>
                  <a:cubicBezTo>
                    <a:pt x="1236" y="646"/>
                    <a:pt x="1236" y="646"/>
                    <a:pt x="1236" y="646"/>
                  </a:cubicBezTo>
                  <a:cubicBezTo>
                    <a:pt x="1237" y="645"/>
                    <a:pt x="1238" y="644"/>
                    <a:pt x="1239" y="643"/>
                  </a:cubicBezTo>
                  <a:cubicBezTo>
                    <a:pt x="1243" y="640"/>
                    <a:pt x="1243" y="640"/>
                    <a:pt x="1243" y="640"/>
                  </a:cubicBezTo>
                  <a:cubicBezTo>
                    <a:pt x="1245" y="644"/>
                    <a:pt x="1245" y="644"/>
                    <a:pt x="1245" y="644"/>
                  </a:cubicBezTo>
                  <a:cubicBezTo>
                    <a:pt x="1247" y="646"/>
                    <a:pt x="1248" y="651"/>
                    <a:pt x="1250" y="657"/>
                  </a:cubicBezTo>
                  <a:cubicBezTo>
                    <a:pt x="1251" y="659"/>
                    <a:pt x="1251" y="660"/>
                    <a:pt x="1251" y="662"/>
                  </a:cubicBezTo>
                  <a:cubicBezTo>
                    <a:pt x="1253" y="666"/>
                    <a:pt x="1255" y="670"/>
                    <a:pt x="1256" y="673"/>
                  </a:cubicBezTo>
                  <a:cubicBezTo>
                    <a:pt x="1257" y="675"/>
                    <a:pt x="1258" y="676"/>
                    <a:pt x="1259" y="678"/>
                  </a:cubicBezTo>
                  <a:cubicBezTo>
                    <a:pt x="1260" y="680"/>
                    <a:pt x="1261" y="682"/>
                    <a:pt x="1262" y="684"/>
                  </a:cubicBezTo>
                  <a:cubicBezTo>
                    <a:pt x="1262" y="686"/>
                    <a:pt x="1262" y="688"/>
                    <a:pt x="1262" y="691"/>
                  </a:cubicBezTo>
                  <a:cubicBezTo>
                    <a:pt x="1262" y="693"/>
                    <a:pt x="1262" y="696"/>
                    <a:pt x="1262" y="698"/>
                  </a:cubicBezTo>
                  <a:cubicBezTo>
                    <a:pt x="1262" y="699"/>
                    <a:pt x="1263" y="701"/>
                    <a:pt x="1263" y="702"/>
                  </a:cubicBezTo>
                  <a:cubicBezTo>
                    <a:pt x="1264" y="703"/>
                    <a:pt x="1264" y="703"/>
                    <a:pt x="1264" y="704"/>
                  </a:cubicBezTo>
                  <a:cubicBezTo>
                    <a:pt x="1264" y="704"/>
                    <a:pt x="1264" y="704"/>
                    <a:pt x="1264" y="704"/>
                  </a:cubicBezTo>
                  <a:cubicBezTo>
                    <a:pt x="1264" y="704"/>
                    <a:pt x="1264" y="704"/>
                    <a:pt x="1264" y="704"/>
                  </a:cubicBezTo>
                  <a:cubicBezTo>
                    <a:pt x="1264" y="709"/>
                    <a:pt x="1263" y="714"/>
                    <a:pt x="1263" y="718"/>
                  </a:cubicBezTo>
                  <a:cubicBezTo>
                    <a:pt x="1262" y="723"/>
                    <a:pt x="1261" y="727"/>
                    <a:pt x="1262" y="732"/>
                  </a:cubicBezTo>
                  <a:cubicBezTo>
                    <a:pt x="1262" y="736"/>
                    <a:pt x="1265" y="739"/>
                    <a:pt x="1270" y="742"/>
                  </a:cubicBezTo>
                  <a:cubicBezTo>
                    <a:pt x="1272" y="743"/>
                    <a:pt x="1273" y="744"/>
                    <a:pt x="1274" y="745"/>
                  </a:cubicBezTo>
                  <a:cubicBezTo>
                    <a:pt x="1278" y="749"/>
                    <a:pt x="1285" y="758"/>
                    <a:pt x="1287" y="763"/>
                  </a:cubicBezTo>
                  <a:cubicBezTo>
                    <a:pt x="1288" y="766"/>
                    <a:pt x="1288" y="769"/>
                    <a:pt x="1289" y="772"/>
                  </a:cubicBezTo>
                  <a:cubicBezTo>
                    <a:pt x="1289" y="775"/>
                    <a:pt x="1289" y="779"/>
                    <a:pt x="1291" y="782"/>
                  </a:cubicBezTo>
                  <a:cubicBezTo>
                    <a:pt x="1291" y="783"/>
                    <a:pt x="1293" y="785"/>
                    <a:pt x="1294" y="787"/>
                  </a:cubicBezTo>
                  <a:cubicBezTo>
                    <a:pt x="1295" y="788"/>
                    <a:pt x="1295" y="788"/>
                    <a:pt x="1296" y="789"/>
                  </a:cubicBezTo>
                  <a:cubicBezTo>
                    <a:pt x="1296" y="790"/>
                    <a:pt x="1296" y="790"/>
                    <a:pt x="1296" y="790"/>
                  </a:cubicBezTo>
                  <a:cubicBezTo>
                    <a:pt x="1289" y="795"/>
                    <a:pt x="1289" y="795"/>
                    <a:pt x="1289" y="795"/>
                  </a:cubicBezTo>
                  <a:cubicBezTo>
                    <a:pt x="1288" y="793"/>
                    <a:pt x="1286" y="792"/>
                    <a:pt x="1284" y="790"/>
                  </a:cubicBezTo>
                  <a:cubicBezTo>
                    <a:pt x="1283" y="788"/>
                    <a:pt x="1281" y="787"/>
                    <a:pt x="1278" y="786"/>
                  </a:cubicBezTo>
                  <a:cubicBezTo>
                    <a:pt x="1277" y="785"/>
                    <a:pt x="1275" y="784"/>
                    <a:pt x="1274" y="783"/>
                  </a:cubicBezTo>
                  <a:cubicBezTo>
                    <a:pt x="1271" y="781"/>
                    <a:pt x="1269" y="778"/>
                    <a:pt x="1267" y="776"/>
                  </a:cubicBezTo>
                  <a:cubicBezTo>
                    <a:pt x="1264" y="772"/>
                    <a:pt x="1262" y="769"/>
                    <a:pt x="1258" y="767"/>
                  </a:cubicBezTo>
                  <a:cubicBezTo>
                    <a:pt x="1256" y="767"/>
                    <a:pt x="1255" y="767"/>
                    <a:pt x="1254" y="767"/>
                  </a:cubicBezTo>
                  <a:cubicBezTo>
                    <a:pt x="1254" y="767"/>
                    <a:pt x="1251" y="767"/>
                    <a:pt x="1250" y="767"/>
                  </a:cubicBezTo>
                  <a:cubicBezTo>
                    <a:pt x="1249" y="767"/>
                    <a:pt x="1248" y="767"/>
                    <a:pt x="1247" y="767"/>
                  </a:cubicBezTo>
                  <a:cubicBezTo>
                    <a:pt x="1245" y="766"/>
                    <a:pt x="1243" y="765"/>
                    <a:pt x="1242" y="765"/>
                  </a:cubicBezTo>
                  <a:cubicBezTo>
                    <a:pt x="1240" y="764"/>
                    <a:pt x="1238" y="763"/>
                    <a:pt x="1237" y="763"/>
                  </a:cubicBezTo>
                  <a:cubicBezTo>
                    <a:pt x="1235" y="763"/>
                    <a:pt x="1234" y="764"/>
                    <a:pt x="1233" y="765"/>
                  </a:cubicBezTo>
                  <a:cubicBezTo>
                    <a:pt x="1232" y="766"/>
                    <a:pt x="1232" y="766"/>
                    <a:pt x="1232" y="766"/>
                  </a:cubicBezTo>
                  <a:cubicBezTo>
                    <a:pt x="1232" y="767"/>
                    <a:pt x="1232" y="767"/>
                    <a:pt x="1232" y="767"/>
                  </a:cubicBezTo>
                  <a:cubicBezTo>
                    <a:pt x="1233" y="776"/>
                    <a:pt x="1240" y="782"/>
                    <a:pt x="1247" y="787"/>
                  </a:cubicBezTo>
                  <a:cubicBezTo>
                    <a:pt x="1250" y="789"/>
                    <a:pt x="1253" y="792"/>
                    <a:pt x="1255" y="795"/>
                  </a:cubicBezTo>
                  <a:cubicBezTo>
                    <a:pt x="1256" y="796"/>
                    <a:pt x="1257" y="797"/>
                    <a:pt x="1257" y="798"/>
                  </a:cubicBezTo>
                  <a:cubicBezTo>
                    <a:pt x="1258" y="799"/>
                    <a:pt x="1259" y="801"/>
                    <a:pt x="1260" y="802"/>
                  </a:cubicBezTo>
                  <a:cubicBezTo>
                    <a:pt x="1262" y="804"/>
                    <a:pt x="1263" y="805"/>
                    <a:pt x="1265" y="806"/>
                  </a:cubicBezTo>
                  <a:cubicBezTo>
                    <a:pt x="1267" y="807"/>
                    <a:pt x="1269" y="808"/>
                    <a:pt x="1270" y="810"/>
                  </a:cubicBezTo>
                  <a:cubicBezTo>
                    <a:pt x="1271" y="812"/>
                    <a:pt x="1272" y="814"/>
                    <a:pt x="1272" y="817"/>
                  </a:cubicBezTo>
                  <a:cubicBezTo>
                    <a:pt x="1273" y="819"/>
                    <a:pt x="1274" y="822"/>
                    <a:pt x="1275" y="824"/>
                  </a:cubicBezTo>
                  <a:cubicBezTo>
                    <a:pt x="1277" y="827"/>
                    <a:pt x="1279" y="829"/>
                    <a:pt x="1282" y="832"/>
                  </a:cubicBezTo>
                  <a:cubicBezTo>
                    <a:pt x="1284" y="834"/>
                    <a:pt x="1286" y="835"/>
                    <a:pt x="1287" y="837"/>
                  </a:cubicBezTo>
                  <a:cubicBezTo>
                    <a:pt x="1289" y="840"/>
                    <a:pt x="1290" y="843"/>
                    <a:pt x="1292" y="847"/>
                  </a:cubicBezTo>
                  <a:cubicBezTo>
                    <a:pt x="1293" y="849"/>
                    <a:pt x="1294" y="852"/>
                    <a:pt x="1295" y="855"/>
                  </a:cubicBezTo>
                  <a:cubicBezTo>
                    <a:pt x="1297" y="858"/>
                    <a:pt x="1299" y="860"/>
                    <a:pt x="1302" y="863"/>
                  </a:cubicBezTo>
                  <a:cubicBezTo>
                    <a:pt x="1303" y="864"/>
                    <a:pt x="1304" y="865"/>
                    <a:pt x="1305" y="866"/>
                  </a:cubicBezTo>
                  <a:cubicBezTo>
                    <a:pt x="1314" y="876"/>
                    <a:pt x="1323" y="886"/>
                    <a:pt x="1334" y="893"/>
                  </a:cubicBezTo>
                  <a:cubicBezTo>
                    <a:pt x="1335" y="894"/>
                    <a:pt x="1335" y="894"/>
                    <a:pt x="1335" y="894"/>
                  </a:cubicBezTo>
                  <a:cubicBezTo>
                    <a:pt x="1341" y="894"/>
                    <a:pt x="1341" y="894"/>
                    <a:pt x="1341" y="894"/>
                  </a:cubicBezTo>
                  <a:cubicBezTo>
                    <a:pt x="1346" y="894"/>
                    <a:pt x="1346" y="894"/>
                    <a:pt x="1346" y="894"/>
                  </a:cubicBezTo>
                  <a:cubicBezTo>
                    <a:pt x="1345" y="899"/>
                    <a:pt x="1345" y="899"/>
                    <a:pt x="1345" y="899"/>
                  </a:cubicBezTo>
                  <a:cubicBezTo>
                    <a:pt x="1345" y="900"/>
                    <a:pt x="1345" y="900"/>
                    <a:pt x="1345" y="901"/>
                  </a:cubicBezTo>
                  <a:cubicBezTo>
                    <a:pt x="1345" y="908"/>
                    <a:pt x="1363" y="915"/>
                    <a:pt x="1372" y="917"/>
                  </a:cubicBezTo>
                  <a:cubicBezTo>
                    <a:pt x="1373" y="917"/>
                    <a:pt x="1375" y="917"/>
                    <a:pt x="1376" y="917"/>
                  </a:cubicBezTo>
                  <a:cubicBezTo>
                    <a:pt x="1377" y="917"/>
                    <a:pt x="1379" y="917"/>
                    <a:pt x="1381" y="917"/>
                  </a:cubicBezTo>
                  <a:cubicBezTo>
                    <a:pt x="1382" y="917"/>
                    <a:pt x="1383" y="917"/>
                    <a:pt x="1384" y="917"/>
                  </a:cubicBezTo>
                  <a:cubicBezTo>
                    <a:pt x="1385" y="917"/>
                    <a:pt x="1386" y="917"/>
                    <a:pt x="1387" y="917"/>
                  </a:cubicBezTo>
                  <a:cubicBezTo>
                    <a:pt x="1391" y="917"/>
                    <a:pt x="1394" y="918"/>
                    <a:pt x="1398" y="920"/>
                  </a:cubicBezTo>
                  <a:cubicBezTo>
                    <a:pt x="1402" y="921"/>
                    <a:pt x="1407" y="923"/>
                    <a:pt x="1411" y="923"/>
                  </a:cubicBezTo>
                  <a:cubicBezTo>
                    <a:pt x="1414" y="924"/>
                    <a:pt x="1417" y="924"/>
                    <a:pt x="1421" y="924"/>
                  </a:cubicBezTo>
                  <a:cubicBezTo>
                    <a:pt x="1424" y="924"/>
                    <a:pt x="1427" y="924"/>
                    <a:pt x="1430" y="925"/>
                  </a:cubicBezTo>
                  <a:cubicBezTo>
                    <a:pt x="1432" y="925"/>
                    <a:pt x="1433" y="925"/>
                    <a:pt x="1435" y="925"/>
                  </a:cubicBezTo>
                  <a:cubicBezTo>
                    <a:pt x="1435" y="926"/>
                    <a:pt x="1435" y="926"/>
                    <a:pt x="1435" y="926"/>
                  </a:cubicBezTo>
                  <a:cubicBezTo>
                    <a:pt x="1438" y="926"/>
                    <a:pt x="1441" y="927"/>
                    <a:pt x="1443" y="927"/>
                  </a:cubicBezTo>
                  <a:cubicBezTo>
                    <a:pt x="1447" y="927"/>
                    <a:pt x="1449" y="926"/>
                    <a:pt x="1452" y="924"/>
                  </a:cubicBezTo>
                  <a:cubicBezTo>
                    <a:pt x="1453" y="922"/>
                    <a:pt x="1453" y="922"/>
                    <a:pt x="1453" y="922"/>
                  </a:cubicBezTo>
                  <a:cubicBezTo>
                    <a:pt x="1452" y="920"/>
                    <a:pt x="1452" y="920"/>
                    <a:pt x="1452" y="920"/>
                  </a:cubicBezTo>
                  <a:cubicBezTo>
                    <a:pt x="1449" y="915"/>
                    <a:pt x="1443" y="914"/>
                    <a:pt x="1438" y="912"/>
                  </a:cubicBezTo>
                  <a:cubicBezTo>
                    <a:pt x="1436" y="912"/>
                    <a:pt x="1435" y="912"/>
                    <a:pt x="1434" y="911"/>
                  </a:cubicBezTo>
                  <a:cubicBezTo>
                    <a:pt x="1431" y="911"/>
                    <a:pt x="1431" y="911"/>
                    <a:pt x="1431" y="911"/>
                  </a:cubicBezTo>
                  <a:cubicBezTo>
                    <a:pt x="1431" y="907"/>
                    <a:pt x="1431" y="907"/>
                    <a:pt x="1431" y="907"/>
                  </a:cubicBezTo>
                  <a:cubicBezTo>
                    <a:pt x="1431" y="906"/>
                    <a:pt x="1430" y="905"/>
                    <a:pt x="1429" y="903"/>
                  </a:cubicBezTo>
                  <a:cubicBezTo>
                    <a:pt x="1428" y="903"/>
                    <a:pt x="1428" y="903"/>
                    <a:pt x="1428" y="903"/>
                  </a:cubicBezTo>
                  <a:cubicBezTo>
                    <a:pt x="1427" y="903"/>
                    <a:pt x="1427" y="903"/>
                    <a:pt x="1427" y="903"/>
                  </a:cubicBezTo>
                  <a:cubicBezTo>
                    <a:pt x="1427" y="903"/>
                    <a:pt x="1426" y="903"/>
                    <a:pt x="1426" y="903"/>
                  </a:cubicBezTo>
                  <a:cubicBezTo>
                    <a:pt x="1422" y="903"/>
                    <a:pt x="1419" y="902"/>
                    <a:pt x="1416" y="901"/>
                  </a:cubicBezTo>
                  <a:cubicBezTo>
                    <a:pt x="1412" y="900"/>
                    <a:pt x="1409" y="899"/>
                    <a:pt x="1406" y="899"/>
                  </a:cubicBezTo>
                  <a:cubicBezTo>
                    <a:pt x="1405" y="899"/>
                    <a:pt x="1405" y="899"/>
                    <a:pt x="1405" y="899"/>
                  </a:cubicBezTo>
                  <a:cubicBezTo>
                    <a:pt x="1403" y="899"/>
                    <a:pt x="1401" y="900"/>
                    <a:pt x="1400" y="900"/>
                  </a:cubicBezTo>
                  <a:cubicBezTo>
                    <a:pt x="1398" y="901"/>
                    <a:pt x="1397" y="901"/>
                    <a:pt x="1396" y="902"/>
                  </a:cubicBezTo>
                  <a:cubicBezTo>
                    <a:pt x="1395" y="902"/>
                    <a:pt x="1394" y="902"/>
                    <a:pt x="1393" y="902"/>
                  </a:cubicBezTo>
                  <a:cubicBezTo>
                    <a:pt x="1387" y="902"/>
                    <a:pt x="1382" y="900"/>
                    <a:pt x="1377" y="897"/>
                  </a:cubicBezTo>
                  <a:cubicBezTo>
                    <a:pt x="1373" y="895"/>
                    <a:pt x="1369" y="893"/>
                    <a:pt x="1365" y="893"/>
                  </a:cubicBezTo>
                  <a:cubicBezTo>
                    <a:pt x="1363" y="892"/>
                    <a:pt x="1361" y="892"/>
                    <a:pt x="1360" y="892"/>
                  </a:cubicBezTo>
                  <a:cubicBezTo>
                    <a:pt x="1358" y="892"/>
                    <a:pt x="1357" y="892"/>
                    <a:pt x="1356" y="892"/>
                  </a:cubicBezTo>
                  <a:cubicBezTo>
                    <a:pt x="1350" y="893"/>
                    <a:pt x="1350" y="893"/>
                    <a:pt x="1350" y="893"/>
                  </a:cubicBezTo>
                  <a:cubicBezTo>
                    <a:pt x="1352" y="887"/>
                    <a:pt x="1352" y="887"/>
                    <a:pt x="1352" y="887"/>
                  </a:cubicBezTo>
                  <a:cubicBezTo>
                    <a:pt x="1352" y="885"/>
                    <a:pt x="1352" y="882"/>
                    <a:pt x="1352" y="879"/>
                  </a:cubicBezTo>
                  <a:cubicBezTo>
                    <a:pt x="1352" y="875"/>
                    <a:pt x="1352" y="872"/>
                    <a:pt x="1353" y="868"/>
                  </a:cubicBezTo>
                  <a:cubicBezTo>
                    <a:pt x="1353" y="868"/>
                    <a:pt x="1354" y="867"/>
                    <a:pt x="1354" y="866"/>
                  </a:cubicBezTo>
                  <a:cubicBezTo>
                    <a:pt x="1359" y="861"/>
                    <a:pt x="1359" y="861"/>
                    <a:pt x="1359" y="861"/>
                  </a:cubicBezTo>
                  <a:cubicBezTo>
                    <a:pt x="1361" y="867"/>
                    <a:pt x="1361" y="867"/>
                    <a:pt x="1361" y="867"/>
                  </a:cubicBezTo>
                  <a:cubicBezTo>
                    <a:pt x="1364" y="872"/>
                    <a:pt x="1368" y="875"/>
                    <a:pt x="1374" y="875"/>
                  </a:cubicBezTo>
                  <a:cubicBezTo>
                    <a:pt x="1383" y="875"/>
                    <a:pt x="1387" y="867"/>
                    <a:pt x="1387" y="861"/>
                  </a:cubicBezTo>
                  <a:cubicBezTo>
                    <a:pt x="1387" y="854"/>
                    <a:pt x="1383" y="847"/>
                    <a:pt x="1374" y="847"/>
                  </a:cubicBezTo>
                  <a:cubicBezTo>
                    <a:pt x="1370" y="847"/>
                    <a:pt x="1367" y="848"/>
                    <a:pt x="1364" y="850"/>
                  </a:cubicBezTo>
                  <a:cubicBezTo>
                    <a:pt x="1361" y="854"/>
                    <a:pt x="1361" y="854"/>
                    <a:pt x="1361" y="854"/>
                  </a:cubicBezTo>
                  <a:cubicBezTo>
                    <a:pt x="1358" y="850"/>
                    <a:pt x="1358" y="850"/>
                    <a:pt x="1358" y="850"/>
                  </a:cubicBezTo>
                  <a:cubicBezTo>
                    <a:pt x="1355" y="845"/>
                    <a:pt x="1352" y="844"/>
                    <a:pt x="1351" y="844"/>
                  </a:cubicBezTo>
                  <a:cubicBezTo>
                    <a:pt x="1350" y="844"/>
                    <a:pt x="1350" y="844"/>
                    <a:pt x="1350" y="844"/>
                  </a:cubicBezTo>
                  <a:cubicBezTo>
                    <a:pt x="1349" y="844"/>
                    <a:pt x="1347" y="844"/>
                    <a:pt x="1346" y="846"/>
                  </a:cubicBezTo>
                  <a:cubicBezTo>
                    <a:pt x="1342" y="850"/>
                    <a:pt x="1342" y="850"/>
                    <a:pt x="1342" y="850"/>
                  </a:cubicBezTo>
                  <a:cubicBezTo>
                    <a:pt x="1339" y="844"/>
                    <a:pt x="1339" y="844"/>
                    <a:pt x="1339" y="844"/>
                  </a:cubicBezTo>
                  <a:cubicBezTo>
                    <a:pt x="1338" y="843"/>
                    <a:pt x="1337" y="841"/>
                    <a:pt x="1336" y="840"/>
                  </a:cubicBezTo>
                  <a:cubicBezTo>
                    <a:pt x="1335" y="838"/>
                    <a:pt x="1334" y="838"/>
                    <a:pt x="1332" y="837"/>
                  </a:cubicBezTo>
                  <a:cubicBezTo>
                    <a:pt x="1329" y="834"/>
                    <a:pt x="1329" y="834"/>
                    <a:pt x="1329" y="834"/>
                  </a:cubicBezTo>
                  <a:cubicBezTo>
                    <a:pt x="1329" y="831"/>
                    <a:pt x="1329" y="831"/>
                    <a:pt x="1329" y="831"/>
                  </a:cubicBezTo>
                  <a:cubicBezTo>
                    <a:pt x="1330" y="829"/>
                    <a:pt x="1330" y="827"/>
                    <a:pt x="1330" y="826"/>
                  </a:cubicBezTo>
                  <a:cubicBezTo>
                    <a:pt x="1330" y="825"/>
                    <a:pt x="1329" y="824"/>
                    <a:pt x="1329" y="823"/>
                  </a:cubicBezTo>
                  <a:cubicBezTo>
                    <a:pt x="1325" y="815"/>
                    <a:pt x="1325" y="815"/>
                    <a:pt x="1325" y="815"/>
                  </a:cubicBezTo>
                  <a:cubicBezTo>
                    <a:pt x="1332" y="816"/>
                    <a:pt x="1332" y="816"/>
                    <a:pt x="1332" y="816"/>
                  </a:cubicBezTo>
                  <a:cubicBezTo>
                    <a:pt x="1332" y="815"/>
                    <a:pt x="1332" y="815"/>
                    <a:pt x="1332" y="815"/>
                  </a:cubicBezTo>
                  <a:cubicBezTo>
                    <a:pt x="1337" y="809"/>
                    <a:pt x="1334" y="804"/>
                    <a:pt x="1330" y="799"/>
                  </a:cubicBezTo>
                  <a:cubicBezTo>
                    <a:pt x="1329" y="797"/>
                    <a:pt x="1327" y="795"/>
                    <a:pt x="1327" y="792"/>
                  </a:cubicBezTo>
                  <a:cubicBezTo>
                    <a:pt x="1326" y="790"/>
                    <a:pt x="1326" y="787"/>
                    <a:pt x="1326" y="784"/>
                  </a:cubicBezTo>
                  <a:cubicBezTo>
                    <a:pt x="1326" y="780"/>
                    <a:pt x="1326" y="776"/>
                    <a:pt x="1325" y="772"/>
                  </a:cubicBezTo>
                  <a:cubicBezTo>
                    <a:pt x="1322" y="765"/>
                    <a:pt x="1310" y="755"/>
                    <a:pt x="1304" y="751"/>
                  </a:cubicBezTo>
                  <a:cubicBezTo>
                    <a:pt x="1303" y="750"/>
                    <a:pt x="1301" y="749"/>
                    <a:pt x="1299" y="748"/>
                  </a:cubicBezTo>
                  <a:cubicBezTo>
                    <a:pt x="1296" y="747"/>
                    <a:pt x="1295" y="747"/>
                    <a:pt x="1294" y="746"/>
                  </a:cubicBezTo>
                  <a:cubicBezTo>
                    <a:pt x="1292" y="744"/>
                    <a:pt x="1290" y="741"/>
                    <a:pt x="1289" y="737"/>
                  </a:cubicBezTo>
                  <a:cubicBezTo>
                    <a:pt x="1288" y="734"/>
                    <a:pt x="1287" y="730"/>
                    <a:pt x="1285" y="727"/>
                  </a:cubicBezTo>
                  <a:cubicBezTo>
                    <a:pt x="1284" y="725"/>
                    <a:pt x="1282" y="724"/>
                    <a:pt x="1281" y="722"/>
                  </a:cubicBezTo>
                  <a:cubicBezTo>
                    <a:pt x="1278" y="720"/>
                    <a:pt x="1277" y="718"/>
                    <a:pt x="1277" y="717"/>
                  </a:cubicBezTo>
                  <a:cubicBezTo>
                    <a:pt x="1276" y="711"/>
                    <a:pt x="1277" y="707"/>
                    <a:pt x="1279" y="702"/>
                  </a:cubicBezTo>
                  <a:cubicBezTo>
                    <a:pt x="1280" y="699"/>
                    <a:pt x="1282" y="696"/>
                    <a:pt x="1282" y="693"/>
                  </a:cubicBezTo>
                  <a:cubicBezTo>
                    <a:pt x="1282" y="691"/>
                    <a:pt x="1283" y="690"/>
                    <a:pt x="1283" y="688"/>
                  </a:cubicBezTo>
                  <a:cubicBezTo>
                    <a:pt x="1283" y="679"/>
                    <a:pt x="1283" y="679"/>
                    <a:pt x="1283" y="679"/>
                  </a:cubicBezTo>
                  <a:cubicBezTo>
                    <a:pt x="1290" y="686"/>
                    <a:pt x="1290" y="686"/>
                    <a:pt x="1290" y="686"/>
                  </a:cubicBezTo>
                  <a:cubicBezTo>
                    <a:pt x="1291" y="687"/>
                    <a:pt x="1292" y="688"/>
                    <a:pt x="1293" y="688"/>
                  </a:cubicBezTo>
                  <a:cubicBezTo>
                    <a:pt x="1295" y="689"/>
                    <a:pt x="1297" y="690"/>
                    <a:pt x="1299" y="691"/>
                  </a:cubicBezTo>
                  <a:cubicBezTo>
                    <a:pt x="1302" y="692"/>
                    <a:pt x="1306" y="693"/>
                    <a:pt x="1308" y="696"/>
                  </a:cubicBezTo>
                  <a:cubicBezTo>
                    <a:pt x="1309" y="697"/>
                    <a:pt x="1311" y="699"/>
                    <a:pt x="1312" y="701"/>
                  </a:cubicBezTo>
                  <a:cubicBezTo>
                    <a:pt x="1313" y="703"/>
                    <a:pt x="1315" y="706"/>
                    <a:pt x="1318" y="708"/>
                  </a:cubicBezTo>
                  <a:cubicBezTo>
                    <a:pt x="1320" y="710"/>
                    <a:pt x="1323" y="712"/>
                    <a:pt x="1326" y="713"/>
                  </a:cubicBezTo>
                  <a:cubicBezTo>
                    <a:pt x="1328" y="715"/>
                    <a:pt x="1330" y="716"/>
                    <a:pt x="1332" y="717"/>
                  </a:cubicBezTo>
                  <a:cubicBezTo>
                    <a:pt x="1333" y="718"/>
                    <a:pt x="1333" y="718"/>
                    <a:pt x="1333" y="718"/>
                  </a:cubicBezTo>
                  <a:cubicBezTo>
                    <a:pt x="1333" y="720"/>
                    <a:pt x="1333" y="720"/>
                    <a:pt x="1333" y="720"/>
                  </a:cubicBezTo>
                  <a:cubicBezTo>
                    <a:pt x="1333" y="720"/>
                    <a:pt x="1333" y="721"/>
                    <a:pt x="1333" y="721"/>
                  </a:cubicBezTo>
                  <a:cubicBezTo>
                    <a:pt x="1333" y="722"/>
                    <a:pt x="1333" y="722"/>
                    <a:pt x="1333" y="722"/>
                  </a:cubicBezTo>
                  <a:cubicBezTo>
                    <a:pt x="1333" y="727"/>
                    <a:pt x="1334" y="730"/>
                    <a:pt x="1337" y="731"/>
                  </a:cubicBezTo>
                  <a:cubicBezTo>
                    <a:pt x="1338" y="731"/>
                    <a:pt x="1338" y="731"/>
                    <a:pt x="1338" y="731"/>
                  </a:cubicBezTo>
                  <a:cubicBezTo>
                    <a:pt x="1338" y="731"/>
                    <a:pt x="1338" y="731"/>
                    <a:pt x="1338" y="731"/>
                  </a:cubicBezTo>
                  <a:cubicBezTo>
                    <a:pt x="1346" y="730"/>
                    <a:pt x="1350" y="725"/>
                    <a:pt x="1354" y="720"/>
                  </a:cubicBezTo>
                  <a:cubicBezTo>
                    <a:pt x="1356" y="718"/>
                    <a:pt x="1357" y="715"/>
                    <a:pt x="1359" y="714"/>
                  </a:cubicBezTo>
                  <a:cubicBezTo>
                    <a:pt x="1362" y="713"/>
                    <a:pt x="1364" y="712"/>
                    <a:pt x="1367" y="710"/>
                  </a:cubicBezTo>
                  <a:cubicBezTo>
                    <a:pt x="1373" y="707"/>
                    <a:pt x="1380" y="704"/>
                    <a:pt x="1384" y="697"/>
                  </a:cubicBezTo>
                  <a:cubicBezTo>
                    <a:pt x="1384" y="697"/>
                    <a:pt x="1384" y="697"/>
                    <a:pt x="1384" y="697"/>
                  </a:cubicBezTo>
                  <a:cubicBezTo>
                    <a:pt x="1384" y="696"/>
                    <a:pt x="1384" y="696"/>
                    <a:pt x="1384" y="696"/>
                  </a:cubicBezTo>
                  <a:cubicBezTo>
                    <a:pt x="1387" y="663"/>
                    <a:pt x="1373" y="652"/>
                    <a:pt x="1358" y="640"/>
                  </a:cubicBezTo>
                  <a:cubicBezTo>
                    <a:pt x="1358" y="639"/>
                    <a:pt x="1358" y="639"/>
                    <a:pt x="1358" y="639"/>
                  </a:cubicBezTo>
                  <a:cubicBezTo>
                    <a:pt x="1356" y="638"/>
                    <a:pt x="1353" y="636"/>
                    <a:pt x="1351" y="634"/>
                  </a:cubicBezTo>
                  <a:cubicBezTo>
                    <a:pt x="1345" y="629"/>
                    <a:pt x="1335" y="617"/>
                    <a:pt x="1335" y="612"/>
                  </a:cubicBezTo>
                  <a:cubicBezTo>
                    <a:pt x="1335" y="604"/>
                    <a:pt x="1352" y="589"/>
                    <a:pt x="1359" y="588"/>
                  </a:cubicBezTo>
                  <a:cubicBezTo>
                    <a:pt x="1360" y="588"/>
                    <a:pt x="1360" y="588"/>
                    <a:pt x="1360" y="588"/>
                  </a:cubicBezTo>
                  <a:cubicBezTo>
                    <a:pt x="1364" y="588"/>
                    <a:pt x="1368" y="590"/>
                    <a:pt x="1370" y="593"/>
                  </a:cubicBezTo>
                  <a:cubicBezTo>
                    <a:pt x="1371" y="594"/>
                    <a:pt x="1373" y="596"/>
                    <a:pt x="1373" y="599"/>
                  </a:cubicBezTo>
                  <a:cubicBezTo>
                    <a:pt x="1373" y="601"/>
                    <a:pt x="1373" y="601"/>
                    <a:pt x="1373" y="601"/>
                  </a:cubicBezTo>
                  <a:cubicBezTo>
                    <a:pt x="1371" y="602"/>
                    <a:pt x="1371" y="602"/>
                    <a:pt x="1371" y="602"/>
                  </a:cubicBezTo>
                  <a:cubicBezTo>
                    <a:pt x="1371" y="603"/>
                    <a:pt x="1370" y="604"/>
                    <a:pt x="1369" y="604"/>
                  </a:cubicBezTo>
                  <a:cubicBezTo>
                    <a:pt x="1366" y="607"/>
                    <a:pt x="1362" y="610"/>
                    <a:pt x="1363" y="615"/>
                  </a:cubicBezTo>
                  <a:cubicBezTo>
                    <a:pt x="1363" y="623"/>
                    <a:pt x="1372" y="626"/>
                    <a:pt x="1376" y="626"/>
                  </a:cubicBezTo>
                  <a:cubicBezTo>
                    <a:pt x="1377" y="626"/>
                    <a:pt x="1377" y="626"/>
                    <a:pt x="1377" y="626"/>
                  </a:cubicBezTo>
                  <a:cubicBezTo>
                    <a:pt x="1382" y="625"/>
                    <a:pt x="1390" y="617"/>
                    <a:pt x="1389" y="608"/>
                  </a:cubicBezTo>
                  <a:cubicBezTo>
                    <a:pt x="1389" y="605"/>
                    <a:pt x="1387" y="603"/>
                    <a:pt x="1386" y="601"/>
                  </a:cubicBezTo>
                  <a:cubicBezTo>
                    <a:pt x="1384" y="599"/>
                    <a:pt x="1384" y="599"/>
                    <a:pt x="1384" y="599"/>
                  </a:cubicBezTo>
                  <a:cubicBezTo>
                    <a:pt x="1383" y="597"/>
                    <a:pt x="1383" y="597"/>
                    <a:pt x="1383" y="597"/>
                  </a:cubicBezTo>
                  <a:cubicBezTo>
                    <a:pt x="1383" y="595"/>
                    <a:pt x="1383" y="595"/>
                    <a:pt x="1383" y="595"/>
                  </a:cubicBezTo>
                  <a:cubicBezTo>
                    <a:pt x="1383" y="590"/>
                    <a:pt x="1389" y="589"/>
                    <a:pt x="1396" y="588"/>
                  </a:cubicBezTo>
                  <a:cubicBezTo>
                    <a:pt x="1399" y="588"/>
                    <a:pt x="1402" y="587"/>
                    <a:pt x="1404" y="587"/>
                  </a:cubicBezTo>
                  <a:cubicBezTo>
                    <a:pt x="1406" y="586"/>
                    <a:pt x="1408" y="585"/>
                    <a:pt x="1410" y="583"/>
                  </a:cubicBezTo>
                  <a:cubicBezTo>
                    <a:pt x="1411" y="582"/>
                    <a:pt x="1412" y="581"/>
                    <a:pt x="1414" y="581"/>
                  </a:cubicBezTo>
                  <a:cubicBezTo>
                    <a:pt x="1417" y="580"/>
                    <a:pt x="1420" y="579"/>
                    <a:pt x="1423" y="578"/>
                  </a:cubicBezTo>
                  <a:cubicBezTo>
                    <a:pt x="1434" y="575"/>
                    <a:pt x="1446" y="571"/>
                    <a:pt x="1455" y="564"/>
                  </a:cubicBezTo>
                  <a:cubicBezTo>
                    <a:pt x="1468" y="553"/>
                    <a:pt x="1473" y="537"/>
                    <a:pt x="1476" y="522"/>
                  </a:cubicBezTo>
                  <a:cubicBezTo>
                    <a:pt x="1476" y="520"/>
                    <a:pt x="1476" y="520"/>
                    <a:pt x="1476" y="520"/>
                  </a:cubicBezTo>
                  <a:cubicBezTo>
                    <a:pt x="1478" y="519"/>
                    <a:pt x="1478" y="519"/>
                    <a:pt x="1478" y="519"/>
                  </a:cubicBezTo>
                  <a:cubicBezTo>
                    <a:pt x="1482" y="516"/>
                    <a:pt x="1482" y="511"/>
                    <a:pt x="1482" y="504"/>
                  </a:cubicBezTo>
                  <a:cubicBezTo>
                    <a:pt x="1482" y="501"/>
                    <a:pt x="1482" y="498"/>
                    <a:pt x="1482" y="495"/>
                  </a:cubicBezTo>
                  <a:cubicBezTo>
                    <a:pt x="1482" y="495"/>
                    <a:pt x="1482" y="495"/>
                    <a:pt x="1482" y="495"/>
                  </a:cubicBezTo>
                  <a:cubicBezTo>
                    <a:pt x="1482" y="494"/>
                    <a:pt x="1482" y="494"/>
                    <a:pt x="1482" y="494"/>
                  </a:cubicBezTo>
                  <a:cubicBezTo>
                    <a:pt x="1481" y="491"/>
                    <a:pt x="1479" y="490"/>
                    <a:pt x="1476" y="489"/>
                  </a:cubicBezTo>
                  <a:cubicBezTo>
                    <a:pt x="1472" y="487"/>
                    <a:pt x="1472" y="487"/>
                    <a:pt x="1472" y="487"/>
                  </a:cubicBezTo>
                  <a:cubicBezTo>
                    <a:pt x="1473" y="483"/>
                    <a:pt x="1473" y="483"/>
                    <a:pt x="1473" y="483"/>
                  </a:cubicBezTo>
                  <a:cubicBezTo>
                    <a:pt x="1474" y="482"/>
                    <a:pt x="1474" y="481"/>
                    <a:pt x="1474" y="479"/>
                  </a:cubicBezTo>
                  <a:cubicBezTo>
                    <a:pt x="1474" y="479"/>
                    <a:pt x="1474" y="479"/>
                    <a:pt x="1474" y="479"/>
                  </a:cubicBezTo>
                  <a:cubicBezTo>
                    <a:pt x="1473" y="478"/>
                    <a:pt x="1473" y="478"/>
                    <a:pt x="1473" y="478"/>
                  </a:cubicBezTo>
                  <a:cubicBezTo>
                    <a:pt x="1473" y="478"/>
                    <a:pt x="1473" y="478"/>
                    <a:pt x="1473" y="478"/>
                  </a:cubicBezTo>
                  <a:cubicBezTo>
                    <a:pt x="1472" y="477"/>
                    <a:pt x="1471" y="476"/>
                    <a:pt x="1471" y="473"/>
                  </a:cubicBezTo>
                  <a:cubicBezTo>
                    <a:pt x="1470" y="471"/>
                    <a:pt x="1469" y="469"/>
                    <a:pt x="1468" y="467"/>
                  </a:cubicBezTo>
                  <a:cubicBezTo>
                    <a:pt x="1467" y="466"/>
                    <a:pt x="1466" y="465"/>
                    <a:pt x="1464" y="464"/>
                  </a:cubicBezTo>
                  <a:cubicBezTo>
                    <a:pt x="1463" y="463"/>
                    <a:pt x="1461" y="462"/>
                    <a:pt x="1460" y="461"/>
                  </a:cubicBezTo>
                  <a:cubicBezTo>
                    <a:pt x="1457" y="458"/>
                    <a:pt x="1455" y="455"/>
                    <a:pt x="1452" y="452"/>
                  </a:cubicBezTo>
                  <a:cubicBezTo>
                    <a:pt x="1449" y="448"/>
                    <a:pt x="1447" y="444"/>
                    <a:pt x="1444" y="442"/>
                  </a:cubicBezTo>
                  <a:cubicBezTo>
                    <a:pt x="1442" y="441"/>
                    <a:pt x="1440" y="440"/>
                    <a:pt x="1439" y="439"/>
                  </a:cubicBezTo>
                  <a:cubicBezTo>
                    <a:pt x="1438" y="439"/>
                    <a:pt x="1436" y="438"/>
                    <a:pt x="1436" y="438"/>
                  </a:cubicBezTo>
                  <a:cubicBezTo>
                    <a:pt x="1433" y="437"/>
                    <a:pt x="1433" y="437"/>
                    <a:pt x="1433" y="437"/>
                  </a:cubicBezTo>
                  <a:cubicBezTo>
                    <a:pt x="1433" y="434"/>
                    <a:pt x="1433" y="434"/>
                    <a:pt x="1433" y="434"/>
                  </a:cubicBezTo>
                  <a:cubicBezTo>
                    <a:pt x="1433" y="430"/>
                    <a:pt x="1437" y="426"/>
                    <a:pt x="1443" y="422"/>
                  </a:cubicBezTo>
                  <a:cubicBezTo>
                    <a:pt x="1447" y="419"/>
                    <a:pt x="1451" y="416"/>
                    <a:pt x="1452" y="412"/>
                  </a:cubicBezTo>
                  <a:cubicBezTo>
                    <a:pt x="1453" y="411"/>
                    <a:pt x="1453" y="411"/>
                    <a:pt x="1453" y="411"/>
                  </a:cubicBezTo>
                  <a:cubicBezTo>
                    <a:pt x="1452" y="410"/>
                    <a:pt x="1452" y="410"/>
                    <a:pt x="1452" y="410"/>
                  </a:cubicBezTo>
                  <a:cubicBezTo>
                    <a:pt x="1447" y="407"/>
                    <a:pt x="1441" y="404"/>
                    <a:pt x="1434" y="404"/>
                  </a:cubicBezTo>
                  <a:cubicBezTo>
                    <a:pt x="1434" y="404"/>
                    <a:pt x="1433" y="404"/>
                    <a:pt x="1432" y="404"/>
                  </a:cubicBezTo>
                  <a:cubicBezTo>
                    <a:pt x="1430" y="404"/>
                    <a:pt x="1428" y="406"/>
                    <a:pt x="1426" y="407"/>
                  </a:cubicBezTo>
                  <a:cubicBezTo>
                    <a:pt x="1425" y="407"/>
                    <a:pt x="1424" y="408"/>
                    <a:pt x="1423" y="408"/>
                  </a:cubicBezTo>
                  <a:cubicBezTo>
                    <a:pt x="1421" y="410"/>
                    <a:pt x="1421" y="410"/>
                    <a:pt x="1421" y="410"/>
                  </a:cubicBezTo>
                  <a:cubicBezTo>
                    <a:pt x="1418" y="407"/>
                    <a:pt x="1418" y="407"/>
                    <a:pt x="1418" y="407"/>
                  </a:cubicBezTo>
                  <a:cubicBezTo>
                    <a:pt x="1418" y="407"/>
                    <a:pt x="1417" y="406"/>
                    <a:pt x="1417" y="406"/>
                  </a:cubicBezTo>
                  <a:cubicBezTo>
                    <a:pt x="1415" y="404"/>
                    <a:pt x="1414" y="401"/>
                    <a:pt x="1410" y="400"/>
                  </a:cubicBezTo>
                  <a:cubicBezTo>
                    <a:pt x="1409" y="399"/>
                    <a:pt x="1407" y="399"/>
                    <a:pt x="1406" y="399"/>
                  </a:cubicBezTo>
                  <a:cubicBezTo>
                    <a:pt x="1394" y="396"/>
                    <a:pt x="1394" y="396"/>
                    <a:pt x="1394" y="396"/>
                  </a:cubicBezTo>
                  <a:cubicBezTo>
                    <a:pt x="1405" y="391"/>
                    <a:pt x="1405" y="391"/>
                    <a:pt x="1405" y="391"/>
                  </a:cubicBezTo>
                  <a:cubicBezTo>
                    <a:pt x="1406" y="390"/>
                    <a:pt x="1407" y="390"/>
                    <a:pt x="1407" y="389"/>
                  </a:cubicBezTo>
                  <a:cubicBezTo>
                    <a:pt x="1409" y="388"/>
                    <a:pt x="1411" y="386"/>
                    <a:pt x="1413" y="383"/>
                  </a:cubicBezTo>
                  <a:cubicBezTo>
                    <a:pt x="1416" y="379"/>
                    <a:pt x="1419" y="375"/>
                    <a:pt x="1422" y="374"/>
                  </a:cubicBezTo>
                  <a:cubicBezTo>
                    <a:pt x="1428" y="373"/>
                    <a:pt x="1428" y="373"/>
                    <a:pt x="1428" y="373"/>
                  </a:cubicBezTo>
                  <a:cubicBezTo>
                    <a:pt x="1428" y="378"/>
                    <a:pt x="1428" y="378"/>
                    <a:pt x="1428" y="378"/>
                  </a:cubicBezTo>
                  <a:cubicBezTo>
                    <a:pt x="1428" y="379"/>
                    <a:pt x="1428" y="380"/>
                    <a:pt x="1428" y="380"/>
                  </a:cubicBezTo>
                  <a:cubicBezTo>
                    <a:pt x="1427" y="386"/>
                    <a:pt x="1428" y="390"/>
                    <a:pt x="1433" y="393"/>
                  </a:cubicBezTo>
                  <a:cubicBezTo>
                    <a:pt x="1433" y="393"/>
                    <a:pt x="1433" y="393"/>
                    <a:pt x="1433" y="393"/>
                  </a:cubicBezTo>
                  <a:cubicBezTo>
                    <a:pt x="1434" y="393"/>
                    <a:pt x="1434" y="393"/>
                    <a:pt x="1434" y="393"/>
                  </a:cubicBezTo>
                  <a:cubicBezTo>
                    <a:pt x="1438" y="393"/>
                    <a:pt x="1440" y="391"/>
                    <a:pt x="1442" y="389"/>
                  </a:cubicBezTo>
                  <a:cubicBezTo>
                    <a:pt x="1444" y="387"/>
                    <a:pt x="1446" y="386"/>
                    <a:pt x="1449" y="385"/>
                  </a:cubicBezTo>
                  <a:cubicBezTo>
                    <a:pt x="1450" y="385"/>
                    <a:pt x="1452" y="385"/>
                    <a:pt x="1453" y="385"/>
                  </a:cubicBezTo>
                  <a:cubicBezTo>
                    <a:pt x="1459" y="385"/>
                    <a:pt x="1467" y="387"/>
                    <a:pt x="1468" y="392"/>
                  </a:cubicBezTo>
                  <a:cubicBezTo>
                    <a:pt x="1469" y="393"/>
                    <a:pt x="1469" y="395"/>
                    <a:pt x="1469" y="396"/>
                  </a:cubicBezTo>
                  <a:cubicBezTo>
                    <a:pt x="1470" y="400"/>
                    <a:pt x="1471" y="404"/>
                    <a:pt x="1475" y="406"/>
                  </a:cubicBezTo>
                  <a:cubicBezTo>
                    <a:pt x="1478" y="407"/>
                    <a:pt x="1482" y="408"/>
                    <a:pt x="1484" y="408"/>
                  </a:cubicBezTo>
                  <a:cubicBezTo>
                    <a:pt x="1488" y="409"/>
                    <a:pt x="1490" y="409"/>
                    <a:pt x="1491" y="411"/>
                  </a:cubicBezTo>
                  <a:cubicBezTo>
                    <a:pt x="1492" y="412"/>
                    <a:pt x="1492" y="412"/>
                    <a:pt x="1492" y="412"/>
                  </a:cubicBezTo>
                  <a:cubicBezTo>
                    <a:pt x="1492" y="412"/>
                    <a:pt x="1492" y="412"/>
                    <a:pt x="1492" y="412"/>
                  </a:cubicBezTo>
                  <a:cubicBezTo>
                    <a:pt x="1492" y="413"/>
                    <a:pt x="1492" y="413"/>
                    <a:pt x="1492" y="415"/>
                  </a:cubicBezTo>
                  <a:cubicBezTo>
                    <a:pt x="1492" y="416"/>
                    <a:pt x="1493" y="417"/>
                    <a:pt x="1493" y="419"/>
                  </a:cubicBezTo>
                  <a:cubicBezTo>
                    <a:pt x="1494" y="420"/>
                    <a:pt x="1495" y="422"/>
                    <a:pt x="1496" y="423"/>
                  </a:cubicBezTo>
                  <a:cubicBezTo>
                    <a:pt x="1498" y="425"/>
                    <a:pt x="1499" y="426"/>
                    <a:pt x="1500" y="428"/>
                  </a:cubicBezTo>
                  <a:cubicBezTo>
                    <a:pt x="1500" y="430"/>
                    <a:pt x="1500" y="432"/>
                    <a:pt x="1500" y="433"/>
                  </a:cubicBezTo>
                  <a:cubicBezTo>
                    <a:pt x="1501" y="438"/>
                    <a:pt x="1501" y="443"/>
                    <a:pt x="1507" y="444"/>
                  </a:cubicBezTo>
                  <a:cubicBezTo>
                    <a:pt x="1508" y="445"/>
                    <a:pt x="1509" y="445"/>
                    <a:pt x="1510" y="445"/>
                  </a:cubicBezTo>
                  <a:cubicBezTo>
                    <a:pt x="1519" y="445"/>
                    <a:pt x="1534" y="438"/>
                    <a:pt x="1535" y="430"/>
                  </a:cubicBezTo>
                  <a:cubicBezTo>
                    <a:pt x="1535" y="425"/>
                    <a:pt x="1529" y="416"/>
                    <a:pt x="1526" y="412"/>
                  </a:cubicBezTo>
                  <a:cubicBezTo>
                    <a:pt x="1521" y="405"/>
                    <a:pt x="1511" y="397"/>
                    <a:pt x="1506" y="394"/>
                  </a:cubicBezTo>
                  <a:cubicBezTo>
                    <a:pt x="1505" y="393"/>
                    <a:pt x="1503" y="392"/>
                    <a:pt x="1502" y="391"/>
                  </a:cubicBezTo>
                  <a:cubicBezTo>
                    <a:pt x="1499" y="390"/>
                    <a:pt x="1498" y="389"/>
                    <a:pt x="1497" y="389"/>
                  </a:cubicBezTo>
                  <a:cubicBezTo>
                    <a:pt x="1493" y="386"/>
                    <a:pt x="1493" y="386"/>
                    <a:pt x="1493" y="386"/>
                  </a:cubicBezTo>
                  <a:cubicBezTo>
                    <a:pt x="1496" y="382"/>
                    <a:pt x="1496" y="382"/>
                    <a:pt x="1496" y="382"/>
                  </a:cubicBezTo>
                  <a:cubicBezTo>
                    <a:pt x="1497" y="382"/>
                    <a:pt x="1498" y="381"/>
                    <a:pt x="1499" y="380"/>
                  </a:cubicBezTo>
                  <a:cubicBezTo>
                    <a:pt x="1501" y="378"/>
                    <a:pt x="1504" y="376"/>
                    <a:pt x="1505" y="372"/>
                  </a:cubicBezTo>
                  <a:cubicBezTo>
                    <a:pt x="1506" y="369"/>
                    <a:pt x="1505" y="367"/>
                    <a:pt x="1505" y="365"/>
                  </a:cubicBezTo>
                  <a:cubicBezTo>
                    <a:pt x="1505" y="364"/>
                    <a:pt x="1504" y="363"/>
                    <a:pt x="1504" y="362"/>
                  </a:cubicBezTo>
                  <a:cubicBezTo>
                    <a:pt x="1504" y="361"/>
                    <a:pt x="1504" y="361"/>
                    <a:pt x="1504" y="361"/>
                  </a:cubicBezTo>
                  <a:cubicBezTo>
                    <a:pt x="1505" y="359"/>
                    <a:pt x="1505" y="359"/>
                    <a:pt x="1505" y="359"/>
                  </a:cubicBezTo>
                  <a:cubicBezTo>
                    <a:pt x="1506" y="358"/>
                    <a:pt x="1506" y="357"/>
                    <a:pt x="1507" y="356"/>
                  </a:cubicBezTo>
                  <a:cubicBezTo>
                    <a:pt x="1509" y="352"/>
                    <a:pt x="1511" y="350"/>
                    <a:pt x="1515" y="349"/>
                  </a:cubicBezTo>
                  <a:cubicBezTo>
                    <a:pt x="1517" y="349"/>
                    <a:pt x="1518" y="350"/>
                    <a:pt x="1520" y="351"/>
                  </a:cubicBezTo>
                  <a:cubicBezTo>
                    <a:pt x="1522" y="352"/>
                    <a:pt x="1524" y="353"/>
                    <a:pt x="1527" y="353"/>
                  </a:cubicBezTo>
                  <a:cubicBezTo>
                    <a:pt x="1527" y="353"/>
                    <a:pt x="1527" y="353"/>
                    <a:pt x="1527" y="353"/>
                  </a:cubicBezTo>
                  <a:cubicBezTo>
                    <a:pt x="1534" y="353"/>
                    <a:pt x="1542" y="345"/>
                    <a:pt x="1545" y="340"/>
                  </a:cubicBezTo>
                  <a:cubicBezTo>
                    <a:pt x="1545" y="338"/>
                    <a:pt x="1546" y="336"/>
                    <a:pt x="1546" y="333"/>
                  </a:cubicBezTo>
                  <a:cubicBezTo>
                    <a:pt x="1547" y="331"/>
                    <a:pt x="1547" y="329"/>
                    <a:pt x="1548" y="327"/>
                  </a:cubicBezTo>
                  <a:cubicBezTo>
                    <a:pt x="1548" y="325"/>
                    <a:pt x="1549" y="324"/>
                    <a:pt x="1550" y="322"/>
                  </a:cubicBezTo>
                  <a:cubicBezTo>
                    <a:pt x="1551" y="320"/>
                    <a:pt x="1552" y="317"/>
                    <a:pt x="1552" y="315"/>
                  </a:cubicBezTo>
                  <a:cubicBezTo>
                    <a:pt x="1552" y="313"/>
                    <a:pt x="1552" y="310"/>
                    <a:pt x="1552" y="308"/>
                  </a:cubicBezTo>
                  <a:cubicBezTo>
                    <a:pt x="1552" y="306"/>
                    <a:pt x="1551" y="305"/>
                    <a:pt x="1551" y="303"/>
                  </a:cubicBezTo>
                  <a:cubicBezTo>
                    <a:pt x="1552" y="300"/>
                    <a:pt x="1552" y="297"/>
                    <a:pt x="1553" y="294"/>
                  </a:cubicBezTo>
                  <a:cubicBezTo>
                    <a:pt x="1553" y="291"/>
                    <a:pt x="1554" y="289"/>
                    <a:pt x="1554" y="287"/>
                  </a:cubicBezTo>
                  <a:cubicBezTo>
                    <a:pt x="1554" y="285"/>
                    <a:pt x="1553" y="284"/>
                    <a:pt x="1553" y="282"/>
                  </a:cubicBezTo>
                  <a:cubicBezTo>
                    <a:pt x="1561" y="279"/>
                    <a:pt x="1561" y="279"/>
                    <a:pt x="1561" y="279"/>
                  </a:cubicBezTo>
                  <a:cubicBezTo>
                    <a:pt x="1561" y="279"/>
                    <a:pt x="1561" y="279"/>
                    <a:pt x="1561" y="279"/>
                  </a:cubicBezTo>
                  <a:cubicBezTo>
                    <a:pt x="1564" y="285"/>
                    <a:pt x="1568" y="290"/>
                    <a:pt x="1574" y="293"/>
                  </a:cubicBezTo>
                  <a:cubicBezTo>
                    <a:pt x="1577" y="294"/>
                    <a:pt x="1577" y="294"/>
                    <a:pt x="1577" y="294"/>
                  </a:cubicBezTo>
                  <a:cubicBezTo>
                    <a:pt x="1577" y="297"/>
                    <a:pt x="1577" y="297"/>
                    <a:pt x="1577" y="297"/>
                  </a:cubicBezTo>
                  <a:cubicBezTo>
                    <a:pt x="1577" y="304"/>
                    <a:pt x="1583" y="311"/>
                    <a:pt x="1589" y="313"/>
                  </a:cubicBezTo>
                  <a:cubicBezTo>
                    <a:pt x="1590" y="313"/>
                    <a:pt x="1590" y="313"/>
                    <a:pt x="1590" y="313"/>
                  </a:cubicBezTo>
                  <a:cubicBezTo>
                    <a:pt x="1591" y="313"/>
                    <a:pt x="1591" y="313"/>
                    <a:pt x="1591" y="313"/>
                  </a:cubicBezTo>
                  <a:cubicBezTo>
                    <a:pt x="1594" y="311"/>
                    <a:pt x="1595" y="308"/>
                    <a:pt x="1595" y="306"/>
                  </a:cubicBezTo>
                  <a:cubicBezTo>
                    <a:pt x="1595" y="301"/>
                    <a:pt x="1590" y="297"/>
                    <a:pt x="1581" y="293"/>
                  </a:cubicBezTo>
                  <a:cubicBezTo>
                    <a:pt x="1579" y="291"/>
                    <a:pt x="1579" y="291"/>
                    <a:pt x="1579" y="291"/>
                  </a:cubicBezTo>
                  <a:cubicBezTo>
                    <a:pt x="1579" y="288"/>
                    <a:pt x="1579" y="288"/>
                    <a:pt x="1579" y="288"/>
                  </a:cubicBezTo>
                  <a:cubicBezTo>
                    <a:pt x="1576" y="288"/>
                    <a:pt x="1576" y="288"/>
                    <a:pt x="1576" y="288"/>
                  </a:cubicBezTo>
                  <a:cubicBezTo>
                    <a:pt x="1579" y="282"/>
                    <a:pt x="1579" y="282"/>
                    <a:pt x="1579" y="282"/>
                  </a:cubicBezTo>
                  <a:cubicBezTo>
                    <a:pt x="1580" y="282"/>
                    <a:pt x="1580" y="281"/>
                    <a:pt x="1580" y="281"/>
                  </a:cubicBezTo>
                  <a:cubicBezTo>
                    <a:pt x="1581" y="279"/>
                    <a:pt x="1582" y="278"/>
                    <a:pt x="1582" y="275"/>
                  </a:cubicBezTo>
                  <a:cubicBezTo>
                    <a:pt x="1582" y="272"/>
                    <a:pt x="1578" y="269"/>
                    <a:pt x="1572" y="263"/>
                  </a:cubicBezTo>
                  <a:cubicBezTo>
                    <a:pt x="1571" y="263"/>
                    <a:pt x="1570" y="262"/>
                    <a:pt x="1570" y="262"/>
                  </a:cubicBezTo>
                  <a:cubicBezTo>
                    <a:pt x="1567" y="259"/>
                    <a:pt x="1564" y="257"/>
                    <a:pt x="1562" y="256"/>
                  </a:cubicBezTo>
                  <a:cubicBezTo>
                    <a:pt x="1560" y="254"/>
                    <a:pt x="1558" y="253"/>
                    <a:pt x="1556" y="252"/>
                  </a:cubicBezTo>
                  <a:cubicBezTo>
                    <a:pt x="1553" y="249"/>
                    <a:pt x="1550" y="245"/>
                    <a:pt x="1547" y="242"/>
                  </a:cubicBezTo>
                  <a:cubicBezTo>
                    <a:pt x="1543" y="238"/>
                    <a:pt x="1540" y="234"/>
                    <a:pt x="1536" y="231"/>
                  </a:cubicBezTo>
                  <a:cubicBezTo>
                    <a:pt x="1535" y="231"/>
                    <a:pt x="1535" y="231"/>
                    <a:pt x="1535" y="231"/>
                  </a:cubicBezTo>
                  <a:cubicBezTo>
                    <a:pt x="1534" y="230"/>
                    <a:pt x="1532" y="229"/>
                    <a:pt x="1530" y="228"/>
                  </a:cubicBezTo>
                  <a:cubicBezTo>
                    <a:pt x="1529" y="228"/>
                    <a:pt x="1529" y="228"/>
                    <a:pt x="1529" y="228"/>
                  </a:cubicBezTo>
                  <a:cubicBezTo>
                    <a:pt x="1529" y="228"/>
                    <a:pt x="1529" y="228"/>
                    <a:pt x="1529" y="228"/>
                  </a:cubicBezTo>
                  <a:cubicBezTo>
                    <a:pt x="1526" y="229"/>
                    <a:pt x="1525" y="231"/>
                    <a:pt x="1524" y="232"/>
                  </a:cubicBezTo>
                  <a:cubicBezTo>
                    <a:pt x="1522" y="235"/>
                    <a:pt x="1522" y="235"/>
                    <a:pt x="1522" y="235"/>
                  </a:cubicBezTo>
                  <a:cubicBezTo>
                    <a:pt x="1519" y="234"/>
                    <a:pt x="1519" y="234"/>
                    <a:pt x="1519" y="234"/>
                  </a:cubicBezTo>
                  <a:cubicBezTo>
                    <a:pt x="1517" y="233"/>
                    <a:pt x="1515" y="232"/>
                    <a:pt x="1513" y="230"/>
                  </a:cubicBezTo>
                  <a:cubicBezTo>
                    <a:pt x="1511" y="230"/>
                    <a:pt x="1510" y="229"/>
                    <a:pt x="1509" y="228"/>
                  </a:cubicBezTo>
                  <a:cubicBezTo>
                    <a:pt x="1508" y="228"/>
                    <a:pt x="1507" y="227"/>
                    <a:pt x="1506" y="227"/>
                  </a:cubicBezTo>
                  <a:cubicBezTo>
                    <a:pt x="1503" y="225"/>
                    <a:pt x="1499" y="223"/>
                    <a:pt x="1494" y="223"/>
                  </a:cubicBezTo>
                  <a:cubicBezTo>
                    <a:pt x="1494" y="223"/>
                    <a:pt x="1494" y="223"/>
                    <a:pt x="1494" y="223"/>
                  </a:cubicBezTo>
                  <a:cubicBezTo>
                    <a:pt x="1492" y="223"/>
                    <a:pt x="1490" y="224"/>
                    <a:pt x="1488" y="225"/>
                  </a:cubicBezTo>
                  <a:cubicBezTo>
                    <a:pt x="1485" y="227"/>
                    <a:pt x="1484" y="227"/>
                    <a:pt x="1483" y="227"/>
                  </a:cubicBezTo>
                  <a:cubicBezTo>
                    <a:pt x="1483" y="227"/>
                    <a:pt x="1483" y="227"/>
                    <a:pt x="1483" y="227"/>
                  </a:cubicBezTo>
                  <a:cubicBezTo>
                    <a:pt x="1482" y="227"/>
                    <a:pt x="1482" y="227"/>
                    <a:pt x="1482" y="227"/>
                  </a:cubicBezTo>
                  <a:cubicBezTo>
                    <a:pt x="1480" y="227"/>
                    <a:pt x="1477" y="225"/>
                    <a:pt x="1472" y="222"/>
                  </a:cubicBezTo>
                  <a:cubicBezTo>
                    <a:pt x="1469" y="220"/>
                    <a:pt x="1466" y="218"/>
                    <a:pt x="1463" y="218"/>
                  </a:cubicBezTo>
                  <a:cubicBezTo>
                    <a:pt x="1462" y="218"/>
                    <a:pt x="1462" y="218"/>
                    <a:pt x="1462" y="218"/>
                  </a:cubicBezTo>
                  <a:cubicBezTo>
                    <a:pt x="1461" y="218"/>
                    <a:pt x="1461" y="218"/>
                    <a:pt x="1461" y="218"/>
                  </a:cubicBezTo>
                  <a:cubicBezTo>
                    <a:pt x="1451" y="219"/>
                    <a:pt x="1451" y="219"/>
                    <a:pt x="1451" y="219"/>
                  </a:cubicBezTo>
                  <a:cubicBezTo>
                    <a:pt x="1457" y="211"/>
                    <a:pt x="1457" y="211"/>
                    <a:pt x="1457" y="211"/>
                  </a:cubicBezTo>
                  <a:cubicBezTo>
                    <a:pt x="1457" y="210"/>
                    <a:pt x="1458" y="210"/>
                    <a:pt x="1458" y="209"/>
                  </a:cubicBezTo>
                  <a:cubicBezTo>
                    <a:pt x="1459" y="208"/>
                    <a:pt x="1460" y="207"/>
                    <a:pt x="1460" y="206"/>
                  </a:cubicBezTo>
                  <a:cubicBezTo>
                    <a:pt x="1461" y="204"/>
                    <a:pt x="1461" y="202"/>
                    <a:pt x="1462" y="200"/>
                  </a:cubicBezTo>
                  <a:cubicBezTo>
                    <a:pt x="1462" y="200"/>
                    <a:pt x="1462" y="200"/>
                    <a:pt x="1462" y="200"/>
                  </a:cubicBezTo>
                  <a:cubicBezTo>
                    <a:pt x="1462" y="199"/>
                    <a:pt x="1462" y="198"/>
                    <a:pt x="1462" y="198"/>
                  </a:cubicBezTo>
                  <a:cubicBezTo>
                    <a:pt x="1462" y="197"/>
                    <a:pt x="1462" y="197"/>
                    <a:pt x="1462" y="197"/>
                  </a:cubicBezTo>
                  <a:cubicBezTo>
                    <a:pt x="1462" y="197"/>
                    <a:pt x="1462" y="197"/>
                    <a:pt x="1462" y="197"/>
                  </a:cubicBezTo>
                  <a:cubicBezTo>
                    <a:pt x="1462" y="197"/>
                    <a:pt x="1463" y="196"/>
                    <a:pt x="1464" y="195"/>
                  </a:cubicBezTo>
                  <a:cubicBezTo>
                    <a:pt x="1465" y="193"/>
                    <a:pt x="1466" y="191"/>
                    <a:pt x="1467" y="189"/>
                  </a:cubicBezTo>
                  <a:cubicBezTo>
                    <a:pt x="1468" y="187"/>
                    <a:pt x="1468" y="186"/>
                    <a:pt x="1468" y="184"/>
                  </a:cubicBezTo>
                  <a:cubicBezTo>
                    <a:pt x="1468" y="183"/>
                    <a:pt x="1468" y="182"/>
                    <a:pt x="1468" y="181"/>
                  </a:cubicBezTo>
                  <a:cubicBezTo>
                    <a:pt x="1470" y="177"/>
                    <a:pt x="1473" y="174"/>
                    <a:pt x="1483" y="174"/>
                  </a:cubicBezTo>
                  <a:cubicBezTo>
                    <a:pt x="1488" y="174"/>
                    <a:pt x="1492" y="174"/>
                    <a:pt x="1497" y="175"/>
                  </a:cubicBezTo>
                  <a:cubicBezTo>
                    <a:pt x="1502" y="175"/>
                    <a:pt x="1507" y="176"/>
                    <a:pt x="1512" y="176"/>
                  </a:cubicBezTo>
                  <a:cubicBezTo>
                    <a:pt x="1515" y="176"/>
                    <a:pt x="1518" y="176"/>
                    <a:pt x="1520" y="175"/>
                  </a:cubicBezTo>
                  <a:cubicBezTo>
                    <a:pt x="1522" y="175"/>
                    <a:pt x="1524" y="174"/>
                    <a:pt x="1525" y="173"/>
                  </a:cubicBezTo>
                  <a:cubicBezTo>
                    <a:pt x="1527" y="172"/>
                    <a:pt x="1529" y="171"/>
                    <a:pt x="1532" y="171"/>
                  </a:cubicBezTo>
                  <a:cubicBezTo>
                    <a:pt x="1535" y="171"/>
                    <a:pt x="1538" y="173"/>
                    <a:pt x="1542" y="174"/>
                  </a:cubicBezTo>
                  <a:cubicBezTo>
                    <a:pt x="1545" y="176"/>
                    <a:pt x="1549" y="178"/>
                    <a:pt x="1555" y="179"/>
                  </a:cubicBezTo>
                  <a:cubicBezTo>
                    <a:pt x="1555" y="179"/>
                    <a:pt x="1556" y="179"/>
                    <a:pt x="1556" y="179"/>
                  </a:cubicBezTo>
                  <a:cubicBezTo>
                    <a:pt x="1568" y="179"/>
                    <a:pt x="1576" y="177"/>
                    <a:pt x="1577" y="173"/>
                  </a:cubicBezTo>
                  <a:cubicBezTo>
                    <a:pt x="1577" y="170"/>
                    <a:pt x="1575" y="168"/>
                    <a:pt x="1572" y="165"/>
                  </a:cubicBezTo>
                  <a:cubicBezTo>
                    <a:pt x="1572" y="165"/>
                    <a:pt x="1571" y="165"/>
                    <a:pt x="1571" y="164"/>
                  </a:cubicBezTo>
                  <a:cubicBezTo>
                    <a:pt x="1569" y="163"/>
                    <a:pt x="1569" y="163"/>
                    <a:pt x="1569" y="163"/>
                  </a:cubicBezTo>
                  <a:cubicBezTo>
                    <a:pt x="1569" y="161"/>
                    <a:pt x="1569" y="161"/>
                    <a:pt x="1569" y="161"/>
                  </a:cubicBezTo>
                  <a:cubicBezTo>
                    <a:pt x="1569" y="154"/>
                    <a:pt x="1574" y="149"/>
                    <a:pt x="1578" y="149"/>
                  </a:cubicBezTo>
                  <a:cubicBezTo>
                    <a:pt x="1579" y="148"/>
                    <a:pt x="1581" y="148"/>
                    <a:pt x="1583" y="148"/>
                  </a:cubicBezTo>
                  <a:cubicBezTo>
                    <a:pt x="1589" y="148"/>
                    <a:pt x="1592" y="151"/>
                    <a:pt x="1595" y="154"/>
                  </a:cubicBezTo>
                  <a:cubicBezTo>
                    <a:pt x="1598" y="156"/>
                    <a:pt x="1602" y="159"/>
                    <a:pt x="1607" y="159"/>
                  </a:cubicBezTo>
                  <a:cubicBezTo>
                    <a:pt x="1607" y="159"/>
                    <a:pt x="1608" y="159"/>
                    <a:pt x="1608" y="159"/>
                  </a:cubicBezTo>
                  <a:cubicBezTo>
                    <a:pt x="1612" y="159"/>
                    <a:pt x="1617" y="154"/>
                    <a:pt x="1618" y="150"/>
                  </a:cubicBezTo>
                  <a:cubicBezTo>
                    <a:pt x="1621" y="144"/>
                    <a:pt x="1621" y="144"/>
                    <a:pt x="1621" y="144"/>
                  </a:cubicBezTo>
                  <a:cubicBezTo>
                    <a:pt x="1626" y="149"/>
                    <a:pt x="1626" y="149"/>
                    <a:pt x="1626" y="149"/>
                  </a:cubicBezTo>
                  <a:cubicBezTo>
                    <a:pt x="1627" y="151"/>
                    <a:pt x="1628" y="152"/>
                    <a:pt x="1628" y="153"/>
                  </a:cubicBezTo>
                  <a:cubicBezTo>
                    <a:pt x="1629" y="154"/>
                    <a:pt x="1629" y="154"/>
                    <a:pt x="1629" y="154"/>
                  </a:cubicBezTo>
                  <a:cubicBezTo>
                    <a:pt x="1628" y="155"/>
                    <a:pt x="1628" y="155"/>
                    <a:pt x="1628" y="155"/>
                  </a:cubicBezTo>
                  <a:cubicBezTo>
                    <a:pt x="1628" y="156"/>
                    <a:pt x="1628" y="157"/>
                    <a:pt x="1626" y="161"/>
                  </a:cubicBezTo>
                  <a:cubicBezTo>
                    <a:pt x="1625" y="164"/>
                    <a:pt x="1623" y="168"/>
                    <a:pt x="1622" y="172"/>
                  </a:cubicBezTo>
                  <a:cubicBezTo>
                    <a:pt x="1622" y="174"/>
                    <a:pt x="1623" y="175"/>
                    <a:pt x="1623" y="177"/>
                  </a:cubicBezTo>
                  <a:cubicBezTo>
                    <a:pt x="1623" y="179"/>
                    <a:pt x="1623" y="179"/>
                    <a:pt x="1623" y="179"/>
                  </a:cubicBezTo>
                  <a:cubicBezTo>
                    <a:pt x="1622" y="181"/>
                    <a:pt x="1622" y="181"/>
                    <a:pt x="1622" y="181"/>
                  </a:cubicBezTo>
                  <a:cubicBezTo>
                    <a:pt x="1622" y="182"/>
                    <a:pt x="1621" y="183"/>
                    <a:pt x="1619" y="184"/>
                  </a:cubicBezTo>
                  <a:cubicBezTo>
                    <a:pt x="1617" y="186"/>
                    <a:pt x="1615" y="188"/>
                    <a:pt x="1615" y="190"/>
                  </a:cubicBezTo>
                  <a:cubicBezTo>
                    <a:pt x="1617" y="209"/>
                    <a:pt x="1634" y="221"/>
                    <a:pt x="1646" y="230"/>
                  </a:cubicBezTo>
                  <a:cubicBezTo>
                    <a:pt x="1648" y="231"/>
                    <a:pt x="1649" y="233"/>
                    <a:pt x="1651" y="234"/>
                  </a:cubicBezTo>
                  <a:cubicBezTo>
                    <a:pt x="1656" y="237"/>
                    <a:pt x="1660" y="241"/>
                    <a:pt x="1665" y="245"/>
                  </a:cubicBezTo>
                  <a:cubicBezTo>
                    <a:pt x="1672" y="251"/>
                    <a:pt x="1678" y="256"/>
                    <a:pt x="1685" y="261"/>
                  </a:cubicBezTo>
                  <a:cubicBezTo>
                    <a:pt x="1687" y="262"/>
                    <a:pt x="1687" y="262"/>
                    <a:pt x="1687" y="262"/>
                  </a:cubicBezTo>
                  <a:cubicBezTo>
                    <a:pt x="1688" y="261"/>
                    <a:pt x="1688" y="261"/>
                    <a:pt x="1688" y="261"/>
                  </a:cubicBezTo>
                  <a:cubicBezTo>
                    <a:pt x="1691" y="259"/>
                    <a:pt x="1694" y="256"/>
                    <a:pt x="1694" y="253"/>
                  </a:cubicBezTo>
                  <a:cubicBezTo>
                    <a:pt x="1695" y="250"/>
                    <a:pt x="1694" y="248"/>
                    <a:pt x="1693" y="246"/>
                  </a:cubicBezTo>
                  <a:cubicBezTo>
                    <a:pt x="1692" y="245"/>
                    <a:pt x="1691" y="244"/>
                    <a:pt x="1691" y="242"/>
                  </a:cubicBezTo>
                  <a:cubicBezTo>
                    <a:pt x="1691" y="242"/>
                    <a:pt x="1691" y="242"/>
                    <a:pt x="1691" y="242"/>
                  </a:cubicBezTo>
                  <a:cubicBezTo>
                    <a:pt x="1691" y="241"/>
                    <a:pt x="1691" y="241"/>
                    <a:pt x="1691" y="241"/>
                  </a:cubicBezTo>
                  <a:cubicBezTo>
                    <a:pt x="1691" y="241"/>
                    <a:pt x="1692" y="240"/>
                    <a:pt x="1692" y="239"/>
                  </a:cubicBezTo>
                  <a:cubicBezTo>
                    <a:pt x="1693" y="238"/>
                    <a:pt x="1693" y="236"/>
                    <a:pt x="1693" y="234"/>
                  </a:cubicBezTo>
                  <a:cubicBezTo>
                    <a:pt x="1693" y="233"/>
                    <a:pt x="1692" y="232"/>
                    <a:pt x="1692" y="231"/>
                  </a:cubicBezTo>
                  <a:cubicBezTo>
                    <a:pt x="1689" y="227"/>
                    <a:pt x="1689" y="227"/>
                    <a:pt x="1689" y="227"/>
                  </a:cubicBezTo>
                  <a:cubicBezTo>
                    <a:pt x="1693" y="225"/>
                    <a:pt x="1693" y="225"/>
                    <a:pt x="1693" y="225"/>
                  </a:cubicBezTo>
                  <a:cubicBezTo>
                    <a:pt x="1695" y="223"/>
                    <a:pt x="1696" y="222"/>
                    <a:pt x="1695" y="219"/>
                  </a:cubicBezTo>
                  <a:cubicBezTo>
                    <a:pt x="1695" y="217"/>
                    <a:pt x="1693" y="215"/>
                    <a:pt x="1691" y="214"/>
                  </a:cubicBezTo>
                  <a:cubicBezTo>
                    <a:pt x="1690" y="213"/>
                    <a:pt x="1689" y="213"/>
                    <a:pt x="1688" y="212"/>
                  </a:cubicBezTo>
                  <a:cubicBezTo>
                    <a:pt x="1686" y="210"/>
                    <a:pt x="1686" y="210"/>
                    <a:pt x="1686" y="210"/>
                  </a:cubicBezTo>
                  <a:cubicBezTo>
                    <a:pt x="1687" y="207"/>
                    <a:pt x="1687" y="207"/>
                    <a:pt x="1687" y="207"/>
                  </a:cubicBezTo>
                  <a:cubicBezTo>
                    <a:pt x="1687" y="206"/>
                    <a:pt x="1688" y="205"/>
                    <a:pt x="1688" y="202"/>
                  </a:cubicBezTo>
                  <a:cubicBezTo>
                    <a:pt x="1688" y="202"/>
                    <a:pt x="1688" y="202"/>
                    <a:pt x="1688" y="202"/>
                  </a:cubicBezTo>
                  <a:cubicBezTo>
                    <a:pt x="1687" y="201"/>
                    <a:pt x="1687" y="201"/>
                    <a:pt x="1687" y="201"/>
                  </a:cubicBezTo>
                  <a:cubicBezTo>
                    <a:pt x="1686" y="198"/>
                    <a:pt x="1684" y="198"/>
                    <a:pt x="1682" y="197"/>
                  </a:cubicBezTo>
                  <a:cubicBezTo>
                    <a:pt x="1681" y="196"/>
                    <a:pt x="1680" y="196"/>
                    <a:pt x="1679" y="195"/>
                  </a:cubicBezTo>
                  <a:cubicBezTo>
                    <a:pt x="1678" y="194"/>
                    <a:pt x="1677" y="192"/>
                    <a:pt x="1675" y="191"/>
                  </a:cubicBezTo>
                  <a:cubicBezTo>
                    <a:pt x="1673" y="189"/>
                    <a:pt x="1671" y="186"/>
                    <a:pt x="1668" y="185"/>
                  </a:cubicBezTo>
                  <a:cubicBezTo>
                    <a:pt x="1666" y="184"/>
                    <a:pt x="1664" y="184"/>
                    <a:pt x="1663" y="184"/>
                  </a:cubicBezTo>
                  <a:cubicBezTo>
                    <a:pt x="1661" y="184"/>
                    <a:pt x="1661" y="184"/>
                    <a:pt x="1661" y="184"/>
                  </a:cubicBezTo>
                  <a:cubicBezTo>
                    <a:pt x="1659" y="184"/>
                    <a:pt x="1659" y="184"/>
                    <a:pt x="1659" y="184"/>
                  </a:cubicBezTo>
                  <a:cubicBezTo>
                    <a:pt x="1658" y="183"/>
                    <a:pt x="1658" y="183"/>
                    <a:pt x="1658" y="183"/>
                  </a:cubicBezTo>
                  <a:cubicBezTo>
                    <a:pt x="1656" y="181"/>
                    <a:pt x="1656" y="179"/>
                    <a:pt x="1655" y="175"/>
                  </a:cubicBezTo>
                  <a:cubicBezTo>
                    <a:pt x="1655" y="174"/>
                    <a:pt x="1655" y="173"/>
                    <a:pt x="1655" y="172"/>
                  </a:cubicBezTo>
                  <a:cubicBezTo>
                    <a:pt x="1654" y="167"/>
                    <a:pt x="1654" y="167"/>
                    <a:pt x="1654" y="167"/>
                  </a:cubicBezTo>
                  <a:cubicBezTo>
                    <a:pt x="1658" y="167"/>
                    <a:pt x="1658" y="167"/>
                    <a:pt x="1658" y="167"/>
                  </a:cubicBezTo>
                  <a:cubicBezTo>
                    <a:pt x="1659" y="166"/>
                    <a:pt x="1659" y="166"/>
                    <a:pt x="1660" y="166"/>
                  </a:cubicBezTo>
                  <a:cubicBezTo>
                    <a:pt x="1661" y="166"/>
                    <a:pt x="1662" y="167"/>
                    <a:pt x="1664" y="167"/>
                  </a:cubicBezTo>
                  <a:cubicBezTo>
                    <a:pt x="1665" y="167"/>
                    <a:pt x="1667" y="167"/>
                    <a:pt x="1668" y="167"/>
                  </a:cubicBezTo>
                  <a:cubicBezTo>
                    <a:pt x="1670" y="167"/>
                    <a:pt x="1671" y="167"/>
                    <a:pt x="1671" y="167"/>
                  </a:cubicBezTo>
                  <a:cubicBezTo>
                    <a:pt x="1673" y="166"/>
                    <a:pt x="1675" y="165"/>
                    <a:pt x="1676" y="164"/>
                  </a:cubicBezTo>
                  <a:cubicBezTo>
                    <a:pt x="1677" y="164"/>
                    <a:pt x="1678" y="162"/>
                    <a:pt x="1679" y="162"/>
                  </a:cubicBezTo>
                  <a:cubicBezTo>
                    <a:pt x="1679" y="162"/>
                    <a:pt x="1679" y="162"/>
                    <a:pt x="1679" y="162"/>
                  </a:cubicBezTo>
                  <a:cubicBezTo>
                    <a:pt x="1680" y="162"/>
                    <a:pt x="1680" y="162"/>
                    <a:pt x="1680" y="162"/>
                  </a:cubicBezTo>
                  <a:cubicBezTo>
                    <a:pt x="1681" y="162"/>
                    <a:pt x="1681" y="162"/>
                    <a:pt x="1682" y="162"/>
                  </a:cubicBezTo>
                  <a:cubicBezTo>
                    <a:pt x="1685" y="162"/>
                    <a:pt x="1689" y="163"/>
                    <a:pt x="1692" y="164"/>
                  </a:cubicBezTo>
                  <a:cubicBezTo>
                    <a:pt x="1695" y="165"/>
                    <a:pt x="1698" y="166"/>
                    <a:pt x="1700" y="166"/>
                  </a:cubicBezTo>
                  <a:cubicBezTo>
                    <a:pt x="1701" y="166"/>
                    <a:pt x="1701" y="166"/>
                    <a:pt x="1702" y="166"/>
                  </a:cubicBezTo>
                  <a:cubicBezTo>
                    <a:pt x="1705" y="165"/>
                    <a:pt x="1708" y="161"/>
                    <a:pt x="1710" y="157"/>
                  </a:cubicBezTo>
                  <a:cubicBezTo>
                    <a:pt x="1712" y="154"/>
                    <a:pt x="1713" y="152"/>
                    <a:pt x="1715" y="151"/>
                  </a:cubicBezTo>
                  <a:cubicBezTo>
                    <a:pt x="1718" y="148"/>
                    <a:pt x="1726" y="142"/>
                    <a:pt x="1731" y="141"/>
                  </a:cubicBezTo>
                  <a:cubicBezTo>
                    <a:pt x="1732" y="141"/>
                    <a:pt x="1732" y="141"/>
                    <a:pt x="1732" y="141"/>
                  </a:cubicBezTo>
                  <a:cubicBezTo>
                    <a:pt x="1732" y="141"/>
                    <a:pt x="1732" y="141"/>
                    <a:pt x="1732" y="141"/>
                  </a:cubicBezTo>
                  <a:cubicBezTo>
                    <a:pt x="1733" y="141"/>
                    <a:pt x="1734" y="142"/>
                    <a:pt x="1735" y="142"/>
                  </a:cubicBezTo>
                  <a:cubicBezTo>
                    <a:pt x="1736" y="142"/>
                    <a:pt x="1738" y="142"/>
                    <a:pt x="1739" y="142"/>
                  </a:cubicBezTo>
                  <a:cubicBezTo>
                    <a:pt x="1741" y="142"/>
                    <a:pt x="1743" y="142"/>
                    <a:pt x="1745" y="140"/>
                  </a:cubicBezTo>
                  <a:cubicBezTo>
                    <a:pt x="1746" y="140"/>
                    <a:pt x="1746" y="140"/>
                    <a:pt x="1746" y="140"/>
                  </a:cubicBezTo>
                  <a:cubicBezTo>
                    <a:pt x="1746" y="138"/>
                    <a:pt x="1746" y="138"/>
                    <a:pt x="1746" y="138"/>
                  </a:cubicBezTo>
                  <a:cubicBezTo>
                    <a:pt x="1745" y="132"/>
                    <a:pt x="1737" y="129"/>
                    <a:pt x="1730" y="127"/>
                  </a:cubicBezTo>
                  <a:cubicBezTo>
                    <a:pt x="1722" y="124"/>
                    <a:pt x="1719" y="123"/>
                    <a:pt x="1718" y="121"/>
                  </a:cubicBezTo>
                  <a:cubicBezTo>
                    <a:pt x="1715" y="119"/>
                    <a:pt x="1715" y="119"/>
                    <a:pt x="1715" y="119"/>
                  </a:cubicBezTo>
                  <a:cubicBezTo>
                    <a:pt x="1717" y="116"/>
                    <a:pt x="1717" y="116"/>
                    <a:pt x="1717" y="116"/>
                  </a:cubicBezTo>
                  <a:cubicBezTo>
                    <a:pt x="1718" y="115"/>
                    <a:pt x="1720" y="113"/>
                    <a:pt x="1722" y="113"/>
                  </a:cubicBezTo>
                  <a:cubicBezTo>
                    <a:pt x="1725" y="112"/>
                    <a:pt x="1727" y="112"/>
                    <a:pt x="1730" y="112"/>
                  </a:cubicBezTo>
                  <a:cubicBezTo>
                    <a:pt x="1737" y="112"/>
                    <a:pt x="1745" y="114"/>
                    <a:pt x="1753" y="117"/>
                  </a:cubicBezTo>
                  <a:cubicBezTo>
                    <a:pt x="1760" y="120"/>
                    <a:pt x="1768" y="122"/>
                    <a:pt x="1776" y="122"/>
                  </a:cubicBezTo>
                  <a:cubicBezTo>
                    <a:pt x="1779" y="122"/>
                    <a:pt x="1781" y="122"/>
                    <a:pt x="1783" y="122"/>
                  </a:cubicBezTo>
                  <a:cubicBezTo>
                    <a:pt x="1785" y="121"/>
                    <a:pt x="1785" y="121"/>
                    <a:pt x="1785" y="121"/>
                  </a:cubicBezTo>
                  <a:cubicBezTo>
                    <a:pt x="1785" y="120"/>
                    <a:pt x="1785" y="120"/>
                    <a:pt x="1785" y="120"/>
                  </a:cubicBezTo>
                  <a:cubicBezTo>
                    <a:pt x="1786" y="114"/>
                    <a:pt x="1784" y="109"/>
                    <a:pt x="1780" y="105"/>
                  </a:cubicBezTo>
                  <a:cubicBezTo>
                    <a:pt x="1772" y="96"/>
                    <a:pt x="1756" y="93"/>
                    <a:pt x="1745" y="93"/>
                  </a:cubicBezTo>
                  <a:cubicBezTo>
                    <a:pt x="1743" y="93"/>
                    <a:pt x="1741" y="93"/>
                    <a:pt x="1740" y="93"/>
                  </a:cubicBezTo>
                  <a:cubicBezTo>
                    <a:pt x="1738" y="94"/>
                    <a:pt x="1737" y="94"/>
                    <a:pt x="1736" y="94"/>
                  </a:cubicBezTo>
                  <a:cubicBezTo>
                    <a:pt x="1736" y="94"/>
                    <a:pt x="1736" y="94"/>
                    <a:pt x="1736" y="94"/>
                  </a:cubicBezTo>
                  <a:cubicBezTo>
                    <a:pt x="1733" y="94"/>
                    <a:pt x="1729" y="92"/>
                    <a:pt x="1725" y="90"/>
                  </a:cubicBezTo>
                  <a:cubicBezTo>
                    <a:pt x="1722" y="89"/>
                    <a:pt x="1720" y="88"/>
                    <a:pt x="1717" y="87"/>
                  </a:cubicBezTo>
                  <a:cubicBezTo>
                    <a:pt x="1710" y="85"/>
                    <a:pt x="1703" y="84"/>
                    <a:pt x="1696" y="83"/>
                  </a:cubicBezTo>
                  <a:cubicBezTo>
                    <a:pt x="1690" y="81"/>
                    <a:pt x="1684" y="80"/>
                    <a:pt x="1679" y="79"/>
                  </a:cubicBezTo>
                  <a:cubicBezTo>
                    <a:pt x="1678" y="78"/>
                    <a:pt x="1677" y="78"/>
                    <a:pt x="1676" y="78"/>
                  </a:cubicBezTo>
                  <a:cubicBezTo>
                    <a:pt x="1675" y="77"/>
                    <a:pt x="1674" y="76"/>
                    <a:pt x="1673" y="76"/>
                  </a:cubicBezTo>
                  <a:cubicBezTo>
                    <a:pt x="1672" y="76"/>
                    <a:pt x="1671" y="75"/>
                    <a:pt x="1669" y="75"/>
                  </a:cubicBezTo>
                  <a:cubicBezTo>
                    <a:pt x="1668" y="75"/>
                    <a:pt x="1668" y="75"/>
                    <a:pt x="1668" y="75"/>
                  </a:cubicBezTo>
                  <a:cubicBezTo>
                    <a:pt x="1667" y="75"/>
                    <a:pt x="1666" y="75"/>
                    <a:pt x="1666" y="75"/>
                  </a:cubicBezTo>
                  <a:cubicBezTo>
                    <a:pt x="1664" y="75"/>
                    <a:pt x="1663" y="74"/>
                    <a:pt x="1662" y="74"/>
                  </a:cubicBezTo>
                  <a:cubicBezTo>
                    <a:pt x="1661" y="73"/>
                    <a:pt x="1659" y="72"/>
                    <a:pt x="1657" y="72"/>
                  </a:cubicBezTo>
                  <a:cubicBezTo>
                    <a:pt x="1656" y="72"/>
                    <a:pt x="1656" y="72"/>
                    <a:pt x="1655" y="72"/>
                  </a:cubicBezTo>
                  <a:cubicBezTo>
                    <a:pt x="1652" y="72"/>
                    <a:pt x="1649" y="73"/>
                    <a:pt x="1646" y="73"/>
                  </a:cubicBezTo>
                  <a:cubicBezTo>
                    <a:pt x="1644" y="73"/>
                    <a:pt x="1642" y="74"/>
                    <a:pt x="1641" y="74"/>
                  </a:cubicBezTo>
                  <a:cubicBezTo>
                    <a:pt x="1638" y="74"/>
                    <a:pt x="1636" y="74"/>
                    <a:pt x="1633" y="74"/>
                  </a:cubicBezTo>
                  <a:cubicBezTo>
                    <a:pt x="1628" y="74"/>
                    <a:pt x="1622" y="74"/>
                    <a:pt x="1618" y="73"/>
                  </a:cubicBezTo>
                  <a:cubicBezTo>
                    <a:pt x="1614" y="72"/>
                    <a:pt x="1611" y="70"/>
                    <a:pt x="1608" y="68"/>
                  </a:cubicBezTo>
                  <a:cubicBezTo>
                    <a:pt x="1604" y="67"/>
                    <a:pt x="1600" y="65"/>
                    <a:pt x="1596" y="64"/>
                  </a:cubicBezTo>
                  <a:cubicBezTo>
                    <a:pt x="1596" y="64"/>
                    <a:pt x="1596" y="64"/>
                    <a:pt x="1596" y="64"/>
                  </a:cubicBezTo>
                  <a:cubicBezTo>
                    <a:pt x="1594" y="64"/>
                    <a:pt x="1593" y="65"/>
                    <a:pt x="1591" y="65"/>
                  </a:cubicBezTo>
                  <a:cubicBezTo>
                    <a:pt x="1590" y="65"/>
                    <a:pt x="1588" y="65"/>
                    <a:pt x="1587" y="65"/>
                  </a:cubicBezTo>
                  <a:cubicBezTo>
                    <a:pt x="1586" y="65"/>
                    <a:pt x="1584" y="65"/>
                    <a:pt x="1582" y="65"/>
                  </a:cubicBezTo>
                  <a:cubicBezTo>
                    <a:pt x="1581" y="65"/>
                    <a:pt x="1579" y="64"/>
                    <a:pt x="1578" y="64"/>
                  </a:cubicBezTo>
                  <a:cubicBezTo>
                    <a:pt x="1576" y="64"/>
                    <a:pt x="1574" y="65"/>
                    <a:pt x="1573" y="66"/>
                  </a:cubicBezTo>
                  <a:cubicBezTo>
                    <a:pt x="1572" y="67"/>
                    <a:pt x="1571" y="68"/>
                    <a:pt x="1571" y="69"/>
                  </a:cubicBezTo>
                  <a:cubicBezTo>
                    <a:pt x="1570" y="75"/>
                    <a:pt x="1570" y="75"/>
                    <a:pt x="1570" y="75"/>
                  </a:cubicBezTo>
                  <a:cubicBezTo>
                    <a:pt x="1565" y="72"/>
                    <a:pt x="1565" y="72"/>
                    <a:pt x="1565" y="72"/>
                  </a:cubicBezTo>
                  <a:cubicBezTo>
                    <a:pt x="1563" y="72"/>
                    <a:pt x="1561" y="71"/>
                    <a:pt x="1559" y="70"/>
                  </a:cubicBezTo>
                  <a:cubicBezTo>
                    <a:pt x="1556" y="68"/>
                    <a:pt x="1552" y="66"/>
                    <a:pt x="1549" y="66"/>
                  </a:cubicBezTo>
                  <a:cubicBezTo>
                    <a:pt x="1546" y="66"/>
                    <a:pt x="1544" y="67"/>
                    <a:pt x="1542" y="68"/>
                  </a:cubicBezTo>
                  <a:cubicBezTo>
                    <a:pt x="1541" y="69"/>
                    <a:pt x="1540" y="70"/>
                    <a:pt x="1539" y="70"/>
                  </a:cubicBezTo>
                  <a:cubicBezTo>
                    <a:pt x="1538" y="70"/>
                    <a:pt x="1538" y="70"/>
                    <a:pt x="1538" y="70"/>
                  </a:cubicBezTo>
                  <a:cubicBezTo>
                    <a:pt x="1538" y="70"/>
                    <a:pt x="1538" y="70"/>
                    <a:pt x="1538" y="70"/>
                  </a:cubicBezTo>
                  <a:cubicBezTo>
                    <a:pt x="1537" y="70"/>
                    <a:pt x="1537" y="70"/>
                    <a:pt x="1536" y="69"/>
                  </a:cubicBezTo>
                  <a:cubicBezTo>
                    <a:pt x="1535" y="69"/>
                    <a:pt x="1535" y="69"/>
                    <a:pt x="1535" y="69"/>
                  </a:cubicBezTo>
                  <a:cubicBezTo>
                    <a:pt x="1534" y="69"/>
                    <a:pt x="1533" y="69"/>
                    <a:pt x="1531" y="69"/>
                  </a:cubicBezTo>
                  <a:cubicBezTo>
                    <a:pt x="1530" y="68"/>
                    <a:pt x="1527" y="68"/>
                    <a:pt x="1524" y="68"/>
                  </a:cubicBezTo>
                  <a:cubicBezTo>
                    <a:pt x="1521" y="68"/>
                    <a:pt x="1516" y="68"/>
                    <a:pt x="1512" y="69"/>
                  </a:cubicBezTo>
                  <a:cubicBezTo>
                    <a:pt x="1508" y="69"/>
                    <a:pt x="1504" y="69"/>
                    <a:pt x="1500" y="69"/>
                  </a:cubicBezTo>
                  <a:cubicBezTo>
                    <a:pt x="1497" y="69"/>
                    <a:pt x="1494" y="69"/>
                    <a:pt x="1492" y="69"/>
                  </a:cubicBezTo>
                  <a:cubicBezTo>
                    <a:pt x="1488" y="68"/>
                    <a:pt x="1485" y="66"/>
                    <a:pt x="1482" y="64"/>
                  </a:cubicBezTo>
                  <a:cubicBezTo>
                    <a:pt x="1480" y="62"/>
                    <a:pt x="1478" y="60"/>
                    <a:pt x="1474" y="59"/>
                  </a:cubicBezTo>
                  <a:cubicBezTo>
                    <a:pt x="1467" y="56"/>
                    <a:pt x="1457" y="54"/>
                    <a:pt x="1445" y="54"/>
                  </a:cubicBezTo>
                  <a:cubicBezTo>
                    <a:pt x="1439" y="54"/>
                    <a:pt x="1433" y="55"/>
                    <a:pt x="1428" y="55"/>
                  </a:cubicBezTo>
                  <a:cubicBezTo>
                    <a:pt x="1426" y="55"/>
                    <a:pt x="1424" y="56"/>
                    <a:pt x="1422" y="56"/>
                  </a:cubicBezTo>
                  <a:cubicBezTo>
                    <a:pt x="1419" y="56"/>
                    <a:pt x="1416" y="57"/>
                    <a:pt x="1414" y="57"/>
                  </a:cubicBezTo>
                  <a:cubicBezTo>
                    <a:pt x="1412" y="57"/>
                    <a:pt x="1411" y="57"/>
                    <a:pt x="1410" y="56"/>
                  </a:cubicBezTo>
                  <a:cubicBezTo>
                    <a:pt x="1409" y="56"/>
                    <a:pt x="1408" y="56"/>
                    <a:pt x="1406" y="55"/>
                  </a:cubicBezTo>
                  <a:cubicBezTo>
                    <a:pt x="1404" y="54"/>
                    <a:pt x="1402" y="53"/>
                    <a:pt x="1400" y="53"/>
                  </a:cubicBezTo>
                  <a:cubicBezTo>
                    <a:pt x="1397" y="52"/>
                    <a:pt x="1394" y="52"/>
                    <a:pt x="1391" y="52"/>
                  </a:cubicBezTo>
                  <a:cubicBezTo>
                    <a:pt x="1387" y="52"/>
                    <a:pt x="1385" y="52"/>
                    <a:pt x="1383" y="51"/>
                  </a:cubicBezTo>
                  <a:cubicBezTo>
                    <a:pt x="1381" y="50"/>
                    <a:pt x="1379" y="49"/>
                    <a:pt x="1376" y="47"/>
                  </a:cubicBezTo>
                  <a:cubicBezTo>
                    <a:pt x="1373" y="45"/>
                    <a:pt x="1370" y="43"/>
                    <a:pt x="1367" y="42"/>
                  </a:cubicBezTo>
                  <a:cubicBezTo>
                    <a:pt x="1366" y="42"/>
                    <a:pt x="1365" y="42"/>
                    <a:pt x="1363" y="42"/>
                  </a:cubicBezTo>
                  <a:cubicBezTo>
                    <a:pt x="1360" y="42"/>
                    <a:pt x="1358" y="42"/>
                    <a:pt x="1356" y="42"/>
                  </a:cubicBezTo>
                  <a:cubicBezTo>
                    <a:pt x="1354" y="42"/>
                    <a:pt x="1352" y="43"/>
                    <a:pt x="1349" y="43"/>
                  </a:cubicBezTo>
                  <a:cubicBezTo>
                    <a:pt x="1349" y="43"/>
                    <a:pt x="1349" y="43"/>
                    <a:pt x="1349" y="43"/>
                  </a:cubicBezTo>
                  <a:cubicBezTo>
                    <a:pt x="1344" y="42"/>
                    <a:pt x="1338" y="42"/>
                    <a:pt x="1333" y="42"/>
                  </a:cubicBezTo>
                  <a:cubicBezTo>
                    <a:pt x="1324" y="42"/>
                    <a:pt x="1316" y="41"/>
                    <a:pt x="1307" y="41"/>
                  </a:cubicBezTo>
                  <a:cubicBezTo>
                    <a:pt x="1303" y="41"/>
                    <a:pt x="1299" y="41"/>
                    <a:pt x="1296" y="41"/>
                  </a:cubicBezTo>
                  <a:cubicBezTo>
                    <a:pt x="1295" y="41"/>
                    <a:pt x="1295" y="41"/>
                    <a:pt x="1295" y="41"/>
                  </a:cubicBezTo>
                  <a:cubicBezTo>
                    <a:pt x="1294" y="42"/>
                    <a:pt x="1294" y="42"/>
                    <a:pt x="1294" y="42"/>
                  </a:cubicBezTo>
                  <a:cubicBezTo>
                    <a:pt x="1293" y="43"/>
                    <a:pt x="1292" y="45"/>
                    <a:pt x="1291" y="46"/>
                  </a:cubicBezTo>
                  <a:cubicBezTo>
                    <a:pt x="1291" y="47"/>
                    <a:pt x="1291" y="47"/>
                    <a:pt x="1291" y="47"/>
                  </a:cubicBezTo>
                  <a:cubicBezTo>
                    <a:pt x="1290" y="43"/>
                    <a:pt x="1290" y="43"/>
                    <a:pt x="1290" y="43"/>
                  </a:cubicBezTo>
                  <a:cubicBezTo>
                    <a:pt x="1287" y="41"/>
                    <a:pt x="1287" y="41"/>
                    <a:pt x="1287" y="41"/>
                  </a:cubicBezTo>
                  <a:cubicBezTo>
                    <a:pt x="1285" y="42"/>
                    <a:pt x="1285" y="42"/>
                    <a:pt x="1285" y="42"/>
                  </a:cubicBezTo>
                  <a:cubicBezTo>
                    <a:pt x="1289" y="49"/>
                    <a:pt x="1289" y="49"/>
                    <a:pt x="1289" y="49"/>
                  </a:cubicBezTo>
                  <a:cubicBezTo>
                    <a:pt x="1287" y="50"/>
                    <a:pt x="1284" y="51"/>
                    <a:pt x="1280" y="51"/>
                  </a:cubicBezTo>
                  <a:cubicBezTo>
                    <a:pt x="1277" y="51"/>
                    <a:pt x="1273" y="51"/>
                    <a:pt x="1267" y="50"/>
                  </a:cubicBezTo>
                  <a:cubicBezTo>
                    <a:pt x="1263" y="50"/>
                    <a:pt x="1258" y="49"/>
                    <a:pt x="1254" y="49"/>
                  </a:cubicBezTo>
                  <a:cubicBezTo>
                    <a:pt x="1251" y="49"/>
                    <a:pt x="1248" y="49"/>
                    <a:pt x="1246" y="50"/>
                  </a:cubicBezTo>
                  <a:cubicBezTo>
                    <a:pt x="1246" y="50"/>
                    <a:pt x="1246" y="50"/>
                    <a:pt x="1246" y="50"/>
                  </a:cubicBezTo>
                  <a:cubicBezTo>
                    <a:pt x="1244" y="51"/>
                    <a:pt x="1242" y="53"/>
                    <a:pt x="1241" y="54"/>
                  </a:cubicBezTo>
                  <a:cubicBezTo>
                    <a:pt x="1239" y="57"/>
                    <a:pt x="1239" y="57"/>
                    <a:pt x="1239" y="57"/>
                  </a:cubicBezTo>
                  <a:cubicBezTo>
                    <a:pt x="1237" y="56"/>
                    <a:pt x="1237" y="56"/>
                    <a:pt x="1237" y="56"/>
                  </a:cubicBezTo>
                  <a:cubicBezTo>
                    <a:pt x="1234" y="56"/>
                    <a:pt x="1229" y="54"/>
                    <a:pt x="1226" y="52"/>
                  </a:cubicBezTo>
                  <a:cubicBezTo>
                    <a:pt x="1224" y="51"/>
                    <a:pt x="1223" y="49"/>
                    <a:pt x="1222" y="48"/>
                  </a:cubicBezTo>
                  <a:cubicBezTo>
                    <a:pt x="1220" y="46"/>
                    <a:pt x="1219" y="44"/>
                    <a:pt x="1217" y="43"/>
                  </a:cubicBezTo>
                  <a:cubicBezTo>
                    <a:pt x="1213" y="40"/>
                    <a:pt x="1204" y="34"/>
                    <a:pt x="1199" y="33"/>
                  </a:cubicBezTo>
                  <a:cubicBezTo>
                    <a:pt x="1197" y="32"/>
                    <a:pt x="1194" y="32"/>
                    <a:pt x="1189" y="32"/>
                  </a:cubicBezTo>
                  <a:cubicBezTo>
                    <a:pt x="1187" y="32"/>
                    <a:pt x="1184" y="32"/>
                    <a:pt x="1182" y="32"/>
                  </a:cubicBezTo>
                  <a:cubicBezTo>
                    <a:pt x="1179" y="32"/>
                    <a:pt x="1177" y="33"/>
                    <a:pt x="1174" y="33"/>
                  </a:cubicBezTo>
                  <a:cubicBezTo>
                    <a:pt x="1172" y="33"/>
                    <a:pt x="1171" y="33"/>
                    <a:pt x="1169" y="32"/>
                  </a:cubicBezTo>
                  <a:cubicBezTo>
                    <a:pt x="1168" y="32"/>
                    <a:pt x="1167" y="32"/>
                    <a:pt x="1166" y="32"/>
                  </a:cubicBezTo>
                  <a:cubicBezTo>
                    <a:pt x="1164" y="31"/>
                    <a:pt x="1162" y="31"/>
                    <a:pt x="1161" y="31"/>
                  </a:cubicBezTo>
                  <a:cubicBezTo>
                    <a:pt x="1160" y="31"/>
                    <a:pt x="1160" y="31"/>
                    <a:pt x="1159" y="31"/>
                  </a:cubicBezTo>
                  <a:cubicBezTo>
                    <a:pt x="1157" y="32"/>
                    <a:pt x="1154" y="33"/>
                    <a:pt x="1152" y="34"/>
                  </a:cubicBezTo>
                  <a:cubicBezTo>
                    <a:pt x="1149" y="36"/>
                    <a:pt x="1146" y="38"/>
                    <a:pt x="1143" y="38"/>
                  </a:cubicBezTo>
                  <a:cubicBezTo>
                    <a:pt x="1142" y="38"/>
                    <a:pt x="1140" y="37"/>
                    <a:pt x="1138" y="37"/>
                  </a:cubicBezTo>
                  <a:cubicBezTo>
                    <a:pt x="1137" y="37"/>
                    <a:pt x="1135" y="36"/>
                    <a:pt x="1133" y="36"/>
                  </a:cubicBezTo>
                  <a:cubicBezTo>
                    <a:pt x="1133" y="36"/>
                    <a:pt x="1132" y="36"/>
                    <a:pt x="1132" y="36"/>
                  </a:cubicBezTo>
                  <a:cubicBezTo>
                    <a:pt x="1131" y="36"/>
                    <a:pt x="1130" y="36"/>
                    <a:pt x="1129" y="36"/>
                  </a:cubicBezTo>
                  <a:cubicBezTo>
                    <a:pt x="1128" y="36"/>
                    <a:pt x="1128" y="36"/>
                    <a:pt x="1128" y="36"/>
                  </a:cubicBezTo>
                  <a:cubicBezTo>
                    <a:pt x="1128" y="36"/>
                    <a:pt x="1127" y="36"/>
                    <a:pt x="1127" y="36"/>
                  </a:cubicBezTo>
                  <a:cubicBezTo>
                    <a:pt x="1126" y="36"/>
                    <a:pt x="1125" y="36"/>
                    <a:pt x="1125" y="36"/>
                  </a:cubicBezTo>
                  <a:cubicBezTo>
                    <a:pt x="1124" y="36"/>
                    <a:pt x="1122" y="35"/>
                    <a:pt x="1121" y="34"/>
                  </a:cubicBezTo>
                  <a:cubicBezTo>
                    <a:pt x="1119" y="34"/>
                    <a:pt x="1117" y="33"/>
                    <a:pt x="1115" y="32"/>
                  </a:cubicBezTo>
                  <a:cubicBezTo>
                    <a:pt x="1108" y="31"/>
                    <a:pt x="1098" y="31"/>
                    <a:pt x="1093" y="31"/>
                  </a:cubicBezTo>
                  <a:cubicBezTo>
                    <a:pt x="1090" y="31"/>
                    <a:pt x="1088" y="31"/>
                    <a:pt x="1086" y="32"/>
                  </a:cubicBezTo>
                  <a:cubicBezTo>
                    <a:pt x="1084" y="32"/>
                    <a:pt x="1083" y="32"/>
                    <a:pt x="1081" y="32"/>
                  </a:cubicBezTo>
                  <a:cubicBezTo>
                    <a:pt x="1080" y="32"/>
                    <a:pt x="1079" y="32"/>
                    <a:pt x="1078" y="32"/>
                  </a:cubicBezTo>
                  <a:cubicBezTo>
                    <a:pt x="1075" y="31"/>
                    <a:pt x="1072" y="29"/>
                    <a:pt x="1069" y="27"/>
                  </a:cubicBezTo>
                  <a:cubicBezTo>
                    <a:pt x="1068" y="26"/>
                    <a:pt x="1066" y="25"/>
                    <a:pt x="1064" y="24"/>
                  </a:cubicBezTo>
                  <a:cubicBezTo>
                    <a:pt x="1063" y="23"/>
                    <a:pt x="1063" y="23"/>
                    <a:pt x="1063" y="23"/>
                  </a:cubicBezTo>
                  <a:cubicBezTo>
                    <a:pt x="1062" y="21"/>
                    <a:pt x="1062" y="21"/>
                    <a:pt x="1062" y="21"/>
                  </a:cubicBezTo>
                  <a:cubicBezTo>
                    <a:pt x="1060" y="15"/>
                    <a:pt x="1056" y="13"/>
                    <a:pt x="1051" y="12"/>
                  </a:cubicBezTo>
                  <a:cubicBezTo>
                    <a:pt x="1050" y="12"/>
                    <a:pt x="1049" y="11"/>
                    <a:pt x="1047" y="11"/>
                  </a:cubicBezTo>
                  <a:cubicBezTo>
                    <a:pt x="1046" y="10"/>
                    <a:pt x="1045" y="10"/>
                    <a:pt x="1044" y="9"/>
                  </a:cubicBezTo>
                  <a:cubicBezTo>
                    <a:pt x="1043" y="8"/>
                    <a:pt x="1042" y="8"/>
                    <a:pt x="1040" y="7"/>
                  </a:cubicBezTo>
                  <a:cubicBezTo>
                    <a:pt x="1037" y="6"/>
                    <a:pt x="1033" y="6"/>
                    <a:pt x="1029" y="6"/>
                  </a:cubicBezTo>
                  <a:cubicBezTo>
                    <a:pt x="1026" y="6"/>
                    <a:pt x="1023" y="6"/>
                    <a:pt x="1020" y="6"/>
                  </a:cubicBezTo>
                  <a:cubicBezTo>
                    <a:pt x="1017" y="6"/>
                    <a:pt x="1014" y="6"/>
                    <a:pt x="1011" y="6"/>
                  </a:cubicBezTo>
                  <a:cubicBezTo>
                    <a:pt x="1008" y="6"/>
                    <a:pt x="1005" y="6"/>
                    <a:pt x="1003" y="6"/>
                  </a:cubicBezTo>
                  <a:cubicBezTo>
                    <a:pt x="1001" y="6"/>
                    <a:pt x="1000" y="5"/>
                    <a:pt x="998" y="3"/>
                  </a:cubicBezTo>
                  <a:cubicBezTo>
                    <a:pt x="996" y="2"/>
                    <a:pt x="993" y="0"/>
                    <a:pt x="991" y="0"/>
                  </a:cubicBezTo>
                  <a:cubicBezTo>
                    <a:pt x="990" y="0"/>
                    <a:pt x="989" y="0"/>
                    <a:pt x="988" y="0"/>
                  </a:cubicBezTo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14"/>
            <p:cNvSpPr/>
            <p:nvPr/>
          </p:nvSpPr>
          <p:spPr bwMode="auto">
            <a:xfrm>
              <a:off x="6932613" y="4448176"/>
              <a:ext cx="368300" cy="641350"/>
            </a:xfrm>
            <a:custGeom>
              <a:avLst/>
              <a:gdLst>
                <a:gd name="T0" fmla="*/ 73 w 87"/>
                <a:gd name="T1" fmla="*/ 0 h 151"/>
                <a:gd name="T2" fmla="*/ 70 w 87"/>
                <a:gd name="T3" fmla="*/ 1 h 151"/>
                <a:gd name="T4" fmla="*/ 69 w 87"/>
                <a:gd name="T5" fmla="*/ 2 h 151"/>
                <a:gd name="T6" fmla="*/ 67 w 87"/>
                <a:gd name="T7" fmla="*/ 5 h 151"/>
                <a:gd name="T8" fmla="*/ 69 w 87"/>
                <a:gd name="T9" fmla="*/ 6 h 151"/>
                <a:gd name="T10" fmla="*/ 65 w 87"/>
                <a:gd name="T11" fmla="*/ 10 h 151"/>
                <a:gd name="T12" fmla="*/ 62 w 87"/>
                <a:gd name="T13" fmla="*/ 12 h 151"/>
                <a:gd name="T14" fmla="*/ 58 w 87"/>
                <a:gd name="T15" fmla="*/ 15 h 151"/>
                <a:gd name="T16" fmla="*/ 55 w 87"/>
                <a:gd name="T17" fmla="*/ 20 h 151"/>
                <a:gd name="T18" fmla="*/ 52 w 87"/>
                <a:gd name="T19" fmla="*/ 26 h 151"/>
                <a:gd name="T20" fmla="*/ 39 w 87"/>
                <a:gd name="T21" fmla="*/ 36 h 151"/>
                <a:gd name="T22" fmla="*/ 31 w 87"/>
                <a:gd name="T23" fmla="*/ 38 h 151"/>
                <a:gd name="T24" fmla="*/ 20 w 87"/>
                <a:gd name="T25" fmla="*/ 43 h 151"/>
                <a:gd name="T26" fmla="*/ 11 w 87"/>
                <a:gd name="T27" fmla="*/ 60 h 151"/>
                <a:gd name="T28" fmla="*/ 13 w 87"/>
                <a:gd name="T29" fmla="*/ 73 h 151"/>
                <a:gd name="T30" fmla="*/ 14 w 87"/>
                <a:gd name="T31" fmla="*/ 83 h 151"/>
                <a:gd name="T32" fmla="*/ 8 w 87"/>
                <a:gd name="T33" fmla="*/ 95 h 151"/>
                <a:gd name="T34" fmla="*/ 0 w 87"/>
                <a:gd name="T35" fmla="*/ 111 h 151"/>
                <a:gd name="T36" fmla="*/ 2 w 87"/>
                <a:gd name="T37" fmla="*/ 122 h 151"/>
                <a:gd name="T38" fmla="*/ 3 w 87"/>
                <a:gd name="T39" fmla="*/ 126 h 151"/>
                <a:gd name="T40" fmla="*/ 3 w 87"/>
                <a:gd name="T41" fmla="*/ 131 h 151"/>
                <a:gd name="T42" fmla="*/ 4 w 87"/>
                <a:gd name="T43" fmla="*/ 137 h 151"/>
                <a:gd name="T44" fmla="*/ 22 w 87"/>
                <a:gd name="T45" fmla="*/ 151 h 151"/>
                <a:gd name="T46" fmla="*/ 22 w 87"/>
                <a:gd name="T47" fmla="*/ 151 h 151"/>
                <a:gd name="T48" fmla="*/ 40 w 87"/>
                <a:gd name="T49" fmla="*/ 146 h 151"/>
                <a:gd name="T50" fmla="*/ 51 w 87"/>
                <a:gd name="T51" fmla="*/ 125 h 151"/>
                <a:gd name="T52" fmla="*/ 54 w 87"/>
                <a:gd name="T53" fmla="*/ 115 h 151"/>
                <a:gd name="T54" fmla="*/ 56 w 87"/>
                <a:gd name="T55" fmla="*/ 111 h 151"/>
                <a:gd name="T56" fmla="*/ 59 w 87"/>
                <a:gd name="T57" fmla="*/ 107 h 151"/>
                <a:gd name="T58" fmla="*/ 63 w 87"/>
                <a:gd name="T59" fmla="*/ 94 h 151"/>
                <a:gd name="T60" fmla="*/ 69 w 87"/>
                <a:gd name="T61" fmla="*/ 79 h 151"/>
                <a:gd name="T62" fmla="*/ 69 w 87"/>
                <a:gd name="T63" fmla="*/ 78 h 151"/>
                <a:gd name="T64" fmla="*/ 79 w 87"/>
                <a:gd name="T65" fmla="*/ 45 h 151"/>
                <a:gd name="T66" fmla="*/ 79 w 87"/>
                <a:gd name="T67" fmla="*/ 43 h 151"/>
                <a:gd name="T68" fmla="*/ 82 w 87"/>
                <a:gd name="T69" fmla="*/ 41 h 151"/>
                <a:gd name="T70" fmla="*/ 87 w 87"/>
                <a:gd name="T71" fmla="*/ 34 h 151"/>
                <a:gd name="T72" fmla="*/ 86 w 87"/>
                <a:gd name="T73" fmla="*/ 29 h 151"/>
                <a:gd name="T74" fmla="*/ 85 w 87"/>
                <a:gd name="T75" fmla="*/ 25 h 151"/>
                <a:gd name="T76" fmla="*/ 73 w 87"/>
                <a:gd name="T77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7" h="151">
                  <a:moveTo>
                    <a:pt x="73" y="0"/>
                  </a:moveTo>
                  <a:cubicBezTo>
                    <a:pt x="72" y="0"/>
                    <a:pt x="71" y="1"/>
                    <a:pt x="70" y="1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8" y="3"/>
                    <a:pt x="67" y="4"/>
                    <a:pt x="67" y="5"/>
                  </a:cubicBezTo>
                  <a:cubicBezTo>
                    <a:pt x="69" y="6"/>
                    <a:pt x="69" y="6"/>
                    <a:pt x="69" y="6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4" y="11"/>
                    <a:pt x="63" y="11"/>
                    <a:pt x="62" y="12"/>
                  </a:cubicBezTo>
                  <a:cubicBezTo>
                    <a:pt x="60" y="13"/>
                    <a:pt x="59" y="14"/>
                    <a:pt x="58" y="15"/>
                  </a:cubicBezTo>
                  <a:cubicBezTo>
                    <a:pt x="57" y="17"/>
                    <a:pt x="56" y="18"/>
                    <a:pt x="55" y="20"/>
                  </a:cubicBezTo>
                  <a:cubicBezTo>
                    <a:pt x="55" y="22"/>
                    <a:pt x="54" y="24"/>
                    <a:pt x="52" y="26"/>
                  </a:cubicBezTo>
                  <a:cubicBezTo>
                    <a:pt x="50" y="29"/>
                    <a:pt x="45" y="33"/>
                    <a:pt x="39" y="36"/>
                  </a:cubicBezTo>
                  <a:cubicBezTo>
                    <a:pt x="36" y="37"/>
                    <a:pt x="34" y="38"/>
                    <a:pt x="31" y="38"/>
                  </a:cubicBezTo>
                  <a:cubicBezTo>
                    <a:pt x="28" y="39"/>
                    <a:pt x="23" y="40"/>
                    <a:pt x="20" y="43"/>
                  </a:cubicBezTo>
                  <a:cubicBezTo>
                    <a:pt x="15" y="46"/>
                    <a:pt x="12" y="55"/>
                    <a:pt x="11" y="60"/>
                  </a:cubicBezTo>
                  <a:cubicBezTo>
                    <a:pt x="11" y="64"/>
                    <a:pt x="12" y="68"/>
                    <a:pt x="13" y="73"/>
                  </a:cubicBezTo>
                  <a:cubicBezTo>
                    <a:pt x="13" y="76"/>
                    <a:pt x="14" y="80"/>
                    <a:pt x="14" y="83"/>
                  </a:cubicBezTo>
                  <a:cubicBezTo>
                    <a:pt x="14" y="87"/>
                    <a:pt x="11" y="91"/>
                    <a:pt x="8" y="95"/>
                  </a:cubicBezTo>
                  <a:cubicBezTo>
                    <a:pt x="5" y="99"/>
                    <a:pt x="1" y="104"/>
                    <a:pt x="0" y="111"/>
                  </a:cubicBezTo>
                  <a:cubicBezTo>
                    <a:pt x="0" y="115"/>
                    <a:pt x="1" y="118"/>
                    <a:pt x="2" y="122"/>
                  </a:cubicBezTo>
                  <a:cubicBezTo>
                    <a:pt x="2" y="123"/>
                    <a:pt x="3" y="125"/>
                    <a:pt x="3" y="126"/>
                  </a:cubicBezTo>
                  <a:cubicBezTo>
                    <a:pt x="3" y="128"/>
                    <a:pt x="3" y="129"/>
                    <a:pt x="3" y="131"/>
                  </a:cubicBezTo>
                  <a:cubicBezTo>
                    <a:pt x="3" y="133"/>
                    <a:pt x="3" y="135"/>
                    <a:pt x="4" y="137"/>
                  </a:cubicBezTo>
                  <a:cubicBezTo>
                    <a:pt x="6" y="145"/>
                    <a:pt x="14" y="151"/>
                    <a:pt x="22" y="151"/>
                  </a:cubicBezTo>
                  <a:cubicBezTo>
                    <a:pt x="22" y="151"/>
                    <a:pt x="22" y="151"/>
                    <a:pt x="22" y="151"/>
                  </a:cubicBezTo>
                  <a:cubicBezTo>
                    <a:pt x="25" y="151"/>
                    <a:pt x="36" y="148"/>
                    <a:pt x="40" y="146"/>
                  </a:cubicBezTo>
                  <a:cubicBezTo>
                    <a:pt x="46" y="143"/>
                    <a:pt x="48" y="134"/>
                    <a:pt x="51" y="125"/>
                  </a:cubicBezTo>
                  <a:cubicBezTo>
                    <a:pt x="52" y="121"/>
                    <a:pt x="53" y="118"/>
                    <a:pt x="54" y="115"/>
                  </a:cubicBezTo>
                  <a:cubicBezTo>
                    <a:pt x="55" y="114"/>
                    <a:pt x="55" y="113"/>
                    <a:pt x="56" y="111"/>
                  </a:cubicBezTo>
                  <a:cubicBezTo>
                    <a:pt x="57" y="110"/>
                    <a:pt x="58" y="109"/>
                    <a:pt x="59" y="107"/>
                  </a:cubicBezTo>
                  <a:cubicBezTo>
                    <a:pt x="61" y="103"/>
                    <a:pt x="62" y="99"/>
                    <a:pt x="63" y="94"/>
                  </a:cubicBezTo>
                  <a:cubicBezTo>
                    <a:pt x="65" y="89"/>
                    <a:pt x="67" y="84"/>
                    <a:pt x="69" y="79"/>
                  </a:cubicBezTo>
                  <a:cubicBezTo>
                    <a:pt x="69" y="78"/>
                    <a:pt x="69" y="78"/>
                    <a:pt x="69" y="78"/>
                  </a:cubicBezTo>
                  <a:cubicBezTo>
                    <a:pt x="74" y="68"/>
                    <a:pt x="78" y="57"/>
                    <a:pt x="79" y="45"/>
                  </a:cubicBezTo>
                  <a:cubicBezTo>
                    <a:pt x="79" y="43"/>
                    <a:pt x="79" y="43"/>
                    <a:pt x="79" y="43"/>
                  </a:cubicBezTo>
                  <a:cubicBezTo>
                    <a:pt x="82" y="41"/>
                    <a:pt x="82" y="41"/>
                    <a:pt x="82" y="41"/>
                  </a:cubicBezTo>
                  <a:cubicBezTo>
                    <a:pt x="84" y="40"/>
                    <a:pt x="86" y="38"/>
                    <a:pt x="87" y="34"/>
                  </a:cubicBezTo>
                  <a:cubicBezTo>
                    <a:pt x="87" y="33"/>
                    <a:pt x="87" y="31"/>
                    <a:pt x="86" y="29"/>
                  </a:cubicBezTo>
                  <a:cubicBezTo>
                    <a:pt x="86" y="28"/>
                    <a:pt x="85" y="26"/>
                    <a:pt x="85" y="25"/>
                  </a:cubicBezTo>
                  <a:cubicBezTo>
                    <a:pt x="84" y="13"/>
                    <a:pt x="81" y="0"/>
                    <a:pt x="73" y="0"/>
                  </a:cubicBezTo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-541338" y="454026"/>
              <a:ext cx="4370388" cy="6042025"/>
            </a:xfrm>
            <a:custGeom>
              <a:avLst/>
              <a:gdLst>
                <a:gd name="T0" fmla="*/ 821 w 1032"/>
                <a:gd name="T1" fmla="*/ 72 h 1422"/>
                <a:gd name="T2" fmla="*/ 602 w 1032"/>
                <a:gd name="T3" fmla="*/ 304 h 1422"/>
                <a:gd name="T4" fmla="*/ 566 w 1032"/>
                <a:gd name="T5" fmla="*/ 276 h 1422"/>
                <a:gd name="T6" fmla="*/ 636 w 1032"/>
                <a:gd name="T7" fmla="*/ 50 h 1422"/>
                <a:gd name="T8" fmla="*/ 740 w 1032"/>
                <a:gd name="T9" fmla="*/ 20 h 1422"/>
                <a:gd name="T10" fmla="*/ 485 w 1032"/>
                <a:gd name="T11" fmla="*/ 34 h 1422"/>
                <a:gd name="T12" fmla="*/ 447 w 1032"/>
                <a:gd name="T13" fmla="*/ 44 h 1422"/>
                <a:gd name="T14" fmla="*/ 347 w 1032"/>
                <a:gd name="T15" fmla="*/ 51 h 1422"/>
                <a:gd name="T16" fmla="*/ 249 w 1032"/>
                <a:gd name="T17" fmla="*/ 33 h 1422"/>
                <a:gd name="T18" fmla="*/ 102 w 1032"/>
                <a:gd name="T19" fmla="*/ 65 h 1422"/>
                <a:gd name="T20" fmla="*/ 19 w 1032"/>
                <a:gd name="T21" fmla="*/ 113 h 1422"/>
                <a:gd name="T22" fmla="*/ 145 w 1032"/>
                <a:gd name="T23" fmla="*/ 138 h 1422"/>
                <a:gd name="T24" fmla="*/ 210 w 1032"/>
                <a:gd name="T25" fmla="*/ 196 h 1422"/>
                <a:gd name="T26" fmla="*/ 189 w 1032"/>
                <a:gd name="T27" fmla="*/ 310 h 1422"/>
                <a:gd name="T28" fmla="*/ 192 w 1032"/>
                <a:gd name="T29" fmla="*/ 470 h 1422"/>
                <a:gd name="T30" fmla="*/ 235 w 1032"/>
                <a:gd name="T31" fmla="*/ 532 h 1422"/>
                <a:gd name="T32" fmla="*/ 227 w 1032"/>
                <a:gd name="T33" fmla="*/ 485 h 1422"/>
                <a:gd name="T34" fmla="*/ 301 w 1032"/>
                <a:gd name="T35" fmla="*/ 604 h 1422"/>
                <a:gd name="T36" fmla="*/ 469 w 1032"/>
                <a:gd name="T37" fmla="*/ 679 h 1422"/>
                <a:gd name="T38" fmla="*/ 551 w 1032"/>
                <a:gd name="T39" fmla="*/ 715 h 1422"/>
                <a:gd name="T40" fmla="*/ 523 w 1032"/>
                <a:gd name="T41" fmla="*/ 844 h 1422"/>
                <a:gd name="T42" fmla="*/ 654 w 1032"/>
                <a:gd name="T43" fmla="*/ 1037 h 1422"/>
                <a:gd name="T44" fmla="*/ 664 w 1032"/>
                <a:gd name="T45" fmla="*/ 1201 h 1422"/>
                <a:gd name="T46" fmla="*/ 686 w 1032"/>
                <a:gd name="T47" fmla="*/ 1315 h 1422"/>
                <a:gd name="T48" fmla="*/ 765 w 1032"/>
                <a:gd name="T49" fmla="*/ 1412 h 1422"/>
                <a:gd name="T50" fmla="*/ 774 w 1032"/>
                <a:gd name="T51" fmla="*/ 1366 h 1422"/>
                <a:gd name="T52" fmla="*/ 780 w 1032"/>
                <a:gd name="T53" fmla="*/ 1285 h 1422"/>
                <a:gd name="T54" fmla="*/ 823 w 1032"/>
                <a:gd name="T55" fmla="*/ 1192 h 1422"/>
                <a:gd name="T56" fmla="*/ 899 w 1032"/>
                <a:gd name="T57" fmla="*/ 1092 h 1422"/>
                <a:gd name="T58" fmla="*/ 1000 w 1032"/>
                <a:gd name="T59" fmla="*/ 943 h 1422"/>
                <a:gd name="T60" fmla="*/ 925 w 1032"/>
                <a:gd name="T61" fmla="*/ 829 h 1422"/>
                <a:gd name="T62" fmla="*/ 864 w 1032"/>
                <a:gd name="T63" fmla="*/ 794 h 1422"/>
                <a:gd name="T64" fmla="*/ 746 w 1032"/>
                <a:gd name="T65" fmla="*/ 699 h 1422"/>
                <a:gd name="T66" fmla="*/ 685 w 1032"/>
                <a:gd name="T67" fmla="*/ 682 h 1422"/>
                <a:gd name="T68" fmla="*/ 600 w 1032"/>
                <a:gd name="T69" fmla="*/ 676 h 1422"/>
                <a:gd name="T70" fmla="*/ 486 w 1032"/>
                <a:gd name="T71" fmla="*/ 623 h 1422"/>
                <a:gd name="T72" fmla="*/ 432 w 1032"/>
                <a:gd name="T73" fmla="*/ 579 h 1422"/>
                <a:gd name="T74" fmla="*/ 443 w 1032"/>
                <a:gd name="T75" fmla="*/ 475 h 1422"/>
                <a:gd name="T76" fmla="*/ 536 w 1032"/>
                <a:gd name="T77" fmla="*/ 481 h 1422"/>
                <a:gd name="T78" fmla="*/ 612 w 1032"/>
                <a:gd name="T79" fmla="*/ 422 h 1422"/>
                <a:gd name="T80" fmla="*/ 677 w 1032"/>
                <a:gd name="T81" fmla="*/ 352 h 1422"/>
                <a:gd name="T82" fmla="*/ 764 w 1032"/>
                <a:gd name="T83" fmla="*/ 313 h 1422"/>
                <a:gd name="T84" fmla="*/ 801 w 1032"/>
                <a:gd name="T85" fmla="*/ 289 h 1422"/>
                <a:gd name="T86" fmla="*/ 834 w 1032"/>
                <a:gd name="T87" fmla="*/ 246 h 1422"/>
                <a:gd name="T88" fmla="*/ 911 w 1032"/>
                <a:gd name="T89" fmla="*/ 269 h 1422"/>
                <a:gd name="T90" fmla="*/ 901 w 1032"/>
                <a:gd name="T91" fmla="*/ 202 h 1422"/>
                <a:gd name="T92" fmla="*/ 827 w 1032"/>
                <a:gd name="T93" fmla="*/ 133 h 1422"/>
                <a:gd name="T94" fmla="*/ 744 w 1032"/>
                <a:gd name="T95" fmla="*/ 153 h 1422"/>
                <a:gd name="T96" fmla="*/ 667 w 1032"/>
                <a:gd name="T97" fmla="*/ 188 h 1422"/>
                <a:gd name="T98" fmla="*/ 649 w 1032"/>
                <a:gd name="T99" fmla="*/ 116 h 1422"/>
                <a:gd name="T100" fmla="*/ 735 w 1032"/>
                <a:gd name="T101" fmla="*/ 104 h 1422"/>
                <a:gd name="T102" fmla="*/ 791 w 1032"/>
                <a:gd name="T103" fmla="*/ 50 h 1422"/>
                <a:gd name="T104" fmla="*/ 828 w 1032"/>
                <a:gd name="T105" fmla="*/ 75 h 1422"/>
                <a:gd name="T106" fmla="*/ 865 w 1032"/>
                <a:gd name="T107" fmla="*/ 123 h 1422"/>
                <a:gd name="T108" fmla="*/ 919 w 1032"/>
                <a:gd name="T109" fmla="*/ 87 h 1422"/>
                <a:gd name="T110" fmla="*/ 859 w 1032"/>
                <a:gd name="T111" fmla="*/ 9 h 1422"/>
                <a:gd name="T112" fmla="*/ 755 w 1032"/>
                <a:gd name="T113" fmla="*/ 5 h 1422"/>
                <a:gd name="T114" fmla="*/ 662 w 1032"/>
                <a:gd name="T115" fmla="*/ 16 h 1422"/>
                <a:gd name="T116" fmla="*/ 632 w 1032"/>
                <a:gd name="T117" fmla="*/ 34 h 1422"/>
                <a:gd name="T118" fmla="*/ 604 w 1032"/>
                <a:gd name="T119" fmla="*/ 14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32" h="1422">
                  <a:moveTo>
                    <a:pt x="201" y="201"/>
                  </a:moveTo>
                  <a:cubicBezTo>
                    <a:pt x="196" y="201"/>
                    <a:pt x="192" y="205"/>
                    <a:pt x="192" y="210"/>
                  </a:cubicBezTo>
                  <a:cubicBezTo>
                    <a:pt x="192" y="211"/>
                    <a:pt x="192" y="211"/>
                    <a:pt x="192" y="211"/>
                  </a:cubicBezTo>
                  <a:cubicBezTo>
                    <a:pt x="192" y="211"/>
                    <a:pt x="192" y="211"/>
                    <a:pt x="192" y="211"/>
                  </a:cubicBezTo>
                  <a:cubicBezTo>
                    <a:pt x="193" y="213"/>
                    <a:pt x="194" y="214"/>
                    <a:pt x="196" y="215"/>
                  </a:cubicBezTo>
                  <a:cubicBezTo>
                    <a:pt x="197" y="215"/>
                    <a:pt x="197" y="215"/>
                    <a:pt x="197" y="215"/>
                  </a:cubicBezTo>
                  <a:cubicBezTo>
                    <a:pt x="198" y="215"/>
                    <a:pt x="198" y="215"/>
                    <a:pt x="198" y="215"/>
                  </a:cubicBezTo>
                  <a:cubicBezTo>
                    <a:pt x="201" y="214"/>
                    <a:pt x="206" y="212"/>
                    <a:pt x="207" y="206"/>
                  </a:cubicBezTo>
                  <a:cubicBezTo>
                    <a:pt x="208" y="205"/>
                    <a:pt x="208" y="205"/>
                    <a:pt x="208" y="205"/>
                  </a:cubicBezTo>
                  <a:cubicBezTo>
                    <a:pt x="207" y="205"/>
                    <a:pt x="207" y="205"/>
                    <a:pt x="207" y="205"/>
                  </a:cubicBezTo>
                  <a:cubicBezTo>
                    <a:pt x="207" y="204"/>
                    <a:pt x="207" y="204"/>
                    <a:pt x="206" y="203"/>
                  </a:cubicBezTo>
                  <a:cubicBezTo>
                    <a:pt x="205" y="201"/>
                    <a:pt x="205" y="201"/>
                    <a:pt x="205" y="201"/>
                  </a:cubicBezTo>
                  <a:cubicBezTo>
                    <a:pt x="202" y="201"/>
                    <a:pt x="202" y="201"/>
                    <a:pt x="202" y="201"/>
                  </a:cubicBezTo>
                  <a:cubicBezTo>
                    <a:pt x="201" y="201"/>
                    <a:pt x="201" y="201"/>
                    <a:pt x="201" y="201"/>
                  </a:cubicBezTo>
                  <a:moveTo>
                    <a:pt x="825" y="57"/>
                  </a:moveTo>
                  <a:cubicBezTo>
                    <a:pt x="821" y="57"/>
                    <a:pt x="816" y="59"/>
                    <a:pt x="813" y="62"/>
                  </a:cubicBezTo>
                  <a:cubicBezTo>
                    <a:pt x="812" y="63"/>
                    <a:pt x="811" y="65"/>
                    <a:pt x="812" y="68"/>
                  </a:cubicBezTo>
                  <a:cubicBezTo>
                    <a:pt x="812" y="71"/>
                    <a:pt x="815" y="72"/>
                    <a:pt x="818" y="72"/>
                  </a:cubicBezTo>
                  <a:cubicBezTo>
                    <a:pt x="819" y="72"/>
                    <a:pt x="820" y="72"/>
                    <a:pt x="821" y="72"/>
                  </a:cubicBezTo>
                  <a:cubicBezTo>
                    <a:pt x="829" y="71"/>
                    <a:pt x="829" y="71"/>
                    <a:pt x="829" y="71"/>
                  </a:cubicBezTo>
                  <a:cubicBezTo>
                    <a:pt x="832" y="66"/>
                    <a:pt x="832" y="66"/>
                    <a:pt x="832" y="66"/>
                  </a:cubicBezTo>
                  <a:cubicBezTo>
                    <a:pt x="833" y="65"/>
                    <a:pt x="833" y="64"/>
                    <a:pt x="833" y="63"/>
                  </a:cubicBezTo>
                  <a:cubicBezTo>
                    <a:pt x="834" y="58"/>
                    <a:pt x="834" y="58"/>
                    <a:pt x="834" y="58"/>
                  </a:cubicBezTo>
                  <a:cubicBezTo>
                    <a:pt x="827" y="57"/>
                    <a:pt x="827" y="57"/>
                    <a:pt x="827" y="57"/>
                  </a:cubicBezTo>
                  <a:cubicBezTo>
                    <a:pt x="826" y="57"/>
                    <a:pt x="826" y="57"/>
                    <a:pt x="826" y="57"/>
                  </a:cubicBezTo>
                  <a:cubicBezTo>
                    <a:pt x="825" y="57"/>
                    <a:pt x="825" y="57"/>
                    <a:pt x="825" y="57"/>
                  </a:cubicBezTo>
                  <a:moveTo>
                    <a:pt x="554" y="330"/>
                  </a:moveTo>
                  <a:cubicBezTo>
                    <a:pt x="547" y="325"/>
                    <a:pt x="547" y="325"/>
                    <a:pt x="547" y="325"/>
                  </a:cubicBezTo>
                  <a:cubicBezTo>
                    <a:pt x="548" y="323"/>
                    <a:pt x="549" y="321"/>
                    <a:pt x="550" y="319"/>
                  </a:cubicBezTo>
                  <a:cubicBezTo>
                    <a:pt x="558" y="322"/>
                    <a:pt x="558" y="322"/>
                    <a:pt x="558" y="322"/>
                  </a:cubicBezTo>
                  <a:cubicBezTo>
                    <a:pt x="558" y="323"/>
                    <a:pt x="558" y="324"/>
                    <a:pt x="558" y="325"/>
                  </a:cubicBezTo>
                  <a:cubicBezTo>
                    <a:pt x="557" y="325"/>
                    <a:pt x="557" y="325"/>
                    <a:pt x="557" y="325"/>
                  </a:cubicBezTo>
                  <a:cubicBezTo>
                    <a:pt x="557" y="326"/>
                    <a:pt x="557" y="327"/>
                    <a:pt x="554" y="330"/>
                  </a:cubicBezTo>
                  <a:moveTo>
                    <a:pt x="603" y="322"/>
                  </a:moveTo>
                  <a:cubicBezTo>
                    <a:pt x="601" y="313"/>
                    <a:pt x="601" y="313"/>
                    <a:pt x="601" y="313"/>
                  </a:cubicBezTo>
                  <a:cubicBezTo>
                    <a:pt x="600" y="312"/>
                    <a:pt x="600" y="311"/>
                    <a:pt x="600" y="310"/>
                  </a:cubicBezTo>
                  <a:cubicBezTo>
                    <a:pt x="600" y="308"/>
                    <a:pt x="600" y="305"/>
                    <a:pt x="602" y="304"/>
                  </a:cubicBezTo>
                  <a:cubicBezTo>
                    <a:pt x="602" y="304"/>
                    <a:pt x="602" y="304"/>
                    <a:pt x="602" y="304"/>
                  </a:cubicBezTo>
                  <a:cubicBezTo>
                    <a:pt x="603" y="303"/>
                    <a:pt x="603" y="303"/>
                    <a:pt x="603" y="303"/>
                  </a:cubicBezTo>
                  <a:cubicBezTo>
                    <a:pt x="603" y="302"/>
                    <a:pt x="603" y="302"/>
                    <a:pt x="603" y="302"/>
                  </a:cubicBezTo>
                  <a:cubicBezTo>
                    <a:pt x="603" y="300"/>
                    <a:pt x="603" y="299"/>
                    <a:pt x="603" y="298"/>
                  </a:cubicBezTo>
                  <a:cubicBezTo>
                    <a:pt x="601" y="294"/>
                    <a:pt x="601" y="294"/>
                    <a:pt x="601" y="294"/>
                  </a:cubicBezTo>
                  <a:cubicBezTo>
                    <a:pt x="605" y="292"/>
                    <a:pt x="605" y="292"/>
                    <a:pt x="605" y="292"/>
                  </a:cubicBezTo>
                  <a:cubicBezTo>
                    <a:pt x="607" y="292"/>
                    <a:pt x="608" y="292"/>
                    <a:pt x="609" y="292"/>
                  </a:cubicBezTo>
                  <a:cubicBezTo>
                    <a:pt x="610" y="291"/>
                    <a:pt x="610" y="291"/>
                    <a:pt x="610" y="291"/>
                  </a:cubicBezTo>
                  <a:cubicBezTo>
                    <a:pt x="611" y="292"/>
                    <a:pt x="611" y="292"/>
                    <a:pt x="611" y="292"/>
                  </a:cubicBezTo>
                  <a:cubicBezTo>
                    <a:pt x="611" y="292"/>
                    <a:pt x="612" y="292"/>
                    <a:pt x="614" y="293"/>
                  </a:cubicBezTo>
                  <a:cubicBezTo>
                    <a:pt x="615" y="294"/>
                    <a:pt x="616" y="294"/>
                    <a:pt x="617" y="295"/>
                  </a:cubicBezTo>
                  <a:cubicBezTo>
                    <a:pt x="626" y="298"/>
                    <a:pt x="626" y="298"/>
                    <a:pt x="626" y="298"/>
                  </a:cubicBezTo>
                  <a:cubicBezTo>
                    <a:pt x="618" y="302"/>
                    <a:pt x="618" y="302"/>
                    <a:pt x="618" y="302"/>
                  </a:cubicBezTo>
                  <a:cubicBezTo>
                    <a:pt x="615" y="304"/>
                    <a:pt x="612" y="308"/>
                    <a:pt x="610" y="312"/>
                  </a:cubicBezTo>
                  <a:cubicBezTo>
                    <a:pt x="610" y="312"/>
                    <a:pt x="609" y="313"/>
                    <a:pt x="608" y="314"/>
                  </a:cubicBezTo>
                  <a:cubicBezTo>
                    <a:pt x="603" y="322"/>
                    <a:pt x="603" y="322"/>
                    <a:pt x="603" y="322"/>
                  </a:cubicBezTo>
                  <a:moveTo>
                    <a:pt x="576" y="283"/>
                  </a:moveTo>
                  <a:cubicBezTo>
                    <a:pt x="574" y="282"/>
                    <a:pt x="574" y="282"/>
                    <a:pt x="574" y="282"/>
                  </a:cubicBezTo>
                  <a:cubicBezTo>
                    <a:pt x="573" y="282"/>
                    <a:pt x="572" y="281"/>
                    <a:pt x="571" y="279"/>
                  </a:cubicBezTo>
                  <a:cubicBezTo>
                    <a:pt x="569" y="278"/>
                    <a:pt x="568" y="277"/>
                    <a:pt x="566" y="276"/>
                  </a:cubicBezTo>
                  <a:cubicBezTo>
                    <a:pt x="557" y="272"/>
                    <a:pt x="557" y="272"/>
                    <a:pt x="557" y="272"/>
                  </a:cubicBezTo>
                  <a:cubicBezTo>
                    <a:pt x="566" y="268"/>
                    <a:pt x="566" y="268"/>
                    <a:pt x="566" y="268"/>
                  </a:cubicBezTo>
                  <a:cubicBezTo>
                    <a:pt x="572" y="265"/>
                    <a:pt x="579" y="262"/>
                    <a:pt x="584" y="262"/>
                  </a:cubicBezTo>
                  <a:cubicBezTo>
                    <a:pt x="585" y="262"/>
                    <a:pt x="586" y="262"/>
                    <a:pt x="587" y="263"/>
                  </a:cubicBezTo>
                  <a:cubicBezTo>
                    <a:pt x="590" y="264"/>
                    <a:pt x="597" y="270"/>
                    <a:pt x="598" y="276"/>
                  </a:cubicBezTo>
                  <a:cubicBezTo>
                    <a:pt x="598" y="276"/>
                    <a:pt x="598" y="276"/>
                    <a:pt x="598" y="276"/>
                  </a:cubicBezTo>
                  <a:cubicBezTo>
                    <a:pt x="598" y="278"/>
                    <a:pt x="597" y="279"/>
                    <a:pt x="595" y="280"/>
                  </a:cubicBezTo>
                  <a:cubicBezTo>
                    <a:pt x="594" y="281"/>
                    <a:pt x="594" y="281"/>
                    <a:pt x="594" y="281"/>
                  </a:cubicBezTo>
                  <a:cubicBezTo>
                    <a:pt x="594" y="281"/>
                    <a:pt x="594" y="281"/>
                    <a:pt x="594" y="281"/>
                  </a:cubicBezTo>
                  <a:cubicBezTo>
                    <a:pt x="591" y="281"/>
                    <a:pt x="582" y="282"/>
                    <a:pt x="577" y="283"/>
                  </a:cubicBezTo>
                  <a:cubicBezTo>
                    <a:pt x="576" y="283"/>
                    <a:pt x="576" y="283"/>
                    <a:pt x="576" y="283"/>
                  </a:cubicBezTo>
                  <a:moveTo>
                    <a:pt x="637" y="62"/>
                  </a:moveTo>
                  <a:cubicBezTo>
                    <a:pt x="636" y="62"/>
                    <a:pt x="634" y="62"/>
                    <a:pt x="632" y="62"/>
                  </a:cubicBezTo>
                  <a:cubicBezTo>
                    <a:pt x="632" y="62"/>
                    <a:pt x="631" y="61"/>
                    <a:pt x="630" y="61"/>
                  </a:cubicBezTo>
                  <a:cubicBezTo>
                    <a:pt x="619" y="61"/>
                    <a:pt x="619" y="61"/>
                    <a:pt x="619" y="61"/>
                  </a:cubicBezTo>
                  <a:cubicBezTo>
                    <a:pt x="627" y="54"/>
                    <a:pt x="627" y="54"/>
                    <a:pt x="627" y="54"/>
                  </a:cubicBezTo>
                  <a:cubicBezTo>
                    <a:pt x="628" y="53"/>
                    <a:pt x="628" y="53"/>
                    <a:pt x="628" y="53"/>
                  </a:cubicBezTo>
                  <a:cubicBezTo>
                    <a:pt x="629" y="52"/>
                    <a:pt x="630" y="51"/>
                    <a:pt x="632" y="50"/>
                  </a:cubicBezTo>
                  <a:cubicBezTo>
                    <a:pt x="633" y="50"/>
                    <a:pt x="634" y="50"/>
                    <a:pt x="636" y="50"/>
                  </a:cubicBezTo>
                  <a:cubicBezTo>
                    <a:pt x="637" y="49"/>
                    <a:pt x="640" y="49"/>
                    <a:pt x="642" y="47"/>
                  </a:cubicBezTo>
                  <a:cubicBezTo>
                    <a:pt x="648" y="52"/>
                    <a:pt x="648" y="52"/>
                    <a:pt x="648" y="52"/>
                  </a:cubicBezTo>
                  <a:cubicBezTo>
                    <a:pt x="648" y="54"/>
                    <a:pt x="647" y="55"/>
                    <a:pt x="647" y="56"/>
                  </a:cubicBezTo>
                  <a:cubicBezTo>
                    <a:pt x="646" y="58"/>
                    <a:pt x="646" y="58"/>
                    <a:pt x="645" y="59"/>
                  </a:cubicBezTo>
                  <a:cubicBezTo>
                    <a:pt x="645" y="60"/>
                    <a:pt x="645" y="60"/>
                    <a:pt x="645" y="60"/>
                  </a:cubicBezTo>
                  <a:cubicBezTo>
                    <a:pt x="645" y="60"/>
                    <a:pt x="645" y="60"/>
                    <a:pt x="645" y="60"/>
                  </a:cubicBezTo>
                  <a:cubicBezTo>
                    <a:pt x="643" y="61"/>
                    <a:pt x="640" y="62"/>
                    <a:pt x="637" y="62"/>
                  </a:cubicBezTo>
                  <a:moveTo>
                    <a:pt x="734" y="65"/>
                  </a:moveTo>
                  <a:cubicBezTo>
                    <a:pt x="735" y="56"/>
                    <a:pt x="735" y="56"/>
                    <a:pt x="735" y="56"/>
                  </a:cubicBezTo>
                  <a:cubicBezTo>
                    <a:pt x="735" y="55"/>
                    <a:pt x="735" y="54"/>
                    <a:pt x="734" y="53"/>
                  </a:cubicBezTo>
                  <a:cubicBezTo>
                    <a:pt x="733" y="50"/>
                    <a:pt x="730" y="49"/>
                    <a:pt x="727" y="49"/>
                  </a:cubicBezTo>
                  <a:cubicBezTo>
                    <a:pt x="726" y="49"/>
                    <a:pt x="724" y="49"/>
                    <a:pt x="724" y="49"/>
                  </a:cubicBezTo>
                  <a:cubicBezTo>
                    <a:pt x="722" y="48"/>
                    <a:pt x="722" y="48"/>
                    <a:pt x="722" y="48"/>
                  </a:cubicBezTo>
                  <a:cubicBezTo>
                    <a:pt x="721" y="47"/>
                    <a:pt x="721" y="47"/>
                    <a:pt x="721" y="47"/>
                  </a:cubicBezTo>
                  <a:cubicBezTo>
                    <a:pt x="719" y="45"/>
                    <a:pt x="720" y="41"/>
                    <a:pt x="721" y="37"/>
                  </a:cubicBezTo>
                  <a:cubicBezTo>
                    <a:pt x="721" y="35"/>
                    <a:pt x="722" y="32"/>
                    <a:pt x="722" y="29"/>
                  </a:cubicBezTo>
                  <a:cubicBezTo>
                    <a:pt x="722" y="27"/>
                    <a:pt x="722" y="27"/>
                    <a:pt x="722" y="27"/>
                  </a:cubicBezTo>
                  <a:cubicBezTo>
                    <a:pt x="723" y="25"/>
                    <a:pt x="723" y="25"/>
                    <a:pt x="723" y="25"/>
                  </a:cubicBezTo>
                  <a:cubicBezTo>
                    <a:pt x="727" y="22"/>
                    <a:pt x="733" y="21"/>
                    <a:pt x="740" y="20"/>
                  </a:cubicBezTo>
                  <a:cubicBezTo>
                    <a:pt x="742" y="20"/>
                    <a:pt x="742" y="20"/>
                    <a:pt x="742" y="20"/>
                  </a:cubicBezTo>
                  <a:cubicBezTo>
                    <a:pt x="752" y="18"/>
                    <a:pt x="752" y="18"/>
                    <a:pt x="752" y="18"/>
                  </a:cubicBezTo>
                  <a:cubicBezTo>
                    <a:pt x="747" y="26"/>
                    <a:pt x="747" y="26"/>
                    <a:pt x="747" y="26"/>
                  </a:cubicBezTo>
                  <a:cubicBezTo>
                    <a:pt x="744" y="31"/>
                    <a:pt x="743" y="35"/>
                    <a:pt x="744" y="38"/>
                  </a:cubicBezTo>
                  <a:cubicBezTo>
                    <a:pt x="745" y="42"/>
                    <a:pt x="749" y="43"/>
                    <a:pt x="754" y="43"/>
                  </a:cubicBezTo>
                  <a:cubicBezTo>
                    <a:pt x="764" y="44"/>
                    <a:pt x="764" y="44"/>
                    <a:pt x="764" y="44"/>
                  </a:cubicBezTo>
                  <a:cubicBezTo>
                    <a:pt x="757" y="51"/>
                    <a:pt x="757" y="51"/>
                    <a:pt x="757" y="51"/>
                  </a:cubicBezTo>
                  <a:cubicBezTo>
                    <a:pt x="755" y="53"/>
                    <a:pt x="751" y="55"/>
                    <a:pt x="747" y="57"/>
                  </a:cubicBezTo>
                  <a:cubicBezTo>
                    <a:pt x="747" y="57"/>
                    <a:pt x="747" y="57"/>
                    <a:pt x="747" y="57"/>
                  </a:cubicBezTo>
                  <a:cubicBezTo>
                    <a:pt x="745" y="58"/>
                    <a:pt x="743" y="59"/>
                    <a:pt x="742" y="60"/>
                  </a:cubicBezTo>
                  <a:cubicBezTo>
                    <a:pt x="734" y="65"/>
                    <a:pt x="734" y="65"/>
                    <a:pt x="734" y="65"/>
                  </a:cubicBezTo>
                  <a:moveTo>
                    <a:pt x="529" y="0"/>
                  </a:moveTo>
                  <a:cubicBezTo>
                    <a:pt x="527" y="0"/>
                    <a:pt x="526" y="0"/>
                    <a:pt x="524" y="0"/>
                  </a:cubicBezTo>
                  <a:cubicBezTo>
                    <a:pt x="518" y="1"/>
                    <a:pt x="512" y="4"/>
                    <a:pt x="507" y="7"/>
                  </a:cubicBezTo>
                  <a:cubicBezTo>
                    <a:pt x="504" y="9"/>
                    <a:pt x="502" y="11"/>
                    <a:pt x="499" y="12"/>
                  </a:cubicBezTo>
                  <a:cubicBezTo>
                    <a:pt x="496" y="13"/>
                    <a:pt x="496" y="13"/>
                    <a:pt x="496" y="13"/>
                  </a:cubicBezTo>
                  <a:cubicBezTo>
                    <a:pt x="488" y="16"/>
                    <a:pt x="479" y="20"/>
                    <a:pt x="478" y="25"/>
                  </a:cubicBezTo>
                  <a:cubicBezTo>
                    <a:pt x="478" y="27"/>
                    <a:pt x="478" y="30"/>
                    <a:pt x="484" y="34"/>
                  </a:cubicBezTo>
                  <a:cubicBezTo>
                    <a:pt x="485" y="34"/>
                    <a:pt x="485" y="34"/>
                    <a:pt x="485" y="34"/>
                  </a:cubicBezTo>
                  <a:cubicBezTo>
                    <a:pt x="486" y="34"/>
                    <a:pt x="486" y="34"/>
                    <a:pt x="486" y="34"/>
                  </a:cubicBezTo>
                  <a:cubicBezTo>
                    <a:pt x="493" y="34"/>
                    <a:pt x="499" y="32"/>
                    <a:pt x="506" y="31"/>
                  </a:cubicBezTo>
                  <a:cubicBezTo>
                    <a:pt x="509" y="30"/>
                    <a:pt x="511" y="29"/>
                    <a:pt x="514" y="29"/>
                  </a:cubicBezTo>
                  <a:cubicBezTo>
                    <a:pt x="523" y="27"/>
                    <a:pt x="523" y="27"/>
                    <a:pt x="523" y="27"/>
                  </a:cubicBezTo>
                  <a:cubicBezTo>
                    <a:pt x="519" y="35"/>
                    <a:pt x="519" y="35"/>
                    <a:pt x="519" y="35"/>
                  </a:cubicBezTo>
                  <a:cubicBezTo>
                    <a:pt x="518" y="36"/>
                    <a:pt x="517" y="38"/>
                    <a:pt x="516" y="40"/>
                  </a:cubicBezTo>
                  <a:cubicBezTo>
                    <a:pt x="516" y="41"/>
                    <a:pt x="515" y="42"/>
                    <a:pt x="514" y="43"/>
                  </a:cubicBezTo>
                  <a:cubicBezTo>
                    <a:pt x="513" y="45"/>
                    <a:pt x="513" y="47"/>
                    <a:pt x="513" y="48"/>
                  </a:cubicBezTo>
                  <a:cubicBezTo>
                    <a:pt x="512" y="50"/>
                    <a:pt x="512" y="50"/>
                    <a:pt x="512" y="50"/>
                  </a:cubicBezTo>
                  <a:cubicBezTo>
                    <a:pt x="510" y="51"/>
                    <a:pt x="510" y="51"/>
                    <a:pt x="510" y="51"/>
                  </a:cubicBezTo>
                  <a:cubicBezTo>
                    <a:pt x="509" y="51"/>
                    <a:pt x="508" y="52"/>
                    <a:pt x="507" y="52"/>
                  </a:cubicBezTo>
                  <a:cubicBezTo>
                    <a:pt x="503" y="52"/>
                    <a:pt x="497" y="50"/>
                    <a:pt x="491" y="47"/>
                  </a:cubicBezTo>
                  <a:cubicBezTo>
                    <a:pt x="486" y="46"/>
                    <a:pt x="482" y="44"/>
                    <a:pt x="478" y="43"/>
                  </a:cubicBezTo>
                  <a:cubicBezTo>
                    <a:pt x="477" y="43"/>
                    <a:pt x="476" y="43"/>
                    <a:pt x="475" y="43"/>
                  </a:cubicBezTo>
                  <a:cubicBezTo>
                    <a:pt x="472" y="43"/>
                    <a:pt x="469" y="44"/>
                    <a:pt x="467" y="44"/>
                  </a:cubicBezTo>
                  <a:cubicBezTo>
                    <a:pt x="465" y="45"/>
                    <a:pt x="463" y="45"/>
                    <a:pt x="460" y="45"/>
                  </a:cubicBezTo>
                  <a:cubicBezTo>
                    <a:pt x="459" y="45"/>
                    <a:pt x="457" y="45"/>
                    <a:pt x="455" y="45"/>
                  </a:cubicBezTo>
                  <a:cubicBezTo>
                    <a:pt x="453" y="44"/>
                    <a:pt x="451" y="44"/>
                    <a:pt x="450" y="44"/>
                  </a:cubicBezTo>
                  <a:cubicBezTo>
                    <a:pt x="449" y="44"/>
                    <a:pt x="448" y="44"/>
                    <a:pt x="447" y="44"/>
                  </a:cubicBezTo>
                  <a:cubicBezTo>
                    <a:pt x="444" y="45"/>
                    <a:pt x="444" y="45"/>
                    <a:pt x="444" y="45"/>
                  </a:cubicBezTo>
                  <a:cubicBezTo>
                    <a:pt x="442" y="42"/>
                    <a:pt x="442" y="42"/>
                    <a:pt x="442" y="42"/>
                  </a:cubicBezTo>
                  <a:cubicBezTo>
                    <a:pt x="441" y="40"/>
                    <a:pt x="439" y="38"/>
                    <a:pt x="436" y="37"/>
                  </a:cubicBezTo>
                  <a:cubicBezTo>
                    <a:pt x="435" y="37"/>
                    <a:pt x="435" y="37"/>
                    <a:pt x="435" y="37"/>
                  </a:cubicBezTo>
                  <a:cubicBezTo>
                    <a:pt x="433" y="37"/>
                    <a:pt x="431" y="38"/>
                    <a:pt x="429" y="39"/>
                  </a:cubicBezTo>
                  <a:cubicBezTo>
                    <a:pt x="428" y="40"/>
                    <a:pt x="427" y="41"/>
                    <a:pt x="427" y="41"/>
                  </a:cubicBezTo>
                  <a:cubicBezTo>
                    <a:pt x="426" y="41"/>
                    <a:pt x="426" y="41"/>
                    <a:pt x="426" y="41"/>
                  </a:cubicBezTo>
                  <a:cubicBezTo>
                    <a:pt x="426" y="41"/>
                    <a:pt x="426" y="41"/>
                    <a:pt x="426" y="41"/>
                  </a:cubicBezTo>
                  <a:cubicBezTo>
                    <a:pt x="425" y="41"/>
                    <a:pt x="425" y="41"/>
                    <a:pt x="424" y="41"/>
                  </a:cubicBezTo>
                  <a:cubicBezTo>
                    <a:pt x="424" y="41"/>
                    <a:pt x="423" y="41"/>
                    <a:pt x="421" y="41"/>
                  </a:cubicBezTo>
                  <a:cubicBezTo>
                    <a:pt x="420" y="40"/>
                    <a:pt x="419" y="40"/>
                    <a:pt x="417" y="40"/>
                  </a:cubicBezTo>
                  <a:cubicBezTo>
                    <a:pt x="417" y="40"/>
                    <a:pt x="417" y="40"/>
                    <a:pt x="417" y="40"/>
                  </a:cubicBezTo>
                  <a:cubicBezTo>
                    <a:pt x="413" y="40"/>
                    <a:pt x="408" y="42"/>
                    <a:pt x="404" y="43"/>
                  </a:cubicBezTo>
                  <a:cubicBezTo>
                    <a:pt x="402" y="43"/>
                    <a:pt x="400" y="44"/>
                    <a:pt x="397" y="45"/>
                  </a:cubicBezTo>
                  <a:cubicBezTo>
                    <a:pt x="393" y="45"/>
                    <a:pt x="388" y="45"/>
                    <a:pt x="384" y="45"/>
                  </a:cubicBezTo>
                  <a:cubicBezTo>
                    <a:pt x="381" y="45"/>
                    <a:pt x="378" y="45"/>
                    <a:pt x="376" y="46"/>
                  </a:cubicBezTo>
                  <a:cubicBezTo>
                    <a:pt x="371" y="46"/>
                    <a:pt x="367" y="47"/>
                    <a:pt x="363" y="48"/>
                  </a:cubicBezTo>
                  <a:cubicBezTo>
                    <a:pt x="358" y="49"/>
                    <a:pt x="353" y="51"/>
                    <a:pt x="349" y="51"/>
                  </a:cubicBezTo>
                  <a:cubicBezTo>
                    <a:pt x="348" y="51"/>
                    <a:pt x="347" y="51"/>
                    <a:pt x="347" y="51"/>
                  </a:cubicBezTo>
                  <a:cubicBezTo>
                    <a:pt x="344" y="50"/>
                    <a:pt x="342" y="49"/>
                    <a:pt x="340" y="48"/>
                  </a:cubicBezTo>
                  <a:cubicBezTo>
                    <a:pt x="338" y="46"/>
                    <a:pt x="335" y="45"/>
                    <a:pt x="333" y="45"/>
                  </a:cubicBezTo>
                  <a:cubicBezTo>
                    <a:pt x="331" y="44"/>
                    <a:pt x="330" y="44"/>
                    <a:pt x="328" y="44"/>
                  </a:cubicBezTo>
                  <a:cubicBezTo>
                    <a:pt x="326" y="44"/>
                    <a:pt x="326" y="44"/>
                    <a:pt x="326" y="44"/>
                  </a:cubicBezTo>
                  <a:cubicBezTo>
                    <a:pt x="325" y="44"/>
                    <a:pt x="323" y="44"/>
                    <a:pt x="322" y="44"/>
                  </a:cubicBezTo>
                  <a:cubicBezTo>
                    <a:pt x="320" y="44"/>
                    <a:pt x="319" y="43"/>
                    <a:pt x="317" y="42"/>
                  </a:cubicBezTo>
                  <a:cubicBezTo>
                    <a:pt x="315" y="42"/>
                    <a:pt x="314" y="41"/>
                    <a:pt x="312" y="41"/>
                  </a:cubicBezTo>
                  <a:cubicBezTo>
                    <a:pt x="308" y="40"/>
                    <a:pt x="304" y="40"/>
                    <a:pt x="300" y="40"/>
                  </a:cubicBezTo>
                  <a:cubicBezTo>
                    <a:pt x="299" y="40"/>
                    <a:pt x="293" y="40"/>
                    <a:pt x="292" y="40"/>
                  </a:cubicBezTo>
                  <a:cubicBezTo>
                    <a:pt x="289" y="40"/>
                    <a:pt x="286" y="40"/>
                    <a:pt x="283" y="40"/>
                  </a:cubicBezTo>
                  <a:cubicBezTo>
                    <a:pt x="281" y="39"/>
                    <a:pt x="279" y="39"/>
                    <a:pt x="278" y="38"/>
                  </a:cubicBezTo>
                  <a:cubicBezTo>
                    <a:pt x="276" y="37"/>
                    <a:pt x="274" y="36"/>
                    <a:pt x="271" y="36"/>
                  </a:cubicBezTo>
                  <a:cubicBezTo>
                    <a:pt x="270" y="36"/>
                    <a:pt x="269" y="36"/>
                    <a:pt x="268" y="36"/>
                  </a:cubicBezTo>
                  <a:cubicBezTo>
                    <a:pt x="267" y="36"/>
                    <a:pt x="266" y="36"/>
                    <a:pt x="264" y="36"/>
                  </a:cubicBezTo>
                  <a:cubicBezTo>
                    <a:pt x="263" y="36"/>
                    <a:pt x="263" y="36"/>
                    <a:pt x="263" y="36"/>
                  </a:cubicBezTo>
                  <a:cubicBezTo>
                    <a:pt x="262" y="36"/>
                    <a:pt x="261" y="36"/>
                    <a:pt x="260" y="36"/>
                  </a:cubicBezTo>
                  <a:cubicBezTo>
                    <a:pt x="259" y="36"/>
                    <a:pt x="258" y="36"/>
                    <a:pt x="258" y="36"/>
                  </a:cubicBezTo>
                  <a:cubicBezTo>
                    <a:pt x="256" y="36"/>
                    <a:pt x="255" y="35"/>
                    <a:pt x="254" y="35"/>
                  </a:cubicBezTo>
                  <a:cubicBezTo>
                    <a:pt x="252" y="34"/>
                    <a:pt x="251" y="33"/>
                    <a:pt x="249" y="33"/>
                  </a:cubicBezTo>
                  <a:cubicBezTo>
                    <a:pt x="247" y="33"/>
                    <a:pt x="246" y="33"/>
                    <a:pt x="244" y="33"/>
                  </a:cubicBezTo>
                  <a:cubicBezTo>
                    <a:pt x="241" y="33"/>
                    <a:pt x="241" y="33"/>
                    <a:pt x="241" y="33"/>
                  </a:cubicBezTo>
                  <a:cubicBezTo>
                    <a:pt x="240" y="33"/>
                    <a:pt x="239" y="33"/>
                    <a:pt x="238" y="32"/>
                  </a:cubicBezTo>
                  <a:cubicBezTo>
                    <a:pt x="236" y="32"/>
                    <a:pt x="235" y="32"/>
                    <a:pt x="233" y="31"/>
                  </a:cubicBezTo>
                  <a:cubicBezTo>
                    <a:pt x="231" y="30"/>
                    <a:pt x="229" y="29"/>
                    <a:pt x="227" y="29"/>
                  </a:cubicBezTo>
                  <a:cubicBezTo>
                    <a:pt x="226" y="29"/>
                    <a:pt x="226" y="29"/>
                    <a:pt x="226" y="29"/>
                  </a:cubicBezTo>
                  <a:cubicBezTo>
                    <a:pt x="222" y="29"/>
                    <a:pt x="218" y="30"/>
                    <a:pt x="215" y="31"/>
                  </a:cubicBezTo>
                  <a:cubicBezTo>
                    <a:pt x="213" y="32"/>
                    <a:pt x="212" y="32"/>
                    <a:pt x="210" y="32"/>
                  </a:cubicBezTo>
                  <a:cubicBezTo>
                    <a:pt x="206" y="33"/>
                    <a:pt x="203" y="33"/>
                    <a:pt x="200" y="33"/>
                  </a:cubicBezTo>
                  <a:cubicBezTo>
                    <a:pt x="197" y="33"/>
                    <a:pt x="195" y="33"/>
                    <a:pt x="193" y="34"/>
                  </a:cubicBezTo>
                  <a:cubicBezTo>
                    <a:pt x="188" y="34"/>
                    <a:pt x="184" y="35"/>
                    <a:pt x="180" y="36"/>
                  </a:cubicBezTo>
                  <a:cubicBezTo>
                    <a:pt x="177" y="37"/>
                    <a:pt x="173" y="38"/>
                    <a:pt x="169" y="39"/>
                  </a:cubicBezTo>
                  <a:cubicBezTo>
                    <a:pt x="160" y="40"/>
                    <a:pt x="153" y="42"/>
                    <a:pt x="146" y="45"/>
                  </a:cubicBezTo>
                  <a:cubicBezTo>
                    <a:pt x="138" y="48"/>
                    <a:pt x="131" y="49"/>
                    <a:pt x="123" y="51"/>
                  </a:cubicBezTo>
                  <a:cubicBezTo>
                    <a:pt x="122" y="51"/>
                    <a:pt x="120" y="51"/>
                    <a:pt x="119" y="51"/>
                  </a:cubicBezTo>
                  <a:cubicBezTo>
                    <a:pt x="112" y="52"/>
                    <a:pt x="105" y="52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100" y="60"/>
                    <a:pt x="100" y="60"/>
                    <a:pt x="100" y="60"/>
                  </a:cubicBezTo>
                  <a:cubicBezTo>
                    <a:pt x="100" y="62"/>
                    <a:pt x="101" y="64"/>
                    <a:pt x="102" y="65"/>
                  </a:cubicBezTo>
                  <a:cubicBezTo>
                    <a:pt x="103" y="69"/>
                    <a:pt x="104" y="72"/>
                    <a:pt x="103" y="75"/>
                  </a:cubicBezTo>
                  <a:cubicBezTo>
                    <a:pt x="103" y="78"/>
                    <a:pt x="103" y="78"/>
                    <a:pt x="103" y="78"/>
                  </a:cubicBezTo>
                  <a:cubicBezTo>
                    <a:pt x="99" y="78"/>
                    <a:pt x="99" y="78"/>
                    <a:pt x="99" y="78"/>
                  </a:cubicBezTo>
                  <a:cubicBezTo>
                    <a:pt x="97" y="78"/>
                    <a:pt x="95" y="77"/>
                    <a:pt x="93" y="76"/>
                  </a:cubicBezTo>
                  <a:cubicBezTo>
                    <a:pt x="91" y="76"/>
                    <a:pt x="88" y="75"/>
                    <a:pt x="86" y="75"/>
                  </a:cubicBezTo>
                  <a:cubicBezTo>
                    <a:pt x="85" y="75"/>
                    <a:pt x="85" y="75"/>
                    <a:pt x="85" y="75"/>
                  </a:cubicBezTo>
                  <a:cubicBezTo>
                    <a:pt x="79" y="75"/>
                    <a:pt x="71" y="76"/>
                    <a:pt x="64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51" y="80"/>
                    <a:pt x="42" y="83"/>
                    <a:pt x="42" y="91"/>
                  </a:cubicBezTo>
                  <a:cubicBezTo>
                    <a:pt x="43" y="94"/>
                    <a:pt x="44" y="97"/>
                    <a:pt x="50" y="98"/>
                  </a:cubicBezTo>
                  <a:cubicBezTo>
                    <a:pt x="63" y="101"/>
                    <a:pt x="63" y="101"/>
                    <a:pt x="63" y="101"/>
                  </a:cubicBezTo>
                  <a:cubicBezTo>
                    <a:pt x="51" y="106"/>
                    <a:pt x="51" y="106"/>
                    <a:pt x="51" y="106"/>
                  </a:cubicBezTo>
                  <a:cubicBezTo>
                    <a:pt x="49" y="107"/>
                    <a:pt x="48" y="107"/>
                    <a:pt x="47" y="107"/>
                  </a:cubicBezTo>
                  <a:cubicBezTo>
                    <a:pt x="46" y="107"/>
                    <a:pt x="45" y="107"/>
                    <a:pt x="43" y="107"/>
                  </a:cubicBezTo>
                  <a:cubicBezTo>
                    <a:pt x="42" y="106"/>
                    <a:pt x="41" y="106"/>
                    <a:pt x="39" y="106"/>
                  </a:cubicBezTo>
                  <a:cubicBezTo>
                    <a:pt x="39" y="106"/>
                    <a:pt x="39" y="106"/>
                    <a:pt x="39" y="106"/>
                  </a:cubicBezTo>
                  <a:cubicBezTo>
                    <a:pt x="35" y="106"/>
                    <a:pt x="32" y="108"/>
                    <a:pt x="28" y="109"/>
                  </a:cubicBezTo>
                  <a:cubicBezTo>
                    <a:pt x="26" y="111"/>
                    <a:pt x="23" y="112"/>
                    <a:pt x="20" y="113"/>
                  </a:cubicBezTo>
                  <a:cubicBezTo>
                    <a:pt x="19" y="113"/>
                    <a:pt x="19" y="113"/>
                    <a:pt x="19" y="113"/>
                  </a:cubicBezTo>
                  <a:cubicBezTo>
                    <a:pt x="6" y="117"/>
                    <a:pt x="1" y="119"/>
                    <a:pt x="1" y="123"/>
                  </a:cubicBezTo>
                  <a:cubicBezTo>
                    <a:pt x="0" y="128"/>
                    <a:pt x="7" y="132"/>
                    <a:pt x="17" y="136"/>
                  </a:cubicBezTo>
                  <a:cubicBezTo>
                    <a:pt x="19" y="136"/>
                    <a:pt x="21" y="137"/>
                    <a:pt x="22" y="138"/>
                  </a:cubicBezTo>
                  <a:cubicBezTo>
                    <a:pt x="25" y="139"/>
                    <a:pt x="25" y="139"/>
                    <a:pt x="25" y="139"/>
                  </a:cubicBezTo>
                  <a:cubicBezTo>
                    <a:pt x="33" y="143"/>
                    <a:pt x="38" y="145"/>
                    <a:pt x="46" y="147"/>
                  </a:cubicBezTo>
                  <a:cubicBezTo>
                    <a:pt x="52" y="148"/>
                    <a:pt x="59" y="148"/>
                    <a:pt x="65" y="148"/>
                  </a:cubicBezTo>
                  <a:cubicBezTo>
                    <a:pt x="71" y="148"/>
                    <a:pt x="77" y="148"/>
                    <a:pt x="82" y="148"/>
                  </a:cubicBezTo>
                  <a:cubicBezTo>
                    <a:pt x="84" y="147"/>
                    <a:pt x="86" y="147"/>
                    <a:pt x="88" y="147"/>
                  </a:cubicBezTo>
                  <a:cubicBezTo>
                    <a:pt x="90" y="146"/>
                    <a:pt x="91" y="146"/>
                    <a:pt x="91" y="146"/>
                  </a:cubicBezTo>
                  <a:cubicBezTo>
                    <a:pt x="92" y="146"/>
                    <a:pt x="92" y="146"/>
                    <a:pt x="92" y="146"/>
                  </a:cubicBezTo>
                  <a:cubicBezTo>
                    <a:pt x="92" y="146"/>
                    <a:pt x="92" y="146"/>
                    <a:pt x="92" y="146"/>
                  </a:cubicBezTo>
                  <a:cubicBezTo>
                    <a:pt x="94" y="146"/>
                    <a:pt x="95" y="147"/>
                    <a:pt x="97" y="148"/>
                  </a:cubicBezTo>
                  <a:cubicBezTo>
                    <a:pt x="98" y="149"/>
                    <a:pt x="100" y="151"/>
                    <a:pt x="103" y="151"/>
                  </a:cubicBezTo>
                  <a:cubicBezTo>
                    <a:pt x="103" y="151"/>
                    <a:pt x="104" y="151"/>
                    <a:pt x="104" y="151"/>
                  </a:cubicBezTo>
                  <a:cubicBezTo>
                    <a:pt x="107" y="151"/>
                    <a:pt x="110" y="150"/>
                    <a:pt x="113" y="149"/>
                  </a:cubicBezTo>
                  <a:cubicBezTo>
                    <a:pt x="114" y="148"/>
                    <a:pt x="116" y="147"/>
                    <a:pt x="118" y="146"/>
                  </a:cubicBezTo>
                  <a:cubicBezTo>
                    <a:pt x="120" y="146"/>
                    <a:pt x="123" y="146"/>
                    <a:pt x="125" y="146"/>
                  </a:cubicBezTo>
                  <a:cubicBezTo>
                    <a:pt x="129" y="145"/>
                    <a:pt x="134" y="145"/>
                    <a:pt x="138" y="143"/>
                  </a:cubicBezTo>
                  <a:cubicBezTo>
                    <a:pt x="141" y="142"/>
                    <a:pt x="143" y="140"/>
                    <a:pt x="145" y="138"/>
                  </a:cubicBezTo>
                  <a:cubicBezTo>
                    <a:pt x="147" y="137"/>
                    <a:pt x="147" y="136"/>
                    <a:pt x="148" y="136"/>
                  </a:cubicBezTo>
                  <a:cubicBezTo>
                    <a:pt x="149" y="136"/>
                    <a:pt x="149" y="136"/>
                    <a:pt x="149" y="136"/>
                  </a:cubicBezTo>
                  <a:cubicBezTo>
                    <a:pt x="150" y="136"/>
                    <a:pt x="150" y="136"/>
                    <a:pt x="150" y="136"/>
                  </a:cubicBezTo>
                  <a:cubicBezTo>
                    <a:pt x="153" y="136"/>
                    <a:pt x="155" y="137"/>
                    <a:pt x="158" y="139"/>
                  </a:cubicBezTo>
                  <a:cubicBezTo>
                    <a:pt x="160" y="141"/>
                    <a:pt x="163" y="143"/>
                    <a:pt x="167" y="143"/>
                  </a:cubicBezTo>
                  <a:cubicBezTo>
                    <a:pt x="172" y="144"/>
                    <a:pt x="177" y="144"/>
                    <a:pt x="181" y="144"/>
                  </a:cubicBezTo>
                  <a:cubicBezTo>
                    <a:pt x="187" y="144"/>
                    <a:pt x="192" y="144"/>
                    <a:pt x="197" y="147"/>
                  </a:cubicBezTo>
                  <a:cubicBezTo>
                    <a:pt x="201" y="149"/>
                    <a:pt x="205" y="154"/>
                    <a:pt x="207" y="159"/>
                  </a:cubicBezTo>
                  <a:cubicBezTo>
                    <a:pt x="208" y="160"/>
                    <a:pt x="208" y="161"/>
                    <a:pt x="209" y="162"/>
                  </a:cubicBezTo>
                  <a:cubicBezTo>
                    <a:pt x="210" y="164"/>
                    <a:pt x="210" y="164"/>
                    <a:pt x="210" y="164"/>
                  </a:cubicBezTo>
                  <a:cubicBezTo>
                    <a:pt x="208" y="167"/>
                    <a:pt x="208" y="167"/>
                    <a:pt x="208" y="167"/>
                  </a:cubicBezTo>
                  <a:cubicBezTo>
                    <a:pt x="207" y="168"/>
                    <a:pt x="206" y="170"/>
                    <a:pt x="206" y="172"/>
                  </a:cubicBezTo>
                  <a:cubicBezTo>
                    <a:pt x="205" y="173"/>
                    <a:pt x="206" y="174"/>
                    <a:pt x="206" y="176"/>
                  </a:cubicBezTo>
                  <a:cubicBezTo>
                    <a:pt x="207" y="177"/>
                    <a:pt x="207" y="178"/>
                    <a:pt x="207" y="179"/>
                  </a:cubicBezTo>
                  <a:cubicBezTo>
                    <a:pt x="207" y="179"/>
                    <a:pt x="207" y="179"/>
                    <a:pt x="207" y="179"/>
                  </a:cubicBezTo>
                  <a:cubicBezTo>
                    <a:pt x="207" y="181"/>
                    <a:pt x="206" y="183"/>
                    <a:pt x="205" y="185"/>
                  </a:cubicBezTo>
                  <a:cubicBezTo>
                    <a:pt x="204" y="189"/>
                    <a:pt x="203" y="191"/>
                    <a:pt x="206" y="194"/>
                  </a:cubicBezTo>
                  <a:cubicBezTo>
                    <a:pt x="207" y="196"/>
                    <a:pt x="207" y="196"/>
                    <a:pt x="207" y="196"/>
                  </a:cubicBezTo>
                  <a:cubicBezTo>
                    <a:pt x="210" y="196"/>
                    <a:pt x="210" y="196"/>
                    <a:pt x="210" y="196"/>
                  </a:cubicBezTo>
                  <a:cubicBezTo>
                    <a:pt x="211" y="196"/>
                    <a:pt x="213" y="196"/>
                    <a:pt x="214" y="196"/>
                  </a:cubicBezTo>
                  <a:cubicBezTo>
                    <a:pt x="227" y="192"/>
                    <a:pt x="227" y="192"/>
                    <a:pt x="227" y="192"/>
                  </a:cubicBezTo>
                  <a:cubicBezTo>
                    <a:pt x="219" y="202"/>
                    <a:pt x="219" y="202"/>
                    <a:pt x="219" y="202"/>
                  </a:cubicBezTo>
                  <a:cubicBezTo>
                    <a:pt x="217" y="204"/>
                    <a:pt x="217" y="205"/>
                    <a:pt x="217" y="207"/>
                  </a:cubicBezTo>
                  <a:cubicBezTo>
                    <a:pt x="216" y="210"/>
                    <a:pt x="217" y="214"/>
                    <a:pt x="217" y="218"/>
                  </a:cubicBezTo>
                  <a:cubicBezTo>
                    <a:pt x="218" y="220"/>
                    <a:pt x="218" y="223"/>
                    <a:pt x="218" y="225"/>
                  </a:cubicBezTo>
                  <a:cubicBezTo>
                    <a:pt x="218" y="228"/>
                    <a:pt x="217" y="233"/>
                    <a:pt x="217" y="235"/>
                  </a:cubicBezTo>
                  <a:cubicBezTo>
                    <a:pt x="217" y="235"/>
                    <a:pt x="217" y="235"/>
                    <a:pt x="217" y="235"/>
                  </a:cubicBezTo>
                  <a:cubicBezTo>
                    <a:pt x="216" y="236"/>
                    <a:pt x="216" y="236"/>
                    <a:pt x="216" y="236"/>
                  </a:cubicBezTo>
                  <a:cubicBezTo>
                    <a:pt x="215" y="237"/>
                    <a:pt x="215" y="237"/>
                    <a:pt x="213" y="238"/>
                  </a:cubicBezTo>
                  <a:cubicBezTo>
                    <a:pt x="211" y="239"/>
                    <a:pt x="208" y="241"/>
                    <a:pt x="208" y="244"/>
                  </a:cubicBezTo>
                  <a:cubicBezTo>
                    <a:pt x="207" y="248"/>
                    <a:pt x="210" y="252"/>
                    <a:pt x="214" y="256"/>
                  </a:cubicBezTo>
                  <a:cubicBezTo>
                    <a:pt x="217" y="259"/>
                    <a:pt x="218" y="260"/>
                    <a:pt x="219" y="261"/>
                  </a:cubicBezTo>
                  <a:cubicBezTo>
                    <a:pt x="219" y="261"/>
                    <a:pt x="219" y="261"/>
                    <a:pt x="219" y="261"/>
                  </a:cubicBezTo>
                  <a:cubicBezTo>
                    <a:pt x="219" y="262"/>
                    <a:pt x="219" y="262"/>
                    <a:pt x="219" y="262"/>
                  </a:cubicBezTo>
                  <a:cubicBezTo>
                    <a:pt x="219" y="263"/>
                    <a:pt x="219" y="266"/>
                    <a:pt x="215" y="274"/>
                  </a:cubicBezTo>
                  <a:cubicBezTo>
                    <a:pt x="214" y="276"/>
                    <a:pt x="214" y="276"/>
                    <a:pt x="214" y="276"/>
                  </a:cubicBezTo>
                  <a:cubicBezTo>
                    <a:pt x="210" y="285"/>
                    <a:pt x="204" y="293"/>
                    <a:pt x="197" y="301"/>
                  </a:cubicBezTo>
                  <a:cubicBezTo>
                    <a:pt x="195" y="304"/>
                    <a:pt x="192" y="307"/>
                    <a:pt x="189" y="310"/>
                  </a:cubicBezTo>
                  <a:cubicBezTo>
                    <a:pt x="184" y="315"/>
                    <a:pt x="179" y="319"/>
                    <a:pt x="176" y="325"/>
                  </a:cubicBezTo>
                  <a:cubicBezTo>
                    <a:pt x="175" y="327"/>
                    <a:pt x="174" y="330"/>
                    <a:pt x="174" y="332"/>
                  </a:cubicBezTo>
                  <a:cubicBezTo>
                    <a:pt x="173" y="334"/>
                    <a:pt x="172" y="336"/>
                    <a:pt x="172" y="338"/>
                  </a:cubicBezTo>
                  <a:cubicBezTo>
                    <a:pt x="170" y="340"/>
                    <a:pt x="168" y="342"/>
                    <a:pt x="166" y="344"/>
                  </a:cubicBezTo>
                  <a:cubicBezTo>
                    <a:pt x="164" y="347"/>
                    <a:pt x="162" y="349"/>
                    <a:pt x="160" y="352"/>
                  </a:cubicBezTo>
                  <a:cubicBezTo>
                    <a:pt x="160" y="352"/>
                    <a:pt x="160" y="352"/>
                    <a:pt x="160" y="352"/>
                  </a:cubicBezTo>
                  <a:cubicBezTo>
                    <a:pt x="160" y="353"/>
                    <a:pt x="160" y="353"/>
                    <a:pt x="160" y="353"/>
                  </a:cubicBezTo>
                  <a:cubicBezTo>
                    <a:pt x="159" y="360"/>
                    <a:pt x="159" y="367"/>
                    <a:pt x="160" y="373"/>
                  </a:cubicBezTo>
                  <a:cubicBezTo>
                    <a:pt x="160" y="377"/>
                    <a:pt x="160" y="377"/>
                    <a:pt x="160" y="377"/>
                  </a:cubicBezTo>
                  <a:cubicBezTo>
                    <a:pt x="160" y="380"/>
                    <a:pt x="160" y="383"/>
                    <a:pt x="160" y="386"/>
                  </a:cubicBezTo>
                  <a:cubicBezTo>
                    <a:pt x="160" y="391"/>
                    <a:pt x="160" y="396"/>
                    <a:pt x="160" y="400"/>
                  </a:cubicBezTo>
                  <a:cubicBezTo>
                    <a:pt x="161" y="405"/>
                    <a:pt x="163" y="413"/>
                    <a:pt x="165" y="416"/>
                  </a:cubicBezTo>
                  <a:cubicBezTo>
                    <a:pt x="167" y="420"/>
                    <a:pt x="170" y="421"/>
                    <a:pt x="173" y="421"/>
                  </a:cubicBezTo>
                  <a:cubicBezTo>
                    <a:pt x="174" y="422"/>
                    <a:pt x="176" y="422"/>
                    <a:pt x="178" y="423"/>
                  </a:cubicBezTo>
                  <a:cubicBezTo>
                    <a:pt x="182" y="425"/>
                    <a:pt x="187" y="431"/>
                    <a:pt x="188" y="434"/>
                  </a:cubicBezTo>
                  <a:cubicBezTo>
                    <a:pt x="189" y="437"/>
                    <a:pt x="189" y="440"/>
                    <a:pt x="189" y="444"/>
                  </a:cubicBezTo>
                  <a:cubicBezTo>
                    <a:pt x="189" y="446"/>
                    <a:pt x="189" y="449"/>
                    <a:pt x="189" y="451"/>
                  </a:cubicBezTo>
                  <a:cubicBezTo>
                    <a:pt x="189" y="452"/>
                    <a:pt x="190" y="453"/>
                    <a:pt x="190" y="455"/>
                  </a:cubicBezTo>
                  <a:cubicBezTo>
                    <a:pt x="190" y="460"/>
                    <a:pt x="191" y="466"/>
                    <a:pt x="192" y="470"/>
                  </a:cubicBezTo>
                  <a:cubicBezTo>
                    <a:pt x="193" y="472"/>
                    <a:pt x="195" y="474"/>
                    <a:pt x="197" y="477"/>
                  </a:cubicBezTo>
                  <a:cubicBezTo>
                    <a:pt x="199" y="479"/>
                    <a:pt x="201" y="481"/>
                    <a:pt x="201" y="483"/>
                  </a:cubicBezTo>
                  <a:cubicBezTo>
                    <a:pt x="202" y="485"/>
                    <a:pt x="202" y="485"/>
                    <a:pt x="202" y="485"/>
                  </a:cubicBezTo>
                  <a:cubicBezTo>
                    <a:pt x="200" y="487"/>
                    <a:pt x="200" y="487"/>
                    <a:pt x="200" y="487"/>
                  </a:cubicBezTo>
                  <a:cubicBezTo>
                    <a:pt x="200" y="488"/>
                    <a:pt x="199" y="488"/>
                    <a:pt x="199" y="489"/>
                  </a:cubicBezTo>
                  <a:cubicBezTo>
                    <a:pt x="196" y="491"/>
                    <a:pt x="194" y="493"/>
                    <a:pt x="194" y="496"/>
                  </a:cubicBezTo>
                  <a:cubicBezTo>
                    <a:pt x="194" y="502"/>
                    <a:pt x="199" y="504"/>
                    <a:pt x="205" y="507"/>
                  </a:cubicBezTo>
                  <a:cubicBezTo>
                    <a:pt x="210" y="510"/>
                    <a:pt x="213" y="511"/>
                    <a:pt x="214" y="514"/>
                  </a:cubicBezTo>
                  <a:cubicBezTo>
                    <a:pt x="214" y="516"/>
                    <a:pt x="214" y="517"/>
                    <a:pt x="213" y="520"/>
                  </a:cubicBezTo>
                  <a:cubicBezTo>
                    <a:pt x="212" y="522"/>
                    <a:pt x="212" y="524"/>
                    <a:pt x="212" y="527"/>
                  </a:cubicBezTo>
                  <a:cubicBezTo>
                    <a:pt x="213" y="531"/>
                    <a:pt x="218" y="533"/>
                    <a:pt x="221" y="536"/>
                  </a:cubicBezTo>
                  <a:cubicBezTo>
                    <a:pt x="221" y="536"/>
                    <a:pt x="221" y="536"/>
                    <a:pt x="221" y="536"/>
                  </a:cubicBezTo>
                  <a:cubicBezTo>
                    <a:pt x="222" y="537"/>
                    <a:pt x="223" y="537"/>
                    <a:pt x="223" y="537"/>
                  </a:cubicBezTo>
                  <a:cubicBezTo>
                    <a:pt x="224" y="538"/>
                    <a:pt x="225" y="539"/>
                    <a:pt x="226" y="540"/>
                  </a:cubicBezTo>
                  <a:cubicBezTo>
                    <a:pt x="228" y="543"/>
                    <a:pt x="231" y="546"/>
                    <a:pt x="235" y="546"/>
                  </a:cubicBezTo>
                  <a:cubicBezTo>
                    <a:pt x="235" y="546"/>
                    <a:pt x="236" y="546"/>
                    <a:pt x="237" y="546"/>
                  </a:cubicBezTo>
                  <a:cubicBezTo>
                    <a:pt x="237" y="546"/>
                    <a:pt x="237" y="546"/>
                    <a:pt x="237" y="546"/>
                  </a:cubicBezTo>
                  <a:cubicBezTo>
                    <a:pt x="238" y="545"/>
                    <a:pt x="238" y="545"/>
                    <a:pt x="238" y="545"/>
                  </a:cubicBezTo>
                  <a:cubicBezTo>
                    <a:pt x="241" y="541"/>
                    <a:pt x="239" y="537"/>
                    <a:pt x="235" y="532"/>
                  </a:cubicBezTo>
                  <a:cubicBezTo>
                    <a:pt x="234" y="530"/>
                    <a:pt x="233" y="529"/>
                    <a:pt x="233" y="528"/>
                  </a:cubicBezTo>
                  <a:cubicBezTo>
                    <a:pt x="232" y="526"/>
                    <a:pt x="231" y="522"/>
                    <a:pt x="230" y="518"/>
                  </a:cubicBezTo>
                  <a:cubicBezTo>
                    <a:pt x="230" y="515"/>
                    <a:pt x="229" y="510"/>
                    <a:pt x="228" y="506"/>
                  </a:cubicBezTo>
                  <a:cubicBezTo>
                    <a:pt x="227" y="503"/>
                    <a:pt x="225" y="501"/>
                    <a:pt x="223" y="498"/>
                  </a:cubicBezTo>
                  <a:cubicBezTo>
                    <a:pt x="222" y="496"/>
                    <a:pt x="221" y="494"/>
                    <a:pt x="220" y="492"/>
                  </a:cubicBezTo>
                  <a:cubicBezTo>
                    <a:pt x="220" y="491"/>
                    <a:pt x="219" y="490"/>
                    <a:pt x="219" y="489"/>
                  </a:cubicBezTo>
                  <a:cubicBezTo>
                    <a:pt x="217" y="478"/>
                    <a:pt x="217" y="478"/>
                    <a:pt x="217" y="478"/>
                  </a:cubicBezTo>
                  <a:cubicBezTo>
                    <a:pt x="215" y="474"/>
                    <a:pt x="215" y="474"/>
                    <a:pt x="215" y="474"/>
                  </a:cubicBezTo>
                  <a:cubicBezTo>
                    <a:pt x="214" y="474"/>
                    <a:pt x="214" y="473"/>
                    <a:pt x="213" y="472"/>
                  </a:cubicBezTo>
                  <a:cubicBezTo>
                    <a:pt x="211" y="469"/>
                    <a:pt x="210" y="467"/>
                    <a:pt x="209" y="466"/>
                  </a:cubicBezTo>
                  <a:cubicBezTo>
                    <a:pt x="209" y="466"/>
                    <a:pt x="209" y="466"/>
                    <a:pt x="209" y="466"/>
                  </a:cubicBezTo>
                  <a:cubicBezTo>
                    <a:pt x="209" y="466"/>
                    <a:pt x="209" y="466"/>
                    <a:pt x="209" y="466"/>
                  </a:cubicBezTo>
                  <a:cubicBezTo>
                    <a:pt x="209" y="462"/>
                    <a:pt x="210" y="459"/>
                    <a:pt x="212" y="456"/>
                  </a:cubicBezTo>
                  <a:cubicBezTo>
                    <a:pt x="213" y="455"/>
                    <a:pt x="215" y="454"/>
                    <a:pt x="217" y="454"/>
                  </a:cubicBezTo>
                  <a:cubicBezTo>
                    <a:pt x="219" y="454"/>
                    <a:pt x="222" y="456"/>
                    <a:pt x="223" y="458"/>
                  </a:cubicBezTo>
                  <a:cubicBezTo>
                    <a:pt x="224" y="461"/>
                    <a:pt x="223" y="464"/>
                    <a:pt x="223" y="468"/>
                  </a:cubicBezTo>
                  <a:cubicBezTo>
                    <a:pt x="223" y="469"/>
                    <a:pt x="222" y="471"/>
                    <a:pt x="222" y="472"/>
                  </a:cubicBezTo>
                  <a:cubicBezTo>
                    <a:pt x="222" y="479"/>
                    <a:pt x="222" y="479"/>
                    <a:pt x="222" y="479"/>
                  </a:cubicBezTo>
                  <a:cubicBezTo>
                    <a:pt x="227" y="485"/>
                    <a:pt x="227" y="485"/>
                    <a:pt x="227" y="485"/>
                  </a:cubicBezTo>
                  <a:cubicBezTo>
                    <a:pt x="228" y="486"/>
                    <a:pt x="229" y="488"/>
                    <a:pt x="230" y="489"/>
                  </a:cubicBezTo>
                  <a:cubicBezTo>
                    <a:pt x="232" y="491"/>
                    <a:pt x="233" y="492"/>
                    <a:pt x="234" y="494"/>
                  </a:cubicBezTo>
                  <a:cubicBezTo>
                    <a:pt x="236" y="495"/>
                    <a:pt x="237" y="497"/>
                    <a:pt x="238" y="498"/>
                  </a:cubicBezTo>
                  <a:cubicBezTo>
                    <a:pt x="240" y="501"/>
                    <a:pt x="242" y="504"/>
                    <a:pt x="244" y="507"/>
                  </a:cubicBezTo>
                  <a:cubicBezTo>
                    <a:pt x="245" y="508"/>
                    <a:pt x="245" y="508"/>
                    <a:pt x="245" y="508"/>
                  </a:cubicBezTo>
                  <a:cubicBezTo>
                    <a:pt x="245" y="509"/>
                    <a:pt x="245" y="509"/>
                    <a:pt x="245" y="509"/>
                  </a:cubicBezTo>
                  <a:cubicBezTo>
                    <a:pt x="245" y="511"/>
                    <a:pt x="245" y="512"/>
                    <a:pt x="245" y="515"/>
                  </a:cubicBezTo>
                  <a:cubicBezTo>
                    <a:pt x="245" y="516"/>
                    <a:pt x="245" y="516"/>
                    <a:pt x="245" y="516"/>
                  </a:cubicBezTo>
                  <a:cubicBezTo>
                    <a:pt x="245" y="517"/>
                    <a:pt x="245" y="517"/>
                    <a:pt x="245" y="517"/>
                  </a:cubicBezTo>
                  <a:cubicBezTo>
                    <a:pt x="247" y="519"/>
                    <a:pt x="250" y="522"/>
                    <a:pt x="252" y="524"/>
                  </a:cubicBezTo>
                  <a:cubicBezTo>
                    <a:pt x="255" y="527"/>
                    <a:pt x="258" y="531"/>
                    <a:pt x="261" y="534"/>
                  </a:cubicBezTo>
                  <a:cubicBezTo>
                    <a:pt x="262" y="535"/>
                    <a:pt x="263" y="536"/>
                    <a:pt x="264" y="538"/>
                  </a:cubicBezTo>
                  <a:cubicBezTo>
                    <a:pt x="270" y="545"/>
                    <a:pt x="277" y="554"/>
                    <a:pt x="276" y="566"/>
                  </a:cubicBezTo>
                  <a:cubicBezTo>
                    <a:pt x="276" y="567"/>
                    <a:pt x="275" y="569"/>
                    <a:pt x="274" y="571"/>
                  </a:cubicBezTo>
                  <a:cubicBezTo>
                    <a:pt x="273" y="573"/>
                    <a:pt x="271" y="576"/>
                    <a:pt x="271" y="579"/>
                  </a:cubicBezTo>
                  <a:cubicBezTo>
                    <a:pt x="272" y="585"/>
                    <a:pt x="279" y="591"/>
                    <a:pt x="282" y="593"/>
                  </a:cubicBezTo>
                  <a:cubicBezTo>
                    <a:pt x="284" y="594"/>
                    <a:pt x="285" y="595"/>
                    <a:pt x="287" y="597"/>
                  </a:cubicBezTo>
                  <a:cubicBezTo>
                    <a:pt x="290" y="599"/>
                    <a:pt x="292" y="601"/>
                    <a:pt x="295" y="602"/>
                  </a:cubicBezTo>
                  <a:cubicBezTo>
                    <a:pt x="296" y="603"/>
                    <a:pt x="298" y="603"/>
                    <a:pt x="301" y="604"/>
                  </a:cubicBezTo>
                  <a:cubicBezTo>
                    <a:pt x="302" y="604"/>
                    <a:pt x="304" y="605"/>
                    <a:pt x="306" y="605"/>
                  </a:cubicBezTo>
                  <a:cubicBezTo>
                    <a:pt x="308" y="606"/>
                    <a:pt x="309" y="608"/>
                    <a:pt x="311" y="609"/>
                  </a:cubicBezTo>
                  <a:cubicBezTo>
                    <a:pt x="314" y="611"/>
                    <a:pt x="316" y="613"/>
                    <a:pt x="318" y="614"/>
                  </a:cubicBezTo>
                  <a:cubicBezTo>
                    <a:pt x="321" y="616"/>
                    <a:pt x="325" y="617"/>
                    <a:pt x="329" y="619"/>
                  </a:cubicBezTo>
                  <a:cubicBezTo>
                    <a:pt x="333" y="620"/>
                    <a:pt x="337" y="621"/>
                    <a:pt x="340" y="623"/>
                  </a:cubicBezTo>
                  <a:cubicBezTo>
                    <a:pt x="341" y="623"/>
                    <a:pt x="341" y="623"/>
                    <a:pt x="341" y="623"/>
                  </a:cubicBezTo>
                  <a:cubicBezTo>
                    <a:pt x="348" y="626"/>
                    <a:pt x="357" y="631"/>
                    <a:pt x="363" y="631"/>
                  </a:cubicBezTo>
                  <a:cubicBezTo>
                    <a:pt x="367" y="631"/>
                    <a:pt x="370" y="629"/>
                    <a:pt x="373" y="628"/>
                  </a:cubicBezTo>
                  <a:cubicBezTo>
                    <a:pt x="376" y="626"/>
                    <a:pt x="379" y="625"/>
                    <a:pt x="382" y="625"/>
                  </a:cubicBezTo>
                  <a:cubicBezTo>
                    <a:pt x="389" y="625"/>
                    <a:pt x="395" y="631"/>
                    <a:pt x="400" y="637"/>
                  </a:cubicBezTo>
                  <a:cubicBezTo>
                    <a:pt x="404" y="642"/>
                    <a:pt x="408" y="647"/>
                    <a:pt x="413" y="649"/>
                  </a:cubicBezTo>
                  <a:cubicBezTo>
                    <a:pt x="416" y="650"/>
                    <a:pt x="418" y="651"/>
                    <a:pt x="421" y="651"/>
                  </a:cubicBezTo>
                  <a:cubicBezTo>
                    <a:pt x="422" y="651"/>
                    <a:pt x="423" y="651"/>
                    <a:pt x="425" y="652"/>
                  </a:cubicBezTo>
                  <a:cubicBezTo>
                    <a:pt x="427" y="652"/>
                    <a:pt x="428" y="653"/>
                    <a:pt x="430" y="653"/>
                  </a:cubicBezTo>
                  <a:cubicBezTo>
                    <a:pt x="431" y="654"/>
                    <a:pt x="432" y="654"/>
                    <a:pt x="433" y="655"/>
                  </a:cubicBezTo>
                  <a:cubicBezTo>
                    <a:pt x="436" y="656"/>
                    <a:pt x="440" y="656"/>
                    <a:pt x="443" y="657"/>
                  </a:cubicBezTo>
                  <a:cubicBezTo>
                    <a:pt x="446" y="657"/>
                    <a:pt x="450" y="658"/>
                    <a:pt x="452" y="659"/>
                  </a:cubicBezTo>
                  <a:cubicBezTo>
                    <a:pt x="455" y="660"/>
                    <a:pt x="458" y="664"/>
                    <a:pt x="462" y="670"/>
                  </a:cubicBezTo>
                  <a:cubicBezTo>
                    <a:pt x="465" y="673"/>
                    <a:pt x="467" y="676"/>
                    <a:pt x="469" y="679"/>
                  </a:cubicBezTo>
                  <a:cubicBezTo>
                    <a:pt x="471" y="680"/>
                    <a:pt x="471" y="680"/>
                    <a:pt x="471" y="680"/>
                  </a:cubicBezTo>
                  <a:cubicBezTo>
                    <a:pt x="471" y="683"/>
                    <a:pt x="471" y="683"/>
                    <a:pt x="471" y="683"/>
                  </a:cubicBezTo>
                  <a:cubicBezTo>
                    <a:pt x="471" y="686"/>
                    <a:pt x="470" y="689"/>
                    <a:pt x="472" y="691"/>
                  </a:cubicBezTo>
                  <a:cubicBezTo>
                    <a:pt x="472" y="692"/>
                    <a:pt x="472" y="692"/>
                    <a:pt x="472" y="692"/>
                  </a:cubicBezTo>
                  <a:cubicBezTo>
                    <a:pt x="474" y="695"/>
                    <a:pt x="477" y="696"/>
                    <a:pt x="480" y="697"/>
                  </a:cubicBezTo>
                  <a:cubicBezTo>
                    <a:pt x="482" y="697"/>
                    <a:pt x="483" y="698"/>
                    <a:pt x="485" y="699"/>
                  </a:cubicBezTo>
                  <a:cubicBezTo>
                    <a:pt x="488" y="700"/>
                    <a:pt x="490" y="703"/>
                    <a:pt x="491" y="705"/>
                  </a:cubicBezTo>
                  <a:cubicBezTo>
                    <a:pt x="493" y="708"/>
                    <a:pt x="496" y="711"/>
                    <a:pt x="499" y="713"/>
                  </a:cubicBezTo>
                  <a:cubicBezTo>
                    <a:pt x="500" y="714"/>
                    <a:pt x="502" y="714"/>
                    <a:pt x="505" y="714"/>
                  </a:cubicBezTo>
                  <a:cubicBezTo>
                    <a:pt x="506" y="714"/>
                    <a:pt x="508" y="715"/>
                    <a:pt x="510" y="715"/>
                  </a:cubicBezTo>
                  <a:cubicBezTo>
                    <a:pt x="513" y="716"/>
                    <a:pt x="515" y="718"/>
                    <a:pt x="517" y="720"/>
                  </a:cubicBezTo>
                  <a:cubicBezTo>
                    <a:pt x="519" y="722"/>
                    <a:pt x="522" y="725"/>
                    <a:pt x="526" y="725"/>
                  </a:cubicBezTo>
                  <a:cubicBezTo>
                    <a:pt x="527" y="725"/>
                    <a:pt x="527" y="725"/>
                    <a:pt x="528" y="725"/>
                  </a:cubicBezTo>
                  <a:cubicBezTo>
                    <a:pt x="533" y="723"/>
                    <a:pt x="534" y="719"/>
                    <a:pt x="534" y="715"/>
                  </a:cubicBezTo>
                  <a:cubicBezTo>
                    <a:pt x="534" y="714"/>
                    <a:pt x="534" y="714"/>
                    <a:pt x="534" y="714"/>
                  </a:cubicBezTo>
                  <a:cubicBezTo>
                    <a:pt x="536" y="712"/>
                    <a:pt x="536" y="712"/>
                    <a:pt x="536" y="712"/>
                  </a:cubicBezTo>
                  <a:cubicBezTo>
                    <a:pt x="536" y="712"/>
                    <a:pt x="536" y="712"/>
                    <a:pt x="536" y="712"/>
                  </a:cubicBezTo>
                  <a:cubicBezTo>
                    <a:pt x="539" y="708"/>
                    <a:pt x="541" y="706"/>
                    <a:pt x="544" y="706"/>
                  </a:cubicBezTo>
                  <a:cubicBezTo>
                    <a:pt x="548" y="706"/>
                    <a:pt x="549" y="710"/>
                    <a:pt x="551" y="715"/>
                  </a:cubicBezTo>
                  <a:cubicBezTo>
                    <a:pt x="551" y="717"/>
                    <a:pt x="552" y="718"/>
                    <a:pt x="552" y="720"/>
                  </a:cubicBezTo>
                  <a:cubicBezTo>
                    <a:pt x="553" y="722"/>
                    <a:pt x="554" y="724"/>
                    <a:pt x="555" y="725"/>
                  </a:cubicBezTo>
                  <a:cubicBezTo>
                    <a:pt x="557" y="727"/>
                    <a:pt x="558" y="729"/>
                    <a:pt x="559" y="731"/>
                  </a:cubicBezTo>
                  <a:cubicBezTo>
                    <a:pt x="561" y="739"/>
                    <a:pt x="559" y="761"/>
                    <a:pt x="558" y="765"/>
                  </a:cubicBezTo>
                  <a:cubicBezTo>
                    <a:pt x="557" y="767"/>
                    <a:pt x="555" y="769"/>
                    <a:pt x="552" y="771"/>
                  </a:cubicBezTo>
                  <a:cubicBezTo>
                    <a:pt x="550" y="773"/>
                    <a:pt x="547" y="775"/>
                    <a:pt x="545" y="778"/>
                  </a:cubicBezTo>
                  <a:cubicBezTo>
                    <a:pt x="543" y="780"/>
                    <a:pt x="542" y="782"/>
                    <a:pt x="542" y="783"/>
                  </a:cubicBezTo>
                  <a:cubicBezTo>
                    <a:pt x="541" y="785"/>
                    <a:pt x="540" y="786"/>
                    <a:pt x="540" y="787"/>
                  </a:cubicBezTo>
                  <a:cubicBezTo>
                    <a:pt x="539" y="788"/>
                    <a:pt x="537" y="789"/>
                    <a:pt x="535" y="790"/>
                  </a:cubicBezTo>
                  <a:cubicBezTo>
                    <a:pt x="533" y="791"/>
                    <a:pt x="531" y="793"/>
                    <a:pt x="530" y="795"/>
                  </a:cubicBezTo>
                  <a:cubicBezTo>
                    <a:pt x="529" y="796"/>
                    <a:pt x="528" y="798"/>
                    <a:pt x="528" y="800"/>
                  </a:cubicBezTo>
                  <a:cubicBezTo>
                    <a:pt x="527" y="802"/>
                    <a:pt x="527" y="803"/>
                    <a:pt x="526" y="804"/>
                  </a:cubicBezTo>
                  <a:cubicBezTo>
                    <a:pt x="526" y="805"/>
                    <a:pt x="525" y="806"/>
                    <a:pt x="524" y="808"/>
                  </a:cubicBezTo>
                  <a:cubicBezTo>
                    <a:pt x="521" y="814"/>
                    <a:pt x="518" y="819"/>
                    <a:pt x="521" y="827"/>
                  </a:cubicBezTo>
                  <a:cubicBezTo>
                    <a:pt x="521" y="830"/>
                    <a:pt x="523" y="831"/>
                    <a:pt x="525" y="833"/>
                  </a:cubicBezTo>
                  <a:cubicBezTo>
                    <a:pt x="525" y="833"/>
                    <a:pt x="526" y="834"/>
                    <a:pt x="526" y="835"/>
                  </a:cubicBezTo>
                  <a:cubicBezTo>
                    <a:pt x="529" y="838"/>
                    <a:pt x="529" y="838"/>
                    <a:pt x="529" y="838"/>
                  </a:cubicBezTo>
                  <a:cubicBezTo>
                    <a:pt x="526" y="840"/>
                    <a:pt x="526" y="840"/>
                    <a:pt x="526" y="840"/>
                  </a:cubicBezTo>
                  <a:cubicBezTo>
                    <a:pt x="526" y="841"/>
                    <a:pt x="524" y="843"/>
                    <a:pt x="523" y="844"/>
                  </a:cubicBezTo>
                  <a:cubicBezTo>
                    <a:pt x="520" y="846"/>
                    <a:pt x="516" y="849"/>
                    <a:pt x="516" y="853"/>
                  </a:cubicBezTo>
                  <a:cubicBezTo>
                    <a:pt x="515" y="856"/>
                    <a:pt x="517" y="860"/>
                    <a:pt x="519" y="865"/>
                  </a:cubicBezTo>
                  <a:cubicBezTo>
                    <a:pt x="519" y="867"/>
                    <a:pt x="520" y="869"/>
                    <a:pt x="521" y="871"/>
                  </a:cubicBezTo>
                  <a:cubicBezTo>
                    <a:pt x="522" y="875"/>
                    <a:pt x="526" y="877"/>
                    <a:pt x="529" y="879"/>
                  </a:cubicBezTo>
                  <a:cubicBezTo>
                    <a:pt x="532" y="881"/>
                    <a:pt x="532" y="881"/>
                    <a:pt x="533" y="882"/>
                  </a:cubicBezTo>
                  <a:cubicBezTo>
                    <a:pt x="535" y="885"/>
                    <a:pt x="538" y="889"/>
                    <a:pt x="540" y="893"/>
                  </a:cubicBezTo>
                  <a:cubicBezTo>
                    <a:pt x="542" y="895"/>
                    <a:pt x="543" y="897"/>
                    <a:pt x="544" y="899"/>
                  </a:cubicBezTo>
                  <a:cubicBezTo>
                    <a:pt x="548" y="905"/>
                    <a:pt x="551" y="911"/>
                    <a:pt x="554" y="918"/>
                  </a:cubicBezTo>
                  <a:cubicBezTo>
                    <a:pt x="558" y="924"/>
                    <a:pt x="561" y="931"/>
                    <a:pt x="565" y="936"/>
                  </a:cubicBezTo>
                  <a:cubicBezTo>
                    <a:pt x="567" y="939"/>
                    <a:pt x="568" y="941"/>
                    <a:pt x="570" y="943"/>
                  </a:cubicBezTo>
                  <a:cubicBezTo>
                    <a:pt x="573" y="947"/>
                    <a:pt x="575" y="950"/>
                    <a:pt x="577" y="953"/>
                  </a:cubicBezTo>
                  <a:cubicBezTo>
                    <a:pt x="577" y="955"/>
                    <a:pt x="578" y="956"/>
                    <a:pt x="578" y="958"/>
                  </a:cubicBezTo>
                  <a:cubicBezTo>
                    <a:pt x="578" y="960"/>
                    <a:pt x="579" y="962"/>
                    <a:pt x="579" y="963"/>
                  </a:cubicBezTo>
                  <a:cubicBezTo>
                    <a:pt x="582" y="968"/>
                    <a:pt x="589" y="977"/>
                    <a:pt x="613" y="989"/>
                  </a:cubicBezTo>
                  <a:cubicBezTo>
                    <a:pt x="616" y="990"/>
                    <a:pt x="618" y="991"/>
                    <a:pt x="621" y="992"/>
                  </a:cubicBezTo>
                  <a:cubicBezTo>
                    <a:pt x="623" y="992"/>
                    <a:pt x="625" y="993"/>
                    <a:pt x="627" y="994"/>
                  </a:cubicBezTo>
                  <a:cubicBezTo>
                    <a:pt x="634" y="998"/>
                    <a:pt x="646" y="1007"/>
                    <a:pt x="649" y="1012"/>
                  </a:cubicBezTo>
                  <a:cubicBezTo>
                    <a:pt x="651" y="1016"/>
                    <a:pt x="652" y="1024"/>
                    <a:pt x="654" y="1033"/>
                  </a:cubicBezTo>
                  <a:cubicBezTo>
                    <a:pt x="654" y="1037"/>
                    <a:pt x="654" y="1037"/>
                    <a:pt x="654" y="1037"/>
                  </a:cubicBezTo>
                  <a:cubicBezTo>
                    <a:pt x="656" y="1043"/>
                    <a:pt x="655" y="1048"/>
                    <a:pt x="655" y="1054"/>
                  </a:cubicBezTo>
                  <a:cubicBezTo>
                    <a:pt x="655" y="1058"/>
                    <a:pt x="655" y="1062"/>
                    <a:pt x="655" y="1067"/>
                  </a:cubicBezTo>
                  <a:cubicBezTo>
                    <a:pt x="655" y="1070"/>
                    <a:pt x="656" y="1073"/>
                    <a:pt x="656" y="1076"/>
                  </a:cubicBezTo>
                  <a:cubicBezTo>
                    <a:pt x="657" y="1079"/>
                    <a:pt x="657" y="1082"/>
                    <a:pt x="657" y="1086"/>
                  </a:cubicBezTo>
                  <a:cubicBezTo>
                    <a:pt x="657" y="1086"/>
                    <a:pt x="657" y="1087"/>
                    <a:pt x="657" y="1088"/>
                  </a:cubicBezTo>
                  <a:cubicBezTo>
                    <a:pt x="657" y="1089"/>
                    <a:pt x="656" y="1090"/>
                    <a:pt x="656" y="1091"/>
                  </a:cubicBezTo>
                  <a:cubicBezTo>
                    <a:pt x="656" y="1095"/>
                    <a:pt x="656" y="1099"/>
                    <a:pt x="657" y="1102"/>
                  </a:cubicBezTo>
                  <a:cubicBezTo>
                    <a:pt x="657" y="1107"/>
                    <a:pt x="658" y="1111"/>
                    <a:pt x="657" y="1115"/>
                  </a:cubicBezTo>
                  <a:cubicBezTo>
                    <a:pt x="657" y="1116"/>
                    <a:pt x="657" y="1117"/>
                    <a:pt x="657" y="1119"/>
                  </a:cubicBezTo>
                  <a:cubicBezTo>
                    <a:pt x="656" y="1121"/>
                    <a:pt x="656" y="1123"/>
                    <a:pt x="656" y="1126"/>
                  </a:cubicBezTo>
                  <a:cubicBezTo>
                    <a:pt x="656" y="1128"/>
                    <a:pt x="657" y="1130"/>
                    <a:pt x="658" y="1132"/>
                  </a:cubicBezTo>
                  <a:cubicBezTo>
                    <a:pt x="658" y="1133"/>
                    <a:pt x="659" y="1135"/>
                    <a:pt x="659" y="1136"/>
                  </a:cubicBezTo>
                  <a:cubicBezTo>
                    <a:pt x="659" y="1138"/>
                    <a:pt x="659" y="1140"/>
                    <a:pt x="658" y="1141"/>
                  </a:cubicBezTo>
                  <a:cubicBezTo>
                    <a:pt x="658" y="1144"/>
                    <a:pt x="658" y="1145"/>
                    <a:pt x="658" y="1147"/>
                  </a:cubicBezTo>
                  <a:cubicBezTo>
                    <a:pt x="659" y="1151"/>
                    <a:pt x="661" y="1155"/>
                    <a:pt x="662" y="1159"/>
                  </a:cubicBezTo>
                  <a:cubicBezTo>
                    <a:pt x="664" y="1162"/>
                    <a:pt x="665" y="1165"/>
                    <a:pt x="666" y="1168"/>
                  </a:cubicBezTo>
                  <a:cubicBezTo>
                    <a:pt x="667" y="1173"/>
                    <a:pt x="668" y="1184"/>
                    <a:pt x="667" y="1190"/>
                  </a:cubicBezTo>
                  <a:cubicBezTo>
                    <a:pt x="667" y="1192"/>
                    <a:pt x="666" y="1194"/>
                    <a:pt x="666" y="1195"/>
                  </a:cubicBezTo>
                  <a:cubicBezTo>
                    <a:pt x="665" y="1197"/>
                    <a:pt x="664" y="1199"/>
                    <a:pt x="664" y="1201"/>
                  </a:cubicBezTo>
                  <a:cubicBezTo>
                    <a:pt x="664" y="1203"/>
                    <a:pt x="664" y="1205"/>
                    <a:pt x="664" y="1206"/>
                  </a:cubicBezTo>
                  <a:cubicBezTo>
                    <a:pt x="664" y="1208"/>
                    <a:pt x="664" y="1209"/>
                    <a:pt x="664" y="1210"/>
                  </a:cubicBezTo>
                  <a:cubicBezTo>
                    <a:pt x="664" y="1212"/>
                    <a:pt x="663" y="1213"/>
                    <a:pt x="663" y="1215"/>
                  </a:cubicBezTo>
                  <a:cubicBezTo>
                    <a:pt x="662" y="1217"/>
                    <a:pt x="661" y="1219"/>
                    <a:pt x="661" y="1222"/>
                  </a:cubicBezTo>
                  <a:cubicBezTo>
                    <a:pt x="661" y="1227"/>
                    <a:pt x="664" y="1231"/>
                    <a:pt x="667" y="1235"/>
                  </a:cubicBezTo>
                  <a:cubicBezTo>
                    <a:pt x="669" y="1239"/>
                    <a:pt x="671" y="1242"/>
                    <a:pt x="672" y="1245"/>
                  </a:cubicBezTo>
                  <a:cubicBezTo>
                    <a:pt x="672" y="1246"/>
                    <a:pt x="672" y="1248"/>
                    <a:pt x="672" y="1249"/>
                  </a:cubicBezTo>
                  <a:cubicBezTo>
                    <a:pt x="671" y="1251"/>
                    <a:pt x="671" y="1252"/>
                    <a:pt x="671" y="1253"/>
                  </a:cubicBezTo>
                  <a:cubicBezTo>
                    <a:pt x="671" y="1257"/>
                    <a:pt x="672" y="1260"/>
                    <a:pt x="674" y="1263"/>
                  </a:cubicBezTo>
                  <a:cubicBezTo>
                    <a:pt x="674" y="1265"/>
                    <a:pt x="675" y="1266"/>
                    <a:pt x="675" y="1268"/>
                  </a:cubicBezTo>
                  <a:cubicBezTo>
                    <a:pt x="675" y="1269"/>
                    <a:pt x="676" y="1271"/>
                    <a:pt x="676" y="1273"/>
                  </a:cubicBezTo>
                  <a:cubicBezTo>
                    <a:pt x="676" y="1281"/>
                    <a:pt x="677" y="1286"/>
                    <a:pt x="683" y="1289"/>
                  </a:cubicBezTo>
                  <a:cubicBezTo>
                    <a:pt x="691" y="1292"/>
                    <a:pt x="691" y="1292"/>
                    <a:pt x="691" y="1292"/>
                  </a:cubicBezTo>
                  <a:cubicBezTo>
                    <a:pt x="686" y="1297"/>
                    <a:pt x="686" y="1297"/>
                    <a:pt x="686" y="1297"/>
                  </a:cubicBezTo>
                  <a:cubicBezTo>
                    <a:pt x="685" y="1297"/>
                    <a:pt x="685" y="1298"/>
                    <a:pt x="684" y="1299"/>
                  </a:cubicBezTo>
                  <a:cubicBezTo>
                    <a:pt x="683" y="1302"/>
                    <a:pt x="684" y="1305"/>
                    <a:pt x="686" y="1307"/>
                  </a:cubicBezTo>
                  <a:cubicBezTo>
                    <a:pt x="687" y="1309"/>
                    <a:pt x="687" y="1309"/>
                    <a:pt x="687" y="1309"/>
                  </a:cubicBezTo>
                  <a:cubicBezTo>
                    <a:pt x="687" y="1311"/>
                    <a:pt x="687" y="1311"/>
                    <a:pt x="687" y="1311"/>
                  </a:cubicBezTo>
                  <a:cubicBezTo>
                    <a:pt x="687" y="1312"/>
                    <a:pt x="686" y="1314"/>
                    <a:pt x="686" y="1315"/>
                  </a:cubicBezTo>
                  <a:cubicBezTo>
                    <a:pt x="685" y="1318"/>
                    <a:pt x="684" y="1320"/>
                    <a:pt x="685" y="1322"/>
                  </a:cubicBezTo>
                  <a:cubicBezTo>
                    <a:pt x="686" y="1326"/>
                    <a:pt x="689" y="1327"/>
                    <a:pt x="693" y="1329"/>
                  </a:cubicBezTo>
                  <a:cubicBezTo>
                    <a:pt x="698" y="1331"/>
                    <a:pt x="698" y="1331"/>
                    <a:pt x="698" y="1331"/>
                  </a:cubicBezTo>
                  <a:cubicBezTo>
                    <a:pt x="696" y="1335"/>
                    <a:pt x="696" y="1335"/>
                    <a:pt x="696" y="1335"/>
                  </a:cubicBezTo>
                  <a:cubicBezTo>
                    <a:pt x="696" y="1335"/>
                    <a:pt x="696" y="1336"/>
                    <a:pt x="696" y="1336"/>
                  </a:cubicBezTo>
                  <a:cubicBezTo>
                    <a:pt x="695" y="1338"/>
                    <a:pt x="694" y="1340"/>
                    <a:pt x="694" y="1343"/>
                  </a:cubicBezTo>
                  <a:cubicBezTo>
                    <a:pt x="694" y="1348"/>
                    <a:pt x="698" y="1355"/>
                    <a:pt x="705" y="1365"/>
                  </a:cubicBezTo>
                  <a:cubicBezTo>
                    <a:pt x="707" y="1366"/>
                    <a:pt x="708" y="1368"/>
                    <a:pt x="710" y="1369"/>
                  </a:cubicBezTo>
                  <a:cubicBezTo>
                    <a:pt x="711" y="1370"/>
                    <a:pt x="712" y="1371"/>
                    <a:pt x="713" y="1373"/>
                  </a:cubicBezTo>
                  <a:cubicBezTo>
                    <a:pt x="714" y="1373"/>
                    <a:pt x="714" y="1375"/>
                    <a:pt x="715" y="1376"/>
                  </a:cubicBezTo>
                  <a:cubicBezTo>
                    <a:pt x="716" y="1378"/>
                    <a:pt x="717" y="1380"/>
                    <a:pt x="718" y="1382"/>
                  </a:cubicBezTo>
                  <a:cubicBezTo>
                    <a:pt x="720" y="1383"/>
                    <a:pt x="722" y="1384"/>
                    <a:pt x="725" y="1385"/>
                  </a:cubicBezTo>
                  <a:cubicBezTo>
                    <a:pt x="726" y="1386"/>
                    <a:pt x="728" y="1387"/>
                    <a:pt x="729" y="1388"/>
                  </a:cubicBezTo>
                  <a:cubicBezTo>
                    <a:pt x="731" y="1389"/>
                    <a:pt x="733" y="1392"/>
                    <a:pt x="736" y="1394"/>
                  </a:cubicBezTo>
                  <a:cubicBezTo>
                    <a:pt x="739" y="1398"/>
                    <a:pt x="742" y="1401"/>
                    <a:pt x="745" y="1403"/>
                  </a:cubicBezTo>
                  <a:cubicBezTo>
                    <a:pt x="747" y="1403"/>
                    <a:pt x="748" y="1404"/>
                    <a:pt x="750" y="1404"/>
                  </a:cubicBezTo>
                  <a:cubicBezTo>
                    <a:pt x="751" y="1405"/>
                    <a:pt x="753" y="1405"/>
                    <a:pt x="754" y="1406"/>
                  </a:cubicBezTo>
                  <a:cubicBezTo>
                    <a:pt x="756" y="1407"/>
                    <a:pt x="757" y="1408"/>
                    <a:pt x="759" y="1409"/>
                  </a:cubicBezTo>
                  <a:cubicBezTo>
                    <a:pt x="761" y="1410"/>
                    <a:pt x="763" y="1411"/>
                    <a:pt x="765" y="1412"/>
                  </a:cubicBezTo>
                  <a:cubicBezTo>
                    <a:pt x="769" y="1413"/>
                    <a:pt x="773" y="1414"/>
                    <a:pt x="777" y="1416"/>
                  </a:cubicBezTo>
                  <a:cubicBezTo>
                    <a:pt x="780" y="1417"/>
                    <a:pt x="783" y="1418"/>
                    <a:pt x="786" y="1419"/>
                  </a:cubicBezTo>
                  <a:cubicBezTo>
                    <a:pt x="794" y="1422"/>
                    <a:pt x="794" y="1422"/>
                    <a:pt x="794" y="1422"/>
                  </a:cubicBezTo>
                  <a:cubicBezTo>
                    <a:pt x="802" y="1422"/>
                    <a:pt x="802" y="1422"/>
                    <a:pt x="802" y="1422"/>
                  </a:cubicBezTo>
                  <a:cubicBezTo>
                    <a:pt x="803" y="1422"/>
                    <a:pt x="803" y="1422"/>
                    <a:pt x="803" y="1422"/>
                  </a:cubicBezTo>
                  <a:cubicBezTo>
                    <a:pt x="819" y="1422"/>
                    <a:pt x="819" y="1422"/>
                    <a:pt x="819" y="1422"/>
                  </a:cubicBezTo>
                  <a:cubicBezTo>
                    <a:pt x="818" y="1421"/>
                    <a:pt x="818" y="1421"/>
                    <a:pt x="818" y="1421"/>
                  </a:cubicBezTo>
                  <a:cubicBezTo>
                    <a:pt x="822" y="1417"/>
                    <a:pt x="822" y="1417"/>
                    <a:pt x="822" y="1417"/>
                  </a:cubicBezTo>
                  <a:cubicBezTo>
                    <a:pt x="824" y="1416"/>
                    <a:pt x="825" y="1414"/>
                    <a:pt x="826" y="1412"/>
                  </a:cubicBezTo>
                  <a:cubicBezTo>
                    <a:pt x="826" y="1411"/>
                    <a:pt x="826" y="1411"/>
                    <a:pt x="826" y="1411"/>
                  </a:cubicBezTo>
                  <a:cubicBezTo>
                    <a:pt x="825" y="1411"/>
                    <a:pt x="825" y="1411"/>
                    <a:pt x="825" y="1411"/>
                  </a:cubicBezTo>
                  <a:cubicBezTo>
                    <a:pt x="823" y="1404"/>
                    <a:pt x="816" y="1403"/>
                    <a:pt x="810" y="1401"/>
                  </a:cubicBezTo>
                  <a:cubicBezTo>
                    <a:pt x="806" y="1400"/>
                    <a:pt x="803" y="1399"/>
                    <a:pt x="800" y="1398"/>
                  </a:cubicBezTo>
                  <a:cubicBezTo>
                    <a:pt x="795" y="1395"/>
                    <a:pt x="791" y="1390"/>
                    <a:pt x="787" y="1386"/>
                  </a:cubicBezTo>
                  <a:cubicBezTo>
                    <a:pt x="785" y="1384"/>
                    <a:pt x="785" y="1384"/>
                    <a:pt x="785" y="1384"/>
                  </a:cubicBezTo>
                  <a:cubicBezTo>
                    <a:pt x="784" y="1383"/>
                    <a:pt x="783" y="1381"/>
                    <a:pt x="781" y="1380"/>
                  </a:cubicBezTo>
                  <a:cubicBezTo>
                    <a:pt x="774" y="1373"/>
                    <a:pt x="773" y="1371"/>
                    <a:pt x="773" y="1369"/>
                  </a:cubicBezTo>
                  <a:cubicBezTo>
                    <a:pt x="773" y="1368"/>
                    <a:pt x="773" y="1368"/>
                    <a:pt x="773" y="1368"/>
                  </a:cubicBezTo>
                  <a:cubicBezTo>
                    <a:pt x="774" y="1366"/>
                    <a:pt x="774" y="1366"/>
                    <a:pt x="774" y="1366"/>
                  </a:cubicBezTo>
                  <a:cubicBezTo>
                    <a:pt x="774" y="1366"/>
                    <a:pt x="774" y="1365"/>
                    <a:pt x="776" y="1364"/>
                  </a:cubicBezTo>
                  <a:cubicBezTo>
                    <a:pt x="777" y="1363"/>
                    <a:pt x="779" y="1361"/>
                    <a:pt x="779" y="1359"/>
                  </a:cubicBezTo>
                  <a:cubicBezTo>
                    <a:pt x="780" y="1357"/>
                    <a:pt x="779" y="1355"/>
                    <a:pt x="779" y="1354"/>
                  </a:cubicBezTo>
                  <a:cubicBezTo>
                    <a:pt x="779" y="1353"/>
                    <a:pt x="779" y="1353"/>
                    <a:pt x="779" y="1352"/>
                  </a:cubicBezTo>
                  <a:cubicBezTo>
                    <a:pt x="779" y="1351"/>
                    <a:pt x="779" y="1351"/>
                    <a:pt x="779" y="1351"/>
                  </a:cubicBezTo>
                  <a:cubicBezTo>
                    <a:pt x="779" y="1351"/>
                    <a:pt x="779" y="1351"/>
                    <a:pt x="779" y="1351"/>
                  </a:cubicBezTo>
                  <a:cubicBezTo>
                    <a:pt x="780" y="1348"/>
                    <a:pt x="782" y="1347"/>
                    <a:pt x="783" y="1345"/>
                  </a:cubicBezTo>
                  <a:cubicBezTo>
                    <a:pt x="786" y="1343"/>
                    <a:pt x="788" y="1341"/>
                    <a:pt x="788" y="1336"/>
                  </a:cubicBezTo>
                  <a:cubicBezTo>
                    <a:pt x="788" y="1329"/>
                    <a:pt x="782" y="1326"/>
                    <a:pt x="775" y="1324"/>
                  </a:cubicBezTo>
                  <a:cubicBezTo>
                    <a:pt x="769" y="1323"/>
                    <a:pt x="764" y="1321"/>
                    <a:pt x="764" y="1316"/>
                  </a:cubicBezTo>
                  <a:cubicBezTo>
                    <a:pt x="764" y="1315"/>
                    <a:pt x="764" y="1315"/>
                    <a:pt x="764" y="1315"/>
                  </a:cubicBezTo>
                  <a:cubicBezTo>
                    <a:pt x="765" y="1314"/>
                    <a:pt x="765" y="1314"/>
                    <a:pt x="765" y="1314"/>
                  </a:cubicBezTo>
                  <a:cubicBezTo>
                    <a:pt x="765" y="1313"/>
                    <a:pt x="766" y="1312"/>
                    <a:pt x="770" y="1310"/>
                  </a:cubicBezTo>
                  <a:cubicBezTo>
                    <a:pt x="773" y="1308"/>
                    <a:pt x="776" y="1306"/>
                    <a:pt x="777" y="1301"/>
                  </a:cubicBezTo>
                  <a:cubicBezTo>
                    <a:pt x="778" y="1299"/>
                    <a:pt x="777" y="1297"/>
                    <a:pt x="777" y="1295"/>
                  </a:cubicBezTo>
                  <a:cubicBezTo>
                    <a:pt x="777" y="1294"/>
                    <a:pt x="776" y="1293"/>
                    <a:pt x="776" y="1291"/>
                  </a:cubicBezTo>
                  <a:cubicBezTo>
                    <a:pt x="776" y="1290"/>
                    <a:pt x="776" y="1290"/>
                    <a:pt x="776" y="1290"/>
                  </a:cubicBezTo>
                  <a:cubicBezTo>
                    <a:pt x="777" y="1289"/>
                    <a:pt x="777" y="1289"/>
                    <a:pt x="777" y="1289"/>
                  </a:cubicBezTo>
                  <a:cubicBezTo>
                    <a:pt x="778" y="1288"/>
                    <a:pt x="779" y="1287"/>
                    <a:pt x="780" y="1285"/>
                  </a:cubicBezTo>
                  <a:cubicBezTo>
                    <a:pt x="782" y="1284"/>
                    <a:pt x="784" y="1282"/>
                    <a:pt x="785" y="1278"/>
                  </a:cubicBezTo>
                  <a:cubicBezTo>
                    <a:pt x="785" y="1277"/>
                    <a:pt x="785" y="1277"/>
                    <a:pt x="785" y="1277"/>
                  </a:cubicBezTo>
                  <a:cubicBezTo>
                    <a:pt x="785" y="1276"/>
                    <a:pt x="785" y="1276"/>
                    <a:pt x="785" y="1276"/>
                  </a:cubicBezTo>
                  <a:cubicBezTo>
                    <a:pt x="784" y="1275"/>
                    <a:pt x="784" y="1274"/>
                    <a:pt x="783" y="1274"/>
                  </a:cubicBezTo>
                  <a:cubicBezTo>
                    <a:pt x="772" y="1268"/>
                    <a:pt x="772" y="1268"/>
                    <a:pt x="772" y="1268"/>
                  </a:cubicBezTo>
                  <a:cubicBezTo>
                    <a:pt x="784" y="1266"/>
                    <a:pt x="784" y="1266"/>
                    <a:pt x="784" y="1266"/>
                  </a:cubicBezTo>
                  <a:cubicBezTo>
                    <a:pt x="788" y="1265"/>
                    <a:pt x="790" y="1263"/>
                    <a:pt x="791" y="1261"/>
                  </a:cubicBezTo>
                  <a:cubicBezTo>
                    <a:pt x="792" y="1258"/>
                    <a:pt x="792" y="1255"/>
                    <a:pt x="791" y="1251"/>
                  </a:cubicBezTo>
                  <a:cubicBezTo>
                    <a:pt x="791" y="1249"/>
                    <a:pt x="791" y="1247"/>
                    <a:pt x="791" y="1246"/>
                  </a:cubicBezTo>
                  <a:cubicBezTo>
                    <a:pt x="791" y="1242"/>
                    <a:pt x="791" y="1242"/>
                    <a:pt x="791" y="1242"/>
                  </a:cubicBezTo>
                  <a:cubicBezTo>
                    <a:pt x="794" y="1241"/>
                    <a:pt x="794" y="1241"/>
                    <a:pt x="794" y="1241"/>
                  </a:cubicBezTo>
                  <a:cubicBezTo>
                    <a:pt x="796" y="1241"/>
                    <a:pt x="799" y="1241"/>
                    <a:pt x="803" y="1240"/>
                  </a:cubicBezTo>
                  <a:cubicBezTo>
                    <a:pt x="805" y="1240"/>
                    <a:pt x="807" y="1240"/>
                    <a:pt x="808" y="1240"/>
                  </a:cubicBezTo>
                  <a:cubicBezTo>
                    <a:pt x="813" y="1239"/>
                    <a:pt x="822" y="1237"/>
                    <a:pt x="826" y="1235"/>
                  </a:cubicBezTo>
                  <a:cubicBezTo>
                    <a:pt x="830" y="1232"/>
                    <a:pt x="837" y="1224"/>
                    <a:pt x="836" y="1215"/>
                  </a:cubicBezTo>
                  <a:cubicBezTo>
                    <a:pt x="836" y="1212"/>
                    <a:pt x="834" y="1210"/>
                    <a:pt x="832" y="1208"/>
                  </a:cubicBezTo>
                  <a:cubicBezTo>
                    <a:pt x="832" y="1207"/>
                    <a:pt x="831" y="1207"/>
                    <a:pt x="830" y="1206"/>
                  </a:cubicBezTo>
                  <a:cubicBezTo>
                    <a:pt x="829" y="1205"/>
                    <a:pt x="829" y="1203"/>
                    <a:pt x="828" y="1201"/>
                  </a:cubicBezTo>
                  <a:cubicBezTo>
                    <a:pt x="823" y="1192"/>
                    <a:pt x="823" y="1192"/>
                    <a:pt x="823" y="1192"/>
                  </a:cubicBezTo>
                  <a:cubicBezTo>
                    <a:pt x="832" y="1194"/>
                    <a:pt x="832" y="1194"/>
                    <a:pt x="832" y="1194"/>
                  </a:cubicBezTo>
                  <a:cubicBezTo>
                    <a:pt x="836" y="1195"/>
                    <a:pt x="840" y="1196"/>
                    <a:pt x="844" y="1196"/>
                  </a:cubicBezTo>
                  <a:cubicBezTo>
                    <a:pt x="846" y="1196"/>
                    <a:pt x="849" y="1196"/>
                    <a:pt x="851" y="1195"/>
                  </a:cubicBezTo>
                  <a:cubicBezTo>
                    <a:pt x="858" y="1193"/>
                    <a:pt x="866" y="1179"/>
                    <a:pt x="869" y="1174"/>
                  </a:cubicBezTo>
                  <a:cubicBezTo>
                    <a:pt x="869" y="1173"/>
                    <a:pt x="870" y="1172"/>
                    <a:pt x="870" y="1170"/>
                  </a:cubicBezTo>
                  <a:cubicBezTo>
                    <a:pt x="870" y="1169"/>
                    <a:pt x="870" y="1168"/>
                    <a:pt x="871" y="1167"/>
                  </a:cubicBezTo>
                  <a:cubicBezTo>
                    <a:pt x="871" y="1166"/>
                    <a:pt x="872" y="1166"/>
                    <a:pt x="873" y="1165"/>
                  </a:cubicBezTo>
                  <a:cubicBezTo>
                    <a:pt x="873" y="1164"/>
                    <a:pt x="874" y="1163"/>
                    <a:pt x="874" y="1162"/>
                  </a:cubicBezTo>
                  <a:cubicBezTo>
                    <a:pt x="875" y="1160"/>
                    <a:pt x="875" y="1158"/>
                    <a:pt x="875" y="1157"/>
                  </a:cubicBezTo>
                  <a:cubicBezTo>
                    <a:pt x="875" y="1156"/>
                    <a:pt x="875" y="1155"/>
                    <a:pt x="875" y="1154"/>
                  </a:cubicBezTo>
                  <a:cubicBezTo>
                    <a:pt x="877" y="1151"/>
                    <a:pt x="879" y="1149"/>
                    <a:pt x="882" y="1147"/>
                  </a:cubicBezTo>
                  <a:cubicBezTo>
                    <a:pt x="883" y="1145"/>
                    <a:pt x="885" y="1144"/>
                    <a:pt x="887" y="1142"/>
                  </a:cubicBezTo>
                  <a:cubicBezTo>
                    <a:pt x="888" y="1140"/>
                    <a:pt x="889" y="1138"/>
                    <a:pt x="890" y="1136"/>
                  </a:cubicBezTo>
                  <a:cubicBezTo>
                    <a:pt x="891" y="1134"/>
                    <a:pt x="892" y="1133"/>
                    <a:pt x="893" y="1131"/>
                  </a:cubicBezTo>
                  <a:cubicBezTo>
                    <a:pt x="896" y="1127"/>
                    <a:pt x="899" y="1124"/>
                    <a:pt x="901" y="1121"/>
                  </a:cubicBezTo>
                  <a:cubicBezTo>
                    <a:pt x="901" y="1120"/>
                    <a:pt x="901" y="1120"/>
                    <a:pt x="901" y="1120"/>
                  </a:cubicBezTo>
                  <a:cubicBezTo>
                    <a:pt x="901" y="1120"/>
                    <a:pt x="901" y="1120"/>
                    <a:pt x="901" y="1120"/>
                  </a:cubicBezTo>
                  <a:cubicBezTo>
                    <a:pt x="902" y="1114"/>
                    <a:pt x="901" y="1109"/>
                    <a:pt x="900" y="1105"/>
                  </a:cubicBezTo>
                  <a:cubicBezTo>
                    <a:pt x="899" y="1100"/>
                    <a:pt x="898" y="1096"/>
                    <a:pt x="899" y="1092"/>
                  </a:cubicBezTo>
                  <a:cubicBezTo>
                    <a:pt x="902" y="1082"/>
                    <a:pt x="915" y="1076"/>
                    <a:pt x="925" y="1071"/>
                  </a:cubicBezTo>
                  <a:cubicBezTo>
                    <a:pt x="926" y="1071"/>
                    <a:pt x="926" y="1071"/>
                    <a:pt x="926" y="1071"/>
                  </a:cubicBezTo>
                  <a:cubicBezTo>
                    <a:pt x="928" y="1070"/>
                    <a:pt x="929" y="1069"/>
                    <a:pt x="931" y="1068"/>
                  </a:cubicBezTo>
                  <a:cubicBezTo>
                    <a:pt x="933" y="1067"/>
                    <a:pt x="935" y="1066"/>
                    <a:pt x="936" y="1065"/>
                  </a:cubicBezTo>
                  <a:cubicBezTo>
                    <a:pt x="940" y="1064"/>
                    <a:pt x="943" y="1064"/>
                    <a:pt x="947" y="1064"/>
                  </a:cubicBezTo>
                  <a:cubicBezTo>
                    <a:pt x="951" y="1063"/>
                    <a:pt x="956" y="1063"/>
                    <a:pt x="959" y="1062"/>
                  </a:cubicBezTo>
                  <a:cubicBezTo>
                    <a:pt x="968" y="1059"/>
                    <a:pt x="971" y="1051"/>
                    <a:pt x="975" y="1043"/>
                  </a:cubicBezTo>
                  <a:cubicBezTo>
                    <a:pt x="976" y="1040"/>
                    <a:pt x="977" y="1037"/>
                    <a:pt x="978" y="1034"/>
                  </a:cubicBezTo>
                  <a:cubicBezTo>
                    <a:pt x="979" y="1033"/>
                    <a:pt x="980" y="1032"/>
                    <a:pt x="981" y="1031"/>
                  </a:cubicBezTo>
                  <a:cubicBezTo>
                    <a:pt x="983" y="1027"/>
                    <a:pt x="985" y="1023"/>
                    <a:pt x="985" y="1020"/>
                  </a:cubicBezTo>
                  <a:cubicBezTo>
                    <a:pt x="985" y="1019"/>
                    <a:pt x="985" y="1017"/>
                    <a:pt x="985" y="1015"/>
                  </a:cubicBezTo>
                  <a:cubicBezTo>
                    <a:pt x="985" y="1014"/>
                    <a:pt x="984" y="1012"/>
                    <a:pt x="985" y="1011"/>
                  </a:cubicBezTo>
                  <a:cubicBezTo>
                    <a:pt x="985" y="1009"/>
                    <a:pt x="986" y="1008"/>
                    <a:pt x="987" y="1006"/>
                  </a:cubicBezTo>
                  <a:cubicBezTo>
                    <a:pt x="988" y="1004"/>
                    <a:pt x="989" y="1002"/>
                    <a:pt x="989" y="1000"/>
                  </a:cubicBezTo>
                  <a:cubicBezTo>
                    <a:pt x="991" y="993"/>
                    <a:pt x="991" y="984"/>
                    <a:pt x="991" y="981"/>
                  </a:cubicBezTo>
                  <a:cubicBezTo>
                    <a:pt x="991" y="978"/>
                    <a:pt x="991" y="976"/>
                    <a:pt x="990" y="973"/>
                  </a:cubicBezTo>
                  <a:cubicBezTo>
                    <a:pt x="989" y="971"/>
                    <a:pt x="989" y="969"/>
                    <a:pt x="989" y="968"/>
                  </a:cubicBezTo>
                  <a:cubicBezTo>
                    <a:pt x="988" y="957"/>
                    <a:pt x="991" y="954"/>
                    <a:pt x="995" y="949"/>
                  </a:cubicBezTo>
                  <a:cubicBezTo>
                    <a:pt x="997" y="947"/>
                    <a:pt x="998" y="945"/>
                    <a:pt x="1000" y="943"/>
                  </a:cubicBezTo>
                  <a:cubicBezTo>
                    <a:pt x="1002" y="941"/>
                    <a:pt x="1003" y="938"/>
                    <a:pt x="1004" y="936"/>
                  </a:cubicBezTo>
                  <a:cubicBezTo>
                    <a:pt x="1004" y="934"/>
                    <a:pt x="1005" y="932"/>
                    <a:pt x="1006" y="931"/>
                  </a:cubicBezTo>
                  <a:cubicBezTo>
                    <a:pt x="1009" y="927"/>
                    <a:pt x="1012" y="923"/>
                    <a:pt x="1016" y="919"/>
                  </a:cubicBezTo>
                  <a:cubicBezTo>
                    <a:pt x="1024" y="911"/>
                    <a:pt x="1032" y="902"/>
                    <a:pt x="1032" y="886"/>
                  </a:cubicBezTo>
                  <a:cubicBezTo>
                    <a:pt x="1031" y="881"/>
                    <a:pt x="1027" y="862"/>
                    <a:pt x="1020" y="859"/>
                  </a:cubicBezTo>
                  <a:cubicBezTo>
                    <a:pt x="1018" y="858"/>
                    <a:pt x="1016" y="858"/>
                    <a:pt x="1013" y="858"/>
                  </a:cubicBezTo>
                  <a:cubicBezTo>
                    <a:pt x="1010" y="857"/>
                    <a:pt x="1007" y="857"/>
                    <a:pt x="1006" y="857"/>
                  </a:cubicBezTo>
                  <a:cubicBezTo>
                    <a:pt x="1000" y="854"/>
                    <a:pt x="995" y="850"/>
                    <a:pt x="990" y="845"/>
                  </a:cubicBezTo>
                  <a:cubicBezTo>
                    <a:pt x="983" y="839"/>
                    <a:pt x="977" y="833"/>
                    <a:pt x="968" y="832"/>
                  </a:cubicBezTo>
                  <a:cubicBezTo>
                    <a:pt x="967" y="832"/>
                    <a:pt x="967" y="832"/>
                    <a:pt x="967" y="832"/>
                  </a:cubicBezTo>
                  <a:cubicBezTo>
                    <a:pt x="965" y="832"/>
                    <a:pt x="964" y="833"/>
                    <a:pt x="962" y="833"/>
                  </a:cubicBezTo>
                  <a:cubicBezTo>
                    <a:pt x="961" y="833"/>
                    <a:pt x="959" y="834"/>
                    <a:pt x="958" y="834"/>
                  </a:cubicBezTo>
                  <a:cubicBezTo>
                    <a:pt x="958" y="834"/>
                    <a:pt x="958" y="834"/>
                    <a:pt x="958" y="834"/>
                  </a:cubicBezTo>
                  <a:cubicBezTo>
                    <a:pt x="955" y="834"/>
                    <a:pt x="951" y="832"/>
                    <a:pt x="947" y="831"/>
                  </a:cubicBezTo>
                  <a:cubicBezTo>
                    <a:pt x="944" y="830"/>
                    <a:pt x="940" y="829"/>
                    <a:pt x="937" y="829"/>
                  </a:cubicBezTo>
                  <a:cubicBezTo>
                    <a:pt x="936" y="829"/>
                    <a:pt x="936" y="829"/>
                    <a:pt x="935" y="829"/>
                  </a:cubicBezTo>
                  <a:cubicBezTo>
                    <a:pt x="934" y="829"/>
                    <a:pt x="932" y="829"/>
                    <a:pt x="930" y="829"/>
                  </a:cubicBezTo>
                  <a:cubicBezTo>
                    <a:pt x="929" y="829"/>
                    <a:pt x="928" y="829"/>
                    <a:pt x="928" y="829"/>
                  </a:cubicBezTo>
                  <a:cubicBezTo>
                    <a:pt x="925" y="829"/>
                    <a:pt x="925" y="829"/>
                    <a:pt x="925" y="829"/>
                  </a:cubicBezTo>
                  <a:cubicBezTo>
                    <a:pt x="924" y="827"/>
                    <a:pt x="924" y="827"/>
                    <a:pt x="924" y="827"/>
                  </a:cubicBezTo>
                  <a:cubicBezTo>
                    <a:pt x="923" y="826"/>
                    <a:pt x="923" y="825"/>
                    <a:pt x="923" y="824"/>
                  </a:cubicBezTo>
                  <a:cubicBezTo>
                    <a:pt x="922" y="822"/>
                    <a:pt x="921" y="820"/>
                    <a:pt x="919" y="818"/>
                  </a:cubicBezTo>
                  <a:cubicBezTo>
                    <a:pt x="917" y="817"/>
                    <a:pt x="914" y="816"/>
                    <a:pt x="911" y="816"/>
                  </a:cubicBezTo>
                  <a:cubicBezTo>
                    <a:pt x="910" y="815"/>
                    <a:pt x="909" y="815"/>
                    <a:pt x="907" y="815"/>
                  </a:cubicBezTo>
                  <a:cubicBezTo>
                    <a:pt x="906" y="814"/>
                    <a:pt x="905" y="814"/>
                    <a:pt x="904" y="813"/>
                  </a:cubicBezTo>
                  <a:cubicBezTo>
                    <a:pt x="899" y="811"/>
                    <a:pt x="895" y="809"/>
                    <a:pt x="889" y="809"/>
                  </a:cubicBezTo>
                  <a:cubicBezTo>
                    <a:pt x="889" y="809"/>
                    <a:pt x="889" y="809"/>
                    <a:pt x="889" y="809"/>
                  </a:cubicBezTo>
                  <a:cubicBezTo>
                    <a:pt x="888" y="809"/>
                    <a:pt x="887" y="809"/>
                    <a:pt x="886" y="809"/>
                  </a:cubicBezTo>
                  <a:cubicBezTo>
                    <a:pt x="885" y="809"/>
                    <a:pt x="885" y="809"/>
                    <a:pt x="885" y="809"/>
                  </a:cubicBezTo>
                  <a:cubicBezTo>
                    <a:pt x="885" y="810"/>
                    <a:pt x="884" y="810"/>
                    <a:pt x="883" y="810"/>
                  </a:cubicBezTo>
                  <a:cubicBezTo>
                    <a:pt x="882" y="810"/>
                    <a:pt x="882" y="810"/>
                    <a:pt x="882" y="810"/>
                  </a:cubicBezTo>
                  <a:cubicBezTo>
                    <a:pt x="882" y="809"/>
                    <a:pt x="882" y="809"/>
                    <a:pt x="882" y="809"/>
                  </a:cubicBezTo>
                  <a:cubicBezTo>
                    <a:pt x="880" y="809"/>
                    <a:pt x="879" y="808"/>
                    <a:pt x="877" y="806"/>
                  </a:cubicBezTo>
                  <a:cubicBezTo>
                    <a:pt x="876" y="805"/>
                    <a:pt x="874" y="804"/>
                    <a:pt x="873" y="803"/>
                  </a:cubicBezTo>
                  <a:cubicBezTo>
                    <a:pt x="872" y="802"/>
                    <a:pt x="871" y="801"/>
                    <a:pt x="870" y="801"/>
                  </a:cubicBezTo>
                  <a:cubicBezTo>
                    <a:pt x="868" y="800"/>
                    <a:pt x="867" y="799"/>
                    <a:pt x="866" y="799"/>
                  </a:cubicBezTo>
                  <a:cubicBezTo>
                    <a:pt x="864" y="797"/>
                    <a:pt x="864" y="797"/>
                    <a:pt x="864" y="797"/>
                  </a:cubicBezTo>
                  <a:cubicBezTo>
                    <a:pt x="864" y="794"/>
                    <a:pt x="864" y="794"/>
                    <a:pt x="864" y="794"/>
                  </a:cubicBezTo>
                  <a:cubicBezTo>
                    <a:pt x="865" y="786"/>
                    <a:pt x="861" y="782"/>
                    <a:pt x="858" y="778"/>
                  </a:cubicBezTo>
                  <a:cubicBezTo>
                    <a:pt x="856" y="776"/>
                    <a:pt x="855" y="774"/>
                    <a:pt x="854" y="772"/>
                  </a:cubicBezTo>
                  <a:cubicBezTo>
                    <a:pt x="853" y="770"/>
                    <a:pt x="853" y="768"/>
                    <a:pt x="853" y="767"/>
                  </a:cubicBezTo>
                  <a:cubicBezTo>
                    <a:pt x="853" y="765"/>
                    <a:pt x="853" y="763"/>
                    <a:pt x="852" y="761"/>
                  </a:cubicBezTo>
                  <a:cubicBezTo>
                    <a:pt x="850" y="757"/>
                    <a:pt x="847" y="754"/>
                    <a:pt x="843" y="751"/>
                  </a:cubicBezTo>
                  <a:cubicBezTo>
                    <a:pt x="840" y="749"/>
                    <a:pt x="840" y="749"/>
                    <a:pt x="840" y="749"/>
                  </a:cubicBezTo>
                  <a:cubicBezTo>
                    <a:pt x="831" y="742"/>
                    <a:pt x="823" y="736"/>
                    <a:pt x="810" y="734"/>
                  </a:cubicBezTo>
                  <a:cubicBezTo>
                    <a:pt x="810" y="734"/>
                    <a:pt x="809" y="734"/>
                    <a:pt x="808" y="734"/>
                  </a:cubicBezTo>
                  <a:cubicBezTo>
                    <a:pt x="806" y="734"/>
                    <a:pt x="804" y="734"/>
                    <a:pt x="801" y="735"/>
                  </a:cubicBezTo>
                  <a:cubicBezTo>
                    <a:pt x="799" y="735"/>
                    <a:pt x="797" y="735"/>
                    <a:pt x="794" y="735"/>
                  </a:cubicBezTo>
                  <a:cubicBezTo>
                    <a:pt x="794" y="735"/>
                    <a:pt x="793" y="735"/>
                    <a:pt x="793" y="735"/>
                  </a:cubicBezTo>
                  <a:cubicBezTo>
                    <a:pt x="786" y="735"/>
                    <a:pt x="778" y="729"/>
                    <a:pt x="773" y="724"/>
                  </a:cubicBezTo>
                  <a:cubicBezTo>
                    <a:pt x="772" y="722"/>
                    <a:pt x="770" y="720"/>
                    <a:pt x="769" y="718"/>
                  </a:cubicBezTo>
                  <a:cubicBezTo>
                    <a:pt x="766" y="714"/>
                    <a:pt x="764" y="711"/>
                    <a:pt x="761" y="709"/>
                  </a:cubicBezTo>
                  <a:cubicBezTo>
                    <a:pt x="758" y="708"/>
                    <a:pt x="756" y="707"/>
                    <a:pt x="754" y="706"/>
                  </a:cubicBezTo>
                  <a:cubicBezTo>
                    <a:pt x="753" y="706"/>
                    <a:pt x="751" y="706"/>
                    <a:pt x="750" y="705"/>
                  </a:cubicBezTo>
                  <a:cubicBezTo>
                    <a:pt x="748" y="705"/>
                    <a:pt x="748" y="705"/>
                    <a:pt x="748" y="705"/>
                  </a:cubicBezTo>
                  <a:cubicBezTo>
                    <a:pt x="748" y="702"/>
                    <a:pt x="748" y="702"/>
                    <a:pt x="748" y="702"/>
                  </a:cubicBezTo>
                  <a:cubicBezTo>
                    <a:pt x="747" y="701"/>
                    <a:pt x="747" y="700"/>
                    <a:pt x="746" y="699"/>
                  </a:cubicBezTo>
                  <a:cubicBezTo>
                    <a:pt x="746" y="698"/>
                    <a:pt x="745" y="696"/>
                    <a:pt x="745" y="695"/>
                  </a:cubicBezTo>
                  <a:cubicBezTo>
                    <a:pt x="743" y="694"/>
                    <a:pt x="743" y="693"/>
                    <a:pt x="743" y="692"/>
                  </a:cubicBezTo>
                  <a:cubicBezTo>
                    <a:pt x="743" y="691"/>
                    <a:pt x="743" y="691"/>
                    <a:pt x="743" y="691"/>
                  </a:cubicBezTo>
                  <a:cubicBezTo>
                    <a:pt x="743" y="690"/>
                    <a:pt x="743" y="690"/>
                    <a:pt x="743" y="690"/>
                  </a:cubicBezTo>
                  <a:cubicBezTo>
                    <a:pt x="743" y="690"/>
                    <a:pt x="743" y="689"/>
                    <a:pt x="743" y="689"/>
                  </a:cubicBezTo>
                  <a:cubicBezTo>
                    <a:pt x="744" y="687"/>
                    <a:pt x="744" y="687"/>
                    <a:pt x="744" y="687"/>
                  </a:cubicBezTo>
                  <a:cubicBezTo>
                    <a:pt x="742" y="686"/>
                    <a:pt x="742" y="686"/>
                    <a:pt x="742" y="686"/>
                  </a:cubicBezTo>
                  <a:cubicBezTo>
                    <a:pt x="741" y="685"/>
                    <a:pt x="741" y="685"/>
                    <a:pt x="740" y="685"/>
                  </a:cubicBezTo>
                  <a:cubicBezTo>
                    <a:pt x="738" y="685"/>
                    <a:pt x="737" y="685"/>
                    <a:pt x="736" y="686"/>
                  </a:cubicBezTo>
                  <a:cubicBezTo>
                    <a:pt x="733" y="689"/>
                    <a:pt x="733" y="689"/>
                    <a:pt x="733" y="689"/>
                  </a:cubicBezTo>
                  <a:cubicBezTo>
                    <a:pt x="730" y="686"/>
                    <a:pt x="730" y="686"/>
                    <a:pt x="730" y="686"/>
                  </a:cubicBezTo>
                  <a:cubicBezTo>
                    <a:pt x="728" y="684"/>
                    <a:pt x="724" y="681"/>
                    <a:pt x="717" y="681"/>
                  </a:cubicBezTo>
                  <a:cubicBezTo>
                    <a:pt x="716" y="681"/>
                    <a:pt x="714" y="681"/>
                    <a:pt x="712" y="681"/>
                  </a:cubicBezTo>
                  <a:cubicBezTo>
                    <a:pt x="709" y="682"/>
                    <a:pt x="707" y="683"/>
                    <a:pt x="705" y="685"/>
                  </a:cubicBezTo>
                  <a:cubicBezTo>
                    <a:pt x="703" y="687"/>
                    <a:pt x="701" y="688"/>
                    <a:pt x="699" y="688"/>
                  </a:cubicBezTo>
                  <a:cubicBezTo>
                    <a:pt x="698" y="688"/>
                    <a:pt x="698" y="688"/>
                    <a:pt x="698" y="688"/>
                  </a:cubicBezTo>
                  <a:cubicBezTo>
                    <a:pt x="698" y="688"/>
                    <a:pt x="698" y="688"/>
                    <a:pt x="698" y="688"/>
                  </a:cubicBezTo>
                  <a:cubicBezTo>
                    <a:pt x="697" y="688"/>
                    <a:pt x="696" y="688"/>
                    <a:pt x="693" y="686"/>
                  </a:cubicBezTo>
                  <a:cubicBezTo>
                    <a:pt x="691" y="685"/>
                    <a:pt x="688" y="683"/>
                    <a:pt x="685" y="682"/>
                  </a:cubicBezTo>
                  <a:cubicBezTo>
                    <a:pt x="684" y="682"/>
                    <a:pt x="683" y="682"/>
                    <a:pt x="682" y="682"/>
                  </a:cubicBezTo>
                  <a:cubicBezTo>
                    <a:pt x="680" y="682"/>
                    <a:pt x="678" y="683"/>
                    <a:pt x="677" y="683"/>
                  </a:cubicBezTo>
                  <a:cubicBezTo>
                    <a:pt x="676" y="683"/>
                    <a:pt x="676" y="683"/>
                    <a:pt x="676" y="683"/>
                  </a:cubicBezTo>
                  <a:cubicBezTo>
                    <a:pt x="675" y="683"/>
                    <a:pt x="674" y="683"/>
                    <a:pt x="672" y="683"/>
                  </a:cubicBezTo>
                  <a:cubicBezTo>
                    <a:pt x="672" y="683"/>
                    <a:pt x="672" y="683"/>
                    <a:pt x="672" y="683"/>
                  </a:cubicBezTo>
                  <a:cubicBezTo>
                    <a:pt x="671" y="683"/>
                    <a:pt x="671" y="683"/>
                    <a:pt x="671" y="683"/>
                  </a:cubicBezTo>
                  <a:cubicBezTo>
                    <a:pt x="669" y="683"/>
                    <a:pt x="668" y="681"/>
                    <a:pt x="666" y="679"/>
                  </a:cubicBezTo>
                  <a:cubicBezTo>
                    <a:pt x="664" y="678"/>
                    <a:pt x="663" y="676"/>
                    <a:pt x="661" y="675"/>
                  </a:cubicBezTo>
                  <a:cubicBezTo>
                    <a:pt x="654" y="671"/>
                    <a:pt x="649" y="669"/>
                    <a:pt x="647" y="669"/>
                  </a:cubicBezTo>
                  <a:cubicBezTo>
                    <a:pt x="645" y="669"/>
                    <a:pt x="644" y="670"/>
                    <a:pt x="641" y="672"/>
                  </a:cubicBezTo>
                  <a:cubicBezTo>
                    <a:pt x="635" y="678"/>
                    <a:pt x="635" y="678"/>
                    <a:pt x="635" y="678"/>
                  </a:cubicBezTo>
                  <a:cubicBezTo>
                    <a:pt x="634" y="669"/>
                    <a:pt x="634" y="669"/>
                    <a:pt x="634" y="669"/>
                  </a:cubicBezTo>
                  <a:cubicBezTo>
                    <a:pt x="634" y="667"/>
                    <a:pt x="633" y="666"/>
                    <a:pt x="632" y="665"/>
                  </a:cubicBezTo>
                  <a:cubicBezTo>
                    <a:pt x="631" y="664"/>
                    <a:pt x="630" y="663"/>
                    <a:pt x="628" y="663"/>
                  </a:cubicBezTo>
                  <a:cubicBezTo>
                    <a:pt x="625" y="663"/>
                    <a:pt x="623" y="665"/>
                    <a:pt x="621" y="667"/>
                  </a:cubicBezTo>
                  <a:cubicBezTo>
                    <a:pt x="621" y="668"/>
                    <a:pt x="620" y="668"/>
                    <a:pt x="620" y="668"/>
                  </a:cubicBezTo>
                  <a:cubicBezTo>
                    <a:pt x="619" y="669"/>
                    <a:pt x="619" y="669"/>
                    <a:pt x="619" y="669"/>
                  </a:cubicBezTo>
                  <a:cubicBezTo>
                    <a:pt x="616" y="671"/>
                    <a:pt x="613" y="673"/>
                    <a:pt x="610" y="674"/>
                  </a:cubicBezTo>
                  <a:cubicBezTo>
                    <a:pt x="606" y="675"/>
                    <a:pt x="603" y="676"/>
                    <a:pt x="600" y="676"/>
                  </a:cubicBezTo>
                  <a:cubicBezTo>
                    <a:pt x="597" y="677"/>
                    <a:pt x="594" y="677"/>
                    <a:pt x="590" y="679"/>
                  </a:cubicBezTo>
                  <a:cubicBezTo>
                    <a:pt x="585" y="682"/>
                    <a:pt x="583" y="685"/>
                    <a:pt x="582" y="690"/>
                  </a:cubicBezTo>
                  <a:cubicBezTo>
                    <a:pt x="581" y="691"/>
                    <a:pt x="580" y="693"/>
                    <a:pt x="579" y="694"/>
                  </a:cubicBezTo>
                  <a:cubicBezTo>
                    <a:pt x="576" y="700"/>
                    <a:pt x="572" y="704"/>
                    <a:pt x="570" y="705"/>
                  </a:cubicBezTo>
                  <a:cubicBezTo>
                    <a:pt x="568" y="706"/>
                    <a:pt x="568" y="706"/>
                    <a:pt x="568" y="706"/>
                  </a:cubicBezTo>
                  <a:cubicBezTo>
                    <a:pt x="566" y="705"/>
                    <a:pt x="566" y="705"/>
                    <a:pt x="566" y="705"/>
                  </a:cubicBezTo>
                  <a:cubicBezTo>
                    <a:pt x="564" y="705"/>
                    <a:pt x="563" y="703"/>
                    <a:pt x="561" y="701"/>
                  </a:cubicBezTo>
                  <a:cubicBezTo>
                    <a:pt x="559" y="700"/>
                    <a:pt x="557" y="698"/>
                    <a:pt x="554" y="697"/>
                  </a:cubicBezTo>
                  <a:cubicBezTo>
                    <a:pt x="551" y="696"/>
                    <a:pt x="549" y="695"/>
                    <a:pt x="546" y="695"/>
                  </a:cubicBezTo>
                  <a:cubicBezTo>
                    <a:pt x="541" y="695"/>
                    <a:pt x="536" y="697"/>
                    <a:pt x="533" y="699"/>
                  </a:cubicBezTo>
                  <a:cubicBezTo>
                    <a:pt x="529" y="701"/>
                    <a:pt x="526" y="702"/>
                    <a:pt x="521" y="702"/>
                  </a:cubicBezTo>
                  <a:cubicBezTo>
                    <a:pt x="517" y="702"/>
                    <a:pt x="512" y="699"/>
                    <a:pt x="507" y="694"/>
                  </a:cubicBezTo>
                  <a:cubicBezTo>
                    <a:pt x="502" y="688"/>
                    <a:pt x="498" y="682"/>
                    <a:pt x="498" y="677"/>
                  </a:cubicBezTo>
                  <a:cubicBezTo>
                    <a:pt x="499" y="675"/>
                    <a:pt x="500" y="671"/>
                    <a:pt x="500" y="667"/>
                  </a:cubicBezTo>
                  <a:cubicBezTo>
                    <a:pt x="501" y="663"/>
                    <a:pt x="502" y="659"/>
                    <a:pt x="503" y="655"/>
                  </a:cubicBezTo>
                  <a:cubicBezTo>
                    <a:pt x="503" y="652"/>
                    <a:pt x="504" y="650"/>
                    <a:pt x="505" y="648"/>
                  </a:cubicBezTo>
                  <a:cubicBezTo>
                    <a:pt x="506" y="645"/>
                    <a:pt x="507" y="643"/>
                    <a:pt x="508" y="639"/>
                  </a:cubicBezTo>
                  <a:cubicBezTo>
                    <a:pt x="508" y="631"/>
                    <a:pt x="497" y="624"/>
                    <a:pt x="491" y="623"/>
                  </a:cubicBezTo>
                  <a:cubicBezTo>
                    <a:pt x="490" y="623"/>
                    <a:pt x="488" y="623"/>
                    <a:pt x="486" y="623"/>
                  </a:cubicBezTo>
                  <a:cubicBezTo>
                    <a:pt x="483" y="623"/>
                    <a:pt x="479" y="623"/>
                    <a:pt x="475" y="624"/>
                  </a:cubicBezTo>
                  <a:cubicBezTo>
                    <a:pt x="470" y="624"/>
                    <a:pt x="466" y="625"/>
                    <a:pt x="463" y="625"/>
                  </a:cubicBezTo>
                  <a:cubicBezTo>
                    <a:pt x="461" y="625"/>
                    <a:pt x="460" y="625"/>
                    <a:pt x="459" y="625"/>
                  </a:cubicBezTo>
                  <a:cubicBezTo>
                    <a:pt x="452" y="624"/>
                    <a:pt x="452" y="624"/>
                    <a:pt x="452" y="624"/>
                  </a:cubicBezTo>
                  <a:cubicBezTo>
                    <a:pt x="456" y="618"/>
                    <a:pt x="456" y="618"/>
                    <a:pt x="456" y="618"/>
                  </a:cubicBezTo>
                  <a:cubicBezTo>
                    <a:pt x="457" y="617"/>
                    <a:pt x="457" y="616"/>
                    <a:pt x="457" y="615"/>
                  </a:cubicBezTo>
                  <a:cubicBezTo>
                    <a:pt x="458" y="613"/>
                    <a:pt x="458" y="612"/>
                    <a:pt x="458" y="611"/>
                  </a:cubicBezTo>
                  <a:cubicBezTo>
                    <a:pt x="458" y="609"/>
                    <a:pt x="458" y="608"/>
                    <a:pt x="459" y="607"/>
                  </a:cubicBezTo>
                  <a:cubicBezTo>
                    <a:pt x="459" y="605"/>
                    <a:pt x="460" y="604"/>
                    <a:pt x="462" y="602"/>
                  </a:cubicBezTo>
                  <a:cubicBezTo>
                    <a:pt x="463" y="600"/>
                    <a:pt x="465" y="599"/>
                    <a:pt x="466" y="596"/>
                  </a:cubicBezTo>
                  <a:cubicBezTo>
                    <a:pt x="467" y="594"/>
                    <a:pt x="467" y="592"/>
                    <a:pt x="467" y="590"/>
                  </a:cubicBezTo>
                  <a:cubicBezTo>
                    <a:pt x="468" y="588"/>
                    <a:pt x="468" y="586"/>
                    <a:pt x="469" y="585"/>
                  </a:cubicBezTo>
                  <a:cubicBezTo>
                    <a:pt x="470" y="583"/>
                    <a:pt x="470" y="581"/>
                    <a:pt x="471" y="580"/>
                  </a:cubicBezTo>
                  <a:cubicBezTo>
                    <a:pt x="472" y="578"/>
                    <a:pt x="474" y="576"/>
                    <a:pt x="474" y="574"/>
                  </a:cubicBezTo>
                  <a:cubicBezTo>
                    <a:pt x="474" y="569"/>
                    <a:pt x="472" y="564"/>
                    <a:pt x="469" y="561"/>
                  </a:cubicBezTo>
                  <a:cubicBezTo>
                    <a:pt x="468" y="560"/>
                    <a:pt x="468" y="560"/>
                    <a:pt x="468" y="560"/>
                  </a:cubicBezTo>
                  <a:cubicBezTo>
                    <a:pt x="467" y="560"/>
                    <a:pt x="467" y="560"/>
                    <a:pt x="467" y="560"/>
                  </a:cubicBezTo>
                  <a:cubicBezTo>
                    <a:pt x="457" y="561"/>
                    <a:pt x="450" y="561"/>
                    <a:pt x="444" y="564"/>
                  </a:cubicBezTo>
                  <a:cubicBezTo>
                    <a:pt x="437" y="567"/>
                    <a:pt x="434" y="574"/>
                    <a:pt x="432" y="579"/>
                  </a:cubicBezTo>
                  <a:cubicBezTo>
                    <a:pt x="429" y="586"/>
                    <a:pt x="426" y="590"/>
                    <a:pt x="421" y="592"/>
                  </a:cubicBezTo>
                  <a:cubicBezTo>
                    <a:pt x="418" y="592"/>
                    <a:pt x="415" y="593"/>
                    <a:pt x="412" y="593"/>
                  </a:cubicBezTo>
                  <a:cubicBezTo>
                    <a:pt x="410" y="593"/>
                    <a:pt x="407" y="594"/>
                    <a:pt x="406" y="594"/>
                  </a:cubicBezTo>
                  <a:cubicBezTo>
                    <a:pt x="404" y="594"/>
                    <a:pt x="402" y="595"/>
                    <a:pt x="400" y="595"/>
                  </a:cubicBezTo>
                  <a:cubicBezTo>
                    <a:pt x="398" y="596"/>
                    <a:pt x="395" y="597"/>
                    <a:pt x="392" y="597"/>
                  </a:cubicBezTo>
                  <a:cubicBezTo>
                    <a:pt x="388" y="597"/>
                    <a:pt x="379" y="592"/>
                    <a:pt x="376" y="589"/>
                  </a:cubicBezTo>
                  <a:cubicBezTo>
                    <a:pt x="374" y="586"/>
                    <a:pt x="367" y="572"/>
                    <a:pt x="366" y="570"/>
                  </a:cubicBezTo>
                  <a:cubicBezTo>
                    <a:pt x="362" y="555"/>
                    <a:pt x="365" y="541"/>
                    <a:pt x="374" y="525"/>
                  </a:cubicBezTo>
                  <a:cubicBezTo>
                    <a:pt x="374" y="524"/>
                    <a:pt x="375" y="523"/>
                    <a:pt x="376" y="522"/>
                  </a:cubicBezTo>
                  <a:cubicBezTo>
                    <a:pt x="377" y="520"/>
                    <a:pt x="378" y="519"/>
                    <a:pt x="378" y="517"/>
                  </a:cubicBezTo>
                  <a:cubicBezTo>
                    <a:pt x="379" y="514"/>
                    <a:pt x="380" y="511"/>
                    <a:pt x="380" y="508"/>
                  </a:cubicBezTo>
                  <a:cubicBezTo>
                    <a:pt x="380" y="506"/>
                    <a:pt x="380" y="503"/>
                    <a:pt x="380" y="501"/>
                  </a:cubicBezTo>
                  <a:cubicBezTo>
                    <a:pt x="382" y="495"/>
                    <a:pt x="391" y="490"/>
                    <a:pt x="398" y="486"/>
                  </a:cubicBezTo>
                  <a:cubicBezTo>
                    <a:pt x="400" y="485"/>
                    <a:pt x="400" y="485"/>
                    <a:pt x="400" y="485"/>
                  </a:cubicBezTo>
                  <a:cubicBezTo>
                    <a:pt x="403" y="484"/>
                    <a:pt x="406" y="482"/>
                    <a:pt x="408" y="481"/>
                  </a:cubicBezTo>
                  <a:cubicBezTo>
                    <a:pt x="414" y="477"/>
                    <a:pt x="419" y="473"/>
                    <a:pt x="426" y="473"/>
                  </a:cubicBezTo>
                  <a:cubicBezTo>
                    <a:pt x="426" y="473"/>
                    <a:pt x="427" y="473"/>
                    <a:pt x="427" y="473"/>
                  </a:cubicBezTo>
                  <a:cubicBezTo>
                    <a:pt x="431" y="473"/>
                    <a:pt x="437" y="474"/>
                    <a:pt x="441" y="475"/>
                  </a:cubicBezTo>
                  <a:cubicBezTo>
                    <a:pt x="443" y="475"/>
                    <a:pt x="443" y="475"/>
                    <a:pt x="443" y="475"/>
                  </a:cubicBezTo>
                  <a:cubicBezTo>
                    <a:pt x="445" y="476"/>
                    <a:pt x="447" y="477"/>
                    <a:pt x="448" y="477"/>
                  </a:cubicBezTo>
                  <a:cubicBezTo>
                    <a:pt x="450" y="478"/>
                    <a:pt x="453" y="479"/>
                    <a:pt x="455" y="480"/>
                  </a:cubicBezTo>
                  <a:cubicBezTo>
                    <a:pt x="456" y="480"/>
                    <a:pt x="456" y="480"/>
                    <a:pt x="457" y="480"/>
                  </a:cubicBezTo>
                  <a:cubicBezTo>
                    <a:pt x="464" y="480"/>
                    <a:pt x="468" y="476"/>
                    <a:pt x="472" y="472"/>
                  </a:cubicBezTo>
                  <a:cubicBezTo>
                    <a:pt x="473" y="471"/>
                    <a:pt x="475" y="469"/>
                    <a:pt x="477" y="468"/>
                  </a:cubicBezTo>
                  <a:cubicBezTo>
                    <a:pt x="479" y="467"/>
                    <a:pt x="479" y="467"/>
                    <a:pt x="479" y="467"/>
                  </a:cubicBezTo>
                  <a:cubicBezTo>
                    <a:pt x="480" y="467"/>
                    <a:pt x="480" y="467"/>
                    <a:pt x="480" y="467"/>
                  </a:cubicBezTo>
                  <a:cubicBezTo>
                    <a:pt x="481" y="467"/>
                    <a:pt x="482" y="467"/>
                    <a:pt x="483" y="467"/>
                  </a:cubicBezTo>
                  <a:cubicBezTo>
                    <a:pt x="486" y="467"/>
                    <a:pt x="489" y="467"/>
                    <a:pt x="492" y="467"/>
                  </a:cubicBezTo>
                  <a:cubicBezTo>
                    <a:pt x="494" y="466"/>
                    <a:pt x="496" y="466"/>
                    <a:pt x="499" y="466"/>
                  </a:cubicBezTo>
                  <a:cubicBezTo>
                    <a:pt x="500" y="466"/>
                    <a:pt x="501" y="466"/>
                    <a:pt x="502" y="466"/>
                  </a:cubicBezTo>
                  <a:cubicBezTo>
                    <a:pt x="505" y="467"/>
                    <a:pt x="507" y="468"/>
                    <a:pt x="509" y="470"/>
                  </a:cubicBezTo>
                  <a:cubicBezTo>
                    <a:pt x="512" y="472"/>
                    <a:pt x="514" y="473"/>
                    <a:pt x="517" y="473"/>
                  </a:cubicBezTo>
                  <a:cubicBezTo>
                    <a:pt x="517" y="474"/>
                    <a:pt x="517" y="474"/>
                    <a:pt x="517" y="474"/>
                  </a:cubicBezTo>
                  <a:cubicBezTo>
                    <a:pt x="519" y="474"/>
                    <a:pt x="521" y="473"/>
                    <a:pt x="523" y="472"/>
                  </a:cubicBezTo>
                  <a:cubicBezTo>
                    <a:pt x="524" y="471"/>
                    <a:pt x="524" y="471"/>
                    <a:pt x="525" y="471"/>
                  </a:cubicBezTo>
                  <a:cubicBezTo>
                    <a:pt x="527" y="470"/>
                    <a:pt x="527" y="470"/>
                    <a:pt x="527" y="470"/>
                  </a:cubicBezTo>
                  <a:cubicBezTo>
                    <a:pt x="529" y="471"/>
                    <a:pt x="529" y="471"/>
                    <a:pt x="529" y="471"/>
                  </a:cubicBezTo>
                  <a:cubicBezTo>
                    <a:pt x="531" y="473"/>
                    <a:pt x="535" y="478"/>
                    <a:pt x="536" y="481"/>
                  </a:cubicBezTo>
                  <a:cubicBezTo>
                    <a:pt x="536" y="483"/>
                    <a:pt x="535" y="485"/>
                    <a:pt x="535" y="488"/>
                  </a:cubicBezTo>
                  <a:cubicBezTo>
                    <a:pt x="534" y="491"/>
                    <a:pt x="532" y="494"/>
                    <a:pt x="533" y="498"/>
                  </a:cubicBezTo>
                  <a:cubicBezTo>
                    <a:pt x="534" y="498"/>
                    <a:pt x="534" y="498"/>
                    <a:pt x="534" y="498"/>
                  </a:cubicBezTo>
                  <a:cubicBezTo>
                    <a:pt x="534" y="499"/>
                    <a:pt x="534" y="499"/>
                    <a:pt x="534" y="499"/>
                  </a:cubicBezTo>
                  <a:cubicBezTo>
                    <a:pt x="538" y="503"/>
                    <a:pt x="544" y="505"/>
                    <a:pt x="551" y="507"/>
                  </a:cubicBezTo>
                  <a:cubicBezTo>
                    <a:pt x="553" y="508"/>
                    <a:pt x="556" y="508"/>
                    <a:pt x="559" y="509"/>
                  </a:cubicBezTo>
                  <a:cubicBezTo>
                    <a:pt x="560" y="510"/>
                    <a:pt x="560" y="510"/>
                    <a:pt x="560" y="510"/>
                  </a:cubicBezTo>
                  <a:cubicBezTo>
                    <a:pt x="561" y="509"/>
                    <a:pt x="561" y="509"/>
                    <a:pt x="561" y="509"/>
                  </a:cubicBezTo>
                  <a:cubicBezTo>
                    <a:pt x="565" y="505"/>
                    <a:pt x="565" y="500"/>
                    <a:pt x="563" y="494"/>
                  </a:cubicBezTo>
                  <a:cubicBezTo>
                    <a:pt x="562" y="492"/>
                    <a:pt x="562" y="490"/>
                    <a:pt x="562" y="489"/>
                  </a:cubicBezTo>
                  <a:cubicBezTo>
                    <a:pt x="562" y="487"/>
                    <a:pt x="562" y="486"/>
                    <a:pt x="562" y="485"/>
                  </a:cubicBezTo>
                  <a:cubicBezTo>
                    <a:pt x="562" y="484"/>
                    <a:pt x="562" y="482"/>
                    <a:pt x="562" y="481"/>
                  </a:cubicBezTo>
                  <a:cubicBezTo>
                    <a:pt x="561" y="479"/>
                    <a:pt x="561" y="477"/>
                    <a:pt x="560" y="475"/>
                  </a:cubicBezTo>
                  <a:cubicBezTo>
                    <a:pt x="560" y="473"/>
                    <a:pt x="559" y="471"/>
                    <a:pt x="559" y="469"/>
                  </a:cubicBezTo>
                  <a:cubicBezTo>
                    <a:pt x="559" y="453"/>
                    <a:pt x="572" y="446"/>
                    <a:pt x="584" y="439"/>
                  </a:cubicBezTo>
                  <a:cubicBezTo>
                    <a:pt x="586" y="437"/>
                    <a:pt x="588" y="435"/>
                    <a:pt x="591" y="433"/>
                  </a:cubicBezTo>
                  <a:cubicBezTo>
                    <a:pt x="593" y="431"/>
                    <a:pt x="595" y="430"/>
                    <a:pt x="597" y="429"/>
                  </a:cubicBezTo>
                  <a:cubicBezTo>
                    <a:pt x="599" y="427"/>
                    <a:pt x="602" y="426"/>
                    <a:pt x="604" y="425"/>
                  </a:cubicBezTo>
                  <a:cubicBezTo>
                    <a:pt x="607" y="425"/>
                    <a:pt x="610" y="424"/>
                    <a:pt x="612" y="422"/>
                  </a:cubicBezTo>
                  <a:cubicBezTo>
                    <a:pt x="616" y="420"/>
                    <a:pt x="616" y="420"/>
                    <a:pt x="616" y="420"/>
                  </a:cubicBezTo>
                  <a:cubicBezTo>
                    <a:pt x="624" y="416"/>
                    <a:pt x="630" y="412"/>
                    <a:pt x="637" y="407"/>
                  </a:cubicBezTo>
                  <a:cubicBezTo>
                    <a:pt x="637" y="406"/>
                    <a:pt x="637" y="406"/>
                    <a:pt x="637" y="406"/>
                  </a:cubicBezTo>
                  <a:cubicBezTo>
                    <a:pt x="637" y="406"/>
                    <a:pt x="637" y="406"/>
                    <a:pt x="637" y="406"/>
                  </a:cubicBezTo>
                  <a:cubicBezTo>
                    <a:pt x="640" y="400"/>
                    <a:pt x="639" y="394"/>
                    <a:pt x="639" y="387"/>
                  </a:cubicBezTo>
                  <a:cubicBezTo>
                    <a:pt x="638" y="381"/>
                    <a:pt x="638" y="381"/>
                    <a:pt x="638" y="381"/>
                  </a:cubicBezTo>
                  <a:cubicBezTo>
                    <a:pt x="644" y="382"/>
                    <a:pt x="644" y="382"/>
                    <a:pt x="644" y="382"/>
                  </a:cubicBezTo>
                  <a:cubicBezTo>
                    <a:pt x="644" y="382"/>
                    <a:pt x="644" y="382"/>
                    <a:pt x="645" y="382"/>
                  </a:cubicBezTo>
                  <a:cubicBezTo>
                    <a:pt x="646" y="382"/>
                    <a:pt x="646" y="382"/>
                    <a:pt x="646" y="382"/>
                  </a:cubicBezTo>
                  <a:cubicBezTo>
                    <a:pt x="646" y="382"/>
                    <a:pt x="646" y="382"/>
                    <a:pt x="646" y="382"/>
                  </a:cubicBezTo>
                  <a:cubicBezTo>
                    <a:pt x="650" y="381"/>
                    <a:pt x="652" y="378"/>
                    <a:pt x="654" y="373"/>
                  </a:cubicBezTo>
                  <a:cubicBezTo>
                    <a:pt x="655" y="371"/>
                    <a:pt x="655" y="370"/>
                    <a:pt x="656" y="370"/>
                  </a:cubicBezTo>
                  <a:cubicBezTo>
                    <a:pt x="656" y="369"/>
                    <a:pt x="656" y="369"/>
                    <a:pt x="656" y="369"/>
                  </a:cubicBezTo>
                  <a:cubicBezTo>
                    <a:pt x="657" y="369"/>
                    <a:pt x="657" y="369"/>
                    <a:pt x="657" y="369"/>
                  </a:cubicBezTo>
                  <a:cubicBezTo>
                    <a:pt x="657" y="369"/>
                    <a:pt x="658" y="368"/>
                    <a:pt x="660" y="367"/>
                  </a:cubicBezTo>
                  <a:cubicBezTo>
                    <a:pt x="662" y="366"/>
                    <a:pt x="664" y="366"/>
                    <a:pt x="665" y="365"/>
                  </a:cubicBezTo>
                  <a:cubicBezTo>
                    <a:pt x="668" y="362"/>
                    <a:pt x="670" y="360"/>
                    <a:pt x="671" y="358"/>
                  </a:cubicBezTo>
                  <a:cubicBezTo>
                    <a:pt x="673" y="355"/>
                    <a:pt x="675" y="353"/>
                    <a:pt x="676" y="352"/>
                  </a:cubicBezTo>
                  <a:cubicBezTo>
                    <a:pt x="677" y="352"/>
                    <a:pt x="677" y="352"/>
                    <a:pt x="677" y="352"/>
                  </a:cubicBezTo>
                  <a:cubicBezTo>
                    <a:pt x="677" y="352"/>
                    <a:pt x="677" y="352"/>
                    <a:pt x="677" y="352"/>
                  </a:cubicBezTo>
                  <a:cubicBezTo>
                    <a:pt x="677" y="352"/>
                    <a:pt x="678" y="352"/>
                    <a:pt x="679" y="352"/>
                  </a:cubicBezTo>
                  <a:cubicBezTo>
                    <a:pt x="680" y="352"/>
                    <a:pt x="680" y="352"/>
                    <a:pt x="680" y="352"/>
                  </a:cubicBezTo>
                  <a:cubicBezTo>
                    <a:pt x="681" y="352"/>
                    <a:pt x="683" y="352"/>
                    <a:pt x="685" y="351"/>
                  </a:cubicBezTo>
                  <a:cubicBezTo>
                    <a:pt x="687" y="351"/>
                    <a:pt x="689" y="349"/>
                    <a:pt x="691" y="348"/>
                  </a:cubicBezTo>
                  <a:cubicBezTo>
                    <a:pt x="694" y="346"/>
                    <a:pt x="697" y="345"/>
                    <a:pt x="699" y="344"/>
                  </a:cubicBezTo>
                  <a:cubicBezTo>
                    <a:pt x="701" y="343"/>
                    <a:pt x="703" y="343"/>
                    <a:pt x="706" y="343"/>
                  </a:cubicBezTo>
                  <a:cubicBezTo>
                    <a:pt x="711" y="342"/>
                    <a:pt x="713" y="342"/>
                    <a:pt x="714" y="340"/>
                  </a:cubicBezTo>
                  <a:cubicBezTo>
                    <a:pt x="716" y="339"/>
                    <a:pt x="716" y="336"/>
                    <a:pt x="715" y="333"/>
                  </a:cubicBezTo>
                  <a:cubicBezTo>
                    <a:pt x="715" y="332"/>
                    <a:pt x="715" y="332"/>
                    <a:pt x="715" y="332"/>
                  </a:cubicBezTo>
                  <a:cubicBezTo>
                    <a:pt x="715" y="332"/>
                    <a:pt x="715" y="331"/>
                    <a:pt x="715" y="330"/>
                  </a:cubicBezTo>
                  <a:cubicBezTo>
                    <a:pt x="715" y="330"/>
                    <a:pt x="715" y="330"/>
                    <a:pt x="715" y="330"/>
                  </a:cubicBezTo>
                  <a:cubicBezTo>
                    <a:pt x="715" y="330"/>
                    <a:pt x="715" y="330"/>
                    <a:pt x="715" y="330"/>
                  </a:cubicBezTo>
                  <a:cubicBezTo>
                    <a:pt x="717" y="320"/>
                    <a:pt x="730" y="316"/>
                    <a:pt x="741" y="313"/>
                  </a:cubicBezTo>
                  <a:cubicBezTo>
                    <a:pt x="744" y="312"/>
                    <a:pt x="747" y="311"/>
                    <a:pt x="750" y="310"/>
                  </a:cubicBezTo>
                  <a:cubicBezTo>
                    <a:pt x="752" y="309"/>
                    <a:pt x="754" y="308"/>
                    <a:pt x="756" y="307"/>
                  </a:cubicBezTo>
                  <a:cubicBezTo>
                    <a:pt x="764" y="304"/>
                    <a:pt x="764" y="304"/>
                    <a:pt x="764" y="304"/>
                  </a:cubicBezTo>
                  <a:cubicBezTo>
                    <a:pt x="764" y="311"/>
                    <a:pt x="764" y="311"/>
                    <a:pt x="764" y="311"/>
                  </a:cubicBezTo>
                  <a:cubicBezTo>
                    <a:pt x="764" y="311"/>
                    <a:pt x="764" y="312"/>
                    <a:pt x="764" y="313"/>
                  </a:cubicBezTo>
                  <a:cubicBezTo>
                    <a:pt x="765" y="317"/>
                    <a:pt x="767" y="319"/>
                    <a:pt x="770" y="319"/>
                  </a:cubicBezTo>
                  <a:cubicBezTo>
                    <a:pt x="774" y="319"/>
                    <a:pt x="780" y="315"/>
                    <a:pt x="784" y="312"/>
                  </a:cubicBezTo>
                  <a:cubicBezTo>
                    <a:pt x="785" y="311"/>
                    <a:pt x="787" y="310"/>
                    <a:pt x="788" y="310"/>
                  </a:cubicBezTo>
                  <a:cubicBezTo>
                    <a:pt x="791" y="309"/>
                    <a:pt x="796" y="307"/>
                    <a:pt x="802" y="306"/>
                  </a:cubicBezTo>
                  <a:cubicBezTo>
                    <a:pt x="807" y="305"/>
                    <a:pt x="812" y="303"/>
                    <a:pt x="817" y="302"/>
                  </a:cubicBezTo>
                  <a:cubicBezTo>
                    <a:pt x="818" y="301"/>
                    <a:pt x="818" y="301"/>
                    <a:pt x="818" y="301"/>
                  </a:cubicBezTo>
                  <a:cubicBezTo>
                    <a:pt x="825" y="299"/>
                    <a:pt x="834" y="295"/>
                    <a:pt x="836" y="289"/>
                  </a:cubicBezTo>
                  <a:cubicBezTo>
                    <a:pt x="837" y="287"/>
                    <a:pt x="836" y="284"/>
                    <a:pt x="834" y="281"/>
                  </a:cubicBezTo>
                  <a:cubicBezTo>
                    <a:pt x="833" y="280"/>
                    <a:pt x="833" y="280"/>
                    <a:pt x="833" y="280"/>
                  </a:cubicBezTo>
                  <a:cubicBezTo>
                    <a:pt x="831" y="280"/>
                    <a:pt x="831" y="280"/>
                    <a:pt x="831" y="280"/>
                  </a:cubicBezTo>
                  <a:cubicBezTo>
                    <a:pt x="827" y="280"/>
                    <a:pt x="824" y="283"/>
                    <a:pt x="821" y="286"/>
                  </a:cubicBezTo>
                  <a:cubicBezTo>
                    <a:pt x="820" y="287"/>
                    <a:pt x="819" y="287"/>
                    <a:pt x="819" y="288"/>
                  </a:cubicBezTo>
                  <a:cubicBezTo>
                    <a:pt x="816" y="291"/>
                    <a:pt x="816" y="291"/>
                    <a:pt x="816" y="291"/>
                  </a:cubicBezTo>
                  <a:cubicBezTo>
                    <a:pt x="813" y="288"/>
                    <a:pt x="813" y="288"/>
                    <a:pt x="813" y="288"/>
                  </a:cubicBezTo>
                  <a:cubicBezTo>
                    <a:pt x="812" y="287"/>
                    <a:pt x="811" y="287"/>
                    <a:pt x="810" y="287"/>
                  </a:cubicBezTo>
                  <a:cubicBezTo>
                    <a:pt x="809" y="287"/>
                    <a:pt x="809" y="287"/>
                    <a:pt x="809" y="287"/>
                  </a:cubicBezTo>
                  <a:cubicBezTo>
                    <a:pt x="807" y="287"/>
                    <a:pt x="806" y="287"/>
                    <a:pt x="805" y="288"/>
                  </a:cubicBezTo>
                  <a:cubicBezTo>
                    <a:pt x="804" y="288"/>
                    <a:pt x="804" y="288"/>
                    <a:pt x="803" y="289"/>
                  </a:cubicBezTo>
                  <a:cubicBezTo>
                    <a:pt x="801" y="289"/>
                    <a:pt x="801" y="289"/>
                    <a:pt x="801" y="289"/>
                  </a:cubicBezTo>
                  <a:cubicBezTo>
                    <a:pt x="799" y="288"/>
                    <a:pt x="799" y="288"/>
                    <a:pt x="799" y="288"/>
                  </a:cubicBezTo>
                  <a:cubicBezTo>
                    <a:pt x="798" y="287"/>
                    <a:pt x="795" y="284"/>
                    <a:pt x="795" y="281"/>
                  </a:cubicBezTo>
                  <a:cubicBezTo>
                    <a:pt x="794" y="276"/>
                    <a:pt x="797" y="272"/>
                    <a:pt x="801" y="268"/>
                  </a:cubicBezTo>
                  <a:cubicBezTo>
                    <a:pt x="804" y="266"/>
                    <a:pt x="806" y="264"/>
                    <a:pt x="807" y="261"/>
                  </a:cubicBezTo>
                  <a:cubicBezTo>
                    <a:pt x="808" y="260"/>
                    <a:pt x="808" y="260"/>
                    <a:pt x="808" y="260"/>
                  </a:cubicBezTo>
                  <a:cubicBezTo>
                    <a:pt x="807" y="259"/>
                    <a:pt x="807" y="259"/>
                    <a:pt x="807" y="259"/>
                  </a:cubicBezTo>
                  <a:cubicBezTo>
                    <a:pt x="807" y="257"/>
                    <a:pt x="806" y="255"/>
                    <a:pt x="804" y="254"/>
                  </a:cubicBezTo>
                  <a:cubicBezTo>
                    <a:pt x="807" y="246"/>
                    <a:pt x="807" y="246"/>
                    <a:pt x="807" y="246"/>
                  </a:cubicBezTo>
                  <a:cubicBezTo>
                    <a:pt x="808" y="247"/>
                    <a:pt x="810" y="247"/>
                    <a:pt x="811" y="247"/>
                  </a:cubicBezTo>
                  <a:cubicBezTo>
                    <a:pt x="814" y="248"/>
                    <a:pt x="814" y="248"/>
                    <a:pt x="814" y="248"/>
                  </a:cubicBezTo>
                  <a:cubicBezTo>
                    <a:pt x="814" y="251"/>
                    <a:pt x="814" y="251"/>
                    <a:pt x="814" y="251"/>
                  </a:cubicBezTo>
                  <a:cubicBezTo>
                    <a:pt x="814" y="252"/>
                    <a:pt x="815" y="254"/>
                    <a:pt x="817" y="256"/>
                  </a:cubicBezTo>
                  <a:cubicBezTo>
                    <a:pt x="819" y="258"/>
                    <a:pt x="821" y="259"/>
                    <a:pt x="824" y="259"/>
                  </a:cubicBezTo>
                  <a:cubicBezTo>
                    <a:pt x="826" y="259"/>
                    <a:pt x="828" y="259"/>
                    <a:pt x="829" y="258"/>
                  </a:cubicBezTo>
                  <a:cubicBezTo>
                    <a:pt x="831" y="258"/>
                    <a:pt x="831" y="258"/>
                    <a:pt x="831" y="258"/>
                  </a:cubicBezTo>
                  <a:cubicBezTo>
                    <a:pt x="831" y="257"/>
                    <a:pt x="831" y="257"/>
                    <a:pt x="831" y="257"/>
                  </a:cubicBezTo>
                  <a:cubicBezTo>
                    <a:pt x="831" y="255"/>
                    <a:pt x="831" y="254"/>
                    <a:pt x="831" y="252"/>
                  </a:cubicBezTo>
                  <a:cubicBezTo>
                    <a:pt x="827" y="246"/>
                    <a:pt x="827" y="246"/>
                    <a:pt x="827" y="246"/>
                  </a:cubicBezTo>
                  <a:cubicBezTo>
                    <a:pt x="834" y="246"/>
                    <a:pt x="834" y="246"/>
                    <a:pt x="834" y="246"/>
                  </a:cubicBezTo>
                  <a:cubicBezTo>
                    <a:pt x="836" y="246"/>
                    <a:pt x="838" y="246"/>
                    <a:pt x="840" y="246"/>
                  </a:cubicBezTo>
                  <a:cubicBezTo>
                    <a:pt x="843" y="247"/>
                    <a:pt x="845" y="247"/>
                    <a:pt x="847" y="247"/>
                  </a:cubicBezTo>
                  <a:cubicBezTo>
                    <a:pt x="850" y="247"/>
                    <a:pt x="851" y="247"/>
                    <a:pt x="853" y="246"/>
                  </a:cubicBezTo>
                  <a:cubicBezTo>
                    <a:pt x="855" y="246"/>
                    <a:pt x="858" y="245"/>
                    <a:pt x="862" y="243"/>
                  </a:cubicBezTo>
                  <a:cubicBezTo>
                    <a:pt x="867" y="250"/>
                    <a:pt x="867" y="250"/>
                    <a:pt x="867" y="250"/>
                  </a:cubicBezTo>
                  <a:cubicBezTo>
                    <a:pt x="860" y="256"/>
                    <a:pt x="855" y="263"/>
                    <a:pt x="851" y="268"/>
                  </a:cubicBezTo>
                  <a:cubicBezTo>
                    <a:pt x="849" y="270"/>
                    <a:pt x="849" y="270"/>
                    <a:pt x="849" y="270"/>
                  </a:cubicBezTo>
                  <a:cubicBezTo>
                    <a:pt x="851" y="271"/>
                    <a:pt x="851" y="271"/>
                    <a:pt x="851" y="271"/>
                  </a:cubicBezTo>
                  <a:cubicBezTo>
                    <a:pt x="854" y="274"/>
                    <a:pt x="860" y="274"/>
                    <a:pt x="863" y="274"/>
                  </a:cubicBezTo>
                  <a:cubicBezTo>
                    <a:pt x="867" y="274"/>
                    <a:pt x="867" y="274"/>
                    <a:pt x="867" y="274"/>
                  </a:cubicBezTo>
                  <a:cubicBezTo>
                    <a:pt x="869" y="274"/>
                    <a:pt x="870" y="274"/>
                    <a:pt x="872" y="275"/>
                  </a:cubicBezTo>
                  <a:cubicBezTo>
                    <a:pt x="874" y="275"/>
                    <a:pt x="875" y="275"/>
                    <a:pt x="878" y="276"/>
                  </a:cubicBezTo>
                  <a:cubicBezTo>
                    <a:pt x="879" y="276"/>
                    <a:pt x="880" y="276"/>
                    <a:pt x="881" y="276"/>
                  </a:cubicBezTo>
                  <a:cubicBezTo>
                    <a:pt x="883" y="277"/>
                    <a:pt x="885" y="277"/>
                    <a:pt x="887" y="277"/>
                  </a:cubicBezTo>
                  <a:cubicBezTo>
                    <a:pt x="889" y="277"/>
                    <a:pt x="890" y="277"/>
                    <a:pt x="892" y="278"/>
                  </a:cubicBezTo>
                  <a:cubicBezTo>
                    <a:pt x="893" y="278"/>
                    <a:pt x="895" y="279"/>
                    <a:pt x="896" y="281"/>
                  </a:cubicBezTo>
                  <a:cubicBezTo>
                    <a:pt x="898" y="282"/>
                    <a:pt x="900" y="284"/>
                    <a:pt x="904" y="284"/>
                  </a:cubicBezTo>
                  <a:cubicBezTo>
                    <a:pt x="907" y="284"/>
                    <a:pt x="910" y="283"/>
                    <a:pt x="912" y="280"/>
                  </a:cubicBezTo>
                  <a:cubicBezTo>
                    <a:pt x="913" y="277"/>
                    <a:pt x="913" y="272"/>
                    <a:pt x="911" y="269"/>
                  </a:cubicBezTo>
                  <a:cubicBezTo>
                    <a:pt x="910" y="267"/>
                    <a:pt x="910" y="267"/>
                    <a:pt x="910" y="267"/>
                  </a:cubicBezTo>
                  <a:cubicBezTo>
                    <a:pt x="911" y="264"/>
                    <a:pt x="911" y="264"/>
                    <a:pt x="911" y="264"/>
                  </a:cubicBezTo>
                  <a:cubicBezTo>
                    <a:pt x="912" y="261"/>
                    <a:pt x="913" y="258"/>
                    <a:pt x="911" y="254"/>
                  </a:cubicBezTo>
                  <a:cubicBezTo>
                    <a:pt x="909" y="250"/>
                    <a:pt x="905" y="249"/>
                    <a:pt x="900" y="249"/>
                  </a:cubicBezTo>
                  <a:cubicBezTo>
                    <a:pt x="900" y="249"/>
                    <a:pt x="900" y="249"/>
                    <a:pt x="900" y="249"/>
                  </a:cubicBezTo>
                  <a:cubicBezTo>
                    <a:pt x="899" y="250"/>
                    <a:pt x="899" y="250"/>
                    <a:pt x="899" y="250"/>
                  </a:cubicBezTo>
                  <a:cubicBezTo>
                    <a:pt x="895" y="249"/>
                    <a:pt x="895" y="249"/>
                    <a:pt x="895" y="249"/>
                  </a:cubicBezTo>
                  <a:cubicBezTo>
                    <a:pt x="895" y="248"/>
                    <a:pt x="895" y="248"/>
                    <a:pt x="895" y="248"/>
                  </a:cubicBezTo>
                  <a:cubicBezTo>
                    <a:pt x="887" y="247"/>
                    <a:pt x="887" y="247"/>
                    <a:pt x="887" y="247"/>
                  </a:cubicBezTo>
                  <a:cubicBezTo>
                    <a:pt x="894" y="242"/>
                    <a:pt x="894" y="242"/>
                    <a:pt x="894" y="242"/>
                  </a:cubicBezTo>
                  <a:cubicBezTo>
                    <a:pt x="894" y="241"/>
                    <a:pt x="894" y="241"/>
                    <a:pt x="894" y="241"/>
                  </a:cubicBezTo>
                  <a:cubicBezTo>
                    <a:pt x="896" y="240"/>
                    <a:pt x="896" y="240"/>
                    <a:pt x="896" y="240"/>
                  </a:cubicBezTo>
                  <a:cubicBezTo>
                    <a:pt x="898" y="239"/>
                    <a:pt x="899" y="238"/>
                    <a:pt x="900" y="236"/>
                  </a:cubicBezTo>
                  <a:cubicBezTo>
                    <a:pt x="900" y="236"/>
                    <a:pt x="900" y="236"/>
                    <a:pt x="900" y="236"/>
                  </a:cubicBezTo>
                  <a:cubicBezTo>
                    <a:pt x="900" y="235"/>
                    <a:pt x="900" y="235"/>
                    <a:pt x="900" y="235"/>
                  </a:cubicBezTo>
                  <a:cubicBezTo>
                    <a:pt x="900" y="230"/>
                    <a:pt x="902" y="227"/>
                    <a:pt x="904" y="224"/>
                  </a:cubicBezTo>
                  <a:cubicBezTo>
                    <a:pt x="907" y="221"/>
                    <a:pt x="909" y="218"/>
                    <a:pt x="909" y="212"/>
                  </a:cubicBezTo>
                  <a:cubicBezTo>
                    <a:pt x="908" y="209"/>
                    <a:pt x="906" y="207"/>
                    <a:pt x="904" y="206"/>
                  </a:cubicBezTo>
                  <a:cubicBezTo>
                    <a:pt x="903" y="205"/>
                    <a:pt x="902" y="204"/>
                    <a:pt x="901" y="202"/>
                  </a:cubicBezTo>
                  <a:cubicBezTo>
                    <a:pt x="901" y="202"/>
                    <a:pt x="900" y="201"/>
                    <a:pt x="900" y="200"/>
                  </a:cubicBezTo>
                  <a:cubicBezTo>
                    <a:pt x="899" y="198"/>
                    <a:pt x="898" y="196"/>
                    <a:pt x="896" y="194"/>
                  </a:cubicBezTo>
                  <a:cubicBezTo>
                    <a:pt x="894" y="192"/>
                    <a:pt x="891" y="191"/>
                    <a:pt x="887" y="190"/>
                  </a:cubicBezTo>
                  <a:cubicBezTo>
                    <a:pt x="882" y="188"/>
                    <a:pt x="878" y="187"/>
                    <a:pt x="877" y="181"/>
                  </a:cubicBezTo>
                  <a:cubicBezTo>
                    <a:pt x="877" y="179"/>
                    <a:pt x="878" y="177"/>
                    <a:pt x="878" y="174"/>
                  </a:cubicBezTo>
                  <a:cubicBezTo>
                    <a:pt x="878" y="171"/>
                    <a:pt x="878" y="168"/>
                    <a:pt x="878" y="164"/>
                  </a:cubicBezTo>
                  <a:cubicBezTo>
                    <a:pt x="877" y="154"/>
                    <a:pt x="872" y="139"/>
                    <a:pt x="866" y="138"/>
                  </a:cubicBezTo>
                  <a:cubicBezTo>
                    <a:pt x="866" y="138"/>
                    <a:pt x="865" y="138"/>
                    <a:pt x="864" y="138"/>
                  </a:cubicBezTo>
                  <a:cubicBezTo>
                    <a:pt x="860" y="138"/>
                    <a:pt x="856" y="142"/>
                    <a:pt x="852" y="145"/>
                  </a:cubicBezTo>
                  <a:cubicBezTo>
                    <a:pt x="849" y="148"/>
                    <a:pt x="846" y="151"/>
                    <a:pt x="843" y="152"/>
                  </a:cubicBezTo>
                  <a:cubicBezTo>
                    <a:pt x="840" y="154"/>
                    <a:pt x="835" y="156"/>
                    <a:pt x="831" y="156"/>
                  </a:cubicBezTo>
                  <a:cubicBezTo>
                    <a:pt x="830" y="156"/>
                    <a:pt x="830" y="155"/>
                    <a:pt x="829" y="155"/>
                  </a:cubicBezTo>
                  <a:cubicBezTo>
                    <a:pt x="829" y="155"/>
                    <a:pt x="829" y="155"/>
                    <a:pt x="829" y="155"/>
                  </a:cubicBezTo>
                  <a:cubicBezTo>
                    <a:pt x="829" y="155"/>
                    <a:pt x="829" y="155"/>
                    <a:pt x="829" y="155"/>
                  </a:cubicBezTo>
                  <a:cubicBezTo>
                    <a:pt x="827" y="155"/>
                    <a:pt x="822" y="151"/>
                    <a:pt x="822" y="147"/>
                  </a:cubicBezTo>
                  <a:cubicBezTo>
                    <a:pt x="822" y="145"/>
                    <a:pt x="822" y="144"/>
                    <a:pt x="824" y="142"/>
                  </a:cubicBezTo>
                  <a:cubicBezTo>
                    <a:pt x="825" y="140"/>
                    <a:pt x="827" y="138"/>
                    <a:pt x="827" y="134"/>
                  </a:cubicBezTo>
                  <a:cubicBezTo>
                    <a:pt x="827" y="134"/>
                    <a:pt x="827" y="134"/>
                    <a:pt x="827" y="134"/>
                  </a:cubicBezTo>
                  <a:cubicBezTo>
                    <a:pt x="827" y="133"/>
                    <a:pt x="827" y="133"/>
                    <a:pt x="827" y="133"/>
                  </a:cubicBezTo>
                  <a:cubicBezTo>
                    <a:pt x="827" y="130"/>
                    <a:pt x="824" y="129"/>
                    <a:pt x="821" y="128"/>
                  </a:cubicBezTo>
                  <a:cubicBezTo>
                    <a:pt x="820" y="128"/>
                    <a:pt x="819" y="127"/>
                    <a:pt x="818" y="126"/>
                  </a:cubicBezTo>
                  <a:cubicBezTo>
                    <a:pt x="816" y="125"/>
                    <a:pt x="815" y="124"/>
                    <a:pt x="813" y="122"/>
                  </a:cubicBezTo>
                  <a:cubicBezTo>
                    <a:pt x="811" y="119"/>
                    <a:pt x="807" y="115"/>
                    <a:pt x="803" y="114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0" y="114"/>
                    <a:pt x="798" y="115"/>
                    <a:pt x="796" y="116"/>
                  </a:cubicBezTo>
                  <a:cubicBezTo>
                    <a:pt x="794" y="116"/>
                    <a:pt x="793" y="117"/>
                    <a:pt x="793" y="117"/>
                  </a:cubicBezTo>
                  <a:cubicBezTo>
                    <a:pt x="791" y="117"/>
                    <a:pt x="791" y="117"/>
                    <a:pt x="791" y="117"/>
                  </a:cubicBezTo>
                  <a:cubicBezTo>
                    <a:pt x="788" y="117"/>
                    <a:pt x="784" y="116"/>
                    <a:pt x="781" y="115"/>
                  </a:cubicBezTo>
                  <a:cubicBezTo>
                    <a:pt x="777" y="113"/>
                    <a:pt x="774" y="112"/>
                    <a:pt x="771" y="112"/>
                  </a:cubicBezTo>
                  <a:cubicBezTo>
                    <a:pt x="770" y="112"/>
                    <a:pt x="769" y="112"/>
                    <a:pt x="769" y="113"/>
                  </a:cubicBezTo>
                  <a:cubicBezTo>
                    <a:pt x="764" y="114"/>
                    <a:pt x="761" y="118"/>
                    <a:pt x="759" y="122"/>
                  </a:cubicBezTo>
                  <a:cubicBezTo>
                    <a:pt x="758" y="125"/>
                    <a:pt x="756" y="129"/>
                    <a:pt x="753" y="130"/>
                  </a:cubicBezTo>
                  <a:cubicBezTo>
                    <a:pt x="751" y="130"/>
                    <a:pt x="751" y="130"/>
                    <a:pt x="751" y="130"/>
                  </a:cubicBezTo>
                  <a:cubicBezTo>
                    <a:pt x="752" y="133"/>
                    <a:pt x="752" y="133"/>
                    <a:pt x="752" y="133"/>
                  </a:cubicBezTo>
                  <a:cubicBezTo>
                    <a:pt x="751" y="133"/>
                    <a:pt x="751" y="133"/>
                    <a:pt x="751" y="133"/>
                  </a:cubicBezTo>
                  <a:cubicBezTo>
                    <a:pt x="751" y="135"/>
                    <a:pt x="750" y="136"/>
                    <a:pt x="748" y="139"/>
                  </a:cubicBezTo>
                  <a:cubicBezTo>
                    <a:pt x="746" y="141"/>
                    <a:pt x="744" y="143"/>
                    <a:pt x="744" y="146"/>
                  </a:cubicBezTo>
                  <a:cubicBezTo>
                    <a:pt x="743" y="148"/>
                    <a:pt x="744" y="151"/>
                    <a:pt x="744" y="153"/>
                  </a:cubicBezTo>
                  <a:cubicBezTo>
                    <a:pt x="745" y="154"/>
                    <a:pt x="745" y="155"/>
                    <a:pt x="745" y="156"/>
                  </a:cubicBezTo>
                  <a:cubicBezTo>
                    <a:pt x="745" y="166"/>
                    <a:pt x="743" y="175"/>
                    <a:pt x="736" y="182"/>
                  </a:cubicBezTo>
                  <a:cubicBezTo>
                    <a:pt x="728" y="190"/>
                    <a:pt x="715" y="195"/>
                    <a:pt x="699" y="195"/>
                  </a:cubicBezTo>
                  <a:cubicBezTo>
                    <a:pt x="699" y="195"/>
                    <a:pt x="696" y="195"/>
                    <a:pt x="696" y="195"/>
                  </a:cubicBezTo>
                  <a:cubicBezTo>
                    <a:pt x="695" y="196"/>
                    <a:pt x="695" y="196"/>
                    <a:pt x="695" y="196"/>
                  </a:cubicBezTo>
                  <a:cubicBezTo>
                    <a:pt x="692" y="199"/>
                    <a:pt x="691" y="205"/>
                    <a:pt x="690" y="210"/>
                  </a:cubicBezTo>
                  <a:cubicBezTo>
                    <a:pt x="689" y="213"/>
                    <a:pt x="689" y="216"/>
                    <a:pt x="688" y="219"/>
                  </a:cubicBezTo>
                  <a:cubicBezTo>
                    <a:pt x="686" y="224"/>
                    <a:pt x="678" y="229"/>
                    <a:pt x="673" y="229"/>
                  </a:cubicBezTo>
                  <a:cubicBezTo>
                    <a:pt x="672" y="229"/>
                    <a:pt x="672" y="229"/>
                    <a:pt x="672" y="229"/>
                  </a:cubicBezTo>
                  <a:cubicBezTo>
                    <a:pt x="672" y="229"/>
                    <a:pt x="672" y="229"/>
                    <a:pt x="672" y="229"/>
                  </a:cubicBezTo>
                  <a:cubicBezTo>
                    <a:pt x="669" y="229"/>
                    <a:pt x="665" y="224"/>
                    <a:pt x="665" y="221"/>
                  </a:cubicBezTo>
                  <a:cubicBezTo>
                    <a:pt x="665" y="221"/>
                    <a:pt x="665" y="221"/>
                    <a:pt x="665" y="221"/>
                  </a:cubicBezTo>
                  <a:cubicBezTo>
                    <a:pt x="665" y="220"/>
                    <a:pt x="665" y="220"/>
                    <a:pt x="665" y="220"/>
                  </a:cubicBezTo>
                  <a:cubicBezTo>
                    <a:pt x="665" y="219"/>
                    <a:pt x="666" y="218"/>
                    <a:pt x="667" y="217"/>
                  </a:cubicBezTo>
                  <a:cubicBezTo>
                    <a:pt x="668" y="214"/>
                    <a:pt x="670" y="212"/>
                    <a:pt x="669" y="209"/>
                  </a:cubicBezTo>
                  <a:cubicBezTo>
                    <a:pt x="669" y="206"/>
                    <a:pt x="669" y="206"/>
                    <a:pt x="669" y="206"/>
                  </a:cubicBezTo>
                  <a:cubicBezTo>
                    <a:pt x="671" y="204"/>
                    <a:pt x="671" y="204"/>
                    <a:pt x="671" y="204"/>
                  </a:cubicBezTo>
                  <a:cubicBezTo>
                    <a:pt x="674" y="201"/>
                    <a:pt x="677" y="198"/>
                    <a:pt x="676" y="194"/>
                  </a:cubicBezTo>
                  <a:cubicBezTo>
                    <a:pt x="676" y="191"/>
                    <a:pt x="674" y="188"/>
                    <a:pt x="667" y="188"/>
                  </a:cubicBezTo>
                  <a:cubicBezTo>
                    <a:pt x="665" y="188"/>
                    <a:pt x="664" y="188"/>
                    <a:pt x="662" y="188"/>
                  </a:cubicBezTo>
                  <a:cubicBezTo>
                    <a:pt x="661" y="188"/>
                    <a:pt x="660" y="188"/>
                    <a:pt x="659" y="188"/>
                  </a:cubicBezTo>
                  <a:cubicBezTo>
                    <a:pt x="658" y="188"/>
                    <a:pt x="657" y="188"/>
                    <a:pt x="656" y="188"/>
                  </a:cubicBezTo>
                  <a:cubicBezTo>
                    <a:pt x="650" y="187"/>
                    <a:pt x="642" y="184"/>
                    <a:pt x="637" y="181"/>
                  </a:cubicBezTo>
                  <a:cubicBezTo>
                    <a:pt x="635" y="180"/>
                    <a:pt x="633" y="178"/>
                    <a:pt x="630" y="176"/>
                  </a:cubicBezTo>
                  <a:cubicBezTo>
                    <a:pt x="626" y="173"/>
                    <a:pt x="621" y="169"/>
                    <a:pt x="614" y="168"/>
                  </a:cubicBezTo>
                  <a:cubicBezTo>
                    <a:pt x="613" y="168"/>
                    <a:pt x="613" y="168"/>
                    <a:pt x="612" y="168"/>
                  </a:cubicBezTo>
                  <a:cubicBezTo>
                    <a:pt x="611" y="168"/>
                    <a:pt x="609" y="168"/>
                    <a:pt x="608" y="168"/>
                  </a:cubicBezTo>
                  <a:cubicBezTo>
                    <a:pt x="601" y="169"/>
                    <a:pt x="601" y="169"/>
                    <a:pt x="601" y="169"/>
                  </a:cubicBezTo>
                  <a:cubicBezTo>
                    <a:pt x="603" y="162"/>
                    <a:pt x="603" y="162"/>
                    <a:pt x="603" y="162"/>
                  </a:cubicBezTo>
                  <a:cubicBezTo>
                    <a:pt x="604" y="161"/>
                    <a:pt x="604" y="160"/>
                    <a:pt x="605" y="159"/>
                  </a:cubicBezTo>
                  <a:cubicBezTo>
                    <a:pt x="605" y="159"/>
                    <a:pt x="605" y="159"/>
                    <a:pt x="605" y="159"/>
                  </a:cubicBezTo>
                  <a:cubicBezTo>
                    <a:pt x="604" y="156"/>
                    <a:pt x="603" y="155"/>
                    <a:pt x="600" y="153"/>
                  </a:cubicBezTo>
                  <a:cubicBezTo>
                    <a:pt x="597" y="150"/>
                    <a:pt x="597" y="150"/>
                    <a:pt x="597" y="150"/>
                  </a:cubicBezTo>
                  <a:cubicBezTo>
                    <a:pt x="599" y="147"/>
                    <a:pt x="599" y="147"/>
                    <a:pt x="599" y="147"/>
                  </a:cubicBezTo>
                  <a:cubicBezTo>
                    <a:pt x="601" y="144"/>
                    <a:pt x="604" y="141"/>
                    <a:pt x="606" y="139"/>
                  </a:cubicBezTo>
                  <a:cubicBezTo>
                    <a:pt x="610" y="136"/>
                    <a:pt x="616" y="132"/>
                    <a:pt x="623" y="129"/>
                  </a:cubicBezTo>
                  <a:cubicBezTo>
                    <a:pt x="626" y="127"/>
                    <a:pt x="626" y="127"/>
                    <a:pt x="626" y="127"/>
                  </a:cubicBezTo>
                  <a:cubicBezTo>
                    <a:pt x="636" y="122"/>
                    <a:pt x="643" y="118"/>
                    <a:pt x="649" y="116"/>
                  </a:cubicBezTo>
                  <a:cubicBezTo>
                    <a:pt x="651" y="116"/>
                    <a:pt x="652" y="116"/>
                    <a:pt x="654" y="115"/>
                  </a:cubicBezTo>
                  <a:cubicBezTo>
                    <a:pt x="656" y="115"/>
                    <a:pt x="657" y="115"/>
                    <a:pt x="659" y="114"/>
                  </a:cubicBezTo>
                  <a:cubicBezTo>
                    <a:pt x="663" y="113"/>
                    <a:pt x="666" y="111"/>
                    <a:pt x="669" y="109"/>
                  </a:cubicBezTo>
                  <a:cubicBezTo>
                    <a:pt x="672" y="107"/>
                    <a:pt x="675" y="105"/>
                    <a:pt x="679" y="104"/>
                  </a:cubicBezTo>
                  <a:cubicBezTo>
                    <a:pt x="681" y="104"/>
                    <a:pt x="683" y="103"/>
                    <a:pt x="685" y="103"/>
                  </a:cubicBezTo>
                  <a:cubicBezTo>
                    <a:pt x="687" y="103"/>
                    <a:pt x="689" y="103"/>
                    <a:pt x="691" y="102"/>
                  </a:cubicBezTo>
                  <a:cubicBezTo>
                    <a:pt x="693" y="102"/>
                    <a:pt x="694" y="101"/>
                    <a:pt x="696" y="101"/>
                  </a:cubicBezTo>
                  <a:cubicBezTo>
                    <a:pt x="704" y="97"/>
                    <a:pt x="704" y="97"/>
                    <a:pt x="704" y="97"/>
                  </a:cubicBezTo>
                  <a:cubicBezTo>
                    <a:pt x="702" y="105"/>
                    <a:pt x="702" y="105"/>
                    <a:pt x="702" y="105"/>
                  </a:cubicBezTo>
                  <a:cubicBezTo>
                    <a:pt x="703" y="106"/>
                    <a:pt x="703" y="106"/>
                    <a:pt x="703" y="106"/>
                  </a:cubicBezTo>
                  <a:cubicBezTo>
                    <a:pt x="705" y="109"/>
                    <a:pt x="708" y="111"/>
                    <a:pt x="711" y="112"/>
                  </a:cubicBezTo>
                  <a:cubicBezTo>
                    <a:pt x="715" y="112"/>
                    <a:pt x="715" y="112"/>
                    <a:pt x="715" y="112"/>
                  </a:cubicBezTo>
                  <a:cubicBezTo>
                    <a:pt x="715" y="116"/>
                    <a:pt x="715" y="116"/>
                    <a:pt x="715" y="116"/>
                  </a:cubicBezTo>
                  <a:cubicBezTo>
                    <a:pt x="715" y="117"/>
                    <a:pt x="715" y="117"/>
                    <a:pt x="715" y="118"/>
                  </a:cubicBezTo>
                  <a:cubicBezTo>
                    <a:pt x="716" y="120"/>
                    <a:pt x="718" y="122"/>
                    <a:pt x="721" y="122"/>
                  </a:cubicBezTo>
                  <a:cubicBezTo>
                    <a:pt x="725" y="122"/>
                    <a:pt x="729" y="120"/>
                    <a:pt x="731" y="118"/>
                  </a:cubicBezTo>
                  <a:cubicBezTo>
                    <a:pt x="732" y="117"/>
                    <a:pt x="733" y="116"/>
                    <a:pt x="733" y="115"/>
                  </a:cubicBezTo>
                  <a:cubicBezTo>
                    <a:pt x="733" y="113"/>
                    <a:pt x="732" y="112"/>
                    <a:pt x="731" y="111"/>
                  </a:cubicBezTo>
                  <a:cubicBezTo>
                    <a:pt x="735" y="104"/>
                    <a:pt x="735" y="104"/>
                    <a:pt x="735" y="104"/>
                  </a:cubicBezTo>
                  <a:cubicBezTo>
                    <a:pt x="737" y="104"/>
                    <a:pt x="738" y="105"/>
                    <a:pt x="740" y="106"/>
                  </a:cubicBezTo>
                  <a:cubicBezTo>
                    <a:pt x="743" y="107"/>
                    <a:pt x="745" y="109"/>
                    <a:pt x="748" y="109"/>
                  </a:cubicBezTo>
                  <a:cubicBezTo>
                    <a:pt x="750" y="109"/>
                    <a:pt x="753" y="108"/>
                    <a:pt x="755" y="103"/>
                  </a:cubicBezTo>
                  <a:cubicBezTo>
                    <a:pt x="756" y="102"/>
                    <a:pt x="756" y="102"/>
                    <a:pt x="756" y="102"/>
                  </a:cubicBezTo>
                  <a:cubicBezTo>
                    <a:pt x="756" y="101"/>
                    <a:pt x="756" y="101"/>
                    <a:pt x="756" y="101"/>
                  </a:cubicBezTo>
                  <a:cubicBezTo>
                    <a:pt x="754" y="96"/>
                    <a:pt x="750" y="93"/>
                    <a:pt x="746" y="91"/>
                  </a:cubicBezTo>
                  <a:cubicBezTo>
                    <a:pt x="740" y="86"/>
                    <a:pt x="740" y="86"/>
                    <a:pt x="740" y="86"/>
                  </a:cubicBezTo>
                  <a:cubicBezTo>
                    <a:pt x="747" y="83"/>
                    <a:pt x="747" y="83"/>
                    <a:pt x="747" y="83"/>
                  </a:cubicBezTo>
                  <a:cubicBezTo>
                    <a:pt x="748" y="83"/>
                    <a:pt x="748" y="82"/>
                    <a:pt x="749" y="82"/>
                  </a:cubicBezTo>
                  <a:cubicBezTo>
                    <a:pt x="751" y="81"/>
                    <a:pt x="752" y="80"/>
                    <a:pt x="752" y="80"/>
                  </a:cubicBezTo>
                  <a:cubicBezTo>
                    <a:pt x="754" y="79"/>
                    <a:pt x="757" y="79"/>
                    <a:pt x="759" y="78"/>
                  </a:cubicBezTo>
                  <a:cubicBezTo>
                    <a:pt x="765" y="77"/>
                    <a:pt x="771" y="76"/>
                    <a:pt x="775" y="72"/>
                  </a:cubicBezTo>
                  <a:cubicBezTo>
                    <a:pt x="777" y="70"/>
                    <a:pt x="778" y="68"/>
                    <a:pt x="778" y="66"/>
                  </a:cubicBezTo>
                  <a:cubicBezTo>
                    <a:pt x="779" y="64"/>
                    <a:pt x="779" y="63"/>
                    <a:pt x="780" y="62"/>
                  </a:cubicBezTo>
                  <a:cubicBezTo>
                    <a:pt x="780" y="62"/>
                    <a:pt x="780" y="62"/>
                    <a:pt x="780" y="62"/>
                  </a:cubicBezTo>
                  <a:cubicBezTo>
                    <a:pt x="780" y="61"/>
                    <a:pt x="780" y="61"/>
                    <a:pt x="780" y="61"/>
                  </a:cubicBezTo>
                  <a:cubicBezTo>
                    <a:pt x="781" y="61"/>
                    <a:pt x="782" y="60"/>
                    <a:pt x="784" y="59"/>
                  </a:cubicBezTo>
                  <a:cubicBezTo>
                    <a:pt x="786" y="58"/>
                    <a:pt x="788" y="57"/>
                    <a:pt x="789" y="55"/>
                  </a:cubicBezTo>
                  <a:cubicBezTo>
                    <a:pt x="790" y="53"/>
                    <a:pt x="791" y="52"/>
                    <a:pt x="791" y="50"/>
                  </a:cubicBezTo>
                  <a:cubicBezTo>
                    <a:pt x="791" y="47"/>
                    <a:pt x="791" y="47"/>
                    <a:pt x="791" y="47"/>
                  </a:cubicBezTo>
                  <a:cubicBezTo>
                    <a:pt x="794" y="47"/>
                    <a:pt x="794" y="47"/>
                    <a:pt x="794" y="47"/>
                  </a:cubicBezTo>
                  <a:cubicBezTo>
                    <a:pt x="795" y="47"/>
                    <a:pt x="796" y="46"/>
                    <a:pt x="797" y="46"/>
                  </a:cubicBezTo>
                  <a:cubicBezTo>
                    <a:pt x="799" y="46"/>
                    <a:pt x="802" y="47"/>
                    <a:pt x="805" y="47"/>
                  </a:cubicBezTo>
                  <a:cubicBezTo>
                    <a:pt x="807" y="47"/>
                    <a:pt x="810" y="48"/>
                    <a:pt x="812" y="48"/>
                  </a:cubicBezTo>
                  <a:cubicBezTo>
                    <a:pt x="813" y="48"/>
                    <a:pt x="814" y="48"/>
                    <a:pt x="815" y="48"/>
                  </a:cubicBezTo>
                  <a:cubicBezTo>
                    <a:pt x="817" y="47"/>
                    <a:pt x="818" y="47"/>
                    <a:pt x="820" y="46"/>
                  </a:cubicBezTo>
                  <a:cubicBezTo>
                    <a:pt x="822" y="45"/>
                    <a:pt x="822" y="45"/>
                    <a:pt x="823" y="45"/>
                  </a:cubicBezTo>
                  <a:cubicBezTo>
                    <a:pt x="823" y="45"/>
                    <a:pt x="823" y="45"/>
                    <a:pt x="823" y="45"/>
                  </a:cubicBezTo>
                  <a:cubicBezTo>
                    <a:pt x="824" y="45"/>
                    <a:pt x="824" y="45"/>
                    <a:pt x="824" y="45"/>
                  </a:cubicBezTo>
                  <a:cubicBezTo>
                    <a:pt x="826" y="45"/>
                    <a:pt x="828" y="46"/>
                    <a:pt x="831" y="50"/>
                  </a:cubicBezTo>
                  <a:cubicBezTo>
                    <a:pt x="836" y="58"/>
                    <a:pt x="836" y="58"/>
                    <a:pt x="836" y="58"/>
                  </a:cubicBezTo>
                  <a:cubicBezTo>
                    <a:pt x="836" y="58"/>
                    <a:pt x="836" y="58"/>
                    <a:pt x="836" y="58"/>
                  </a:cubicBezTo>
                  <a:cubicBezTo>
                    <a:pt x="839" y="59"/>
                    <a:pt x="839" y="59"/>
                    <a:pt x="839" y="59"/>
                  </a:cubicBezTo>
                  <a:cubicBezTo>
                    <a:pt x="841" y="60"/>
                    <a:pt x="842" y="60"/>
                    <a:pt x="843" y="61"/>
                  </a:cubicBezTo>
                  <a:cubicBezTo>
                    <a:pt x="852" y="64"/>
                    <a:pt x="852" y="64"/>
                    <a:pt x="852" y="64"/>
                  </a:cubicBezTo>
                  <a:cubicBezTo>
                    <a:pt x="845" y="69"/>
                    <a:pt x="845" y="69"/>
                    <a:pt x="845" y="69"/>
                  </a:cubicBezTo>
                  <a:cubicBezTo>
                    <a:pt x="843" y="70"/>
                    <a:pt x="841" y="71"/>
                    <a:pt x="837" y="72"/>
                  </a:cubicBezTo>
                  <a:cubicBezTo>
                    <a:pt x="828" y="75"/>
                    <a:pt x="828" y="75"/>
                    <a:pt x="828" y="75"/>
                  </a:cubicBezTo>
                  <a:cubicBezTo>
                    <a:pt x="824" y="80"/>
                    <a:pt x="824" y="80"/>
                    <a:pt x="824" y="80"/>
                  </a:cubicBezTo>
                  <a:cubicBezTo>
                    <a:pt x="823" y="82"/>
                    <a:pt x="821" y="84"/>
                    <a:pt x="819" y="84"/>
                  </a:cubicBezTo>
                  <a:cubicBezTo>
                    <a:pt x="817" y="85"/>
                    <a:pt x="814" y="86"/>
                    <a:pt x="810" y="86"/>
                  </a:cubicBezTo>
                  <a:cubicBezTo>
                    <a:pt x="808" y="86"/>
                    <a:pt x="806" y="86"/>
                    <a:pt x="803" y="85"/>
                  </a:cubicBezTo>
                  <a:cubicBezTo>
                    <a:pt x="801" y="85"/>
                    <a:pt x="799" y="85"/>
                    <a:pt x="797" y="85"/>
                  </a:cubicBezTo>
                  <a:cubicBezTo>
                    <a:pt x="791" y="85"/>
                    <a:pt x="784" y="86"/>
                    <a:pt x="782" y="94"/>
                  </a:cubicBezTo>
                  <a:cubicBezTo>
                    <a:pt x="781" y="95"/>
                    <a:pt x="781" y="95"/>
                    <a:pt x="781" y="95"/>
                  </a:cubicBezTo>
                  <a:cubicBezTo>
                    <a:pt x="782" y="96"/>
                    <a:pt x="782" y="96"/>
                    <a:pt x="782" y="96"/>
                  </a:cubicBezTo>
                  <a:cubicBezTo>
                    <a:pt x="784" y="99"/>
                    <a:pt x="787" y="101"/>
                    <a:pt x="791" y="101"/>
                  </a:cubicBezTo>
                  <a:cubicBezTo>
                    <a:pt x="794" y="101"/>
                    <a:pt x="797" y="100"/>
                    <a:pt x="800" y="98"/>
                  </a:cubicBezTo>
                  <a:cubicBezTo>
                    <a:pt x="803" y="97"/>
                    <a:pt x="806" y="96"/>
                    <a:pt x="808" y="96"/>
                  </a:cubicBezTo>
                  <a:cubicBezTo>
                    <a:pt x="812" y="96"/>
                    <a:pt x="818" y="101"/>
                    <a:pt x="821" y="104"/>
                  </a:cubicBezTo>
                  <a:cubicBezTo>
                    <a:pt x="822" y="105"/>
                    <a:pt x="823" y="106"/>
                    <a:pt x="824" y="109"/>
                  </a:cubicBezTo>
                  <a:cubicBezTo>
                    <a:pt x="825" y="111"/>
                    <a:pt x="826" y="114"/>
                    <a:pt x="829" y="115"/>
                  </a:cubicBezTo>
                  <a:cubicBezTo>
                    <a:pt x="831" y="116"/>
                    <a:pt x="833" y="117"/>
                    <a:pt x="835" y="117"/>
                  </a:cubicBezTo>
                  <a:cubicBezTo>
                    <a:pt x="836" y="117"/>
                    <a:pt x="838" y="117"/>
                    <a:pt x="838" y="117"/>
                  </a:cubicBezTo>
                  <a:cubicBezTo>
                    <a:pt x="841" y="118"/>
                    <a:pt x="843" y="119"/>
                    <a:pt x="845" y="120"/>
                  </a:cubicBezTo>
                  <a:cubicBezTo>
                    <a:pt x="850" y="122"/>
                    <a:pt x="855" y="123"/>
                    <a:pt x="860" y="123"/>
                  </a:cubicBezTo>
                  <a:cubicBezTo>
                    <a:pt x="862" y="123"/>
                    <a:pt x="864" y="123"/>
                    <a:pt x="865" y="123"/>
                  </a:cubicBezTo>
                  <a:cubicBezTo>
                    <a:pt x="866" y="123"/>
                    <a:pt x="866" y="123"/>
                    <a:pt x="866" y="123"/>
                  </a:cubicBezTo>
                  <a:cubicBezTo>
                    <a:pt x="867" y="122"/>
                    <a:pt x="867" y="122"/>
                    <a:pt x="867" y="122"/>
                  </a:cubicBezTo>
                  <a:cubicBezTo>
                    <a:pt x="867" y="121"/>
                    <a:pt x="868" y="120"/>
                    <a:pt x="868" y="119"/>
                  </a:cubicBezTo>
                  <a:cubicBezTo>
                    <a:pt x="868" y="112"/>
                    <a:pt x="868" y="112"/>
                    <a:pt x="868" y="112"/>
                  </a:cubicBezTo>
                  <a:cubicBezTo>
                    <a:pt x="874" y="115"/>
                    <a:pt x="874" y="115"/>
                    <a:pt x="874" y="115"/>
                  </a:cubicBezTo>
                  <a:cubicBezTo>
                    <a:pt x="875" y="115"/>
                    <a:pt x="876" y="116"/>
                    <a:pt x="877" y="116"/>
                  </a:cubicBezTo>
                  <a:cubicBezTo>
                    <a:pt x="878" y="117"/>
                    <a:pt x="878" y="117"/>
                    <a:pt x="878" y="117"/>
                  </a:cubicBezTo>
                  <a:cubicBezTo>
                    <a:pt x="879" y="116"/>
                    <a:pt x="879" y="116"/>
                    <a:pt x="879" y="116"/>
                  </a:cubicBezTo>
                  <a:cubicBezTo>
                    <a:pt x="880" y="115"/>
                    <a:pt x="882" y="114"/>
                    <a:pt x="883" y="113"/>
                  </a:cubicBezTo>
                  <a:cubicBezTo>
                    <a:pt x="888" y="110"/>
                    <a:pt x="891" y="108"/>
                    <a:pt x="891" y="100"/>
                  </a:cubicBezTo>
                  <a:cubicBezTo>
                    <a:pt x="891" y="96"/>
                    <a:pt x="888" y="94"/>
                    <a:pt x="886" y="92"/>
                  </a:cubicBezTo>
                  <a:cubicBezTo>
                    <a:pt x="884" y="90"/>
                    <a:pt x="882" y="88"/>
                    <a:pt x="882" y="86"/>
                  </a:cubicBezTo>
                  <a:cubicBezTo>
                    <a:pt x="882" y="83"/>
                    <a:pt x="882" y="83"/>
                    <a:pt x="882" y="83"/>
                  </a:cubicBezTo>
                  <a:cubicBezTo>
                    <a:pt x="885" y="81"/>
                    <a:pt x="885" y="81"/>
                    <a:pt x="885" y="81"/>
                  </a:cubicBezTo>
                  <a:cubicBezTo>
                    <a:pt x="885" y="81"/>
                    <a:pt x="886" y="81"/>
                    <a:pt x="887" y="81"/>
                  </a:cubicBezTo>
                  <a:cubicBezTo>
                    <a:pt x="890" y="81"/>
                    <a:pt x="892" y="83"/>
                    <a:pt x="894" y="86"/>
                  </a:cubicBezTo>
                  <a:cubicBezTo>
                    <a:pt x="896" y="89"/>
                    <a:pt x="899" y="92"/>
                    <a:pt x="902" y="93"/>
                  </a:cubicBezTo>
                  <a:cubicBezTo>
                    <a:pt x="903" y="93"/>
                    <a:pt x="903" y="93"/>
                    <a:pt x="903" y="93"/>
                  </a:cubicBezTo>
                  <a:cubicBezTo>
                    <a:pt x="905" y="93"/>
                    <a:pt x="909" y="92"/>
                    <a:pt x="919" y="87"/>
                  </a:cubicBezTo>
                  <a:cubicBezTo>
                    <a:pt x="927" y="83"/>
                    <a:pt x="932" y="79"/>
                    <a:pt x="932" y="76"/>
                  </a:cubicBezTo>
                  <a:cubicBezTo>
                    <a:pt x="933" y="70"/>
                    <a:pt x="922" y="64"/>
                    <a:pt x="917" y="62"/>
                  </a:cubicBezTo>
                  <a:cubicBezTo>
                    <a:pt x="915" y="61"/>
                    <a:pt x="913" y="60"/>
                    <a:pt x="911" y="60"/>
                  </a:cubicBezTo>
                  <a:cubicBezTo>
                    <a:pt x="906" y="58"/>
                    <a:pt x="904" y="58"/>
                    <a:pt x="903" y="55"/>
                  </a:cubicBezTo>
                  <a:cubicBezTo>
                    <a:pt x="902" y="55"/>
                    <a:pt x="902" y="55"/>
                    <a:pt x="902" y="55"/>
                  </a:cubicBezTo>
                  <a:cubicBezTo>
                    <a:pt x="902" y="54"/>
                    <a:pt x="902" y="54"/>
                    <a:pt x="902" y="54"/>
                  </a:cubicBezTo>
                  <a:cubicBezTo>
                    <a:pt x="902" y="53"/>
                    <a:pt x="902" y="53"/>
                    <a:pt x="902" y="52"/>
                  </a:cubicBezTo>
                  <a:cubicBezTo>
                    <a:pt x="902" y="51"/>
                    <a:pt x="902" y="49"/>
                    <a:pt x="902" y="48"/>
                  </a:cubicBezTo>
                  <a:cubicBezTo>
                    <a:pt x="901" y="46"/>
                    <a:pt x="901" y="46"/>
                    <a:pt x="901" y="46"/>
                  </a:cubicBezTo>
                  <a:cubicBezTo>
                    <a:pt x="902" y="44"/>
                    <a:pt x="902" y="44"/>
                    <a:pt x="902" y="44"/>
                  </a:cubicBezTo>
                  <a:cubicBezTo>
                    <a:pt x="904" y="42"/>
                    <a:pt x="905" y="41"/>
                    <a:pt x="904" y="38"/>
                  </a:cubicBezTo>
                  <a:cubicBezTo>
                    <a:pt x="903" y="35"/>
                    <a:pt x="900" y="34"/>
                    <a:pt x="897" y="33"/>
                  </a:cubicBezTo>
                  <a:cubicBezTo>
                    <a:pt x="896" y="33"/>
                    <a:pt x="895" y="33"/>
                    <a:pt x="894" y="32"/>
                  </a:cubicBezTo>
                  <a:cubicBezTo>
                    <a:pt x="892" y="32"/>
                    <a:pt x="891" y="31"/>
                    <a:pt x="890" y="30"/>
                  </a:cubicBezTo>
                  <a:cubicBezTo>
                    <a:pt x="888" y="28"/>
                    <a:pt x="886" y="27"/>
                    <a:pt x="884" y="26"/>
                  </a:cubicBezTo>
                  <a:cubicBezTo>
                    <a:pt x="882" y="26"/>
                    <a:pt x="880" y="26"/>
                    <a:pt x="879" y="26"/>
                  </a:cubicBezTo>
                  <a:cubicBezTo>
                    <a:pt x="877" y="26"/>
                    <a:pt x="875" y="26"/>
                    <a:pt x="874" y="25"/>
                  </a:cubicBezTo>
                  <a:cubicBezTo>
                    <a:pt x="869" y="23"/>
                    <a:pt x="867" y="20"/>
                    <a:pt x="865" y="17"/>
                  </a:cubicBezTo>
                  <a:cubicBezTo>
                    <a:pt x="864" y="14"/>
                    <a:pt x="862" y="11"/>
                    <a:pt x="859" y="9"/>
                  </a:cubicBezTo>
                  <a:cubicBezTo>
                    <a:pt x="858" y="8"/>
                    <a:pt x="858" y="8"/>
                    <a:pt x="858" y="8"/>
                  </a:cubicBezTo>
                  <a:cubicBezTo>
                    <a:pt x="857" y="8"/>
                    <a:pt x="857" y="8"/>
                    <a:pt x="857" y="8"/>
                  </a:cubicBezTo>
                  <a:cubicBezTo>
                    <a:pt x="856" y="8"/>
                    <a:pt x="856" y="9"/>
                    <a:pt x="855" y="9"/>
                  </a:cubicBezTo>
                  <a:cubicBezTo>
                    <a:pt x="852" y="9"/>
                    <a:pt x="850" y="8"/>
                    <a:pt x="847" y="8"/>
                  </a:cubicBezTo>
                  <a:cubicBezTo>
                    <a:pt x="845" y="8"/>
                    <a:pt x="843" y="7"/>
                    <a:pt x="841" y="7"/>
                  </a:cubicBezTo>
                  <a:cubicBezTo>
                    <a:pt x="839" y="7"/>
                    <a:pt x="837" y="8"/>
                    <a:pt x="836" y="8"/>
                  </a:cubicBezTo>
                  <a:cubicBezTo>
                    <a:pt x="834" y="9"/>
                    <a:pt x="834" y="9"/>
                    <a:pt x="834" y="9"/>
                  </a:cubicBezTo>
                  <a:cubicBezTo>
                    <a:pt x="833" y="8"/>
                    <a:pt x="833" y="8"/>
                    <a:pt x="833" y="8"/>
                  </a:cubicBezTo>
                  <a:cubicBezTo>
                    <a:pt x="831" y="8"/>
                    <a:pt x="829" y="7"/>
                    <a:pt x="826" y="7"/>
                  </a:cubicBezTo>
                  <a:cubicBezTo>
                    <a:pt x="823" y="7"/>
                    <a:pt x="820" y="8"/>
                    <a:pt x="816" y="8"/>
                  </a:cubicBezTo>
                  <a:cubicBezTo>
                    <a:pt x="813" y="9"/>
                    <a:pt x="810" y="9"/>
                    <a:pt x="806" y="9"/>
                  </a:cubicBezTo>
                  <a:cubicBezTo>
                    <a:pt x="805" y="9"/>
                    <a:pt x="805" y="9"/>
                    <a:pt x="804" y="9"/>
                  </a:cubicBezTo>
                  <a:cubicBezTo>
                    <a:pt x="803" y="9"/>
                    <a:pt x="801" y="8"/>
                    <a:pt x="800" y="8"/>
                  </a:cubicBezTo>
                  <a:cubicBezTo>
                    <a:pt x="798" y="7"/>
                    <a:pt x="796" y="7"/>
                    <a:pt x="795" y="7"/>
                  </a:cubicBezTo>
                  <a:cubicBezTo>
                    <a:pt x="794" y="6"/>
                    <a:pt x="793" y="6"/>
                    <a:pt x="791" y="6"/>
                  </a:cubicBezTo>
                  <a:cubicBezTo>
                    <a:pt x="784" y="6"/>
                    <a:pt x="775" y="8"/>
                    <a:pt x="767" y="12"/>
                  </a:cubicBezTo>
                  <a:cubicBezTo>
                    <a:pt x="762" y="14"/>
                    <a:pt x="762" y="14"/>
                    <a:pt x="762" y="14"/>
                  </a:cubicBezTo>
                  <a:cubicBezTo>
                    <a:pt x="761" y="9"/>
                    <a:pt x="761" y="9"/>
                    <a:pt x="761" y="9"/>
                  </a:cubicBezTo>
                  <a:cubicBezTo>
                    <a:pt x="761" y="7"/>
                    <a:pt x="759" y="5"/>
                    <a:pt x="755" y="5"/>
                  </a:cubicBezTo>
                  <a:cubicBezTo>
                    <a:pt x="754" y="5"/>
                    <a:pt x="754" y="5"/>
                    <a:pt x="754" y="5"/>
                  </a:cubicBezTo>
                  <a:cubicBezTo>
                    <a:pt x="752" y="4"/>
                    <a:pt x="752" y="4"/>
                    <a:pt x="752" y="4"/>
                  </a:cubicBezTo>
                  <a:cubicBezTo>
                    <a:pt x="751" y="4"/>
                    <a:pt x="750" y="3"/>
                    <a:pt x="749" y="3"/>
                  </a:cubicBezTo>
                  <a:cubicBezTo>
                    <a:pt x="748" y="1"/>
                    <a:pt x="747" y="0"/>
                    <a:pt x="744" y="0"/>
                  </a:cubicBezTo>
                  <a:cubicBezTo>
                    <a:pt x="741" y="0"/>
                    <a:pt x="739" y="1"/>
                    <a:pt x="736" y="3"/>
                  </a:cubicBezTo>
                  <a:cubicBezTo>
                    <a:pt x="735" y="4"/>
                    <a:pt x="734" y="4"/>
                    <a:pt x="732" y="5"/>
                  </a:cubicBezTo>
                  <a:cubicBezTo>
                    <a:pt x="730" y="6"/>
                    <a:pt x="730" y="6"/>
                    <a:pt x="730" y="6"/>
                  </a:cubicBezTo>
                  <a:cubicBezTo>
                    <a:pt x="726" y="7"/>
                    <a:pt x="723" y="8"/>
                    <a:pt x="720" y="10"/>
                  </a:cubicBezTo>
                  <a:cubicBezTo>
                    <a:pt x="719" y="11"/>
                    <a:pt x="719" y="11"/>
                    <a:pt x="719" y="11"/>
                  </a:cubicBezTo>
                  <a:cubicBezTo>
                    <a:pt x="715" y="14"/>
                    <a:pt x="715" y="14"/>
                    <a:pt x="715" y="14"/>
                  </a:cubicBezTo>
                  <a:cubicBezTo>
                    <a:pt x="713" y="8"/>
                    <a:pt x="713" y="8"/>
                    <a:pt x="713" y="8"/>
                  </a:cubicBezTo>
                  <a:cubicBezTo>
                    <a:pt x="711" y="6"/>
                    <a:pt x="709" y="5"/>
                    <a:pt x="706" y="5"/>
                  </a:cubicBezTo>
                  <a:cubicBezTo>
                    <a:pt x="704" y="5"/>
                    <a:pt x="703" y="5"/>
                    <a:pt x="701" y="5"/>
                  </a:cubicBezTo>
                  <a:cubicBezTo>
                    <a:pt x="700" y="5"/>
                    <a:pt x="700" y="5"/>
                    <a:pt x="699" y="5"/>
                  </a:cubicBezTo>
                  <a:cubicBezTo>
                    <a:pt x="691" y="6"/>
                    <a:pt x="682" y="8"/>
                    <a:pt x="676" y="13"/>
                  </a:cubicBezTo>
                  <a:cubicBezTo>
                    <a:pt x="674" y="15"/>
                    <a:pt x="674" y="15"/>
                    <a:pt x="674" y="15"/>
                  </a:cubicBezTo>
                  <a:cubicBezTo>
                    <a:pt x="672" y="14"/>
                    <a:pt x="672" y="14"/>
                    <a:pt x="672" y="14"/>
                  </a:cubicBezTo>
                  <a:cubicBezTo>
                    <a:pt x="671" y="14"/>
                    <a:pt x="669" y="14"/>
                    <a:pt x="668" y="14"/>
                  </a:cubicBezTo>
                  <a:cubicBezTo>
                    <a:pt x="665" y="14"/>
                    <a:pt x="663" y="15"/>
                    <a:pt x="662" y="16"/>
                  </a:cubicBezTo>
                  <a:cubicBezTo>
                    <a:pt x="661" y="18"/>
                    <a:pt x="661" y="18"/>
                    <a:pt x="661" y="18"/>
                  </a:cubicBezTo>
                  <a:cubicBezTo>
                    <a:pt x="661" y="19"/>
                    <a:pt x="661" y="19"/>
                    <a:pt x="661" y="19"/>
                  </a:cubicBezTo>
                  <a:cubicBezTo>
                    <a:pt x="663" y="22"/>
                    <a:pt x="669" y="31"/>
                    <a:pt x="677" y="33"/>
                  </a:cubicBezTo>
                  <a:cubicBezTo>
                    <a:pt x="677" y="33"/>
                    <a:pt x="677" y="33"/>
                    <a:pt x="677" y="33"/>
                  </a:cubicBezTo>
                  <a:cubicBezTo>
                    <a:pt x="684" y="33"/>
                    <a:pt x="684" y="33"/>
                    <a:pt x="684" y="33"/>
                  </a:cubicBezTo>
                  <a:cubicBezTo>
                    <a:pt x="681" y="39"/>
                    <a:pt x="681" y="39"/>
                    <a:pt x="681" y="39"/>
                  </a:cubicBezTo>
                  <a:cubicBezTo>
                    <a:pt x="680" y="40"/>
                    <a:pt x="680" y="41"/>
                    <a:pt x="680" y="42"/>
                  </a:cubicBezTo>
                  <a:cubicBezTo>
                    <a:pt x="679" y="50"/>
                    <a:pt x="679" y="50"/>
                    <a:pt x="679" y="50"/>
                  </a:cubicBezTo>
                  <a:cubicBezTo>
                    <a:pt x="673" y="45"/>
                    <a:pt x="673" y="45"/>
                    <a:pt x="673" y="45"/>
                  </a:cubicBezTo>
                  <a:cubicBezTo>
                    <a:pt x="671" y="44"/>
                    <a:pt x="670" y="44"/>
                    <a:pt x="668" y="43"/>
                  </a:cubicBezTo>
                  <a:cubicBezTo>
                    <a:pt x="668" y="43"/>
                    <a:pt x="667" y="43"/>
                    <a:pt x="667" y="43"/>
                  </a:cubicBezTo>
                  <a:cubicBezTo>
                    <a:pt x="661" y="43"/>
                    <a:pt x="654" y="47"/>
                    <a:pt x="650" y="50"/>
                  </a:cubicBezTo>
                  <a:cubicBezTo>
                    <a:pt x="650" y="50"/>
                    <a:pt x="650" y="50"/>
                    <a:pt x="650" y="50"/>
                  </a:cubicBezTo>
                  <a:cubicBezTo>
                    <a:pt x="643" y="46"/>
                    <a:pt x="643" y="46"/>
                    <a:pt x="643" y="46"/>
                  </a:cubicBezTo>
                  <a:cubicBezTo>
                    <a:pt x="643" y="46"/>
                    <a:pt x="643" y="45"/>
                    <a:pt x="643" y="45"/>
                  </a:cubicBezTo>
                  <a:cubicBezTo>
                    <a:pt x="643" y="45"/>
                    <a:pt x="643" y="45"/>
                    <a:pt x="643" y="45"/>
                  </a:cubicBezTo>
                  <a:cubicBezTo>
                    <a:pt x="643" y="44"/>
                    <a:pt x="643" y="44"/>
                    <a:pt x="643" y="44"/>
                  </a:cubicBezTo>
                  <a:cubicBezTo>
                    <a:pt x="643" y="39"/>
                    <a:pt x="640" y="37"/>
                    <a:pt x="636" y="36"/>
                  </a:cubicBezTo>
                  <a:cubicBezTo>
                    <a:pt x="632" y="34"/>
                    <a:pt x="632" y="34"/>
                    <a:pt x="632" y="34"/>
                  </a:cubicBezTo>
                  <a:cubicBezTo>
                    <a:pt x="634" y="30"/>
                    <a:pt x="634" y="30"/>
                    <a:pt x="634" y="30"/>
                  </a:cubicBezTo>
                  <a:cubicBezTo>
                    <a:pt x="636" y="28"/>
                    <a:pt x="638" y="24"/>
                    <a:pt x="641" y="22"/>
                  </a:cubicBezTo>
                  <a:cubicBezTo>
                    <a:pt x="642" y="21"/>
                    <a:pt x="643" y="20"/>
                    <a:pt x="645" y="19"/>
                  </a:cubicBezTo>
                  <a:cubicBezTo>
                    <a:pt x="649" y="17"/>
                    <a:pt x="652" y="16"/>
                    <a:pt x="653" y="12"/>
                  </a:cubicBezTo>
                  <a:cubicBezTo>
                    <a:pt x="653" y="12"/>
                    <a:pt x="653" y="12"/>
                    <a:pt x="653" y="12"/>
                  </a:cubicBezTo>
                  <a:cubicBezTo>
                    <a:pt x="652" y="11"/>
                    <a:pt x="652" y="11"/>
                    <a:pt x="652" y="11"/>
                  </a:cubicBezTo>
                  <a:cubicBezTo>
                    <a:pt x="651" y="8"/>
                    <a:pt x="649" y="7"/>
                    <a:pt x="647" y="7"/>
                  </a:cubicBezTo>
                  <a:cubicBezTo>
                    <a:pt x="645" y="7"/>
                    <a:pt x="642" y="8"/>
                    <a:pt x="640" y="9"/>
                  </a:cubicBezTo>
                  <a:cubicBezTo>
                    <a:pt x="638" y="10"/>
                    <a:pt x="637" y="11"/>
                    <a:pt x="636" y="11"/>
                  </a:cubicBezTo>
                  <a:cubicBezTo>
                    <a:pt x="635" y="11"/>
                    <a:pt x="635" y="11"/>
                    <a:pt x="634" y="11"/>
                  </a:cubicBezTo>
                  <a:cubicBezTo>
                    <a:pt x="634" y="11"/>
                    <a:pt x="633" y="11"/>
                    <a:pt x="632" y="11"/>
                  </a:cubicBezTo>
                  <a:cubicBezTo>
                    <a:pt x="631" y="11"/>
                    <a:pt x="630" y="11"/>
                    <a:pt x="630" y="11"/>
                  </a:cubicBezTo>
                  <a:cubicBezTo>
                    <a:pt x="628" y="11"/>
                    <a:pt x="628" y="11"/>
                    <a:pt x="627" y="11"/>
                  </a:cubicBezTo>
                  <a:cubicBezTo>
                    <a:pt x="623" y="12"/>
                    <a:pt x="620" y="15"/>
                    <a:pt x="617" y="17"/>
                  </a:cubicBezTo>
                  <a:cubicBezTo>
                    <a:pt x="614" y="20"/>
                    <a:pt x="614" y="20"/>
                    <a:pt x="614" y="20"/>
                  </a:cubicBezTo>
                  <a:cubicBezTo>
                    <a:pt x="611" y="17"/>
                    <a:pt x="611" y="17"/>
                    <a:pt x="611" y="17"/>
                  </a:cubicBezTo>
                  <a:cubicBezTo>
                    <a:pt x="610" y="16"/>
                    <a:pt x="608" y="14"/>
                    <a:pt x="606" y="14"/>
                  </a:cubicBezTo>
                  <a:cubicBezTo>
                    <a:pt x="605" y="14"/>
                    <a:pt x="605" y="14"/>
                    <a:pt x="605" y="14"/>
                  </a:cubicBezTo>
                  <a:cubicBezTo>
                    <a:pt x="604" y="14"/>
                    <a:pt x="604" y="14"/>
                    <a:pt x="604" y="14"/>
                  </a:cubicBezTo>
                  <a:cubicBezTo>
                    <a:pt x="603" y="15"/>
                    <a:pt x="601" y="16"/>
                    <a:pt x="599" y="16"/>
                  </a:cubicBezTo>
                  <a:cubicBezTo>
                    <a:pt x="597" y="16"/>
                    <a:pt x="596" y="15"/>
                    <a:pt x="594" y="15"/>
                  </a:cubicBezTo>
                  <a:cubicBezTo>
                    <a:pt x="592" y="14"/>
                    <a:pt x="591" y="14"/>
                    <a:pt x="590" y="14"/>
                  </a:cubicBezTo>
                  <a:cubicBezTo>
                    <a:pt x="589" y="13"/>
                    <a:pt x="587" y="13"/>
                    <a:pt x="585" y="13"/>
                  </a:cubicBezTo>
                  <a:cubicBezTo>
                    <a:pt x="585" y="13"/>
                    <a:pt x="585" y="13"/>
                    <a:pt x="585" y="13"/>
                  </a:cubicBezTo>
                  <a:cubicBezTo>
                    <a:pt x="584" y="13"/>
                    <a:pt x="583" y="13"/>
                    <a:pt x="582" y="13"/>
                  </a:cubicBezTo>
                  <a:cubicBezTo>
                    <a:pt x="580" y="12"/>
                    <a:pt x="578" y="11"/>
                    <a:pt x="576" y="9"/>
                  </a:cubicBezTo>
                  <a:cubicBezTo>
                    <a:pt x="574" y="7"/>
                    <a:pt x="572" y="5"/>
                    <a:pt x="568" y="4"/>
                  </a:cubicBezTo>
                  <a:cubicBezTo>
                    <a:pt x="566" y="3"/>
                    <a:pt x="565" y="3"/>
                    <a:pt x="563" y="3"/>
                  </a:cubicBezTo>
                  <a:cubicBezTo>
                    <a:pt x="563" y="3"/>
                    <a:pt x="562" y="3"/>
                    <a:pt x="561" y="3"/>
                  </a:cubicBezTo>
                  <a:cubicBezTo>
                    <a:pt x="560" y="3"/>
                    <a:pt x="560" y="3"/>
                    <a:pt x="560" y="3"/>
                  </a:cubicBezTo>
                  <a:cubicBezTo>
                    <a:pt x="559" y="3"/>
                    <a:pt x="558" y="3"/>
                    <a:pt x="557" y="3"/>
                  </a:cubicBezTo>
                  <a:cubicBezTo>
                    <a:pt x="556" y="3"/>
                    <a:pt x="554" y="3"/>
                    <a:pt x="553" y="3"/>
                  </a:cubicBezTo>
                  <a:cubicBezTo>
                    <a:pt x="549" y="3"/>
                    <a:pt x="546" y="2"/>
                    <a:pt x="543" y="1"/>
                  </a:cubicBezTo>
                  <a:cubicBezTo>
                    <a:pt x="538" y="1"/>
                    <a:pt x="533" y="0"/>
                    <a:pt x="529" y="0"/>
                  </a:cubicBezTo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323" name="组合 2322"/>
          <p:cNvGrpSpPr/>
          <p:nvPr/>
        </p:nvGrpSpPr>
        <p:grpSpPr>
          <a:xfrm>
            <a:off x="744220" y="529590"/>
            <a:ext cx="10608945" cy="4930140"/>
            <a:chOff x="-2120900" y="-601663"/>
            <a:chExt cx="16433800" cy="8061326"/>
          </a:xfrm>
        </p:grpSpPr>
        <p:grpSp>
          <p:nvGrpSpPr>
            <p:cNvPr id="27" name="Group 219"/>
            <p:cNvGrpSpPr/>
            <p:nvPr/>
          </p:nvGrpSpPr>
          <p:grpSpPr bwMode="auto">
            <a:xfrm>
              <a:off x="-1633538" y="-122238"/>
              <a:ext cx="12923838" cy="7539038"/>
              <a:chOff x="-1029" y="-77"/>
              <a:chExt cx="8141" cy="4749"/>
            </a:xfrm>
          </p:grpSpPr>
          <p:sp>
            <p:nvSpPr>
              <p:cNvPr id="2123" name="Freeform 19"/>
              <p:cNvSpPr/>
              <p:nvPr/>
            </p:nvSpPr>
            <p:spPr bwMode="auto">
              <a:xfrm>
                <a:off x="5632" y="1111"/>
                <a:ext cx="277" cy="305"/>
              </a:xfrm>
              <a:custGeom>
                <a:avLst/>
                <a:gdLst>
                  <a:gd name="T0" fmla="*/ 36 w 104"/>
                  <a:gd name="T1" fmla="*/ 39 h 114"/>
                  <a:gd name="T2" fmla="*/ 41 w 104"/>
                  <a:gd name="T3" fmla="*/ 56 h 114"/>
                  <a:gd name="T4" fmla="*/ 12 w 104"/>
                  <a:gd name="T5" fmla="*/ 30 h 114"/>
                  <a:gd name="T6" fmla="*/ 43 w 104"/>
                  <a:gd name="T7" fmla="*/ 11 h 114"/>
                  <a:gd name="T8" fmla="*/ 83 w 104"/>
                  <a:gd name="T9" fmla="*/ 16 h 114"/>
                  <a:gd name="T10" fmla="*/ 92 w 104"/>
                  <a:gd name="T11" fmla="*/ 44 h 114"/>
                  <a:gd name="T12" fmla="*/ 67 w 104"/>
                  <a:gd name="T13" fmla="*/ 70 h 114"/>
                  <a:gd name="T14" fmla="*/ 45 w 104"/>
                  <a:gd name="T15" fmla="*/ 111 h 114"/>
                  <a:gd name="T16" fmla="*/ 50 w 104"/>
                  <a:gd name="T17" fmla="*/ 105 h 114"/>
                  <a:gd name="T18" fmla="*/ 49 w 104"/>
                  <a:gd name="T19" fmla="*/ 91 h 114"/>
                  <a:gd name="T20" fmla="*/ 65 w 104"/>
                  <a:gd name="T21" fmla="*/ 80 h 114"/>
                  <a:gd name="T22" fmla="*/ 95 w 104"/>
                  <a:gd name="T23" fmla="*/ 55 h 114"/>
                  <a:gd name="T24" fmla="*/ 98 w 104"/>
                  <a:gd name="T25" fmla="*/ 21 h 114"/>
                  <a:gd name="T26" fmla="*/ 66 w 104"/>
                  <a:gd name="T27" fmla="*/ 3 h 114"/>
                  <a:gd name="T28" fmla="*/ 4 w 104"/>
                  <a:gd name="T29" fmla="*/ 39 h 114"/>
                  <a:gd name="T30" fmla="*/ 34 w 104"/>
                  <a:gd name="T31" fmla="*/ 66 h 114"/>
                  <a:gd name="T32" fmla="*/ 55 w 104"/>
                  <a:gd name="T33" fmla="*/ 46 h 114"/>
                  <a:gd name="T34" fmla="*/ 34 w 104"/>
                  <a:gd name="T35" fmla="*/ 32 h 114"/>
                  <a:gd name="T36" fmla="*/ 36 w 104"/>
                  <a:gd name="T37" fmla="*/ 39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4" h="114">
                    <a:moveTo>
                      <a:pt x="36" y="39"/>
                    </a:moveTo>
                    <a:cubicBezTo>
                      <a:pt x="49" y="37"/>
                      <a:pt x="52" y="50"/>
                      <a:pt x="41" y="56"/>
                    </a:cubicBezTo>
                    <a:cubicBezTo>
                      <a:pt x="25" y="66"/>
                      <a:pt x="9" y="44"/>
                      <a:pt x="12" y="30"/>
                    </a:cubicBezTo>
                    <a:cubicBezTo>
                      <a:pt x="15" y="16"/>
                      <a:pt x="31" y="12"/>
                      <a:pt x="43" y="11"/>
                    </a:cubicBezTo>
                    <a:cubicBezTo>
                      <a:pt x="56" y="10"/>
                      <a:pt x="72" y="9"/>
                      <a:pt x="83" y="16"/>
                    </a:cubicBezTo>
                    <a:cubicBezTo>
                      <a:pt x="94" y="22"/>
                      <a:pt x="96" y="34"/>
                      <a:pt x="92" y="44"/>
                    </a:cubicBezTo>
                    <a:cubicBezTo>
                      <a:pt x="88" y="56"/>
                      <a:pt x="77" y="65"/>
                      <a:pt x="67" y="70"/>
                    </a:cubicBezTo>
                    <a:cubicBezTo>
                      <a:pt x="52" y="79"/>
                      <a:pt x="26" y="92"/>
                      <a:pt x="45" y="111"/>
                    </a:cubicBezTo>
                    <a:cubicBezTo>
                      <a:pt x="49" y="114"/>
                      <a:pt x="54" y="109"/>
                      <a:pt x="50" y="105"/>
                    </a:cubicBezTo>
                    <a:cubicBezTo>
                      <a:pt x="46" y="101"/>
                      <a:pt x="44" y="96"/>
                      <a:pt x="49" y="91"/>
                    </a:cubicBezTo>
                    <a:cubicBezTo>
                      <a:pt x="53" y="86"/>
                      <a:pt x="60" y="83"/>
                      <a:pt x="65" y="80"/>
                    </a:cubicBezTo>
                    <a:cubicBezTo>
                      <a:pt x="77" y="73"/>
                      <a:pt x="87" y="67"/>
                      <a:pt x="95" y="55"/>
                    </a:cubicBezTo>
                    <a:cubicBezTo>
                      <a:pt x="101" y="45"/>
                      <a:pt x="104" y="32"/>
                      <a:pt x="98" y="21"/>
                    </a:cubicBezTo>
                    <a:cubicBezTo>
                      <a:pt x="93" y="9"/>
                      <a:pt x="79" y="4"/>
                      <a:pt x="66" y="3"/>
                    </a:cubicBezTo>
                    <a:cubicBezTo>
                      <a:pt x="42" y="0"/>
                      <a:pt x="0" y="5"/>
                      <a:pt x="4" y="39"/>
                    </a:cubicBezTo>
                    <a:cubicBezTo>
                      <a:pt x="6" y="54"/>
                      <a:pt x="19" y="65"/>
                      <a:pt x="34" y="66"/>
                    </a:cubicBezTo>
                    <a:cubicBezTo>
                      <a:pt x="45" y="66"/>
                      <a:pt x="55" y="57"/>
                      <a:pt x="55" y="46"/>
                    </a:cubicBezTo>
                    <a:cubicBezTo>
                      <a:pt x="56" y="34"/>
                      <a:pt x="44" y="30"/>
                      <a:pt x="34" y="32"/>
                    </a:cubicBezTo>
                    <a:cubicBezTo>
                      <a:pt x="29" y="33"/>
                      <a:pt x="31" y="40"/>
                      <a:pt x="36" y="39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4" name="Freeform 20"/>
              <p:cNvSpPr/>
              <p:nvPr/>
            </p:nvSpPr>
            <p:spPr bwMode="auto">
              <a:xfrm>
                <a:off x="5755" y="1464"/>
                <a:ext cx="26" cy="22"/>
              </a:xfrm>
              <a:custGeom>
                <a:avLst/>
                <a:gdLst>
                  <a:gd name="T0" fmla="*/ 5 w 10"/>
                  <a:gd name="T1" fmla="*/ 8 h 8"/>
                  <a:gd name="T2" fmla="*/ 5 w 10"/>
                  <a:gd name="T3" fmla="*/ 0 h 8"/>
                  <a:gd name="T4" fmla="*/ 5 w 10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8"/>
                    </a:moveTo>
                    <a:cubicBezTo>
                      <a:pt x="10" y="8"/>
                      <a:pt x="10" y="0"/>
                      <a:pt x="5" y="0"/>
                    </a:cubicBezTo>
                    <a:cubicBezTo>
                      <a:pt x="0" y="0"/>
                      <a:pt x="0" y="8"/>
                      <a:pt x="5" y="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5" name="Freeform 21"/>
              <p:cNvSpPr/>
              <p:nvPr/>
            </p:nvSpPr>
            <p:spPr bwMode="auto">
              <a:xfrm>
                <a:off x="5736" y="236"/>
                <a:ext cx="555" cy="466"/>
              </a:xfrm>
              <a:custGeom>
                <a:avLst/>
                <a:gdLst>
                  <a:gd name="T0" fmla="*/ 24 w 208"/>
                  <a:gd name="T1" fmla="*/ 116 h 174"/>
                  <a:gd name="T2" fmla="*/ 72 w 208"/>
                  <a:gd name="T3" fmla="*/ 10 h 174"/>
                  <a:gd name="T4" fmla="*/ 185 w 208"/>
                  <a:gd name="T5" fmla="*/ 60 h 174"/>
                  <a:gd name="T6" fmla="*/ 193 w 208"/>
                  <a:gd name="T7" fmla="*/ 121 h 174"/>
                  <a:gd name="T8" fmla="*/ 140 w 208"/>
                  <a:gd name="T9" fmla="*/ 159 h 174"/>
                  <a:gd name="T10" fmla="*/ 78 w 208"/>
                  <a:gd name="T11" fmla="*/ 164 h 174"/>
                  <a:gd name="T12" fmla="*/ 18 w 208"/>
                  <a:gd name="T13" fmla="*/ 108 h 174"/>
                  <a:gd name="T14" fmla="*/ 13 w 208"/>
                  <a:gd name="T15" fmla="*/ 108 h 174"/>
                  <a:gd name="T16" fmla="*/ 63 w 208"/>
                  <a:gd name="T17" fmla="*/ 165 h 174"/>
                  <a:gd name="T18" fmla="*/ 132 w 208"/>
                  <a:gd name="T19" fmla="*/ 166 h 174"/>
                  <a:gd name="T20" fmla="*/ 194 w 208"/>
                  <a:gd name="T21" fmla="*/ 130 h 174"/>
                  <a:gd name="T22" fmla="*/ 193 w 208"/>
                  <a:gd name="T23" fmla="*/ 65 h 174"/>
                  <a:gd name="T24" fmla="*/ 64 w 208"/>
                  <a:gd name="T25" fmla="*/ 6 h 174"/>
                  <a:gd name="T26" fmla="*/ 20 w 208"/>
                  <a:gd name="T27" fmla="*/ 119 h 174"/>
                  <a:gd name="T28" fmla="*/ 24 w 208"/>
                  <a:gd name="T29" fmla="*/ 116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08" h="174">
                    <a:moveTo>
                      <a:pt x="24" y="116"/>
                    </a:moveTo>
                    <a:cubicBezTo>
                      <a:pt x="3" y="71"/>
                      <a:pt x="15" y="15"/>
                      <a:pt x="72" y="10"/>
                    </a:cubicBezTo>
                    <a:cubicBezTo>
                      <a:pt x="114" y="6"/>
                      <a:pt x="160" y="27"/>
                      <a:pt x="185" y="60"/>
                    </a:cubicBezTo>
                    <a:cubicBezTo>
                      <a:pt x="197" y="77"/>
                      <a:pt x="202" y="101"/>
                      <a:pt x="193" y="121"/>
                    </a:cubicBezTo>
                    <a:cubicBezTo>
                      <a:pt x="184" y="141"/>
                      <a:pt x="160" y="152"/>
                      <a:pt x="140" y="159"/>
                    </a:cubicBezTo>
                    <a:cubicBezTo>
                      <a:pt x="121" y="165"/>
                      <a:pt x="99" y="168"/>
                      <a:pt x="78" y="164"/>
                    </a:cubicBezTo>
                    <a:cubicBezTo>
                      <a:pt x="52" y="159"/>
                      <a:pt x="21" y="137"/>
                      <a:pt x="18" y="108"/>
                    </a:cubicBezTo>
                    <a:cubicBezTo>
                      <a:pt x="18" y="105"/>
                      <a:pt x="13" y="105"/>
                      <a:pt x="13" y="108"/>
                    </a:cubicBezTo>
                    <a:cubicBezTo>
                      <a:pt x="16" y="136"/>
                      <a:pt x="40" y="155"/>
                      <a:pt x="63" y="165"/>
                    </a:cubicBezTo>
                    <a:cubicBezTo>
                      <a:pt x="85" y="174"/>
                      <a:pt x="110" y="171"/>
                      <a:pt x="132" y="166"/>
                    </a:cubicBezTo>
                    <a:cubicBezTo>
                      <a:pt x="156" y="161"/>
                      <a:pt x="179" y="149"/>
                      <a:pt x="194" y="130"/>
                    </a:cubicBezTo>
                    <a:cubicBezTo>
                      <a:pt x="208" y="111"/>
                      <a:pt x="203" y="84"/>
                      <a:pt x="193" y="65"/>
                    </a:cubicBezTo>
                    <a:cubicBezTo>
                      <a:pt x="171" y="21"/>
                      <a:pt x="110" y="0"/>
                      <a:pt x="64" y="6"/>
                    </a:cubicBezTo>
                    <a:cubicBezTo>
                      <a:pt x="7" y="13"/>
                      <a:pt x="0" y="75"/>
                      <a:pt x="20" y="119"/>
                    </a:cubicBezTo>
                    <a:cubicBezTo>
                      <a:pt x="22" y="122"/>
                      <a:pt x="26" y="119"/>
                      <a:pt x="24" y="11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6" name="Freeform 22"/>
              <p:cNvSpPr/>
              <p:nvPr/>
            </p:nvSpPr>
            <p:spPr bwMode="auto">
              <a:xfrm>
                <a:off x="5861" y="410"/>
                <a:ext cx="35" cy="164"/>
              </a:xfrm>
              <a:custGeom>
                <a:avLst/>
                <a:gdLst>
                  <a:gd name="T0" fmla="*/ 6 w 13"/>
                  <a:gd name="T1" fmla="*/ 4 h 61"/>
                  <a:gd name="T2" fmla="*/ 1 w 13"/>
                  <a:gd name="T3" fmla="*/ 57 h 61"/>
                  <a:gd name="T4" fmla="*/ 6 w 13"/>
                  <a:gd name="T5" fmla="*/ 58 h 61"/>
                  <a:gd name="T6" fmla="*/ 11 w 13"/>
                  <a:gd name="T7" fmla="*/ 4 h 61"/>
                  <a:gd name="T8" fmla="*/ 6 w 13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61">
                    <a:moveTo>
                      <a:pt x="6" y="4"/>
                    </a:moveTo>
                    <a:cubicBezTo>
                      <a:pt x="7" y="22"/>
                      <a:pt x="9" y="40"/>
                      <a:pt x="1" y="57"/>
                    </a:cubicBezTo>
                    <a:cubicBezTo>
                      <a:pt x="0" y="60"/>
                      <a:pt x="5" y="61"/>
                      <a:pt x="6" y="58"/>
                    </a:cubicBezTo>
                    <a:cubicBezTo>
                      <a:pt x="13" y="41"/>
                      <a:pt x="12" y="22"/>
                      <a:pt x="11" y="4"/>
                    </a:cubicBezTo>
                    <a:cubicBezTo>
                      <a:pt x="11" y="0"/>
                      <a:pt x="6" y="0"/>
                      <a:pt x="6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7" name="Freeform 23"/>
              <p:cNvSpPr/>
              <p:nvPr/>
            </p:nvSpPr>
            <p:spPr bwMode="auto">
              <a:xfrm>
                <a:off x="5877" y="424"/>
                <a:ext cx="107" cy="85"/>
              </a:xfrm>
              <a:custGeom>
                <a:avLst/>
                <a:gdLst>
                  <a:gd name="T0" fmla="*/ 5 w 40"/>
                  <a:gd name="T1" fmla="*/ 7 h 32"/>
                  <a:gd name="T2" fmla="*/ 32 w 40"/>
                  <a:gd name="T3" fmla="*/ 14 h 32"/>
                  <a:gd name="T4" fmla="*/ 28 w 40"/>
                  <a:gd name="T5" fmla="*/ 23 h 32"/>
                  <a:gd name="T6" fmla="*/ 7 w 40"/>
                  <a:gd name="T7" fmla="*/ 27 h 32"/>
                  <a:gd name="T8" fmla="*/ 7 w 40"/>
                  <a:gd name="T9" fmla="*/ 32 h 32"/>
                  <a:gd name="T10" fmla="*/ 37 w 40"/>
                  <a:gd name="T11" fmla="*/ 14 h 32"/>
                  <a:gd name="T12" fmla="*/ 4 w 40"/>
                  <a:gd name="T13" fmla="*/ 3 h 32"/>
                  <a:gd name="T14" fmla="*/ 5 w 40"/>
                  <a:gd name="T15" fmla="*/ 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" h="32">
                    <a:moveTo>
                      <a:pt x="5" y="7"/>
                    </a:moveTo>
                    <a:cubicBezTo>
                      <a:pt x="13" y="6"/>
                      <a:pt x="29" y="4"/>
                      <a:pt x="32" y="14"/>
                    </a:cubicBezTo>
                    <a:cubicBezTo>
                      <a:pt x="33" y="18"/>
                      <a:pt x="30" y="21"/>
                      <a:pt x="28" y="23"/>
                    </a:cubicBezTo>
                    <a:cubicBezTo>
                      <a:pt x="22" y="26"/>
                      <a:pt x="14" y="27"/>
                      <a:pt x="7" y="27"/>
                    </a:cubicBezTo>
                    <a:cubicBezTo>
                      <a:pt x="4" y="27"/>
                      <a:pt x="4" y="32"/>
                      <a:pt x="7" y="32"/>
                    </a:cubicBezTo>
                    <a:cubicBezTo>
                      <a:pt x="16" y="32"/>
                      <a:pt x="40" y="29"/>
                      <a:pt x="37" y="14"/>
                    </a:cubicBezTo>
                    <a:cubicBezTo>
                      <a:pt x="34" y="0"/>
                      <a:pt x="14" y="0"/>
                      <a:pt x="4" y="3"/>
                    </a:cubicBezTo>
                    <a:cubicBezTo>
                      <a:pt x="0" y="3"/>
                      <a:pt x="2" y="8"/>
                      <a:pt x="5" y="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8" name="Freeform 24"/>
              <p:cNvSpPr/>
              <p:nvPr/>
            </p:nvSpPr>
            <p:spPr bwMode="auto">
              <a:xfrm>
                <a:off x="5960" y="410"/>
                <a:ext cx="51" cy="150"/>
              </a:xfrm>
              <a:custGeom>
                <a:avLst/>
                <a:gdLst>
                  <a:gd name="T0" fmla="*/ 14 w 19"/>
                  <a:gd name="T1" fmla="*/ 2 h 56"/>
                  <a:gd name="T2" fmla="*/ 0 w 19"/>
                  <a:gd name="T3" fmla="*/ 52 h 56"/>
                  <a:gd name="T4" fmla="*/ 5 w 19"/>
                  <a:gd name="T5" fmla="*/ 53 h 56"/>
                  <a:gd name="T6" fmla="*/ 18 w 19"/>
                  <a:gd name="T7" fmla="*/ 5 h 56"/>
                  <a:gd name="T8" fmla="*/ 14 w 19"/>
                  <a:gd name="T9" fmla="*/ 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56">
                    <a:moveTo>
                      <a:pt x="14" y="2"/>
                    </a:moveTo>
                    <a:cubicBezTo>
                      <a:pt x="5" y="17"/>
                      <a:pt x="3" y="35"/>
                      <a:pt x="0" y="52"/>
                    </a:cubicBezTo>
                    <a:cubicBezTo>
                      <a:pt x="0" y="55"/>
                      <a:pt x="5" y="56"/>
                      <a:pt x="5" y="53"/>
                    </a:cubicBezTo>
                    <a:cubicBezTo>
                      <a:pt x="8" y="37"/>
                      <a:pt x="9" y="19"/>
                      <a:pt x="18" y="5"/>
                    </a:cubicBezTo>
                    <a:cubicBezTo>
                      <a:pt x="19" y="2"/>
                      <a:pt x="15" y="0"/>
                      <a:pt x="14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9" name="Freeform 25"/>
              <p:cNvSpPr/>
              <p:nvPr/>
            </p:nvSpPr>
            <p:spPr bwMode="auto">
              <a:xfrm>
                <a:off x="5995" y="488"/>
                <a:ext cx="93" cy="83"/>
              </a:xfrm>
              <a:custGeom>
                <a:avLst/>
                <a:gdLst>
                  <a:gd name="T0" fmla="*/ 7 w 35"/>
                  <a:gd name="T1" fmla="*/ 9 h 31"/>
                  <a:gd name="T2" fmla="*/ 21 w 35"/>
                  <a:gd name="T3" fmla="*/ 8 h 31"/>
                  <a:gd name="T4" fmla="*/ 27 w 35"/>
                  <a:gd name="T5" fmla="*/ 9 h 31"/>
                  <a:gd name="T6" fmla="*/ 27 w 35"/>
                  <a:gd name="T7" fmla="*/ 17 h 31"/>
                  <a:gd name="T8" fmla="*/ 13 w 35"/>
                  <a:gd name="T9" fmla="*/ 19 h 31"/>
                  <a:gd name="T10" fmla="*/ 1 w 35"/>
                  <a:gd name="T11" fmla="*/ 26 h 31"/>
                  <a:gd name="T12" fmla="*/ 3 w 35"/>
                  <a:gd name="T13" fmla="*/ 30 h 31"/>
                  <a:gd name="T14" fmla="*/ 30 w 35"/>
                  <a:gd name="T15" fmla="*/ 28 h 31"/>
                  <a:gd name="T16" fmla="*/ 29 w 35"/>
                  <a:gd name="T17" fmla="*/ 24 h 31"/>
                  <a:gd name="T18" fmla="*/ 3 w 35"/>
                  <a:gd name="T19" fmla="*/ 25 h 31"/>
                  <a:gd name="T20" fmla="*/ 5 w 35"/>
                  <a:gd name="T21" fmla="*/ 29 h 31"/>
                  <a:gd name="T22" fmla="*/ 23 w 35"/>
                  <a:gd name="T23" fmla="*/ 25 h 31"/>
                  <a:gd name="T24" fmla="*/ 34 w 35"/>
                  <a:gd name="T25" fmla="*/ 12 h 31"/>
                  <a:gd name="T26" fmla="*/ 6 w 35"/>
                  <a:gd name="T27" fmla="*/ 4 h 31"/>
                  <a:gd name="T28" fmla="*/ 7 w 35"/>
                  <a:gd name="T2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5" h="31">
                    <a:moveTo>
                      <a:pt x="7" y="9"/>
                    </a:moveTo>
                    <a:cubicBezTo>
                      <a:pt x="12" y="8"/>
                      <a:pt x="16" y="7"/>
                      <a:pt x="21" y="8"/>
                    </a:cubicBezTo>
                    <a:cubicBezTo>
                      <a:pt x="23" y="8"/>
                      <a:pt x="26" y="8"/>
                      <a:pt x="27" y="9"/>
                    </a:cubicBezTo>
                    <a:cubicBezTo>
                      <a:pt x="30" y="11"/>
                      <a:pt x="28" y="15"/>
                      <a:pt x="27" y="17"/>
                    </a:cubicBezTo>
                    <a:cubicBezTo>
                      <a:pt x="25" y="22"/>
                      <a:pt x="17" y="19"/>
                      <a:pt x="13" y="19"/>
                    </a:cubicBezTo>
                    <a:cubicBezTo>
                      <a:pt x="7" y="18"/>
                      <a:pt x="3" y="21"/>
                      <a:pt x="1" y="26"/>
                    </a:cubicBezTo>
                    <a:cubicBezTo>
                      <a:pt x="0" y="28"/>
                      <a:pt x="1" y="30"/>
                      <a:pt x="3" y="30"/>
                    </a:cubicBezTo>
                    <a:cubicBezTo>
                      <a:pt x="12" y="31"/>
                      <a:pt x="21" y="31"/>
                      <a:pt x="30" y="28"/>
                    </a:cubicBezTo>
                    <a:cubicBezTo>
                      <a:pt x="33" y="27"/>
                      <a:pt x="32" y="23"/>
                      <a:pt x="29" y="24"/>
                    </a:cubicBezTo>
                    <a:cubicBezTo>
                      <a:pt x="21" y="26"/>
                      <a:pt x="12" y="26"/>
                      <a:pt x="3" y="25"/>
                    </a:cubicBezTo>
                    <a:cubicBezTo>
                      <a:pt x="3" y="26"/>
                      <a:pt x="4" y="27"/>
                      <a:pt x="5" y="29"/>
                    </a:cubicBezTo>
                    <a:cubicBezTo>
                      <a:pt x="9" y="21"/>
                      <a:pt x="16" y="25"/>
                      <a:pt x="23" y="25"/>
                    </a:cubicBezTo>
                    <a:cubicBezTo>
                      <a:pt x="30" y="24"/>
                      <a:pt x="33" y="18"/>
                      <a:pt x="34" y="12"/>
                    </a:cubicBezTo>
                    <a:cubicBezTo>
                      <a:pt x="35" y="0"/>
                      <a:pt x="13" y="2"/>
                      <a:pt x="6" y="4"/>
                    </a:cubicBezTo>
                    <a:cubicBezTo>
                      <a:pt x="3" y="5"/>
                      <a:pt x="4" y="10"/>
                      <a:pt x="7" y="9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0" name="Freeform 26"/>
              <p:cNvSpPr/>
              <p:nvPr/>
            </p:nvSpPr>
            <p:spPr bwMode="auto">
              <a:xfrm>
                <a:off x="6077" y="485"/>
                <a:ext cx="104" cy="91"/>
              </a:xfrm>
              <a:custGeom>
                <a:avLst/>
                <a:gdLst>
                  <a:gd name="T0" fmla="*/ 2 w 39"/>
                  <a:gd name="T1" fmla="*/ 5 h 34"/>
                  <a:gd name="T2" fmla="*/ 7 w 39"/>
                  <a:gd name="T3" fmla="*/ 26 h 34"/>
                  <a:gd name="T4" fmla="*/ 11 w 39"/>
                  <a:gd name="T5" fmla="*/ 27 h 34"/>
                  <a:gd name="T6" fmla="*/ 25 w 39"/>
                  <a:gd name="T7" fmla="*/ 15 h 34"/>
                  <a:gd name="T8" fmla="*/ 34 w 39"/>
                  <a:gd name="T9" fmla="*/ 31 h 34"/>
                  <a:gd name="T10" fmla="*/ 39 w 39"/>
                  <a:gd name="T11" fmla="*/ 31 h 34"/>
                  <a:gd name="T12" fmla="*/ 28 w 39"/>
                  <a:gd name="T13" fmla="*/ 11 h 34"/>
                  <a:gd name="T14" fmla="*/ 7 w 39"/>
                  <a:gd name="T15" fmla="*/ 25 h 34"/>
                  <a:gd name="T16" fmla="*/ 12 w 39"/>
                  <a:gd name="T17" fmla="*/ 26 h 34"/>
                  <a:gd name="T18" fmla="*/ 6 w 39"/>
                  <a:gd name="T19" fmla="*/ 3 h 34"/>
                  <a:gd name="T20" fmla="*/ 2 w 39"/>
                  <a:gd name="T21" fmla="*/ 5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9" h="34">
                    <a:moveTo>
                      <a:pt x="2" y="5"/>
                    </a:moveTo>
                    <a:cubicBezTo>
                      <a:pt x="5" y="12"/>
                      <a:pt x="6" y="18"/>
                      <a:pt x="7" y="26"/>
                    </a:cubicBezTo>
                    <a:cubicBezTo>
                      <a:pt x="7" y="28"/>
                      <a:pt x="10" y="29"/>
                      <a:pt x="11" y="27"/>
                    </a:cubicBezTo>
                    <a:cubicBezTo>
                      <a:pt x="14" y="22"/>
                      <a:pt x="19" y="16"/>
                      <a:pt x="25" y="15"/>
                    </a:cubicBezTo>
                    <a:cubicBezTo>
                      <a:pt x="33" y="15"/>
                      <a:pt x="34" y="26"/>
                      <a:pt x="34" y="31"/>
                    </a:cubicBezTo>
                    <a:cubicBezTo>
                      <a:pt x="34" y="34"/>
                      <a:pt x="38" y="34"/>
                      <a:pt x="39" y="31"/>
                    </a:cubicBezTo>
                    <a:cubicBezTo>
                      <a:pt x="39" y="23"/>
                      <a:pt x="37" y="13"/>
                      <a:pt x="28" y="11"/>
                    </a:cubicBezTo>
                    <a:cubicBezTo>
                      <a:pt x="19" y="8"/>
                      <a:pt x="11" y="18"/>
                      <a:pt x="7" y="25"/>
                    </a:cubicBezTo>
                    <a:cubicBezTo>
                      <a:pt x="8" y="25"/>
                      <a:pt x="10" y="25"/>
                      <a:pt x="12" y="26"/>
                    </a:cubicBezTo>
                    <a:cubicBezTo>
                      <a:pt x="11" y="18"/>
                      <a:pt x="10" y="10"/>
                      <a:pt x="6" y="3"/>
                    </a:cubicBezTo>
                    <a:cubicBezTo>
                      <a:pt x="4" y="0"/>
                      <a:pt x="0" y="2"/>
                      <a:pt x="2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1" name="Freeform 27"/>
              <p:cNvSpPr/>
              <p:nvPr/>
            </p:nvSpPr>
            <p:spPr bwMode="auto">
              <a:xfrm>
                <a:off x="6059" y="250"/>
                <a:ext cx="325" cy="118"/>
              </a:xfrm>
              <a:custGeom>
                <a:avLst/>
                <a:gdLst>
                  <a:gd name="T0" fmla="*/ 6 w 122"/>
                  <a:gd name="T1" fmla="*/ 42 h 44"/>
                  <a:gd name="T2" fmla="*/ 119 w 122"/>
                  <a:gd name="T3" fmla="*/ 5 h 44"/>
                  <a:gd name="T4" fmla="*/ 117 w 122"/>
                  <a:gd name="T5" fmla="*/ 1 h 44"/>
                  <a:gd name="T6" fmla="*/ 3 w 122"/>
                  <a:gd name="T7" fmla="*/ 38 h 44"/>
                  <a:gd name="T8" fmla="*/ 6 w 122"/>
                  <a:gd name="T9" fmla="*/ 4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2" h="44">
                    <a:moveTo>
                      <a:pt x="6" y="42"/>
                    </a:moveTo>
                    <a:cubicBezTo>
                      <a:pt x="41" y="25"/>
                      <a:pt x="81" y="18"/>
                      <a:pt x="119" y="5"/>
                    </a:cubicBezTo>
                    <a:cubicBezTo>
                      <a:pt x="122" y="4"/>
                      <a:pt x="120" y="0"/>
                      <a:pt x="117" y="1"/>
                    </a:cubicBezTo>
                    <a:cubicBezTo>
                      <a:pt x="79" y="13"/>
                      <a:pt x="39" y="20"/>
                      <a:pt x="3" y="38"/>
                    </a:cubicBezTo>
                    <a:cubicBezTo>
                      <a:pt x="0" y="40"/>
                      <a:pt x="3" y="44"/>
                      <a:pt x="6" y="4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2" name="Freeform 28"/>
              <p:cNvSpPr/>
              <p:nvPr/>
            </p:nvSpPr>
            <p:spPr bwMode="auto">
              <a:xfrm>
                <a:off x="6355" y="116"/>
                <a:ext cx="189" cy="203"/>
              </a:xfrm>
              <a:custGeom>
                <a:avLst/>
                <a:gdLst>
                  <a:gd name="T0" fmla="*/ 11 w 71"/>
                  <a:gd name="T1" fmla="*/ 47 h 76"/>
                  <a:gd name="T2" fmla="*/ 63 w 71"/>
                  <a:gd name="T3" fmla="*/ 35 h 76"/>
                  <a:gd name="T4" fmla="*/ 11 w 71"/>
                  <a:gd name="T5" fmla="*/ 45 h 76"/>
                  <a:gd name="T6" fmla="*/ 6 w 71"/>
                  <a:gd name="T7" fmla="*/ 43 h 76"/>
                  <a:gd name="T8" fmla="*/ 68 w 71"/>
                  <a:gd name="T9" fmla="*/ 37 h 76"/>
                  <a:gd name="T10" fmla="*/ 6 w 71"/>
                  <a:gd name="T11" fmla="*/ 48 h 76"/>
                  <a:gd name="T12" fmla="*/ 11 w 71"/>
                  <a:gd name="T13" fmla="*/ 47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76">
                    <a:moveTo>
                      <a:pt x="11" y="47"/>
                    </a:moveTo>
                    <a:cubicBezTo>
                      <a:pt x="6" y="20"/>
                      <a:pt x="57" y="7"/>
                      <a:pt x="63" y="35"/>
                    </a:cubicBezTo>
                    <a:cubicBezTo>
                      <a:pt x="71" y="68"/>
                      <a:pt x="6" y="69"/>
                      <a:pt x="11" y="45"/>
                    </a:cubicBezTo>
                    <a:cubicBezTo>
                      <a:pt x="11" y="41"/>
                      <a:pt x="6" y="40"/>
                      <a:pt x="6" y="43"/>
                    </a:cubicBezTo>
                    <a:cubicBezTo>
                      <a:pt x="0" y="76"/>
                      <a:pt x="71" y="74"/>
                      <a:pt x="68" y="37"/>
                    </a:cubicBezTo>
                    <a:cubicBezTo>
                      <a:pt x="66" y="0"/>
                      <a:pt x="0" y="13"/>
                      <a:pt x="6" y="48"/>
                    </a:cubicBezTo>
                    <a:cubicBezTo>
                      <a:pt x="6" y="52"/>
                      <a:pt x="11" y="50"/>
                      <a:pt x="11" y="4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3" name="Freeform 29"/>
              <p:cNvSpPr/>
              <p:nvPr/>
            </p:nvSpPr>
            <p:spPr bwMode="auto">
              <a:xfrm>
                <a:off x="6205" y="413"/>
                <a:ext cx="280" cy="21"/>
              </a:xfrm>
              <a:custGeom>
                <a:avLst/>
                <a:gdLst>
                  <a:gd name="T0" fmla="*/ 4 w 105"/>
                  <a:gd name="T1" fmla="*/ 6 h 8"/>
                  <a:gd name="T2" fmla="*/ 102 w 105"/>
                  <a:gd name="T3" fmla="*/ 5 h 8"/>
                  <a:gd name="T4" fmla="*/ 102 w 105"/>
                  <a:gd name="T5" fmla="*/ 0 h 8"/>
                  <a:gd name="T6" fmla="*/ 4 w 105"/>
                  <a:gd name="T7" fmla="*/ 1 h 8"/>
                  <a:gd name="T8" fmla="*/ 4 w 105"/>
                  <a:gd name="T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8">
                    <a:moveTo>
                      <a:pt x="4" y="6"/>
                    </a:moveTo>
                    <a:cubicBezTo>
                      <a:pt x="36" y="8"/>
                      <a:pt x="69" y="5"/>
                      <a:pt x="102" y="5"/>
                    </a:cubicBezTo>
                    <a:cubicBezTo>
                      <a:pt x="105" y="5"/>
                      <a:pt x="105" y="0"/>
                      <a:pt x="102" y="0"/>
                    </a:cubicBezTo>
                    <a:cubicBezTo>
                      <a:pt x="69" y="0"/>
                      <a:pt x="36" y="3"/>
                      <a:pt x="4" y="1"/>
                    </a:cubicBezTo>
                    <a:cubicBezTo>
                      <a:pt x="0" y="1"/>
                      <a:pt x="0" y="6"/>
                      <a:pt x="4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4" name="Freeform 30"/>
              <p:cNvSpPr/>
              <p:nvPr/>
            </p:nvSpPr>
            <p:spPr bwMode="auto">
              <a:xfrm>
                <a:off x="6445" y="319"/>
                <a:ext cx="203" cy="206"/>
              </a:xfrm>
              <a:custGeom>
                <a:avLst/>
                <a:gdLst>
                  <a:gd name="T0" fmla="*/ 14 w 76"/>
                  <a:gd name="T1" fmla="*/ 50 h 77"/>
                  <a:gd name="T2" fmla="*/ 63 w 76"/>
                  <a:gd name="T3" fmla="*/ 28 h 77"/>
                  <a:gd name="T4" fmla="*/ 49 w 76"/>
                  <a:gd name="T5" fmla="*/ 68 h 77"/>
                  <a:gd name="T6" fmla="*/ 17 w 76"/>
                  <a:gd name="T7" fmla="*/ 45 h 77"/>
                  <a:gd name="T8" fmla="*/ 12 w 76"/>
                  <a:gd name="T9" fmla="*/ 45 h 77"/>
                  <a:gd name="T10" fmla="*/ 46 w 76"/>
                  <a:gd name="T11" fmla="*/ 74 h 77"/>
                  <a:gd name="T12" fmla="*/ 70 w 76"/>
                  <a:gd name="T13" fmla="*/ 30 h 77"/>
                  <a:gd name="T14" fmla="*/ 9 w 76"/>
                  <a:gd name="T15" fmla="*/ 51 h 77"/>
                  <a:gd name="T16" fmla="*/ 14 w 76"/>
                  <a:gd name="T17" fmla="*/ 5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6" h="77">
                    <a:moveTo>
                      <a:pt x="14" y="50"/>
                    </a:moveTo>
                    <a:cubicBezTo>
                      <a:pt x="7" y="27"/>
                      <a:pt x="50" y="10"/>
                      <a:pt x="63" y="28"/>
                    </a:cubicBezTo>
                    <a:cubicBezTo>
                      <a:pt x="73" y="42"/>
                      <a:pt x="63" y="63"/>
                      <a:pt x="49" y="68"/>
                    </a:cubicBezTo>
                    <a:cubicBezTo>
                      <a:pt x="32" y="74"/>
                      <a:pt x="16" y="63"/>
                      <a:pt x="17" y="45"/>
                    </a:cubicBezTo>
                    <a:cubicBezTo>
                      <a:pt x="17" y="42"/>
                      <a:pt x="12" y="42"/>
                      <a:pt x="12" y="45"/>
                    </a:cubicBezTo>
                    <a:cubicBezTo>
                      <a:pt x="11" y="66"/>
                      <a:pt x="27" y="77"/>
                      <a:pt x="46" y="74"/>
                    </a:cubicBezTo>
                    <a:cubicBezTo>
                      <a:pt x="66" y="70"/>
                      <a:pt x="76" y="48"/>
                      <a:pt x="70" y="30"/>
                    </a:cubicBezTo>
                    <a:cubicBezTo>
                      <a:pt x="59" y="0"/>
                      <a:pt x="0" y="21"/>
                      <a:pt x="9" y="51"/>
                    </a:cubicBezTo>
                    <a:cubicBezTo>
                      <a:pt x="10" y="54"/>
                      <a:pt x="15" y="53"/>
                      <a:pt x="14" y="5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5" name="Freeform 31"/>
              <p:cNvSpPr/>
              <p:nvPr/>
            </p:nvSpPr>
            <p:spPr bwMode="auto">
              <a:xfrm>
                <a:off x="6229" y="549"/>
                <a:ext cx="214" cy="107"/>
              </a:xfrm>
              <a:custGeom>
                <a:avLst/>
                <a:gdLst>
                  <a:gd name="T0" fmla="*/ 3 w 80"/>
                  <a:gd name="T1" fmla="*/ 5 h 40"/>
                  <a:gd name="T2" fmla="*/ 75 w 80"/>
                  <a:gd name="T3" fmla="*/ 39 h 40"/>
                  <a:gd name="T4" fmla="*/ 77 w 80"/>
                  <a:gd name="T5" fmla="*/ 34 h 40"/>
                  <a:gd name="T6" fmla="*/ 4 w 80"/>
                  <a:gd name="T7" fmla="*/ 1 h 40"/>
                  <a:gd name="T8" fmla="*/ 3 w 80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40">
                    <a:moveTo>
                      <a:pt x="3" y="5"/>
                    </a:moveTo>
                    <a:cubicBezTo>
                      <a:pt x="30" y="10"/>
                      <a:pt x="52" y="25"/>
                      <a:pt x="75" y="39"/>
                    </a:cubicBezTo>
                    <a:cubicBezTo>
                      <a:pt x="77" y="40"/>
                      <a:pt x="80" y="36"/>
                      <a:pt x="77" y="34"/>
                    </a:cubicBezTo>
                    <a:cubicBezTo>
                      <a:pt x="54" y="20"/>
                      <a:pt x="32" y="5"/>
                      <a:pt x="4" y="1"/>
                    </a:cubicBezTo>
                    <a:cubicBezTo>
                      <a:pt x="1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6" name="Freeform 32"/>
              <p:cNvSpPr/>
              <p:nvPr/>
            </p:nvSpPr>
            <p:spPr bwMode="auto">
              <a:xfrm>
                <a:off x="6283" y="539"/>
                <a:ext cx="253" cy="241"/>
              </a:xfrm>
              <a:custGeom>
                <a:avLst/>
                <a:gdLst>
                  <a:gd name="T0" fmla="*/ 61 w 95"/>
                  <a:gd name="T1" fmla="*/ 33 h 90"/>
                  <a:gd name="T2" fmla="*/ 85 w 95"/>
                  <a:gd name="T3" fmla="*/ 56 h 90"/>
                  <a:gd name="T4" fmla="*/ 60 w 95"/>
                  <a:gd name="T5" fmla="*/ 82 h 90"/>
                  <a:gd name="T6" fmla="*/ 39 w 95"/>
                  <a:gd name="T7" fmla="*/ 70 h 90"/>
                  <a:gd name="T8" fmla="*/ 41 w 95"/>
                  <a:gd name="T9" fmla="*/ 48 h 90"/>
                  <a:gd name="T10" fmla="*/ 79 w 95"/>
                  <a:gd name="T11" fmla="*/ 35 h 90"/>
                  <a:gd name="T12" fmla="*/ 84 w 95"/>
                  <a:gd name="T13" fmla="*/ 33 h 90"/>
                  <a:gd name="T14" fmla="*/ 54 w 95"/>
                  <a:gd name="T15" fmla="*/ 86 h 90"/>
                  <a:gd name="T16" fmla="*/ 90 w 95"/>
                  <a:gd name="T17" fmla="*/ 58 h 90"/>
                  <a:gd name="T18" fmla="*/ 61 w 95"/>
                  <a:gd name="T19" fmla="*/ 28 h 90"/>
                  <a:gd name="T20" fmla="*/ 61 w 95"/>
                  <a:gd name="T21" fmla="*/ 3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5" h="90">
                    <a:moveTo>
                      <a:pt x="61" y="33"/>
                    </a:moveTo>
                    <a:cubicBezTo>
                      <a:pt x="76" y="31"/>
                      <a:pt x="88" y="39"/>
                      <a:pt x="85" y="56"/>
                    </a:cubicBezTo>
                    <a:cubicBezTo>
                      <a:pt x="83" y="68"/>
                      <a:pt x="73" y="81"/>
                      <a:pt x="60" y="82"/>
                    </a:cubicBezTo>
                    <a:cubicBezTo>
                      <a:pt x="52" y="82"/>
                      <a:pt x="44" y="77"/>
                      <a:pt x="39" y="70"/>
                    </a:cubicBezTo>
                    <a:cubicBezTo>
                      <a:pt x="35" y="63"/>
                      <a:pt x="37" y="54"/>
                      <a:pt x="41" y="48"/>
                    </a:cubicBezTo>
                    <a:cubicBezTo>
                      <a:pt x="48" y="36"/>
                      <a:pt x="69" y="20"/>
                      <a:pt x="79" y="35"/>
                    </a:cubicBezTo>
                    <a:cubicBezTo>
                      <a:pt x="81" y="38"/>
                      <a:pt x="86" y="35"/>
                      <a:pt x="84" y="33"/>
                    </a:cubicBezTo>
                    <a:cubicBezTo>
                      <a:pt x="60" y="0"/>
                      <a:pt x="0" y="72"/>
                      <a:pt x="54" y="86"/>
                    </a:cubicBezTo>
                    <a:cubicBezTo>
                      <a:pt x="71" y="90"/>
                      <a:pt x="86" y="74"/>
                      <a:pt x="90" y="58"/>
                    </a:cubicBezTo>
                    <a:cubicBezTo>
                      <a:pt x="95" y="38"/>
                      <a:pt x="80" y="26"/>
                      <a:pt x="61" y="28"/>
                    </a:cubicBezTo>
                    <a:cubicBezTo>
                      <a:pt x="58" y="28"/>
                      <a:pt x="58" y="33"/>
                      <a:pt x="61" y="3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7" name="Freeform 33"/>
              <p:cNvSpPr/>
              <p:nvPr/>
            </p:nvSpPr>
            <p:spPr bwMode="auto">
              <a:xfrm>
                <a:off x="6131" y="654"/>
                <a:ext cx="26" cy="152"/>
              </a:xfrm>
              <a:custGeom>
                <a:avLst/>
                <a:gdLst>
                  <a:gd name="T0" fmla="*/ 1 w 10"/>
                  <a:gd name="T1" fmla="*/ 5 h 57"/>
                  <a:gd name="T2" fmla="*/ 5 w 10"/>
                  <a:gd name="T3" fmla="*/ 54 h 57"/>
                  <a:gd name="T4" fmla="*/ 10 w 10"/>
                  <a:gd name="T5" fmla="*/ 54 h 57"/>
                  <a:gd name="T6" fmla="*/ 6 w 10"/>
                  <a:gd name="T7" fmla="*/ 3 h 57"/>
                  <a:gd name="T8" fmla="*/ 1 w 10"/>
                  <a:gd name="T9" fmla="*/ 5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57">
                    <a:moveTo>
                      <a:pt x="1" y="5"/>
                    </a:moveTo>
                    <a:cubicBezTo>
                      <a:pt x="4" y="21"/>
                      <a:pt x="2" y="38"/>
                      <a:pt x="5" y="54"/>
                    </a:cubicBezTo>
                    <a:cubicBezTo>
                      <a:pt x="5" y="57"/>
                      <a:pt x="10" y="57"/>
                      <a:pt x="10" y="54"/>
                    </a:cubicBezTo>
                    <a:cubicBezTo>
                      <a:pt x="7" y="37"/>
                      <a:pt x="9" y="20"/>
                      <a:pt x="6" y="3"/>
                    </a:cubicBezTo>
                    <a:cubicBezTo>
                      <a:pt x="5" y="0"/>
                      <a:pt x="0" y="2"/>
                      <a:pt x="1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8" name="Freeform 34"/>
              <p:cNvSpPr/>
              <p:nvPr/>
            </p:nvSpPr>
            <p:spPr bwMode="auto">
              <a:xfrm>
                <a:off x="6053" y="766"/>
                <a:ext cx="208" cy="150"/>
              </a:xfrm>
              <a:custGeom>
                <a:avLst/>
                <a:gdLst>
                  <a:gd name="T0" fmla="*/ 5 w 78"/>
                  <a:gd name="T1" fmla="*/ 42 h 56"/>
                  <a:gd name="T2" fmla="*/ 62 w 78"/>
                  <a:gd name="T3" fmla="*/ 17 h 56"/>
                  <a:gd name="T4" fmla="*/ 53 w 78"/>
                  <a:gd name="T5" fmla="*/ 47 h 56"/>
                  <a:gd name="T6" fmla="*/ 10 w 78"/>
                  <a:gd name="T7" fmla="*/ 28 h 56"/>
                  <a:gd name="T8" fmla="*/ 5 w 78"/>
                  <a:gd name="T9" fmla="*/ 28 h 56"/>
                  <a:gd name="T10" fmla="*/ 47 w 78"/>
                  <a:gd name="T11" fmla="*/ 53 h 56"/>
                  <a:gd name="T12" fmla="*/ 71 w 78"/>
                  <a:gd name="T13" fmla="*/ 21 h 56"/>
                  <a:gd name="T14" fmla="*/ 33 w 78"/>
                  <a:gd name="T15" fmla="*/ 6 h 56"/>
                  <a:gd name="T16" fmla="*/ 0 w 78"/>
                  <a:gd name="T17" fmla="*/ 42 h 56"/>
                  <a:gd name="T18" fmla="*/ 5 w 78"/>
                  <a:gd name="T19" fmla="*/ 4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8" h="56">
                    <a:moveTo>
                      <a:pt x="5" y="42"/>
                    </a:moveTo>
                    <a:cubicBezTo>
                      <a:pt x="6" y="14"/>
                      <a:pt x="41" y="0"/>
                      <a:pt x="62" y="17"/>
                    </a:cubicBezTo>
                    <a:cubicBezTo>
                      <a:pt x="74" y="27"/>
                      <a:pt x="64" y="43"/>
                      <a:pt x="53" y="47"/>
                    </a:cubicBezTo>
                    <a:cubicBezTo>
                      <a:pt x="37" y="53"/>
                      <a:pt x="10" y="47"/>
                      <a:pt x="10" y="28"/>
                    </a:cubicBezTo>
                    <a:cubicBezTo>
                      <a:pt x="10" y="25"/>
                      <a:pt x="5" y="25"/>
                      <a:pt x="5" y="28"/>
                    </a:cubicBezTo>
                    <a:cubicBezTo>
                      <a:pt x="5" y="48"/>
                      <a:pt x="30" y="56"/>
                      <a:pt x="47" y="53"/>
                    </a:cubicBezTo>
                    <a:cubicBezTo>
                      <a:pt x="61" y="51"/>
                      <a:pt x="78" y="37"/>
                      <a:pt x="71" y="21"/>
                    </a:cubicBezTo>
                    <a:cubicBezTo>
                      <a:pt x="65" y="8"/>
                      <a:pt x="46" y="4"/>
                      <a:pt x="33" y="6"/>
                    </a:cubicBezTo>
                    <a:cubicBezTo>
                      <a:pt x="13" y="9"/>
                      <a:pt x="1" y="22"/>
                      <a:pt x="0" y="42"/>
                    </a:cubicBezTo>
                    <a:cubicBezTo>
                      <a:pt x="0" y="45"/>
                      <a:pt x="5" y="45"/>
                      <a:pt x="5" y="4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9" name="Freeform 35"/>
              <p:cNvSpPr/>
              <p:nvPr/>
            </p:nvSpPr>
            <p:spPr bwMode="auto">
              <a:xfrm>
                <a:off x="6419" y="180"/>
                <a:ext cx="64" cy="91"/>
              </a:xfrm>
              <a:custGeom>
                <a:avLst/>
                <a:gdLst>
                  <a:gd name="T0" fmla="*/ 6 w 24"/>
                  <a:gd name="T1" fmla="*/ 31 h 34"/>
                  <a:gd name="T2" fmla="*/ 17 w 24"/>
                  <a:gd name="T3" fmla="*/ 4 h 34"/>
                  <a:gd name="T4" fmla="*/ 13 w 24"/>
                  <a:gd name="T5" fmla="*/ 4 h 34"/>
                  <a:gd name="T6" fmla="*/ 18 w 24"/>
                  <a:gd name="T7" fmla="*/ 30 h 34"/>
                  <a:gd name="T8" fmla="*/ 23 w 24"/>
                  <a:gd name="T9" fmla="*/ 28 h 34"/>
                  <a:gd name="T10" fmla="*/ 17 w 24"/>
                  <a:gd name="T11" fmla="*/ 3 h 34"/>
                  <a:gd name="T12" fmla="*/ 13 w 24"/>
                  <a:gd name="T13" fmla="*/ 2 h 34"/>
                  <a:gd name="T14" fmla="*/ 1 w 24"/>
                  <a:gd name="T15" fmla="*/ 30 h 34"/>
                  <a:gd name="T16" fmla="*/ 6 w 24"/>
                  <a:gd name="T17" fmla="*/ 3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34">
                    <a:moveTo>
                      <a:pt x="6" y="31"/>
                    </a:moveTo>
                    <a:cubicBezTo>
                      <a:pt x="8" y="22"/>
                      <a:pt x="11" y="12"/>
                      <a:pt x="17" y="4"/>
                    </a:cubicBezTo>
                    <a:cubicBezTo>
                      <a:pt x="16" y="4"/>
                      <a:pt x="14" y="4"/>
                      <a:pt x="13" y="4"/>
                    </a:cubicBezTo>
                    <a:cubicBezTo>
                      <a:pt x="14" y="13"/>
                      <a:pt x="15" y="21"/>
                      <a:pt x="18" y="30"/>
                    </a:cubicBezTo>
                    <a:cubicBezTo>
                      <a:pt x="19" y="33"/>
                      <a:pt x="24" y="31"/>
                      <a:pt x="23" y="28"/>
                    </a:cubicBezTo>
                    <a:cubicBezTo>
                      <a:pt x="20" y="20"/>
                      <a:pt x="19" y="11"/>
                      <a:pt x="17" y="3"/>
                    </a:cubicBezTo>
                    <a:cubicBezTo>
                      <a:pt x="17" y="0"/>
                      <a:pt x="14" y="0"/>
                      <a:pt x="13" y="2"/>
                    </a:cubicBezTo>
                    <a:cubicBezTo>
                      <a:pt x="7" y="10"/>
                      <a:pt x="4" y="20"/>
                      <a:pt x="1" y="30"/>
                    </a:cubicBezTo>
                    <a:cubicBezTo>
                      <a:pt x="0" y="33"/>
                      <a:pt x="5" y="34"/>
                      <a:pt x="6" y="3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0" name="Freeform 36"/>
              <p:cNvSpPr/>
              <p:nvPr/>
            </p:nvSpPr>
            <p:spPr bwMode="auto">
              <a:xfrm>
                <a:off x="6419" y="226"/>
                <a:ext cx="61" cy="19"/>
              </a:xfrm>
              <a:custGeom>
                <a:avLst/>
                <a:gdLst>
                  <a:gd name="T0" fmla="*/ 3 w 23"/>
                  <a:gd name="T1" fmla="*/ 7 h 7"/>
                  <a:gd name="T2" fmla="*/ 20 w 23"/>
                  <a:gd name="T3" fmla="*/ 5 h 7"/>
                  <a:gd name="T4" fmla="*/ 18 w 23"/>
                  <a:gd name="T5" fmla="*/ 1 h 7"/>
                  <a:gd name="T6" fmla="*/ 3 w 23"/>
                  <a:gd name="T7" fmla="*/ 2 h 7"/>
                  <a:gd name="T8" fmla="*/ 3 w 23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7">
                    <a:moveTo>
                      <a:pt x="3" y="7"/>
                    </a:moveTo>
                    <a:cubicBezTo>
                      <a:pt x="9" y="7"/>
                      <a:pt x="14" y="7"/>
                      <a:pt x="20" y="5"/>
                    </a:cubicBezTo>
                    <a:cubicBezTo>
                      <a:pt x="23" y="5"/>
                      <a:pt x="21" y="0"/>
                      <a:pt x="18" y="1"/>
                    </a:cubicBezTo>
                    <a:cubicBezTo>
                      <a:pt x="13" y="2"/>
                      <a:pt x="8" y="2"/>
                      <a:pt x="3" y="2"/>
                    </a:cubicBezTo>
                    <a:cubicBezTo>
                      <a:pt x="0" y="2"/>
                      <a:pt x="0" y="7"/>
                      <a:pt x="3" y="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1" name="Freeform 37"/>
              <p:cNvSpPr/>
              <p:nvPr/>
            </p:nvSpPr>
            <p:spPr bwMode="auto">
              <a:xfrm>
                <a:off x="6531" y="413"/>
                <a:ext cx="16" cy="78"/>
              </a:xfrm>
              <a:custGeom>
                <a:avLst/>
                <a:gdLst>
                  <a:gd name="T0" fmla="*/ 0 w 6"/>
                  <a:gd name="T1" fmla="*/ 4 h 29"/>
                  <a:gd name="T2" fmla="*/ 2 w 6"/>
                  <a:gd name="T3" fmla="*/ 26 h 29"/>
                  <a:gd name="T4" fmla="*/ 6 w 6"/>
                  <a:gd name="T5" fmla="*/ 26 h 29"/>
                  <a:gd name="T6" fmla="*/ 5 w 6"/>
                  <a:gd name="T7" fmla="*/ 3 h 29"/>
                  <a:gd name="T8" fmla="*/ 0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0" y="4"/>
                    </a:moveTo>
                    <a:cubicBezTo>
                      <a:pt x="2" y="11"/>
                      <a:pt x="2" y="19"/>
                      <a:pt x="2" y="26"/>
                    </a:cubicBezTo>
                    <a:cubicBezTo>
                      <a:pt x="2" y="29"/>
                      <a:pt x="6" y="29"/>
                      <a:pt x="6" y="26"/>
                    </a:cubicBezTo>
                    <a:cubicBezTo>
                      <a:pt x="6" y="18"/>
                      <a:pt x="6" y="11"/>
                      <a:pt x="5" y="3"/>
                    </a:cubicBezTo>
                    <a:cubicBezTo>
                      <a:pt x="4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2" name="Freeform 38"/>
              <p:cNvSpPr/>
              <p:nvPr/>
            </p:nvSpPr>
            <p:spPr bwMode="auto">
              <a:xfrm>
                <a:off x="6520" y="418"/>
                <a:ext cx="64" cy="78"/>
              </a:xfrm>
              <a:custGeom>
                <a:avLst/>
                <a:gdLst>
                  <a:gd name="T0" fmla="*/ 9 w 24"/>
                  <a:gd name="T1" fmla="*/ 7 h 29"/>
                  <a:gd name="T2" fmla="*/ 19 w 24"/>
                  <a:gd name="T3" fmla="*/ 9 h 29"/>
                  <a:gd name="T4" fmla="*/ 20 w 24"/>
                  <a:gd name="T5" fmla="*/ 5 h 29"/>
                  <a:gd name="T6" fmla="*/ 6 w 24"/>
                  <a:gd name="T7" fmla="*/ 12 h 29"/>
                  <a:gd name="T8" fmla="*/ 6 w 24"/>
                  <a:gd name="T9" fmla="*/ 17 h 29"/>
                  <a:gd name="T10" fmla="*/ 17 w 24"/>
                  <a:gd name="T11" fmla="*/ 20 h 29"/>
                  <a:gd name="T12" fmla="*/ 15 w 24"/>
                  <a:gd name="T13" fmla="*/ 17 h 29"/>
                  <a:gd name="T14" fmla="*/ 3 w 24"/>
                  <a:gd name="T15" fmla="*/ 24 h 29"/>
                  <a:gd name="T16" fmla="*/ 5 w 24"/>
                  <a:gd name="T17" fmla="*/ 29 h 29"/>
                  <a:gd name="T18" fmla="*/ 19 w 24"/>
                  <a:gd name="T19" fmla="*/ 18 h 29"/>
                  <a:gd name="T20" fmla="*/ 17 w 24"/>
                  <a:gd name="T21" fmla="*/ 15 h 29"/>
                  <a:gd name="T22" fmla="*/ 7 w 24"/>
                  <a:gd name="T23" fmla="*/ 12 h 29"/>
                  <a:gd name="T24" fmla="*/ 7 w 24"/>
                  <a:gd name="T25" fmla="*/ 17 h 29"/>
                  <a:gd name="T26" fmla="*/ 22 w 24"/>
                  <a:gd name="T27" fmla="*/ 9 h 29"/>
                  <a:gd name="T28" fmla="*/ 23 w 24"/>
                  <a:gd name="T29" fmla="*/ 5 h 29"/>
                  <a:gd name="T30" fmla="*/ 7 w 24"/>
                  <a:gd name="T31" fmla="*/ 2 h 29"/>
                  <a:gd name="T32" fmla="*/ 9 w 24"/>
                  <a:gd name="T33" fmla="*/ 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" h="29">
                    <a:moveTo>
                      <a:pt x="9" y="7"/>
                    </a:moveTo>
                    <a:cubicBezTo>
                      <a:pt x="13" y="6"/>
                      <a:pt x="16" y="5"/>
                      <a:pt x="19" y="9"/>
                    </a:cubicBezTo>
                    <a:cubicBezTo>
                      <a:pt x="19" y="7"/>
                      <a:pt x="20" y="6"/>
                      <a:pt x="20" y="5"/>
                    </a:cubicBezTo>
                    <a:cubicBezTo>
                      <a:pt x="15" y="7"/>
                      <a:pt x="11" y="11"/>
                      <a:pt x="6" y="12"/>
                    </a:cubicBezTo>
                    <a:cubicBezTo>
                      <a:pt x="4" y="13"/>
                      <a:pt x="4" y="16"/>
                      <a:pt x="6" y="17"/>
                    </a:cubicBezTo>
                    <a:cubicBezTo>
                      <a:pt x="10" y="18"/>
                      <a:pt x="13" y="19"/>
                      <a:pt x="17" y="20"/>
                    </a:cubicBezTo>
                    <a:cubicBezTo>
                      <a:pt x="16" y="19"/>
                      <a:pt x="15" y="18"/>
                      <a:pt x="15" y="17"/>
                    </a:cubicBezTo>
                    <a:cubicBezTo>
                      <a:pt x="13" y="22"/>
                      <a:pt x="8" y="23"/>
                      <a:pt x="3" y="24"/>
                    </a:cubicBezTo>
                    <a:cubicBezTo>
                      <a:pt x="0" y="25"/>
                      <a:pt x="2" y="29"/>
                      <a:pt x="5" y="29"/>
                    </a:cubicBezTo>
                    <a:cubicBezTo>
                      <a:pt x="11" y="27"/>
                      <a:pt x="18" y="25"/>
                      <a:pt x="19" y="18"/>
                    </a:cubicBezTo>
                    <a:cubicBezTo>
                      <a:pt x="20" y="16"/>
                      <a:pt x="19" y="15"/>
                      <a:pt x="17" y="15"/>
                    </a:cubicBezTo>
                    <a:cubicBezTo>
                      <a:pt x="14" y="15"/>
                      <a:pt x="11" y="13"/>
                      <a:pt x="7" y="12"/>
                    </a:cubicBezTo>
                    <a:cubicBezTo>
                      <a:pt x="7" y="14"/>
                      <a:pt x="7" y="15"/>
                      <a:pt x="7" y="17"/>
                    </a:cubicBezTo>
                    <a:cubicBezTo>
                      <a:pt x="13" y="15"/>
                      <a:pt x="16" y="11"/>
                      <a:pt x="22" y="9"/>
                    </a:cubicBezTo>
                    <a:cubicBezTo>
                      <a:pt x="23" y="9"/>
                      <a:pt x="24" y="7"/>
                      <a:pt x="23" y="5"/>
                    </a:cubicBezTo>
                    <a:cubicBezTo>
                      <a:pt x="18" y="0"/>
                      <a:pt x="14" y="1"/>
                      <a:pt x="7" y="2"/>
                    </a:cubicBezTo>
                    <a:cubicBezTo>
                      <a:pt x="4" y="3"/>
                      <a:pt x="6" y="7"/>
                      <a:pt x="9" y="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3" name="Freeform 39"/>
              <p:cNvSpPr/>
              <p:nvPr/>
            </p:nvSpPr>
            <p:spPr bwMode="auto">
              <a:xfrm>
                <a:off x="6416" y="648"/>
                <a:ext cx="59" cy="81"/>
              </a:xfrm>
              <a:custGeom>
                <a:avLst/>
                <a:gdLst>
                  <a:gd name="T0" fmla="*/ 14 w 22"/>
                  <a:gd name="T1" fmla="*/ 1 h 30"/>
                  <a:gd name="T2" fmla="*/ 2 w 22"/>
                  <a:gd name="T3" fmla="*/ 20 h 30"/>
                  <a:gd name="T4" fmla="*/ 19 w 22"/>
                  <a:gd name="T5" fmla="*/ 29 h 30"/>
                  <a:gd name="T6" fmla="*/ 19 w 22"/>
                  <a:gd name="T7" fmla="*/ 24 h 30"/>
                  <a:gd name="T8" fmla="*/ 7 w 22"/>
                  <a:gd name="T9" fmla="*/ 18 h 30"/>
                  <a:gd name="T10" fmla="*/ 16 w 22"/>
                  <a:gd name="T11" fmla="*/ 6 h 30"/>
                  <a:gd name="T12" fmla="*/ 14 w 22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0">
                    <a:moveTo>
                      <a:pt x="14" y="1"/>
                    </a:moveTo>
                    <a:cubicBezTo>
                      <a:pt x="7" y="5"/>
                      <a:pt x="0" y="11"/>
                      <a:pt x="2" y="20"/>
                    </a:cubicBezTo>
                    <a:cubicBezTo>
                      <a:pt x="3" y="28"/>
                      <a:pt x="11" y="30"/>
                      <a:pt x="19" y="29"/>
                    </a:cubicBezTo>
                    <a:cubicBezTo>
                      <a:pt x="22" y="29"/>
                      <a:pt x="22" y="24"/>
                      <a:pt x="19" y="24"/>
                    </a:cubicBezTo>
                    <a:cubicBezTo>
                      <a:pt x="14" y="25"/>
                      <a:pt x="7" y="24"/>
                      <a:pt x="7" y="18"/>
                    </a:cubicBezTo>
                    <a:cubicBezTo>
                      <a:pt x="6" y="12"/>
                      <a:pt x="12" y="8"/>
                      <a:pt x="16" y="6"/>
                    </a:cubicBezTo>
                    <a:cubicBezTo>
                      <a:pt x="19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4" name="Freeform 40"/>
              <p:cNvSpPr/>
              <p:nvPr/>
            </p:nvSpPr>
            <p:spPr bwMode="auto">
              <a:xfrm>
                <a:off x="6133" y="817"/>
                <a:ext cx="19" cy="59"/>
              </a:xfrm>
              <a:custGeom>
                <a:avLst/>
                <a:gdLst>
                  <a:gd name="T0" fmla="*/ 1 w 7"/>
                  <a:gd name="T1" fmla="*/ 4 h 22"/>
                  <a:gd name="T2" fmla="*/ 2 w 7"/>
                  <a:gd name="T3" fmla="*/ 19 h 22"/>
                  <a:gd name="T4" fmla="*/ 7 w 7"/>
                  <a:gd name="T5" fmla="*/ 19 h 22"/>
                  <a:gd name="T6" fmla="*/ 6 w 7"/>
                  <a:gd name="T7" fmla="*/ 3 h 22"/>
                  <a:gd name="T8" fmla="*/ 1 w 7"/>
                  <a:gd name="T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2">
                    <a:moveTo>
                      <a:pt x="1" y="4"/>
                    </a:moveTo>
                    <a:cubicBezTo>
                      <a:pt x="2" y="9"/>
                      <a:pt x="2" y="14"/>
                      <a:pt x="2" y="19"/>
                    </a:cubicBezTo>
                    <a:cubicBezTo>
                      <a:pt x="2" y="22"/>
                      <a:pt x="7" y="22"/>
                      <a:pt x="7" y="19"/>
                    </a:cubicBezTo>
                    <a:cubicBezTo>
                      <a:pt x="7" y="14"/>
                      <a:pt x="7" y="8"/>
                      <a:pt x="6" y="3"/>
                    </a:cubicBezTo>
                    <a:cubicBezTo>
                      <a:pt x="5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5" name="Freeform 41"/>
              <p:cNvSpPr/>
              <p:nvPr/>
            </p:nvSpPr>
            <p:spPr bwMode="auto">
              <a:xfrm>
                <a:off x="6133" y="817"/>
                <a:ext cx="96" cy="64"/>
              </a:xfrm>
              <a:custGeom>
                <a:avLst/>
                <a:gdLst>
                  <a:gd name="T0" fmla="*/ 5 w 36"/>
                  <a:gd name="T1" fmla="*/ 5 h 24"/>
                  <a:gd name="T2" fmla="*/ 17 w 36"/>
                  <a:gd name="T3" fmla="*/ 6 h 24"/>
                  <a:gd name="T4" fmla="*/ 30 w 36"/>
                  <a:gd name="T5" fmla="*/ 11 h 24"/>
                  <a:gd name="T6" fmla="*/ 28 w 36"/>
                  <a:gd name="T7" fmla="*/ 17 h 24"/>
                  <a:gd name="T8" fmla="*/ 20 w 36"/>
                  <a:gd name="T9" fmla="*/ 19 h 24"/>
                  <a:gd name="T10" fmla="*/ 4 w 36"/>
                  <a:gd name="T11" fmla="*/ 18 h 24"/>
                  <a:gd name="T12" fmla="*/ 4 w 36"/>
                  <a:gd name="T13" fmla="*/ 23 h 24"/>
                  <a:gd name="T14" fmla="*/ 25 w 36"/>
                  <a:gd name="T15" fmla="*/ 23 h 24"/>
                  <a:gd name="T16" fmla="*/ 35 w 36"/>
                  <a:gd name="T17" fmla="*/ 12 h 24"/>
                  <a:gd name="T18" fmla="*/ 5 w 36"/>
                  <a:gd name="T19" fmla="*/ 0 h 24"/>
                  <a:gd name="T20" fmla="*/ 5 w 36"/>
                  <a:gd name="T21" fmla="*/ 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6" h="24">
                    <a:moveTo>
                      <a:pt x="5" y="5"/>
                    </a:moveTo>
                    <a:cubicBezTo>
                      <a:pt x="9" y="5"/>
                      <a:pt x="13" y="5"/>
                      <a:pt x="17" y="6"/>
                    </a:cubicBezTo>
                    <a:cubicBezTo>
                      <a:pt x="21" y="7"/>
                      <a:pt x="27" y="8"/>
                      <a:pt x="30" y="11"/>
                    </a:cubicBezTo>
                    <a:cubicBezTo>
                      <a:pt x="31" y="13"/>
                      <a:pt x="29" y="16"/>
                      <a:pt x="28" y="17"/>
                    </a:cubicBezTo>
                    <a:cubicBezTo>
                      <a:pt x="26" y="19"/>
                      <a:pt x="22" y="19"/>
                      <a:pt x="20" y="19"/>
                    </a:cubicBezTo>
                    <a:cubicBezTo>
                      <a:pt x="15" y="19"/>
                      <a:pt x="9" y="18"/>
                      <a:pt x="4" y="18"/>
                    </a:cubicBezTo>
                    <a:cubicBezTo>
                      <a:pt x="0" y="18"/>
                      <a:pt x="0" y="23"/>
                      <a:pt x="4" y="23"/>
                    </a:cubicBezTo>
                    <a:cubicBezTo>
                      <a:pt x="11" y="23"/>
                      <a:pt x="18" y="24"/>
                      <a:pt x="25" y="23"/>
                    </a:cubicBezTo>
                    <a:cubicBezTo>
                      <a:pt x="31" y="22"/>
                      <a:pt x="36" y="17"/>
                      <a:pt x="35" y="12"/>
                    </a:cubicBezTo>
                    <a:cubicBezTo>
                      <a:pt x="33" y="1"/>
                      <a:pt x="13" y="0"/>
                      <a:pt x="5" y="0"/>
                    </a:cubicBezTo>
                    <a:cubicBezTo>
                      <a:pt x="2" y="0"/>
                      <a:pt x="2" y="5"/>
                      <a:pt x="5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6" name="Freeform 42"/>
              <p:cNvSpPr/>
              <p:nvPr/>
            </p:nvSpPr>
            <p:spPr bwMode="auto">
              <a:xfrm>
                <a:off x="4632" y="525"/>
                <a:ext cx="32" cy="32"/>
              </a:xfrm>
              <a:custGeom>
                <a:avLst/>
                <a:gdLst>
                  <a:gd name="T0" fmla="*/ 3 w 12"/>
                  <a:gd name="T1" fmla="*/ 6 h 12"/>
                  <a:gd name="T2" fmla="*/ 6 w 12"/>
                  <a:gd name="T3" fmla="*/ 6 h 12"/>
                  <a:gd name="T4" fmla="*/ 7 w 12"/>
                  <a:gd name="T5" fmla="*/ 6 h 12"/>
                  <a:gd name="T6" fmla="*/ 7 w 12"/>
                  <a:gd name="T7" fmla="*/ 6 h 12"/>
                  <a:gd name="T8" fmla="*/ 6 w 12"/>
                  <a:gd name="T9" fmla="*/ 3 h 12"/>
                  <a:gd name="T10" fmla="*/ 6 w 12"/>
                  <a:gd name="T11" fmla="*/ 4 h 12"/>
                  <a:gd name="T12" fmla="*/ 3 w 12"/>
                  <a:gd name="T13" fmla="*/ 6 h 12"/>
                  <a:gd name="T14" fmla="*/ 7 w 12"/>
                  <a:gd name="T15" fmla="*/ 9 h 12"/>
                  <a:gd name="T16" fmla="*/ 10 w 12"/>
                  <a:gd name="T17" fmla="*/ 2 h 12"/>
                  <a:gd name="T18" fmla="*/ 3 w 12"/>
                  <a:gd name="T19" fmla="*/ 1 h 12"/>
                  <a:gd name="T20" fmla="*/ 3 w 12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12">
                    <a:moveTo>
                      <a:pt x="3" y="6"/>
                    </a:moveTo>
                    <a:cubicBezTo>
                      <a:pt x="4" y="6"/>
                      <a:pt x="5" y="6"/>
                      <a:pt x="6" y="6"/>
                    </a:cubicBezTo>
                    <a:cubicBezTo>
                      <a:pt x="6" y="6"/>
                      <a:pt x="6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3"/>
                      <a:pt x="6" y="2"/>
                      <a:pt x="6" y="3"/>
                    </a:cubicBezTo>
                    <a:cubicBezTo>
                      <a:pt x="6" y="3"/>
                      <a:pt x="5" y="4"/>
                      <a:pt x="6" y="4"/>
                    </a:cubicBezTo>
                    <a:cubicBezTo>
                      <a:pt x="5" y="4"/>
                      <a:pt x="4" y="5"/>
                      <a:pt x="3" y="6"/>
                    </a:cubicBezTo>
                    <a:cubicBezTo>
                      <a:pt x="1" y="8"/>
                      <a:pt x="5" y="12"/>
                      <a:pt x="7" y="9"/>
                    </a:cubicBezTo>
                    <a:cubicBezTo>
                      <a:pt x="9" y="8"/>
                      <a:pt x="12" y="5"/>
                      <a:pt x="10" y="2"/>
                    </a:cubicBezTo>
                    <a:cubicBezTo>
                      <a:pt x="9" y="0"/>
                      <a:pt x="5" y="1"/>
                      <a:pt x="3" y="1"/>
                    </a:cubicBezTo>
                    <a:cubicBezTo>
                      <a:pt x="0" y="1"/>
                      <a:pt x="0" y="6"/>
                      <a:pt x="3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7" name="Freeform 43"/>
              <p:cNvSpPr/>
              <p:nvPr/>
            </p:nvSpPr>
            <p:spPr bwMode="auto">
              <a:xfrm>
                <a:off x="3413" y="119"/>
                <a:ext cx="846" cy="802"/>
              </a:xfrm>
              <a:custGeom>
                <a:avLst/>
                <a:gdLst>
                  <a:gd name="T0" fmla="*/ 86 w 317"/>
                  <a:gd name="T1" fmla="*/ 271 h 300"/>
                  <a:gd name="T2" fmla="*/ 20 w 317"/>
                  <a:gd name="T3" fmla="*/ 193 h 300"/>
                  <a:gd name="T4" fmla="*/ 40 w 317"/>
                  <a:gd name="T5" fmla="*/ 64 h 300"/>
                  <a:gd name="T6" fmla="*/ 238 w 317"/>
                  <a:gd name="T7" fmla="*/ 42 h 300"/>
                  <a:gd name="T8" fmla="*/ 305 w 317"/>
                  <a:gd name="T9" fmla="*/ 116 h 300"/>
                  <a:gd name="T10" fmla="*/ 279 w 317"/>
                  <a:gd name="T11" fmla="*/ 209 h 300"/>
                  <a:gd name="T12" fmla="*/ 83 w 317"/>
                  <a:gd name="T13" fmla="*/ 269 h 300"/>
                  <a:gd name="T14" fmla="*/ 81 w 317"/>
                  <a:gd name="T15" fmla="*/ 274 h 300"/>
                  <a:gd name="T16" fmla="*/ 273 w 317"/>
                  <a:gd name="T17" fmla="*/ 222 h 300"/>
                  <a:gd name="T18" fmla="*/ 315 w 317"/>
                  <a:gd name="T19" fmla="*/ 143 h 300"/>
                  <a:gd name="T20" fmla="*/ 276 w 317"/>
                  <a:gd name="T21" fmla="*/ 62 h 300"/>
                  <a:gd name="T22" fmla="*/ 88 w 317"/>
                  <a:gd name="T23" fmla="*/ 23 h 300"/>
                  <a:gd name="T24" fmla="*/ 15 w 317"/>
                  <a:gd name="T25" fmla="*/ 99 h 300"/>
                  <a:gd name="T26" fmla="*/ 22 w 317"/>
                  <a:gd name="T27" fmla="*/ 214 h 300"/>
                  <a:gd name="T28" fmla="*/ 86 w 317"/>
                  <a:gd name="T29" fmla="*/ 276 h 300"/>
                  <a:gd name="T30" fmla="*/ 86 w 317"/>
                  <a:gd name="T31" fmla="*/ 271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17" h="300">
                    <a:moveTo>
                      <a:pt x="86" y="271"/>
                    </a:moveTo>
                    <a:cubicBezTo>
                      <a:pt x="46" y="276"/>
                      <a:pt x="30" y="223"/>
                      <a:pt x="20" y="193"/>
                    </a:cubicBezTo>
                    <a:cubicBezTo>
                      <a:pt x="6" y="149"/>
                      <a:pt x="10" y="101"/>
                      <a:pt x="40" y="64"/>
                    </a:cubicBezTo>
                    <a:cubicBezTo>
                      <a:pt x="87" y="5"/>
                      <a:pt x="177" y="10"/>
                      <a:pt x="238" y="42"/>
                    </a:cubicBezTo>
                    <a:cubicBezTo>
                      <a:pt x="268" y="57"/>
                      <a:pt x="294" y="83"/>
                      <a:pt x="305" y="116"/>
                    </a:cubicBezTo>
                    <a:cubicBezTo>
                      <a:pt x="317" y="151"/>
                      <a:pt x="303" y="183"/>
                      <a:pt x="279" y="209"/>
                    </a:cubicBezTo>
                    <a:cubicBezTo>
                      <a:pt x="235" y="257"/>
                      <a:pt x="146" y="295"/>
                      <a:pt x="83" y="269"/>
                    </a:cubicBezTo>
                    <a:cubicBezTo>
                      <a:pt x="80" y="268"/>
                      <a:pt x="78" y="273"/>
                      <a:pt x="81" y="274"/>
                    </a:cubicBezTo>
                    <a:cubicBezTo>
                      <a:pt x="144" y="300"/>
                      <a:pt x="226" y="264"/>
                      <a:pt x="273" y="222"/>
                    </a:cubicBezTo>
                    <a:cubicBezTo>
                      <a:pt x="296" y="201"/>
                      <a:pt x="314" y="174"/>
                      <a:pt x="315" y="143"/>
                    </a:cubicBezTo>
                    <a:cubicBezTo>
                      <a:pt x="316" y="112"/>
                      <a:pt x="298" y="83"/>
                      <a:pt x="276" y="62"/>
                    </a:cubicBezTo>
                    <a:cubicBezTo>
                      <a:pt x="229" y="17"/>
                      <a:pt x="149" y="0"/>
                      <a:pt x="88" y="23"/>
                    </a:cubicBezTo>
                    <a:cubicBezTo>
                      <a:pt x="53" y="36"/>
                      <a:pt x="27" y="65"/>
                      <a:pt x="15" y="99"/>
                    </a:cubicBezTo>
                    <a:cubicBezTo>
                      <a:pt x="0" y="137"/>
                      <a:pt x="9" y="177"/>
                      <a:pt x="22" y="214"/>
                    </a:cubicBezTo>
                    <a:cubicBezTo>
                      <a:pt x="32" y="242"/>
                      <a:pt x="51" y="280"/>
                      <a:pt x="86" y="276"/>
                    </a:cubicBezTo>
                    <a:cubicBezTo>
                      <a:pt x="89" y="276"/>
                      <a:pt x="90" y="271"/>
                      <a:pt x="86" y="27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8" name="Freeform 44"/>
              <p:cNvSpPr/>
              <p:nvPr/>
            </p:nvSpPr>
            <p:spPr bwMode="auto">
              <a:xfrm>
                <a:off x="3765" y="218"/>
                <a:ext cx="326" cy="302"/>
              </a:xfrm>
              <a:custGeom>
                <a:avLst/>
                <a:gdLst>
                  <a:gd name="T0" fmla="*/ 5 w 122"/>
                  <a:gd name="T1" fmla="*/ 111 h 113"/>
                  <a:gd name="T2" fmla="*/ 119 w 122"/>
                  <a:gd name="T3" fmla="*/ 6 h 113"/>
                  <a:gd name="T4" fmla="*/ 116 w 122"/>
                  <a:gd name="T5" fmla="*/ 2 h 113"/>
                  <a:gd name="T6" fmla="*/ 2 w 122"/>
                  <a:gd name="T7" fmla="*/ 107 h 113"/>
                  <a:gd name="T8" fmla="*/ 5 w 122"/>
                  <a:gd name="T9" fmla="*/ 111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2" h="113">
                    <a:moveTo>
                      <a:pt x="5" y="111"/>
                    </a:moveTo>
                    <a:cubicBezTo>
                      <a:pt x="39" y="71"/>
                      <a:pt x="74" y="34"/>
                      <a:pt x="119" y="6"/>
                    </a:cubicBezTo>
                    <a:cubicBezTo>
                      <a:pt x="122" y="4"/>
                      <a:pt x="119" y="0"/>
                      <a:pt x="116" y="2"/>
                    </a:cubicBezTo>
                    <a:cubicBezTo>
                      <a:pt x="72" y="29"/>
                      <a:pt x="35" y="67"/>
                      <a:pt x="2" y="107"/>
                    </a:cubicBezTo>
                    <a:cubicBezTo>
                      <a:pt x="0" y="110"/>
                      <a:pt x="3" y="113"/>
                      <a:pt x="5" y="11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9" name="Freeform 45"/>
              <p:cNvSpPr/>
              <p:nvPr/>
            </p:nvSpPr>
            <p:spPr bwMode="auto">
              <a:xfrm>
                <a:off x="3765" y="429"/>
                <a:ext cx="504" cy="88"/>
              </a:xfrm>
              <a:custGeom>
                <a:avLst/>
                <a:gdLst>
                  <a:gd name="T0" fmla="*/ 4 w 189"/>
                  <a:gd name="T1" fmla="*/ 32 h 33"/>
                  <a:gd name="T2" fmla="*/ 185 w 189"/>
                  <a:gd name="T3" fmla="*/ 6 h 33"/>
                  <a:gd name="T4" fmla="*/ 184 w 189"/>
                  <a:gd name="T5" fmla="*/ 1 h 33"/>
                  <a:gd name="T6" fmla="*/ 3 w 189"/>
                  <a:gd name="T7" fmla="*/ 28 h 33"/>
                  <a:gd name="T8" fmla="*/ 4 w 189"/>
                  <a:gd name="T9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9" h="33">
                    <a:moveTo>
                      <a:pt x="4" y="32"/>
                    </a:moveTo>
                    <a:cubicBezTo>
                      <a:pt x="65" y="24"/>
                      <a:pt x="125" y="15"/>
                      <a:pt x="185" y="6"/>
                    </a:cubicBezTo>
                    <a:cubicBezTo>
                      <a:pt x="189" y="5"/>
                      <a:pt x="187" y="0"/>
                      <a:pt x="184" y="1"/>
                    </a:cubicBezTo>
                    <a:cubicBezTo>
                      <a:pt x="124" y="10"/>
                      <a:pt x="63" y="19"/>
                      <a:pt x="3" y="28"/>
                    </a:cubicBezTo>
                    <a:cubicBezTo>
                      <a:pt x="0" y="28"/>
                      <a:pt x="1" y="33"/>
                      <a:pt x="4" y="3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0" name="Freeform 46"/>
              <p:cNvSpPr/>
              <p:nvPr/>
            </p:nvSpPr>
            <p:spPr bwMode="auto">
              <a:xfrm>
                <a:off x="3765" y="501"/>
                <a:ext cx="472" cy="118"/>
              </a:xfrm>
              <a:custGeom>
                <a:avLst/>
                <a:gdLst>
                  <a:gd name="T0" fmla="*/ 4 w 177"/>
                  <a:gd name="T1" fmla="*/ 6 h 44"/>
                  <a:gd name="T2" fmla="*/ 173 w 177"/>
                  <a:gd name="T3" fmla="*/ 44 h 44"/>
                  <a:gd name="T4" fmla="*/ 174 w 177"/>
                  <a:gd name="T5" fmla="*/ 39 h 44"/>
                  <a:gd name="T6" fmla="*/ 4 w 177"/>
                  <a:gd name="T7" fmla="*/ 1 h 44"/>
                  <a:gd name="T8" fmla="*/ 4 w 177"/>
                  <a:gd name="T9" fmla="*/ 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7" h="44">
                    <a:moveTo>
                      <a:pt x="4" y="6"/>
                    </a:moveTo>
                    <a:cubicBezTo>
                      <a:pt x="61" y="11"/>
                      <a:pt x="116" y="31"/>
                      <a:pt x="173" y="44"/>
                    </a:cubicBezTo>
                    <a:cubicBezTo>
                      <a:pt x="176" y="44"/>
                      <a:pt x="177" y="39"/>
                      <a:pt x="174" y="39"/>
                    </a:cubicBezTo>
                    <a:cubicBezTo>
                      <a:pt x="117" y="26"/>
                      <a:pt x="62" y="6"/>
                      <a:pt x="4" y="1"/>
                    </a:cubicBezTo>
                    <a:cubicBezTo>
                      <a:pt x="0" y="0"/>
                      <a:pt x="0" y="5"/>
                      <a:pt x="4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1" name="Freeform 47"/>
              <p:cNvSpPr/>
              <p:nvPr/>
            </p:nvSpPr>
            <p:spPr bwMode="auto">
              <a:xfrm>
                <a:off x="3581" y="499"/>
                <a:ext cx="211" cy="345"/>
              </a:xfrm>
              <a:custGeom>
                <a:avLst/>
                <a:gdLst>
                  <a:gd name="T0" fmla="*/ 73 w 79"/>
                  <a:gd name="T1" fmla="*/ 3 h 129"/>
                  <a:gd name="T2" fmla="*/ 1 w 79"/>
                  <a:gd name="T3" fmla="*/ 123 h 129"/>
                  <a:gd name="T4" fmla="*/ 5 w 79"/>
                  <a:gd name="T5" fmla="*/ 127 h 129"/>
                  <a:gd name="T6" fmla="*/ 77 w 79"/>
                  <a:gd name="T7" fmla="*/ 5 h 129"/>
                  <a:gd name="T8" fmla="*/ 73 w 79"/>
                  <a:gd name="T9" fmla="*/ 3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29">
                    <a:moveTo>
                      <a:pt x="73" y="3"/>
                    </a:moveTo>
                    <a:cubicBezTo>
                      <a:pt x="45" y="41"/>
                      <a:pt x="30" y="86"/>
                      <a:pt x="1" y="123"/>
                    </a:cubicBezTo>
                    <a:cubicBezTo>
                      <a:pt x="0" y="126"/>
                      <a:pt x="3" y="129"/>
                      <a:pt x="5" y="127"/>
                    </a:cubicBezTo>
                    <a:cubicBezTo>
                      <a:pt x="34" y="89"/>
                      <a:pt x="49" y="43"/>
                      <a:pt x="77" y="5"/>
                    </a:cubicBezTo>
                    <a:cubicBezTo>
                      <a:pt x="79" y="3"/>
                      <a:pt x="75" y="0"/>
                      <a:pt x="73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2" name="Freeform 48"/>
              <p:cNvSpPr/>
              <p:nvPr/>
            </p:nvSpPr>
            <p:spPr bwMode="auto">
              <a:xfrm>
                <a:off x="3731" y="14"/>
                <a:ext cx="138" cy="214"/>
              </a:xfrm>
              <a:custGeom>
                <a:avLst/>
                <a:gdLst>
                  <a:gd name="T0" fmla="*/ 5 w 52"/>
                  <a:gd name="T1" fmla="*/ 77 h 80"/>
                  <a:gd name="T2" fmla="*/ 50 w 52"/>
                  <a:gd name="T3" fmla="*/ 5 h 80"/>
                  <a:gd name="T4" fmla="*/ 46 w 52"/>
                  <a:gd name="T5" fmla="*/ 3 h 80"/>
                  <a:gd name="T6" fmla="*/ 1 w 52"/>
                  <a:gd name="T7" fmla="*/ 74 h 80"/>
                  <a:gd name="T8" fmla="*/ 5 w 52"/>
                  <a:gd name="T9" fmla="*/ 77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80">
                    <a:moveTo>
                      <a:pt x="5" y="77"/>
                    </a:moveTo>
                    <a:cubicBezTo>
                      <a:pt x="17" y="51"/>
                      <a:pt x="35" y="29"/>
                      <a:pt x="50" y="5"/>
                    </a:cubicBezTo>
                    <a:cubicBezTo>
                      <a:pt x="52" y="2"/>
                      <a:pt x="47" y="0"/>
                      <a:pt x="46" y="3"/>
                    </a:cubicBezTo>
                    <a:cubicBezTo>
                      <a:pt x="30" y="26"/>
                      <a:pt x="12" y="48"/>
                      <a:pt x="1" y="74"/>
                    </a:cubicBezTo>
                    <a:cubicBezTo>
                      <a:pt x="0" y="77"/>
                      <a:pt x="4" y="80"/>
                      <a:pt x="5" y="7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3" name="Freeform 49"/>
              <p:cNvSpPr/>
              <p:nvPr/>
            </p:nvSpPr>
            <p:spPr bwMode="auto">
              <a:xfrm>
                <a:off x="3880" y="-77"/>
                <a:ext cx="96" cy="134"/>
              </a:xfrm>
              <a:custGeom>
                <a:avLst/>
                <a:gdLst>
                  <a:gd name="T0" fmla="*/ 33 w 36"/>
                  <a:gd name="T1" fmla="*/ 7 h 50"/>
                  <a:gd name="T2" fmla="*/ 11 w 36"/>
                  <a:gd name="T3" fmla="*/ 3 h 50"/>
                  <a:gd name="T4" fmla="*/ 1 w 36"/>
                  <a:gd name="T5" fmla="*/ 22 h 50"/>
                  <a:gd name="T6" fmla="*/ 4 w 36"/>
                  <a:gd name="T7" fmla="*/ 25 h 50"/>
                  <a:gd name="T8" fmla="*/ 23 w 36"/>
                  <a:gd name="T9" fmla="*/ 32 h 50"/>
                  <a:gd name="T10" fmla="*/ 3 w 36"/>
                  <a:gd name="T11" fmla="*/ 44 h 50"/>
                  <a:gd name="T12" fmla="*/ 3 w 36"/>
                  <a:gd name="T13" fmla="*/ 49 h 50"/>
                  <a:gd name="T14" fmla="*/ 28 w 36"/>
                  <a:gd name="T15" fmla="*/ 31 h 50"/>
                  <a:gd name="T16" fmla="*/ 2 w 36"/>
                  <a:gd name="T17" fmla="*/ 20 h 50"/>
                  <a:gd name="T18" fmla="*/ 6 w 36"/>
                  <a:gd name="T19" fmla="*/ 22 h 50"/>
                  <a:gd name="T20" fmla="*/ 31 w 36"/>
                  <a:gd name="T21" fmla="*/ 11 h 50"/>
                  <a:gd name="T22" fmla="*/ 33 w 36"/>
                  <a:gd name="T23" fmla="*/ 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50">
                    <a:moveTo>
                      <a:pt x="33" y="7"/>
                    </a:moveTo>
                    <a:cubicBezTo>
                      <a:pt x="27" y="3"/>
                      <a:pt x="18" y="0"/>
                      <a:pt x="11" y="3"/>
                    </a:cubicBezTo>
                    <a:cubicBezTo>
                      <a:pt x="3" y="7"/>
                      <a:pt x="1" y="14"/>
                      <a:pt x="1" y="22"/>
                    </a:cubicBezTo>
                    <a:cubicBezTo>
                      <a:pt x="1" y="24"/>
                      <a:pt x="2" y="25"/>
                      <a:pt x="4" y="25"/>
                    </a:cubicBezTo>
                    <a:cubicBezTo>
                      <a:pt x="11" y="22"/>
                      <a:pt x="23" y="21"/>
                      <a:pt x="23" y="32"/>
                    </a:cubicBezTo>
                    <a:cubicBezTo>
                      <a:pt x="24" y="42"/>
                      <a:pt x="11" y="45"/>
                      <a:pt x="3" y="44"/>
                    </a:cubicBezTo>
                    <a:cubicBezTo>
                      <a:pt x="0" y="44"/>
                      <a:pt x="0" y="49"/>
                      <a:pt x="3" y="49"/>
                    </a:cubicBezTo>
                    <a:cubicBezTo>
                      <a:pt x="15" y="50"/>
                      <a:pt x="29" y="44"/>
                      <a:pt x="28" y="31"/>
                    </a:cubicBezTo>
                    <a:cubicBezTo>
                      <a:pt x="28" y="17"/>
                      <a:pt x="12" y="16"/>
                      <a:pt x="2" y="20"/>
                    </a:cubicBezTo>
                    <a:cubicBezTo>
                      <a:pt x="3" y="21"/>
                      <a:pt x="5" y="21"/>
                      <a:pt x="6" y="22"/>
                    </a:cubicBezTo>
                    <a:cubicBezTo>
                      <a:pt x="6" y="6"/>
                      <a:pt x="19" y="4"/>
                      <a:pt x="31" y="11"/>
                    </a:cubicBezTo>
                    <a:cubicBezTo>
                      <a:pt x="34" y="12"/>
                      <a:pt x="36" y="8"/>
                      <a:pt x="33" y="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4" name="Freeform 50"/>
              <p:cNvSpPr/>
              <p:nvPr/>
            </p:nvSpPr>
            <p:spPr bwMode="auto">
              <a:xfrm>
                <a:off x="3979" y="-66"/>
                <a:ext cx="154" cy="123"/>
              </a:xfrm>
              <a:custGeom>
                <a:avLst/>
                <a:gdLst>
                  <a:gd name="T0" fmla="*/ 13 w 58"/>
                  <a:gd name="T1" fmla="*/ 39 h 46"/>
                  <a:gd name="T2" fmla="*/ 20 w 58"/>
                  <a:gd name="T3" fmla="*/ 11 h 46"/>
                  <a:gd name="T4" fmla="*/ 37 w 58"/>
                  <a:gd name="T5" fmla="*/ 10 h 46"/>
                  <a:gd name="T6" fmla="*/ 42 w 58"/>
                  <a:gd name="T7" fmla="*/ 18 h 46"/>
                  <a:gd name="T8" fmla="*/ 24 w 58"/>
                  <a:gd name="T9" fmla="*/ 32 h 46"/>
                  <a:gd name="T10" fmla="*/ 3 w 58"/>
                  <a:gd name="T11" fmla="*/ 40 h 46"/>
                  <a:gd name="T12" fmla="*/ 5 w 58"/>
                  <a:gd name="T13" fmla="*/ 45 h 46"/>
                  <a:gd name="T14" fmla="*/ 45 w 58"/>
                  <a:gd name="T15" fmla="*/ 11 h 46"/>
                  <a:gd name="T16" fmla="*/ 13 w 58"/>
                  <a:gd name="T17" fmla="*/ 9 h 46"/>
                  <a:gd name="T18" fmla="*/ 9 w 58"/>
                  <a:gd name="T19" fmla="*/ 42 h 46"/>
                  <a:gd name="T20" fmla="*/ 13 w 58"/>
                  <a:gd name="T21" fmla="*/ 3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8" h="46">
                    <a:moveTo>
                      <a:pt x="13" y="39"/>
                    </a:moveTo>
                    <a:cubicBezTo>
                      <a:pt x="4" y="29"/>
                      <a:pt x="10" y="17"/>
                      <a:pt x="20" y="11"/>
                    </a:cubicBezTo>
                    <a:cubicBezTo>
                      <a:pt x="25" y="8"/>
                      <a:pt x="31" y="8"/>
                      <a:pt x="37" y="10"/>
                    </a:cubicBezTo>
                    <a:cubicBezTo>
                      <a:pt x="40" y="12"/>
                      <a:pt x="43" y="15"/>
                      <a:pt x="42" y="18"/>
                    </a:cubicBezTo>
                    <a:cubicBezTo>
                      <a:pt x="39" y="25"/>
                      <a:pt x="30" y="29"/>
                      <a:pt x="24" y="32"/>
                    </a:cubicBezTo>
                    <a:cubicBezTo>
                      <a:pt x="18" y="36"/>
                      <a:pt x="11" y="39"/>
                      <a:pt x="3" y="40"/>
                    </a:cubicBezTo>
                    <a:cubicBezTo>
                      <a:pt x="0" y="41"/>
                      <a:pt x="2" y="46"/>
                      <a:pt x="5" y="45"/>
                    </a:cubicBezTo>
                    <a:cubicBezTo>
                      <a:pt x="15" y="43"/>
                      <a:pt x="58" y="27"/>
                      <a:pt x="45" y="11"/>
                    </a:cubicBezTo>
                    <a:cubicBezTo>
                      <a:pt x="37" y="0"/>
                      <a:pt x="22" y="3"/>
                      <a:pt x="13" y="9"/>
                    </a:cubicBezTo>
                    <a:cubicBezTo>
                      <a:pt x="2" y="18"/>
                      <a:pt x="0" y="32"/>
                      <a:pt x="9" y="42"/>
                    </a:cubicBezTo>
                    <a:cubicBezTo>
                      <a:pt x="11" y="45"/>
                      <a:pt x="15" y="41"/>
                      <a:pt x="13" y="39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5" name="Freeform 51"/>
              <p:cNvSpPr/>
              <p:nvPr/>
            </p:nvSpPr>
            <p:spPr bwMode="auto">
              <a:xfrm>
                <a:off x="4093" y="-34"/>
                <a:ext cx="86" cy="94"/>
              </a:xfrm>
              <a:custGeom>
                <a:avLst/>
                <a:gdLst>
                  <a:gd name="T0" fmla="*/ 26 w 32"/>
                  <a:gd name="T1" fmla="*/ 3 h 35"/>
                  <a:gd name="T2" fmla="*/ 2 w 32"/>
                  <a:gd name="T3" fmla="*/ 29 h 35"/>
                  <a:gd name="T4" fmla="*/ 5 w 32"/>
                  <a:gd name="T5" fmla="*/ 33 h 35"/>
                  <a:gd name="T6" fmla="*/ 30 w 32"/>
                  <a:gd name="T7" fmla="*/ 5 h 35"/>
                  <a:gd name="T8" fmla="*/ 26 w 32"/>
                  <a:gd name="T9" fmla="*/ 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5">
                    <a:moveTo>
                      <a:pt x="26" y="3"/>
                    </a:moveTo>
                    <a:cubicBezTo>
                      <a:pt x="19" y="12"/>
                      <a:pt x="10" y="21"/>
                      <a:pt x="2" y="29"/>
                    </a:cubicBezTo>
                    <a:cubicBezTo>
                      <a:pt x="0" y="31"/>
                      <a:pt x="3" y="35"/>
                      <a:pt x="5" y="33"/>
                    </a:cubicBezTo>
                    <a:cubicBezTo>
                      <a:pt x="14" y="24"/>
                      <a:pt x="23" y="15"/>
                      <a:pt x="30" y="5"/>
                    </a:cubicBezTo>
                    <a:cubicBezTo>
                      <a:pt x="32" y="3"/>
                      <a:pt x="28" y="0"/>
                      <a:pt x="26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6" name="Freeform 52"/>
              <p:cNvSpPr/>
              <p:nvPr/>
            </p:nvSpPr>
            <p:spPr bwMode="auto">
              <a:xfrm>
                <a:off x="4125" y="-18"/>
                <a:ext cx="16" cy="14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7" name="Freeform 53"/>
              <p:cNvSpPr/>
              <p:nvPr/>
            </p:nvSpPr>
            <p:spPr bwMode="auto">
              <a:xfrm>
                <a:off x="4120" y="-18"/>
                <a:ext cx="24" cy="24"/>
              </a:xfrm>
              <a:custGeom>
                <a:avLst/>
                <a:gdLst>
                  <a:gd name="T0" fmla="*/ 7 w 9"/>
                  <a:gd name="T1" fmla="*/ 3 h 9"/>
                  <a:gd name="T2" fmla="*/ 6 w 9"/>
                  <a:gd name="T3" fmla="*/ 2 h 9"/>
                  <a:gd name="T4" fmla="*/ 6 w 9"/>
                  <a:gd name="T5" fmla="*/ 3 h 9"/>
                  <a:gd name="T6" fmla="*/ 5 w 9"/>
                  <a:gd name="T7" fmla="*/ 4 h 9"/>
                  <a:gd name="T8" fmla="*/ 5 w 9"/>
                  <a:gd name="T9" fmla="*/ 5 h 9"/>
                  <a:gd name="T10" fmla="*/ 5 w 9"/>
                  <a:gd name="T11" fmla="*/ 0 h 9"/>
                  <a:gd name="T12" fmla="*/ 1 w 9"/>
                  <a:gd name="T13" fmla="*/ 2 h 9"/>
                  <a:gd name="T14" fmla="*/ 3 w 9"/>
                  <a:gd name="T15" fmla="*/ 6 h 9"/>
                  <a:gd name="T16" fmla="*/ 7 w 9"/>
                  <a:gd name="T1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9">
                    <a:moveTo>
                      <a:pt x="7" y="3"/>
                    </a:moveTo>
                    <a:cubicBezTo>
                      <a:pt x="6" y="3"/>
                      <a:pt x="6" y="2"/>
                      <a:pt x="6" y="2"/>
                    </a:cubicBezTo>
                    <a:cubicBezTo>
                      <a:pt x="5" y="1"/>
                      <a:pt x="6" y="2"/>
                      <a:pt x="6" y="3"/>
                    </a:cubicBezTo>
                    <a:cubicBezTo>
                      <a:pt x="5" y="3"/>
                      <a:pt x="5" y="4"/>
                      <a:pt x="5" y="4"/>
                    </a:cubicBezTo>
                    <a:cubicBezTo>
                      <a:pt x="4" y="5"/>
                      <a:pt x="3" y="5"/>
                      <a:pt x="5" y="5"/>
                    </a:cubicBezTo>
                    <a:cubicBezTo>
                      <a:pt x="8" y="5"/>
                      <a:pt x="8" y="0"/>
                      <a:pt x="5" y="0"/>
                    </a:cubicBezTo>
                    <a:cubicBezTo>
                      <a:pt x="3" y="0"/>
                      <a:pt x="1" y="0"/>
                      <a:pt x="1" y="2"/>
                    </a:cubicBezTo>
                    <a:cubicBezTo>
                      <a:pt x="0" y="4"/>
                      <a:pt x="2" y="5"/>
                      <a:pt x="3" y="6"/>
                    </a:cubicBezTo>
                    <a:cubicBezTo>
                      <a:pt x="5" y="9"/>
                      <a:pt x="9" y="5"/>
                      <a:pt x="7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8" name="Freeform 54"/>
              <p:cNvSpPr/>
              <p:nvPr/>
            </p:nvSpPr>
            <p:spPr bwMode="auto">
              <a:xfrm>
                <a:off x="4136" y="28"/>
                <a:ext cx="35" cy="27"/>
              </a:xfrm>
              <a:custGeom>
                <a:avLst/>
                <a:gdLst>
                  <a:gd name="T0" fmla="*/ 3 w 13"/>
                  <a:gd name="T1" fmla="*/ 6 h 10"/>
                  <a:gd name="T2" fmla="*/ 7 w 13"/>
                  <a:gd name="T3" fmla="*/ 5 h 10"/>
                  <a:gd name="T4" fmla="*/ 8 w 13"/>
                  <a:gd name="T5" fmla="*/ 5 h 10"/>
                  <a:gd name="T6" fmla="*/ 7 w 13"/>
                  <a:gd name="T7" fmla="*/ 3 h 10"/>
                  <a:gd name="T8" fmla="*/ 6 w 13"/>
                  <a:gd name="T9" fmla="*/ 4 h 10"/>
                  <a:gd name="T10" fmla="*/ 10 w 13"/>
                  <a:gd name="T11" fmla="*/ 7 h 10"/>
                  <a:gd name="T12" fmla="*/ 9 w 13"/>
                  <a:gd name="T13" fmla="*/ 1 h 10"/>
                  <a:gd name="T14" fmla="*/ 3 w 13"/>
                  <a:gd name="T15" fmla="*/ 1 h 10"/>
                  <a:gd name="T16" fmla="*/ 3 w 13"/>
                  <a:gd name="T17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0">
                    <a:moveTo>
                      <a:pt x="3" y="6"/>
                    </a:moveTo>
                    <a:cubicBezTo>
                      <a:pt x="5" y="6"/>
                      <a:pt x="6" y="6"/>
                      <a:pt x="7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7" y="5"/>
                      <a:pt x="7" y="4"/>
                      <a:pt x="7" y="3"/>
                    </a:cubicBezTo>
                    <a:cubicBezTo>
                      <a:pt x="7" y="3"/>
                      <a:pt x="6" y="4"/>
                      <a:pt x="6" y="4"/>
                    </a:cubicBezTo>
                    <a:cubicBezTo>
                      <a:pt x="4" y="6"/>
                      <a:pt x="7" y="10"/>
                      <a:pt x="10" y="7"/>
                    </a:cubicBezTo>
                    <a:cubicBezTo>
                      <a:pt x="11" y="6"/>
                      <a:pt x="13" y="2"/>
                      <a:pt x="9" y="1"/>
                    </a:cubicBezTo>
                    <a:cubicBezTo>
                      <a:pt x="7" y="0"/>
                      <a:pt x="5" y="1"/>
                      <a:pt x="3" y="1"/>
                    </a:cubicBezTo>
                    <a:cubicBezTo>
                      <a:pt x="0" y="1"/>
                      <a:pt x="0" y="6"/>
                      <a:pt x="3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9" name="Freeform 55"/>
              <p:cNvSpPr/>
              <p:nvPr/>
            </p:nvSpPr>
            <p:spPr bwMode="auto">
              <a:xfrm>
                <a:off x="3941" y="758"/>
                <a:ext cx="32" cy="187"/>
              </a:xfrm>
              <a:custGeom>
                <a:avLst/>
                <a:gdLst>
                  <a:gd name="T0" fmla="*/ 0 w 12"/>
                  <a:gd name="T1" fmla="*/ 3 h 70"/>
                  <a:gd name="T2" fmla="*/ 7 w 12"/>
                  <a:gd name="T3" fmla="*/ 67 h 70"/>
                  <a:gd name="T4" fmla="*/ 12 w 12"/>
                  <a:gd name="T5" fmla="*/ 65 h 70"/>
                  <a:gd name="T6" fmla="*/ 5 w 12"/>
                  <a:gd name="T7" fmla="*/ 3 h 70"/>
                  <a:gd name="T8" fmla="*/ 0 w 12"/>
                  <a:gd name="T9" fmla="*/ 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0">
                    <a:moveTo>
                      <a:pt x="0" y="3"/>
                    </a:moveTo>
                    <a:cubicBezTo>
                      <a:pt x="0" y="25"/>
                      <a:pt x="0" y="46"/>
                      <a:pt x="7" y="67"/>
                    </a:cubicBezTo>
                    <a:cubicBezTo>
                      <a:pt x="8" y="70"/>
                      <a:pt x="12" y="68"/>
                      <a:pt x="12" y="65"/>
                    </a:cubicBezTo>
                    <a:cubicBezTo>
                      <a:pt x="5" y="45"/>
                      <a:pt x="5" y="24"/>
                      <a:pt x="5" y="3"/>
                    </a:cubicBezTo>
                    <a:cubicBezTo>
                      <a:pt x="5" y="0"/>
                      <a:pt x="0" y="0"/>
                      <a:pt x="0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0" name="Freeform 56"/>
              <p:cNvSpPr/>
              <p:nvPr/>
            </p:nvSpPr>
            <p:spPr bwMode="auto">
              <a:xfrm>
                <a:off x="4043" y="921"/>
                <a:ext cx="109" cy="131"/>
              </a:xfrm>
              <a:custGeom>
                <a:avLst/>
                <a:gdLst>
                  <a:gd name="T0" fmla="*/ 5 w 41"/>
                  <a:gd name="T1" fmla="*/ 25 h 49"/>
                  <a:gd name="T2" fmla="*/ 27 w 41"/>
                  <a:gd name="T3" fmla="*/ 5 h 49"/>
                  <a:gd name="T4" fmla="*/ 25 w 41"/>
                  <a:gd name="T5" fmla="*/ 1 h 49"/>
                  <a:gd name="T6" fmla="*/ 14 w 41"/>
                  <a:gd name="T7" fmla="*/ 23 h 49"/>
                  <a:gd name="T8" fmla="*/ 17 w 41"/>
                  <a:gd name="T9" fmla="*/ 27 h 49"/>
                  <a:gd name="T10" fmla="*/ 38 w 41"/>
                  <a:gd name="T11" fmla="*/ 28 h 49"/>
                  <a:gd name="T12" fmla="*/ 36 w 41"/>
                  <a:gd name="T13" fmla="*/ 24 h 49"/>
                  <a:gd name="T14" fmla="*/ 4 w 41"/>
                  <a:gd name="T15" fmla="*/ 43 h 49"/>
                  <a:gd name="T16" fmla="*/ 5 w 41"/>
                  <a:gd name="T17" fmla="*/ 48 h 49"/>
                  <a:gd name="T18" fmla="*/ 40 w 41"/>
                  <a:gd name="T19" fmla="*/ 26 h 49"/>
                  <a:gd name="T20" fmla="*/ 38 w 41"/>
                  <a:gd name="T21" fmla="*/ 23 h 49"/>
                  <a:gd name="T22" fmla="*/ 15 w 41"/>
                  <a:gd name="T23" fmla="*/ 23 h 49"/>
                  <a:gd name="T24" fmla="*/ 18 w 41"/>
                  <a:gd name="T25" fmla="*/ 27 h 49"/>
                  <a:gd name="T26" fmla="*/ 26 w 41"/>
                  <a:gd name="T27" fmla="*/ 17 h 49"/>
                  <a:gd name="T28" fmla="*/ 29 w 41"/>
                  <a:gd name="T29" fmla="*/ 4 h 49"/>
                  <a:gd name="T30" fmla="*/ 27 w 41"/>
                  <a:gd name="T31" fmla="*/ 0 h 49"/>
                  <a:gd name="T32" fmla="*/ 0 w 41"/>
                  <a:gd name="T33" fmla="*/ 25 h 49"/>
                  <a:gd name="T34" fmla="*/ 5 w 41"/>
                  <a:gd name="T35" fmla="*/ 2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" h="49">
                    <a:moveTo>
                      <a:pt x="5" y="25"/>
                    </a:moveTo>
                    <a:cubicBezTo>
                      <a:pt x="5" y="12"/>
                      <a:pt x="15" y="6"/>
                      <a:pt x="27" y="5"/>
                    </a:cubicBezTo>
                    <a:cubicBezTo>
                      <a:pt x="26" y="4"/>
                      <a:pt x="26" y="3"/>
                      <a:pt x="25" y="1"/>
                    </a:cubicBezTo>
                    <a:cubicBezTo>
                      <a:pt x="21" y="10"/>
                      <a:pt x="22" y="17"/>
                      <a:pt x="14" y="23"/>
                    </a:cubicBezTo>
                    <a:cubicBezTo>
                      <a:pt x="12" y="25"/>
                      <a:pt x="14" y="28"/>
                      <a:pt x="17" y="27"/>
                    </a:cubicBezTo>
                    <a:cubicBezTo>
                      <a:pt x="24" y="26"/>
                      <a:pt x="31" y="27"/>
                      <a:pt x="38" y="28"/>
                    </a:cubicBezTo>
                    <a:cubicBezTo>
                      <a:pt x="38" y="26"/>
                      <a:pt x="37" y="25"/>
                      <a:pt x="36" y="24"/>
                    </a:cubicBezTo>
                    <a:cubicBezTo>
                      <a:pt x="29" y="35"/>
                      <a:pt x="16" y="39"/>
                      <a:pt x="4" y="43"/>
                    </a:cubicBezTo>
                    <a:cubicBezTo>
                      <a:pt x="1" y="44"/>
                      <a:pt x="2" y="49"/>
                      <a:pt x="5" y="48"/>
                    </a:cubicBezTo>
                    <a:cubicBezTo>
                      <a:pt x="19" y="43"/>
                      <a:pt x="32" y="39"/>
                      <a:pt x="40" y="26"/>
                    </a:cubicBezTo>
                    <a:cubicBezTo>
                      <a:pt x="41" y="25"/>
                      <a:pt x="40" y="23"/>
                      <a:pt x="38" y="23"/>
                    </a:cubicBezTo>
                    <a:cubicBezTo>
                      <a:pt x="30" y="22"/>
                      <a:pt x="23" y="21"/>
                      <a:pt x="15" y="23"/>
                    </a:cubicBezTo>
                    <a:cubicBezTo>
                      <a:pt x="16" y="24"/>
                      <a:pt x="17" y="25"/>
                      <a:pt x="18" y="27"/>
                    </a:cubicBezTo>
                    <a:cubicBezTo>
                      <a:pt x="21" y="24"/>
                      <a:pt x="24" y="21"/>
                      <a:pt x="26" y="17"/>
                    </a:cubicBezTo>
                    <a:cubicBezTo>
                      <a:pt x="27" y="13"/>
                      <a:pt x="27" y="8"/>
                      <a:pt x="29" y="4"/>
                    </a:cubicBezTo>
                    <a:cubicBezTo>
                      <a:pt x="30" y="2"/>
                      <a:pt x="29" y="0"/>
                      <a:pt x="27" y="0"/>
                    </a:cubicBezTo>
                    <a:cubicBezTo>
                      <a:pt x="12" y="1"/>
                      <a:pt x="1" y="9"/>
                      <a:pt x="0" y="25"/>
                    </a:cubicBezTo>
                    <a:cubicBezTo>
                      <a:pt x="0" y="28"/>
                      <a:pt x="5" y="28"/>
                      <a:pt x="5" y="2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1" name="Freeform 57"/>
              <p:cNvSpPr/>
              <p:nvPr/>
            </p:nvSpPr>
            <p:spPr bwMode="auto">
              <a:xfrm>
                <a:off x="4131" y="935"/>
                <a:ext cx="106" cy="112"/>
              </a:xfrm>
              <a:custGeom>
                <a:avLst/>
                <a:gdLst>
                  <a:gd name="T0" fmla="*/ 20 w 40"/>
                  <a:gd name="T1" fmla="*/ 30 h 42"/>
                  <a:gd name="T2" fmla="*/ 28 w 40"/>
                  <a:gd name="T3" fmla="*/ 5 h 42"/>
                  <a:gd name="T4" fmla="*/ 29 w 40"/>
                  <a:gd name="T5" fmla="*/ 21 h 42"/>
                  <a:gd name="T6" fmla="*/ 14 w 40"/>
                  <a:gd name="T7" fmla="*/ 36 h 42"/>
                  <a:gd name="T8" fmla="*/ 15 w 40"/>
                  <a:gd name="T9" fmla="*/ 40 h 42"/>
                  <a:gd name="T10" fmla="*/ 32 w 40"/>
                  <a:gd name="T11" fmla="*/ 1 h 42"/>
                  <a:gd name="T12" fmla="*/ 30 w 40"/>
                  <a:gd name="T13" fmla="*/ 0 h 42"/>
                  <a:gd name="T14" fmla="*/ 17 w 40"/>
                  <a:gd name="T15" fmla="*/ 33 h 42"/>
                  <a:gd name="T16" fmla="*/ 20 w 40"/>
                  <a:gd name="T17" fmla="*/ 3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42">
                    <a:moveTo>
                      <a:pt x="20" y="30"/>
                    </a:moveTo>
                    <a:cubicBezTo>
                      <a:pt x="9" y="20"/>
                      <a:pt x="13" y="6"/>
                      <a:pt x="28" y="5"/>
                    </a:cubicBezTo>
                    <a:cubicBezTo>
                      <a:pt x="32" y="4"/>
                      <a:pt x="30" y="20"/>
                      <a:pt x="29" y="21"/>
                    </a:cubicBezTo>
                    <a:cubicBezTo>
                      <a:pt x="27" y="28"/>
                      <a:pt x="20" y="33"/>
                      <a:pt x="14" y="36"/>
                    </a:cubicBezTo>
                    <a:cubicBezTo>
                      <a:pt x="11" y="37"/>
                      <a:pt x="12" y="42"/>
                      <a:pt x="15" y="40"/>
                    </a:cubicBezTo>
                    <a:cubicBezTo>
                      <a:pt x="32" y="34"/>
                      <a:pt x="40" y="18"/>
                      <a:pt x="32" y="1"/>
                    </a:cubicBezTo>
                    <a:cubicBezTo>
                      <a:pt x="32" y="0"/>
                      <a:pt x="31" y="0"/>
                      <a:pt x="30" y="0"/>
                    </a:cubicBezTo>
                    <a:cubicBezTo>
                      <a:pt x="11" y="0"/>
                      <a:pt x="0" y="20"/>
                      <a:pt x="17" y="33"/>
                    </a:cubicBezTo>
                    <a:cubicBezTo>
                      <a:pt x="19" y="35"/>
                      <a:pt x="23" y="31"/>
                      <a:pt x="20" y="3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2" name="Freeform 58"/>
              <p:cNvSpPr/>
              <p:nvPr/>
            </p:nvSpPr>
            <p:spPr bwMode="auto">
              <a:xfrm>
                <a:off x="4253" y="919"/>
                <a:ext cx="112" cy="99"/>
              </a:xfrm>
              <a:custGeom>
                <a:avLst/>
                <a:gdLst>
                  <a:gd name="T0" fmla="*/ 36 w 42"/>
                  <a:gd name="T1" fmla="*/ 2 h 37"/>
                  <a:gd name="T2" fmla="*/ 2 w 42"/>
                  <a:gd name="T3" fmla="*/ 31 h 37"/>
                  <a:gd name="T4" fmla="*/ 6 w 42"/>
                  <a:gd name="T5" fmla="*/ 35 h 37"/>
                  <a:gd name="T6" fmla="*/ 39 w 42"/>
                  <a:gd name="T7" fmla="*/ 5 h 37"/>
                  <a:gd name="T8" fmla="*/ 36 w 42"/>
                  <a:gd name="T9" fmla="*/ 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37">
                    <a:moveTo>
                      <a:pt x="36" y="2"/>
                    </a:moveTo>
                    <a:cubicBezTo>
                      <a:pt x="24" y="11"/>
                      <a:pt x="14" y="22"/>
                      <a:pt x="2" y="31"/>
                    </a:cubicBezTo>
                    <a:cubicBezTo>
                      <a:pt x="0" y="33"/>
                      <a:pt x="3" y="37"/>
                      <a:pt x="6" y="35"/>
                    </a:cubicBezTo>
                    <a:cubicBezTo>
                      <a:pt x="17" y="25"/>
                      <a:pt x="28" y="15"/>
                      <a:pt x="39" y="5"/>
                    </a:cubicBezTo>
                    <a:cubicBezTo>
                      <a:pt x="42" y="3"/>
                      <a:pt x="38" y="0"/>
                      <a:pt x="36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3" name="Freeform 59"/>
              <p:cNvSpPr/>
              <p:nvPr/>
            </p:nvSpPr>
            <p:spPr bwMode="auto">
              <a:xfrm>
                <a:off x="4261" y="916"/>
                <a:ext cx="16" cy="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4" name="Freeform 60"/>
              <p:cNvSpPr/>
              <p:nvPr/>
            </p:nvSpPr>
            <p:spPr bwMode="auto">
              <a:xfrm>
                <a:off x="4259" y="921"/>
                <a:ext cx="10" cy="27"/>
              </a:xfrm>
              <a:custGeom>
                <a:avLst/>
                <a:gdLst>
                  <a:gd name="T0" fmla="*/ 4 w 4"/>
                  <a:gd name="T1" fmla="*/ 7 h 10"/>
                  <a:gd name="T2" fmla="*/ 4 w 4"/>
                  <a:gd name="T3" fmla="*/ 3 h 10"/>
                  <a:gd name="T4" fmla="*/ 0 w 4"/>
                  <a:gd name="T5" fmla="*/ 3 h 10"/>
                  <a:gd name="T6" fmla="*/ 0 w 4"/>
                  <a:gd name="T7" fmla="*/ 7 h 10"/>
                  <a:gd name="T8" fmla="*/ 4 w 4"/>
                  <a:gd name="T9" fmla="*/ 7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0">
                    <a:moveTo>
                      <a:pt x="4" y="7"/>
                    </a:moveTo>
                    <a:cubicBezTo>
                      <a:pt x="4" y="6"/>
                      <a:pt x="4" y="4"/>
                      <a:pt x="4" y="3"/>
                    </a:cubicBezTo>
                    <a:cubicBezTo>
                      <a:pt x="4" y="0"/>
                      <a:pt x="0" y="0"/>
                      <a:pt x="0" y="3"/>
                    </a:cubicBezTo>
                    <a:cubicBezTo>
                      <a:pt x="0" y="4"/>
                      <a:pt x="0" y="6"/>
                      <a:pt x="0" y="7"/>
                    </a:cubicBezTo>
                    <a:cubicBezTo>
                      <a:pt x="0" y="10"/>
                      <a:pt x="4" y="10"/>
                      <a:pt x="4" y="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5" name="Freeform 61"/>
              <p:cNvSpPr/>
              <p:nvPr/>
            </p:nvSpPr>
            <p:spPr bwMode="auto">
              <a:xfrm>
                <a:off x="4320" y="975"/>
                <a:ext cx="35" cy="40"/>
              </a:xfrm>
              <a:custGeom>
                <a:avLst/>
                <a:gdLst>
                  <a:gd name="T0" fmla="*/ 3 w 13"/>
                  <a:gd name="T1" fmla="*/ 5 h 15"/>
                  <a:gd name="T2" fmla="*/ 7 w 13"/>
                  <a:gd name="T3" fmla="*/ 7 h 15"/>
                  <a:gd name="T4" fmla="*/ 7 w 13"/>
                  <a:gd name="T5" fmla="*/ 7 h 15"/>
                  <a:gd name="T6" fmla="*/ 3 w 13"/>
                  <a:gd name="T7" fmla="*/ 9 h 15"/>
                  <a:gd name="T8" fmla="*/ 4 w 13"/>
                  <a:gd name="T9" fmla="*/ 14 h 15"/>
                  <a:gd name="T10" fmla="*/ 12 w 13"/>
                  <a:gd name="T11" fmla="*/ 8 h 15"/>
                  <a:gd name="T12" fmla="*/ 4 w 13"/>
                  <a:gd name="T13" fmla="*/ 0 h 15"/>
                  <a:gd name="T14" fmla="*/ 3 w 13"/>
                  <a:gd name="T15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5">
                    <a:moveTo>
                      <a:pt x="3" y="5"/>
                    </a:moveTo>
                    <a:cubicBezTo>
                      <a:pt x="4" y="6"/>
                      <a:pt x="5" y="6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8"/>
                      <a:pt x="4" y="9"/>
                      <a:pt x="3" y="9"/>
                    </a:cubicBezTo>
                    <a:cubicBezTo>
                      <a:pt x="0" y="10"/>
                      <a:pt x="1" y="15"/>
                      <a:pt x="4" y="14"/>
                    </a:cubicBezTo>
                    <a:cubicBezTo>
                      <a:pt x="7" y="13"/>
                      <a:pt x="11" y="11"/>
                      <a:pt x="12" y="8"/>
                    </a:cubicBezTo>
                    <a:cubicBezTo>
                      <a:pt x="13" y="3"/>
                      <a:pt x="8" y="1"/>
                      <a:pt x="4" y="0"/>
                    </a:cubicBezTo>
                    <a:cubicBezTo>
                      <a:pt x="1" y="0"/>
                      <a:pt x="0" y="4"/>
                      <a:pt x="3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6" name="Freeform 62"/>
              <p:cNvSpPr/>
              <p:nvPr/>
            </p:nvSpPr>
            <p:spPr bwMode="auto">
              <a:xfrm>
                <a:off x="4205" y="496"/>
                <a:ext cx="248" cy="45"/>
              </a:xfrm>
              <a:custGeom>
                <a:avLst/>
                <a:gdLst>
                  <a:gd name="T0" fmla="*/ 5 w 93"/>
                  <a:gd name="T1" fmla="*/ 16 h 17"/>
                  <a:gd name="T2" fmla="*/ 90 w 93"/>
                  <a:gd name="T3" fmla="*/ 5 h 17"/>
                  <a:gd name="T4" fmla="*/ 88 w 93"/>
                  <a:gd name="T5" fmla="*/ 1 h 17"/>
                  <a:gd name="T6" fmla="*/ 3 w 93"/>
                  <a:gd name="T7" fmla="*/ 12 h 17"/>
                  <a:gd name="T8" fmla="*/ 5 w 93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3" h="17">
                    <a:moveTo>
                      <a:pt x="5" y="16"/>
                    </a:moveTo>
                    <a:cubicBezTo>
                      <a:pt x="33" y="10"/>
                      <a:pt x="61" y="9"/>
                      <a:pt x="90" y="5"/>
                    </a:cubicBezTo>
                    <a:cubicBezTo>
                      <a:pt x="93" y="5"/>
                      <a:pt x="92" y="0"/>
                      <a:pt x="88" y="1"/>
                    </a:cubicBezTo>
                    <a:cubicBezTo>
                      <a:pt x="60" y="5"/>
                      <a:pt x="32" y="6"/>
                      <a:pt x="3" y="12"/>
                    </a:cubicBezTo>
                    <a:cubicBezTo>
                      <a:pt x="0" y="12"/>
                      <a:pt x="2" y="17"/>
                      <a:pt x="5" y="1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7" name="Freeform 63"/>
              <p:cNvSpPr/>
              <p:nvPr/>
            </p:nvSpPr>
            <p:spPr bwMode="auto">
              <a:xfrm>
                <a:off x="4445" y="450"/>
                <a:ext cx="35" cy="124"/>
              </a:xfrm>
              <a:custGeom>
                <a:avLst/>
                <a:gdLst>
                  <a:gd name="T0" fmla="*/ 6 w 13"/>
                  <a:gd name="T1" fmla="*/ 5 h 46"/>
                  <a:gd name="T2" fmla="*/ 1 w 13"/>
                  <a:gd name="T3" fmla="*/ 42 h 46"/>
                  <a:gd name="T4" fmla="*/ 6 w 13"/>
                  <a:gd name="T5" fmla="*/ 43 h 46"/>
                  <a:gd name="T6" fmla="*/ 10 w 13"/>
                  <a:gd name="T7" fmla="*/ 4 h 46"/>
                  <a:gd name="T8" fmla="*/ 6 w 13"/>
                  <a:gd name="T9" fmla="*/ 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46">
                    <a:moveTo>
                      <a:pt x="6" y="5"/>
                    </a:moveTo>
                    <a:cubicBezTo>
                      <a:pt x="8" y="17"/>
                      <a:pt x="5" y="30"/>
                      <a:pt x="1" y="42"/>
                    </a:cubicBezTo>
                    <a:cubicBezTo>
                      <a:pt x="0" y="45"/>
                      <a:pt x="5" y="46"/>
                      <a:pt x="6" y="43"/>
                    </a:cubicBezTo>
                    <a:cubicBezTo>
                      <a:pt x="10" y="30"/>
                      <a:pt x="13" y="17"/>
                      <a:pt x="10" y="4"/>
                    </a:cubicBezTo>
                    <a:cubicBezTo>
                      <a:pt x="10" y="0"/>
                      <a:pt x="5" y="2"/>
                      <a:pt x="6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8" name="Freeform 64"/>
              <p:cNvSpPr/>
              <p:nvPr/>
            </p:nvSpPr>
            <p:spPr bwMode="auto">
              <a:xfrm>
                <a:off x="4472" y="456"/>
                <a:ext cx="104" cy="112"/>
              </a:xfrm>
              <a:custGeom>
                <a:avLst/>
                <a:gdLst>
                  <a:gd name="T0" fmla="*/ 5 w 39"/>
                  <a:gd name="T1" fmla="*/ 27 h 42"/>
                  <a:gd name="T2" fmla="*/ 32 w 39"/>
                  <a:gd name="T3" fmla="*/ 19 h 42"/>
                  <a:gd name="T4" fmla="*/ 24 w 39"/>
                  <a:gd name="T5" fmla="*/ 30 h 42"/>
                  <a:gd name="T6" fmla="*/ 11 w 39"/>
                  <a:gd name="T7" fmla="*/ 28 h 42"/>
                  <a:gd name="T8" fmla="*/ 7 w 39"/>
                  <a:gd name="T9" fmla="*/ 30 h 42"/>
                  <a:gd name="T10" fmla="*/ 37 w 39"/>
                  <a:gd name="T11" fmla="*/ 20 h 42"/>
                  <a:gd name="T12" fmla="*/ 20 w 39"/>
                  <a:gd name="T13" fmla="*/ 6 h 42"/>
                  <a:gd name="T14" fmla="*/ 0 w 39"/>
                  <a:gd name="T15" fmla="*/ 26 h 42"/>
                  <a:gd name="T16" fmla="*/ 5 w 39"/>
                  <a:gd name="T17" fmla="*/ 27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" h="42">
                    <a:moveTo>
                      <a:pt x="5" y="27"/>
                    </a:moveTo>
                    <a:cubicBezTo>
                      <a:pt x="7" y="16"/>
                      <a:pt x="28" y="0"/>
                      <a:pt x="32" y="19"/>
                    </a:cubicBezTo>
                    <a:cubicBezTo>
                      <a:pt x="34" y="25"/>
                      <a:pt x="29" y="29"/>
                      <a:pt x="24" y="30"/>
                    </a:cubicBezTo>
                    <a:cubicBezTo>
                      <a:pt x="20" y="31"/>
                      <a:pt x="14" y="31"/>
                      <a:pt x="11" y="28"/>
                    </a:cubicBezTo>
                    <a:cubicBezTo>
                      <a:pt x="10" y="25"/>
                      <a:pt x="5" y="28"/>
                      <a:pt x="7" y="30"/>
                    </a:cubicBezTo>
                    <a:cubicBezTo>
                      <a:pt x="16" y="42"/>
                      <a:pt x="39" y="35"/>
                      <a:pt x="37" y="20"/>
                    </a:cubicBezTo>
                    <a:cubicBezTo>
                      <a:pt x="37" y="10"/>
                      <a:pt x="29" y="4"/>
                      <a:pt x="20" y="6"/>
                    </a:cubicBezTo>
                    <a:cubicBezTo>
                      <a:pt x="11" y="7"/>
                      <a:pt x="2" y="17"/>
                      <a:pt x="0" y="26"/>
                    </a:cubicBezTo>
                    <a:cubicBezTo>
                      <a:pt x="0" y="29"/>
                      <a:pt x="4" y="31"/>
                      <a:pt x="5" y="2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9" name="Freeform 65"/>
              <p:cNvSpPr/>
              <p:nvPr/>
            </p:nvSpPr>
            <p:spPr bwMode="auto">
              <a:xfrm>
                <a:off x="4576" y="469"/>
                <a:ext cx="99" cy="99"/>
              </a:xfrm>
              <a:custGeom>
                <a:avLst/>
                <a:gdLst>
                  <a:gd name="T0" fmla="*/ 31 w 37"/>
                  <a:gd name="T1" fmla="*/ 2 h 37"/>
                  <a:gd name="T2" fmla="*/ 2 w 37"/>
                  <a:gd name="T3" fmla="*/ 31 h 37"/>
                  <a:gd name="T4" fmla="*/ 6 w 37"/>
                  <a:gd name="T5" fmla="*/ 35 h 37"/>
                  <a:gd name="T6" fmla="*/ 35 w 37"/>
                  <a:gd name="T7" fmla="*/ 6 h 37"/>
                  <a:gd name="T8" fmla="*/ 31 w 37"/>
                  <a:gd name="T9" fmla="*/ 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7">
                    <a:moveTo>
                      <a:pt x="31" y="2"/>
                    </a:moveTo>
                    <a:cubicBezTo>
                      <a:pt x="21" y="12"/>
                      <a:pt x="12" y="22"/>
                      <a:pt x="2" y="31"/>
                    </a:cubicBezTo>
                    <a:cubicBezTo>
                      <a:pt x="0" y="34"/>
                      <a:pt x="3" y="37"/>
                      <a:pt x="6" y="35"/>
                    </a:cubicBezTo>
                    <a:cubicBezTo>
                      <a:pt x="15" y="25"/>
                      <a:pt x="25" y="15"/>
                      <a:pt x="35" y="6"/>
                    </a:cubicBezTo>
                    <a:cubicBezTo>
                      <a:pt x="37" y="3"/>
                      <a:pt x="33" y="0"/>
                      <a:pt x="3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70" name="Freeform 66"/>
              <p:cNvSpPr/>
              <p:nvPr/>
            </p:nvSpPr>
            <p:spPr bwMode="auto">
              <a:xfrm>
                <a:off x="4581" y="469"/>
                <a:ext cx="24" cy="32"/>
              </a:xfrm>
              <a:custGeom>
                <a:avLst/>
                <a:gdLst>
                  <a:gd name="T0" fmla="*/ 2 w 9"/>
                  <a:gd name="T1" fmla="*/ 6 h 12"/>
                  <a:gd name="T2" fmla="*/ 4 w 9"/>
                  <a:gd name="T3" fmla="*/ 8 h 12"/>
                  <a:gd name="T4" fmla="*/ 9 w 9"/>
                  <a:gd name="T5" fmla="*/ 8 h 12"/>
                  <a:gd name="T6" fmla="*/ 6 w 9"/>
                  <a:gd name="T7" fmla="*/ 2 h 12"/>
                  <a:gd name="T8" fmla="*/ 2 w 9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2">
                    <a:moveTo>
                      <a:pt x="2" y="6"/>
                    </a:moveTo>
                    <a:cubicBezTo>
                      <a:pt x="4" y="7"/>
                      <a:pt x="4" y="7"/>
                      <a:pt x="4" y="8"/>
                    </a:cubicBezTo>
                    <a:cubicBezTo>
                      <a:pt x="4" y="12"/>
                      <a:pt x="9" y="12"/>
                      <a:pt x="9" y="8"/>
                    </a:cubicBezTo>
                    <a:cubicBezTo>
                      <a:pt x="9" y="6"/>
                      <a:pt x="8" y="4"/>
                      <a:pt x="6" y="2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71" name="Freeform 67"/>
              <p:cNvSpPr/>
              <p:nvPr/>
            </p:nvSpPr>
            <p:spPr bwMode="auto">
              <a:xfrm>
                <a:off x="4117" y="274"/>
                <a:ext cx="174" cy="78"/>
              </a:xfrm>
              <a:custGeom>
                <a:avLst/>
                <a:gdLst>
                  <a:gd name="T0" fmla="*/ 4 w 65"/>
                  <a:gd name="T1" fmla="*/ 28 h 29"/>
                  <a:gd name="T2" fmla="*/ 62 w 65"/>
                  <a:gd name="T3" fmla="*/ 5 h 29"/>
                  <a:gd name="T4" fmla="*/ 61 w 65"/>
                  <a:gd name="T5" fmla="*/ 1 h 29"/>
                  <a:gd name="T6" fmla="*/ 3 w 65"/>
                  <a:gd name="T7" fmla="*/ 23 h 29"/>
                  <a:gd name="T8" fmla="*/ 4 w 65"/>
                  <a:gd name="T9" fmla="*/ 2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9">
                    <a:moveTo>
                      <a:pt x="4" y="28"/>
                    </a:moveTo>
                    <a:cubicBezTo>
                      <a:pt x="24" y="21"/>
                      <a:pt x="43" y="12"/>
                      <a:pt x="62" y="5"/>
                    </a:cubicBezTo>
                    <a:cubicBezTo>
                      <a:pt x="65" y="4"/>
                      <a:pt x="64" y="0"/>
                      <a:pt x="61" y="1"/>
                    </a:cubicBezTo>
                    <a:cubicBezTo>
                      <a:pt x="41" y="7"/>
                      <a:pt x="23" y="16"/>
                      <a:pt x="3" y="23"/>
                    </a:cubicBezTo>
                    <a:cubicBezTo>
                      <a:pt x="0" y="24"/>
                      <a:pt x="1" y="29"/>
                      <a:pt x="4" y="2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72" name="Freeform 68"/>
              <p:cNvSpPr/>
              <p:nvPr/>
            </p:nvSpPr>
            <p:spPr bwMode="auto">
              <a:xfrm>
                <a:off x="4352" y="159"/>
                <a:ext cx="13" cy="126"/>
              </a:xfrm>
              <a:custGeom>
                <a:avLst/>
                <a:gdLst>
                  <a:gd name="T0" fmla="*/ 0 w 5"/>
                  <a:gd name="T1" fmla="*/ 4 h 47"/>
                  <a:gd name="T2" fmla="*/ 0 w 5"/>
                  <a:gd name="T3" fmla="*/ 44 h 47"/>
                  <a:gd name="T4" fmla="*/ 5 w 5"/>
                  <a:gd name="T5" fmla="*/ 44 h 47"/>
                  <a:gd name="T6" fmla="*/ 5 w 5"/>
                  <a:gd name="T7" fmla="*/ 4 h 47"/>
                  <a:gd name="T8" fmla="*/ 0 w 5"/>
                  <a:gd name="T9" fmla="*/ 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47">
                    <a:moveTo>
                      <a:pt x="0" y="4"/>
                    </a:moveTo>
                    <a:cubicBezTo>
                      <a:pt x="0" y="17"/>
                      <a:pt x="0" y="30"/>
                      <a:pt x="0" y="44"/>
                    </a:cubicBezTo>
                    <a:cubicBezTo>
                      <a:pt x="0" y="47"/>
                      <a:pt x="5" y="47"/>
                      <a:pt x="5" y="44"/>
                    </a:cubicBezTo>
                    <a:cubicBezTo>
                      <a:pt x="5" y="30"/>
                      <a:pt x="5" y="17"/>
                      <a:pt x="5" y="4"/>
                    </a:cubicBezTo>
                    <a:cubicBezTo>
                      <a:pt x="5" y="0"/>
                      <a:pt x="0" y="0"/>
                      <a:pt x="0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73" name="Freeform 69"/>
              <p:cNvSpPr/>
              <p:nvPr/>
            </p:nvSpPr>
            <p:spPr bwMode="auto">
              <a:xfrm>
                <a:off x="4400" y="164"/>
                <a:ext cx="131" cy="113"/>
              </a:xfrm>
              <a:custGeom>
                <a:avLst/>
                <a:gdLst>
                  <a:gd name="T0" fmla="*/ 7 w 49"/>
                  <a:gd name="T1" fmla="*/ 30 h 42"/>
                  <a:gd name="T2" fmla="*/ 13 w 49"/>
                  <a:gd name="T3" fmla="*/ 10 h 42"/>
                  <a:gd name="T4" fmla="*/ 34 w 49"/>
                  <a:gd name="T5" fmla="*/ 15 h 42"/>
                  <a:gd name="T6" fmla="*/ 27 w 49"/>
                  <a:gd name="T7" fmla="*/ 29 h 42"/>
                  <a:gd name="T8" fmla="*/ 8 w 49"/>
                  <a:gd name="T9" fmla="*/ 33 h 42"/>
                  <a:gd name="T10" fmla="*/ 7 w 49"/>
                  <a:gd name="T11" fmla="*/ 38 h 42"/>
                  <a:gd name="T12" fmla="*/ 37 w 49"/>
                  <a:gd name="T13" fmla="*/ 11 h 42"/>
                  <a:gd name="T14" fmla="*/ 12 w 49"/>
                  <a:gd name="T15" fmla="*/ 5 h 42"/>
                  <a:gd name="T16" fmla="*/ 3 w 49"/>
                  <a:gd name="T17" fmla="*/ 31 h 42"/>
                  <a:gd name="T18" fmla="*/ 7 w 49"/>
                  <a:gd name="T19" fmla="*/ 3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9" h="42">
                    <a:moveTo>
                      <a:pt x="7" y="30"/>
                    </a:moveTo>
                    <a:cubicBezTo>
                      <a:pt x="5" y="23"/>
                      <a:pt x="7" y="15"/>
                      <a:pt x="13" y="10"/>
                    </a:cubicBezTo>
                    <a:cubicBezTo>
                      <a:pt x="19" y="4"/>
                      <a:pt x="30" y="8"/>
                      <a:pt x="34" y="15"/>
                    </a:cubicBezTo>
                    <a:cubicBezTo>
                      <a:pt x="37" y="20"/>
                      <a:pt x="31" y="27"/>
                      <a:pt x="27" y="29"/>
                    </a:cubicBezTo>
                    <a:cubicBezTo>
                      <a:pt x="22" y="33"/>
                      <a:pt x="14" y="35"/>
                      <a:pt x="8" y="33"/>
                    </a:cubicBezTo>
                    <a:cubicBezTo>
                      <a:pt x="5" y="32"/>
                      <a:pt x="4" y="37"/>
                      <a:pt x="7" y="38"/>
                    </a:cubicBezTo>
                    <a:cubicBezTo>
                      <a:pt x="21" y="42"/>
                      <a:pt x="49" y="28"/>
                      <a:pt x="37" y="11"/>
                    </a:cubicBezTo>
                    <a:cubicBezTo>
                      <a:pt x="32" y="2"/>
                      <a:pt x="20" y="0"/>
                      <a:pt x="12" y="5"/>
                    </a:cubicBezTo>
                    <a:cubicBezTo>
                      <a:pt x="3" y="10"/>
                      <a:pt x="0" y="22"/>
                      <a:pt x="3" y="31"/>
                    </a:cubicBezTo>
                    <a:cubicBezTo>
                      <a:pt x="3" y="34"/>
                      <a:pt x="8" y="33"/>
                      <a:pt x="7" y="3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74" name="Freeform 70"/>
              <p:cNvSpPr/>
              <p:nvPr/>
            </p:nvSpPr>
            <p:spPr bwMode="auto">
              <a:xfrm>
                <a:off x="4552" y="140"/>
                <a:ext cx="109" cy="129"/>
              </a:xfrm>
              <a:custGeom>
                <a:avLst/>
                <a:gdLst>
                  <a:gd name="T0" fmla="*/ 36 w 41"/>
                  <a:gd name="T1" fmla="*/ 2 h 48"/>
                  <a:gd name="T2" fmla="*/ 2 w 41"/>
                  <a:gd name="T3" fmla="*/ 42 h 48"/>
                  <a:gd name="T4" fmla="*/ 6 w 41"/>
                  <a:gd name="T5" fmla="*/ 46 h 48"/>
                  <a:gd name="T6" fmla="*/ 39 w 41"/>
                  <a:gd name="T7" fmla="*/ 6 h 48"/>
                  <a:gd name="T8" fmla="*/ 36 w 41"/>
                  <a:gd name="T9" fmla="*/ 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8">
                    <a:moveTo>
                      <a:pt x="36" y="2"/>
                    </a:moveTo>
                    <a:cubicBezTo>
                      <a:pt x="25" y="16"/>
                      <a:pt x="13" y="29"/>
                      <a:pt x="2" y="42"/>
                    </a:cubicBezTo>
                    <a:cubicBezTo>
                      <a:pt x="0" y="45"/>
                      <a:pt x="4" y="48"/>
                      <a:pt x="6" y="46"/>
                    </a:cubicBezTo>
                    <a:cubicBezTo>
                      <a:pt x="17" y="32"/>
                      <a:pt x="28" y="19"/>
                      <a:pt x="39" y="6"/>
                    </a:cubicBezTo>
                    <a:cubicBezTo>
                      <a:pt x="41" y="3"/>
                      <a:pt x="38" y="0"/>
                      <a:pt x="36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75" name="Freeform 71"/>
              <p:cNvSpPr/>
              <p:nvPr/>
            </p:nvSpPr>
            <p:spPr bwMode="auto">
              <a:xfrm>
                <a:off x="4536" y="167"/>
                <a:ext cx="29" cy="21"/>
              </a:xfrm>
              <a:custGeom>
                <a:avLst/>
                <a:gdLst>
                  <a:gd name="T0" fmla="*/ 3 w 11"/>
                  <a:gd name="T1" fmla="*/ 5 h 8"/>
                  <a:gd name="T2" fmla="*/ 4 w 11"/>
                  <a:gd name="T3" fmla="*/ 6 h 8"/>
                  <a:gd name="T4" fmla="*/ 8 w 11"/>
                  <a:gd name="T5" fmla="*/ 8 h 8"/>
                  <a:gd name="T6" fmla="*/ 8 w 11"/>
                  <a:gd name="T7" fmla="*/ 3 h 8"/>
                  <a:gd name="T8" fmla="*/ 6 w 11"/>
                  <a:gd name="T9" fmla="*/ 2 h 8"/>
                  <a:gd name="T10" fmla="*/ 3 w 11"/>
                  <a:gd name="T11" fmla="*/ 0 h 8"/>
                  <a:gd name="T12" fmla="*/ 3 w 11"/>
                  <a:gd name="T1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8">
                    <a:moveTo>
                      <a:pt x="3" y="5"/>
                    </a:moveTo>
                    <a:cubicBezTo>
                      <a:pt x="3" y="5"/>
                      <a:pt x="4" y="6"/>
                      <a:pt x="4" y="6"/>
                    </a:cubicBezTo>
                    <a:cubicBezTo>
                      <a:pt x="5" y="7"/>
                      <a:pt x="6" y="7"/>
                      <a:pt x="8" y="8"/>
                    </a:cubicBezTo>
                    <a:cubicBezTo>
                      <a:pt x="11" y="8"/>
                      <a:pt x="11" y="3"/>
                      <a:pt x="8" y="3"/>
                    </a:cubicBezTo>
                    <a:cubicBezTo>
                      <a:pt x="7" y="3"/>
                      <a:pt x="7" y="2"/>
                      <a:pt x="6" y="2"/>
                    </a:cubicBezTo>
                    <a:cubicBezTo>
                      <a:pt x="5" y="1"/>
                      <a:pt x="4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76" name="Freeform 72"/>
              <p:cNvSpPr/>
              <p:nvPr/>
            </p:nvSpPr>
            <p:spPr bwMode="auto">
              <a:xfrm>
                <a:off x="4613" y="234"/>
                <a:ext cx="30" cy="19"/>
              </a:xfrm>
              <a:custGeom>
                <a:avLst/>
                <a:gdLst>
                  <a:gd name="T0" fmla="*/ 3 w 11"/>
                  <a:gd name="T1" fmla="*/ 5 h 7"/>
                  <a:gd name="T2" fmla="*/ 4 w 11"/>
                  <a:gd name="T3" fmla="*/ 6 h 7"/>
                  <a:gd name="T4" fmla="*/ 8 w 11"/>
                  <a:gd name="T5" fmla="*/ 7 h 7"/>
                  <a:gd name="T6" fmla="*/ 8 w 11"/>
                  <a:gd name="T7" fmla="*/ 2 h 7"/>
                  <a:gd name="T8" fmla="*/ 7 w 11"/>
                  <a:gd name="T9" fmla="*/ 1 h 7"/>
                  <a:gd name="T10" fmla="*/ 3 w 11"/>
                  <a:gd name="T11" fmla="*/ 0 h 7"/>
                  <a:gd name="T12" fmla="*/ 3 w 11"/>
                  <a:gd name="T1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7">
                    <a:moveTo>
                      <a:pt x="3" y="5"/>
                    </a:moveTo>
                    <a:cubicBezTo>
                      <a:pt x="4" y="5"/>
                      <a:pt x="4" y="6"/>
                      <a:pt x="4" y="6"/>
                    </a:cubicBezTo>
                    <a:cubicBezTo>
                      <a:pt x="5" y="7"/>
                      <a:pt x="6" y="7"/>
                      <a:pt x="8" y="7"/>
                    </a:cubicBezTo>
                    <a:cubicBezTo>
                      <a:pt x="11" y="7"/>
                      <a:pt x="11" y="2"/>
                      <a:pt x="8" y="2"/>
                    </a:cubicBezTo>
                    <a:cubicBezTo>
                      <a:pt x="7" y="2"/>
                      <a:pt x="7" y="1"/>
                      <a:pt x="7" y="1"/>
                    </a:cubicBezTo>
                    <a:cubicBezTo>
                      <a:pt x="6" y="0"/>
                      <a:pt x="5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77" name="Freeform 73"/>
              <p:cNvSpPr/>
              <p:nvPr/>
            </p:nvSpPr>
            <p:spPr bwMode="auto">
              <a:xfrm>
                <a:off x="3800" y="464"/>
                <a:ext cx="45" cy="32"/>
              </a:xfrm>
              <a:custGeom>
                <a:avLst/>
                <a:gdLst>
                  <a:gd name="T0" fmla="*/ 3 w 17"/>
                  <a:gd name="T1" fmla="*/ 6 h 12"/>
                  <a:gd name="T2" fmla="*/ 11 w 17"/>
                  <a:gd name="T3" fmla="*/ 10 h 12"/>
                  <a:gd name="T4" fmla="*/ 15 w 17"/>
                  <a:gd name="T5" fmla="*/ 6 h 12"/>
                  <a:gd name="T6" fmla="*/ 5 w 17"/>
                  <a:gd name="T7" fmla="*/ 2 h 12"/>
                  <a:gd name="T8" fmla="*/ 3 w 17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2">
                    <a:moveTo>
                      <a:pt x="3" y="6"/>
                    </a:moveTo>
                    <a:cubicBezTo>
                      <a:pt x="5" y="7"/>
                      <a:pt x="9" y="8"/>
                      <a:pt x="11" y="10"/>
                    </a:cubicBezTo>
                    <a:cubicBezTo>
                      <a:pt x="14" y="12"/>
                      <a:pt x="17" y="9"/>
                      <a:pt x="15" y="6"/>
                    </a:cubicBezTo>
                    <a:cubicBezTo>
                      <a:pt x="12" y="4"/>
                      <a:pt x="8" y="3"/>
                      <a:pt x="5" y="2"/>
                    </a:cubicBezTo>
                    <a:cubicBezTo>
                      <a:pt x="2" y="0"/>
                      <a:pt x="0" y="4"/>
                      <a:pt x="3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78" name="Freeform 74"/>
              <p:cNvSpPr/>
              <p:nvPr/>
            </p:nvSpPr>
            <p:spPr bwMode="auto">
              <a:xfrm>
                <a:off x="3824" y="448"/>
                <a:ext cx="80" cy="53"/>
              </a:xfrm>
              <a:custGeom>
                <a:avLst/>
                <a:gdLst>
                  <a:gd name="T0" fmla="*/ 3 w 30"/>
                  <a:gd name="T1" fmla="*/ 5 h 20"/>
                  <a:gd name="T2" fmla="*/ 25 w 30"/>
                  <a:gd name="T3" fmla="*/ 18 h 20"/>
                  <a:gd name="T4" fmla="*/ 28 w 30"/>
                  <a:gd name="T5" fmla="*/ 15 h 20"/>
                  <a:gd name="T6" fmla="*/ 5 w 30"/>
                  <a:gd name="T7" fmla="*/ 1 h 20"/>
                  <a:gd name="T8" fmla="*/ 3 w 30"/>
                  <a:gd name="T9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0">
                    <a:moveTo>
                      <a:pt x="3" y="5"/>
                    </a:moveTo>
                    <a:cubicBezTo>
                      <a:pt x="12" y="8"/>
                      <a:pt x="18" y="12"/>
                      <a:pt x="25" y="18"/>
                    </a:cubicBezTo>
                    <a:cubicBezTo>
                      <a:pt x="27" y="20"/>
                      <a:pt x="30" y="17"/>
                      <a:pt x="28" y="15"/>
                    </a:cubicBezTo>
                    <a:cubicBezTo>
                      <a:pt x="21" y="8"/>
                      <a:pt x="14" y="3"/>
                      <a:pt x="5" y="1"/>
                    </a:cubicBezTo>
                    <a:cubicBezTo>
                      <a:pt x="2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79" name="Freeform 75"/>
              <p:cNvSpPr/>
              <p:nvPr/>
            </p:nvSpPr>
            <p:spPr bwMode="auto">
              <a:xfrm>
                <a:off x="3835" y="410"/>
                <a:ext cx="130" cy="81"/>
              </a:xfrm>
              <a:custGeom>
                <a:avLst/>
                <a:gdLst>
                  <a:gd name="T0" fmla="*/ 3 w 49"/>
                  <a:gd name="T1" fmla="*/ 6 h 30"/>
                  <a:gd name="T2" fmla="*/ 43 w 49"/>
                  <a:gd name="T3" fmla="*/ 28 h 30"/>
                  <a:gd name="T4" fmla="*/ 46 w 49"/>
                  <a:gd name="T5" fmla="*/ 24 h 30"/>
                  <a:gd name="T6" fmla="*/ 6 w 49"/>
                  <a:gd name="T7" fmla="*/ 1 h 30"/>
                  <a:gd name="T8" fmla="*/ 3 w 49"/>
                  <a:gd name="T9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30">
                    <a:moveTo>
                      <a:pt x="3" y="6"/>
                    </a:moveTo>
                    <a:cubicBezTo>
                      <a:pt x="17" y="12"/>
                      <a:pt x="31" y="18"/>
                      <a:pt x="43" y="28"/>
                    </a:cubicBezTo>
                    <a:cubicBezTo>
                      <a:pt x="45" y="30"/>
                      <a:pt x="49" y="26"/>
                      <a:pt x="46" y="24"/>
                    </a:cubicBezTo>
                    <a:cubicBezTo>
                      <a:pt x="34" y="15"/>
                      <a:pt x="20" y="8"/>
                      <a:pt x="6" y="1"/>
                    </a:cubicBezTo>
                    <a:cubicBezTo>
                      <a:pt x="3" y="0"/>
                      <a:pt x="0" y="4"/>
                      <a:pt x="3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0" name="Freeform 76"/>
              <p:cNvSpPr/>
              <p:nvPr/>
            </p:nvSpPr>
            <p:spPr bwMode="auto">
              <a:xfrm>
                <a:off x="3872" y="381"/>
                <a:ext cx="147" cy="91"/>
              </a:xfrm>
              <a:custGeom>
                <a:avLst/>
                <a:gdLst>
                  <a:gd name="T0" fmla="*/ 3 w 55"/>
                  <a:gd name="T1" fmla="*/ 6 h 34"/>
                  <a:gd name="T2" fmla="*/ 49 w 55"/>
                  <a:gd name="T3" fmla="*/ 32 h 34"/>
                  <a:gd name="T4" fmla="*/ 53 w 55"/>
                  <a:gd name="T5" fmla="*/ 28 h 34"/>
                  <a:gd name="T6" fmla="*/ 5 w 55"/>
                  <a:gd name="T7" fmla="*/ 1 h 34"/>
                  <a:gd name="T8" fmla="*/ 3 w 55"/>
                  <a:gd name="T9" fmla="*/ 6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34">
                    <a:moveTo>
                      <a:pt x="3" y="6"/>
                    </a:moveTo>
                    <a:cubicBezTo>
                      <a:pt x="21" y="10"/>
                      <a:pt x="35" y="20"/>
                      <a:pt x="49" y="32"/>
                    </a:cubicBezTo>
                    <a:cubicBezTo>
                      <a:pt x="52" y="34"/>
                      <a:pt x="55" y="31"/>
                      <a:pt x="53" y="28"/>
                    </a:cubicBezTo>
                    <a:cubicBezTo>
                      <a:pt x="38" y="16"/>
                      <a:pt x="23" y="6"/>
                      <a:pt x="5" y="1"/>
                    </a:cubicBezTo>
                    <a:cubicBezTo>
                      <a:pt x="1" y="0"/>
                      <a:pt x="0" y="5"/>
                      <a:pt x="3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1" name="Freeform 77"/>
              <p:cNvSpPr/>
              <p:nvPr/>
            </p:nvSpPr>
            <p:spPr bwMode="auto">
              <a:xfrm>
                <a:off x="3901" y="352"/>
                <a:ext cx="171" cy="120"/>
              </a:xfrm>
              <a:custGeom>
                <a:avLst/>
                <a:gdLst>
                  <a:gd name="T0" fmla="*/ 3 w 64"/>
                  <a:gd name="T1" fmla="*/ 5 h 45"/>
                  <a:gd name="T2" fmla="*/ 59 w 64"/>
                  <a:gd name="T3" fmla="*/ 43 h 45"/>
                  <a:gd name="T4" fmla="*/ 61 w 64"/>
                  <a:gd name="T5" fmla="*/ 39 h 45"/>
                  <a:gd name="T6" fmla="*/ 5 w 64"/>
                  <a:gd name="T7" fmla="*/ 1 h 45"/>
                  <a:gd name="T8" fmla="*/ 3 w 64"/>
                  <a:gd name="T9" fmla="*/ 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45">
                    <a:moveTo>
                      <a:pt x="3" y="5"/>
                    </a:moveTo>
                    <a:cubicBezTo>
                      <a:pt x="24" y="14"/>
                      <a:pt x="40" y="31"/>
                      <a:pt x="59" y="43"/>
                    </a:cubicBezTo>
                    <a:cubicBezTo>
                      <a:pt x="61" y="45"/>
                      <a:pt x="64" y="41"/>
                      <a:pt x="61" y="39"/>
                    </a:cubicBezTo>
                    <a:cubicBezTo>
                      <a:pt x="42" y="27"/>
                      <a:pt x="26" y="10"/>
                      <a:pt x="5" y="1"/>
                    </a:cubicBezTo>
                    <a:cubicBezTo>
                      <a:pt x="2" y="0"/>
                      <a:pt x="0" y="4"/>
                      <a:pt x="3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2" name="Freeform 78"/>
              <p:cNvSpPr/>
              <p:nvPr/>
            </p:nvSpPr>
            <p:spPr bwMode="auto">
              <a:xfrm>
                <a:off x="3941" y="327"/>
                <a:ext cx="179" cy="145"/>
              </a:xfrm>
              <a:custGeom>
                <a:avLst/>
                <a:gdLst>
                  <a:gd name="T0" fmla="*/ 3 w 67"/>
                  <a:gd name="T1" fmla="*/ 5 h 54"/>
                  <a:gd name="T2" fmla="*/ 61 w 67"/>
                  <a:gd name="T3" fmla="*/ 52 h 54"/>
                  <a:gd name="T4" fmla="*/ 65 w 67"/>
                  <a:gd name="T5" fmla="*/ 48 h 54"/>
                  <a:gd name="T6" fmla="*/ 6 w 67"/>
                  <a:gd name="T7" fmla="*/ 1 h 54"/>
                  <a:gd name="T8" fmla="*/ 3 w 67"/>
                  <a:gd name="T9" fmla="*/ 5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54">
                    <a:moveTo>
                      <a:pt x="3" y="5"/>
                    </a:moveTo>
                    <a:cubicBezTo>
                      <a:pt x="23" y="20"/>
                      <a:pt x="42" y="36"/>
                      <a:pt x="61" y="52"/>
                    </a:cubicBezTo>
                    <a:cubicBezTo>
                      <a:pt x="64" y="54"/>
                      <a:pt x="67" y="51"/>
                      <a:pt x="65" y="48"/>
                    </a:cubicBezTo>
                    <a:cubicBezTo>
                      <a:pt x="46" y="32"/>
                      <a:pt x="26" y="17"/>
                      <a:pt x="6" y="1"/>
                    </a:cubicBezTo>
                    <a:cubicBezTo>
                      <a:pt x="4" y="0"/>
                      <a:pt x="0" y="3"/>
                      <a:pt x="3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3" name="Freeform 79"/>
              <p:cNvSpPr/>
              <p:nvPr/>
            </p:nvSpPr>
            <p:spPr bwMode="auto">
              <a:xfrm>
                <a:off x="3987" y="293"/>
                <a:ext cx="205" cy="160"/>
              </a:xfrm>
              <a:custGeom>
                <a:avLst/>
                <a:gdLst>
                  <a:gd name="T0" fmla="*/ 3 w 77"/>
                  <a:gd name="T1" fmla="*/ 5 h 60"/>
                  <a:gd name="T2" fmla="*/ 71 w 77"/>
                  <a:gd name="T3" fmla="*/ 58 h 60"/>
                  <a:gd name="T4" fmla="*/ 74 w 77"/>
                  <a:gd name="T5" fmla="*/ 55 h 60"/>
                  <a:gd name="T6" fmla="*/ 4 w 77"/>
                  <a:gd name="T7" fmla="*/ 0 h 60"/>
                  <a:gd name="T8" fmla="*/ 3 w 77"/>
                  <a:gd name="T9" fmla="*/ 5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60">
                    <a:moveTo>
                      <a:pt x="3" y="5"/>
                    </a:moveTo>
                    <a:cubicBezTo>
                      <a:pt x="31" y="13"/>
                      <a:pt x="49" y="40"/>
                      <a:pt x="71" y="58"/>
                    </a:cubicBezTo>
                    <a:cubicBezTo>
                      <a:pt x="73" y="60"/>
                      <a:pt x="77" y="57"/>
                      <a:pt x="74" y="55"/>
                    </a:cubicBezTo>
                    <a:cubicBezTo>
                      <a:pt x="52" y="36"/>
                      <a:pt x="33" y="9"/>
                      <a:pt x="4" y="0"/>
                    </a:cubicBezTo>
                    <a:cubicBezTo>
                      <a:pt x="1" y="0"/>
                      <a:pt x="0" y="4"/>
                      <a:pt x="3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4" name="Freeform 80"/>
              <p:cNvSpPr/>
              <p:nvPr/>
            </p:nvSpPr>
            <p:spPr bwMode="auto">
              <a:xfrm>
                <a:off x="4027" y="255"/>
                <a:ext cx="186" cy="193"/>
              </a:xfrm>
              <a:custGeom>
                <a:avLst/>
                <a:gdLst>
                  <a:gd name="T0" fmla="*/ 3 w 70"/>
                  <a:gd name="T1" fmla="*/ 6 h 72"/>
                  <a:gd name="T2" fmla="*/ 65 w 70"/>
                  <a:gd name="T3" fmla="*/ 70 h 72"/>
                  <a:gd name="T4" fmla="*/ 68 w 70"/>
                  <a:gd name="T5" fmla="*/ 67 h 72"/>
                  <a:gd name="T6" fmla="*/ 5 w 70"/>
                  <a:gd name="T7" fmla="*/ 1 h 72"/>
                  <a:gd name="T8" fmla="*/ 3 w 70"/>
                  <a:gd name="T9" fmla="*/ 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72">
                    <a:moveTo>
                      <a:pt x="3" y="6"/>
                    </a:moveTo>
                    <a:cubicBezTo>
                      <a:pt x="30" y="20"/>
                      <a:pt x="45" y="48"/>
                      <a:pt x="65" y="70"/>
                    </a:cubicBezTo>
                    <a:cubicBezTo>
                      <a:pt x="67" y="72"/>
                      <a:pt x="70" y="69"/>
                      <a:pt x="68" y="67"/>
                    </a:cubicBezTo>
                    <a:cubicBezTo>
                      <a:pt x="48" y="44"/>
                      <a:pt x="33" y="16"/>
                      <a:pt x="5" y="1"/>
                    </a:cubicBezTo>
                    <a:cubicBezTo>
                      <a:pt x="2" y="0"/>
                      <a:pt x="0" y="4"/>
                      <a:pt x="3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5" name="Freeform 81"/>
              <p:cNvSpPr/>
              <p:nvPr/>
            </p:nvSpPr>
            <p:spPr bwMode="auto">
              <a:xfrm>
                <a:off x="3957" y="303"/>
                <a:ext cx="211" cy="164"/>
              </a:xfrm>
              <a:custGeom>
                <a:avLst/>
                <a:gdLst>
                  <a:gd name="T0" fmla="*/ 3 w 79"/>
                  <a:gd name="T1" fmla="*/ 6 h 61"/>
                  <a:gd name="T2" fmla="*/ 74 w 79"/>
                  <a:gd name="T3" fmla="*/ 59 h 61"/>
                  <a:gd name="T4" fmla="*/ 76 w 79"/>
                  <a:gd name="T5" fmla="*/ 55 h 61"/>
                  <a:gd name="T6" fmla="*/ 4 w 79"/>
                  <a:gd name="T7" fmla="*/ 1 h 61"/>
                  <a:gd name="T8" fmla="*/ 3 w 79"/>
                  <a:gd name="T9" fmla="*/ 6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61">
                    <a:moveTo>
                      <a:pt x="3" y="6"/>
                    </a:moveTo>
                    <a:cubicBezTo>
                      <a:pt x="31" y="16"/>
                      <a:pt x="47" y="45"/>
                      <a:pt x="74" y="59"/>
                    </a:cubicBezTo>
                    <a:cubicBezTo>
                      <a:pt x="76" y="61"/>
                      <a:pt x="79" y="56"/>
                      <a:pt x="76" y="55"/>
                    </a:cubicBezTo>
                    <a:cubicBezTo>
                      <a:pt x="49" y="40"/>
                      <a:pt x="33" y="11"/>
                      <a:pt x="4" y="1"/>
                    </a:cubicBezTo>
                    <a:cubicBezTo>
                      <a:pt x="1" y="0"/>
                      <a:pt x="0" y="5"/>
                      <a:pt x="3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6" name="Freeform 82"/>
              <p:cNvSpPr/>
              <p:nvPr/>
            </p:nvSpPr>
            <p:spPr bwMode="auto">
              <a:xfrm>
                <a:off x="3976" y="504"/>
                <a:ext cx="29" cy="13"/>
              </a:xfrm>
              <a:custGeom>
                <a:avLst/>
                <a:gdLst>
                  <a:gd name="T0" fmla="*/ 3 w 11"/>
                  <a:gd name="T1" fmla="*/ 5 h 5"/>
                  <a:gd name="T2" fmla="*/ 7 w 11"/>
                  <a:gd name="T3" fmla="*/ 5 h 5"/>
                  <a:gd name="T4" fmla="*/ 7 w 11"/>
                  <a:gd name="T5" fmla="*/ 0 h 5"/>
                  <a:gd name="T6" fmla="*/ 3 w 11"/>
                  <a:gd name="T7" fmla="*/ 0 h 5"/>
                  <a:gd name="T8" fmla="*/ 3 w 11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5">
                    <a:moveTo>
                      <a:pt x="3" y="5"/>
                    </a:moveTo>
                    <a:cubicBezTo>
                      <a:pt x="4" y="5"/>
                      <a:pt x="6" y="5"/>
                      <a:pt x="7" y="5"/>
                    </a:cubicBezTo>
                    <a:cubicBezTo>
                      <a:pt x="11" y="5"/>
                      <a:pt x="11" y="0"/>
                      <a:pt x="7" y="0"/>
                    </a:cubicBezTo>
                    <a:cubicBezTo>
                      <a:pt x="6" y="0"/>
                      <a:pt x="4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7" name="Freeform 83"/>
              <p:cNvSpPr/>
              <p:nvPr/>
            </p:nvSpPr>
            <p:spPr bwMode="auto">
              <a:xfrm>
                <a:off x="4037" y="499"/>
                <a:ext cx="32" cy="24"/>
              </a:xfrm>
              <a:custGeom>
                <a:avLst/>
                <a:gdLst>
                  <a:gd name="T0" fmla="*/ 3 w 12"/>
                  <a:gd name="T1" fmla="*/ 6 h 9"/>
                  <a:gd name="T2" fmla="*/ 9 w 12"/>
                  <a:gd name="T3" fmla="*/ 9 h 9"/>
                  <a:gd name="T4" fmla="*/ 9 w 12"/>
                  <a:gd name="T5" fmla="*/ 4 h 9"/>
                  <a:gd name="T6" fmla="*/ 6 w 12"/>
                  <a:gd name="T7" fmla="*/ 2 h 9"/>
                  <a:gd name="T8" fmla="*/ 3 w 12"/>
                  <a:gd name="T9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3" y="6"/>
                    </a:moveTo>
                    <a:cubicBezTo>
                      <a:pt x="5" y="8"/>
                      <a:pt x="6" y="9"/>
                      <a:pt x="9" y="9"/>
                    </a:cubicBezTo>
                    <a:cubicBezTo>
                      <a:pt x="12" y="9"/>
                      <a:pt x="12" y="4"/>
                      <a:pt x="9" y="4"/>
                    </a:cubicBezTo>
                    <a:cubicBezTo>
                      <a:pt x="7" y="4"/>
                      <a:pt x="7" y="4"/>
                      <a:pt x="6" y="2"/>
                    </a:cubicBezTo>
                    <a:cubicBezTo>
                      <a:pt x="4" y="0"/>
                      <a:pt x="0" y="4"/>
                      <a:pt x="3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8" name="Freeform 84"/>
              <p:cNvSpPr/>
              <p:nvPr/>
            </p:nvSpPr>
            <p:spPr bwMode="auto">
              <a:xfrm>
                <a:off x="4059" y="509"/>
                <a:ext cx="16" cy="14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9" name="Freeform 85"/>
              <p:cNvSpPr/>
              <p:nvPr/>
            </p:nvSpPr>
            <p:spPr bwMode="auto">
              <a:xfrm>
                <a:off x="4131" y="496"/>
                <a:ext cx="21" cy="13"/>
              </a:xfrm>
              <a:custGeom>
                <a:avLst/>
                <a:gdLst>
                  <a:gd name="T0" fmla="*/ 3 w 8"/>
                  <a:gd name="T1" fmla="*/ 5 h 5"/>
                  <a:gd name="T2" fmla="*/ 5 w 8"/>
                  <a:gd name="T3" fmla="*/ 5 h 5"/>
                  <a:gd name="T4" fmla="*/ 5 w 8"/>
                  <a:gd name="T5" fmla="*/ 0 h 5"/>
                  <a:gd name="T6" fmla="*/ 3 w 8"/>
                  <a:gd name="T7" fmla="*/ 0 h 5"/>
                  <a:gd name="T8" fmla="*/ 3 w 8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5">
                    <a:moveTo>
                      <a:pt x="3" y="5"/>
                    </a:moveTo>
                    <a:cubicBezTo>
                      <a:pt x="4" y="5"/>
                      <a:pt x="5" y="5"/>
                      <a:pt x="5" y="5"/>
                    </a:cubicBezTo>
                    <a:cubicBezTo>
                      <a:pt x="8" y="5"/>
                      <a:pt x="8" y="0"/>
                      <a:pt x="5" y="0"/>
                    </a:cubicBezTo>
                    <a:cubicBezTo>
                      <a:pt x="5" y="0"/>
                      <a:pt x="4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0" name="Freeform 86"/>
              <p:cNvSpPr/>
              <p:nvPr/>
            </p:nvSpPr>
            <p:spPr bwMode="auto">
              <a:xfrm>
                <a:off x="4109" y="544"/>
                <a:ext cx="38" cy="24"/>
              </a:xfrm>
              <a:custGeom>
                <a:avLst/>
                <a:gdLst>
                  <a:gd name="T0" fmla="*/ 6 w 14"/>
                  <a:gd name="T1" fmla="*/ 7 h 9"/>
                  <a:gd name="T2" fmla="*/ 11 w 14"/>
                  <a:gd name="T3" fmla="*/ 5 h 9"/>
                  <a:gd name="T4" fmla="*/ 11 w 14"/>
                  <a:gd name="T5" fmla="*/ 0 h 9"/>
                  <a:gd name="T6" fmla="*/ 3 w 14"/>
                  <a:gd name="T7" fmla="*/ 3 h 9"/>
                  <a:gd name="T8" fmla="*/ 6 w 14"/>
                  <a:gd name="T9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9">
                    <a:moveTo>
                      <a:pt x="6" y="7"/>
                    </a:moveTo>
                    <a:cubicBezTo>
                      <a:pt x="8" y="5"/>
                      <a:pt x="9" y="5"/>
                      <a:pt x="11" y="5"/>
                    </a:cubicBezTo>
                    <a:cubicBezTo>
                      <a:pt x="14" y="5"/>
                      <a:pt x="14" y="0"/>
                      <a:pt x="11" y="0"/>
                    </a:cubicBezTo>
                    <a:cubicBezTo>
                      <a:pt x="8" y="0"/>
                      <a:pt x="5" y="1"/>
                      <a:pt x="3" y="3"/>
                    </a:cubicBezTo>
                    <a:cubicBezTo>
                      <a:pt x="0" y="5"/>
                      <a:pt x="4" y="9"/>
                      <a:pt x="6" y="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1" name="Freeform 87"/>
              <p:cNvSpPr/>
              <p:nvPr/>
            </p:nvSpPr>
            <p:spPr bwMode="auto">
              <a:xfrm>
                <a:off x="4179" y="544"/>
                <a:ext cx="13" cy="22"/>
              </a:xfrm>
              <a:custGeom>
                <a:avLst/>
                <a:gdLst>
                  <a:gd name="T0" fmla="*/ 0 w 5"/>
                  <a:gd name="T1" fmla="*/ 3 h 8"/>
                  <a:gd name="T2" fmla="*/ 0 w 5"/>
                  <a:gd name="T3" fmla="*/ 5 h 8"/>
                  <a:gd name="T4" fmla="*/ 5 w 5"/>
                  <a:gd name="T5" fmla="*/ 5 h 8"/>
                  <a:gd name="T6" fmla="*/ 5 w 5"/>
                  <a:gd name="T7" fmla="*/ 3 h 8"/>
                  <a:gd name="T8" fmla="*/ 0 w 5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8">
                    <a:moveTo>
                      <a:pt x="0" y="3"/>
                    </a:moveTo>
                    <a:cubicBezTo>
                      <a:pt x="0" y="4"/>
                      <a:pt x="0" y="4"/>
                      <a:pt x="0" y="5"/>
                    </a:cubicBezTo>
                    <a:cubicBezTo>
                      <a:pt x="0" y="8"/>
                      <a:pt x="5" y="8"/>
                      <a:pt x="5" y="5"/>
                    </a:cubicBezTo>
                    <a:cubicBezTo>
                      <a:pt x="5" y="4"/>
                      <a:pt x="5" y="4"/>
                      <a:pt x="5" y="3"/>
                    </a:cubicBezTo>
                    <a:cubicBezTo>
                      <a:pt x="5" y="0"/>
                      <a:pt x="0" y="0"/>
                      <a:pt x="0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2" name="Freeform 88"/>
              <p:cNvSpPr/>
              <p:nvPr/>
            </p:nvSpPr>
            <p:spPr bwMode="auto">
              <a:xfrm>
                <a:off x="4173" y="485"/>
                <a:ext cx="16" cy="14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3" name="Freeform 89"/>
              <p:cNvSpPr/>
              <p:nvPr/>
            </p:nvSpPr>
            <p:spPr bwMode="auto">
              <a:xfrm>
                <a:off x="4083" y="488"/>
                <a:ext cx="37" cy="45"/>
              </a:xfrm>
              <a:custGeom>
                <a:avLst/>
                <a:gdLst>
                  <a:gd name="T0" fmla="*/ 1 w 14"/>
                  <a:gd name="T1" fmla="*/ 5 h 17"/>
                  <a:gd name="T2" fmla="*/ 8 w 14"/>
                  <a:gd name="T3" fmla="*/ 14 h 17"/>
                  <a:gd name="T4" fmla="*/ 12 w 14"/>
                  <a:gd name="T5" fmla="*/ 11 h 17"/>
                  <a:gd name="T6" fmla="*/ 5 w 14"/>
                  <a:gd name="T7" fmla="*/ 2 h 17"/>
                  <a:gd name="T8" fmla="*/ 1 w 14"/>
                  <a:gd name="T9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7">
                    <a:moveTo>
                      <a:pt x="1" y="5"/>
                    </a:moveTo>
                    <a:cubicBezTo>
                      <a:pt x="3" y="8"/>
                      <a:pt x="5" y="11"/>
                      <a:pt x="8" y="14"/>
                    </a:cubicBezTo>
                    <a:cubicBezTo>
                      <a:pt x="10" y="17"/>
                      <a:pt x="14" y="13"/>
                      <a:pt x="12" y="11"/>
                    </a:cubicBezTo>
                    <a:cubicBezTo>
                      <a:pt x="9" y="8"/>
                      <a:pt x="7" y="6"/>
                      <a:pt x="5" y="2"/>
                    </a:cubicBezTo>
                    <a:cubicBezTo>
                      <a:pt x="4" y="0"/>
                      <a:pt x="0" y="2"/>
                      <a:pt x="1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4" name="Freeform 90"/>
              <p:cNvSpPr/>
              <p:nvPr/>
            </p:nvSpPr>
            <p:spPr bwMode="auto">
              <a:xfrm>
                <a:off x="4005" y="528"/>
                <a:ext cx="16" cy="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5" name="Freeform 91"/>
              <p:cNvSpPr/>
              <p:nvPr/>
            </p:nvSpPr>
            <p:spPr bwMode="auto">
              <a:xfrm>
                <a:off x="3920" y="499"/>
                <a:ext cx="27" cy="26"/>
              </a:xfrm>
              <a:custGeom>
                <a:avLst/>
                <a:gdLst>
                  <a:gd name="T0" fmla="*/ 5 w 10"/>
                  <a:gd name="T1" fmla="*/ 8 h 10"/>
                  <a:gd name="T2" fmla="*/ 8 w 10"/>
                  <a:gd name="T3" fmla="*/ 6 h 10"/>
                  <a:gd name="T4" fmla="*/ 4 w 10"/>
                  <a:gd name="T5" fmla="*/ 2 h 10"/>
                  <a:gd name="T6" fmla="*/ 2 w 10"/>
                  <a:gd name="T7" fmla="*/ 5 h 10"/>
                  <a:gd name="T8" fmla="*/ 5 w 10"/>
                  <a:gd name="T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5" y="8"/>
                    </a:moveTo>
                    <a:cubicBezTo>
                      <a:pt x="6" y="7"/>
                      <a:pt x="7" y="7"/>
                      <a:pt x="8" y="6"/>
                    </a:cubicBezTo>
                    <a:cubicBezTo>
                      <a:pt x="10" y="4"/>
                      <a:pt x="6" y="0"/>
                      <a:pt x="4" y="2"/>
                    </a:cubicBezTo>
                    <a:cubicBezTo>
                      <a:pt x="3" y="3"/>
                      <a:pt x="3" y="4"/>
                      <a:pt x="2" y="5"/>
                    </a:cubicBezTo>
                    <a:cubicBezTo>
                      <a:pt x="0" y="7"/>
                      <a:pt x="3" y="10"/>
                      <a:pt x="5" y="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6" name="Freeform 92"/>
              <p:cNvSpPr/>
              <p:nvPr/>
            </p:nvSpPr>
            <p:spPr bwMode="auto">
              <a:xfrm>
                <a:off x="4179" y="485"/>
                <a:ext cx="16" cy="14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7" name="Freeform 93"/>
              <p:cNvSpPr/>
              <p:nvPr/>
            </p:nvSpPr>
            <p:spPr bwMode="auto">
              <a:xfrm>
                <a:off x="4160" y="520"/>
                <a:ext cx="16" cy="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8" name="Freeform 94"/>
              <p:cNvSpPr/>
              <p:nvPr/>
            </p:nvSpPr>
            <p:spPr bwMode="auto">
              <a:xfrm>
                <a:off x="3592" y="804"/>
                <a:ext cx="48" cy="58"/>
              </a:xfrm>
              <a:custGeom>
                <a:avLst/>
                <a:gdLst>
                  <a:gd name="T0" fmla="*/ 2 w 18"/>
                  <a:gd name="T1" fmla="*/ 6 h 22"/>
                  <a:gd name="T2" fmla="*/ 13 w 18"/>
                  <a:gd name="T3" fmla="*/ 19 h 22"/>
                  <a:gd name="T4" fmla="*/ 17 w 18"/>
                  <a:gd name="T5" fmla="*/ 16 h 22"/>
                  <a:gd name="T6" fmla="*/ 5 w 18"/>
                  <a:gd name="T7" fmla="*/ 2 h 22"/>
                  <a:gd name="T8" fmla="*/ 2 w 18"/>
                  <a:gd name="T9" fmla="*/ 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2">
                    <a:moveTo>
                      <a:pt x="2" y="6"/>
                    </a:moveTo>
                    <a:cubicBezTo>
                      <a:pt x="6" y="10"/>
                      <a:pt x="10" y="14"/>
                      <a:pt x="13" y="19"/>
                    </a:cubicBezTo>
                    <a:cubicBezTo>
                      <a:pt x="14" y="22"/>
                      <a:pt x="18" y="19"/>
                      <a:pt x="17" y="16"/>
                    </a:cubicBezTo>
                    <a:cubicBezTo>
                      <a:pt x="14" y="11"/>
                      <a:pt x="10" y="7"/>
                      <a:pt x="5" y="2"/>
                    </a:cubicBezTo>
                    <a:cubicBezTo>
                      <a:pt x="3" y="0"/>
                      <a:pt x="0" y="4"/>
                      <a:pt x="2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9" name="Freeform 95"/>
              <p:cNvSpPr/>
              <p:nvPr/>
            </p:nvSpPr>
            <p:spPr bwMode="auto">
              <a:xfrm>
                <a:off x="3608" y="793"/>
                <a:ext cx="56" cy="75"/>
              </a:xfrm>
              <a:custGeom>
                <a:avLst/>
                <a:gdLst>
                  <a:gd name="T0" fmla="*/ 3 w 21"/>
                  <a:gd name="T1" fmla="*/ 5 h 28"/>
                  <a:gd name="T2" fmla="*/ 15 w 21"/>
                  <a:gd name="T3" fmla="*/ 25 h 28"/>
                  <a:gd name="T4" fmla="*/ 20 w 21"/>
                  <a:gd name="T5" fmla="*/ 23 h 28"/>
                  <a:gd name="T6" fmla="*/ 6 w 21"/>
                  <a:gd name="T7" fmla="*/ 2 h 28"/>
                  <a:gd name="T8" fmla="*/ 3 w 21"/>
                  <a:gd name="T9" fmla="*/ 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8">
                    <a:moveTo>
                      <a:pt x="3" y="5"/>
                    </a:moveTo>
                    <a:cubicBezTo>
                      <a:pt x="8" y="11"/>
                      <a:pt x="13" y="17"/>
                      <a:pt x="15" y="25"/>
                    </a:cubicBezTo>
                    <a:cubicBezTo>
                      <a:pt x="17" y="28"/>
                      <a:pt x="21" y="26"/>
                      <a:pt x="20" y="23"/>
                    </a:cubicBezTo>
                    <a:cubicBezTo>
                      <a:pt x="17" y="15"/>
                      <a:pt x="12" y="8"/>
                      <a:pt x="6" y="2"/>
                    </a:cubicBezTo>
                    <a:cubicBezTo>
                      <a:pt x="4" y="0"/>
                      <a:pt x="0" y="3"/>
                      <a:pt x="3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0" name="Freeform 96"/>
              <p:cNvSpPr/>
              <p:nvPr/>
            </p:nvSpPr>
            <p:spPr bwMode="auto">
              <a:xfrm>
                <a:off x="3619" y="772"/>
                <a:ext cx="96" cy="98"/>
              </a:xfrm>
              <a:custGeom>
                <a:avLst/>
                <a:gdLst>
                  <a:gd name="T0" fmla="*/ 2 w 36"/>
                  <a:gd name="T1" fmla="*/ 6 h 37"/>
                  <a:gd name="T2" fmla="*/ 30 w 36"/>
                  <a:gd name="T3" fmla="*/ 35 h 37"/>
                  <a:gd name="T4" fmla="*/ 33 w 36"/>
                  <a:gd name="T5" fmla="*/ 32 h 37"/>
                  <a:gd name="T6" fmla="*/ 6 w 36"/>
                  <a:gd name="T7" fmla="*/ 3 h 37"/>
                  <a:gd name="T8" fmla="*/ 2 w 36"/>
                  <a:gd name="T9" fmla="*/ 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7">
                    <a:moveTo>
                      <a:pt x="2" y="6"/>
                    </a:moveTo>
                    <a:cubicBezTo>
                      <a:pt x="12" y="15"/>
                      <a:pt x="21" y="26"/>
                      <a:pt x="30" y="35"/>
                    </a:cubicBezTo>
                    <a:cubicBezTo>
                      <a:pt x="32" y="37"/>
                      <a:pt x="36" y="34"/>
                      <a:pt x="33" y="32"/>
                    </a:cubicBezTo>
                    <a:cubicBezTo>
                      <a:pt x="24" y="22"/>
                      <a:pt x="16" y="12"/>
                      <a:pt x="6" y="3"/>
                    </a:cubicBezTo>
                    <a:cubicBezTo>
                      <a:pt x="4" y="0"/>
                      <a:pt x="0" y="4"/>
                      <a:pt x="2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1" name="Freeform 97"/>
              <p:cNvSpPr/>
              <p:nvPr/>
            </p:nvSpPr>
            <p:spPr bwMode="auto">
              <a:xfrm>
                <a:off x="3629" y="750"/>
                <a:ext cx="139" cy="120"/>
              </a:xfrm>
              <a:custGeom>
                <a:avLst/>
                <a:gdLst>
                  <a:gd name="T0" fmla="*/ 2 w 52"/>
                  <a:gd name="T1" fmla="*/ 6 h 45"/>
                  <a:gd name="T2" fmla="*/ 47 w 52"/>
                  <a:gd name="T3" fmla="*/ 43 h 45"/>
                  <a:gd name="T4" fmla="*/ 49 w 52"/>
                  <a:gd name="T5" fmla="*/ 39 h 45"/>
                  <a:gd name="T6" fmla="*/ 6 w 52"/>
                  <a:gd name="T7" fmla="*/ 2 h 45"/>
                  <a:gd name="T8" fmla="*/ 2 w 52"/>
                  <a:gd name="T9" fmla="*/ 6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45">
                    <a:moveTo>
                      <a:pt x="2" y="6"/>
                    </a:moveTo>
                    <a:cubicBezTo>
                      <a:pt x="17" y="18"/>
                      <a:pt x="31" y="32"/>
                      <a:pt x="47" y="43"/>
                    </a:cubicBezTo>
                    <a:cubicBezTo>
                      <a:pt x="49" y="45"/>
                      <a:pt x="52" y="41"/>
                      <a:pt x="49" y="39"/>
                    </a:cubicBezTo>
                    <a:cubicBezTo>
                      <a:pt x="33" y="28"/>
                      <a:pt x="21" y="14"/>
                      <a:pt x="6" y="2"/>
                    </a:cubicBezTo>
                    <a:cubicBezTo>
                      <a:pt x="3" y="0"/>
                      <a:pt x="0" y="4"/>
                      <a:pt x="2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2" name="Freeform 98"/>
              <p:cNvSpPr/>
              <p:nvPr/>
            </p:nvSpPr>
            <p:spPr bwMode="auto">
              <a:xfrm>
                <a:off x="3637" y="737"/>
                <a:ext cx="171" cy="133"/>
              </a:xfrm>
              <a:custGeom>
                <a:avLst/>
                <a:gdLst>
                  <a:gd name="T0" fmla="*/ 3 w 64"/>
                  <a:gd name="T1" fmla="*/ 5 h 50"/>
                  <a:gd name="T2" fmla="*/ 59 w 64"/>
                  <a:gd name="T3" fmla="*/ 48 h 50"/>
                  <a:gd name="T4" fmla="*/ 62 w 64"/>
                  <a:gd name="T5" fmla="*/ 44 h 50"/>
                  <a:gd name="T6" fmla="*/ 6 w 64"/>
                  <a:gd name="T7" fmla="*/ 1 h 50"/>
                  <a:gd name="T8" fmla="*/ 3 w 64"/>
                  <a:gd name="T9" fmla="*/ 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50">
                    <a:moveTo>
                      <a:pt x="3" y="5"/>
                    </a:moveTo>
                    <a:cubicBezTo>
                      <a:pt x="25" y="16"/>
                      <a:pt x="40" y="35"/>
                      <a:pt x="59" y="48"/>
                    </a:cubicBezTo>
                    <a:cubicBezTo>
                      <a:pt x="62" y="50"/>
                      <a:pt x="64" y="46"/>
                      <a:pt x="62" y="44"/>
                    </a:cubicBezTo>
                    <a:cubicBezTo>
                      <a:pt x="43" y="30"/>
                      <a:pt x="27" y="11"/>
                      <a:pt x="6" y="1"/>
                    </a:cubicBezTo>
                    <a:cubicBezTo>
                      <a:pt x="3" y="0"/>
                      <a:pt x="0" y="4"/>
                      <a:pt x="3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3" name="Freeform 99"/>
              <p:cNvSpPr/>
              <p:nvPr/>
            </p:nvSpPr>
            <p:spPr bwMode="auto">
              <a:xfrm>
                <a:off x="3651" y="710"/>
                <a:ext cx="218" cy="155"/>
              </a:xfrm>
              <a:custGeom>
                <a:avLst/>
                <a:gdLst>
                  <a:gd name="T0" fmla="*/ 2 w 82"/>
                  <a:gd name="T1" fmla="*/ 5 h 58"/>
                  <a:gd name="T2" fmla="*/ 77 w 82"/>
                  <a:gd name="T3" fmla="*/ 56 h 58"/>
                  <a:gd name="T4" fmla="*/ 79 w 82"/>
                  <a:gd name="T5" fmla="*/ 52 h 58"/>
                  <a:gd name="T6" fmla="*/ 6 w 82"/>
                  <a:gd name="T7" fmla="*/ 2 h 58"/>
                  <a:gd name="T8" fmla="*/ 2 w 82"/>
                  <a:gd name="T9" fmla="*/ 5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5"/>
                    </a:moveTo>
                    <a:cubicBezTo>
                      <a:pt x="25" y="25"/>
                      <a:pt x="50" y="42"/>
                      <a:pt x="77" y="56"/>
                    </a:cubicBezTo>
                    <a:cubicBezTo>
                      <a:pt x="79" y="58"/>
                      <a:pt x="82" y="54"/>
                      <a:pt x="79" y="52"/>
                    </a:cubicBezTo>
                    <a:cubicBezTo>
                      <a:pt x="53" y="38"/>
                      <a:pt x="28" y="21"/>
                      <a:pt x="6" y="2"/>
                    </a:cubicBezTo>
                    <a:cubicBezTo>
                      <a:pt x="3" y="0"/>
                      <a:pt x="0" y="3"/>
                      <a:pt x="2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4" name="Freeform 100"/>
              <p:cNvSpPr/>
              <p:nvPr/>
            </p:nvSpPr>
            <p:spPr bwMode="auto">
              <a:xfrm>
                <a:off x="3661" y="686"/>
                <a:ext cx="259" cy="163"/>
              </a:xfrm>
              <a:custGeom>
                <a:avLst/>
                <a:gdLst>
                  <a:gd name="T0" fmla="*/ 3 w 97"/>
                  <a:gd name="T1" fmla="*/ 6 h 61"/>
                  <a:gd name="T2" fmla="*/ 91 w 97"/>
                  <a:gd name="T3" fmla="*/ 59 h 61"/>
                  <a:gd name="T4" fmla="*/ 94 w 97"/>
                  <a:gd name="T5" fmla="*/ 55 h 61"/>
                  <a:gd name="T6" fmla="*/ 5 w 97"/>
                  <a:gd name="T7" fmla="*/ 1 h 61"/>
                  <a:gd name="T8" fmla="*/ 3 w 97"/>
                  <a:gd name="T9" fmla="*/ 6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61">
                    <a:moveTo>
                      <a:pt x="3" y="6"/>
                    </a:moveTo>
                    <a:cubicBezTo>
                      <a:pt x="31" y="25"/>
                      <a:pt x="63" y="38"/>
                      <a:pt x="91" y="59"/>
                    </a:cubicBezTo>
                    <a:cubicBezTo>
                      <a:pt x="93" y="61"/>
                      <a:pt x="97" y="57"/>
                      <a:pt x="94" y="55"/>
                    </a:cubicBezTo>
                    <a:cubicBezTo>
                      <a:pt x="67" y="34"/>
                      <a:pt x="34" y="21"/>
                      <a:pt x="5" y="1"/>
                    </a:cubicBezTo>
                    <a:cubicBezTo>
                      <a:pt x="2" y="0"/>
                      <a:pt x="0" y="4"/>
                      <a:pt x="3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5" name="Freeform 101"/>
              <p:cNvSpPr/>
              <p:nvPr/>
            </p:nvSpPr>
            <p:spPr bwMode="auto">
              <a:xfrm>
                <a:off x="3677" y="654"/>
                <a:ext cx="280" cy="179"/>
              </a:xfrm>
              <a:custGeom>
                <a:avLst/>
                <a:gdLst>
                  <a:gd name="T0" fmla="*/ 3 w 105"/>
                  <a:gd name="T1" fmla="*/ 6 h 67"/>
                  <a:gd name="T2" fmla="*/ 48 w 105"/>
                  <a:gd name="T3" fmla="*/ 41 h 67"/>
                  <a:gd name="T4" fmla="*/ 100 w 105"/>
                  <a:gd name="T5" fmla="*/ 65 h 67"/>
                  <a:gd name="T6" fmla="*/ 103 w 105"/>
                  <a:gd name="T7" fmla="*/ 61 h 67"/>
                  <a:gd name="T8" fmla="*/ 51 w 105"/>
                  <a:gd name="T9" fmla="*/ 37 h 67"/>
                  <a:gd name="T10" fmla="*/ 5 w 105"/>
                  <a:gd name="T11" fmla="*/ 1 h 67"/>
                  <a:gd name="T12" fmla="*/ 3 w 105"/>
                  <a:gd name="T13" fmla="*/ 6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5" h="67">
                    <a:moveTo>
                      <a:pt x="3" y="6"/>
                    </a:moveTo>
                    <a:cubicBezTo>
                      <a:pt x="18" y="17"/>
                      <a:pt x="33" y="30"/>
                      <a:pt x="48" y="41"/>
                    </a:cubicBezTo>
                    <a:cubicBezTo>
                      <a:pt x="65" y="53"/>
                      <a:pt x="83" y="56"/>
                      <a:pt x="100" y="65"/>
                    </a:cubicBezTo>
                    <a:cubicBezTo>
                      <a:pt x="103" y="67"/>
                      <a:pt x="105" y="63"/>
                      <a:pt x="103" y="61"/>
                    </a:cubicBezTo>
                    <a:cubicBezTo>
                      <a:pt x="86" y="52"/>
                      <a:pt x="67" y="48"/>
                      <a:pt x="51" y="37"/>
                    </a:cubicBezTo>
                    <a:cubicBezTo>
                      <a:pt x="35" y="26"/>
                      <a:pt x="21" y="13"/>
                      <a:pt x="5" y="1"/>
                    </a:cubicBezTo>
                    <a:cubicBezTo>
                      <a:pt x="2" y="0"/>
                      <a:pt x="0" y="4"/>
                      <a:pt x="3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6" name="Freeform 102"/>
              <p:cNvSpPr/>
              <p:nvPr/>
            </p:nvSpPr>
            <p:spPr bwMode="auto">
              <a:xfrm>
                <a:off x="3696" y="632"/>
                <a:ext cx="293" cy="188"/>
              </a:xfrm>
              <a:custGeom>
                <a:avLst/>
                <a:gdLst>
                  <a:gd name="T0" fmla="*/ 3 w 110"/>
                  <a:gd name="T1" fmla="*/ 6 h 70"/>
                  <a:gd name="T2" fmla="*/ 104 w 110"/>
                  <a:gd name="T3" fmla="*/ 69 h 70"/>
                  <a:gd name="T4" fmla="*/ 107 w 110"/>
                  <a:gd name="T5" fmla="*/ 65 h 70"/>
                  <a:gd name="T6" fmla="*/ 5 w 110"/>
                  <a:gd name="T7" fmla="*/ 2 h 70"/>
                  <a:gd name="T8" fmla="*/ 3 w 110"/>
                  <a:gd name="T9" fmla="*/ 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70">
                    <a:moveTo>
                      <a:pt x="3" y="6"/>
                    </a:moveTo>
                    <a:cubicBezTo>
                      <a:pt x="38" y="25"/>
                      <a:pt x="67" y="53"/>
                      <a:pt x="104" y="69"/>
                    </a:cubicBezTo>
                    <a:cubicBezTo>
                      <a:pt x="107" y="70"/>
                      <a:pt x="110" y="66"/>
                      <a:pt x="107" y="65"/>
                    </a:cubicBezTo>
                    <a:cubicBezTo>
                      <a:pt x="70" y="49"/>
                      <a:pt x="41" y="21"/>
                      <a:pt x="5" y="2"/>
                    </a:cubicBezTo>
                    <a:cubicBezTo>
                      <a:pt x="3" y="0"/>
                      <a:pt x="0" y="5"/>
                      <a:pt x="3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7" name="Freeform 103"/>
              <p:cNvSpPr/>
              <p:nvPr/>
            </p:nvSpPr>
            <p:spPr bwMode="auto">
              <a:xfrm>
                <a:off x="3709" y="611"/>
                <a:ext cx="323" cy="185"/>
              </a:xfrm>
              <a:custGeom>
                <a:avLst/>
                <a:gdLst>
                  <a:gd name="T0" fmla="*/ 3 w 121"/>
                  <a:gd name="T1" fmla="*/ 6 h 69"/>
                  <a:gd name="T2" fmla="*/ 117 w 121"/>
                  <a:gd name="T3" fmla="*/ 68 h 69"/>
                  <a:gd name="T4" fmla="*/ 118 w 121"/>
                  <a:gd name="T5" fmla="*/ 63 h 69"/>
                  <a:gd name="T6" fmla="*/ 6 w 121"/>
                  <a:gd name="T7" fmla="*/ 2 h 69"/>
                  <a:gd name="T8" fmla="*/ 3 w 121"/>
                  <a:gd name="T9" fmla="*/ 6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69">
                    <a:moveTo>
                      <a:pt x="3" y="6"/>
                    </a:moveTo>
                    <a:cubicBezTo>
                      <a:pt x="40" y="28"/>
                      <a:pt x="77" y="52"/>
                      <a:pt x="117" y="68"/>
                    </a:cubicBezTo>
                    <a:cubicBezTo>
                      <a:pt x="120" y="69"/>
                      <a:pt x="121" y="65"/>
                      <a:pt x="118" y="63"/>
                    </a:cubicBezTo>
                    <a:cubicBezTo>
                      <a:pt x="78" y="48"/>
                      <a:pt x="43" y="24"/>
                      <a:pt x="6" y="2"/>
                    </a:cubicBezTo>
                    <a:cubicBezTo>
                      <a:pt x="3" y="0"/>
                      <a:pt x="0" y="4"/>
                      <a:pt x="3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8" name="Freeform 104"/>
              <p:cNvSpPr/>
              <p:nvPr/>
            </p:nvSpPr>
            <p:spPr bwMode="auto">
              <a:xfrm>
                <a:off x="3725" y="584"/>
                <a:ext cx="334" cy="204"/>
              </a:xfrm>
              <a:custGeom>
                <a:avLst/>
                <a:gdLst>
                  <a:gd name="T0" fmla="*/ 3 w 125"/>
                  <a:gd name="T1" fmla="*/ 5 h 76"/>
                  <a:gd name="T2" fmla="*/ 121 w 125"/>
                  <a:gd name="T3" fmla="*/ 75 h 76"/>
                  <a:gd name="T4" fmla="*/ 122 w 125"/>
                  <a:gd name="T5" fmla="*/ 70 h 76"/>
                  <a:gd name="T6" fmla="*/ 6 w 125"/>
                  <a:gd name="T7" fmla="*/ 2 h 76"/>
                  <a:gd name="T8" fmla="*/ 3 w 125"/>
                  <a:gd name="T9" fmla="*/ 5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76">
                    <a:moveTo>
                      <a:pt x="3" y="5"/>
                    </a:moveTo>
                    <a:cubicBezTo>
                      <a:pt x="39" y="33"/>
                      <a:pt x="75" y="66"/>
                      <a:pt x="121" y="75"/>
                    </a:cubicBezTo>
                    <a:cubicBezTo>
                      <a:pt x="124" y="76"/>
                      <a:pt x="125" y="71"/>
                      <a:pt x="122" y="70"/>
                    </a:cubicBezTo>
                    <a:cubicBezTo>
                      <a:pt x="77" y="61"/>
                      <a:pt x="41" y="29"/>
                      <a:pt x="6" y="2"/>
                    </a:cubicBezTo>
                    <a:cubicBezTo>
                      <a:pt x="4" y="0"/>
                      <a:pt x="0" y="3"/>
                      <a:pt x="3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9" name="Freeform 105"/>
              <p:cNvSpPr/>
              <p:nvPr/>
            </p:nvSpPr>
            <p:spPr bwMode="auto">
              <a:xfrm>
                <a:off x="3741" y="547"/>
                <a:ext cx="360" cy="219"/>
              </a:xfrm>
              <a:custGeom>
                <a:avLst/>
                <a:gdLst>
                  <a:gd name="T0" fmla="*/ 3 w 135"/>
                  <a:gd name="T1" fmla="*/ 6 h 82"/>
                  <a:gd name="T2" fmla="*/ 131 w 135"/>
                  <a:gd name="T3" fmla="*/ 81 h 82"/>
                  <a:gd name="T4" fmla="*/ 133 w 135"/>
                  <a:gd name="T5" fmla="*/ 76 h 82"/>
                  <a:gd name="T6" fmla="*/ 6 w 135"/>
                  <a:gd name="T7" fmla="*/ 2 h 82"/>
                  <a:gd name="T8" fmla="*/ 3 w 135"/>
                  <a:gd name="T9" fmla="*/ 6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5" h="82">
                    <a:moveTo>
                      <a:pt x="3" y="6"/>
                    </a:moveTo>
                    <a:cubicBezTo>
                      <a:pt x="41" y="38"/>
                      <a:pt x="85" y="62"/>
                      <a:pt x="131" y="81"/>
                    </a:cubicBezTo>
                    <a:cubicBezTo>
                      <a:pt x="134" y="82"/>
                      <a:pt x="135" y="77"/>
                      <a:pt x="133" y="76"/>
                    </a:cubicBezTo>
                    <a:cubicBezTo>
                      <a:pt x="87" y="58"/>
                      <a:pt x="44" y="34"/>
                      <a:pt x="6" y="2"/>
                    </a:cubicBezTo>
                    <a:cubicBezTo>
                      <a:pt x="4" y="0"/>
                      <a:pt x="0" y="4"/>
                      <a:pt x="3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10" name="Freeform 106"/>
              <p:cNvSpPr/>
              <p:nvPr/>
            </p:nvSpPr>
            <p:spPr bwMode="auto">
              <a:xfrm>
                <a:off x="3749" y="525"/>
                <a:ext cx="382" cy="206"/>
              </a:xfrm>
              <a:custGeom>
                <a:avLst/>
                <a:gdLst>
                  <a:gd name="T0" fmla="*/ 2 w 143"/>
                  <a:gd name="T1" fmla="*/ 6 h 77"/>
                  <a:gd name="T2" fmla="*/ 69 w 143"/>
                  <a:gd name="T3" fmla="*/ 46 h 77"/>
                  <a:gd name="T4" fmla="*/ 137 w 143"/>
                  <a:gd name="T5" fmla="*/ 76 h 77"/>
                  <a:gd name="T6" fmla="*/ 140 w 143"/>
                  <a:gd name="T7" fmla="*/ 72 h 77"/>
                  <a:gd name="T8" fmla="*/ 71 w 143"/>
                  <a:gd name="T9" fmla="*/ 42 h 77"/>
                  <a:gd name="T10" fmla="*/ 5 w 143"/>
                  <a:gd name="T11" fmla="*/ 2 h 77"/>
                  <a:gd name="T12" fmla="*/ 2 w 143"/>
                  <a:gd name="T13" fmla="*/ 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3" h="77">
                    <a:moveTo>
                      <a:pt x="2" y="6"/>
                    </a:moveTo>
                    <a:cubicBezTo>
                      <a:pt x="24" y="20"/>
                      <a:pt x="46" y="34"/>
                      <a:pt x="69" y="46"/>
                    </a:cubicBezTo>
                    <a:cubicBezTo>
                      <a:pt x="91" y="58"/>
                      <a:pt x="115" y="65"/>
                      <a:pt x="137" y="76"/>
                    </a:cubicBezTo>
                    <a:cubicBezTo>
                      <a:pt x="140" y="77"/>
                      <a:pt x="143" y="73"/>
                      <a:pt x="140" y="72"/>
                    </a:cubicBezTo>
                    <a:cubicBezTo>
                      <a:pt x="117" y="61"/>
                      <a:pt x="94" y="53"/>
                      <a:pt x="71" y="42"/>
                    </a:cubicBezTo>
                    <a:cubicBezTo>
                      <a:pt x="48" y="30"/>
                      <a:pt x="27" y="16"/>
                      <a:pt x="5" y="2"/>
                    </a:cubicBezTo>
                    <a:cubicBezTo>
                      <a:pt x="2" y="0"/>
                      <a:pt x="0" y="4"/>
                      <a:pt x="2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11" name="Freeform 107"/>
              <p:cNvSpPr/>
              <p:nvPr/>
            </p:nvSpPr>
            <p:spPr bwMode="auto">
              <a:xfrm>
                <a:off x="3781" y="507"/>
                <a:ext cx="371" cy="200"/>
              </a:xfrm>
              <a:custGeom>
                <a:avLst/>
                <a:gdLst>
                  <a:gd name="T0" fmla="*/ 2 w 139"/>
                  <a:gd name="T1" fmla="*/ 6 h 75"/>
                  <a:gd name="T2" fmla="*/ 134 w 139"/>
                  <a:gd name="T3" fmla="*/ 74 h 75"/>
                  <a:gd name="T4" fmla="*/ 135 w 139"/>
                  <a:gd name="T5" fmla="*/ 70 h 75"/>
                  <a:gd name="T6" fmla="*/ 5 w 139"/>
                  <a:gd name="T7" fmla="*/ 2 h 75"/>
                  <a:gd name="T8" fmla="*/ 2 w 139"/>
                  <a:gd name="T9" fmla="*/ 6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" h="75">
                    <a:moveTo>
                      <a:pt x="2" y="6"/>
                    </a:moveTo>
                    <a:cubicBezTo>
                      <a:pt x="46" y="32"/>
                      <a:pt x="84" y="62"/>
                      <a:pt x="134" y="74"/>
                    </a:cubicBezTo>
                    <a:cubicBezTo>
                      <a:pt x="137" y="75"/>
                      <a:pt x="139" y="70"/>
                      <a:pt x="135" y="70"/>
                    </a:cubicBezTo>
                    <a:cubicBezTo>
                      <a:pt x="85" y="58"/>
                      <a:pt x="48" y="28"/>
                      <a:pt x="5" y="2"/>
                    </a:cubicBezTo>
                    <a:cubicBezTo>
                      <a:pt x="2" y="0"/>
                      <a:pt x="0" y="5"/>
                      <a:pt x="2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12" name="Freeform 108"/>
              <p:cNvSpPr/>
              <p:nvPr/>
            </p:nvSpPr>
            <p:spPr bwMode="auto">
              <a:xfrm>
                <a:off x="3904" y="528"/>
                <a:ext cx="280" cy="163"/>
              </a:xfrm>
              <a:custGeom>
                <a:avLst/>
                <a:gdLst>
                  <a:gd name="T0" fmla="*/ 3 w 105"/>
                  <a:gd name="T1" fmla="*/ 6 h 61"/>
                  <a:gd name="T2" fmla="*/ 99 w 105"/>
                  <a:gd name="T3" fmla="*/ 59 h 61"/>
                  <a:gd name="T4" fmla="*/ 102 w 105"/>
                  <a:gd name="T5" fmla="*/ 55 h 61"/>
                  <a:gd name="T6" fmla="*/ 6 w 105"/>
                  <a:gd name="T7" fmla="*/ 3 h 61"/>
                  <a:gd name="T8" fmla="*/ 3 w 105"/>
                  <a:gd name="T9" fmla="*/ 6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61">
                    <a:moveTo>
                      <a:pt x="3" y="6"/>
                    </a:moveTo>
                    <a:cubicBezTo>
                      <a:pt x="31" y="31"/>
                      <a:pt x="65" y="45"/>
                      <a:pt x="99" y="59"/>
                    </a:cubicBezTo>
                    <a:cubicBezTo>
                      <a:pt x="102" y="61"/>
                      <a:pt x="105" y="56"/>
                      <a:pt x="102" y="55"/>
                    </a:cubicBezTo>
                    <a:cubicBezTo>
                      <a:pt x="68" y="41"/>
                      <a:pt x="35" y="27"/>
                      <a:pt x="6" y="3"/>
                    </a:cubicBezTo>
                    <a:cubicBezTo>
                      <a:pt x="4" y="0"/>
                      <a:pt x="0" y="4"/>
                      <a:pt x="3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13" name="Freeform 109"/>
              <p:cNvSpPr/>
              <p:nvPr/>
            </p:nvSpPr>
            <p:spPr bwMode="auto">
              <a:xfrm>
                <a:off x="4029" y="566"/>
                <a:ext cx="179" cy="101"/>
              </a:xfrm>
              <a:custGeom>
                <a:avLst/>
                <a:gdLst>
                  <a:gd name="T0" fmla="*/ 3 w 67"/>
                  <a:gd name="T1" fmla="*/ 6 h 38"/>
                  <a:gd name="T2" fmla="*/ 61 w 67"/>
                  <a:gd name="T3" fmla="*/ 36 h 38"/>
                  <a:gd name="T4" fmla="*/ 64 w 67"/>
                  <a:gd name="T5" fmla="*/ 32 h 38"/>
                  <a:gd name="T6" fmla="*/ 6 w 67"/>
                  <a:gd name="T7" fmla="*/ 2 h 38"/>
                  <a:gd name="T8" fmla="*/ 3 w 67"/>
                  <a:gd name="T9" fmla="*/ 6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38">
                    <a:moveTo>
                      <a:pt x="3" y="6"/>
                    </a:moveTo>
                    <a:cubicBezTo>
                      <a:pt x="23" y="15"/>
                      <a:pt x="42" y="27"/>
                      <a:pt x="61" y="36"/>
                    </a:cubicBezTo>
                    <a:cubicBezTo>
                      <a:pt x="64" y="38"/>
                      <a:pt x="67" y="34"/>
                      <a:pt x="64" y="32"/>
                    </a:cubicBezTo>
                    <a:cubicBezTo>
                      <a:pt x="44" y="22"/>
                      <a:pt x="26" y="11"/>
                      <a:pt x="6" y="2"/>
                    </a:cubicBezTo>
                    <a:cubicBezTo>
                      <a:pt x="3" y="0"/>
                      <a:pt x="0" y="5"/>
                      <a:pt x="3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14" name="Freeform 110"/>
              <p:cNvSpPr/>
              <p:nvPr/>
            </p:nvSpPr>
            <p:spPr bwMode="auto">
              <a:xfrm>
                <a:off x="3747" y="509"/>
                <a:ext cx="90" cy="70"/>
              </a:xfrm>
              <a:custGeom>
                <a:avLst/>
                <a:gdLst>
                  <a:gd name="T0" fmla="*/ 29 w 34"/>
                  <a:gd name="T1" fmla="*/ 2 h 26"/>
                  <a:gd name="T2" fmla="*/ 2 w 34"/>
                  <a:gd name="T3" fmla="*/ 21 h 26"/>
                  <a:gd name="T4" fmla="*/ 6 w 34"/>
                  <a:gd name="T5" fmla="*/ 24 h 26"/>
                  <a:gd name="T6" fmla="*/ 31 w 34"/>
                  <a:gd name="T7" fmla="*/ 6 h 26"/>
                  <a:gd name="T8" fmla="*/ 29 w 34"/>
                  <a:gd name="T9" fmla="*/ 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6">
                    <a:moveTo>
                      <a:pt x="29" y="2"/>
                    </a:moveTo>
                    <a:cubicBezTo>
                      <a:pt x="20" y="8"/>
                      <a:pt x="10" y="13"/>
                      <a:pt x="2" y="21"/>
                    </a:cubicBezTo>
                    <a:cubicBezTo>
                      <a:pt x="0" y="23"/>
                      <a:pt x="3" y="26"/>
                      <a:pt x="6" y="24"/>
                    </a:cubicBezTo>
                    <a:cubicBezTo>
                      <a:pt x="13" y="17"/>
                      <a:pt x="23" y="12"/>
                      <a:pt x="31" y="6"/>
                    </a:cubicBezTo>
                    <a:cubicBezTo>
                      <a:pt x="34" y="4"/>
                      <a:pt x="31" y="0"/>
                      <a:pt x="29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15" name="Freeform 111"/>
              <p:cNvSpPr/>
              <p:nvPr/>
            </p:nvSpPr>
            <p:spPr bwMode="auto">
              <a:xfrm>
                <a:off x="3701" y="523"/>
                <a:ext cx="179" cy="107"/>
              </a:xfrm>
              <a:custGeom>
                <a:avLst/>
                <a:gdLst>
                  <a:gd name="T0" fmla="*/ 63 w 67"/>
                  <a:gd name="T1" fmla="*/ 1 h 40"/>
                  <a:gd name="T2" fmla="*/ 3 w 67"/>
                  <a:gd name="T3" fmla="*/ 34 h 40"/>
                  <a:gd name="T4" fmla="*/ 6 w 67"/>
                  <a:gd name="T5" fmla="*/ 38 h 40"/>
                  <a:gd name="T6" fmla="*/ 64 w 67"/>
                  <a:gd name="T7" fmla="*/ 6 h 40"/>
                  <a:gd name="T8" fmla="*/ 63 w 67"/>
                  <a:gd name="T9" fmla="*/ 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40">
                    <a:moveTo>
                      <a:pt x="63" y="1"/>
                    </a:moveTo>
                    <a:cubicBezTo>
                      <a:pt x="41" y="8"/>
                      <a:pt x="21" y="20"/>
                      <a:pt x="3" y="34"/>
                    </a:cubicBezTo>
                    <a:cubicBezTo>
                      <a:pt x="0" y="36"/>
                      <a:pt x="4" y="40"/>
                      <a:pt x="6" y="38"/>
                    </a:cubicBezTo>
                    <a:cubicBezTo>
                      <a:pt x="23" y="24"/>
                      <a:pt x="43" y="13"/>
                      <a:pt x="64" y="6"/>
                    </a:cubicBezTo>
                    <a:cubicBezTo>
                      <a:pt x="67" y="5"/>
                      <a:pt x="66" y="0"/>
                      <a:pt x="63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16" name="Freeform 112"/>
              <p:cNvSpPr/>
              <p:nvPr/>
            </p:nvSpPr>
            <p:spPr bwMode="auto">
              <a:xfrm>
                <a:off x="3680" y="525"/>
                <a:ext cx="264" cy="145"/>
              </a:xfrm>
              <a:custGeom>
                <a:avLst/>
                <a:gdLst>
                  <a:gd name="T0" fmla="*/ 93 w 99"/>
                  <a:gd name="T1" fmla="*/ 2 h 54"/>
                  <a:gd name="T2" fmla="*/ 2 w 99"/>
                  <a:gd name="T3" fmla="*/ 48 h 54"/>
                  <a:gd name="T4" fmla="*/ 5 w 99"/>
                  <a:gd name="T5" fmla="*/ 52 h 54"/>
                  <a:gd name="T6" fmla="*/ 96 w 99"/>
                  <a:gd name="T7" fmla="*/ 6 h 54"/>
                  <a:gd name="T8" fmla="*/ 93 w 99"/>
                  <a:gd name="T9" fmla="*/ 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54">
                    <a:moveTo>
                      <a:pt x="93" y="2"/>
                    </a:moveTo>
                    <a:cubicBezTo>
                      <a:pt x="62" y="15"/>
                      <a:pt x="31" y="30"/>
                      <a:pt x="2" y="48"/>
                    </a:cubicBezTo>
                    <a:cubicBezTo>
                      <a:pt x="0" y="50"/>
                      <a:pt x="2" y="54"/>
                      <a:pt x="5" y="52"/>
                    </a:cubicBezTo>
                    <a:cubicBezTo>
                      <a:pt x="34" y="35"/>
                      <a:pt x="65" y="20"/>
                      <a:pt x="96" y="6"/>
                    </a:cubicBezTo>
                    <a:cubicBezTo>
                      <a:pt x="99" y="5"/>
                      <a:pt x="96" y="0"/>
                      <a:pt x="93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17" name="Freeform 113"/>
              <p:cNvSpPr/>
              <p:nvPr/>
            </p:nvSpPr>
            <p:spPr bwMode="auto">
              <a:xfrm>
                <a:off x="3648" y="547"/>
                <a:ext cx="331" cy="192"/>
              </a:xfrm>
              <a:custGeom>
                <a:avLst/>
                <a:gdLst>
                  <a:gd name="T0" fmla="*/ 120 w 124"/>
                  <a:gd name="T1" fmla="*/ 1 h 72"/>
                  <a:gd name="T2" fmla="*/ 63 w 124"/>
                  <a:gd name="T3" fmla="*/ 34 h 72"/>
                  <a:gd name="T4" fmla="*/ 3 w 124"/>
                  <a:gd name="T5" fmla="*/ 66 h 72"/>
                  <a:gd name="T6" fmla="*/ 6 w 124"/>
                  <a:gd name="T7" fmla="*/ 70 h 72"/>
                  <a:gd name="T8" fmla="*/ 60 w 124"/>
                  <a:gd name="T9" fmla="*/ 42 h 72"/>
                  <a:gd name="T10" fmla="*/ 121 w 124"/>
                  <a:gd name="T11" fmla="*/ 6 h 72"/>
                  <a:gd name="T12" fmla="*/ 120 w 124"/>
                  <a:gd name="T13" fmla="*/ 1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4" h="72">
                    <a:moveTo>
                      <a:pt x="120" y="1"/>
                    </a:moveTo>
                    <a:cubicBezTo>
                      <a:pt x="99" y="9"/>
                      <a:pt x="81" y="21"/>
                      <a:pt x="63" y="34"/>
                    </a:cubicBezTo>
                    <a:cubicBezTo>
                      <a:pt x="44" y="47"/>
                      <a:pt x="22" y="54"/>
                      <a:pt x="3" y="66"/>
                    </a:cubicBezTo>
                    <a:cubicBezTo>
                      <a:pt x="0" y="68"/>
                      <a:pt x="3" y="72"/>
                      <a:pt x="6" y="70"/>
                    </a:cubicBezTo>
                    <a:cubicBezTo>
                      <a:pt x="23" y="60"/>
                      <a:pt x="42" y="53"/>
                      <a:pt x="60" y="42"/>
                    </a:cubicBezTo>
                    <a:cubicBezTo>
                      <a:pt x="80" y="29"/>
                      <a:pt x="99" y="14"/>
                      <a:pt x="121" y="6"/>
                    </a:cubicBezTo>
                    <a:cubicBezTo>
                      <a:pt x="124" y="5"/>
                      <a:pt x="123" y="0"/>
                      <a:pt x="120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18" name="Freeform 114"/>
              <p:cNvSpPr/>
              <p:nvPr/>
            </p:nvSpPr>
            <p:spPr bwMode="auto">
              <a:xfrm>
                <a:off x="3603" y="555"/>
                <a:ext cx="426" cy="243"/>
              </a:xfrm>
              <a:custGeom>
                <a:avLst/>
                <a:gdLst>
                  <a:gd name="T0" fmla="*/ 154 w 160"/>
                  <a:gd name="T1" fmla="*/ 1 h 91"/>
                  <a:gd name="T2" fmla="*/ 79 w 160"/>
                  <a:gd name="T3" fmla="*/ 43 h 91"/>
                  <a:gd name="T4" fmla="*/ 2 w 160"/>
                  <a:gd name="T5" fmla="*/ 85 h 91"/>
                  <a:gd name="T6" fmla="*/ 5 w 160"/>
                  <a:gd name="T7" fmla="*/ 90 h 91"/>
                  <a:gd name="T8" fmla="*/ 75 w 160"/>
                  <a:gd name="T9" fmla="*/ 51 h 91"/>
                  <a:gd name="T10" fmla="*/ 157 w 160"/>
                  <a:gd name="T11" fmla="*/ 5 h 91"/>
                  <a:gd name="T12" fmla="*/ 154 w 160"/>
                  <a:gd name="T13" fmla="*/ 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0" h="91">
                    <a:moveTo>
                      <a:pt x="154" y="1"/>
                    </a:moveTo>
                    <a:cubicBezTo>
                      <a:pt x="128" y="14"/>
                      <a:pt x="103" y="28"/>
                      <a:pt x="79" y="43"/>
                    </a:cubicBezTo>
                    <a:cubicBezTo>
                      <a:pt x="53" y="58"/>
                      <a:pt x="27" y="70"/>
                      <a:pt x="2" y="85"/>
                    </a:cubicBezTo>
                    <a:cubicBezTo>
                      <a:pt x="0" y="87"/>
                      <a:pt x="2" y="91"/>
                      <a:pt x="5" y="90"/>
                    </a:cubicBezTo>
                    <a:cubicBezTo>
                      <a:pt x="27" y="75"/>
                      <a:pt x="52" y="64"/>
                      <a:pt x="75" y="51"/>
                    </a:cubicBezTo>
                    <a:cubicBezTo>
                      <a:pt x="102" y="35"/>
                      <a:pt x="129" y="19"/>
                      <a:pt x="157" y="5"/>
                    </a:cubicBezTo>
                    <a:cubicBezTo>
                      <a:pt x="160" y="4"/>
                      <a:pt x="157" y="0"/>
                      <a:pt x="154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19" name="Freeform 115"/>
              <p:cNvSpPr/>
              <p:nvPr/>
            </p:nvSpPr>
            <p:spPr bwMode="auto">
              <a:xfrm>
                <a:off x="3587" y="563"/>
                <a:ext cx="482" cy="297"/>
              </a:xfrm>
              <a:custGeom>
                <a:avLst/>
                <a:gdLst>
                  <a:gd name="T0" fmla="*/ 175 w 181"/>
                  <a:gd name="T1" fmla="*/ 2 h 111"/>
                  <a:gd name="T2" fmla="*/ 133 w 181"/>
                  <a:gd name="T3" fmla="*/ 29 h 111"/>
                  <a:gd name="T4" fmla="*/ 86 w 181"/>
                  <a:gd name="T5" fmla="*/ 61 h 111"/>
                  <a:gd name="T6" fmla="*/ 2 w 181"/>
                  <a:gd name="T7" fmla="*/ 105 h 111"/>
                  <a:gd name="T8" fmla="*/ 5 w 181"/>
                  <a:gd name="T9" fmla="*/ 109 h 111"/>
                  <a:gd name="T10" fmla="*/ 89 w 181"/>
                  <a:gd name="T11" fmla="*/ 65 h 111"/>
                  <a:gd name="T12" fmla="*/ 136 w 181"/>
                  <a:gd name="T13" fmla="*/ 33 h 111"/>
                  <a:gd name="T14" fmla="*/ 178 w 181"/>
                  <a:gd name="T15" fmla="*/ 6 h 111"/>
                  <a:gd name="T16" fmla="*/ 175 w 181"/>
                  <a:gd name="T17" fmla="*/ 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1" h="111">
                    <a:moveTo>
                      <a:pt x="175" y="2"/>
                    </a:moveTo>
                    <a:cubicBezTo>
                      <a:pt x="163" y="13"/>
                      <a:pt x="146" y="20"/>
                      <a:pt x="133" y="29"/>
                    </a:cubicBezTo>
                    <a:cubicBezTo>
                      <a:pt x="117" y="39"/>
                      <a:pt x="102" y="50"/>
                      <a:pt x="86" y="61"/>
                    </a:cubicBezTo>
                    <a:cubicBezTo>
                      <a:pt x="60" y="79"/>
                      <a:pt x="28" y="86"/>
                      <a:pt x="2" y="105"/>
                    </a:cubicBezTo>
                    <a:cubicBezTo>
                      <a:pt x="0" y="107"/>
                      <a:pt x="2" y="111"/>
                      <a:pt x="5" y="109"/>
                    </a:cubicBezTo>
                    <a:cubicBezTo>
                      <a:pt x="30" y="90"/>
                      <a:pt x="62" y="83"/>
                      <a:pt x="89" y="65"/>
                    </a:cubicBezTo>
                    <a:cubicBezTo>
                      <a:pt x="105" y="55"/>
                      <a:pt x="120" y="44"/>
                      <a:pt x="136" y="33"/>
                    </a:cubicBezTo>
                    <a:cubicBezTo>
                      <a:pt x="149" y="24"/>
                      <a:pt x="166" y="17"/>
                      <a:pt x="178" y="6"/>
                    </a:cubicBezTo>
                    <a:cubicBezTo>
                      <a:pt x="181" y="4"/>
                      <a:pt x="177" y="0"/>
                      <a:pt x="175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20" name="Freeform 116"/>
              <p:cNvSpPr/>
              <p:nvPr/>
            </p:nvSpPr>
            <p:spPr bwMode="auto">
              <a:xfrm>
                <a:off x="3688" y="574"/>
                <a:ext cx="413" cy="299"/>
              </a:xfrm>
              <a:custGeom>
                <a:avLst/>
                <a:gdLst>
                  <a:gd name="T0" fmla="*/ 150 w 155"/>
                  <a:gd name="T1" fmla="*/ 2 h 112"/>
                  <a:gd name="T2" fmla="*/ 84 w 155"/>
                  <a:gd name="T3" fmla="*/ 44 h 112"/>
                  <a:gd name="T4" fmla="*/ 3 w 155"/>
                  <a:gd name="T5" fmla="*/ 106 h 112"/>
                  <a:gd name="T6" fmla="*/ 5 w 155"/>
                  <a:gd name="T7" fmla="*/ 110 h 112"/>
                  <a:gd name="T8" fmla="*/ 72 w 155"/>
                  <a:gd name="T9" fmla="*/ 60 h 112"/>
                  <a:gd name="T10" fmla="*/ 114 w 155"/>
                  <a:gd name="T11" fmla="*/ 30 h 112"/>
                  <a:gd name="T12" fmla="*/ 152 w 155"/>
                  <a:gd name="T13" fmla="*/ 7 h 112"/>
                  <a:gd name="T14" fmla="*/ 150 w 155"/>
                  <a:gd name="T15" fmla="*/ 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5" h="112">
                    <a:moveTo>
                      <a:pt x="150" y="2"/>
                    </a:moveTo>
                    <a:cubicBezTo>
                      <a:pt x="129" y="18"/>
                      <a:pt x="104" y="27"/>
                      <a:pt x="84" y="44"/>
                    </a:cubicBezTo>
                    <a:cubicBezTo>
                      <a:pt x="57" y="65"/>
                      <a:pt x="31" y="86"/>
                      <a:pt x="3" y="106"/>
                    </a:cubicBezTo>
                    <a:cubicBezTo>
                      <a:pt x="0" y="108"/>
                      <a:pt x="3" y="112"/>
                      <a:pt x="5" y="110"/>
                    </a:cubicBezTo>
                    <a:cubicBezTo>
                      <a:pt x="28" y="94"/>
                      <a:pt x="51" y="79"/>
                      <a:pt x="72" y="60"/>
                    </a:cubicBezTo>
                    <a:cubicBezTo>
                      <a:pt x="85" y="49"/>
                      <a:pt x="98" y="38"/>
                      <a:pt x="114" y="30"/>
                    </a:cubicBezTo>
                    <a:cubicBezTo>
                      <a:pt x="127" y="22"/>
                      <a:pt x="140" y="16"/>
                      <a:pt x="152" y="7"/>
                    </a:cubicBezTo>
                    <a:cubicBezTo>
                      <a:pt x="155" y="5"/>
                      <a:pt x="152" y="0"/>
                      <a:pt x="150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21" name="Freeform 117"/>
              <p:cNvSpPr/>
              <p:nvPr/>
            </p:nvSpPr>
            <p:spPr bwMode="auto">
              <a:xfrm>
                <a:off x="3792" y="579"/>
                <a:ext cx="352" cy="286"/>
              </a:xfrm>
              <a:custGeom>
                <a:avLst/>
                <a:gdLst>
                  <a:gd name="T0" fmla="*/ 127 w 132"/>
                  <a:gd name="T1" fmla="*/ 2 h 107"/>
                  <a:gd name="T2" fmla="*/ 67 w 132"/>
                  <a:gd name="T3" fmla="*/ 42 h 107"/>
                  <a:gd name="T4" fmla="*/ 2 w 132"/>
                  <a:gd name="T5" fmla="*/ 101 h 107"/>
                  <a:gd name="T6" fmla="*/ 5 w 132"/>
                  <a:gd name="T7" fmla="*/ 105 h 107"/>
                  <a:gd name="T8" fmla="*/ 60 w 132"/>
                  <a:gd name="T9" fmla="*/ 54 h 107"/>
                  <a:gd name="T10" fmla="*/ 130 w 132"/>
                  <a:gd name="T11" fmla="*/ 6 h 107"/>
                  <a:gd name="T12" fmla="*/ 127 w 132"/>
                  <a:gd name="T13" fmla="*/ 2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2" h="107">
                    <a:moveTo>
                      <a:pt x="127" y="2"/>
                    </a:moveTo>
                    <a:cubicBezTo>
                      <a:pt x="107" y="15"/>
                      <a:pt x="86" y="27"/>
                      <a:pt x="67" y="42"/>
                    </a:cubicBezTo>
                    <a:cubicBezTo>
                      <a:pt x="44" y="60"/>
                      <a:pt x="25" y="83"/>
                      <a:pt x="2" y="101"/>
                    </a:cubicBezTo>
                    <a:cubicBezTo>
                      <a:pt x="0" y="103"/>
                      <a:pt x="2" y="107"/>
                      <a:pt x="5" y="105"/>
                    </a:cubicBezTo>
                    <a:cubicBezTo>
                      <a:pt x="25" y="90"/>
                      <a:pt x="41" y="71"/>
                      <a:pt x="60" y="54"/>
                    </a:cubicBezTo>
                    <a:cubicBezTo>
                      <a:pt x="81" y="35"/>
                      <a:pt x="106" y="22"/>
                      <a:pt x="130" y="6"/>
                    </a:cubicBezTo>
                    <a:cubicBezTo>
                      <a:pt x="132" y="4"/>
                      <a:pt x="130" y="0"/>
                      <a:pt x="127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22" name="Freeform 118"/>
              <p:cNvSpPr/>
              <p:nvPr/>
            </p:nvSpPr>
            <p:spPr bwMode="auto">
              <a:xfrm>
                <a:off x="3885" y="590"/>
                <a:ext cx="288" cy="259"/>
              </a:xfrm>
              <a:custGeom>
                <a:avLst/>
                <a:gdLst>
                  <a:gd name="T0" fmla="*/ 102 w 108"/>
                  <a:gd name="T1" fmla="*/ 2 h 97"/>
                  <a:gd name="T2" fmla="*/ 51 w 108"/>
                  <a:gd name="T3" fmla="*/ 51 h 97"/>
                  <a:gd name="T4" fmla="*/ 2 w 108"/>
                  <a:gd name="T5" fmla="*/ 91 h 97"/>
                  <a:gd name="T6" fmla="*/ 6 w 108"/>
                  <a:gd name="T7" fmla="*/ 95 h 97"/>
                  <a:gd name="T8" fmla="*/ 54 w 108"/>
                  <a:gd name="T9" fmla="*/ 55 h 97"/>
                  <a:gd name="T10" fmla="*/ 106 w 108"/>
                  <a:gd name="T11" fmla="*/ 5 h 97"/>
                  <a:gd name="T12" fmla="*/ 102 w 108"/>
                  <a:gd name="T13" fmla="*/ 2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8" h="97">
                    <a:moveTo>
                      <a:pt x="102" y="2"/>
                    </a:moveTo>
                    <a:cubicBezTo>
                      <a:pt x="85" y="18"/>
                      <a:pt x="68" y="35"/>
                      <a:pt x="51" y="51"/>
                    </a:cubicBezTo>
                    <a:cubicBezTo>
                      <a:pt x="35" y="66"/>
                      <a:pt x="18" y="77"/>
                      <a:pt x="2" y="91"/>
                    </a:cubicBezTo>
                    <a:cubicBezTo>
                      <a:pt x="0" y="94"/>
                      <a:pt x="3" y="97"/>
                      <a:pt x="6" y="95"/>
                    </a:cubicBezTo>
                    <a:cubicBezTo>
                      <a:pt x="21" y="81"/>
                      <a:pt x="39" y="69"/>
                      <a:pt x="54" y="55"/>
                    </a:cubicBezTo>
                    <a:cubicBezTo>
                      <a:pt x="72" y="39"/>
                      <a:pt x="88" y="22"/>
                      <a:pt x="106" y="5"/>
                    </a:cubicBezTo>
                    <a:cubicBezTo>
                      <a:pt x="108" y="3"/>
                      <a:pt x="105" y="0"/>
                      <a:pt x="102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23" name="Freeform 119"/>
              <p:cNvSpPr/>
              <p:nvPr/>
            </p:nvSpPr>
            <p:spPr bwMode="auto">
              <a:xfrm>
                <a:off x="3992" y="600"/>
                <a:ext cx="208" cy="209"/>
              </a:xfrm>
              <a:custGeom>
                <a:avLst/>
                <a:gdLst>
                  <a:gd name="T0" fmla="*/ 73 w 78"/>
                  <a:gd name="T1" fmla="*/ 2 h 78"/>
                  <a:gd name="T2" fmla="*/ 37 w 78"/>
                  <a:gd name="T3" fmla="*/ 36 h 78"/>
                  <a:gd name="T4" fmla="*/ 2 w 78"/>
                  <a:gd name="T5" fmla="*/ 73 h 78"/>
                  <a:gd name="T6" fmla="*/ 5 w 78"/>
                  <a:gd name="T7" fmla="*/ 76 h 78"/>
                  <a:gd name="T8" fmla="*/ 41 w 78"/>
                  <a:gd name="T9" fmla="*/ 40 h 78"/>
                  <a:gd name="T10" fmla="*/ 76 w 78"/>
                  <a:gd name="T11" fmla="*/ 6 h 78"/>
                  <a:gd name="T12" fmla="*/ 73 w 78"/>
                  <a:gd name="T13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8">
                    <a:moveTo>
                      <a:pt x="73" y="2"/>
                    </a:moveTo>
                    <a:cubicBezTo>
                      <a:pt x="63" y="15"/>
                      <a:pt x="50" y="26"/>
                      <a:pt x="37" y="36"/>
                    </a:cubicBezTo>
                    <a:cubicBezTo>
                      <a:pt x="24" y="47"/>
                      <a:pt x="14" y="61"/>
                      <a:pt x="2" y="73"/>
                    </a:cubicBezTo>
                    <a:cubicBezTo>
                      <a:pt x="0" y="75"/>
                      <a:pt x="3" y="78"/>
                      <a:pt x="5" y="76"/>
                    </a:cubicBezTo>
                    <a:cubicBezTo>
                      <a:pt x="18" y="64"/>
                      <a:pt x="28" y="51"/>
                      <a:pt x="41" y="40"/>
                    </a:cubicBezTo>
                    <a:cubicBezTo>
                      <a:pt x="53" y="29"/>
                      <a:pt x="66" y="19"/>
                      <a:pt x="76" y="6"/>
                    </a:cubicBezTo>
                    <a:cubicBezTo>
                      <a:pt x="78" y="3"/>
                      <a:pt x="75" y="0"/>
                      <a:pt x="73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24" name="Freeform 120"/>
              <p:cNvSpPr/>
              <p:nvPr/>
            </p:nvSpPr>
            <p:spPr bwMode="auto">
              <a:xfrm>
                <a:off x="3928" y="895"/>
                <a:ext cx="80" cy="56"/>
              </a:xfrm>
              <a:custGeom>
                <a:avLst/>
                <a:gdLst>
                  <a:gd name="T0" fmla="*/ 2 w 30"/>
                  <a:gd name="T1" fmla="*/ 10 h 21"/>
                  <a:gd name="T2" fmla="*/ 14 w 30"/>
                  <a:gd name="T3" fmla="*/ 20 h 21"/>
                  <a:gd name="T4" fmla="*/ 18 w 30"/>
                  <a:gd name="T5" fmla="*/ 19 h 21"/>
                  <a:gd name="T6" fmla="*/ 28 w 30"/>
                  <a:gd name="T7" fmla="*/ 6 h 21"/>
                  <a:gd name="T8" fmla="*/ 24 w 30"/>
                  <a:gd name="T9" fmla="*/ 2 h 21"/>
                  <a:gd name="T10" fmla="*/ 14 w 30"/>
                  <a:gd name="T11" fmla="*/ 17 h 21"/>
                  <a:gd name="T12" fmla="*/ 17 w 30"/>
                  <a:gd name="T13" fmla="*/ 16 h 21"/>
                  <a:gd name="T14" fmla="*/ 5 w 30"/>
                  <a:gd name="T15" fmla="*/ 5 h 21"/>
                  <a:gd name="T16" fmla="*/ 2 w 30"/>
                  <a:gd name="T17" fmla="*/ 1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21">
                    <a:moveTo>
                      <a:pt x="2" y="10"/>
                    </a:moveTo>
                    <a:cubicBezTo>
                      <a:pt x="7" y="13"/>
                      <a:pt x="10" y="17"/>
                      <a:pt x="14" y="20"/>
                    </a:cubicBezTo>
                    <a:cubicBezTo>
                      <a:pt x="16" y="21"/>
                      <a:pt x="17" y="20"/>
                      <a:pt x="18" y="19"/>
                    </a:cubicBezTo>
                    <a:cubicBezTo>
                      <a:pt x="21" y="14"/>
                      <a:pt x="24" y="10"/>
                      <a:pt x="28" y="6"/>
                    </a:cubicBezTo>
                    <a:cubicBezTo>
                      <a:pt x="30" y="3"/>
                      <a:pt x="26" y="0"/>
                      <a:pt x="24" y="2"/>
                    </a:cubicBezTo>
                    <a:cubicBezTo>
                      <a:pt x="20" y="7"/>
                      <a:pt x="17" y="11"/>
                      <a:pt x="14" y="17"/>
                    </a:cubicBezTo>
                    <a:cubicBezTo>
                      <a:pt x="15" y="16"/>
                      <a:pt x="16" y="16"/>
                      <a:pt x="17" y="16"/>
                    </a:cubicBezTo>
                    <a:cubicBezTo>
                      <a:pt x="13" y="13"/>
                      <a:pt x="9" y="8"/>
                      <a:pt x="5" y="5"/>
                    </a:cubicBezTo>
                    <a:cubicBezTo>
                      <a:pt x="2" y="4"/>
                      <a:pt x="0" y="8"/>
                      <a:pt x="2" y="1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25" name="Freeform 121"/>
              <p:cNvSpPr/>
              <p:nvPr/>
            </p:nvSpPr>
            <p:spPr bwMode="auto">
              <a:xfrm>
                <a:off x="4397" y="480"/>
                <a:ext cx="51" cy="59"/>
              </a:xfrm>
              <a:custGeom>
                <a:avLst/>
                <a:gdLst>
                  <a:gd name="T0" fmla="*/ 2 w 19"/>
                  <a:gd name="T1" fmla="*/ 6 h 22"/>
                  <a:gd name="T2" fmla="*/ 14 w 19"/>
                  <a:gd name="T3" fmla="*/ 13 h 22"/>
                  <a:gd name="T4" fmla="*/ 15 w 19"/>
                  <a:gd name="T5" fmla="*/ 10 h 22"/>
                  <a:gd name="T6" fmla="*/ 4 w 19"/>
                  <a:gd name="T7" fmla="*/ 16 h 22"/>
                  <a:gd name="T8" fmla="*/ 6 w 19"/>
                  <a:gd name="T9" fmla="*/ 21 h 22"/>
                  <a:gd name="T10" fmla="*/ 18 w 19"/>
                  <a:gd name="T11" fmla="*/ 14 h 22"/>
                  <a:gd name="T12" fmla="*/ 19 w 19"/>
                  <a:gd name="T13" fmla="*/ 11 h 22"/>
                  <a:gd name="T14" fmla="*/ 5 w 19"/>
                  <a:gd name="T15" fmla="*/ 2 h 22"/>
                  <a:gd name="T16" fmla="*/ 2 w 19"/>
                  <a:gd name="T17" fmla="*/ 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22">
                    <a:moveTo>
                      <a:pt x="2" y="6"/>
                    </a:moveTo>
                    <a:cubicBezTo>
                      <a:pt x="7" y="8"/>
                      <a:pt x="11" y="9"/>
                      <a:pt x="14" y="13"/>
                    </a:cubicBezTo>
                    <a:cubicBezTo>
                      <a:pt x="15" y="12"/>
                      <a:pt x="15" y="11"/>
                      <a:pt x="15" y="10"/>
                    </a:cubicBezTo>
                    <a:cubicBezTo>
                      <a:pt x="11" y="12"/>
                      <a:pt x="8" y="14"/>
                      <a:pt x="4" y="16"/>
                    </a:cubicBezTo>
                    <a:cubicBezTo>
                      <a:pt x="1" y="18"/>
                      <a:pt x="4" y="22"/>
                      <a:pt x="6" y="21"/>
                    </a:cubicBezTo>
                    <a:cubicBezTo>
                      <a:pt x="10" y="18"/>
                      <a:pt x="14" y="16"/>
                      <a:pt x="18" y="14"/>
                    </a:cubicBezTo>
                    <a:cubicBezTo>
                      <a:pt x="19" y="13"/>
                      <a:pt x="19" y="12"/>
                      <a:pt x="19" y="11"/>
                    </a:cubicBezTo>
                    <a:cubicBezTo>
                      <a:pt x="15" y="6"/>
                      <a:pt x="10" y="4"/>
                      <a:pt x="5" y="2"/>
                    </a:cubicBezTo>
                    <a:cubicBezTo>
                      <a:pt x="2" y="0"/>
                      <a:pt x="0" y="4"/>
                      <a:pt x="2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26" name="Freeform 122"/>
              <p:cNvSpPr/>
              <p:nvPr/>
            </p:nvSpPr>
            <p:spPr bwMode="auto">
              <a:xfrm>
                <a:off x="4243" y="250"/>
                <a:ext cx="61" cy="59"/>
              </a:xfrm>
              <a:custGeom>
                <a:avLst/>
                <a:gdLst>
                  <a:gd name="T0" fmla="*/ 2 w 23"/>
                  <a:gd name="T1" fmla="*/ 6 h 22"/>
                  <a:gd name="T2" fmla="*/ 19 w 23"/>
                  <a:gd name="T3" fmla="*/ 16 h 22"/>
                  <a:gd name="T4" fmla="*/ 19 w 23"/>
                  <a:gd name="T5" fmla="*/ 12 h 22"/>
                  <a:gd name="T6" fmla="*/ 11 w 23"/>
                  <a:gd name="T7" fmla="*/ 16 h 22"/>
                  <a:gd name="T8" fmla="*/ 12 w 23"/>
                  <a:gd name="T9" fmla="*/ 21 h 22"/>
                  <a:gd name="T10" fmla="*/ 21 w 23"/>
                  <a:gd name="T11" fmla="*/ 16 h 22"/>
                  <a:gd name="T12" fmla="*/ 21 w 23"/>
                  <a:gd name="T13" fmla="*/ 12 h 22"/>
                  <a:gd name="T14" fmla="*/ 5 w 23"/>
                  <a:gd name="T15" fmla="*/ 2 h 22"/>
                  <a:gd name="T16" fmla="*/ 2 w 23"/>
                  <a:gd name="T17" fmla="*/ 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22">
                    <a:moveTo>
                      <a:pt x="2" y="6"/>
                    </a:moveTo>
                    <a:cubicBezTo>
                      <a:pt x="8" y="9"/>
                      <a:pt x="13" y="13"/>
                      <a:pt x="19" y="16"/>
                    </a:cubicBezTo>
                    <a:cubicBezTo>
                      <a:pt x="19" y="15"/>
                      <a:pt x="19" y="14"/>
                      <a:pt x="19" y="12"/>
                    </a:cubicBezTo>
                    <a:cubicBezTo>
                      <a:pt x="16" y="14"/>
                      <a:pt x="14" y="15"/>
                      <a:pt x="11" y="16"/>
                    </a:cubicBezTo>
                    <a:cubicBezTo>
                      <a:pt x="8" y="18"/>
                      <a:pt x="9" y="22"/>
                      <a:pt x="12" y="21"/>
                    </a:cubicBezTo>
                    <a:cubicBezTo>
                      <a:pt x="16" y="20"/>
                      <a:pt x="18" y="18"/>
                      <a:pt x="21" y="16"/>
                    </a:cubicBezTo>
                    <a:cubicBezTo>
                      <a:pt x="23" y="15"/>
                      <a:pt x="23" y="13"/>
                      <a:pt x="21" y="12"/>
                    </a:cubicBezTo>
                    <a:cubicBezTo>
                      <a:pt x="16" y="8"/>
                      <a:pt x="10" y="5"/>
                      <a:pt x="5" y="2"/>
                    </a:cubicBezTo>
                    <a:cubicBezTo>
                      <a:pt x="2" y="0"/>
                      <a:pt x="0" y="4"/>
                      <a:pt x="2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27" name="Freeform 123"/>
              <p:cNvSpPr/>
              <p:nvPr/>
            </p:nvSpPr>
            <p:spPr bwMode="auto">
              <a:xfrm>
                <a:off x="3803" y="22"/>
                <a:ext cx="80" cy="59"/>
              </a:xfrm>
              <a:custGeom>
                <a:avLst/>
                <a:gdLst>
                  <a:gd name="T0" fmla="*/ 5 w 30"/>
                  <a:gd name="T1" fmla="*/ 13 h 22"/>
                  <a:gd name="T2" fmla="*/ 28 w 30"/>
                  <a:gd name="T3" fmla="*/ 6 h 22"/>
                  <a:gd name="T4" fmla="*/ 25 w 30"/>
                  <a:gd name="T5" fmla="*/ 2 h 22"/>
                  <a:gd name="T6" fmla="*/ 19 w 30"/>
                  <a:gd name="T7" fmla="*/ 17 h 22"/>
                  <a:gd name="T8" fmla="*/ 23 w 30"/>
                  <a:gd name="T9" fmla="*/ 19 h 22"/>
                  <a:gd name="T10" fmla="*/ 30 w 30"/>
                  <a:gd name="T11" fmla="*/ 4 h 22"/>
                  <a:gd name="T12" fmla="*/ 28 w 30"/>
                  <a:gd name="T13" fmla="*/ 1 h 22"/>
                  <a:gd name="T14" fmla="*/ 3 w 30"/>
                  <a:gd name="T15" fmla="*/ 8 h 22"/>
                  <a:gd name="T16" fmla="*/ 5 w 30"/>
                  <a:gd name="T17" fmla="*/ 13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22">
                    <a:moveTo>
                      <a:pt x="5" y="13"/>
                    </a:moveTo>
                    <a:cubicBezTo>
                      <a:pt x="12" y="9"/>
                      <a:pt x="20" y="6"/>
                      <a:pt x="28" y="6"/>
                    </a:cubicBezTo>
                    <a:cubicBezTo>
                      <a:pt x="27" y="5"/>
                      <a:pt x="26" y="4"/>
                      <a:pt x="25" y="2"/>
                    </a:cubicBezTo>
                    <a:cubicBezTo>
                      <a:pt x="24" y="8"/>
                      <a:pt x="21" y="12"/>
                      <a:pt x="19" y="17"/>
                    </a:cubicBezTo>
                    <a:cubicBezTo>
                      <a:pt x="17" y="20"/>
                      <a:pt x="22" y="22"/>
                      <a:pt x="23" y="19"/>
                    </a:cubicBezTo>
                    <a:cubicBezTo>
                      <a:pt x="25" y="14"/>
                      <a:pt x="29" y="9"/>
                      <a:pt x="30" y="4"/>
                    </a:cubicBezTo>
                    <a:cubicBezTo>
                      <a:pt x="30" y="2"/>
                      <a:pt x="29" y="0"/>
                      <a:pt x="28" y="1"/>
                    </a:cubicBezTo>
                    <a:cubicBezTo>
                      <a:pt x="19" y="2"/>
                      <a:pt x="10" y="5"/>
                      <a:pt x="3" y="8"/>
                    </a:cubicBezTo>
                    <a:cubicBezTo>
                      <a:pt x="0" y="10"/>
                      <a:pt x="2" y="14"/>
                      <a:pt x="5" y="1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28" name="Freeform 124"/>
              <p:cNvSpPr/>
              <p:nvPr/>
            </p:nvSpPr>
            <p:spPr bwMode="auto">
              <a:xfrm>
                <a:off x="2747" y="191"/>
                <a:ext cx="32" cy="436"/>
              </a:xfrm>
              <a:custGeom>
                <a:avLst/>
                <a:gdLst>
                  <a:gd name="T0" fmla="*/ 3 w 12"/>
                  <a:gd name="T1" fmla="*/ 3 h 163"/>
                  <a:gd name="T2" fmla="*/ 2 w 12"/>
                  <a:gd name="T3" fmla="*/ 77 h 163"/>
                  <a:gd name="T4" fmla="*/ 6 w 12"/>
                  <a:gd name="T5" fmla="*/ 159 h 163"/>
                  <a:gd name="T6" fmla="*/ 11 w 12"/>
                  <a:gd name="T7" fmla="*/ 159 h 163"/>
                  <a:gd name="T8" fmla="*/ 6 w 12"/>
                  <a:gd name="T9" fmla="*/ 84 h 163"/>
                  <a:gd name="T10" fmla="*/ 8 w 12"/>
                  <a:gd name="T11" fmla="*/ 3 h 163"/>
                  <a:gd name="T12" fmla="*/ 3 w 12"/>
                  <a:gd name="T13" fmla="*/ 3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63">
                    <a:moveTo>
                      <a:pt x="3" y="3"/>
                    </a:moveTo>
                    <a:cubicBezTo>
                      <a:pt x="6" y="28"/>
                      <a:pt x="3" y="52"/>
                      <a:pt x="2" y="77"/>
                    </a:cubicBezTo>
                    <a:cubicBezTo>
                      <a:pt x="0" y="104"/>
                      <a:pt x="3" y="132"/>
                      <a:pt x="6" y="159"/>
                    </a:cubicBezTo>
                    <a:cubicBezTo>
                      <a:pt x="7" y="163"/>
                      <a:pt x="12" y="163"/>
                      <a:pt x="11" y="159"/>
                    </a:cubicBezTo>
                    <a:cubicBezTo>
                      <a:pt x="8" y="134"/>
                      <a:pt x="6" y="109"/>
                      <a:pt x="6" y="84"/>
                    </a:cubicBezTo>
                    <a:cubicBezTo>
                      <a:pt x="7" y="57"/>
                      <a:pt x="11" y="30"/>
                      <a:pt x="8" y="3"/>
                    </a:cubicBezTo>
                    <a:cubicBezTo>
                      <a:pt x="8" y="0"/>
                      <a:pt x="3" y="0"/>
                      <a:pt x="3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29" name="Freeform 125"/>
              <p:cNvSpPr/>
              <p:nvPr/>
            </p:nvSpPr>
            <p:spPr bwMode="auto">
              <a:xfrm>
                <a:off x="2651" y="614"/>
                <a:ext cx="661" cy="53"/>
              </a:xfrm>
              <a:custGeom>
                <a:avLst/>
                <a:gdLst>
                  <a:gd name="T0" fmla="*/ 4 w 248"/>
                  <a:gd name="T1" fmla="*/ 5 h 20"/>
                  <a:gd name="T2" fmla="*/ 131 w 248"/>
                  <a:gd name="T3" fmla="*/ 11 h 20"/>
                  <a:gd name="T4" fmla="*/ 245 w 248"/>
                  <a:gd name="T5" fmla="*/ 15 h 20"/>
                  <a:gd name="T6" fmla="*/ 244 w 248"/>
                  <a:gd name="T7" fmla="*/ 10 h 20"/>
                  <a:gd name="T8" fmla="*/ 124 w 248"/>
                  <a:gd name="T9" fmla="*/ 6 h 20"/>
                  <a:gd name="T10" fmla="*/ 4 w 248"/>
                  <a:gd name="T11" fmla="*/ 0 h 20"/>
                  <a:gd name="T12" fmla="*/ 4 w 248"/>
                  <a:gd name="T13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8" h="20">
                    <a:moveTo>
                      <a:pt x="4" y="5"/>
                    </a:moveTo>
                    <a:cubicBezTo>
                      <a:pt x="46" y="5"/>
                      <a:pt x="89" y="8"/>
                      <a:pt x="131" y="11"/>
                    </a:cubicBezTo>
                    <a:cubicBezTo>
                      <a:pt x="169" y="14"/>
                      <a:pt x="208" y="20"/>
                      <a:pt x="245" y="15"/>
                    </a:cubicBezTo>
                    <a:cubicBezTo>
                      <a:pt x="248" y="14"/>
                      <a:pt x="247" y="9"/>
                      <a:pt x="244" y="10"/>
                    </a:cubicBezTo>
                    <a:cubicBezTo>
                      <a:pt x="204" y="16"/>
                      <a:pt x="163" y="9"/>
                      <a:pt x="124" y="6"/>
                    </a:cubicBezTo>
                    <a:cubicBezTo>
                      <a:pt x="84" y="2"/>
                      <a:pt x="44" y="0"/>
                      <a:pt x="4" y="0"/>
                    </a:cubicBezTo>
                    <a:cubicBezTo>
                      <a:pt x="0" y="0"/>
                      <a:pt x="0" y="5"/>
                      <a:pt x="4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0" name="Freeform 126"/>
              <p:cNvSpPr/>
              <p:nvPr/>
            </p:nvSpPr>
            <p:spPr bwMode="auto">
              <a:xfrm>
                <a:off x="3133" y="234"/>
                <a:ext cx="19" cy="13"/>
              </a:xfrm>
              <a:custGeom>
                <a:avLst/>
                <a:gdLst>
                  <a:gd name="T0" fmla="*/ 3 w 7"/>
                  <a:gd name="T1" fmla="*/ 5 h 5"/>
                  <a:gd name="T2" fmla="*/ 3 w 7"/>
                  <a:gd name="T3" fmla="*/ 0 h 5"/>
                  <a:gd name="T4" fmla="*/ 3 w 7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5">
                    <a:moveTo>
                      <a:pt x="3" y="5"/>
                    </a:moveTo>
                    <a:cubicBezTo>
                      <a:pt x="7" y="5"/>
                      <a:pt x="7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1" name="Freeform 127"/>
              <p:cNvSpPr/>
              <p:nvPr/>
            </p:nvSpPr>
            <p:spPr bwMode="auto">
              <a:xfrm>
                <a:off x="3117" y="228"/>
                <a:ext cx="43" cy="41"/>
              </a:xfrm>
              <a:custGeom>
                <a:avLst/>
                <a:gdLst>
                  <a:gd name="T0" fmla="*/ 3 w 16"/>
                  <a:gd name="T1" fmla="*/ 5 h 15"/>
                  <a:gd name="T2" fmla="*/ 10 w 16"/>
                  <a:gd name="T3" fmla="*/ 13 h 15"/>
                  <a:gd name="T4" fmla="*/ 13 w 16"/>
                  <a:gd name="T5" fmla="*/ 9 h 15"/>
                  <a:gd name="T6" fmla="*/ 6 w 16"/>
                  <a:gd name="T7" fmla="*/ 2 h 15"/>
                  <a:gd name="T8" fmla="*/ 3 w 16"/>
                  <a:gd name="T9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3" y="5"/>
                    </a:moveTo>
                    <a:cubicBezTo>
                      <a:pt x="5" y="8"/>
                      <a:pt x="7" y="10"/>
                      <a:pt x="10" y="13"/>
                    </a:cubicBezTo>
                    <a:cubicBezTo>
                      <a:pt x="12" y="15"/>
                      <a:pt x="16" y="11"/>
                      <a:pt x="13" y="9"/>
                    </a:cubicBezTo>
                    <a:cubicBezTo>
                      <a:pt x="11" y="7"/>
                      <a:pt x="9" y="4"/>
                      <a:pt x="6" y="2"/>
                    </a:cubicBezTo>
                    <a:cubicBezTo>
                      <a:pt x="4" y="0"/>
                      <a:pt x="0" y="3"/>
                      <a:pt x="3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2" name="Freeform 128"/>
              <p:cNvSpPr/>
              <p:nvPr/>
            </p:nvSpPr>
            <p:spPr bwMode="auto">
              <a:xfrm>
                <a:off x="3107" y="228"/>
                <a:ext cx="45" cy="43"/>
              </a:xfrm>
              <a:custGeom>
                <a:avLst/>
                <a:gdLst>
                  <a:gd name="T0" fmla="*/ 12 w 17"/>
                  <a:gd name="T1" fmla="*/ 1 h 16"/>
                  <a:gd name="T2" fmla="*/ 2 w 17"/>
                  <a:gd name="T3" fmla="*/ 10 h 16"/>
                  <a:gd name="T4" fmla="*/ 6 w 17"/>
                  <a:gd name="T5" fmla="*/ 13 h 16"/>
                  <a:gd name="T6" fmla="*/ 15 w 17"/>
                  <a:gd name="T7" fmla="*/ 6 h 16"/>
                  <a:gd name="T8" fmla="*/ 12 w 17"/>
                  <a:gd name="T9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12" y="1"/>
                    </a:moveTo>
                    <a:cubicBezTo>
                      <a:pt x="8" y="4"/>
                      <a:pt x="5" y="6"/>
                      <a:pt x="2" y="10"/>
                    </a:cubicBezTo>
                    <a:cubicBezTo>
                      <a:pt x="0" y="12"/>
                      <a:pt x="4" y="16"/>
                      <a:pt x="6" y="13"/>
                    </a:cubicBezTo>
                    <a:cubicBezTo>
                      <a:pt x="8" y="10"/>
                      <a:pt x="11" y="8"/>
                      <a:pt x="15" y="6"/>
                    </a:cubicBezTo>
                    <a:cubicBezTo>
                      <a:pt x="17" y="4"/>
                      <a:pt x="15" y="0"/>
                      <a:pt x="12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3" name="Freeform 129"/>
              <p:cNvSpPr/>
              <p:nvPr/>
            </p:nvSpPr>
            <p:spPr bwMode="auto">
              <a:xfrm>
                <a:off x="3019" y="263"/>
                <a:ext cx="40" cy="62"/>
              </a:xfrm>
              <a:custGeom>
                <a:avLst/>
                <a:gdLst>
                  <a:gd name="T0" fmla="*/ 1 w 15"/>
                  <a:gd name="T1" fmla="*/ 4 h 23"/>
                  <a:gd name="T2" fmla="*/ 10 w 15"/>
                  <a:gd name="T3" fmla="*/ 20 h 23"/>
                  <a:gd name="T4" fmla="*/ 14 w 15"/>
                  <a:gd name="T5" fmla="*/ 18 h 23"/>
                  <a:gd name="T6" fmla="*/ 6 w 15"/>
                  <a:gd name="T7" fmla="*/ 3 h 23"/>
                  <a:gd name="T8" fmla="*/ 1 w 15"/>
                  <a:gd name="T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3">
                    <a:moveTo>
                      <a:pt x="1" y="4"/>
                    </a:moveTo>
                    <a:cubicBezTo>
                      <a:pt x="4" y="10"/>
                      <a:pt x="7" y="15"/>
                      <a:pt x="10" y="20"/>
                    </a:cubicBezTo>
                    <a:cubicBezTo>
                      <a:pt x="11" y="23"/>
                      <a:pt x="15" y="20"/>
                      <a:pt x="14" y="18"/>
                    </a:cubicBezTo>
                    <a:cubicBezTo>
                      <a:pt x="11" y="13"/>
                      <a:pt x="8" y="8"/>
                      <a:pt x="6" y="3"/>
                    </a:cubicBezTo>
                    <a:cubicBezTo>
                      <a:pt x="5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4" name="Freeform 130"/>
              <p:cNvSpPr/>
              <p:nvPr/>
            </p:nvSpPr>
            <p:spPr bwMode="auto">
              <a:xfrm>
                <a:off x="3011" y="271"/>
                <a:ext cx="40" cy="48"/>
              </a:xfrm>
              <a:custGeom>
                <a:avLst/>
                <a:gdLst>
                  <a:gd name="T0" fmla="*/ 10 w 15"/>
                  <a:gd name="T1" fmla="*/ 3 h 18"/>
                  <a:gd name="T2" fmla="*/ 2 w 15"/>
                  <a:gd name="T3" fmla="*/ 13 h 18"/>
                  <a:gd name="T4" fmla="*/ 6 w 15"/>
                  <a:gd name="T5" fmla="*/ 16 h 18"/>
                  <a:gd name="T6" fmla="*/ 14 w 15"/>
                  <a:gd name="T7" fmla="*/ 6 h 18"/>
                  <a:gd name="T8" fmla="*/ 10 w 15"/>
                  <a:gd name="T9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8">
                    <a:moveTo>
                      <a:pt x="10" y="3"/>
                    </a:moveTo>
                    <a:cubicBezTo>
                      <a:pt x="8" y="7"/>
                      <a:pt x="5" y="10"/>
                      <a:pt x="2" y="13"/>
                    </a:cubicBezTo>
                    <a:cubicBezTo>
                      <a:pt x="0" y="15"/>
                      <a:pt x="3" y="18"/>
                      <a:pt x="6" y="16"/>
                    </a:cubicBezTo>
                    <a:cubicBezTo>
                      <a:pt x="9" y="13"/>
                      <a:pt x="12" y="10"/>
                      <a:pt x="14" y="6"/>
                    </a:cubicBezTo>
                    <a:cubicBezTo>
                      <a:pt x="15" y="3"/>
                      <a:pt x="11" y="0"/>
                      <a:pt x="10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5" name="Freeform 131"/>
              <p:cNvSpPr/>
              <p:nvPr/>
            </p:nvSpPr>
            <p:spPr bwMode="auto">
              <a:xfrm>
                <a:off x="2917" y="357"/>
                <a:ext cx="46" cy="61"/>
              </a:xfrm>
              <a:custGeom>
                <a:avLst/>
                <a:gdLst>
                  <a:gd name="T0" fmla="*/ 1 w 17"/>
                  <a:gd name="T1" fmla="*/ 4 h 23"/>
                  <a:gd name="T2" fmla="*/ 12 w 17"/>
                  <a:gd name="T3" fmla="*/ 21 h 23"/>
                  <a:gd name="T4" fmla="*/ 15 w 17"/>
                  <a:gd name="T5" fmla="*/ 18 h 23"/>
                  <a:gd name="T6" fmla="*/ 6 w 17"/>
                  <a:gd name="T7" fmla="*/ 3 h 23"/>
                  <a:gd name="T8" fmla="*/ 1 w 17"/>
                  <a:gd name="T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3">
                    <a:moveTo>
                      <a:pt x="1" y="4"/>
                    </a:moveTo>
                    <a:cubicBezTo>
                      <a:pt x="3" y="11"/>
                      <a:pt x="7" y="16"/>
                      <a:pt x="12" y="21"/>
                    </a:cubicBezTo>
                    <a:cubicBezTo>
                      <a:pt x="14" y="23"/>
                      <a:pt x="17" y="20"/>
                      <a:pt x="15" y="18"/>
                    </a:cubicBezTo>
                    <a:cubicBezTo>
                      <a:pt x="11" y="13"/>
                      <a:pt x="8" y="8"/>
                      <a:pt x="6" y="3"/>
                    </a:cubicBezTo>
                    <a:cubicBezTo>
                      <a:pt x="5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6" name="Freeform 132"/>
              <p:cNvSpPr/>
              <p:nvPr/>
            </p:nvSpPr>
            <p:spPr bwMode="auto">
              <a:xfrm>
                <a:off x="2915" y="370"/>
                <a:ext cx="48" cy="46"/>
              </a:xfrm>
              <a:custGeom>
                <a:avLst/>
                <a:gdLst>
                  <a:gd name="T0" fmla="*/ 12 w 18"/>
                  <a:gd name="T1" fmla="*/ 2 h 17"/>
                  <a:gd name="T2" fmla="*/ 3 w 18"/>
                  <a:gd name="T3" fmla="*/ 11 h 17"/>
                  <a:gd name="T4" fmla="*/ 6 w 18"/>
                  <a:gd name="T5" fmla="*/ 15 h 17"/>
                  <a:gd name="T6" fmla="*/ 16 w 18"/>
                  <a:gd name="T7" fmla="*/ 6 h 17"/>
                  <a:gd name="T8" fmla="*/ 12 w 18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7">
                    <a:moveTo>
                      <a:pt x="12" y="2"/>
                    </a:moveTo>
                    <a:cubicBezTo>
                      <a:pt x="9" y="5"/>
                      <a:pt x="6" y="8"/>
                      <a:pt x="3" y="11"/>
                    </a:cubicBezTo>
                    <a:cubicBezTo>
                      <a:pt x="0" y="13"/>
                      <a:pt x="4" y="17"/>
                      <a:pt x="6" y="15"/>
                    </a:cubicBezTo>
                    <a:cubicBezTo>
                      <a:pt x="9" y="12"/>
                      <a:pt x="13" y="9"/>
                      <a:pt x="16" y="6"/>
                    </a:cubicBezTo>
                    <a:cubicBezTo>
                      <a:pt x="18" y="4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7" name="Freeform 133"/>
              <p:cNvSpPr/>
              <p:nvPr/>
            </p:nvSpPr>
            <p:spPr bwMode="auto">
              <a:xfrm>
                <a:off x="3064" y="418"/>
                <a:ext cx="21" cy="49"/>
              </a:xfrm>
              <a:custGeom>
                <a:avLst/>
                <a:gdLst>
                  <a:gd name="T0" fmla="*/ 0 w 8"/>
                  <a:gd name="T1" fmla="*/ 4 h 18"/>
                  <a:gd name="T2" fmla="*/ 3 w 8"/>
                  <a:gd name="T3" fmla="*/ 15 h 18"/>
                  <a:gd name="T4" fmla="*/ 7 w 8"/>
                  <a:gd name="T5" fmla="*/ 12 h 18"/>
                  <a:gd name="T6" fmla="*/ 5 w 8"/>
                  <a:gd name="T7" fmla="*/ 3 h 18"/>
                  <a:gd name="T8" fmla="*/ 0 w 8"/>
                  <a:gd name="T9" fmla="*/ 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8">
                    <a:moveTo>
                      <a:pt x="0" y="4"/>
                    </a:moveTo>
                    <a:cubicBezTo>
                      <a:pt x="1" y="8"/>
                      <a:pt x="1" y="11"/>
                      <a:pt x="3" y="15"/>
                    </a:cubicBezTo>
                    <a:cubicBezTo>
                      <a:pt x="4" y="18"/>
                      <a:pt x="8" y="15"/>
                      <a:pt x="7" y="12"/>
                    </a:cubicBezTo>
                    <a:cubicBezTo>
                      <a:pt x="6" y="9"/>
                      <a:pt x="6" y="6"/>
                      <a:pt x="5" y="3"/>
                    </a:cubicBezTo>
                    <a:cubicBezTo>
                      <a:pt x="4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8" name="Freeform 134"/>
              <p:cNvSpPr/>
              <p:nvPr/>
            </p:nvSpPr>
            <p:spPr bwMode="auto">
              <a:xfrm>
                <a:off x="3040" y="421"/>
                <a:ext cx="56" cy="46"/>
              </a:xfrm>
              <a:custGeom>
                <a:avLst/>
                <a:gdLst>
                  <a:gd name="T0" fmla="*/ 15 w 21"/>
                  <a:gd name="T1" fmla="*/ 2 h 17"/>
                  <a:gd name="T2" fmla="*/ 2 w 21"/>
                  <a:gd name="T3" fmla="*/ 11 h 17"/>
                  <a:gd name="T4" fmla="*/ 5 w 21"/>
                  <a:gd name="T5" fmla="*/ 15 h 17"/>
                  <a:gd name="T6" fmla="*/ 18 w 21"/>
                  <a:gd name="T7" fmla="*/ 6 h 17"/>
                  <a:gd name="T8" fmla="*/ 15 w 21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7">
                    <a:moveTo>
                      <a:pt x="15" y="2"/>
                    </a:moveTo>
                    <a:cubicBezTo>
                      <a:pt x="11" y="5"/>
                      <a:pt x="7" y="8"/>
                      <a:pt x="2" y="11"/>
                    </a:cubicBezTo>
                    <a:cubicBezTo>
                      <a:pt x="0" y="12"/>
                      <a:pt x="2" y="17"/>
                      <a:pt x="5" y="15"/>
                    </a:cubicBezTo>
                    <a:cubicBezTo>
                      <a:pt x="10" y="12"/>
                      <a:pt x="14" y="9"/>
                      <a:pt x="18" y="6"/>
                    </a:cubicBezTo>
                    <a:cubicBezTo>
                      <a:pt x="21" y="4"/>
                      <a:pt x="17" y="0"/>
                      <a:pt x="15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9" name="Freeform 135"/>
              <p:cNvSpPr/>
              <p:nvPr/>
            </p:nvSpPr>
            <p:spPr bwMode="auto">
              <a:xfrm>
                <a:off x="2883" y="453"/>
                <a:ext cx="45" cy="38"/>
              </a:xfrm>
              <a:custGeom>
                <a:avLst/>
                <a:gdLst>
                  <a:gd name="T0" fmla="*/ 2 w 17"/>
                  <a:gd name="T1" fmla="*/ 5 h 14"/>
                  <a:gd name="T2" fmla="*/ 12 w 17"/>
                  <a:gd name="T3" fmla="*/ 13 h 14"/>
                  <a:gd name="T4" fmla="*/ 14 w 17"/>
                  <a:gd name="T5" fmla="*/ 9 h 14"/>
                  <a:gd name="T6" fmla="*/ 6 w 17"/>
                  <a:gd name="T7" fmla="*/ 2 h 14"/>
                  <a:gd name="T8" fmla="*/ 2 w 17"/>
                  <a:gd name="T9" fmla="*/ 5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4">
                    <a:moveTo>
                      <a:pt x="2" y="5"/>
                    </a:moveTo>
                    <a:cubicBezTo>
                      <a:pt x="5" y="8"/>
                      <a:pt x="8" y="11"/>
                      <a:pt x="12" y="13"/>
                    </a:cubicBezTo>
                    <a:cubicBezTo>
                      <a:pt x="14" y="14"/>
                      <a:pt x="17" y="10"/>
                      <a:pt x="14" y="9"/>
                    </a:cubicBezTo>
                    <a:cubicBezTo>
                      <a:pt x="11" y="7"/>
                      <a:pt x="8" y="4"/>
                      <a:pt x="6" y="2"/>
                    </a:cubicBezTo>
                    <a:cubicBezTo>
                      <a:pt x="4" y="0"/>
                      <a:pt x="0" y="3"/>
                      <a:pt x="2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0" name="Freeform 136"/>
              <p:cNvSpPr/>
              <p:nvPr/>
            </p:nvSpPr>
            <p:spPr bwMode="auto">
              <a:xfrm>
                <a:off x="2877" y="456"/>
                <a:ext cx="48" cy="43"/>
              </a:xfrm>
              <a:custGeom>
                <a:avLst/>
                <a:gdLst>
                  <a:gd name="T0" fmla="*/ 12 w 18"/>
                  <a:gd name="T1" fmla="*/ 2 h 16"/>
                  <a:gd name="T2" fmla="*/ 2 w 18"/>
                  <a:gd name="T3" fmla="*/ 10 h 16"/>
                  <a:gd name="T4" fmla="*/ 6 w 18"/>
                  <a:gd name="T5" fmla="*/ 14 h 16"/>
                  <a:gd name="T6" fmla="*/ 16 w 18"/>
                  <a:gd name="T7" fmla="*/ 5 h 16"/>
                  <a:gd name="T8" fmla="*/ 12 w 18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6">
                    <a:moveTo>
                      <a:pt x="12" y="2"/>
                    </a:moveTo>
                    <a:cubicBezTo>
                      <a:pt x="9" y="4"/>
                      <a:pt x="5" y="7"/>
                      <a:pt x="2" y="10"/>
                    </a:cubicBezTo>
                    <a:cubicBezTo>
                      <a:pt x="0" y="12"/>
                      <a:pt x="3" y="16"/>
                      <a:pt x="6" y="14"/>
                    </a:cubicBezTo>
                    <a:cubicBezTo>
                      <a:pt x="9" y="11"/>
                      <a:pt x="12" y="8"/>
                      <a:pt x="16" y="5"/>
                    </a:cubicBezTo>
                    <a:cubicBezTo>
                      <a:pt x="18" y="3"/>
                      <a:pt x="15" y="0"/>
                      <a:pt x="12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1" name="Freeform 137"/>
              <p:cNvSpPr/>
              <p:nvPr/>
            </p:nvSpPr>
            <p:spPr bwMode="auto">
              <a:xfrm>
                <a:off x="2816" y="501"/>
                <a:ext cx="37" cy="43"/>
              </a:xfrm>
              <a:custGeom>
                <a:avLst/>
                <a:gdLst>
                  <a:gd name="T0" fmla="*/ 2 w 14"/>
                  <a:gd name="T1" fmla="*/ 6 h 16"/>
                  <a:gd name="T2" fmla="*/ 8 w 14"/>
                  <a:gd name="T3" fmla="*/ 14 h 16"/>
                  <a:gd name="T4" fmla="*/ 11 w 14"/>
                  <a:gd name="T5" fmla="*/ 11 h 16"/>
                  <a:gd name="T6" fmla="*/ 6 w 14"/>
                  <a:gd name="T7" fmla="*/ 3 h 16"/>
                  <a:gd name="T8" fmla="*/ 2 w 14"/>
                  <a:gd name="T9" fmla="*/ 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6">
                    <a:moveTo>
                      <a:pt x="2" y="6"/>
                    </a:moveTo>
                    <a:cubicBezTo>
                      <a:pt x="3" y="9"/>
                      <a:pt x="5" y="12"/>
                      <a:pt x="8" y="14"/>
                    </a:cubicBezTo>
                    <a:cubicBezTo>
                      <a:pt x="10" y="16"/>
                      <a:pt x="14" y="13"/>
                      <a:pt x="11" y="11"/>
                    </a:cubicBezTo>
                    <a:cubicBezTo>
                      <a:pt x="9" y="8"/>
                      <a:pt x="7" y="6"/>
                      <a:pt x="6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2" name="Freeform 138"/>
              <p:cNvSpPr/>
              <p:nvPr/>
            </p:nvSpPr>
            <p:spPr bwMode="auto">
              <a:xfrm>
                <a:off x="2811" y="501"/>
                <a:ext cx="45" cy="43"/>
              </a:xfrm>
              <a:custGeom>
                <a:avLst/>
                <a:gdLst>
                  <a:gd name="T0" fmla="*/ 12 w 17"/>
                  <a:gd name="T1" fmla="*/ 2 h 16"/>
                  <a:gd name="T2" fmla="*/ 2 w 17"/>
                  <a:gd name="T3" fmla="*/ 9 h 16"/>
                  <a:gd name="T4" fmla="*/ 5 w 17"/>
                  <a:gd name="T5" fmla="*/ 14 h 16"/>
                  <a:gd name="T6" fmla="*/ 14 w 17"/>
                  <a:gd name="T7" fmla="*/ 7 h 16"/>
                  <a:gd name="T8" fmla="*/ 12 w 17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12" y="2"/>
                    </a:moveTo>
                    <a:cubicBezTo>
                      <a:pt x="9" y="5"/>
                      <a:pt x="6" y="7"/>
                      <a:pt x="2" y="9"/>
                    </a:cubicBezTo>
                    <a:cubicBezTo>
                      <a:pt x="0" y="11"/>
                      <a:pt x="2" y="16"/>
                      <a:pt x="5" y="14"/>
                    </a:cubicBezTo>
                    <a:cubicBezTo>
                      <a:pt x="8" y="11"/>
                      <a:pt x="11" y="9"/>
                      <a:pt x="14" y="7"/>
                    </a:cubicBezTo>
                    <a:cubicBezTo>
                      <a:pt x="17" y="5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3" name="Freeform 139"/>
              <p:cNvSpPr/>
              <p:nvPr/>
            </p:nvSpPr>
            <p:spPr bwMode="auto">
              <a:xfrm>
                <a:off x="3128" y="392"/>
                <a:ext cx="32" cy="34"/>
              </a:xfrm>
              <a:custGeom>
                <a:avLst/>
                <a:gdLst>
                  <a:gd name="T0" fmla="*/ 3 w 12"/>
                  <a:gd name="T1" fmla="*/ 6 h 13"/>
                  <a:gd name="T2" fmla="*/ 7 w 12"/>
                  <a:gd name="T3" fmla="*/ 10 h 13"/>
                  <a:gd name="T4" fmla="*/ 11 w 12"/>
                  <a:gd name="T5" fmla="*/ 9 h 13"/>
                  <a:gd name="T6" fmla="*/ 4 w 12"/>
                  <a:gd name="T7" fmla="*/ 1 h 13"/>
                  <a:gd name="T8" fmla="*/ 3 w 12"/>
                  <a:gd name="T9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3">
                    <a:moveTo>
                      <a:pt x="3" y="6"/>
                    </a:moveTo>
                    <a:cubicBezTo>
                      <a:pt x="5" y="6"/>
                      <a:pt x="6" y="8"/>
                      <a:pt x="7" y="10"/>
                    </a:cubicBezTo>
                    <a:cubicBezTo>
                      <a:pt x="8" y="13"/>
                      <a:pt x="12" y="12"/>
                      <a:pt x="11" y="9"/>
                    </a:cubicBezTo>
                    <a:cubicBezTo>
                      <a:pt x="10" y="5"/>
                      <a:pt x="8" y="2"/>
                      <a:pt x="4" y="1"/>
                    </a:cubicBezTo>
                    <a:cubicBezTo>
                      <a:pt x="1" y="0"/>
                      <a:pt x="0" y="5"/>
                      <a:pt x="3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4" name="Freeform 140"/>
              <p:cNvSpPr/>
              <p:nvPr/>
            </p:nvSpPr>
            <p:spPr bwMode="auto">
              <a:xfrm>
                <a:off x="3115" y="384"/>
                <a:ext cx="48" cy="42"/>
              </a:xfrm>
              <a:custGeom>
                <a:avLst/>
                <a:gdLst>
                  <a:gd name="T0" fmla="*/ 12 w 18"/>
                  <a:gd name="T1" fmla="*/ 2 h 16"/>
                  <a:gd name="T2" fmla="*/ 3 w 18"/>
                  <a:gd name="T3" fmla="*/ 10 h 16"/>
                  <a:gd name="T4" fmla="*/ 6 w 18"/>
                  <a:gd name="T5" fmla="*/ 14 h 16"/>
                  <a:gd name="T6" fmla="*/ 16 w 18"/>
                  <a:gd name="T7" fmla="*/ 5 h 16"/>
                  <a:gd name="T8" fmla="*/ 12 w 18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6">
                    <a:moveTo>
                      <a:pt x="12" y="2"/>
                    </a:moveTo>
                    <a:cubicBezTo>
                      <a:pt x="9" y="5"/>
                      <a:pt x="6" y="8"/>
                      <a:pt x="3" y="10"/>
                    </a:cubicBezTo>
                    <a:cubicBezTo>
                      <a:pt x="0" y="12"/>
                      <a:pt x="4" y="16"/>
                      <a:pt x="6" y="14"/>
                    </a:cubicBezTo>
                    <a:cubicBezTo>
                      <a:pt x="10" y="11"/>
                      <a:pt x="13" y="8"/>
                      <a:pt x="16" y="5"/>
                    </a:cubicBezTo>
                    <a:cubicBezTo>
                      <a:pt x="18" y="3"/>
                      <a:pt x="15" y="0"/>
                      <a:pt x="12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5" name="Freeform 141"/>
              <p:cNvSpPr/>
              <p:nvPr/>
            </p:nvSpPr>
            <p:spPr bwMode="auto">
              <a:xfrm>
                <a:off x="2971" y="469"/>
                <a:ext cx="34" cy="43"/>
              </a:xfrm>
              <a:custGeom>
                <a:avLst/>
                <a:gdLst>
                  <a:gd name="T0" fmla="*/ 2 w 13"/>
                  <a:gd name="T1" fmla="*/ 5 h 16"/>
                  <a:gd name="T2" fmla="*/ 7 w 13"/>
                  <a:gd name="T3" fmla="*/ 13 h 16"/>
                  <a:gd name="T4" fmla="*/ 12 w 13"/>
                  <a:gd name="T5" fmla="*/ 11 h 16"/>
                  <a:gd name="T6" fmla="*/ 6 w 13"/>
                  <a:gd name="T7" fmla="*/ 3 h 16"/>
                  <a:gd name="T8" fmla="*/ 2 w 13"/>
                  <a:gd name="T9" fmla="*/ 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6">
                    <a:moveTo>
                      <a:pt x="2" y="5"/>
                    </a:moveTo>
                    <a:cubicBezTo>
                      <a:pt x="4" y="8"/>
                      <a:pt x="5" y="11"/>
                      <a:pt x="7" y="13"/>
                    </a:cubicBezTo>
                    <a:cubicBezTo>
                      <a:pt x="9" y="16"/>
                      <a:pt x="13" y="13"/>
                      <a:pt x="12" y="11"/>
                    </a:cubicBezTo>
                    <a:cubicBezTo>
                      <a:pt x="10" y="8"/>
                      <a:pt x="8" y="5"/>
                      <a:pt x="6" y="3"/>
                    </a:cubicBezTo>
                    <a:cubicBezTo>
                      <a:pt x="4" y="0"/>
                      <a:pt x="0" y="3"/>
                      <a:pt x="2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6" name="Freeform 142"/>
              <p:cNvSpPr/>
              <p:nvPr/>
            </p:nvSpPr>
            <p:spPr bwMode="auto">
              <a:xfrm>
                <a:off x="2968" y="469"/>
                <a:ext cx="48" cy="43"/>
              </a:xfrm>
              <a:custGeom>
                <a:avLst/>
                <a:gdLst>
                  <a:gd name="T0" fmla="*/ 12 w 18"/>
                  <a:gd name="T1" fmla="*/ 2 h 16"/>
                  <a:gd name="T2" fmla="*/ 2 w 18"/>
                  <a:gd name="T3" fmla="*/ 10 h 16"/>
                  <a:gd name="T4" fmla="*/ 6 w 18"/>
                  <a:gd name="T5" fmla="*/ 14 h 16"/>
                  <a:gd name="T6" fmla="*/ 16 w 18"/>
                  <a:gd name="T7" fmla="*/ 5 h 16"/>
                  <a:gd name="T8" fmla="*/ 12 w 18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6">
                    <a:moveTo>
                      <a:pt x="12" y="2"/>
                    </a:moveTo>
                    <a:cubicBezTo>
                      <a:pt x="9" y="4"/>
                      <a:pt x="6" y="7"/>
                      <a:pt x="2" y="10"/>
                    </a:cubicBezTo>
                    <a:cubicBezTo>
                      <a:pt x="0" y="12"/>
                      <a:pt x="3" y="16"/>
                      <a:pt x="6" y="14"/>
                    </a:cubicBezTo>
                    <a:cubicBezTo>
                      <a:pt x="9" y="11"/>
                      <a:pt x="12" y="8"/>
                      <a:pt x="16" y="5"/>
                    </a:cubicBezTo>
                    <a:cubicBezTo>
                      <a:pt x="18" y="3"/>
                      <a:pt x="15" y="0"/>
                      <a:pt x="12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7" name="Freeform 143"/>
              <p:cNvSpPr/>
              <p:nvPr/>
            </p:nvSpPr>
            <p:spPr bwMode="auto">
              <a:xfrm>
                <a:off x="2731" y="191"/>
                <a:ext cx="32" cy="62"/>
              </a:xfrm>
              <a:custGeom>
                <a:avLst/>
                <a:gdLst>
                  <a:gd name="T0" fmla="*/ 7 w 12"/>
                  <a:gd name="T1" fmla="*/ 3 h 23"/>
                  <a:gd name="T2" fmla="*/ 1 w 12"/>
                  <a:gd name="T3" fmla="*/ 18 h 23"/>
                  <a:gd name="T4" fmla="*/ 5 w 12"/>
                  <a:gd name="T5" fmla="*/ 20 h 23"/>
                  <a:gd name="T6" fmla="*/ 11 w 12"/>
                  <a:gd name="T7" fmla="*/ 3 h 23"/>
                  <a:gd name="T8" fmla="*/ 7 w 12"/>
                  <a:gd name="T9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3">
                    <a:moveTo>
                      <a:pt x="7" y="3"/>
                    </a:moveTo>
                    <a:cubicBezTo>
                      <a:pt x="6" y="9"/>
                      <a:pt x="3" y="13"/>
                      <a:pt x="1" y="18"/>
                    </a:cubicBezTo>
                    <a:cubicBezTo>
                      <a:pt x="0" y="21"/>
                      <a:pt x="4" y="23"/>
                      <a:pt x="5" y="20"/>
                    </a:cubicBezTo>
                    <a:cubicBezTo>
                      <a:pt x="8" y="15"/>
                      <a:pt x="11" y="10"/>
                      <a:pt x="11" y="3"/>
                    </a:cubicBezTo>
                    <a:cubicBezTo>
                      <a:pt x="12" y="0"/>
                      <a:pt x="7" y="0"/>
                      <a:pt x="7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8" name="Freeform 144"/>
              <p:cNvSpPr/>
              <p:nvPr/>
            </p:nvSpPr>
            <p:spPr bwMode="auto">
              <a:xfrm>
                <a:off x="2744" y="188"/>
                <a:ext cx="40" cy="43"/>
              </a:xfrm>
              <a:custGeom>
                <a:avLst/>
                <a:gdLst>
                  <a:gd name="T0" fmla="*/ 2 w 15"/>
                  <a:gd name="T1" fmla="*/ 6 h 16"/>
                  <a:gd name="T2" fmla="*/ 10 w 15"/>
                  <a:gd name="T3" fmla="*/ 13 h 16"/>
                  <a:gd name="T4" fmla="*/ 13 w 15"/>
                  <a:gd name="T5" fmla="*/ 10 h 16"/>
                  <a:gd name="T6" fmla="*/ 5 w 15"/>
                  <a:gd name="T7" fmla="*/ 2 h 16"/>
                  <a:gd name="T8" fmla="*/ 2 w 15"/>
                  <a:gd name="T9" fmla="*/ 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2" y="6"/>
                    </a:moveTo>
                    <a:cubicBezTo>
                      <a:pt x="5" y="8"/>
                      <a:pt x="7" y="10"/>
                      <a:pt x="10" y="13"/>
                    </a:cubicBezTo>
                    <a:cubicBezTo>
                      <a:pt x="11" y="16"/>
                      <a:pt x="15" y="12"/>
                      <a:pt x="13" y="10"/>
                    </a:cubicBezTo>
                    <a:cubicBezTo>
                      <a:pt x="11" y="7"/>
                      <a:pt x="8" y="4"/>
                      <a:pt x="5" y="2"/>
                    </a:cubicBezTo>
                    <a:cubicBezTo>
                      <a:pt x="2" y="0"/>
                      <a:pt x="0" y="4"/>
                      <a:pt x="2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9" name="Freeform 145"/>
              <p:cNvSpPr/>
              <p:nvPr/>
            </p:nvSpPr>
            <p:spPr bwMode="auto">
              <a:xfrm>
                <a:off x="3264" y="619"/>
                <a:ext cx="59" cy="56"/>
              </a:xfrm>
              <a:custGeom>
                <a:avLst/>
                <a:gdLst>
                  <a:gd name="T0" fmla="*/ 3 w 22"/>
                  <a:gd name="T1" fmla="*/ 6 h 21"/>
                  <a:gd name="T2" fmla="*/ 18 w 22"/>
                  <a:gd name="T3" fmla="*/ 13 h 21"/>
                  <a:gd name="T4" fmla="*/ 17 w 22"/>
                  <a:gd name="T5" fmla="*/ 10 h 21"/>
                  <a:gd name="T6" fmla="*/ 7 w 22"/>
                  <a:gd name="T7" fmla="*/ 15 h 21"/>
                  <a:gd name="T8" fmla="*/ 9 w 22"/>
                  <a:gd name="T9" fmla="*/ 20 h 21"/>
                  <a:gd name="T10" fmla="*/ 21 w 22"/>
                  <a:gd name="T11" fmla="*/ 12 h 21"/>
                  <a:gd name="T12" fmla="*/ 20 w 22"/>
                  <a:gd name="T13" fmla="*/ 9 h 21"/>
                  <a:gd name="T14" fmla="*/ 4 w 22"/>
                  <a:gd name="T15" fmla="*/ 1 h 21"/>
                  <a:gd name="T16" fmla="*/ 3 w 22"/>
                  <a:gd name="T17" fmla="*/ 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21">
                    <a:moveTo>
                      <a:pt x="3" y="6"/>
                    </a:moveTo>
                    <a:cubicBezTo>
                      <a:pt x="8" y="8"/>
                      <a:pt x="13" y="10"/>
                      <a:pt x="18" y="13"/>
                    </a:cubicBezTo>
                    <a:cubicBezTo>
                      <a:pt x="17" y="12"/>
                      <a:pt x="17" y="11"/>
                      <a:pt x="17" y="10"/>
                    </a:cubicBezTo>
                    <a:cubicBezTo>
                      <a:pt x="15" y="13"/>
                      <a:pt x="11" y="14"/>
                      <a:pt x="7" y="15"/>
                    </a:cubicBezTo>
                    <a:cubicBezTo>
                      <a:pt x="4" y="16"/>
                      <a:pt x="6" y="21"/>
                      <a:pt x="9" y="20"/>
                    </a:cubicBezTo>
                    <a:cubicBezTo>
                      <a:pt x="14" y="19"/>
                      <a:pt x="18" y="17"/>
                      <a:pt x="21" y="12"/>
                    </a:cubicBezTo>
                    <a:cubicBezTo>
                      <a:pt x="22" y="11"/>
                      <a:pt x="21" y="10"/>
                      <a:pt x="20" y="9"/>
                    </a:cubicBezTo>
                    <a:cubicBezTo>
                      <a:pt x="15" y="6"/>
                      <a:pt x="10" y="3"/>
                      <a:pt x="4" y="1"/>
                    </a:cubicBezTo>
                    <a:cubicBezTo>
                      <a:pt x="1" y="0"/>
                      <a:pt x="0" y="5"/>
                      <a:pt x="3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50" name="Freeform 146"/>
              <p:cNvSpPr/>
              <p:nvPr/>
            </p:nvSpPr>
            <p:spPr bwMode="auto">
              <a:xfrm>
                <a:off x="3235" y="378"/>
                <a:ext cx="18" cy="43"/>
              </a:xfrm>
              <a:custGeom>
                <a:avLst/>
                <a:gdLst>
                  <a:gd name="T0" fmla="*/ 1 w 7"/>
                  <a:gd name="T1" fmla="*/ 4 h 16"/>
                  <a:gd name="T2" fmla="*/ 2 w 7"/>
                  <a:gd name="T3" fmla="*/ 13 h 16"/>
                  <a:gd name="T4" fmla="*/ 7 w 7"/>
                  <a:gd name="T5" fmla="*/ 13 h 16"/>
                  <a:gd name="T6" fmla="*/ 5 w 7"/>
                  <a:gd name="T7" fmla="*/ 3 h 16"/>
                  <a:gd name="T8" fmla="*/ 1 w 7"/>
                  <a:gd name="T9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6">
                    <a:moveTo>
                      <a:pt x="1" y="4"/>
                    </a:moveTo>
                    <a:cubicBezTo>
                      <a:pt x="1" y="7"/>
                      <a:pt x="2" y="10"/>
                      <a:pt x="2" y="13"/>
                    </a:cubicBezTo>
                    <a:cubicBezTo>
                      <a:pt x="2" y="16"/>
                      <a:pt x="7" y="16"/>
                      <a:pt x="7" y="13"/>
                    </a:cubicBezTo>
                    <a:cubicBezTo>
                      <a:pt x="7" y="9"/>
                      <a:pt x="6" y="6"/>
                      <a:pt x="5" y="3"/>
                    </a:cubicBezTo>
                    <a:cubicBezTo>
                      <a:pt x="5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51" name="Freeform 147"/>
              <p:cNvSpPr/>
              <p:nvPr/>
            </p:nvSpPr>
            <p:spPr bwMode="auto">
              <a:xfrm>
                <a:off x="3197" y="376"/>
                <a:ext cx="72" cy="45"/>
              </a:xfrm>
              <a:custGeom>
                <a:avLst/>
                <a:gdLst>
                  <a:gd name="T0" fmla="*/ 22 w 27"/>
                  <a:gd name="T1" fmla="*/ 2 h 17"/>
                  <a:gd name="T2" fmla="*/ 3 w 27"/>
                  <a:gd name="T3" fmla="*/ 11 h 17"/>
                  <a:gd name="T4" fmla="*/ 4 w 27"/>
                  <a:gd name="T5" fmla="*/ 16 h 17"/>
                  <a:gd name="T6" fmla="*/ 24 w 27"/>
                  <a:gd name="T7" fmla="*/ 6 h 17"/>
                  <a:gd name="T8" fmla="*/ 22 w 27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7">
                    <a:moveTo>
                      <a:pt x="22" y="2"/>
                    </a:moveTo>
                    <a:cubicBezTo>
                      <a:pt x="16" y="6"/>
                      <a:pt x="9" y="9"/>
                      <a:pt x="3" y="11"/>
                    </a:cubicBezTo>
                    <a:cubicBezTo>
                      <a:pt x="0" y="12"/>
                      <a:pt x="1" y="17"/>
                      <a:pt x="4" y="16"/>
                    </a:cubicBezTo>
                    <a:cubicBezTo>
                      <a:pt x="11" y="14"/>
                      <a:pt x="18" y="11"/>
                      <a:pt x="24" y="6"/>
                    </a:cubicBezTo>
                    <a:cubicBezTo>
                      <a:pt x="27" y="5"/>
                      <a:pt x="24" y="0"/>
                      <a:pt x="22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52" name="Freeform 148"/>
              <p:cNvSpPr/>
              <p:nvPr/>
            </p:nvSpPr>
            <p:spPr bwMode="auto">
              <a:xfrm>
                <a:off x="4821" y="333"/>
                <a:ext cx="715" cy="738"/>
              </a:xfrm>
              <a:custGeom>
                <a:avLst/>
                <a:gdLst>
                  <a:gd name="T0" fmla="*/ 61 w 268"/>
                  <a:gd name="T1" fmla="*/ 175 h 276"/>
                  <a:gd name="T2" fmla="*/ 25 w 268"/>
                  <a:gd name="T3" fmla="*/ 64 h 276"/>
                  <a:gd name="T4" fmla="*/ 154 w 268"/>
                  <a:gd name="T5" fmla="*/ 12 h 276"/>
                  <a:gd name="T6" fmla="*/ 239 w 268"/>
                  <a:gd name="T7" fmla="*/ 131 h 276"/>
                  <a:gd name="T8" fmla="*/ 100 w 268"/>
                  <a:gd name="T9" fmla="*/ 162 h 276"/>
                  <a:gd name="T10" fmla="*/ 99 w 268"/>
                  <a:gd name="T11" fmla="*/ 167 h 276"/>
                  <a:gd name="T12" fmla="*/ 181 w 268"/>
                  <a:gd name="T13" fmla="*/ 191 h 276"/>
                  <a:gd name="T14" fmla="*/ 181 w 268"/>
                  <a:gd name="T15" fmla="*/ 186 h 276"/>
                  <a:gd name="T16" fmla="*/ 94 w 268"/>
                  <a:gd name="T17" fmla="*/ 202 h 276"/>
                  <a:gd name="T18" fmla="*/ 94 w 268"/>
                  <a:gd name="T19" fmla="*/ 207 h 276"/>
                  <a:gd name="T20" fmla="*/ 160 w 268"/>
                  <a:gd name="T21" fmla="*/ 217 h 276"/>
                  <a:gd name="T22" fmla="*/ 160 w 268"/>
                  <a:gd name="T23" fmla="*/ 212 h 276"/>
                  <a:gd name="T24" fmla="*/ 113 w 268"/>
                  <a:gd name="T25" fmla="*/ 223 h 276"/>
                  <a:gd name="T26" fmla="*/ 113 w 268"/>
                  <a:gd name="T27" fmla="*/ 228 h 276"/>
                  <a:gd name="T28" fmla="*/ 147 w 268"/>
                  <a:gd name="T29" fmla="*/ 233 h 276"/>
                  <a:gd name="T30" fmla="*/ 146 w 268"/>
                  <a:gd name="T31" fmla="*/ 228 h 276"/>
                  <a:gd name="T32" fmla="*/ 115 w 268"/>
                  <a:gd name="T33" fmla="*/ 249 h 276"/>
                  <a:gd name="T34" fmla="*/ 115 w 268"/>
                  <a:gd name="T35" fmla="*/ 254 h 276"/>
                  <a:gd name="T36" fmla="*/ 124 w 268"/>
                  <a:gd name="T37" fmla="*/ 273 h 276"/>
                  <a:gd name="T38" fmla="*/ 129 w 268"/>
                  <a:gd name="T39" fmla="*/ 272 h 276"/>
                  <a:gd name="T40" fmla="*/ 131 w 268"/>
                  <a:gd name="T41" fmla="*/ 261 h 276"/>
                  <a:gd name="T42" fmla="*/ 130 w 268"/>
                  <a:gd name="T43" fmla="*/ 257 h 276"/>
                  <a:gd name="T44" fmla="*/ 128 w 268"/>
                  <a:gd name="T45" fmla="*/ 247 h 276"/>
                  <a:gd name="T46" fmla="*/ 149 w 268"/>
                  <a:gd name="T47" fmla="*/ 233 h 276"/>
                  <a:gd name="T48" fmla="*/ 147 w 268"/>
                  <a:gd name="T49" fmla="*/ 228 h 276"/>
                  <a:gd name="T50" fmla="*/ 113 w 268"/>
                  <a:gd name="T51" fmla="*/ 223 h 276"/>
                  <a:gd name="T52" fmla="*/ 114 w 268"/>
                  <a:gd name="T53" fmla="*/ 228 h 276"/>
                  <a:gd name="T54" fmla="*/ 161 w 268"/>
                  <a:gd name="T55" fmla="*/ 217 h 276"/>
                  <a:gd name="T56" fmla="*/ 161 w 268"/>
                  <a:gd name="T57" fmla="*/ 212 h 276"/>
                  <a:gd name="T58" fmla="*/ 96 w 268"/>
                  <a:gd name="T59" fmla="*/ 202 h 276"/>
                  <a:gd name="T60" fmla="*/ 96 w 268"/>
                  <a:gd name="T61" fmla="*/ 207 h 276"/>
                  <a:gd name="T62" fmla="*/ 182 w 268"/>
                  <a:gd name="T63" fmla="*/ 191 h 276"/>
                  <a:gd name="T64" fmla="*/ 182 w 268"/>
                  <a:gd name="T65" fmla="*/ 186 h 276"/>
                  <a:gd name="T66" fmla="*/ 101 w 268"/>
                  <a:gd name="T67" fmla="*/ 163 h 276"/>
                  <a:gd name="T68" fmla="*/ 101 w 268"/>
                  <a:gd name="T69" fmla="*/ 167 h 276"/>
                  <a:gd name="T70" fmla="*/ 250 w 268"/>
                  <a:gd name="T71" fmla="*/ 114 h 276"/>
                  <a:gd name="T72" fmla="*/ 150 w 268"/>
                  <a:gd name="T73" fmla="*/ 6 h 276"/>
                  <a:gd name="T74" fmla="*/ 16 w 268"/>
                  <a:gd name="T75" fmla="*/ 71 h 276"/>
                  <a:gd name="T76" fmla="*/ 61 w 268"/>
                  <a:gd name="T77" fmla="*/ 180 h 276"/>
                  <a:gd name="T78" fmla="*/ 61 w 268"/>
                  <a:gd name="T79" fmla="*/ 175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68" h="276">
                    <a:moveTo>
                      <a:pt x="61" y="175"/>
                    </a:moveTo>
                    <a:cubicBezTo>
                      <a:pt x="4" y="176"/>
                      <a:pt x="6" y="100"/>
                      <a:pt x="25" y="64"/>
                    </a:cubicBezTo>
                    <a:cubicBezTo>
                      <a:pt x="49" y="19"/>
                      <a:pt x="106" y="4"/>
                      <a:pt x="154" y="12"/>
                    </a:cubicBezTo>
                    <a:cubicBezTo>
                      <a:pt x="205" y="20"/>
                      <a:pt x="268" y="75"/>
                      <a:pt x="239" y="131"/>
                    </a:cubicBezTo>
                    <a:cubicBezTo>
                      <a:pt x="214" y="177"/>
                      <a:pt x="141" y="153"/>
                      <a:pt x="100" y="162"/>
                    </a:cubicBezTo>
                    <a:cubicBezTo>
                      <a:pt x="98" y="163"/>
                      <a:pt x="97" y="166"/>
                      <a:pt x="99" y="167"/>
                    </a:cubicBezTo>
                    <a:cubicBezTo>
                      <a:pt x="125" y="180"/>
                      <a:pt x="154" y="180"/>
                      <a:pt x="181" y="191"/>
                    </a:cubicBezTo>
                    <a:cubicBezTo>
                      <a:pt x="181" y="189"/>
                      <a:pt x="181" y="188"/>
                      <a:pt x="181" y="186"/>
                    </a:cubicBezTo>
                    <a:cubicBezTo>
                      <a:pt x="153" y="195"/>
                      <a:pt x="123" y="197"/>
                      <a:pt x="94" y="202"/>
                    </a:cubicBezTo>
                    <a:cubicBezTo>
                      <a:pt x="92" y="202"/>
                      <a:pt x="92" y="206"/>
                      <a:pt x="94" y="207"/>
                    </a:cubicBezTo>
                    <a:cubicBezTo>
                      <a:pt x="116" y="211"/>
                      <a:pt x="138" y="212"/>
                      <a:pt x="160" y="217"/>
                    </a:cubicBezTo>
                    <a:cubicBezTo>
                      <a:pt x="160" y="216"/>
                      <a:pt x="160" y="214"/>
                      <a:pt x="160" y="212"/>
                    </a:cubicBezTo>
                    <a:cubicBezTo>
                      <a:pt x="144" y="215"/>
                      <a:pt x="129" y="220"/>
                      <a:pt x="113" y="223"/>
                    </a:cubicBezTo>
                    <a:cubicBezTo>
                      <a:pt x="110" y="223"/>
                      <a:pt x="111" y="228"/>
                      <a:pt x="113" y="228"/>
                    </a:cubicBezTo>
                    <a:cubicBezTo>
                      <a:pt x="125" y="226"/>
                      <a:pt x="136" y="232"/>
                      <a:pt x="147" y="233"/>
                    </a:cubicBezTo>
                    <a:cubicBezTo>
                      <a:pt x="147" y="231"/>
                      <a:pt x="147" y="230"/>
                      <a:pt x="146" y="228"/>
                    </a:cubicBezTo>
                    <a:cubicBezTo>
                      <a:pt x="135" y="235"/>
                      <a:pt x="126" y="243"/>
                      <a:pt x="115" y="249"/>
                    </a:cubicBezTo>
                    <a:cubicBezTo>
                      <a:pt x="113" y="250"/>
                      <a:pt x="113" y="253"/>
                      <a:pt x="115" y="254"/>
                    </a:cubicBezTo>
                    <a:cubicBezTo>
                      <a:pt x="125" y="262"/>
                      <a:pt x="121" y="262"/>
                      <a:pt x="124" y="273"/>
                    </a:cubicBezTo>
                    <a:cubicBezTo>
                      <a:pt x="125" y="276"/>
                      <a:pt x="130" y="275"/>
                      <a:pt x="129" y="272"/>
                    </a:cubicBezTo>
                    <a:cubicBezTo>
                      <a:pt x="130" y="268"/>
                      <a:pt x="130" y="264"/>
                      <a:pt x="131" y="261"/>
                    </a:cubicBezTo>
                    <a:cubicBezTo>
                      <a:pt x="132" y="260"/>
                      <a:pt x="132" y="258"/>
                      <a:pt x="130" y="257"/>
                    </a:cubicBezTo>
                    <a:cubicBezTo>
                      <a:pt x="121" y="253"/>
                      <a:pt x="118" y="253"/>
                      <a:pt x="128" y="247"/>
                    </a:cubicBezTo>
                    <a:cubicBezTo>
                      <a:pt x="135" y="242"/>
                      <a:pt x="141" y="237"/>
                      <a:pt x="149" y="233"/>
                    </a:cubicBezTo>
                    <a:cubicBezTo>
                      <a:pt x="151" y="231"/>
                      <a:pt x="150" y="228"/>
                      <a:pt x="147" y="228"/>
                    </a:cubicBezTo>
                    <a:cubicBezTo>
                      <a:pt x="136" y="227"/>
                      <a:pt x="125" y="221"/>
                      <a:pt x="113" y="223"/>
                    </a:cubicBezTo>
                    <a:cubicBezTo>
                      <a:pt x="114" y="224"/>
                      <a:pt x="114" y="226"/>
                      <a:pt x="114" y="228"/>
                    </a:cubicBezTo>
                    <a:cubicBezTo>
                      <a:pt x="130" y="225"/>
                      <a:pt x="145" y="220"/>
                      <a:pt x="161" y="217"/>
                    </a:cubicBezTo>
                    <a:cubicBezTo>
                      <a:pt x="164" y="217"/>
                      <a:pt x="164" y="213"/>
                      <a:pt x="161" y="212"/>
                    </a:cubicBezTo>
                    <a:cubicBezTo>
                      <a:pt x="140" y="207"/>
                      <a:pt x="117" y="207"/>
                      <a:pt x="96" y="202"/>
                    </a:cubicBezTo>
                    <a:cubicBezTo>
                      <a:pt x="96" y="203"/>
                      <a:pt x="96" y="205"/>
                      <a:pt x="96" y="207"/>
                    </a:cubicBezTo>
                    <a:cubicBezTo>
                      <a:pt x="125" y="202"/>
                      <a:pt x="154" y="200"/>
                      <a:pt x="182" y="191"/>
                    </a:cubicBezTo>
                    <a:cubicBezTo>
                      <a:pt x="185" y="190"/>
                      <a:pt x="185" y="187"/>
                      <a:pt x="182" y="186"/>
                    </a:cubicBezTo>
                    <a:cubicBezTo>
                      <a:pt x="156" y="176"/>
                      <a:pt x="127" y="175"/>
                      <a:pt x="101" y="163"/>
                    </a:cubicBezTo>
                    <a:cubicBezTo>
                      <a:pt x="101" y="164"/>
                      <a:pt x="101" y="166"/>
                      <a:pt x="101" y="167"/>
                    </a:cubicBezTo>
                    <a:cubicBezTo>
                      <a:pt x="151" y="155"/>
                      <a:pt x="235" y="185"/>
                      <a:pt x="250" y="114"/>
                    </a:cubicBezTo>
                    <a:cubicBezTo>
                      <a:pt x="262" y="58"/>
                      <a:pt x="198" y="12"/>
                      <a:pt x="150" y="6"/>
                    </a:cubicBezTo>
                    <a:cubicBezTo>
                      <a:pt x="98" y="0"/>
                      <a:pt x="37" y="19"/>
                      <a:pt x="16" y="71"/>
                    </a:cubicBezTo>
                    <a:cubicBezTo>
                      <a:pt x="0" y="110"/>
                      <a:pt x="5" y="181"/>
                      <a:pt x="61" y="180"/>
                    </a:cubicBezTo>
                    <a:cubicBezTo>
                      <a:pt x="64" y="180"/>
                      <a:pt x="64" y="175"/>
                      <a:pt x="61" y="17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53" name="Freeform 149"/>
              <p:cNvSpPr/>
              <p:nvPr/>
            </p:nvSpPr>
            <p:spPr bwMode="auto">
              <a:xfrm>
                <a:off x="5499" y="456"/>
                <a:ext cx="64" cy="45"/>
              </a:xfrm>
              <a:custGeom>
                <a:avLst/>
                <a:gdLst>
                  <a:gd name="T0" fmla="*/ 5 w 24"/>
                  <a:gd name="T1" fmla="*/ 16 h 17"/>
                  <a:gd name="T2" fmla="*/ 21 w 24"/>
                  <a:gd name="T3" fmla="*/ 5 h 17"/>
                  <a:gd name="T4" fmla="*/ 18 w 24"/>
                  <a:gd name="T5" fmla="*/ 1 h 17"/>
                  <a:gd name="T6" fmla="*/ 3 w 24"/>
                  <a:gd name="T7" fmla="*/ 12 h 17"/>
                  <a:gd name="T8" fmla="*/ 5 w 24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7">
                    <a:moveTo>
                      <a:pt x="5" y="16"/>
                    </a:moveTo>
                    <a:cubicBezTo>
                      <a:pt x="11" y="13"/>
                      <a:pt x="15" y="8"/>
                      <a:pt x="21" y="5"/>
                    </a:cubicBezTo>
                    <a:cubicBezTo>
                      <a:pt x="24" y="4"/>
                      <a:pt x="21" y="0"/>
                      <a:pt x="18" y="1"/>
                    </a:cubicBezTo>
                    <a:cubicBezTo>
                      <a:pt x="13" y="4"/>
                      <a:pt x="8" y="9"/>
                      <a:pt x="3" y="12"/>
                    </a:cubicBezTo>
                    <a:cubicBezTo>
                      <a:pt x="0" y="13"/>
                      <a:pt x="2" y="17"/>
                      <a:pt x="5" y="1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54" name="Freeform 150"/>
              <p:cNvSpPr/>
              <p:nvPr/>
            </p:nvSpPr>
            <p:spPr bwMode="auto">
              <a:xfrm>
                <a:off x="5317" y="274"/>
                <a:ext cx="24" cy="61"/>
              </a:xfrm>
              <a:custGeom>
                <a:avLst/>
                <a:gdLst>
                  <a:gd name="T0" fmla="*/ 6 w 9"/>
                  <a:gd name="T1" fmla="*/ 20 h 23"/>
                  <a:gd name="T2" fmla="*/ 9 w 9"/>
                  <a:gd name="T3" fmla="*/ 3 h 23"/>
                  <a:gd name="T4" fmla="*/ 4 w 9"/>
                  <a:gd name="T5" fmla="*/ 3 h 23"/>
                  <a:gd name="T6" fmla="*/ 1 w 9"/>
                  <a:gd name="T7" fmla="*/ 17 h 23"/>
                  <a:gd name="T8" fmla="*/ 6 w 9"/>
                  <a:gd name="T9" fmla="*/ 2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3">
                    <a:moveTo>
                      <a:pt x="6" y="20"/>
                    </a:moveTo>
                    <a:cubicBezTo>
                      <a:pt x="8" y="14"/>
                      <a:pt x="9" y="9"/>
                      <a:pt x="9" y="3"/>
                    </a:cubicBezTo>
                    <a:cubicBezTo>
                      <a:pt x="9" y="0"/>
                      <a:pt x="4" y="0"/>
                      <a:pt x="4" y="3"/>
                    </a:cubicBezTo>
                    <a:cubicBezTo>
                      <a:pt x="4" y="8"/>
                      <a:pt x="4" y="13"/>
                      <a:pt x="1" y="17"/>
                    </a:cubicBezTo>
                    <a:cubicBezTo>
                      <a:pt x="0" y="20"/>
                      <a:pt x="4" y="23"/>
                      <a:pt x="6" y="2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55" name="Freeform 151"/>
              <p:cNvSpPr/>
              <p:nvPr/>
            </p:nvSpPr>
            <p:spPr bwMode="auto">
              <a:xfrm>
                <a:off x="5128" y="247"/>
                <a:ext cx="29" cy="35"/>
              </a:xfrm>
              <a:custGeom>
                <a:avLst/>
                <a:gdLst>
                  <a:gd name="T0" fmla="*/ 11 w 11"/>
                  <a:gd name="T1" fmla="*/ 10 h 13"/>
                  <a:gd name="T2" fmla="*/ 4 w 11"/>
                  <a:gd name="T3" fmla="*/ 0 h 13"/>
                  <a:gd name="T4" fmla="*/ 4 w 11"/>
                  <a:gd name="T5" fmla="*/ 5 h 13"/>
                  <a:gd name="T6" fmla="*/ 5 w 11"/>
                  <a:gd name="T7" fmla="*/ 7 h 13"/>
                  <a:gd name="T8" fmla="*/ 6 w 11"/>
                  <a:gd name="T9" fmla="*/ 10 h 13"/>
                  <a:gd name="T10" fmla="*/ 11 w 11"/>
                  <a:gd name="T11" fmla="*/ 1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3">
                    <a:moveTo>
                      <a:pt x="11" y="10"/>
                    </a:moveTo>
                    <a:cubicBezTo>
                      <a:pt x="11" y="6"/>
                      <a:pt x="8" y="0"/>
                      <a:pt x="4" y="0"/>
                    </a:cubicBezTo>
                    <a:cubicBezTo>
                      <a:pt x="0" y="0"/>
                      <a:pt x="0" y="5"/>
                      <a:pt x="4" y="5"/>
                    </a:cubicBezTo>
                    <a:cubicBezTo>
                      <a:pt x="4" y="5"/>
                      <a:pt x="5" y="6"/>
                      <a:pt x="5" y="7"/>
                    </a:cubicBezTo>
                    <a:cubicBezTo>
                      <a:pt x="6" y="8"/>
                      <a:pt x="6" y="9"/>
                      <a:pt x="6" y="10"/>
                    </a:cubicBezTo>
                    <a:cubicBezTo>
                      <a:pt x="6" y="13"/>
                      <a:pt x="11" y="13"/>
                      <a:pt x="11" y="1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56" name="Freeform 152"/>
              <p:cNvSpPr/>
              <p:nvPr/>
            </p:nvSpPr>
            <p:spPr bwMode="auto">
              <a:xfrm>
                <a:off x="4883" y="330"/>
                <a:ext cx="80" cy="22"/>
              </a:xfrm>
              <a:custGeom>
                <a:avLst/>
                <a:gdLst>
                  <a:gd name="T0" fmla="*/ 27 w 30"/>
                  <a:gd name="T1" fmla="*/ 3 h 8"/>
                  <a:gd name="T2" fmla="*/ 4 w 30"/>
                  <a:gd name="T3" fmla="*/ 0 h 8"/>
                  <a:gd name="T4" fmla="*/ 4 w 30"/>
                  <a:gd name="T5" fmla="*/ 5 h 8"/>
                  <a:gd name="T6" fmla="*/ 27 w 30"/>
                  <a:gd name="T7" fmla="*/ 8 h 8"/>
                  <a:gd name="T8" fmla="*/ 27 w 30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8">
                    <a:moveTo>
                      <a:pt x="27" y="3"/>
                    </a:moveTo>
                    <a:cubicBezTo>
                      <a:pt x="19" y="3"/>
                      <a:pt x="12" y="1"/>
                      <a:pt x="4" y="0"/>
                    </a:cubicBezTo>
                    <a:cubicBezTo>
                      <a:pt x="0" y="0"/>
                      <a:pt x="0" y="5"/>
                      <a:pt x="4" y="5"/>
                    </a:cubicBezTo>
                    <a:cubicBezTo>
                      <a:pt x="12" y="6"/>
                      <a:pt x="19" y="8"/>
                      <a:pt x="27" y="8"/>
                    </a:cubicBezTo>
                    <a:cubicBezTo>
                      <a:pt x="30" y="8"/>
                      <a:pt x="30" y="3"/>
                      <a:pt x="27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57" name="Freeform 153"/>
              <p:cNvSpPr/>
              <p:nvPr/>
            </p:nvSpPr>
            <p:spPr bwMode="auto">
              <a:xfrm>
                <a:off x="4763" y="464"/>
                <a:ext cx="74" cy="24"/>
              </a:xfrm>
              <a:custGeom>
                <a:avLst/>
                <a:gdLst>
                  <a:gd name="T0" fmla="*/ 25 w 28"/>
                  <a:gd name="T1" fmla="*/ 0 h 9"/>
                  <a:gd name="T2" fmla="*/ 3 w 28"/>
                  <a:gd name="T3" fmla="*/ 3 h 9"/>
                  <a:gd name="T4" fmla="*/ 5 w 28"/>
                  <a:gd name="T5" fmla="*/ 8 h 9"/>
                  <a:gd name="T6" fmla="*/ 25 w 28"/>
                  <a:gd name="T7" fmla="*/ 5 h 9"/>
                  <a:gd name="T8" fmla="*/ 25 w 28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9">
                    <a:moveTo>
                      <a:pt x="25" y="0"/>
                    </a:moveTo>
                    <a:cubicBezTo>
                      <a:pt x="17" y="0"/>
                      <a:pt x="10" y="0"/>
                      <a:pt x="3" y="3"/>
                    </a:cubicBezTo>
                    <a:cubicBezTo>
                      <a:pt x="0" y="5"/>
                      <a:pt x="2" y="9"/>
                      <a:pt x="5" y="8"/>
                    </a:cubicBezTo>
                    <a:cubicBezTo>
                      <a:pt x="11" y="5"/>
                      <a:pt x="18" y="5"/>
                      <a:pt x="25" y="5"/>
                    </a:cubicBezTo>
                    <a:cubicBezTo>
                      <a:pt x="28" y="5"/>
                      <a:pt x="28" y="0"/>
                      <a:pt x="25" y="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58" name="Freeform 154"/>
              <p:cNvSpPr/>
              <p:nvPr/>
            </p:nvSpPr>
            <p:spPr bwMode="auto">
              <a:xfrm>
                <a:off x="4672" y="643"/>
                <a:ext cx="77" cy="78"/>
              </a:xfrm>
              <a:custGeom>
                <a:avLst/>
                <a:gdLst>
                  <a:gd name="T0" fmla="*/ 23 w 29"/>
                  <a:gd name="T1" fmla="*/ 2 h 29"/>
                  <a:gd name="T2" fmla="*/ 2 w 29"/>
                  <a:gd name="T3" fmla="*/ 23 h 29"/>
                  <a:gd name="T4" fmla="*/ 6 w 29"/>
                  <a:gd name="T5" fmla="*/ 27 h 29"/>
                  <a:gd name="T6" fmla="*/ 27 w 29"/>
                  <a:gd name="T7" fmla="*/ 6 h 29"/>
                  <a:gd name="T8" fmla="*/ 23 w 29"/>
                  <a:gd name="T9" fmla="*/ 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9">
                    <a:moveTo>
                      <a:pt x="23" y="2"/>
                    </a:moveTo>
                    <a:cubicBezTo>
                      <a:pt x="16" y="9"/>
                      <a:pt x="9" y="16"/>
                      <a:pt x="2" y="23"/>
                    </a:cubicBezTo>
                    <a:cubicBezTo>
                      <a:pt x="0" y="26"/>
                      <a:pt x="3" y="29"/>
                      <a:pt x="6" y="27"/>
                    </a:cubicBezTo>
                    <a:cubicBezTo>
                      <a:pt x="13" y="20"/>
                      <a:pt x="20" y="13"/>
                      <a:pt x="27" y="6"/>
                    </a:cubicBezTo>
                    <a:cubicBezTo>
                      <a:pt x="29" y="4"/>
                      <a:pt x="25" y="0"/>
                      <a:pt x="23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59" name="Freeform 155"/>
              <p:cNvSpPr/>
              <p:nvPr/>
            </p:nvSpPr>
            <p:spPr bwMode="auto">
              <a:xfrm>
                <a:off x="4981" y="501"/>
                <a:ext cx="216" cy="244"/>
              </a:xfrm>
              <a:custGeom>
                <a:avLst/>
                <a:gdLst>
                  <a:gd name="T0" fmla="*/ 39 w 81"/>
                  <a:gd name="T1" fmla="*/ 86 h 91"/>
                  <a:gd name="T2" fmla="*/ 23 w 81"/>
                  <a:gd name="T3" fmla="*/ 49 h 91"/>
                  <a:gd name="T4" fmla="*/ 19 w 81"/>
                  <a:gd name="T5" fmla="*/ 28 h 91"/>
                  <a:gd name="T6" fmla="*/ 26 w 81"/>
                  <a:gd name="T7" fmla="*/ 11 h 91"/>
                  <a:gd name="T8" fmla="*/ 36 w 81"/>
                  <a:gd name="T9" fmla="*/ 24 h 91"/>
                  <a:gd name="T10" fmla="*/ 39 w 81"/>
                  <a:gd name="T11" fmla="*/ 26 h 91"/>
                  <a:gd name="T12" fmla="*/ 78 w 81"/>
                  <a:gd name="T13" fmla="*/ 20 h 91"/>
                  <a:gd name="T14" fmla="*/ 76 w 81"/>
                  <a:gd name="T15" fmla="*/ 17 h 91"/>
                  <a:gd name="T16" fmla="*/ 54 w 81"/>
                  <a:gd name="T17" fmla="*/ 41 h 91"/>
                  <a:gd name="T18" fmla="*/ 42 w 81"/>
                  <a:gd name="T19" fmla="*/ 70 h 91"/>
                  <a:gd name="T20" fmla="*/ 47 w 81"/>
                  <a:gd name="T21" fmla="*/ 72 h 91"/>
                  <a:gd name="T22" fmla="*/ 61 w 81"/>
                  <a:gd name="T23" fmla="*/ 41 h 91"/>
                  <a:gd name="T24" fmla="*/ 80 w 81"/>
                  <a:gd name="T25" fmla="*/ 19 h 91"/>
                  <a:gd name="T26" fmla="*/ 78 w 81"/>
                  <a:gd name="T27" fmla="*/ 15 h 91"/>
                  <a:gd name="T28" fmla="*/ 52 w 81"/>
                  <a:gd name="T29" fmla="*/ 19 h 91"/>
                  <a:gd name="T30" fmla="*/ 41 w 81"/>
                  <a:gd name="T31" fmla="*/ 16 h 91"/>
                  <a:gd name="T32" fmla="*/ 39 w 81"/>
                  <a:gd name="T33" fmla="*/ 9 h 91"/>
                  <a:gd name="T34" fmla="*/ 23 w 81"/>
                  <a:gd name="T35" fmla="*/ 8 h 91"/>
                  <a:gd name="T36" fmla="*/ 35 w 81"/>
                  <a:gd name="T37" fmla="*/ 88 h 91"/>
                  <a:gd name="T38" fmla="*/ 39 w 81"/>
                  <a:gd name="T39" fmla="*/ 86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1" h="91">
                    <a:moveTo>
                      <a:pt x="39" y="86"/>
                    </a:moveTo>
                    <a:cubicBezTo>
                      <a:pt x="33" y="73"/>
                      <a:pt x="27" y="61"/>
                      <a:pt x="23" y="49"/>
                    </a:cubicBezTo>
                    <a:cubicBezTo>
                      <a:pt x="21" y="42"/>
                      <a:pt x="19" y="35"/>
                      <a:pt x="19" y="28"/>
                    </a:cubicBezTo>
                    <a:cubicBezTo>
                      <a:pt x="19" y="21"/>
                      <a:pt x="22" y="16"/>
                      <a:pt x="26" y="11"/>
                    </a:cubicBezTo>
                    <a:cubicBezTo>
                      <a:pt x="36" y="0"/>
                      <a:pt x="36" y="22"/>
                      <a:pt x="36" y="24"/>
                    </a:cubicBezTo>
                    <a:cubicBezTo>
                      <a:pt x="36" y="25"/>
                      <a:pt x="37" y="26"/>
                      <a:pt x="39" y="26"/>
                    </a:cubicBezTo>
                    <a:cubicBezTo>
                      <a:pt x="52" y="26"/>
                      <a:pt x="65" y="19"/>
                      <a:pt x="78" y="20"/>
                    </a:cubicBezTo>
                    <a:cubicBezTo>
                      <a:pt x="77" y="19"/>
                      <a:pt x="77" y="18"/>
                      <a:pt x="76" y="17"/>
                    </a:cubicBezTo>
                    <a:cubicBezTo>
                      <a:pt x="69" y="25"/>
                      <a:pt x="61" y="33"/>
                      <a:pt x="54" y="41"/>
                    </a:cubicBezTo>
                    <a:cubicBezTo>
                      <a:pt x="47" y="50"/>
                      <a:pt x="44" y="60"/>
                      <a:pt x="42" y="70"/>
                    </a:cubicBezTo>
                    <a:cubicBezTo>
                      <a:pt x="42" y="74"/>
                      <a:pt x="46" y="75"/>
                      <a:pt x="47" y="72"/>
                    </a:cubicBezTo>
                    <a:cubicBezTo>
                      <a:pt x="49" y="60"/>
                      <a:pt x="53" y="50"/>
                      <a:pt x="61" y="41"/>
                    </a:cubicBezTo>
                    <a:cubicBezTo>
                      <a:pt x="67" y="33"/>
                      <a:pt x="74" y="27"/>
                      <a:pt x="80" y="19"/>
                    </a:cubicBezTo>
                    <a:cubicBezTo>
                      <a:pt x="81" y="18"/>
                      <a:pt x="80" y="16"/>
                      <a:pt x="78" y="15"/>
                    </a:cubicBezTo>
                    <a:cubicBezTo>
                      <a:pt x="69" y="15"/>
                      <a:pt x="61" y="17"/>
                      <a:pt x="52" y="19"/>
                    </a:cubicBezTo>
                    <a:cubicBezTo>
                      <a:pt x="46" y="21"/>
                      <a:pt x="41" y="22"/>
                      <a:pt x="41" y="16"/>
                    </a:cubicBezTo>
                    <a:cubicBezTo>
                      <a:pt x="41" y="14"/>
                      <a:pt x="40" y="11"/>
                      <a:pt x="39" y="9"/>
                    </a:cubicBezTo>
                    <a:cubicBezTo>
                      <a:pt x="35" y="2"/>
                      <a:pt x="29" y="3"/>
                      <a:pt x="23" y="8"/>
                    </a:cubicBezTo>
                    <a:cubicBezTo>
                      <a:pt x="0" y="27"/>
                      <a:pt x="26" y="69"/>
                      <a:pt x="35" y="88"/>
                    </a:cubicBezTo>
                    <a:cubicBezTo>
                      <a:pt x="36" y="91"/>
                      <a:pt x="40" y="89"/>
                      <a:pt x="39" y="8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60" name="Freeform 156"/>
              <p:cNvSpPr/>
              <p:nvPr/>
            </p:nvSpPr>
            <p:spPr bwMode="auto">
              <a:xfrm>
                <a:off x="6885" y="3936"/>
                <a:ext cx="219" cy="228"/>
              </a:xfrm>
              <a:custGeom>
                <a:avLst/>
                <a:gdLst>
                  <a:gd name="T0" fmla="*/ 18 w 82"/>
                  <a:gd name="T1" fmla="*/ 54 h 85"/>
                  <a:gd name="T2" fmla="*/ 7 w 82"/>
                  <a:gd name="T3" fmla="*/ 20 h 85"/>
                  <a:gd name="T4" fmla="*/ 47 w 82"/>
                  <a:gd name="T5" fmla="*/ 4 h 85"/>
                  <a:gd name="T6" fmla="*/ 73 w 82"/>
                  <a:gd name="T7" fmla="*/ 40 h 85"/>
                  <a:gd name="T8" fmla="*/ 30 w 82"/>
                  <a:gd name="T9" fmla="*/ 50 h 85"/>
                  <a:gd name="T10" fmla="*/ 30 w 82"/>
                  <a:gd name="T11" fmla="*/ 51 h 85"/>
                  <a:gd name="T12" fmla="*/ 55 w 82"/>
                  <a:gd name="T13" fmla="*/ 59 h 85"/>
                  <a:gd name="T14" fmla="*/ 55 w 82"/>
                  <a:gd name="T15" fmla="*/ 57 h 85"/>
                  <a:gd name="T16" fmla="*/ 28 w 82"/>
                  <a:gd name="T17" fmla="*/ 62 h 85"/>
                  <a:gd name="T18" fmla="*/ 28 w 82"/>
                  <a:gd name="T19" fmla="*/ 64 h 85"/>
                  <a:gd name="T20" fmla="*/ 49 w 82"/>
                  <a:gd name="T21" fmla="*/ 67 h 85"/>
                  <a:gd name="T22" fmla="*/ 49 w 82"/>
                  <a:gd name="T23" fmla="*/ 65 h 85"/>
                  <a:gd name="T24" fmla="*/ 34 w 82"/>
                  <a:gd name="T25" fmla="*/ 69 h 85"/>
                  <a:gd name="T26" fmla="*/ 34 w 82"/>
                  <a:gd name="T27" fmla="*/ 70 h 85"/>
                  <a:gd name="T28" fmla="*/ 45 w 82"/>
                  <a:gd name="T29" fmla="*/ 72 h 85"/>
                  <a:gd name="T30" fmla="*/ 44 w 82"/>
                  <a:gd name="T31" fmla="*/ 70 h 85"/>
                  <a:gd name="T32" fmla="*/ 35 w 82"/>
                  <a:gd name="T33" fmla="*/ 77 h 85"/>
                  <a:gd name="T34" fmla="*/ 35 w 82"/>
                  <a:gd name="T35" fmla="*/ 78 h 85"/>
                  <a:gd name="T36" fmla="*/ 38 w 82"/>
                  <a:gd name="T37" fmla="*/ 84 h 85"/>
                  <a:gd name="T38" fmla="*/ 39 w 82"/>
                  <a:gd name="T39" fmla="*/ 84 h 85"/>
                  <a:gd name="T40" fmla="*/ 40 w 82"/>
                  <a:gd name="T41" fmla="*/ 80 h 85"/>
                  <a:gd name="T42" fmla="*/ 39 w 82"/>
                  <a:gd name="T43" fmla="*/ 79 h 85"/>
                  <a:gd name="T44" fmla="*/ 39 w 82"/>
                  <a:gd name="T45" fmla="*/ 76 h 85"/>
                  <a:gd name="T46" fmla="*/ 45 w 82"/>
                  <a:gd name="T47" fmla="*/ 72 h 85"/>
                  <a:gd name="T48" fmla="*/ 45 w 82"/>
                  <a:gd name="T49" fmla="*/ 70 h 85"/>
                  <a:gd name="T50" fmla="*/ 34 w 82"/>
                  <a:gd name="T51" fmla="*/ 69 h 85"/>
                  <a:gd name="T52" fmla="*/ 34 w 82"/>
                  <a:gd name="T53" fmla="*/ 70 h 85"/>
                  <a:gd name="T54" fmla="*/ 49 w 82"/>
                  <a:gd name="T55" fmla="*/ 67 h 85"/>
                  <a:gd name="T56" fmla="*/ 49 w 82"/>
                  <a:gd name="T57" fmla="*/ 65 h 85"/>
                  <a:gd name="T58" fmla="*/ 29 w 82"/>
                  <a:gd name="T59" fmla="*/ 62 h 85"/>
                  <a:gd name="T60" fmla="*/ 29 w 82"/>
                  <a:gd name="T61" fmla="*/ 64 h 85"/>
                  <a:gd name="T62" fmla="*/ 55 w 82"/>
                  <a:gd name="T63" fmla="*/ 59 h 85"/>
                  <a:gd name="T64" fmla="*/ 55 w 82"/>
                  <a:gd name="T65" fmla="*/ 57 h 85"/>
                  <a:gd name="T66" fmla="*/ 31 w 82"/>
                  <a:gd name="T67" fmla="*/ 50 h 85"/>
                  <a:gd name="T68" fmla="*/ 30 w 82"/>
                  <a:gd name="T69" fmla="*/ 51 h 85"/>
                  <a:gd name="T70" fmla="*/ 76 w 82"/>
                  <a:gd name="T71" fmla="*/ 35 h 85"/>
                  <a:gd name="T72" fmla="*/ 45 w 82"/>
                  <a:gd name="T73" fmla="*/ 2 h 85"/>
                  <a:gd name="T74" fmla="*/ 4 w 82"/>
                  <a:gd name="T75" fmla="*/ 22 h 85"/>
                  <a:gd name="T76" fmla="*/ 18 w 82"/>
                  <a:gd name="T77" fmla="*/ 56 h 85"/>
                  <a:gd name="T78" fmla="*/ 18 w 82"/>
                  <a:gd name="T79" fmla="*/ 5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2" h="85">
                    <a:moveTo>
                      <a:pt x="18" y="54"/>
                    </a:moveTo>
                    <a:cubicBezTo>
                      <a:pt x="1" y="54"/>
                      <a:pt x="1" y="31"/>
                      <a:pt x="7" y="20"/>
                    </a:cubicBezTo>
                    <a:cubicBezTo>
                      <a:pt x="14" y="6"/>
                      <a:pt x="32" y="2"/>
                      <a:pt x="47" y="4"/>
                    </a:cubicBezTo>
                    <a:cubicBezTo>
                      <a:pt x="62" y="6"/>
                      <a:pt x="82" y="23"/>
                      <a:pt x="73" y="40"/>
                    </a:cubicBezTo>
                    <a:cubicBezTo>
                      <a:pt x="65" y="55"/>
                      <a:pt x="43" y="47"/>
                      <a:pt x="30" y="50"/>
                    </a:cubicBezTo>
                    <a:cubicBezTo>
                      <a:pt x="29" y="50"/>
                      <a:pt x="29" y="51"/>
                      <a:pt x="30" y="51"/>
                    </a:cubicBezTo>
                    <a:cubicBezTo>
                      <a:pt x="38" y="55"/>
                      <a:pt x="47" y="55"/>
                      <a:pt x="55" y="59"/>
                    </a:cubicBezTo>
                    <a:cubicBezTo>
                      <a:pt x="55" y="58"/>
                      <a:pt x="55" y="58"/>
                      <a:pt x="55" y="57"/>
                    </a:cubicBezTo>
                    <a:cubicBezTo>
                      <a:pt x="46" y="60"/>
                      <a:pt x="37" y="61"/>
                      <a:pt x="28" y="62"/>
                    </a:cubicBezTo>
                    <a:cubicBezTo>
                      <a:pt x="28" y="62"/>
                      <a:pt x="28" y="63"/>
                      <a:pt x="28" y="64"/>
                    </a:cubicBezTo>
                    <a:cubicBezTo>
                      <a:pt x="35" y="65"/>
                      <a:pt x="42" y="65"/>
                      <a:pt x="49" y="67"/>
                    </a:cubicBezTo>
                    <a:cubicBezTo>
                      <a:pt x="49" y="66"/>
                      <a:pt x="49" y="66"/>
                      <a:pt x="49" y="65"/>
                    </a:cubicBezTo>
                    <a:cubicBezTo>
                      <a:pt x="44" y="66"/>
                      <a:pt x="39" y="68"/>
                      <a:pt x="34" y="69"/>
                    </a:cubicBezTo>
                    <a:cubicBezTo>
                      <a:pt x="33" y="69"/>
                      <a:pt x="33" y="70"/>
                      <a:pt x="34" y="70"/>
                    </a:cubicBezTo>
                    <a:cubicBezTo>
                      <a:pt x="38" y="70"/>
                      <a:pt x="41" y="71"/>
                      <a:pt x="45" y="72"/>
                    </a:cubicBezTo>
                    <a:cubicBezTo>
                      <a:pt x="45" y="71"/>
                      <a:pt x="44" y="71"/>
                      <a:pt x="44" y="70"/>
                    </a:cubicBezTo>
                    <a:cubicBezTo>
                      <a:pt x="41" y="72"/>
                      <a:pt x="38" y="75"/>
                      <a:pt x="35" y="77"/>
                    </a:cubicBezTo>
                    <a:cubicBezTo>
                      <a:pt x="34" y="77"/>
                      <a:pt x="34" y="78"/>
                      <a:pt x="35" y="78"/>
                    </a:cubicBezTo>
                    <a:cubicBezTo>
                      <a:pt x="38" y="81"/>
                      <a:pt x="37" y="81"/>
                      <a:pt x="38" y="84"/>
                    </a:cubicBezTo>
                    <a:cubicBezTo>
                      <a:pt x="38" y="85"/>
                      <a:pt x="39" y="85"/>
                      <a:pt x="39" y="84"/>
                    </a:cubicBezTo>
                    <a:cubicBezTo>
                      <a:pt x="39" y="82"/>
                      <a:pt x="39" y="81"/>
                      <a:pt x="40" y="80"/>
                    </a:cubicBezTo>
                    <a:cubicBezTo>
                      <a:pt x="40" y="80"/>
                      <a:pt x="40" y="79"/>
                      <a:pt x="39" y="79"/>
                    </a:cubicBezTo>
                    <a:cubicBezTo>
                      <a:pt x="37" y="78"/>
                      <a:pt x="36" y="78"/>
                      <a:pt x="39" y="76"/>
                    </a:cubicBezTo>
                    <a:cubicBezTo>
                      <a:pt x="41" y="74"/>
                      <a:pt x="43" y="73"/>
                      <a:pt x="45" y="72"/>
                    </a:cubicBezTo>
                    <a:cubicBezTo>
                      <a:pt x="46" y="71"/>
                      <a:pt x="45" y="70"/>
                      <a:pt x="45" y="70"/>
                    </a:cubicBezTo>
                    <a:cubicBezTo>
                      <a:pt x="41" y="70"/>
                      <a:pt x="38" y="68"/>
                      <a:pt x="34" y="69"/>
                    </a:cubicBezTo>
                    <a:cubicBezTo>
                      <a:pt x="34" y="69"/>
                      <a:pt x="34" y="70"/>
                      <a:pt x="34" y="70"/>
                    </a:cubicBezTo>
                    <a:cubicBezTo>
                      <a:pt x="39" y="69"/>
                      <a:pt x="44" y="68"/>
                      <a:pt x="49" y="67"/>
                    </a:cubicBezTo>
                    <a:cubicBezTo>
                      <a:pt x="50" y="67"/>
                      <a:pt x="50" y="66"/>
                      <a:pt x="49" y="65"/>
                    </a:cubicBezTo>
                    <a:cubicBezTo>
                      <a:pt x="42" y="64"/>
                      <a:pt x="35" y="64"/>
                      <a:pt x="29" y="62"/>
                    </a:cubicBezTo>
                    <a:cubicBezTo>
                      <a:pt x="29" y="63"/>
                      <a:pt x="29" y="63"/>
                      <a:pt x="29" y="64"/>
                    </a:cubicBezTo>
                    <a:cubicBezTo>
                      <a:pt x="38" y="62"/>
                      <a:pt x="47" y="62"/>
                      <a:pt x="55" y="59"/>
                    </a:cubicBezTo>
                    <a:cubicBezTo>
                      <a:pt x="56" y="58"/>
                      <a:pt x="56" y="58"/>
                      <a:pt x="55" y="57"/>
                    </a:cubicBezTo>
                    <a:cubicBezTo>
                      <a:pt x="47" y="54"/>
                      <a:pt x="38" y="54"/>
                      <a:pt x="31" y="50"/>
                    </a:cubicBezTo>
                    <a:cubicBezTo>
                      <a:pt x="31" y="51"/>
                      <a:pt x="30" y="51"/>
                      <a:pt x="30" y="51"/>
                    </a:cubicBezTo>
                    <a:cubicBezTo>
                      <a:pt x="46" y="48"/>
                      <a:pt x="72" y="57"/>
                      <a:pt x="76" y="35"/>
                    </a:cubicBezTo>
                    <a:cubicBezTo>
                      <a:pt x="80" y="18"/>
                      <a:pt x="60" y="4"/>
                      <a:pt x="45" y="2"/>
                    </a:cubicBezTo>
                    <a:cubicBezTo>
                      <a:pt x="30" y="0"/>
                      <a:pt x="11" y="6"/>
                      <a:pt x="4" y="22"/>
                    </a:cubicBezTo>
                    <a:cubicBezTo>
                      <a:pt x="0" y="34"/>
                      <a:pt x="1" y="56"/>
                      <a:pt x="18" y="56"/>
                    </a:cubicBezTo>
                    <a:cubicBezTo>
                      <a:pt x="19" y="56"/>
                      <a:pt x="19" y="54"/>
                      <a:pt x="18" y="5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61" name="Freeform 157"/>
              <p:cNvSpPr/>
              <p:nvPr/>
            </p:nvSpPr>
            <p:spPr bwMode="auto">
              <a:xfrm>
                <a:off x="7091" y="3974"/>
                <a:ext cx="21" cy="16"/>
              </a:xfrm>
              <a:custGeom>
                <a:avLst/>
                <a:gdLst>
                  <a:gd name="T0" fmla="*/ 2 w 8"/>
                  <a:gd name="T1" fmla="*/ 5 h 6"/>
                  <a:gd name="T2" fmla="*/ 7 w 8"/>
                  <a:gd name="T3" fmla="*/ 2 h 6"/>
                  <a:gd name="T4" fmla="*/ 6 w 8"/>
                  <a:gd name="T5" fmla="*/ 1 h 6"/>
                  <a:gd name="T6" fmla="*/ 1 w 8"/>
                  <a:gd name="T7" fmla="*/ 4 h 6"/>
                  <a:gd name="T8" fmla="*/ 2 w 8"/>
                  <a:gd name="T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6">
                    <a:moveTo>
                      <a:pt x="2" y="5"/>
                    </a:moveTo>
                    <a:cubicBezTo>
                      <a:pt x="4" y="4"/>
                      <a:pt x="5" y="3"/>
                      <a:pt x="7" y="2"/>
                    </a:cubicBezTo>
                    <a:cubicBezTo>
                      <a:pt x="8" y="1"/>
                      <a:pt x="7" y="0"/>
                      <a:pt x="6" y="1"/>
                    </a:cubicBezTo>
                    <a:cubicBezTo>
                      <a:pt x="4" y="2"/>
                      <a:pt x="3" y="3"/>
                      <a:pt x="1" y="4"/>
                    </a:cubicBezTo>
                    <a:cubicBezTo>
                      <a:pt x="0" y="4"/>
                      <a:pt x="1" y="6"/>
                      <a:pt x="2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62" name="Freeform 158"/>
              <p:cNvSpPr/>
              <p:nvPr/>
            </p:nvSpPr>
            <p:spPr bwMode="auto">
              <a:xfrm>
                <a:off x="7037" y="3917"/>
                <a:ext cx="6" cy="19"/>
              </a:xfrm>
              <a:custGeom>
                <a:avLst/>
                <a:gdLst>
                  <a:gd name="T0" fmla="*/ 1 w 2"/>
                  <a:gd name="T1" fmla="*/ 7 h 7"/>
                  <a:gd name="T2" fmla="*/ 2 w 2"/>
                  <a:gd name="T3" fmla="*/ 1 h 7"/>
                  <a:gd name="T4" fmla="*/ 1 w 2"/>
                  <a:gd name="T5" fmla="*/ 1 h 7"/>
                  <a:gd name="T6" fmla="*/ 0 w 2"/>
                  <a:gd name="T7" fmla="*/ 6 h 7"/>
                  <a:gd name="T8" fmla="*/ 1 w 2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7">
                    <a:moveTo>
                      <a:pt x="1" y="7"/>
                    </a:moveTo>
                    <a:cubicBezTo>
                      <a:pt x="2" y="5"/>
                      <a:pt x="2" y="3"/>
                      <a:pt x="2" y="1"/>
                    </a:cubicBezTo>
                    <a:cubicBezTo>
                      <a:pt x="2" y="0"/>
                      <a:pt x="1" y="0"/>
                      <a:pt x="1" y="1"/>
                    </a:cubicBezTo>
                    <a:cubicBezTo>
                      <a:pt x="1" y="3"/>
                      <a:pt x="1" y="4"/>
                      <a:pt x="0" y="6"/>
                    </a:cubicBezTo>
                    <a:cubicBezTo>
                      <a:pt x="0" y="7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63" name="Freeform 159"/>
              <p:cNvSpPr/>
              <p:nvPr/>
            </p:nvSpPr>
            <p:spPr bwMode="auto">
              <a:xfrm>
                <a:off x="6979" y="3909"/>
                <a:ext cx="8" cy="11"/>
              </a:xfrm>
              <a:custGeom>
                <a:avLst/>
                <a:gdLst>
                  <a:gd name="T0" fmla="*/ 3 w 3"/>
                  <a:gd name="T1" fmla="*/ 4 h 4"/>
                  <a:gd name="T2" fmla="*/ 1 w 3"/>
                  <a:gd name="T3" fmla="*/ 0 h 4"/>
                  <a:gd name="T4" fmla="*/ 1 w 3"/>
                  <a:gd name="T5" fmla="*/ 2 h 4"/>
                  <a:gd name="T6" fmla="*/ 1 w 3"/>
                  <a:gd name="T7" fmla="*/ 2 h 4"/>
                  <a:gd name="T8" fmla="*/ 2 w 3"/>
                  <a:gd name="T9" fmla="*/ 4 h 4"/>
                  <a:gd name="T10" fmla="*/ 3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3" y="2"/>
                      <a:pt x="2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64" name="Freeform 160"/>
              <p:cNvSpPr/>
              <p:nvPr/>
            </p:nvSpPr>
            <p:spPr bwMode="auto">
              <a:xfrm>
                <a:off x="6904" y="3936"/>
                <a:ext cx="24" cy="6"/>
              </a:xfrm>
              <a:custGeom>
                <a:avLst/>
                <a:gdLst>
                  <a:gd name="T0" fmla="*/ 8 w 9"/>
                  <a:gd name="T1" fmla="*/ 1 h 2"/>
                  <a:gd name="T2" fmla="*/ 1 w 9"/>
                  <a:gd name="T3" fmla="*/ 0 h 2"/>
                  <a:gd name="T4" fmla="*/ 1 w 9"/>
                  <a:gd name="T5" fmla="*/ 2 h 2"/>
                  <a:gd name="T6" fmla="*/ 8 w 9"/>
                  <a:gd name="T7" fmla="*/ 2 h 2"/>
                  <a:gd name="T8" fmla="*/ 8 w 9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">
                    <a:moveTo>
                      <a:pt x="8" y="1"/>
                    </a:moveTo>
                    <a:cubicBezTo>
                      <a:pt x="5" y="1"/>
                      <a:pt x="3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ubicBezTo>
                      <a:pt x="3" y="2"/>
                      <a:pt x="5" y="2"/>
                      <a:pt x="8" y="2"/>
                    </a:cubicBezTo>
                    <a:cubicBezTo>
                      <a:pt x="9" y="2"/>
                      <a:pt x="9" y="1"/>
                      <a:pt x="8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65" name="Freeform 161"/>
              <p:cNvSpPr/>
              <p:nvPr/>
            </p:nvSpPr>
            <p:spPr bwMode="auto">
              <a:xfrm>
                <a:off x="6867" y="3976"/>
                <a:ext cx="21" cy="8"/>
              </a:xfrm>
              <a:custGeom>
                <a:avLst/>
                <a:gdLst>
                  <a:gd name="T0" fmla="*/ 7 w 8"/>
                  <a:gd name="T1" fmla="*/ 0 h 3"/>
                  <a:gd name="T2" fmla="*/ 1 w 8"/>
                  <a:gd name="T3" fmla="*/ 1 h 3"/>
                  <a:gd name="T4" fmla="*/ 1 w 8"/>
                  <a:gd name="T5" fmla="*/ 3 h 3"/>
                  <a:gd name="T6" fmla="*/ 7 w 8"/>
                  <a:gd name="T7" fmla="*/ 2 h 3"/>
                  <a:gd name="T8" fmla="*/ 7 w 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">
                    <a:moveTo>
                      <a:pt x="7" y="0"/>
                    </a:moveTo>
                    <a:cubicBezTo>
                      <a:pt x="5" y="0"/>
                      <a:pt x="3" y="0"/>
                      <a:pt x="1" y="1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3" y="2"/>
                      <a:pt x="5" y="2"/>
                      <a:pt x="7" y="2"/>
                    </a:cubicBezTo>
                    <a:cubicBezTo>
                      <a:pt x="8" y="2"/>
                      <a:pt x="8" y="0"/>
                      <a:pt x="7" y="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66" name="Freeform 162"/>
              <p:cNvSpPr/>
              <p:nvPr/>
            </p:nvSpPr>
            <p:spPr bwMode="auto">
              <a:xfrm>
                <a:off x="6837" y="4032"/>
                <a:ext cx="24" cy="25"/>
              </a:xfrm>
              <a:custGeom>
                <a:avLst/>
                <a:gdLst>
                  <a:gd name="T0" fmla="*/ 7 w 9"/>
                  <a:gd name="T1" fmla="*/ 1 h 9"/>
                  <a:gd name="T2" fmla="*/ 1 w 9"/>
                  <a:gd name="T3" fmla="*/ 7 h 9"/>
                  <a:gd name="T4" fmla="*/ 2 w 9"/>
                  <a:gd name="T5" fmla="*/ 8 h 9"/>
                  <a:gd name="T6" fmla="*/ 8 w 9"/>
                  <a:gd name="T7" fmla="*/ 2 h 9"/>
                  <a:gd name="T8" fmla="*/ 7 w 9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7" y="1"/>
                    </a:moveTo>
                    <a:cubicBezTo>
                      <a:pt x="5" y="3"/>
                      <a:pt x="3" y="5"/>
                      <a:pt x="1" y="7"/>
                    </a:cubicBezTo>
                    <a:cubicBezTo>
                      <a:pt x="0" y="8"/>
                      <a:pt x="1" y="9"/>
                      <a:pt x="2" y="8"/>
                    </a:cubicBezTo>
                    <a:cubicBezTo>
                      <a:pt x="4" y="6"/>
                      <a:pt x="6" y="4"/>
                      <a:pt x="8" y="2"/>
                    </a:cubicBezTo>
                    <a:cubicBezTo>
                      <a:pt x="9" y="1"/>
                      <a:pt x="8" y="0"/>
                      <a:pt x="7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67" name="Freeform 163"/>
              <p:cNvSpPr/>
              <p:nvPr/>
            </p:nvSpPr>
            <p:spPr bwMode="auto">
              <a:xfrm>
                <a:off x="6933" y="3990"/>
                <a:ext cx="67" cy="72"/>
              </a:xfrm>
              <a:custGeom>
                <a:avLst/>
                <a:gdLst>
                  <a:gd name="T0" fmla="*/ 12 w 25"/>
                  <a:gd name="T1" fmla="*/ 26 h 27"/>
                  <a:gd name="T2" fmla="*/ 7 w 25"/>
                  <a:gd name="T3" fmla="*/ 14 h 27"/>
                  <a:gd name="T4" fmla="*/ 6 w 25"/>
                  <a:gd name="T5" fmla="*/ 8 h 27"/>
                  <a:gd name="T6" fmla="*/ 8 w 25"/>
                  <a:gd name="T7" fmla="*/ 3 h 27"/>
                  <a:gd name="T8" fmla="*/ 11 w 25"/>
                  <a:gd name="T9" fmla="*/ 7 h 27"/>
                  <a:gd name="T10" fmla="*/ 12 w 25"/>
                  <a:gd name="T11" fmla="*/ 8 h 27"/>
                  <a:gd name="T12" fmla="*/ 24 w 25"/>
                  <a:gd name="T13" fmla="*/ 6 h 27"/>
                  <a:gd name="T14" fmla="*/ 23 w 25"/>
                  <a:gd name="T15" fmla="*/ 5 h 27"/>
                  <a:gd name="T16" fmla="*/ 17 w 25"/>
                  <a:gd name="T17" fmla="*/ 12 h 27"/>
                  <a:gd name="T18" fmla="*/ 13 w 25"/>
                  <a:gd name="T19" fmla="*/ 21 h 27"/>
                  <a:gd name="T20" fmla="*/ 14 w 25"/>
                  <a:gd name="T21" fmla="*/ 22 h 27"/>
                  <a:gd name="T22" fmla="*/ 19 w 25"/>
                  <a:gd name="T23" fmla="*/ 12 h 27"/>
                  <a:gd name="T24" fmla="*/ 25 w 25"/>
                  <a:gd name="T25" fmla="*/ 5 h 27"/>
                  <a:gd name="T26" fmla="*/ 24 w 25"/>
                  <a:gd name="T27" fmla="*/ 4 h 27"/>
                  <a:gd name="T28" fmla="*/ 16 w 25"/>
                  <a:gd name="T29" fmla="*/ 5 h 27"/>
                  <a:gd name="T30" fmla="*/ 12 w 25"/>
                  <a:gd name="T31" fmla="*/ 4 h 27"/>
                  <a:gd name="T32" fmla="*/ 12 w 25"/>
                  <a:gd name="T33" fmla="*/ 2 h 27"/>
                  <a:gd name="T34" fmla="*/ 7 w 25"/>
                  <a:gd name="T35" fmla="*/ 2 h 27"/>
                  <a:gd name="T36" fmla="*/ 10 w 25"/>
                  <a:gd name="T37" fmla="*/ 27 h 27"/>
                  <a:gd name="T38" fmla="*/ 12 w 25"/>
                  <a:gd name="T3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5" h="27">
                    <a:moveTo>
                      <a:pt x="12" y="26"/>
                    </a:moveTo>
                    <a:cubicBezTo>
                      <a:pt x="10" y="22"/>
                      <a:pt x="8" y="18"/>
                      <a:pt x="7" y="14"/>
                    </a:cubicBezTo>
                    <a:cubicBezTo>
                      <a:pt x="6" y="12"/>
                      <a:pt x="6" y="10"/>
                      <a:pt x="6" y="8"/>
                    </a:cubicBezTo>
                    <a:cubicBezTo>
                      <a:pt x="6" y="6"/>
                      <a:pt x="7" y="4"/>
                      <a:pt x="8" y="3"/>
                    </a:cubicBezTo>
                    <a:cubicBezTo>
                      <a:pt x="11" y="0"/>
                      <a:pt x="11" y="6"/>
                      <a:pt x="11" y="7"/>
                    </a:cubicBezTo>
                    <a:cubicBezTo>
                      <a:pt x="11" y="7"/>
                      <a:pt x="11" y="8"/>
                      <a:pt x="12" y="8"/>
                    </a:cubicBezTo>
                    <a:cubicBezTo>
                      <a:pt x="16" y="7"/>
                      <a:pt x="20" y="5"/>
                      <a:pt x="24" y="6"/>
                    </a:cubicBezTo>
                    <a:cubicBezTo>
                      <a:pt x="24" y="5"/>
                      <a:pt x="23" y="5"/>
                      <a:pt x="23" y="5"/>
                    </a:cubicBezTo>
                    <a:cubicBezTo>
                      <a:pt x="21" y="7"/>
                      <a:pt x="19" y="10"/>
                      <a:pt x="17" y="12"/>
                    </a:cubicBezTo>
                    <a:cubicBezTo>
                      <a:pt x="14" y="15"/>
                      <a:pt x="14" y="18"/>
                      <a:pt x="13" y="21"/>
                    </a:cubicBezTo>
                    <a:cubicBezTo>
                      <a:pt x="13" y="22"/>
                      <a:pt x="14" y="23"/>
                      <a:pt x="14" y="22"/>
                    </a:cubicBezTo>
                    <a:cubicBezTo>
                      <a:pt x="15" y="18"/>
                      <a:pt x="16" y="15"/>
                      <a:pt x="19" y="12"/>
                    </a:cubicBezTo>
                    <a:cubicBezTo>
                      <a:pt x="21" y="10"/>
                      <a:pt x="23" y="8"/>
                      <a:pt x="25" y="5"/>
                    </a:cubicBezTo>
                    <a:cubicBezTo>
                      <a:pt x="25" y="5"/>
                      <a:pt x="24" y="4"/>
                      <a:pt x="24" y="4"/>
                    </a:cubicBezTo>
                    <a:cubicBezTo>
                      <a:pt x="21" y="4"/>
                      <a:pt x="18" y="5"/>
                      <a:pt x="16" y="5"/>
                    </a:cubicBezTo>
                    <a:cubicBezTo>
                      <a:pt x="14" y="6"/>
                      <a:pt x="13" y="6"/>
                      <a:pt x="12" y="4"/>
                    </a:cubicBezTo>
                    <a:cubicBezTo>
                      <a:pt x="12" y="4"/>
                      <a:pt x="12" y="3"/>
                      <a:pt x="12" y="2"/>
                    </a:cubicBezTo>
                    <a:cubicBezTo>
                      <a:pt x="11" y="0"/>
                      <a:pt x="9" y="0"/>
                      <a:pt x="7" y="2"/>
                    </a:cubicBezTo>
                    <a:cubicBezTo>
                      <a:pt x="0" y="8"/>
                      <a:pt x="8" y="21"/>
                      <a:pt x="10" y="27"/>
                    </a:cubicBezTo>
                    <a:cubicBezTo>
                      <a:pt x="11" y="27"/>
                      <a:pt x="12" y="27"/>
                      <a:pt x="12" y="2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68" name="Freeform 164"/>
              <p:cNvSpPr/>
              <p:nvPr/>
            </p:nvSpPr>
            <p:spPr bwMode="auto">
              <a:xfrm>
                <a:off x="3128" y="4340"/>
                <a:ext cx="219" cy="227"/>
              </a:xfrm>
              <a:custGeom>
                <a:avLst/>
                <a:gdLst>
                  <a:gd name="T0" fmla="*/ 19 w 82"/>
                  <a:gd name="T1" fmla="*/ 54 h 85"/>
                  <a:gd name="T2" fmla="*/ 8 w 82"/>
                  <a:gd name="T3" fmla="*/ 20 h 85"/>
                  <a:gd name="T4" fmla="*/ 47 w 82"/>
                  <a:gd name="T5" fmla="*/ 4 h 85"/>
                  <a:gd name="T6" fmla="*/ 73 w 82"/>
                  <a:gd name="T7" fmla="*/ 40 h 85"/>
                  <a:gd name="T8" fmla="*/ 31 w 82"/>
                  <a:gd name="T9" fmla="*/ 50 h 85"/>
                  <a:gd name="T10" fmla="*/ 30 w 82"/>
                  <a:gd name="T11" fmla="*/ 51 h 85"/>
                  <a:gd name="T12" fmla="*/ 56 w 82"/>
                  <a:gd name="T13" fmla="*/ 58 h 85"/>
                  <a:gd name="T14" fmla="*/ 56 w 82"/>
                  <a:gd name="T15" fmla="*/ 57 h 85"/>
                  <a:gd name="T16" fmla="*/ 29 w 82"/>
                  <a:gd name="T17" fmla="*/ 62 h 85"/>
                  <a:gd name="T18" fmla="*/ 29 w 82"/>
                  <a:gd name="T19" fmla="*/ 63 h 85"/>
                  <a:gd name="T20" fmla="*/ 49 w 82"/>
                  <a:gd name="T21" fmla="*/ 66 h 85"/>
                  <a:gd name="T22" fmla="*/ 49 w 82"/>
                  <a:gd name="T23" fmla="*/ 65 h 85"/>
                  <a:gd name="T24" fmla="*/ 35 w 82"/>
                  <a:gd name="T25" fmla="*/ 68 h 85"/>
                  <a:gd name="T26" fmla="*/ 35 w 82"/>
                  <a:gd name="T27" fmla="*/ 70 h 85"/>
                  <a:gd name="T28" fmla="*/ 45 w 82"/>
                  <a:gd name="T29" fmla="*/ 71 h 85"/>
                  <a:gd name="T30" fmla="*/ 45 w 82"/>
                  <a:gd name="T31" fmla="*/ 70 h 85"/>
                  <a:gd name="T32" fmla="*/ 35 w 82"/>
                  <a:gd name="T33" fmla="*/ 76 h 85"/>
                  <a:gd name="T34" fmla="*/ 35 w 82"/>
                  <a:gd name="T35" fmla="*/ 78 h 85"/>
                  <a:gd name="T36" fmla="*/ 38 w 82"/>
                  <a:gd name="T37" fmla="*/ 84 h 85"/>
                  <a:gd name="T38" fmla="*/ 40 w 82"/>
                  <a:gd name="T39" fmla="*/ 83 h 85"/>
                  <a:gd name="T40" fmla="*/ 40 w 82"/>
                  <a:gd name="T41" fmla="*/ 80 h 85"/>
                  <a:gd name="T42" fmla="*/ 40 w 82"/>
                  <a:gd name="T43" fmla="*/ 79 h 85"/>
                  <a:gd name="T44" fmla="*/ 39 w 82"/>
                  <a:gd name="T45" fmla="*/ 76 h 85"/>
                  <a:gd name="T46" fmla="*/ 46 w 82"/>
                  <a:gd name="T47" fmla="*/ 71 h 85"/>
                  <a:gd name="T48" fmla="*/ 45 w 82"/>
                  <a:gd name="T49" fmla="*/ 70 h 85"/>
                  <a:gd name="T50" fmla="*/ 35 w 82"/>
                  <a:gd name="T51" fmla="*/ 68 h 85"/>
                  <a:gd name="T52" fmla="*/ 35 w 82"/>
                  <a:gd name="T53" fmla="*/ 70 h 85"/>
                  <a:gd name="T54" fmla="*/ 49 w 82"/>
                  <a:gd name="T55" fmla="*/ 66 h 85"/>
                  <a:gd name="T56" fmla="*/ 49 w 82"/>
                  <a:gd name="T57" fmla="*/ 65 h 85"/>
                  <a:gd name="T58" fmla="*/ 29 w 82"/>
                  <a:gd name="T59" fmla="*/ 62 h 85"/>
                  <a:gd name="T60" fmla="*/ 29 w 82"/>
                  <a:gd name="T61" fmla="*/ 63 h 85"/>
                  <a:gd name="T62" fmla="*/ 56 w 82"/>
                  <a:gd name="T63" fmla="*/ 58 h 85"/>
                  <a:gd name="T64" fmla="*/ 56 w 82"/>
                  <a:gd name="T65" fmla="*/ 57 h 85"/>
                  <a:gd name="T66" fmla="*/ 31 w 82"/>
                  <a:gd name="T67" fmla="*/ 50 h 85"/>
                  <a:gd name="T68" fmla="*/ 31 w 82"/>
                  <a:gd name="T69" fmla="*/ 51 h 85"/>
                  <a:gd name="T70" fmla="*/ 77 w 82"/>
                  <a:gd name="T71" fmla="*/ 35 h 85"/>
                  <a:gd name="T72" fmla="*/ 46 w 82"/>
                  <a:gd name="T73" fmla="*/ 2 h 85"/>
                  <a:gd name="T74" fmla="*/ 5 w 82"/>
                  <a:gd name="T75" fmla="*/ 22 h 85"/>
                  <a:gd name="T76" fmla="*/ 19 w 82"/>
                  <a:gd name="T77" fmla="*/ 55 h 85"/>
                  <a:gd name="T78" fmla="*/ 19 w 82"/>
                  <a:gd name="T79" fmla="*/ 5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2" h="85">
                    <a:moveTo>
                      <a:pt x="19" y="54"/>
                    </a:moveTo>
                    <a:cubicBezTo>
                      <a:pt x="1" y="54"/>
                      <a:pt x="2" y="31"/>
                      <a:pt x="8" y="20"/>
                    </a:cubicBezTo>
                    <a:cubicBezTo>
                      <a:pt x="15" y="6"/>
                      <a:pt x="33" y="1"/>
                      <a:pt x="47" y="4"/>
                    </a:cubicBezTo>
                    <a:cubicBezTo>
                      <a:pt x="63" y="6"/>
                      <a:pt x="82" y="23"/>
                      <a:pt x="73" y="40"/>
                    </a:cubicBezTo>
                    <a:cubicBezTo>
                      <a:pt x="66" y="54"/>
                      <a:pt x="43" y="47"/>
                      <a:pt x="31" y="50"/>
                    </a:cubicBezTo>
                    <a:cubicBezTo>
                      <a:pt x="30" y="50"/>
                      <a:pt x="30" y="51"/>
                      <a:pt x="30" y="51"/>
                    </a:cubicBezTo>
                    <a:cubicBezTo>
                      <a:pt x="38" y="55"/>
                      <a:pt x="47" y="55"/>
                      <a:pt x="56" y="58"/>
                    </a:cubicBezTo>
                    <a:cubicBezTo>
                      <a:pt x="56" y="58"/>
                      <a:pt x="56" y="57"/>
                      <a:pt x="56" y="57"/>
                    </a:cubicBezTo>
                    <a:cubicBezTo>
                      <a:pt x="47" y="60"/>
                      <a:pt x="38" y="60"/>
                      <a:pt x="29" y="62"/>
                    </a:cubicBezTo>
                    <a:cubicBezTo>
                      <a:pt x="28" y="62"/>
                      <a:pt x="28" y="63"/>
                      <a:pt x="29" y="63"/>
                    </a:cubicBezTo>
                    <a:cubicBezTo>
                      <a:pt x="36" y="65"/>
                      <a:pt x="42" y="65"/>
                      <a:pt x="49" y="66"/>
                    </a:cubicBezTo>
                    <a:cubicBezTo>
                      <a:pt x="49" y="66"/>
                      <a:pt x="49" y="65"/>
                      <a:pt x="49" y="65"/>
                    </a:cubicBezTo>
                    <a:cubicBezTo>
                      <a:pt x="44" y="66"/>
                      <a:pt x="39" y="67"/>
                      <a:pt x="35" y="68"/>
                    </a:cubicBezTo>
                    <a:cubicBezTo>
                      <a:pt x="34" y="68"/>
                      <a:pt x="34" y="70"/>
                      <a:pt x="35" y="70"/>
                    </a:cubicBezTo>
                    <a:cubicBezTo>
                      <a:pt x="38" y="69"/>
                      <a:pt x="42" y="71"/>
                      <a:pt x="45" y="71"/>
                    </a:cubicBezTo>
                    <a:cubicBezTo>
                      <a:pt x="45" y="71"/>
                      <a:pt x="45" y="70"/>
                      <a:pt x="45" y="70"/>
                    </a:cubicBezTo>
                    <a:cubicBezTo>
                      <a:pt x="42" y="72"/>
                      <a:pt x="39" y="74"/>
                      <a:pt x="35" y="76"/>
                    </a:cubicBezTo>
                    <a:cubicBezTo>
                      <a:pt x="35" y="77"/>
                      <a:pt x="35" y="77"/>
                      <a:pt x="35" y="78"/>
                    </a:cubicBezTo>
                    <a:cubicBezTo>
                      <a:pt x="39" y="80"/>
                      <a:pt x="37" y="80"/>
                      <a:pt x="38" y="84"/>
                    </a:cubicBezTo>
                    <a:cubicBezTo>
                      <a:pt x="38" y="85"/>
                      <a:pt x="40" y="84"/>
                      <a:pt x="40" y="83"/>
                    </a:cubicBezTo>
                    <a:cubicBezTo>
                      <a:pt x="40" y="82"/>
                      <a:pt x="40" y="81"/>
                      <a:pt x="40" y="80"/>
                    </a:cubicBezTo>
                    <a:cubicBezTo>
                      <a:pt x="40" y="79"/>
                      <a:pt x="40" y="79"/>
                      <a:pt x="40" y="79"/>
                    </a:cubicBezTo>
                    <a:cubicBezTo>
                      <a:pt x="37" y="77"/>
                      <a:pt x="36" y="78"/>
                      <a:pt x="39" y="76"/>
                    </a:cubicBezTo>
                    <a:cubicBezTo>
                      <a:pt x="41" y="74"/>
                      <a:pt x="43" y="73"/>
                      <a:pt x="46" y="71"/>
                    </a:cubicBezTo>
                    <a:cubicBezTo>
                      <a:pt x="46" y="71"/>
                      <a:pt x="46" y="70"/>
                      <a:pt x="45" y="70"/>
                    </a:cubicBezTo>
                    <a:cubicBezTo>
                      <a:pt x="42" y="69"/>
                      <a:pt x="38" y="68"/>
                      <a:pt x="35" y="68"/>
                    </a:cubicBezTo>
                    <a:cubicBezTo>
                      <a:pt x="35" y="69"/>
                      <a:pt x="35" y="69"/>
                      <a:pt x="35" y="70"/>
                    </a:cubicBezTo>
                    <a:cubicBezTo>
                      <a:pt x="40" y="69"/>
                      <a:pt x="45" y="67"/>
                      <a:pt x="49" y="66"/>
                    </a:cubicBezTo>
                    <a:cubicBezTo>
                      <a:pt x="50" y="66"/>
                      <a:pt x="50" y="65"/>
                      <a:pt x="49" y="65"/>
                    </a:cubicBezTo>
                    <a:cubicBezTo>
                      <a:pt x="43" y="64"/>
                      <a:pt x="36" y="63"/>
                      <a:pt x="29" y="62"/>
                    </a:cubicBezTo>
                    <a:cubicBezTo>
                      <a:pt x="29" y="62"/>
                      <a:pt x="29" y="63"/>
                      <a:pt x="29" y="63"/>
                    </a:cubicBezTo>
                    <a:cubicBezTo>
                      <a:pt x="38" y="62"/>
                      <a:pt x="47" y="61"/>
                      <a:pt x="56" y="58"/>
                    </a:cubicBezTo>
                    <a:cubicBezTo>
                      <a:pt x="57" y="58"/>
                      <a:pt x="57" y="57"/>
                      <a:pt x="56" y="57"/>
                    </a:cubicBezTo>
                    <a:cubicBezTo>
                      <a:pt x="48" y="54"/>
                      <a:pt x="39" y="54"/>
                      <a:pt x="31" y="50"/>
                    </a:cubicBezTo>
                    <a:cubicBezTo>
                      <a:pt x="31" y="50"/>
                      <a:pt x="31" y="51"/>
                      <a:pt x="31" y="51"/>
                    </a:cubicBezTo>
                    <a:cubicBezTo>
                      <a:pt x="46" y="48"/>
                      <a:pt x="72" y="57"/>
                      <a:pt x="77" y="35"/>
                    </a:cubicBezTo>
                    <a:cubicBezTo>
                      <a:pt x="80" y="18"/>
                      <a:pt x="61" y="4"/>
                      <a:pt x="46" y="2"/>
                    </a:cubicBezTo>
                    <a:cubicBezTo>
                      <a:pt x="30" y="0"/>
                      <a:pt x="11" y="6"/>
                      <a:pt x="5" y="22"/>
                    </a:cubicBezTo>
                    <a:cubicBezTo>
                      <a:pt x="0" y="34"/>
                      <a:pt x="2" y="55"/>
                      <a:pt x="19" y="55"/>
                    </a:cubicBezTo>
                    <a:cubicBezTo>
                      <a:pt x="20" y="55"/>
                      <a:pt x="20" y="54"/>
                      <a:pt x="19" y="5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69" name="Freeform 165"/>
              <p:cNvSpPr/>
              <p:nvPr/>
            </p:nvSpPr>
            <p:spPr bwMode="auto">
              <a:xfrm>
                <a:off x="3336" y="4378"/>
                <a:ext cx="19" cy="13"/>
              </a:xfrm>
              <a:custGeom>
                <a:avLst/>
                <a:gdLst>
                  <a:gd name="T0" fmla="*/ 2 w 7"/>
                  <a:gd name="T1" fmla="*/ 5 h 5"/>
                  <a:gd name="T2" fmla="*/ 6 w 7"/>
                  <a:gd name="T3" fmla="*/ 2 h 5"/>
                  <a:gd name="T4" fmla="*/ 6 w 7"/>
                  <a:gd name="T5" fmla="*/ 0 h 5"/>
                  <a:gd name="T6" fmla="*/ 1 w 7"/>
                  <a:gd name="T7" fmla="*/ 4 h 5"/>
                  <a:gd name="T8" fmla="*/ 2 w 7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5">
                    <a:moveTo>
                      <a:pt x="2" y="5"/>
                    </a:moveTo>
                    <a:cubicBezTo>
                      <a:pt x="3" y="4"/>
                      <a:pt x="5" y="3"/>
                      <a:pt x="6" y="2"/>
                    </a:cubicBezTo>
                    <a:cubicBezTo>
                      <a:pt x="7" y="1"/>
                      <a:pt x="6" y="0"/>
                      <a:pt x="6" y="0"/>
                    </a:cubicBezTo>
                    <a:cubicBezTo>
                      <a:pt x="4" y="1"/>
                      <a:pt x="2" y="3"/>
                      <a:pt x="1" y="4"/>
                    </a:cubicBezTo>
                    <a:cubicBezTo>
                      <a:pt x="0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70" name="Freeform 166"/>
              <p:cNvSpPr/>
              <p:nvPr/>
            </p:nvSpPr>
            <p:spPr bwMode="auto">
              <a:xfrm>
                <a:off x="3280" y="4321"/>
                <a:ext cx="8" cy="19"/>
              </a:xfrm>
              <a:custGeom>
                <a:avLst/>
                <a:gdLst>
                  <a:gd name="T0" fmla="*/ 2 w 3"/>
                  <a:gd name="T1" fmla="*/ 6 h 7"/>
                  <a:gd name="T2" fmla="*/ 3 w 3"/>
                  <a:gd name="T3" fmla="*/ 1 h 7"/>
                  <a:gd name="T4" fmla="*/ 1 w 3"/>
                  <a:gd name="T5" fmla="*/ 1 h 7"/>
                  <a:gd name="T6" fmla="*/ 1 w 3"/>
                  <a:gd name="T7" fmla="*/ 5 h 7"/>
                  <a:gd name="T8" fmla="*/ 2 w 3"/>
                  <a:gd name="T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7">
                    <a:moveTo>
                      <a:pt x="2" y="6"/>
                    </a:moveTo>
                    <a:cubicBezTo>
                      <a:pt x="3" y="5"/>
                      <a:pt x="3" y="3"/>
                      <a:pt x="3" y="1"/>
                    </a:cubicBezTo>
                    <a:cubicBezTo>
                      <a:pt x="3" y="0"/>
                      <a:pt x="1" y="0"/>
                      <a:pt x="1" y="1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0" y="6"/>
                      <a:pt x="1" y="7"/>
                      <a:pt x="2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71" name="Freeform 167"/>
              <p:cNvSpPr/>
              <p:nvPr/>
            </p:nvSpPr>
            <p:spPr bwMode="auto">
              <a:xfrm>
                <a:off x="3221" y="4313"/>
                <a:ext cx="11" cy="11"/>
              </a:xfrm>
              <a:custGeom>
                <a:avLst/>
                <a:gdLst>
                  <a:gd name="T0" fmla="*/ 4 w 4"/>
                  <a:gd name="T1" fmla="*/ 3 h 4"/>
                  <a:gd name="T2" fmla="*/ 1 w 4"/>
                  <a:gd name="T3" fmla="*/ 0 h 4"/>
                  <a:gd name="T4" fmla="*/ 1 w 4"/>
                  <a:gd name="T5" fmla="*/ 2 h 4"/>
                  <a:gd name="T6" fmla="*/ 2 w 4"/>
                  <a:gd name="T7" fmla="*/ 2 h 4"/>
                  <a:gd name="T8" fmla="*/ 2 w 4"/>
                  <a:gd name="T9" fmla="*/ 3 h 4"/>
                  <a:gd name="T10" fmla="*/ 4 w 4"/>
                  <a:gd name="T11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4">
                    <a:moveTo>
                      <a:pt x="4" y="3"/>
                    </a:moveTo>
                    <a:cubicBezTo>
                      <a:pt x="4" y="2"/>
                      <a:pt x="3" y="0"/>
                      <a:pt x="1" y="0"/>
                    </a:cubicBezTo>
                    <a:cubicBezTo>
                      <a:pt x="0" y="0"/>
                      <a:pt x="0" y="1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4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72" name="Freeform 168"/>
              <p:cNvSpPr/>
              <p:nvPr/>
            </p:nvSpPr>
            <p:spPr bwMode="auto">
              <a:xfrm>
                <a:off x="3147" y="4340"/>
                <a:ext cx="24" cy="5"/>
              </a:xfrm>
              <a:custGeom>
                <a:avLst/>
                <a:gdLst>
                  <a:gd name="T0" fmla="*/ 8 w 9"/>
                  <a:gd name="T1" fmla="*/ 0 h 2"/>
                  <a:gd name="T2" fmla="*/ 1 w 9"/>
                  <a:gd name="T3" fmla="*/ 0 h 2"/>
                  <a:gd name="T4" fmla="*/ 1 w 9"/>
                  <a:gd name="T5" fmla="*/ 1 h 2"/>
                  <a:gd name="T6" fmla="*/ 8 w 9"/>
                  <a:gd name="T7" fmla="*/ 2 h 2"/>
                  <a:gd name="T8" fmla="*/ 8 w 9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">
                    <a:moveTo>
                      <a:pt x="8" y="0"/>
                    </a:moveTo>
                    <a:cubicBezTo>
                      <a:pt x="6" y="0"/>
                      <a:pt x="4" y="0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4" y="1"/>
                      <a:pt x="6" y="2"/>
                      <a:pt x="8" y="2"/>
                    </a:cubicBezTo>
                    <a:cubicBezTo>
                      <a:pt x="9" y="2"/>
                      <a:pt x="9" y="1"/>
                      <a:pt x="8" y="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73" name="Freeform 169"/>
              <p:cNvSpPr/>
              <p:nvPr/>
            </p:nvSpPr>
            <p:spPr bwMode="auto">
              <a:xfrm>
                <a:off x="3109" y="4380"/>
                <a:ext cx="24" cy="8"/>
              </a:xfrm>
              <a:custGeom>
                <a:avLst/>
                <a:gdLst>
                  <a:gd name="T0" fmla="*/ 8 w 9"/>
                  <a:gd name="T1" fmla="*/ 0 h 3"/>
                  <a:gd name="T2" fmla="*/ 1 w 9"/>
                  <a:gd name="T3" fmla="*/ 1 h 3"/>
                  <a:gd name="T4" fmla="*/ 2 w 9"/>
                  <a:gd name="T5" fmla="*/ 2 h 3"/>
                  <a:gd name="T6" fmla="*/ 8 w 9"/>
                  <a:gd name="T7" fmla="*/ 2 h 3"/>
                  <a:gd name="T8" fmla="*/ 8 w 9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">
                    <a:moveTo>
                      <a:pt x="8" y="0"/>
                    </a:moveTo>
                    <a:cubicBezTo>
                      <a:pt x="6" y="0"/>
                      <a:pt x="3" y="0"/>
                      <a:pt x="1" y="1"/>
                    </a:cubicBezTo>
                    <a:cubicBezTo>
                      <a:pt x="0" y="1"/>
                      <a:pt x="1" y="3"/>
                      <a:pt x="2" y="2"/>
                    </a:cubicBezTo>
                    <a:cubicBezTo>
                      <a:pt x="4" y="1"/>
                      <a:pt x="6" y="2"/>
                      <a:pt x="8" y="2"/>
                    </a:cubicBezTo>
                    <a:cubicBezTo>
                      <a:pt x="9" y="2"/>
                      <a:pt x="9" y="0"/>
                      <a:pt x="8" y="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74" name="Freeform 170"/>
              <p:cNvSpPr/>
              <p:nvPr/>
            </p:nvSpPr>
            <p:spPr bwMode="auto">
              <a:xfrm>
                <a:off x="3083" y="4436"/>
                <a:ext cx="24" cy="22"/>
              </a:xfrm>
              <a:custGeom>
                <a:avLst/>
                <a:gdLst>
                  <a:gd name="T0" fmla="*/ 7 w 9"/>
                  <a:gd name="T1" fmla="*/ 0 h 8"/>
                  <a:gd name="T2" fmla="*/ 0 w 9"/>
                  <a:gd name="T3" fmla="*/ 7 h 8"/>
                  <a:gd name="T4" fmla="*/ 2 w 9"/>
                  <a:gd name="T5" fmla="*/ 8 h 8"/>
                  <a:gd name="T6" fmla="*/ 8 w 9"/>
                  <a:gd name="T7" fmla="*/ 1 h 8"/>
                  <a:gd name="T8" fmla="*/ 7 w 9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">
                    <a:moveTo>
                      <a:pt x="7" y="0"/>
                    </a:moveTo>
                    <a:cubicBezTo>
                      <a:pt x="5" y="2"/>
                      <a:pt x="3" y="5"/>
                      <a:pt x="0" y="7"/>
                    </a:cubicBezTo>
                    <a:cubicBezTo>
                      <a:pt x="0" y="7"/>
                      <a:pt x="1" y="8"/>
                      <a:pt x="2" y="8"/>
                    </a:cubicBezTo>
                    <a:cubicBezTo>
                      <a:pt x="4" y="6"/>
                      <a:pt x="6" y="3"/>
                      <a:pt x="8" y="1"/>
                    </a:cubicBezTo>
                    <a:cubicBezTo>
                      <a:pt x="9" y="1"/>
                      <a:pt x="8" y="0"/>
                      <a:pt x="7" y="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75" name="Freeform 171"/>
              <p:cNvSpPr/>
              <p:nvPr/>
            </p:nvSpPr>
            <p:spPr bwMode="auto">
              <a:xfrm>
                <a:off x="3176" y="4391"/>
                <a:ext cx="67" cy="75"/>
              </a:xfrm>
              <a:custGeom>
                <a:avLst/>
                <a:gdLst>
                  <a:gd name="T0" fmla="*/ 12 w 25"/>
                  <a:gd name="T1" fmla="*/ 26 h 28"/>
                  <a:gd name="T2" fmla="*/ 7 w 25"/>
                  <a:gd name="T3" fmla="*/ 15 h 28"/>
                  <a:gd name="T4" fmla="*/ 6 w 25"/>
                  <a:gd name="T5" fmla="*/ 9 h 28"/>
                  <a:gd name="T6" fmla="*/ 9 w 25"/>
                  <a:gd name="T7" fmla="*/ 4 h 28"/>
                  <a:gd name="T8" fmla="*/ 12 w 25"/>
                  <a:gd name="T9" fmla="*/ 8 h 28"/>
                  <a:gd name="T10" fmla="*/ 12 w 25"/>
                  <a:gd name="T11" fmla="*/ 8 h 28"/>
                  <a:gd name="T12" fmla="*/ 24 w 25"/>
                  <a:gd name="T13" fmla="*/ 6 h 28"/>
                  <a:gd name="T14" fmla="*/ 24 w 25"/>
                  <a:gd name="T15" fmla="*/ 5 h 28"/>
                  <a:gd name="T16" fmla="*/ 17 w 25"/>
                  <a:gd name="T17" fmla="*/ 13 h 28"/>
                  <a:gd name="T18" fmla="*/ 13 w 25"/>
                  <a:gd name="T19" fmla="*/ 22 h 28"/>
                  <a:gd name="T20" fmla="*/ 15 w 25"/>
                  <a:gd name="T21" fmla="*/ 22 h 28"/>
                  <a:gd name="T22" fmla="*/ 19 w 25"/>
                  <a:gd name="T23" fmla="*/ 13 h 28"/>
                  <a:gd name="T24" fmla="*/ 25 w 25"/>
                  <a:gd name="T25" fmla="*/ 6 h 28"/>
                  <a:gd name="T26" fmla="*/ 24 w 25"/>
                  <a:gd name="T27" fmla="*/ 5 h 28"/>
                  <a:gd name="T28" fmla="*/ 16 w 25"/>
                  <a:gd name="T29" fmla="*/ 6 h 28"/>
                  <a:gd name="T30" fmla="*/ 13 w 25"/>
                  <a:gd name="T31" fmla="*/ 5 h 28"/>
                  <a:gd name="T32" fmla="*/ 12 w 25"/>
                  <a:gd name="T33" fmla="*/ 3 h 28"/>
                  <a:gd name="T34" fmla="*/ 7 w 25"/>
                  <a:gd name="T35" fmla="*/ 2 h 28"/>
                  <a:gd name="T36" fmla="*/ 11 w 25"/>
                  <a:gd name="T37" fmla="*/ 27 h 28"/>
                  <a:gd name="T38" fmla="*/ 12 w 25"/>
                  <a:gd name="T39" fmla="*/ 2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5" h="28">
                    <a:moveTo>
                      <a:pt x="12" y="26"/>
                    </a:moveTo>
                    <a:cubicBezTo>
                      <a:pt x="11" y="23"/>
                      <a:pt x="9" y="19"/>
                      <a:pt x="7" y="15"/>
                    </a:cubicBezTo>
                    <a:cubicBezTo>
                      <a:pt x="7" y="13"/>
                      <a:pt x="6" y="11"/>
                      <a:pt x="6" y="9"/>
                    </a:cubicBezTo>
                    <a:cubicBezTo>
                      <a:pt x="6" y="7"/>
                      <a:pt x="7" y="5"/>
                      <a:pt x="9" y="4"/>
                    </a:cubicBezTo>
                    <a:cubicBezTo>
                      <a:pt x="11" y="0"/>
                      <a:pt x="12" y="7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6" y="8"/>
                      <a:pt x="20" y="6"/>
                      <a:pt x="24" y="6"/>
                    </a:cubicBezTo>
                    <a:cubicBezTo>
                      <a:pt x="24" y="6"/>
                      <a:pt x="24" y="6"/>
                      <a:pt x="24" y="5"/>
                    </a:cubicBezTo>
                    <a:cubicBezTo>
                      <a:pt x="22" y="8"/>
                      <a:pt x="19" y="10"/>
                      <a:pt x="17" y="13"/>
                    </a:cubicBezTo>
                    <a:cubicBezTo>
                      <a:pt x="15" y="15"/>
                      <a:pt x="14" y="19"/>
                      <a:pt x="13" y="22"/>
                    </a:cubicBezTo>
                    <a:cubicBezTo>
                      <a:pt x="13" y="23"/>
                      <a:pt x="15" y="23"/>
                      <a:pt x="15" y="22"/>
                    </a:cubicBezTo>
                    <a:cubicBezTo>
                      <a:pt x="16" y="19"/>
                      <a:pt x="17" y="15"/>
                      <a:pt x="19" y="13"/>
                    </a:cubicBezTo>
                    <a:cubicBezTo>
                      <a:pt x="21" y="10"/>
                      <a:pt x="23" y="8"/>
                      <a:pt x="25" y="6"/>
                    </a:cubicBezTo>
                    <a:cubicBezTo>
                      <a:pt x="25" y="6"/>
                      <a:pt x="25" y="5"/>
                      <a:pt x="24" y="5"/>
                    </a:cubicBezTo>
                    <a:cubicBezTo>
                      <a:pt x="22" y="5"/>
                      <a:pt x="19" y="5"/>
                      <a:pt x="16" y="6"/>
                    </a:cubicBezTo>
                    <a:cubicBezTo>
                      <a:pt x="15" y="7"/>
                      <a:pt x="13" y="7"/>
                      <a:pt x="13" y="5"/>
                    </a:cubicBezTo>
                    <a:cubicBezTo>
                      <a:pt x="13" y="4"/>
                      <a:pt x="13" y="3"/>
                      <a:pt x="12" y="3"/>
                    </a:cubicBezTo>
                    <a:cubicBezTo>
                      <a:pt x="11" y="1"/>
                      <a:pt x="9" y="1"/>
                      <a:pt x="7" y="2"/>
                    </a:cubicBezTo>
                    <a:cubicBezTo>
                      <a:pt x="0" y="8"/>
                      <a:pt x="8" y="21"/>
                      <a:pt x="11" y="27"/>
                    </a:cubicBezTo>
                    <a:cubicBezTo>
                      <a:pt x="11" y="28"/>
                      <a:pt x="13" y="27"/>
                      <a:pt x="12" y="2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76" name="Freeform 172"/>
              <p:cNvSpPr/>
              <p:nvPr/>
            </p:nvSpPr>
            <p:spPr bwMode="auto">
              <a:xfrm>
                <a:off x="2232" y="3110"/>
                <a:ext cx="219" cy="227"/>
              </a:xfrm>
              <a:custGeom>
                <a:avLst/>
                <a:gdLst>
                  <a:gd name="T0" fmla="*/ 18 w 82"/>
                  <a:gd name="T1" fmla="*/ 54 h 85"/>
                  <a:gd name="T2" fmla="*/ 7 w 82"/>
                  <a:gd name="T3" fmla="*/ 20 h 85"/>
                  <a:gd name="T4" fmla="*/ 47 w 82"/>
                  <a:gd name="T5" fmla="*/ 4 h 85"/>
                  <a:gd name="T6" fmla="*/ 73 w 82"/>
                  <a:gd name="T7" fmla="*/ 40 h 85"/>
                  <a:gd name="T8" fmla="*/ 30 w 82"/>
                  <a:gd name="T9" fmla="*/ 50 h 85"/>
                  <a:gd name="T10" fmla="*/ 30 w 82"/>
                  <a:gd name="T11" fmla="*/ 51 h 85"/>
                  <a:gd name="T12" fmla="*/ 55 w 82"/>
                  <a:gd name="T13" fmla="*/ 58 h 85"/>
                  <a:gd name="T14" fmla="*/ 55 w 82"/>
                  <a:gd name="T15" fmla="*/ 57 h 85"/>
                  <a:gd name="T16" fmla="*/ 28 w 82"/>
                  <a:gd name="T17" fmla="*/ 62 h 85"/>
                  <a:gd name="T18" fmla="*/ 28 w 82"/>
                  <a:gd name="T19" fmla="*/ 63 h 85"/>
                  <a:gd name="T20" fmla="*/ 49 w 82"/>
                  <a:gd name="T21" fmla="*/ 66 h 85"/>
                  <a:gd name="T22" fmla="*/ 49 w 82"/>
                  <a:gd name="T23" fmla="*/ 65 h 85"/>
                  <a:gd name="T24" fmla="*/ 34 w 82"/>
                  <a:gd name="T25" fmla="*/ 68 h 85"/>
                  <a:gd name="T26" fmla="*/ 34 w 82"/>
                  <a:gd name="T27" fmla="*/ 70 h 85"/>
                  <a:gd name="T28" fmla="*/ 45 w 82"/>
                  <a:gd name="T29" fmla="*/ 71 h 85"/>
                  <a:gd name="T30" fmla="*/ 44 w 82"/>
                  <a:gd name="T31" fmla="*/ 70 h 85"/>
                  <a:gd name="T32" fmla="*/ 35 w 82"/>
                  <a:gd name="T33" fmla="*/ 76 h 85"/>
                  <a:gd name="T34" fmla="*/ 35 w 82"/>
                  <a:gd name="T35" fmla="*/ 78 h 85"/>
                  <a:gd name="T36" fmla="*/ 38 w 82"/>
                  <a:gd name="T37" fmla="*/ 84 h 85"/>
                  <a:gd name="T38" fmla="*/ 39 w 82"/>
                  <a:gd name="T39" fmla="*/ 83 h 85"/>
                  <a:gd name="T40" fmla="*/ 40 w 82"/>
                  <a:gd name="T41" fmla="*/ 80 h 85"/>
                  <a:gd name="T42" fmla="*/ 40 w 82"/>
                  <a:gd name="T43" fmla="*/ 79 h 85"/>
                  <a:gd name="T44" fmla="*/ 39 w 82"/>
                  <a:gd name="T45" fmla="*/ 76 h 85"/>
                  <a:gd name="T46" fmla="*/ 45 w 82"/>
                  <a:gd name="T47" fmla="*/ 71 h 85"/>
                  <a:gd name="T48" fmla="*/ 45 w 82"/>
                  <a:gd name="T49" fmla="*/ 70 h 85"/>
                  <a:gd name="T50" fmla="*/ 34 w 82"/>
                  <a:gd name="T51" fmla="*/ 68 h 85"/>
                  <a:gd name="T52" fmla="*/ 35 w 82"/>
                  <a:gd name="T53" fmla="*/ 70 h 85"/>
                  <a:gd name="T54" fmla="*/ 49 w 82"/>
                  <a:gd name="T55" fmla="*/ 66 h 85"/>
                  <a:gd name="T56" fmla="*/ 49 w 82"/>
                  <a:gd name="T57" fmla="*/ 65 h 85"/>
                  <a:gd name="T58" fmla="*/ 29 w 82"/>
                  <a:gd name="T59" fmla="*/ 62 h 85"/>
                  <a:gd name="T60" fmla="*/ 29 w 82"/>
                  <a:gd name="T61" fmla="*/ 63 h 85"/>
                  <a:gd name="T62" fmla="*/ 56 w 82"/>
                  <a:gd name="T63" fmla="*/ 58 h 85"/>
                  <a:gd name="T64" fmla="*/ 56 w 82"/>
                  <a:gd name="T65" fmla="*/ 57 h 85"/>
                  <a:gd name="T66" fmla="*/ 31 w 82"/>
                  <a:gd name="T67" fmla="*/ 50 h 85"/>
                  <a:gd name="T68" fmla="*/ 30 w 82"/>
                  <a:gd name="T69" fmla="*/ 51 h 85"/>
                  <a:gd name="T70" fmla="*/ 76 w 82"/>
                  <a:gd name="T71" fmla="*/ 35 h 85"/>
                  <a:gd name="T72" fmla="*/ 46 w 82"/>
                  <a:gd name="T73" fmla="*/ 2 h 85"/>
                  <a:gd name="T74" fmla="*/ 4 w 82"/>
                  <a:gd name="T75" fmla="*/ 22 h 85"/>
                  <a:gd name="T76" fmla="*/ 18 w 82"/>
                  <a:gd name="T77" fmla="*/ 55 h 85"/>
                  <a:gd name="T78" fmla="*/ 18 w 82"/>
                  <a:gd name="T79" fmla="*/ 5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2" h="85">
                    <a:moveTo>
                      <a:pt x="18" y="54"/>
                    </a:moveTo>
                    <a:cubicBezTo>
                      <a:pt x="1" y="54"/>
                      <a:pt x="1" y="31"/>
                      <a:pt x="7" y="20"/>
                    </a:cubicBezTo>
                    <a:cubicBezTo>
                      <a:pt x="15" y="6"/>
                      <a:pt x="32" y="1"/>
                      <a:pt x="47" y="4"/>
                    </a:cubicBezTo>
                    <a:cubicBezTo>
                      <a:pt x="62" y="6"/>
                      <a:pt x="82" y="23"/>
                      <a:pt x="73" y="40"/>
                    </a:cubicBezTo>
                    <a:cubicBezTo>
                      <a:pt x="65" y="54"/>
                      <a:pt x="43" y="47"/>
                      <a:pt x="30" y="50"/>
                    </a:cubicBezTo>
                    <a:cubicBezTo>
                      <a:pt x="29" y="50"/>
                      <a:pt x="29" y="51"/>
                      <a:pt x="30" y="51"/>
                    </a:cubicBezTo>
                    <a:cubicBezTo>
                      <a:pt x="38" y="55"/>
                      <a:pt x="47" y="55"/>
                      <a:pt x="55" y="58"/>
                    </a:cubicBezTo>
                    <a:cubicBezTo>
                      <a:pt x="55" y="58"/>
                      <a:pt x="55" y="57"/>
                      <a:pt x="55" y="57"/>
                    </a:cubicBezTo>
                    <a:cubicBezTo>
                      <a:pt x="46" y="60"/>
                      <a:pt x="37" y="60"/>
                      <a:pt x="28" y="62"/>
                    </a:cubicBezTo>
                    <a:cubicBezTo>
                      <a:pt x="28" y="62"/>
                      <a:pt x="28" y="63"/>
                      <a:pt x="28" y="63"/>
                    </a:cubicBezTo>
                    <a:cubicBezTo>
                      <a:pt x="35" y="65"/>
                      <a:pt x="42" y="65"/>
                      <a:pt x="49" y="66"/>
                    </a:cubicBezTo>
                    <a:cubicBezTo>
                      <a:pt x="49" y="66"/>
                      <a:pt x="49" y="66"/>
                      <a:pt x="49" y="65"/>
                    </a:cubicBezTo>
                    <a:cubicBezTo>
                      <a:pt x="44" y="66"/>
                      <a:pt x="39" y="67"/>
                      <a:pt x="34" y="68"/>
                    </a:cubicBezTo>
                    <a:cubicBezTo>
                      <a:pt x="33" y="68"/>
                      <a:pt x="33" y="70"/>
                      <a:pt x="34" y="70"/>
                    </a:cubicBezTo>
                    <a:cubicBezTo>
                      <a:pt x="38" y="69"/>
                      <a:pt x="41" y="71"/>
                      <a:pt x="45" y="71"/>
                    </a:cubicBezTo>
                    <a:cubicBezTo>
                      <a:pt x="45" y="71"/>
                      <a:pt x="45" y="70"/>
                      <a:pt x="44" y="70"/>
                    </a:cubicBezTo>
                    <a:cubicBezTo>
                      <a:pt x="41" y="72"/>
                      <a:pt x="38" y="74"/>
                      <a:pt x="35" y="76"/>
                    </a:cubicBezTo>
                    <a:cubicBezTo>
                      <a:pt x="34" y="77"/>
                      <a:pt x="34" y="77"/>
                      <a:pt x="35" y="78"/>
                    </a:cubicBezTo>
                    <a:cubicBezTo>
                      <a:pt x="38" y="80"/>
                      <a:pt x="37" y="80"/>
                      <a:pt x="38" y="84"/>
                    </a:cubicBezTo>
                    <a:cubicBezTo>
                      <a:pt x="38" y="85"/>
                      <a:pt x="39" y="84"/>
                      <a:pt x="39" y="83"/>
                    </a:cubicBezTo>
                    <a:cubicBezTo>
                      <a:pt x="39" y="82"/>
                      <a:pt x="40" y="81"/>
                      <a:pt x="40" y="80"/>
                    </a:cubicBezTo>
                    <a:cubicBezTo>
                      <a:pt x="40" y="79"/>
                      <a:pt x="40" y="79"/>
                      <a:pt x="40" y="79"/>
                    </a:cubicBezTo>
                    <a:cubicBezTo>
                      <a:pt x="37" y="77"/>
                      <a:pt x="36" y="78"/>
                      <a:pt x="39" y="76"/>
                    </a:cubicBezTo>
                    <a:cubicBezTo>
                      <a:pt x="41" y="74"/>
                      <a:pt x="43" y="73"/>
                      <a:pt x="45" y="71"/>
                    </a:cubicBezTo>
                    <a:cubicBezTo>
                      <a:pt x="46" y="71"/>
                      <a:pt x="46" y="70"/>
                      <a:pt x="45" y="70"/>
                    </a:cubicBezTo>
                    <a:cubicBezTo>
                      <a:pt x="41" y="69"/>
                      <a:pt x="38" y="68"/>
                      <a:pt x="34" y="68"/>
                    </a:cubicBezTo>
                    <a:cubicBezTo>
                      <a:pt x="34" y="69"/>
                      <a:pt x="34" y="69"/>
                      <a:pt x="35" y="70"/>
                    </a:cubicBezTo>
                    <a:cubicBezTo>
                      <a:pt x="39" y="69"/>
                      <a:pt x="44" y="67"/>
                      <a:pt x="49" y="66"/>
                    </a:cubicBezTo>
                    <a:cubicBezTo>
                      <a:pt x="50" y="66"/>
                      <a:pt x="50" y="65"/>
                      <a:pt x="49" y="65"/>
                    </a:cubicBezTo>
                    <a:cubicBezTo>
                      <a:pt x="42" y="64"/>
                      <a:pt x="36" y="63"/>
                      <a:pt x="29" y="62"/>
                    </a:cubicBezTo>
                    <a:cubicBezTo>
                      <a:pt x="29" y="62"/>
                      <a:pt x="29" y="63"/>
                      <a:pt x="29" y="63"/>
                    </a:cubicBezTo>
                    <a:cubicBezTo>
                      <a:pt x="38" y="62"/>
                      <a:pt x="47" y="61"/>
                      <a:pt x="56" y="58"/>
                    </a:cubicBezTo>
                    <a:cubicBezTo>
                      <a:pt x="56" y="58"/>
                      <a:pt x="56" y="57"/>
                      <a:pt x="56" y="57"/>
                    </a:cubicBezTo>
                    <a:cubicBezTo>
                      <a:pt x="47" y="54"/>
                      <a:pt x="38" y="54"/>
                      <a:pt x="31" y="50"/>
                    </a:cubicBezTo>
                    <a:cubicBezTo>
                      <a:pt x="31" y="50"/>
                      <a:pt x="31" y="51"/>
                      <a:pt x="30" y="51"/>
                    </a:cubicBezTo>
                    <a:cubicBezTo>
                      <a:pt x="46" y="48"/>
                      <a:pt x="72" y="57"/>
                      <a:pt x="76" y="35"/>
                    </a:cubicBezTo>
                    <a:cubicBezTo>
                      <a:pt x="80" y="18"/>
                      <a:pt x="60" y="4"/>
                      <a:pt x="46" y="2"/>
                    </a:cubicBezTo>
                    <a:cubicBezTo>
                      <a:pt x="30" y="0"/>
                      <a:pt x="11" y="6"/>
                      <a:pt x="4" y="22"/>
                    </a:cubicBezTo>
                    <a:cubicBezTo>
                      <a:pt x="0" y="34"/>
                      <a:pt x="1" y="55"/>
                      <a:pt x="18" y="55"/>
                    </a:cubicBezTo>
                    <a:cubicBezTo>
                      <a:pt x="19" y="55"/>
                      <a:pt x="19" y="54"/>
                      <a:pt x="18" y="5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77" name="Freeform 173"/>
              <p:cNvSpPr/>
              <p:nvPr/>
            </p:nvSpPr>
            <p:spPr bwMode="auto">
              <a:xfrm>
                <a:off x="2437" y="3147"/>
                <a:ext cx="22" cy="13"/>
              </a:xfrm>
              <a:custGeom>
                <a:avLst/>
                <a:gdLst>
                  <a:gd name="T0" fmla="*/ 2 w 8"/>
                  <a:gd name="T1" fmla="*/ 5 h 5"/>
                  <a:gd name="T2" fmla="*/ 7 w 8"/>
                  <a:gd name="T3" fmla="*/ 2 h 5"/>
                  <a:gd name="T4" fmla="*/ 6 w 8"/>
                  <a:gd name="T5" fmla="*/ 0 h 5"/>
                  <a:gd name="T6" fmla="*/ 1 w 8"/>
                  <a:gd name="T7" fmla="*/ 4 h 5"/>
                  <a:gd name="T8" fmla="*/ 2 w 8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5">
                    <a:moveTo>
                      <a:pt x="2" y="5"/>
                    </a:moveTo>
                    <a:cubicBezTo>
                      <a:pt x="4" y="4"/>
                      <a:pt x="5" y="3"/>
                      <a:pt x="7" y="2"/>
                    </a:cubicBezTo>
                    <a:cubicBezTo>
                      <a:pt x="8" y="1"/>
                      <a:pt x="7" y="0"/>
                      <a:pt x="6" y="0"/>
                    </a:cubicBezTo>
                    <a:cubicBezTo>
                      <a:pt x="4" y="1"/>
                      <a:pt x="3" y="3"/>
                      <a:pt x="1" y="4"/>
                    </a:cubicBezTo>
                    <a:cubicBezTo>
                      <a:pt x="0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78" name="Freeform 174"/>
              <p:cNvSpPr/>
              <p:nvPr/>
            </p:nvSpPr>
            <p:spPr bwMode="auto">
              <a:xfrm>
                <a:off x="2384" y="3091"/>
                <a:ext cx="5" cy="19"/>
              </a:xfrm>
              <a:custGeom>
                <a:avLst/>
                <a:gdLst>
                  <a:gd name="T0" fmla="*/ 1 w 2"/>
                  <a:gd name="T1" fmla="*/ 6 h 7"/>
                  <a:gd name="T2" fmla="*/ 2 w 2"/>
                  <a:gd name="T3" fmla="*/ 1 h 7"/>
                  <a:gd name="T4" fmla="*/ 1 w 2"/>
                  <a:gd name="T5" fmla="*/ 1 h 7"/>
                  <a:gd name="T6" fmla="*/ 0 w 2"/>
                  <a:gd name="T7" fmla="*/ 5 h 7"/>
                  <a:gd name="T8" fmla="*/ 1 w 2"/>
                  <a:gd name="T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7">
                    <a:moveTo>
                      <a:pt x="1" y="6"/>
                    </a:moveTo>
                    <a:cubicBezTo>
                      <a:pt x="2" y="5"/>
                      <a:pt x="2" y="3"/>
                      <a:pt x="2" y="1"/>
                    </a:cubicBezTo>
                    <a:cubicBezTo>
                      <a:pt x="2" y="0"/>
                      <a:pt x="1" y="0"/>
                      <a:pt x="1" y="1"/>
                    </a:cubicBezTo>
                    <a:cubicBezTo>
                      <a:pt x="1" y="3"/>
                      <a:pt x="1" y="4"/>
                      <a:pt x="0" y="5"/>
                    </a:cubicBezTo>
                    <a:cubicBezTo>
                      <a:pt x="0" y="6"/>
                      <a:pt x="1" y="7"/>
                      <a:pt x="1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79" name="Freeform 175"/>
              <p:cNvSpPr/>
              <p:nvPr/>
            </p:nvSpPr>
            <p:spPr bwMode="auto">
              <a:xfrm>
                <a:off x="2325" y="3083"/>
                <a:ext cx="8" cy="10"/>
              </a:xfrm>
              <a:custGeom>
                <a:avLst/>
                <a:gdLst>
                  <a:gd name="T0" fmla="*/ 3 w 3"/>
                  <a:gd name="T1" fmla="*/ 3 h 4"/>
                  <a:gd name="T2" fmla="*/ 1 w 3"/>
                  <a:gd name="T3" fmla="*/ 0 h 4"/>
                  <a:gd name="T4" fmla="*/ 1 w 3"/>
                  <a:gd name="T5" fmla="*/ 2 h 4"/>
                  <a:gd name="T6" fmla="*/ 1 w 3"/>
                  <a:gd name="T7" fmla="*/ 2 h 4"/>
                  <a:gd name="T8" fmla="*/ 2 w 3"/>
                  <a:gd name="T9" fmla="*/ 3 h 4"/>
                  <a:gd name="T10" fmla="*/ 3 w 3"/>
                  <a:gd name="T11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3" y="3"/>
                    </a:moveTo>
                    <a:cubicBezTo>
                      <a:pt x="3" y="2"/>
                      <a:pt x="2" y="0"/>
                      <a:pt x="1" y="0"/>
                    </a:cubicBezTo>
                    <a:cubicBezTo>
                      <a:pt x="0" y="0"/>
                      <a:pt x="0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4"/>
                      <a:pt x="3" y="4"/>
                      <a:pt x="3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0" name="Freeform 176"/>
              <p:cNvSpPr/>
              <p:nvPr/>
            </p:nvSpPr>
            <p:spPr bwMode="auto">
              <a:xfrm>
                <a:off x="2251" y="3110"/>
                <a:ext cx="24" cy="5"/>
              </a:xfrm>
              <a:custGeom>
                <a:avLst/>
                <a:gdLst>
                  <a:gd name="T0" fmla="*/ 8 w 9"/>
                  <a:gd name="T1" fmla="*/ 1 h 2"/>
                  <a:gd name="T2" fmla="*/ 1 w 9"/>
                  <a:gd name="T3" fmla="*/ 0 h 2"/>
                  <a:gd name="T4" fmla="*/ 1 w 9"/>
                  <a:gd name="T5" fmla="*/ 1 h 2"/>
                  <a:gd name="T6" fmla="*/ 8 w 9"/>
                  <a:gd name="T7" fmla="*/ 2 h 2"/>
                  <a:gd name="T8" fmla="*/ 8 w 9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">
                    <a:moveTo>
                      <a:pt x="8" y="1"/>
                    </a:moveTo>
                    <a:cubicBezTo>
                      <a:pt x="6" y="0"/>
                      <a:pt x="3" y="0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3" y="1"/>
                      <a:pt x="6" y="2"/>
                      <a:pt x="8" y="2"/>
                    </a:cubicBezTo>
                    <a:cubicBezTo>
                      <a:pt x="9" y="2"/>
                      <a:pt x="9" y="1"/>
                      <a:pt x="8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1" name="Freeform 177"/>
              <p:cNvSpPr/>
              <p:nvPr/>
            </p:nvSpPr>
            <p:spPr bwMode="auto">
              <a:xfrm>
                <a:off x="2213" y="3150"/>
                <a:ext cx="22" cy="8"/>
              </a:xfrm>
              <a:custGeom>
                <a:avLst/>
                <a:gdLst>
                  <a:gd name="T0" fmla="*/ 7 w 8"/>
                  <a:gd name="T1" fmla="*/ 0 h 3"/>
                  <a:gd name="T2" fmla="*/ 1 w 8"/>
                  <a:gd name="T3" fmla="*/ 1 h 3"/>
                  <a:gd name="T4" fmla="*/ 1 w 8"/>
                  <a:gd name="T5" fmla="*/ 2 h 3"/>
                  <a:gd name="T6" fmla="*/ 7 w 8"/>
                  <a:gd name="T7" fmla="*/ 2 h 3"/>
                  <a:gd name="T8" fmla="*/ 7 w 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">
                    <a:moveTo>
                      <a:pt x="7" y="0"/>
                    </a:moveTo>
                    <a:cubicBezTo>
                      <a:pt x="5" y="0"/>
                      <a:pt x="3" y="0"/>
                      <a:pt x="1" y="1"/>
                    </a:cubicBezTo>
                    <a:cubicBezTo>
                      <a:pt x="0" y="1"/>
                      <a:pt x="1" y="3"/>
                      <a:pt x="1" y="2"/>
                    </a:cubicBezTo>
                    <a:cubicBezTo>
                      <a:pt x="3" y="1"/>
                      <a:pt x="5" y="2"/>
                      <a:pt x="7" y="2"/>
                    </a:cubicBezTo>
                    <a:cubicBezTo>
                      <a:pt x="8" y="2"/>
                      <a:pt x="8" y="0"/>
                      <a:pt x="7" y="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2" name="Freeform 178"/>
              <p:cNvSpPr/>
              <p:nvPr/>
            </p:nvSpPr>
            <p:spPr bwMode="auto">
              <a:xfrm>
                <a:off x="2184" y="3206"/>
                <a:ext cx="24" cy="21"/>
              </a:xfrm>
              <a:custGeom>
                <a:avLst/>
                <a:gdLst>
                  <a:gd name="T0" fmla="*/ 7 w 9"/>
                  <a:gd name="T1" fmla="*/ 0 h 8"/>
                  <a:gd name="T2" fmla="*/ 1 w 9"/>
                  <a:gd name="T3" fmla="*/ 7 h 8"/>
                  <a:gd name="T4" fmla="*/ 2 w 9"/>
                  <a:gd name="T5" fmla="*/ 8 h 8"/>
                  <a:gd name="T6" fmla="*/ 9 w 9"/>
                  <a:gd name="T7" fmla="*/ 1 h 8"/>
                  <a:gd name="T8" fmla="*/ 7 w 9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">
                    <a:moveTo>
                      <a:pt x="7" y="0"/>
                    </a:moveTo>
                    <a:cubicBezTo>
                      <a:pt x="5" y="2"/>
                      <a:pt x="3" y="5"/>
                      <a:pt x="1" y="7"/>
                    </a:cubicBezTo>
                    <a:cubicBezTo>
                      <a:pt x="0" y="7"/>
                      <a:pt x="1" y="8"/>
                      <a:pt x="2" y="8"/>
                    </a:cubicBezTo>
                    <a:cubicBezTo>
                      <a:pt x="4" y="6"/>
                      <a:pt x="6" y="3"/>
                      <a:pt x="9" y="1"/>
                    </a:cubicBezTo>
                    <a:cubicBezTo>
                      <a:pt x="9" y="1"/>
                      <a:pt x="8" y="0"/>
                      <a:pt x="7" y="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3" name="Freeform 179"/>
              <p:cNvSpPr/>
              <p:nvPr/>
            </p:nvSpPr>
            <p:spPr bwMode="auto">
              <a:xfrm>
                <a:off x="2280" y="3160"/>
                <a:ext cx="67" cy="75"/>
              </a:xfrm>
              <a:custGeom>
                <a:avLst/>
                <a:gdLst>
                  <a:gd name="T0" fmla="*/ 12 w 25"/>
                  <a:gd name="T1" fmla="*/ 26 h 28"/>
                  <a:gd name="T2" fmla="*/ 7 w 25"/>
                  <a:gd name="T3" fmla="*/ 15 h 28"/>
                  <a:gd name="T4" fmla="*/ 6 w 25"/>
                  <a:gd name="T5" fmla="*/ 9 h 28"/>
                  <a:gd name="T6" fmla="*/ 8 w 25"/>
                  <a:gd name="T7" fmla="*/ 4 h 28"/>
                  <a:gd name="T8" fmla="*/ 11 w 25"/>
                  <a:gd name="T9" fmla="*/ 8 h 28"/>
                  <a:gd name="T10" fmla="*/ 12 w 25"/>
                  <a:gd name="T11" fmla="*/ 8 h 28"/>
                  <a:gd name="T12" fmla="*/ 24 w 25"/>
                  <a:gd name="T13" fmla="*/ 6 h 28"/>
                  <a:gd name="T14" fmla="*/ 23 w 25"/>
                  <a:gd name="T15" fmla="*/ 5 h 28"/>
                  <a:gd name="T16" fmla="*/ 17 w 25"/>
                  <a:gd name="T17" fmla="*/ 13 h 28"/>
                  <a:gd name="T18" fmla="*/ 13 w 25"/>
                  <a:gd name="T19" fmla="*/ 22 h 28"/>
                  <a:gd name="T20" fmla="*/ 14 w 25"/>
                  <a:gd name="T21" fmla="*/ 22 h 28"/>
                  <a:gd name="T22" fmla="*/ 19 w 25"/>
                  <a:gd name="T23" fmla="*/ 13 h 28"/>
                  <a:gd name="T24" fmla="*/ 25 w 25"/>
                  <a:gd name="T25" fmla="*/ 6 h 28"/>
                  <a:gd name="T26" fmla="*/ 24 w 25"/>
                  <a:gd name="T27" fmla="*/ 5 h 28"/>
                  <a:gd name="T28" fmla="*/ 16 w 25"/>
                  <a:gd name="T29" fmla="*/ 6 h 28"/>
                  <a:gd name="T30" fmla="*/ 13 w 25"/>
                  <a:gd name="T31" fmla="*/ 5 h 28"/>
                  <a:gd name="T32" fmla="*/ 12 w 25"/>
                  <a:gd name="T33" fmla="*/ 3 h 28"/>
                  <a:gd name="T34" fmla="*/ 7 w 25"/>
                  <a:gd name="T35" fmla="*/ 3 h 28"/>
                  <a:gd name="T36" fmla="*/ 11 w 25"/>
                  <a:gd name="T37" fmla="*/ 27 h 28"/>
                  <a:gd name="T38" fmla="*/ 12 w 25"/>
                  <a:gd name="T39" fmla="*/ 2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5" h="28">
                    <a:moveTo>
                      <a:pt x="12" y="26"/>
                    </a:moveTo>
                    <a:cubicBezTo>
                      <a:pt x="10" y="23"/>
                      <a:pt x="8" y="19"/>
                      <a:pt x="7" y="15"/>
                    </a:cubicBezTo>
                    <a:cubicBezTo>
                      <a:pt x="6" y="13"/>
                      <a:pt x="6" y="11"/>
                      <a:pt x="6" y="9"/>
                    </a:cubicBezTo>
                    <a:cubicBezTo>
                      <a:pt x="6" y="7"/>
                      <a:pt x="7" y="5"/>
                      <a:pt x="8" y="4"/>
                    </a:cubicBezTo>
                    <a:cubicBezTo>
                      <a:pt x="11" y="0"/>
                      <a:pt x="11" y="7"/>
                      <a:pt x="11" y="8"/>
                    </a:cubicBezTo>
                    <a:cubicBezTo>
                      <a:pt x="11" y="8"/>
                      <a:pt x="11" y="8"/>
                      <a:pt x="12" y="8"/>
                    </a:cubicBezTo>
                    <a:cubicBezTo>
                      <a:pt x="16" y="8"/>
                      <a:pt x="20" y="6"/>
                      <a:pt x="24" y="6"/>
                    </a:cubicBezTo>
                    <a:cubicBezTo>
                      <a:pt x="24" y="6"/>
                      <a:pt x="23" y="6"/>
                      <a:pt x="23" y="5"/>
                    </a:cubicBezTo>
                    <a:cubicBezTo>
                      <a:pt x="21" y="8"/>
                      <a:pt x="19" y="10"/>
                      <a:pt x="17" y="13"/>
                    </a:cubicBezTo>
                    <a:cubicBezTo>
                      <a:pt x="15" y="15"/>
                      <a:pt x="14" y="19"/>
                      <a:pt x="13" y="22"/>
                    </a:cubicBezTo>
                    <a:cubicBezTo>
                      <a:pt x="13" y="23"/>
                      <a:pt x="14" y="23"/>
                      <a:pt x="14" y="22"/>
                    </a:cubicBezTo>
                    <a:cubicBezTo>
                      <a:pt x="15" y="19"/>
                      <a:pt x="16" y="15"/>
                      <a:pt x="19" y="13"/>
                    </a:cubicBezTo>
                    <a:cubicBezTo>
                      <a:pt x="21" y="10"/>
                      <a:pt x="23" y="8"/>
                      <a:pt x="25" y="6"/>
                    </a:cubicBezTo>
                    <a:cubicBezTo>
                      <a:pt x="25" y="6"/>
                      <a:pt x="24" y="5"/>
                      <a:pt x="24" y="5"/>
                    </a:cubicBezTo>
                    <a:cubicBezTo>
                      <a:pt x="21" y="5"/>
                      <a:pt x="19" y="5"/>
                      <a:pt x="16" y="6"/>
                    </a:cubicBezTo>
                    <a:cubicBezTo>
                      <a:pt x="14" y="7"/>
                      <a:pt x="13" y="7"/>
                      <a:pt x="13" y="5"/>
                    </a:cubicBezTo>
                    <a:cubicBezTo>
                      <a:pt x="13" y="4"/>
                      <a:pt x="12" y="3"/>
                      <a:pt x="12" y="3"/>
                    </a:cubicBezTo>
                    <a:cubicBezTo>
                      <a:pt x="11" y="1"/>
                      <a:pt x="9" y="1"/>
                      <a:pt x="7" y="3"/>
                    </a:cubicBezTo>
                    <a:cubicBezTo>
                      <a:pt x="0" y="8"/>
                      <a:pt x="8" y="21"/>
                      <a:pt x="11" y="27"/>
                    </a:cubicBezTo>
                    <a:cubicBezTo>
                      <a:pt x="11" y="28"/>
                      <a:pt x="12" y="27"/>
                      <a:pt x="12" y="2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4" name="Freeform 180"/>
              <p:cNvSpPr/>
              <p:nvPr/>
            </p:nvSpPr>
            <p:spPr bwMode="auto">
              <a:xfrm>
                <a:off x="1160" y="1109"/>
                <a:ext cx="219" cy="227"/>
              </a:xfrm>
              <a:custGeom>
                <a:avLst/>
                <a:gdLst>
                  <a:gd name="T0" fmla="*/ 18 w 82"/>
                  <a:gd name="T1" fmla="*/ 54 h 85"/>
                  <a:gd name="T2" fmla="*/ 7 w 82"/>
                  <a:gd name="T3" fmla="*/ 20 h 85"/>
                  <a:gd name="T4" fmla="*/ 47 w 82"/>
                  <a:gd name="T5" fmla="*/ 4 h 85"/>
                  <a:gd name="T6" fmla="*/ 73 w 82"/>
                  <a:gd name="T7" fmla="*/ 41 h 85"/>
                  <a:gd name="T8" fmla="*/ 30 w 82"/>
                  <a:gd name="T9" fmla="*/ 50 h 85"/>
                  <a:gd name="T10" fmla="*/ 30 w 82"/>
                  <a:gd name="T11" fmla="*/ 52 h 85"/>
                  <a:gd name="T12" fmla="*/ 55 w 82"/>
                  <a:gd name="T13" fmla="*/ 59 h 85"/>
                  <a:gd name="T14" fmla="*/ 55 w 82"/>
                  <a:gd name="T15" fmla="*/ 58 h 85"/>
                  <a:gd name="T16" fmla="*/ 29 w 82"/>
                  <a:gd name="T17" fmla="*/ 62 h 85"/>
                  <a:gd name="T18" fmla="*/ 29 w 82"/>
                  <a:gd name="T19" fmla="*/ 64 h 85"/>
                  <a:gd name="T20" fmla="*/ 49 w 82"/>
                  <a:gd name="T21" fmla="*/ 67 h 85"/>
                  <a:gd name="T22" fmla="*/ 49 w 82"/>
                  <a:gd name="T23" fmla="*/ 66 h 85"/>
                  <a:gd name="T24" fmla="*/ 34 w 82"/>
                  <a:gd name="T25" fmla="*/ 69 h 85"/>
                  <a:gd name="T26" fmla="*/ 34 w 82"/>
                  <a:gd name="T27" fmla="*/ 70 h 85"/>
                  <a:gd name="T28" fmla="*/ 45 w 82"/>
                  <a:gd name="T29" fmla="*/ 72 h 85"/>
                  <a:gd name="T30" fmla="*/ 45 w 82"/>
                  <a:gd name="T31" fmla="*/ 71 h 85"/>
                  <a:gd name="T32" fmla="*/ 35 w 82"/>
                  <a:gd name="T33" fmla="*/ 77 h 85"/>
                  <a:gd name="T34" fmla="*/ 35 w 82"/>
                  <a:gd name="T35" fmla="*/ 78 h 85"/>
                  <a:gd name="T36" fmla="*/ 38 w 82"/>
                  <a:gd name="T37" fmla="*/ 84 h 85"/>
                  <a:gd name="T38" fmla="*/ 39 w 82"/>
                  <a:gd name="T39" fmla="*/ 84 h 85"/>
                  <a:gd name="T40" fmla="*/ 40 w 82"/>
                  <a:gd name="T41" fmla="*/ 81 h 85"/>
                  <a:gd name="T42" fmla="*/ 40 w 82"/>
                  <a:gd name="T43" fmla="*/ 79 h 85"/>
                  <a:gd name="T44" fmla="*/ 39 w 82"/>
                  <a:gd name="T45" fmla="*/ 76 h 85"/>
                  <a:gd name="T46" fmla="*/ 45 w 82"/>
                  <a:gd name="T47" fmla="*/ 72 h 85"/>
                  <a:gd name="T48" fmla="*/ 45 w 82"/>
                  <a:gd name="T49" fmla="*/ 70 h 85"/>
                  <a:gd name="T50" fmla="*/ 34 w 82"/>
                  <a:gd name="T51" fmla="*/ 69 h 85"/>
                  <a:gd name="T52" fmla="*/ 35 w 82"/>
                  <a:gd name="T53" fmla="*/ 70 h 85"/>
                  <a:gd name="T54" fmla="*/ 49 w 82"/>
                  <a:gd name="T55" fmla="*/ 67 h 85"/>
                  <a:gd name="T56" fmla="*/ 49 w 82"/>
                  <a:gd name="T57" fmla="*/ 66 h 85"/>
                  <a:gd name="T58" fmla="*/ 29 w 82"/>
                  <a:gd name="T59" fmla="*/ 62 h 85"/>
                  <a:gd name="T60" fmla="*/ 29 w 82"/>
                  <a:gd name="T61" fmla="*/ 64 h 85"/>
                  <a:gd name="T62" fmla="*/ 56 w 82"/>
                  <a:gd name="T63" fmla="*/ 59 h 85"/>
                  <a:gd name="T64" fmla="*/ 56 w 82"/>
                  <a:gd name="T65" fmla="*/ 58 h 85"/>
                  <a:gd name="T66" fmla="*/ 31 w 82"/>
                  <a:gd name="T67" fmla="*/ 50 h 85"/>
                  <a:gd name="T68" fmla="*/ 31 w 82"/>
                  <a:gd name="T69" fmla="*/ 52 h 85"/>
                  <a:gd name="T70" fmla="*/ 76 w 82"/>
                  <a:gd name="T71" fmla="*/ 35 h 85"/>
                  <a:gd name="T72" fmla="*/ 46 w 82"/>
                  <a:gd name="T73" fmla="*/ 2 h 85"/>
                  <a:gd name="T74" fmla="*/ 5 w 82"/>
                  <a:gd name="T75" fmla="*/ 22 h 85"/>
                  <a:gd name="T76" fmla="*/ 18 w 82"/>
                  <a:gd name="T77" fmla="*/ 56 h 85"/>
                  <a:gd name="T78" fmla="*/ 18 w 82"/>
                  <a:gd name="T79" fmla="*/ 5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2" h="85">
                    <a:moveTo>
                      <a:pt x="18" y="54"/>
                    </a:moveTo>
                    <a:cubicBezTo>
                      <a:pt x="1" y="55"/>
                      <a:pt x="2" y="31"/>
                      <a:pt x="7" y="20"/>
                    </a:cubicBezTo>
                    <a:cubicBezTo>
                      <a:pt x="15" y="6"/>
                      <a:pt x="32" y="2"/>
                      <a:pt x="47" y="4"/>
                    </a:cubicBezTo>
                    <a:cubicBezTo>
                      <a:pt x="62" y="7"/>
                      <a:pt x="82" y="24"/>
                      <a:pt x="73" y="41"/>
                    </a:cubicBezTo>
                    <a:cubicBezTo>
                      <a:pt x="65" y="55"/>
                      <a:pt x="43" y="47"/>
                      <a:pt x="30" y="50"/>
                    </a:cubicBezTo>
                    <a:cubicBezTo>
                      <a:pt x="30" y="51"/>
                      <a:pt x="29" y="51"/>
                      <a:pt x="30" y="52"/>
                    </a:cubicBezTo>
                    <a:cubicBezTo>
                      <a:pt x="38" y="56"/>
                      <a:pt x="47" y="56"/>
                      <a:pt x="55" y="59"/>
                    </a:cubicBezTo>
                    <a:cubicBezTo>
                      <a:pt x="55" y="59"/>
                      <a:pt x="55" y="58"/>
                      <a:pt x="55" y="58"/>
                    </a:cubicBezTo>
                    <a:cubicBezTo>
                      <a:pt x="47" y="61"/>
                      <a:pt x="38" y="61"/>
                      <a:pt x="29" y="62"/>
                    </a:cubicBezTo>
                    <a:cubicBezTo>
                      <a:pt x="28" y="63"/>
                      <a:pt x="28" y="64"/>
                      <a:pt x="29" y="64"/>
                    </a:cubicBezTo>
                    <a:cubicBezTo>
                      <a:pt x="35" y="65"/>
                      <a:pt x="42" y="66"/>
                      <a:pt x="49" y="67"/>
                    </a:cubicBezTo>
                    <a:cubicBezTo>
                      <a:pt x="49" y="67"/>
                      <a:pt x="49" y="66"/>
                      <a:pt x="49" y="66"/>
                    </a:cubicBezTo>
                    <a:cubicBezTo>
                      <a:pt x="44" y="67"/>
                      <a:pt x="39" y="68"/>
                      <a:pt x="34" y="69"/>
                    </a:cubicBezTo>
                    <a:cubicBezTo>
                      <a:pt x="33" y="69"/>
                      <a:pt x="34" y="70"/>
                      <a:pt x="34" y="70"/>
                    </a:cubicBezTo>
                    <a:cubicBezTo>
                      <a:pt x="38" y="70"/>
                      <a:pt x="41" y="72"/>
                      <a:pt x="45" y="72"/>
                    </a:cubicBezTo>
                    <a:cubicBezTo>
                      <a:pt x="45" y="72"/>
                      <a:pt x="45" y="71"/>
                      <a:pt x="45" y="71"/>
                    </a:cubicBezTo>
                    <a:cubicBezTo>
                      <a:pt x="41" y="73"/>
                      <a:pt x="38" y="75"/>
                      <a:pt x="35" y="77"/>
                    </a:cubicBezTo>
                    <a:cubicBezTo>
                      <a:pt x="34" y="77"/>
                      <a:pt x="34" y="78"/>
                      <a:pt x="35" y="78"/>
                    </a:cubicBezTo>
                    <a:cubicBezTo>
                      <a:pt x="38" y="81"/>
                      <a:pt x="37" y="81"/>
                      <a:pt x="38" y="84"/>
                    </a:cubicBezTo>
                    <a:cubicBezTo>
                      <a:pt x="38" y="85"/>
                      <a:pt x="39" y="85"/>
                      <a:pt x="39" y="84"/>
                    </a:cubicBezTo>
                    <a:cubicBezTo>
                      <a:pt x="39" y="83"/>
                      <a:pt x="40" y="82"/>
                      <a:pt x="40" y="81"/>
                    </a:cubicBezTo>
                    <a:cubicBezTo>
                      <a:pt x="40" y="80"/>
                      <a:pt x="40" y="80"/>
                      <a:pt x="40" y="79"/>
                    </a:cubicBezTo>
                    <a:cubicBezTo>
                      <a:pt x="37" y="78"/>
                      <a:pt x="36" y="78"/>
                      <a:pt x="39" y="76"/>
                    </a:cubicBezTo>
                    <a:cubicBezTo>
                      <a:pt x="41" y="75"/>
                      <a:pt x="43" y="73"/>
                      <a:pt x="45" y="72"/>
                    </a:cubicBezTo>
                    <a:cubicBezTo>
                      <a:pt x="46" y="72"/>
                      <a:pt x="46" y="71"/>
                      <a:pt x="45" y="70"/>
                    </a:cubicBezTo>
                    <a:cubicBezTo>
                      <a:pt x="41" y="70"/>
                      <a:pt x="38" y="68"/>
                      <a:pt x="34" y="69"/>
                    </a:cubicBezTo>
                    <a:cubicBezTo>
                      <a:pt x="35" y="69"/>
                      <a:pt x="35" y="70"/>
                      <a:pt x="35" y="70"/>
                    </a:cubicBezTo>
                    <a:cubicBezTo>
                      <a:pt x="40" y="69"/>
                      <a:pt x="44" y="68"/>
                      <a:pt x="49" y="67"/>
                    </a:cubicBezTo>
                    <a:cubicBezTo>
                      <a:pt x="50" y="67"/>
                      <a:pt x="50" y="66"/>
                      <a:pt x="49" y="66"/>
                    </a:cubicBezTo>
                    <a:cubicBezTo>
                      <a:pt x="43" y="64"/>
                      <a:pt x="36" y="64"/>
                      <a:pt x="29" y="62"/>
                    </a:cubicBezTo>
                    <a:cubicBezTo>
                      <a:pt x="29" y="63"/>
                      <a:pt x="29" y="63"/>
                      <a:pt x="29" y="64"/>
                    </a:cubicBezTo>
                    <a:cubicBezTo>
                      <a:pt x="38" y="62"/>
                      <a:pt x="47" y="62"/>
                      <a:pt x="56" y="59"/>
                    </a:cubicBezTo>
                    <a:cubicBezTo>
                      <a:pt x="56" y="59"/>
                      <a:pt x="56" y="58"/>
                      <a:pt x="56" y="58"/>
                    </a:cubicBezTo>
                    <a:cubicBezTo>
                      <a:pt x="48" y="54"/>
                      <a:pt x="39" y="54"/>
                      <a:pt x="31" y="50"/>
                    </a:cubicBezTo>
                    <a:cubicBezTo>
                      <a:pt x="31" y="51"/>
                      <a:pt x="31" y="51"/>
                      <a:pt x="31" y="52"/>
                    </a:cubicBezTo>
                    <a:cubicBezTo>
                      <a:pt x="46" y="48"/>
                      <a:pt x="72" y="57"/>
                      <a:pt x="76" y="35"/>
                    </a:cubicBezTo>
                    <a:cubicBezTo>
                      <a:pt x="80" y="18"/>
                      <a:pt x="60" y="4"/>
                      <a:pt x="46" y="2"/>
                    </a:cubicBezTo>
                    <a:cubicBezTo>
                      <a:pt x="30" y="0"/>
                      <a:pt x="11" y="6"/>
                      <a:pt x="5" y="22"/>
                    </a:cubicBezTo>
                    <a:cubicBezTo>
                      <a:pt x="0" y="34"/>
                      <a:pt x="1" y="56"/>
                      <a:pt x="18" y="56"/>
                    </a:cubicBezTo>
                    <a:cubicBezTo>
                      <a:pt x="19" y="56"/>
                      <a:pt x="19" y="54"/>
                      <a:pt x="18" y="5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5" name="Freeform 181"/>
              <p:cNvSpPr/>
              <p:nvPr/>
            </p:nvSpPr>
            <p:spPr bwMode="auto">
              <a:xfrm>
                <a:off x="1368" y="1149"/>
                <a:ext cx="19" cy="13"/>
              </a:xfrm>
              <a:custGeom>
                <a:avLst/>
                <a:gdLst>
                  <a:gd name="T0" fmla="*/ 1 w 7"/>
                  <a:gd name="T1" fmla="*/ 5 h 5"/>
                  <a:gd name="T2" fmla="*/ 6 w 7"/>
                  <a:gd name="T3" fmla="*/ 1 h 5"/>
                  <a:gd name="T4" fmla="*/ 5 w 7"/>
                  <a:gd name="T5" fmla="*/ 0 h 5"/>
                  <a:gd name="T6" fmla="*/ 0 w 7"/>
                  <a:gd name="T7" fmla="*/ 3 h 5"/>
                  <a:gd name="T8" fmla="*/ 1 w 7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5">
                    <a:moveTo>
                      <a:pt x="1" y="5"/>
                    </a:moveTo>
                    <a:cubicBezTo>
                      <a:pt x="3" y="4"/>
                      <a:pt x="4" y="2"/>
                      <a:pt x="6" y="1"/>
                    </a:cubicBezTo>
                    <a:cubicBezTo>
                      <a:pt x="7" y="1"/>
                      <a:pt x="6" y="0"/>
                      <a:pt x="5" y="0"/>
                    </a:cubicBezTo>
                    <a:cubicBezTo>
                      <a:pt x="4" y="1"/>
                      <a:pt x="2" y="2"/>
                      <a:pt x="0" y="3"/>
                    </a:cubicBezTo>
                    <a:cubicBezTo>
                      <a:pt x="0" y="4"/>
                      <a:pt x="0" y="5"/>
                      <a:pt x="1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6" name="Freeform 182"/>
              <p:cNvSpPr/>
              <p:nvPr/>
            </p:nvSpPr>
            <p:spPr bwMode="auto">
              <a:xfrm>
                <a:off x="1312" y="1093"/>
                <a:ext cx="5" cy="18"/>
              </a:xfrm>
              <a:custGeom>
                <a:avLst/>
                <a:gdLst>
                  <a:gd name="T0" fmla="*/ 1 w 2"/>
                  <a:gd name="T1" fmla="*/ 6 h 7"/>
                  <a:gd name="T2" fmla="*/ 2 w 2"/>
                  <a:gd name="T3" fmla="*/ 1 h 7"/>
                  <a:gd name="T4" fmla="*/ 1 w 2"/>
                  <a:gd name="T5" fmla="*/ 1 h 7"/>
                  <a:gd name="T6" fmla="*/ 0 w 2"/>
                  <a:gd name="T7" fmla="*/ 5 h 7"/>
                  <a:gd name="T8" fmla="*/ 1 w 2"/>
                  <a:gd name="T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7">
                    <a:moveTo>
                      <a:pt x="1" y="6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2" y="0"/>
                      <a:pt x="1" y="0"/>
                      <a:pt x="1" y="1"/>
                    </a:cubicBezTo>
                    <a:cubicBezTo>
                      <a:pt x="1" y="2"/>
                      <a:pt x="1" y="4"/>
                      <a:pt x="0" y="5"/>
                    </a:cubicBezTo>
                    <a:cubicBezTo>
                      <a:pt x="0" y="6"/>
                      <a:pt x="1" y="7"/>
                      <a:pt x="1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7" name="Freeform 183"/>
              <p:cNvSpPr/>
              <p:nvPr/>
            </p:nvSpPr>
            <p:spPr bwMode="auto">
              <a:xfrm>
                <a:off x="1253" y="1084"/>
                <a:ext cx="8" cy="11"/>
              </a:xfrm>
              <a:custGeom>
                <a:avLst/>
                <a:gdLst>
                  <a:gd name="T0" fmla="*/ 3 w 3"/>
                  <a:gd name="T1" fmla="*/ 3 h 4"/>
                  <a:gd name="T2" fmla="*/ 1 w 3"/>
                  <a:gd name="T3" fmla="*/ 0 h 4"/>
                  <a:gd name="T4" fmla="*/ 1 w 3"/>
                  <a:gd name="T5" fmla="*/ 1 h 4"/>
                  <a:gd name="T6" fmla="*/ 2 w 3"/>
                  <a:gd name="T7" fmla="*/ 2 h 4"/>
                  <a:gd name="T8" fmla="*/ 2 w 3"/>
                  <a:gd name="T9" fmla="*/ 3 h 4"/>
                  <a:gd name="T10" fmla="*/ 3 w 3"/>
                  <a:gd name="T11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3" y="3"/>
                    </a:moveTo>
                    <a:cubicBezTo>
                      <a:pt x="3" y="2"/>
                      <a:pt x="2" y="0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3" y="4"/>
                      <a:pt x="3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8" name="Freeform 184"/>
              <p:cNvSpPr/>
              <p:nvPr/>
            </p:nvSpPr>
            <p:spPr bwMode="auto">
              <a:xfrm>
                <a:off x="1179" y="1109"/>
                <a:ext cx="24" cy="8"/>
              </a:xfrm>
              <a:custGeom>
                <a:avLst/>
                <a:gdLst>
                  <a:gd name="T0" fmla="*/ 8 w 9"/>
                  <a:gd name="T1" fmla="*/ 1 h 3"/>
                  <a:gd name="T2" fmla="*/ 1 w 9"/>
                  <a:gd name="T3" fmla="*/ 0 h 3"/>
                  <a:gd name="T4" fmla="*/ 1 w 9"/>
                  <a:gd name="T5" fmla="*/ 2 h 3"/>
                  <a:gd name="T6" fmla="*/ 8 w 9"/>
                  <a:gd name="T7" fmla="*/ 3 h 3"/>
                  <a:gd name="T8" fmla="*/ 8 w 9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">
                    <a:moveTo>
                      <a:pt x="8" y="1"/>
                    </a:moveTo>
                    <a:cubicBezTo>
                      <a:pt x="6" y="1"/>
                      <a:pt x="3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ubicBezTo>
                      <a:pt x="3" y="2"/>
                      <a:pt x="6" y="3"/>
                      <a:pt x="8" y="3"/>
                    </a:cubicBezTo>
                    <a:cubicBezTo>
                      <a:pt x="9" y="3"/>
                      <a:pt x="9" y="1"/>
                      <a:pt x="8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9" name="Freeform 185"/>
              <p:cNvSpPr/>
              <p:nvPr/>
            </p:nvSpPr>
            <p:spPr bwMode="auto">
              <a:xfrm>
                <a:off x="1141" y="1151"/>
                <a:ext cx="24" cy="6"/>
              </a:xfrm>
              <a:custGeom>
                <a:avLst/>
                <a:gdLst>
                  <a:gd name="T0" fmla="*/ 8 w 9"/>
                  <a:gd name="T1" fmla="*/ 0 h 2"/>
                  <a:gd name="T2" fmla="*/ 1 w 9"/>
                  <a:gd name="T3" fmla="*/ 1 h 2"/>
                  <a:gd name="T4" fmla="*/ 2 w 9"/>
                  <a:gd name="T5" fmla="*/ 2 h 2"/>
                  <a:gd name="T6" fmla="*/ 8 w 9"/>
                  <a:gd name="T7" fmla="*/ 1 h 2"/>
                  <a:gd name="T8" fmla="*/ 8 w 9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">
                    <a:moveTo>
                      <a:pt x="8" y="0"/>
                    </a:moveTo>
                    <a:cubicBezTo>
                      <a:pt x="5" y="0"/>
                      <a:pt x="3" y="0"/>
                      <a:pt x="1" y="1"/>
                    </a:cubicBezTo>
                    <a:cubicBezTo>
                      <a:pt x="0" y="1"/>
                      <a:pt x="1" y="2"/>
                      <a:pt x="2" y="2"/>
                    </a:cubicBezTo>
                    <a:cubicBezTo>
                      <a:pt x="3" y="1"/>
                      <a:pt x="6" y="1"/>
                      <a:pt x="8" y="1"/>
                    </a:cubicBezTo>
                    <a:cubicBezTo>
                      <a:pt x="9" y="1"/>
                      <a:pt x="9" y="0"/>
                      <a:pt x="8" y="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0" name="Freeform 186"/>
              <p:cNvSpPr/>
              <p:nvPr/>
            </p:nvSpPr>
            <p:spPr bwMode="auto">
              <a:xfrm>
                <a:off x="1112" y="1205"/>
                <a:ext cx="24" cy="24"/>
              </a:xfrm>
              <a:custGeom>
                <a:avLst/>
                <a:gdLst>
                  <a:gd name="T0" fmla="*/ 8 w 9"/>
                  <a:gd name="T1" fmla="*/ 1 h 9"/>
                  <a:gd name="T2" fmla="*/ 1 w 9"/>
                  <a:gd name="T3" fmla="*/ 7 h 9"/>
                  <a:gd name="T4" fmla="*/ 2 w 9"/>
                  <a:gd name="T5" fmla="*/ 8 h 9"/>
                  <a:gd name="T6" fmla="*/ 9 w 9"/>
                  <a:gd name="T7" fmla="*/ 2 h 9"/>
                  <a:gd name="T8" fmla="*/ 8 w 9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8" y="1"/>
                    </a:moveTo>
                    <a:cubicBezTo>
                      <a:pt x="5" y="3"/>
                      <a:pt x="3" y="5"/>
                      <a:pt x="1" y="7"/>
                    </a:cubicBezTo>
                    <a:cubicBezTo>
                      <a:pt x="0" y="8"/>
                      <a:pt x="1" y="9"/>
                      <a:pt x="2" y="8"/>
                    </a:cubicBezTo>
                    <a:cubicBezTo>
                      <a:pt x="4" y="6"/>
                      <a:pt x="6" y="4"/>
                      <a:pt x="9" y="2"/>
                    </a:cubicBezTo>
                    <a:cubicBezTo>
                      <a:pt x="9" y="1"/>
                      <a:pt x="8" y="0"/>
                      <a:pt x="8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1" name="Freeform 187"/>
              <p:cNvSpPr/>
              <p:nvPr/>
            </p:nvSpPr>
            <p:spPr bwMode="auto">
              <a:xfrm>
                <a:off x="1208" y="1162"/>
                <a:ext cx="67" cy="75"/>
              </a:xfrm>
              <a:custGeom>
                <a:avLst/>
                <a:gdLst>
                  <a:gd name="T0" fmla="*/ 12 w 25"/>
                  <a:gd name="T1" fmla="*/ 26 h 28"/>
                  <a:gd name="T2" fmla="*/ 7 w 25"/>
                  <a:gd name="T3" fmla="*/ 15 h 28"/>
                  <a:gd name="T4" fmla="*/ 6 w 25"/>
                  <a:gd name="T5" fmla="*/ 8 h 28"/>
                  <a:gd name="T6" fmla="*/ 8 w 25"/>
                  <a:gd name="T7" fmla="*/ 3 h 28"/>
                  <a:gd name="T8" fmla="*/ 11 w 25"/>
                  <a:gd name="T9" fmla="*/ 7 h 28"/>
                  <a:gd name="T10" fmla="*/ 12 w 25"/>
                  <a:gd name="T11" fmla="*/ 8 h 28"/>
                  <a:gd name="T12" fmla="*/ 24 w 25"/>
                  <a:gd name="T13" fmla="*/ 6 h 28"/>
                  <a:gd name="T14" fmla="*/ 23 w 25"/>
                  <a:gd name="T15" fmla="*/ 5 h 28"/>
                  <a:gd name="T16" fmla="*/ 17 w 25"/>
                  <a:gd name="T17" fmla="*/ 12 h 28"/>
                  <a:gd name="T18" fmla="*/ 13 w 25"/>
                  <a:gd name="T19" fmla="*/ 21 h 28"/>
                  <a:gd name="T20" fmla="*/ 14 w 25"/>
                  <a:gd name="T21" fmla="*/ 22 h 28"/>
                  <a:gd name="T22" fmla="*/ 19 w 25"/>
                  <a:gd name="T23" fmla="*/ 12 h 28"/>
                  <a:gd name="T24" fmla="*/ 25 w 25"/>
                  <a:gd name="T25" fmla="*/ 6 h 28"/>
                  <a:gd name="T26" fmla="*/ 24 w 25"/>
                  <a:gd name="T27" fmla="*/ 5 h 28"/>
                  <a:gd name="T28" fmla="*/ 16 w 25"/>
                  <a:gd name="T29" fmla="*/ 6 h 28"/>
                  <a:gd name="T30" fmla="*/ 13 w 25"/>
                  <a:gd name="T31" fmla="*/ 5 h 28"/>
                  <a:gd name="T32" fmla="*/ 12 w 25"/>
                  <a:gd name="T33" fmla="*/ 3 h 28"/>
                  <a:gd name="T34" fmla="*/ 7 w 25"/>
                  <a:gd name="T35" fmla="*/ 2 h 28"/>
                  <a:gd name="T36" fmla="*/ 11 w 25"/>
                  <a:gd name="T37" fmla="*/ 27 h 28"/>
                  <a:gd name="T38" fmla="*/ 12 w 25"/>
                  <a:gd name="T39" fmla="*/ 2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5" h="28">
                    <a:moveTo>
                      <a:pt x="12" y="26"/>
                    </a:moveTo>
                    <a:cubicBezTo>
                      <a:pt x="10" y="22"/>
                      <a:pt x="8" y="19"/>
                      <a:pt x="7" y="15"/>
                    </a:cubicBezTo>
                    <a:cubicBezTo>
                      <a:pt x="6" y="13"/>
                      <a:pt x="6" y="11"/>
                      <a:pt x="6" y="8"/>
                    </a:cubicBezTo>
                    <a:cubicBezTo>
                      <a:pt x="6" y="6"/>
                      <a:pt x="7" y="5"/>
                      <a:pt x="8" y="3"/>
                    </a:cubicBezTo>
                    <a:cubicBezTo>
                      <a:pt x="11" y="0"/>
                      <a:pt x="11" y="7"/>
                      <a:pt x="11" y="7"/>
                    </a:cubicBezTo>
                    <a:cubicBezTo>
                      <a:pt x="11" y="8"/>
                      <a:pt x="12" y="8"/>
                      <a:pt x="12" y="8"/>
                    </a:cubicBezTo>
                    <a:cubicBezTo>
                      <a:pt x="16" y="8"/>
                      <a:pt x="20" y="6"/>
                      <a:pt x="24" y="6"/>
                    </a:cubicBezTo>
                    <a:cubicBezTo>
                      <a:pt x="24" y="6"/>
                      <a:pt x="24" y="5"/>
                      <a:pt x="23" y="5"/>
                    </a:cubicBezTo>
                    <a:cubicBezTo>
                      <a:pt x="21" y="8"/>
                      <a:pt x="19" y="10"/>
                      <a:pt x="17" y="12"/>
                    </a:cubicBezTo>
                    <a:cubicBezTo>
                      <a:pt x="15" y="15"/>
                      <a:pt x="14" y="18"/>
                      <a:pt x="13" y="21"/>
                    </a:cubicBezTo>
                    <a:cubicBezTo>
                      <a:pt x="13" y="22"/>
                      <a:pt x="14" y="23"/>
                      <a:pt x="14" y="22"/>
                    </a:cubicBezTo>
                    <a:cubicBezTo>
                      <a:pt x="15" y="18"/>
                      <a:pt x="16" y="15"/>
                      <a:pt x="19" y="12"/>
                    </a:cubicBezTo>
                    <a:cubicBezTo>
                      <a:pt x="21" y="10"/>
                      <a:pt x="23" y="8"/>
                      <a:pt x="25" y="6"/>
                    </a:cubicBezTo>
                    <a:cubicBezTo>
                      <a:pt x="25" y="5"/>
                      <a:pt x="25" y="5"/>
                      <a:pt x="24" y="5"/>
                    </a:cubicBezTo>
                    <a:cubicBezTo>
                      <a:pt x="21" y="4"/>
                      <a:pt x="19" y="5"/>
                      <a:pt x="16" y="6"/>
                    </a:cubicBezTo>
                    <a:cubicBezTo>
                      <a:pt x="14" y="6"/>
                      <a:pt x="13" y="7"/>
                      <a:pt x="13" y="5"/>
                    </a:cubicBezTo>
                    <a:cubicBezTo>
                      <a:pt x="13" y="4"/>
                      <a:pt x="12" y="3"/>
                      <a:pt x="12" y="3"/>
                    </a:cubicBezTo>
                    <a:cubicBezTo>
                      <a:pt x="11" y="0"/>
                      <a:pt x="9" y="1"/>
                      <a:pt x="7" y="2"/>
                    </a:cubicBezTo>
                    <a:cubicBezTo>
                      <a:pt x="0" y="8"/>
                      <a:pt x="8" y="21"/>
                      <a:pt x="11" y="27"/>
                    </a:cubicBezTo>
                    <a:cubicBezTo>
                      <a:pt x="11" y="28"/>
                      <a:pt x="12" y="27"/>
                      <a:pt x="12" y="2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2" name="Freeform 188"/>
              <p:cNvSpPr/>
              <p:nvPr/>
            </p:nvSpPr>
            <p:spPr bwMode="auto">
              <a:xfrm>
                <a:off x="248" y="4444"/>
                <a:ext cx="219" cy="228"/>
              </a:xfrm>
              <a:custGeom>
                <a:avLst/>
                <a:gdLst>
                  <a:gd name="T0" fmla="*/ 18 w 82"/>
                  <a:gd name="T1" fmla="*/ 54 h 85"/>
                  <a:gd name="T2" fmla="*/ 7 w 82"/>
                  <a:gd name="T3" fmla="*/ 20 h 85"/>
                  <a:gd name="T4" fmla="*/ 47 w 82"/>
                  <a:gd name="T5" fmla="*/ 4 h 85"/>
                  <a:gd name="T6" fmla="*/ 73 w 82"/>
                  <a:gd name="T7" fmla="*/ 40 h 85"/>
                  <a:gd name="T8" fmla="*/ 30 w 82"/>
                  <a:gd name="T9" fmla="*/ 50 h 85"/>
                  <a:gd name="T10" fmla="*/ 30 w 82"/>
                  <a:gd name="T11" fmla="*/ 51 h 85"/>
                  <a:gd name="T12" fmla="*/ 55 w 82"/>
                  <a:gd name="T13" fmla="*/ 59 h 85"/>
                  <a:gd name="T14" fmla="*/ 55 w 82"/>
                  <a:gd name="T15" fmla="*/ 57 h 85"/>
                  <a:gd name="T16" fmla="*/ 28 w 82"/>
                  <a:gd name="T17" fmla="*/ 62 h 85"/>
                  <a:gd name="T18" fmla="*/ 28 w 82"/>
                  <a:gd name="T19" fmla="*/ 64 h 85"/>
                  <a:gd name="T20" fmla="*/ 49 w 82"/>
                  <a:gd name="T21" fmla="*/ 67 h 85"/>
                  <a:gd name="T22" fmla="*/ 49 w 82"/>
                  <a:gd name="T23" fmla="*/ 65 h 85"/>
                  <a:gd name="T24" fmla="*/ 34 w 82"/>
                  <a:gd name="T25" fmla="*/ 69 h 85"/>
                  <a:gd name="T26" fmla="*/ 34 w 82"/>
                  <a:gd name="T27" fmla="*/ 70 h 85"/>
                  <a:gd name="T28" fmla="*/ 45 w 82"/>
                  <a:gd name="T29" fmla="*/ 72 h 85"/>
                  <a:gd name="T30" fmla="*/ 44 w 82"/>
                  <a:gd name="T31" fmla="*/ 70 h 85"/>
                  <a:gd name="T32" fmla="*/ 35 w 82"/>
                  <a:gd name="T33" fmla="*/ 77 h 85"/>
                  <a:gd name="T34" fmla="*/ 35 w 82"/>
                  <a:gd name="T35" fmla="*/ 78 h 85"/>
                  <a:gd name="T36" fmla="*/ 38 w 82"/>
                  <a:gd name="T37" fmla="*/ 84 h 85"/>
                  <a:gd name="T38" fmla="*/ 39 w 82"/>
                  <a:gd name="T39" fmla="*/ 84 h 85"/>
                  <a:gd name="T40" fmla="*/ 40 w 82"/>
                  <a:gd name="T41" fmla="*/ 80 h 85"/>
                  <a:gd name="T42" fmla="*/ 39 w 82"/>
                  <a:gd name="T43" fmla="*/ 79 h 85"/>
                  <a:gd name="T44" fmla="*/ 39 w 82"/>
                  <a:gd name="T45" fmla="*/ 76 h 85"/>
                  <a:gd name="T46" fmla="*/ 45 w 82"/>
                  <a:gd name="T47" fmla="*/ 72 h 85"/>
                  <a:gd name="T48" fmla="*/ 45 w 82"/>
                  <a:gd name="T49" fmla="*/ 70 h 85"/>
                  <a:gd name="T50" fmla="*/ 34 w 82"/>
                  <a:gd name="T51" fmla="*/ 69 h 85"/>
                  <a:gd name="T52" fmla="*/ 34 w 82"/>
                  <a:gd name="T53" fmla="*/ 70 h 85"/>
                  <a:gd name="T54" fmla="*/ 49 w 82"/>
                  <a:gd name="T55" fmla="*/ 67 h 85"/>
                  <a:gd name="T56" fmla="*/ 49 w 82"/>
                  <a:gd name="T57" fmla="*/ 65 h 85"/>
                  <a:gd name="T58" fmla="*/ 29 w 82"/>
                  <a:gd name="T59" fmla="*/ 62 h 85"/>
                  <a:gd name="T60" fmla="*/ 29 w 82"/>
                  <a:gd name="T61" fmla="*/ 64 h 85"/>
                  <a:gd name="T62" fmla="*/ 55 w 82"/>
                  <a:gd name="T63" fmla="*/ 59 h 85"/>
                  <a:gd name="T64" fmla="*/ 55 w 82"/>
                  <a:gd name="T65" fmla="*/ 57 h 85"/>
                  <a:gd name="T66" fmla="*/ 31 w 82"/>
                  <a:gd name="T67" fmla="*/ 50 h 85"/>
                  <a:gd name="T68" fmla="*/ 30 w 82"/>
                  <a:gd name="T69" fmla="*/ 52 h 85"/>
                  <a:gd name="T70" fmla="*/ 76 w 82"/>
                  <a:gd name="T71" fmla="*/ 35 h 85"/>
                  <a:gd name="T72" fmla="*/ 45 w 82"/>
                  <a:gd name="T73" fmla="*/ 2 h 85"/>
                  <a:gd name="T74" fmla="*/ 4 w 82"/>
                  <a:gd name="T75" fmla="*/ 22 h 85"/>
                  <a:gd name="T76" fmla="*/ 18 w 82"/>
                  <a:gd name="T77" fmla="*/ 56 h 85"/>
                  <a:gd name="T78" fmla="*/ 18 w 82"/>
                  <a:gd name="T79" fmla="*/ 5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2" h="85">
                    <a:moveTo>
                      <a:pt x="18" y="54"/>
                    </a:moveTo>
                    <a:cubicBezTo>
                      <a:pt x="1" y="54"/>
                      <a:pt x="1" y="31"/>
                      <a:pt x="7" y="20"/>
                    </a:cubicBezTo>
                    <a:cubicBezTo>
                      <a:pt x="14" y="6"/>
                      <a:pt x="32" y="2"/>
                      <a:pt x="47" y="4"/>
                    </a:cubicBezTo>
                    <a:cubicBezTo>
                      <a:pt x="62" y="6"/>
                      <a:pt x="82" y="23"/>
                      <a:pt x="73" y="40"/>
                    </a:cubicBezTo>
                    <a:cubicBezTo>
                      <a:pt x="65" y="55"/>
                      <a:pt x="43" y="47"/>
                      <a:pt x="30" y="50"/>
                    </a:cubicBezTo>
                    <a:cubicBezTo>
                      <a:pt x="29" y="50"/>
                      <a:pt x="29" y="51"/>
                      <a:pt x="30" y="51"/>
                    </a:cubicBezTo>
                    <a:cubicBezTo>
                      <a:pt x="38" y="55"/>
                      <a:pt x="47" y="55"/>
                      <a:pt x="55" y="59"/>
                    </a:cubicBezTo>
                    <a:cubicBezTo>
                      <a:pt x="55" y="58"/>
                      <a:pt x="55" y="58"/>
                      <a:pt x="55" y="57"/>
                    </a:cubicBezTo>
                    <a:cubicBezTo>
                      <a:pt x="46" y="60"/>
                      <a:pt x="37" y="61"/>
                      <a:pt x="28" y="62"/>
                    </a:cubicBezTo>
                    <a:cubicBezTo>
                      <a:pt x="28" y="62"/>
                      <a:pt x="28" y="63"/>
                      <a:pt x="28" y="64"/>
                    </a:cubicBezTo>
                    <a:cubicBezTo>
                      <a:pt x="35" y="65"/>
                      <a:pt x="42" y="65"/>
                      <a:pt x="49" y="67"/>
                    </a:cubicBezTo>
                    <a:cubicBezTo>
                      <a:pt x="49" y="66"/>
                      <a:pt x="49" y="66"/>
                      <a:pt x="49" y="65"/>
                    </a:cubicBezTo>
                    <a:cubicBezTo>
                      <a:pt x="44" y="66"/>
                      <a:pt x="39" y="68"/>
                      <a:pt x="34" y="69"/>
                    </a:cubicBezTo>
                    <a:cubicBezTo>
                      <a:pt x="33" y="69"/>
                      <a:pt x="33" y="70"/>
                      <a:pt x="34" y="70"/>
                    </a:cubicBezTo>
                    <a:cubicBezTo>
                      <a:pt x="38" y="70"/>
                      <a:pt x="41" y="71"/>
                      <a:pt x="45" y="72"/>
                    </a:cubicBezTo>
                    <a:cubicBezTo>
                      <a:pt x="45" y="71"/>
                      <a:pt x="44" y="71"/>
                      <a:pt x="44" y="70"/>
                    </a:cubicBezTo>
                    <a:cubicBezTo>
                      <a:pt x="41" y="72"/>
                      <a:pt x="38" y="75"/>
                      <a:pt x="35" y="77"/>
                    </a:cubicBezTo>
                    <a:cubicBezTo>
                      <a:pt x="34" y="77"/>
                      <a:pt x="34" y="78"/>
                      <a:pt x="35" y="78"/>
                    </a:cubicBezTo>
                    <a:cubicBezTo>
                      <a:pt x="38" y="81"/>
                      <a:pt x="37" y="81"/>
                      <a:pt x="38" y="84"/>
                    </a:cubicBezTo>
                    <a:cubicBezTo>
                      <a:pt x="38" y="85"/>
                      <a:pt x="39" y="85"/>
                      <a:pt x="39" y="84"/>
                    </a:cubicBezTo>
                    <a:cubicBezTo>
                      <a:pt x="39" y="82"/>
                      <a:pt x="39" y="81"/>
                      <a:pt x="40" y="80"/>
                    </a:cubicBezTo>
                    <a:cubicBezTo>
                      <a:pt x="40" y="80"/>
                      <a:pt x="40" y="79"/>
                      <a:pt x="39" y="79"/>
                    </a:cubicBezTo>
                    <a:cubicBezTo>
                      <a:pt x="37" y="78"/>
                      <a:pt x="36" y="78"/>
                      <a:pt x="39" y="76"/>
                    </a:cubicBezTo>
                    <a:cubicBezTo>
                      <a:pt x="41" y="75"/>
                      <a:pt x="43" y="73"/>
                      <a:pt x="45" y="72"/>
                    </a:cubicBezTo>
                    <a:cubicBezTo>
                      <a:pt x="46" y="71"/>
                      <a:pt x="45" y="70"/>
                      <a:pt x="45" y="70"/>
                    </a:cubicBezTo>
                    <a:cubicBezTo>
                      <a:pt x="41" y="70"/>
                      <a:pt x="38" y="68"/>
                      <a:pt x="34" y="69"/>
                    </a:cubicBezTo>
                    <a:cubicBezTo>
                      <a:pt x="34" y="69"/>
                      <a:pt x="34" y="70"/>
                      <a:pt x="34" y="70"/>
                    </a:cubicBezTo>
                    <a:cubicBezTo>
                      <a:pt x="39" y="69"/>
                      <a:pt x="44" y="68"/>
                      <a:pt x="49" y="67"/>
                    </a:cubicBezTo>
                    <a:cubicBezTo>
                      <a:pt x="50" y="67"/>
                      <a:pt x="50" y="66"/>
                      <a:pt x="49" y="65"/>
                    </a:cubicBezTo>
                    <a:cubicBezTo>
                      <a:pt x="42" y="64"/>
                      <a:pt x="35" y="64"/>
                      <a:pt x="29" y="62"/>
                    </a:cubicBezTo>
                    <a:cubicBezTo>
                      <a:pt x="29" y="63"/>
                      <a:pt x="29" y="63"/>
                      <a:pt x="29" y="64"/>
                    </a:cubicBezTo>
                    <a:cubicBezTo>
                      <a:pt x="38" y="62"/>
                      <a:pt x="47" y="62"/>
                      <a:pt x="55" y="59"/>
                    </a:cubicBezTo>
                    <a:cubicBezTo>
                      <a:pt x="56" y="59"/>
                      <a:pt x="56" y="58"/>
                      <a:pt x="55" y="57"/>
                    </a:cubicBezTo>
                    <a:cubicBezTo>
                      <a:pt x="47" y="54"/>
                      <a:pt x="38" y="54"/>
                      <a:pt x="31" y="50"/>
                    </a:cubicBezTo>
                    <a:cubicBezTo>
                      <a:pt x="30" y="51"/>
                      <a:pt x="30" y="51"/>
                      <a:pt x="30" y="52"/>
                    </a:cubicBezTo>
                    <a:cubicBezTo>
                      <a:pt x="46" y="48"/>
                      <a:pt x="72" y="57"/>
                      <a:pt x="76" y="35"/>
                    </a:cubicBezTo>
                    <a:cubicBezTo>
                      <a:pt x="80" y="18"/>
                      <a:pt x="60" y="4"/>
                      <a:pt x="45" y="2"/>
                    </a:cubicBezTo>
                    <a:cubicBezTo>
                      <a:pt x="30" y="0"/>
                      <a:pt x="11" y="6"/>
                      <a:pt x="4" y="22"/>
                    </a:cubicBezTo>
                    <a:cubicBezTo>
                      <a:pt x="0" y="34"/>
                      <a:pt x="1" y="56"/>
                      <a:pt x="18" y="56"/>
                    </a:cubicBezTo>
                    <a:cubicBezTo>
                      <a:pt x="19" y="56"/>
                      <a:pt x="19" y="54"/>
                      <a:pt x="18" y="5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3" name="Freeform 189"/>
              <p:cNvSpPr/>
              <p:nvPr/>
            </p:nvSpPr>
            <p:spPr bwMode="auto">
              <a:xfrm>
                <a:off x="453" y="4482"/>
                <a:ext cx="22" cy="16"/>
              </a:xfrm>
              <a:custGeom>
                <a:avLst/>
                <a:gdLst>
                  <a:gd name="T0" fmla="*/ 2 w 8"/>
                  <a:gd name="T1" fmla="*/ 5 h 6"/>
                  <a:gd name="T2" fmla="*/ 7 w 8"/>
                  <a:gd name="T3" fmla="*/ 2 h 6"/>
                  <a:gd name="T4" fmla="*/ 6 w 8"/>
                  <a:gd name="T5" fmla="*/ 1 h 6"/>
                  <a:gd name="T6" fmla="*/ 1 w 8"/>
                  <a:gd name="T7" fmla="*/ 4 h 6"/>
                  <a:gd name="T8" fmla="*/ 2 w 8"/>
                  <a:gd name="T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6">
                    <a:moveTo>
                      <a:pt x="2" y="5"/>
                    </a:moveTo>
                    <a:cubicBezTo>
                      <a:pt x="4" y="4"/>
                      <a:pt x="5" y="3"/>
                      <a:pt x="7" y="2"/>
                    </a:cubicBezTo>
                    <a:cubicBezTo>
                      <a:pt x="8" y="1"/>
                      <a:pt x="7" y="0"/>
                      <a:pt x="6" y="1"/>
                    </a:cubicBezTo>
                    <a:cubicBezTo>
                      <a:pt x="4" y="2"/>
                      <a:pt x="3" y="3"/>
                      <a:pt x="1" y="4"/>
                    </a:cubicBezTo>
                    <a:cubicBezTo>
                      <a:pt x="0" y="4"/>
                      <a:pt x="1" y="6"/>
                      <a:pt x="2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4" name="Freeform 190"/>
              <p:cNvSpPr/>
              <p:nvPr/>
            </p:nvSpPr>
            <p:spPr bwMode="auto">
              <a:xfrm>
                <a:off x="400" y="4426"/>
                <a:ext cx="5" cy="18"/>
              </a:xfrm>
              <a:custGeom>
                <a:avLst/>
                <a:gdLst>
                  <a:gd name="T0" fmla="*/ 1 w 2"/>
                  <a:gd name="T1" fmla="*/ 7 h 7"/>
                  <a:gd name="T2" fmla="*/ 2 w 2"/>
                  <a:gd name="T3" fmla="*/ 1 h 7"/>
                  <a:gd name="T4" fmla="*/ 1 w 2"/>
                  <a:gd name="T5" fmla="*/ 1 h 7"/>
                  <a:gd name="T6" fmla="*/ 0 w 2"/>
                  <a:gd name="T7" fmla="*/ 6 h 7"/>
                  <a:gd name="T8" fmla="*/ 1 w 2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7">
                    <a:moveTo>
                      <a:pt x="1" y="7"/>
                    </a:moveTo>
                    <a:cubicBezTo>
                      <a:pt x="2" y="5"/>
                      <a:pt x="2" y="3"/>
                      <a:pt x="2" y="1"/>
                    </a:cubicBezTo>
                    <a:cubicBezTo>
                      <a:pt x="2" y="0"/>
                      <a:pt x="1" y="0"/>
                      <a:pt x="1" y="1"/>
                    </a:cubicBezTo>
                    <a:cubicBezTo>
                      <a:pt x="1" y="3"/>
                      <a:pt x="1" y="4"/>
                      <a:pt x="0" y="6"/>
                    </a:cubicBezTo>
                    <a:cubicBezTo>
                      <a:pt x="0" y="7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5" name="Freeform 191"/>
              <p:cNvSpPr/>
              <p:nvPr/>
            </p:nvSpPr>
            <p:spPr bwMode="auto">
              <a:xfrm>
                <a:off x="341" y="4418"/>
                <a:ext cx="8" cy="10"/>
              </a:xfrm>
              <a:custGeom>
                <a:avLst/>
                <a:gdLst>
                  <a:gd name="T0" fmla="*/ 3 w 3"/>
                  <a:gd name="T1" fmla="*/ 4 h 4"/>
                  <a:gd name="T2" fmla="*/ 1 w 3"/>
                  <a:gd name="T3" fmla="*/ 0 h 4"/>
                  <a:gd name="T4" fmla="*/ 1 w 3"/>
                  <a:gd name="T5" fmla="*/ 2 h 4"/>
                  <a:gd name="T6" fmla="*/ 1 w 3"/>
                  <a:gd name="T7" fmla="*/ 2 h 4"/>
                  <a:gd name="T8" fmla="*/ 2 w 3"/>
                  <a:gd name="T9" fmla="*/ 4 h 4"/>
                  <a:gd name="T10" fmla="*/ 3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3" y="2"/>
                      <a:pt x="2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6" name="Freeform 192"/>
              <p:cNvSpPr/>
              <p:nvPr/>
            </p:nvSpPr>
            <p:spPr bwMode="auto">
              <a:xfrm>
                <a:off x="267" y="4444"/>
                <a:ext cx="24" cy="6"/>
              </a:xfrm>
              <a:custGeom>
                <a:avLst/>
                <a:gdLst>
                  <a:gd name="T0" fmla="*/ 8 w 9"/>
                  <a:gd name="T1" fmla="*/ 1 h 2"/>
                  <a:gd name="T2" fmla="*/ 1 w 9"/>
                  <a:gd name="T3" fmla="*/ 0 h 2"/>
                  <a:gd name="T4" fmla="*/ 1 w 9"/>
                  <a:gd name="T5" fmla="*/ 2 h 2"/>
                  <a:gd name="T6" fmla="*/ 8 w 9"/>
                  <a:gd name="T7" fmla="*/ 2 h 2"/>
                  <a:gd name="T8" fmla="*/ 8 w 9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">
                    <a:moveTo>
                      <a:pt x="8" y="1"/>
                    </a:moveTo>
                    <a:cubicBezTo>
                      <a:pt x="5" y="1"/>
                      <a:pt x="3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ubicBezTo>
                      <a:pt x="3" y="2"/>
                      <a:pt x="5" y="2"/>
                      <a:pt x="8" y="2"/>
                    </a:cubicBezTo>
                    <a:cubicBezTo>
                      <a:pt x="9" y="2"/>
                      <a:pt x="9" y="1"/>
                      <a:pt x="8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7" name="Freeform 193"/>
              <p:cNvSpPr/>
              <p:nvPr/>
            </p:nvSpPr>
            <p:spPr bwMode="auto">
              <a:xfrm>
                <a:off x="229" y="4485"/>
                <a:ext cx="22" cy="8"/>
              </a:xfrm>
              <a:custGeom>
                <a:avLst/>
                <a:gdLst>
                  <a:gd name="T0" fmla="*/ 7 w 8"/>
                  <a:gd name="T1" fmla="*/ 0 h 3"/>
                  <a:gd name="T2" fmla="*/ 1 w 8"/>
                  <a:gd name="T3" fmla="*/ 1 h 3"/>
                  <a:gd name="T4" fmla="*/ 1 w 8"/>
                  <a:gd name="T5" fmla="*/ 3 h 3"/>
                  <a:gd name="T6" fmla="*/ 7 w 8"/>
                  <a:gd name="T7" fmla="*/ 2 h 3"/>
                  <a:gd name="T8" fmla="*/ 7 w 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">
                    <a:moveTo>
                      <a:pt x="7" y="0"/>
                    </a:moveTo>
                    <a:cubicBezTo>
                      <a:pt x="5" y="0"/>
                      <a:pt x="3" y="0"/>
                      <a:pt x="1" y="1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3" y="2"/>
                      <a:pt x="5" y="2"/>
                      <a:pt x="7" y="2"/>
                    </a:cubicBezTo>
                    <a:cubicBezTo>
                      <a:pt x="8" y="2"/>
                      <a:pt x="8" y="0"/>
                      <a:pt x="7" y="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8" name="Freeform 194"/>
              <p:cNvSpPr/>
              <p:nvPr/>
            </p:nvSpPr>
            <p:spPr bwMode="auto">
              <a:xfrm>
                <a:off x="200" y="4541"/>
                <a:ext cx="24" cy="24"/>
              </a:xfrm>
              <a:custGeom>
                <a:avLst/>
                <a:gdLst>
                  <a:gd name="T0" fmla="*/ 7 w 9"/>
                  <a:gd name="T1" fmla="*/ 1 h 9"/>
                  <a:gd name="T2" fmla="*/ 1 w 9"/>
                  <a:gd name="T3" fmla="*/ 7 h 9"/>
                  <a:gd name="T4" fmla="*/ 2 w 9"/>
                  <a:gd name="T5" fmla="*/ 8 h 9"/>
                  <a:gd name="T6" fmla="*/ 8 w 9"/>
                  <a:gd name="T7" fmla="*/ 2 h 9"/>
                  <a:gd name="T8" fmla="*/ 7 w 9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7" y="1"/>
                    </a:moveTo>
                    <a:cubicBezTo>
                      <a:pt x="5" y="3"/>
                      <a:pt x="3" y="5"/>
                      <a:pt x="1" y="7"/>
                    </a:cubicBezTo>
                    <a:cubicBezTo>
                      <a:pt x="0" y="8"/>
                      <a:pt x="1" y="9"/>
                      <a:pt x="2" y="8"/>
                    </a:cubicBezTo>
                    <a:cubicBezTo>
                      <a:pt x="4" y="6"/>
                      <a:pt x="6" y="4"/>
                      <a:pt x="8" y="2"/>
                    </a:cubicBezTo>
                    <a:cubicBezTo>
                      <a:pt x="9" y="1"/>
                      <a:pt x="8" y="0"/>
                      <a:pt x="7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9" name="Freeform 195"/>
              <p:cNvSpPr/>
              <p:nvPr/>
            </p:nvSpPr>
            <p:spPr bwMode="auto">
              <a:xfrm>
                <a:off x="296" y="4498"/>
                <a:ext cx="67" cy="72"/>
              </a:xfrm>
              <a:custGeom>
                <a:avLst/>
                <a:gdLst>
                  <a:gd name="T0" fmla="*/ 12 w 25"/>
                  <a:gd name="T1" fmla="*/ 26 h 27"/>
                  <a:gd name="T2" fmla="*/ 7 w 25"/>
                  <a:gd name="T3" fmla="*/ 14 h 27"/>
                  <a:gd name="T4" fmla="*/ 6 w 25"/>
                  <a:gd name="T5" fmla="*/ 8 h 27"/>
                  <a:gd name="T6" fmla="*/ 8 w 25"/>
                  <a:gd name="T7" fmla="*/ 3 h 27"/>
                  <a:gd name="T8" fmla="*/ 11 w 25"/>
                  <a:gd name="T9" fmla="*/ 7 h 27"/>
                  <a:gd name="T10" fmla="*/ 12 w 25"/>
                  <a:gd name="T11" fmla="*/ 8 h 27"/>
                  <a:gd name="T12" fmla="*/ 24 w 25"/>
                  <a:gd name="T13" fmla="*/ 6 h 27"/>
                  <a:gd name="T14" fmla="*/ 23 w 25"/>
                  <a:gd name="T15" fmla="*/ 5 h 27"/>
                  <a:gd name="T16" fmla="*/ 16 w 25"/>
                  <a:gd name="T17" fmla="*/ 12 h 27"/>
                  <a:gd name="T18" fmla="*/ 13 w 25"/>
                  <a:gd name="T19" fmla="*/ 21 h 27"/>
                  <a:gd name="T20" fmla="*/ 14 w 25"/>
                  <a:gd name="T21" fmla="*/ 22 h 27"/>
                  <a:gd name="T22" fmla="*/ 19 w 25"/>
                  <a:gd name="T23" fmla="*/ 12 h 27"/>
                  <a:gd name="T24" fmla="*/ 24 w 25"/>
                  <a:gd name="T25" fmla="*/ 5 h 27"/>
                  <a:gd name="T26" fmla="*/ 24 w 25"/>
                  <a:gd name="T27" fmla="*/ 4 h 27"/>
                  <a:gd name="T28" fmla="*/ 16 w 25"/>
                  <a:gd name="T29" fmla="*/ 6 h 27"/>
                  <a:gd name="T30" fmla="*/ 12 w 25"/>
                  <a:gd name="T31" fmla="*/ 4 h 27"/>
                  <a:gd name="T32" fmla="*/ 12 w 25"/>
                  <a:gd name="T33" fmla="*/ 2 h 27"/>
                  <a:gd name="T34" fmla="*/ 7 w 25"/>
                  <a:gd name="T35" fmla="*/ 2 h 27"/>
                  <a:gd name="T36" fmla="*/ 10 w 25"/>
                  <a:gd name="T37" fmla="*/ 27 h 27"/>
                  <a:gd name="T38" fmla="*/ 12 w 25"/>
                  <a:gd name="T3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5" h="27">
                    <a:moveTo>
                      <a:pt x="12" y="26"/>
                    </a:moveTo>
                    <a:cubicBezTo>
                      <a:pt x="10" y="22"/>
                      <a:pt x="8" y="18"/>
                      <a:pt x="7" y="14"/>
                    </a:cubicBezTo>
                    <a:cubicBezTo>
                      <a:pt x="6" y="12"/>
                      <a:pt x="6" y="10"/>
                      <a:pt x="6" y="8"/>
                    </a:cubicBezTo>
                    <a:cubicBezTo>
                      <a:pt x="6" y="6"/>
                      <a:pt x="7" y="4"/>
                      <a:pt x="8" y="3"/>
                    </a:cubicBezTo>
                    <a:cubicBezTo>
                      <a:pt x="11" y="0"/>
                      <a:pt x="11" y="6"/>
                      <a:pt x="11" y="7"/>
                    </a:cubicBezTo>
                    <a:cubicBezTo>
                      <a:pt x="11" y="7"/>
                      <a:pt x="11" y="8"/>
                      <a:pt x="12" y="8"/>
                    </a:cubicBezTo>
                    <a:cubicBezTo>
                      <a:pt x="16" y="7"/>
                      <a:pt x="20" y="5"/>
                      <a:pt x="24" y="6"/>
                    </a:cubicBezTo>
                    <a:cubicBezTo>
                      <a:pt x="24" y="5"/>
                      <a:pt x="23" y="5"/>
                      <a:pt x="23" y="5"/>
                    </a:cubicBezTo>
                    <a:cubicBezTo>
                      <a:pt x="21" y="7"/>
                      <a:pt x="19" y="10"/>
                      <a:pt x="16" y="12"/>
                    </a:cubicBezTo>
                    <a:cubicBezTo>
                      <a:pt x="14" y="15"/>
                      <a:pt x="13" y="18"/>
                      <a:pt x="13" y="21"/>
                    </a:cubicBezTo>
                    <a:cubicBezTo>
                      <a:pt x="13" y="22"/>
                      <a:pt x="14" y="23"/>
                      <a:pt x="14" y="22"/>
                    </a:cubicBezTo>
                    <a:cubicBezTo>
                      <a:pt x="15" y="18"/>
                      <a:pt x="16" y="15"/>
                      <a:pt x="19" y="12"/>
                    </a:cubicBezTo>
                    <a:cubicBezTo>
                      <a:pt x="21" y="10"/>
                      <a:pt x="23" y="8"/>
                      <a:pt x="24" y="5"/>
                    </a:cubicBezTo>
                    <a:cubicBezTo>
                      <a:pt x="25" y="5"/>
                      <a:pt x="24" y="4"/>
                      <a:pt x="24" y="4"/>
                    </a:cubicBezTo>
                    <a:cubicBezTo>
                      <a:pt x="21" y="4"/>
                      <a:pt x="18" y="5"/>
                      <a:pt x="16" y="6"/>
                    </a:cubicBezTo>
                    <a:cubicBezTo>
                      <a:pt x="14" y="6"/>
                      <a:pt x="13" y="6"/>
                      <a:pt x="12" y="4"/>
                    </a:cubicBezTo>
                    <a:cubicBezTo>
                      <a:pt x="12" y="4"/>
                      <a:pt x="12" y="3"/>
                      <a:pt x="12" y="2"/>
                    </a:cubicBezTo>
                    <a:cubicBezTo>
                      <a:pt x="10" y="0"/>
                      <a:pt x="9" y="0"/>
                      <a:pt x="7" y="2"/>
                    </a:cubicBezTo>
                    <a:cubicBezTo>
                      <a:pt x="0" y="8"/>
                      <a:pt x="8" y="21"/>
                      <a:pt x="10" y="27"/>
                    </a:cubicBezTo>
                    <a:cubicBezTo>
                      <a:pt x="11" y="27"/>
                      <a:pt x="12" y="27"/>
                      <a:pt x="12" y="2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0" name="Freeform 196"/>
              <p:cNvSpPr/>
              <p:nvPr/>
            </p:nvSpPr>
            <p:spPr bwMode="auto">
              <a:xfrm>
                <a:off x="-984" y="1015"/>
                <a:ext cx="221" cy="227"/>
              </a:xfrm>
              <a:custGeom>
                <a:avLst/>
                <a:gdLst>
                  <a:gd name="T0" fmla="*/ 19 w 83"/>
                  <a:gd name="T1" fmla="*/ 54 h 85"/>
                  <a:gd name="T2" fmla="*/ 8 w 83"/>
                  <a:gd name="T3" fmla="*/ 20 h 85"/>
                  <a:gd name="T4" fmla="*/ 47 w 83"/>
                  <a:gd name="T5" fmla="*/ 4 h 85"/>
                  <a:gd name="T6" fmla="*/ 73 w 83"/>
                  <a:gd name="T7" fmla="*/ 41 h 85"/>
                  <a:gd name="T8" fmla="*/ 31 w 83"/>
                  <a:gd name="T9" fmla="*/ 50 h 85"/>
                  <a:gd name="T10" fmla="*/ 31 w 83"/>
                  <a:gd name="T11" fmla="*/ 52 h 85"/>
                  <a:gd name="T12" fmla="*/ 56 w 83"/>
                  <a:gd name="T13" fmla="*/ 59 h 85"/>
                  <a:gd name="T14" fmla="*/ 56 w 83"/>
                  <a:gd name="T15" fmla="*/ 58 h 85"/>
                  <a:gd name="T16" fmla="*/ 29 w 83"/>
                  <a:gd name="T17" fmla="*/ 62 h 85"/>
                  <a:gd name="T18" fmla="*/ 29 w 83"/>
                  <a:gd name="T19" fmla="*/ 64 h 85"/>
                  <a:gd name="T20" fmla="*/ 49 w 83"/>
                  <a:gd name="T21" fmla="*/ 67 h 85"/>
                  <a:gd name="T22" fmla="*/ 49 w 83"/>
                  <a:gd name="T23" fmla="*/ 66 h 85"/>
                  <a:gd name="T24" fmla="*/ 35 w 83"/>
                  <a:gd name="T25" fmla="*/ 69 h 85"/>
                  <a:gd name="T26" fmla="*/ 35 w 83"/>
                  <a:gd name="T27" fmla="*/ 70 h 85"/>
                  <a:gd name="T28" fmla="*/ 45 w 83"/>
                  <a:gd name="T29" fmla="*/ 72 h 85"/>
                  <a:gd name="T30" fmla="*/ 45 w 83"/>
                  <a:gd name="T31" fmla="*/ 70 h 85"/>
                  <a:gd name="T32" fmla="*/ 35 w 83"/>
                  <a:gd name="T33" fmla="*/ 77 h 85"/>
                  <a:gd name="T34" fmla="*/ 35 w 83"/>
                  <a:gd name="T35" fmla="*/ 78 h 85"/>
                  <a:gd name="T36" fmla="*/ 38 w 83"/>
                  <a:gd name="T37" fmla="*/ 84 h 85"/>
                  <a:gd name="T38" fmla="*/ 40 w 83"/>
                  <a:gd name="T39" fmla="*/ 84 h 85"/>
                  <a:gd name="T40" fmla="*/ 40 w 83"/>
                  <a:gd name="T41" fmla="*/ 80 h 85"/>
                  <a:gd name="T42" fmla="*/ 40 w 83"/>
                  <a:gd name="T43" fmla="*/ 79 h 85"/>
                  <a:gd name="T44" fmla="*/ 39 w 83"/>
                  <a:gd name="T45" fmla="*/ 76 h 85"/>
                  <a:gd name="T46" fmla="*/ 46 w 83"/>
                  <a:gd name="T47" fmla="*/ 72 h 85"/>
                  <a:gd name="T48" fmla="*/ 45 w 83"/>
                  <a:gd name="T49" fmla="*/ 70 h 85"/>
                  <a:gd name="T50" fmla="*/ 35 w 83"/>
                  <a:gd name="T51" fmla="*/ 69 h 85"/>
                  <a:gd name="T52" fmla="*/ 35 w 83"/>
                  <a:gd name="T53" fmla="*/ 70 h 85"/>
                  <a:gd name="T54" fmla="*/ 50 w 83"/>
                  <a:gd name="T55" fmla="*/ 67 h 85"/>
                  <a:gd name="T56" fmla="*/ 50 w 83"/>
                  <a:gd name="T57" fmla="*/ 66 h 85"/>
                  <a:gd name="T58" fmla="*/ 30 w 83"/>
                  <a:gd name="T59" fmla="*/ 62 h 85"/>
                  <a:gd name="T60" fmla="*/ 30 w 83"/>
                  <a:gd name="T61" fmla="*/ 64 h 85"/>
                  <a:gd name="T62" fmla="*/ 56 w 83"/>
                  <a:gd name="T63" fmla="*/ 59 h 85"/>
                  <a:gd name="T64" fmla="*/ 56 w 83"/>
                  <a:gd name="T65" fmla="*/ 58 h 85"/>
                  <a:gd name="T66" fmla="*/ 31 w 83"/>
                  <a:gd name="T67" fmla="*/ 50 h 85"/>
                  <a:gd name="T68" fmla="*/ 31 w 83"/>
                  <a:gd name="T69" fmla="*/ 52 h 85"/>
                  <a:gd name="T70" fmla="*/ 77 w 83"/>
                  <a:gd name="T71" fmla="*/ 35 h 85"/>
                  <a:gd name="T72" fmla="*/ 46 w 83"/>
                  <a:gd name="T73" fmla="*/ 2 h 85"/>
                  <a:gd name="T74" fmla="*/ 5 w 83"/>
                  <a:gd name="T75" fmla="*/ 22 h 85"/>
                  <a:gd name="T76" fmla="*/ 19 w 83"/>
                  <a:gd name="T77" fmla="*/ 56 h 85"/>
                  <a:gd name="T78" fmla="*/ 19 w 83"/>
                  <a:gd name="T79" fmla="*/ 5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3" h="85">
                    <a:moveTo>
                      <a:pt x="19" y="54"/>
                    </a:moveTo>
                    <a:cubicBezTo>
                      <a:pt x="1" y="54"/>
                      <a:pt x="2" y="31"/>
                      <a:pt x="8" y="20"/>
                    </a:cubicBezTo>
                    <a:cubicBezTo>
                      <a:pt x="15" y="6"/>
                      <a:pt x="33" y="2"/>
                      <a:pt x="47" y="4"/>
                    </a:cubicBezTo>
                    <a:cubicBezTo>
                      <a:pt x="63" y="7"/>
                      <a:pt x="83" y="23"/>
                      <a:pt x="73" y="41"/>
                    </a:cubicBezTo>
                    <a:cubicBezTo>
                      <a:pt x="66" y="55"/>
                      <a:pt x="43" y="47"/>
                      <a:pt x="31" y="50"/>
                    </a:cubicBezTo>
                    <a:cubicBezTo>
                      <a:pt x="30" y="50"/>
                      <a:pt x="30" y="51"/>
                      <a:pt x="31" y="52"/>
                    </a:cubicBezTo>
                    <a:cubicBezTo>
                      <a:pt x="39" y="56"/>
                      <a:pt x="48" y="56"/>
                      <a:pt x="56" y="59"/>
                    </a:cubicBezTo>
                    <a:cubicBezTo>
                      <a:pt x="56" y="58"/>
                      <a:pt x="56" y="58"/>
                      <a:pt x="56" y="58"/>
                    </a:cubicBezTo>
                    <a:cubicBezTo>
                      <a:pt x="47" y="60"/>
                      <a:pt x="38" y="61"/>
                      <a:pt x="29" y="62"/>
                    </a:cubicBezTo>
                    <a:cubicBezTo>
                      <a:pt x="28" y="62"/>
                      <a:pt x="28" y="64"/>
                      <a:pt x="29" y="64"/>
                    </a:cubicBezTo>
                    <a:cubicBezTo>
                      <a:pt x="36" y="65"/>
                      <a:pt x="43" y="66"/>
                      <a:pt x="49" y="67"/>
                    </a:cubicBezTo>
                    <a:cubicBezTo>
                      <a:pt x="49" y="67"/>
                      <a:pt x="49" y="66"/>
                      <a:pt x="49" y="66"/>
                    </a:cubicBezTo>
                    <a:cubicBezTo>
                      <a:pt x="44" y="66"/>
                      <a:pt x="40" y="68"/>
                      <a:pt x="35" y="69"/>
                    </a:cubicBezTo>
                    <a:cubicBezTo>
                      <a:pt x="34" y="69"/>
                      <a:pt x="34" y="70"/>
                      <a:pt x="35" y="70"/>
                    </a:cubicBezTo>
                    <a:cubicBezTo>
                      <a:pt x="39" y="70"/>
                      <a:pt x="42" y="71"/>
                      <a:pt x="45" y="72"/>
                    </a:cubicBezTo>
                    <a:cubicBezTo>
                      <a:pt x="45" y="71"/>
                      <a:pt x="45" y="71"/>
                      <a:pt x="45" y="70"/>
                    </a:cubicBezTo>
                    <a:cubicBezTo>
                      <a:pt x="42" y="72"/>
                      <a:pt x="39" y="75"/>
                      <a:pt x="35" y="77"/>
                    </a:cubicBezTo>
                    <a:cubicBezTo>
                      <a:pt x="35" y="77"/>
                      <a:pt x="35" y="78"/>
                      <a:pt x="35" y="78"/>
                    </a:cubicBezTo>
                    <a:cubicBezTo>
                      <a:pt x="39" y="81"/>
                      <a:pt x="38" y="81"/>
                      <a:pt x="38" y="84"/>
                    </a:cubicBezTo>
                    <a:cubicBezTo>
                      <a:pt x="39" y="85"/>
                      <a:pt x="40" y="85"/>
                      <a:pt x="40" y="84"/>
                    </a:cubicBezTo>
                    <a:cubicBezTo>
                      <a:pt x="40" y="83"/>
                      <a:pt x="40" y="82"/>
                      <a:pt x="40" y="80"/>
                    </a:cubicBezTo>
                    <a:cubicBezTo>
                      <a:pt x="41" y="80"/>
                      <a:pt x="41" y="80"/>
                      <a:pt x="40" y="79"/>
                    </a:cubicBezTo>
                    <a:cubicBezTo>
                      <a:pt x="37" y="78"/>
                      <a:pt x="37" y="78"/>
                      <a:pt x="39" y="76"/>
                    </a:cubicBezTo>
                    <a:cubicBezTo>
                      <a:pt x="42" y="75"/>
                      <a:pt x="44" y="73"/>
                      <a:pt x="46" y="72"/>
                    </a:cubicBezTo>
                    <a:cubicBezTo>
                      <a:pt x="47" y="71"/>
                      <a:pt x="46" y="70"/>
                      <a:pt x="45" y="70"/>
                    </a:cubicBezTo>
                    <a:cubicBezTo>
                      <a:pt x="42" y="70"/>
                      <a:pt x="39" y="68"/>
                      <a:pt x="35" y="69"/>
                    </a:cubicBezTo>
                    <a:cubicBezTo>
                      <a:pt x="35" y="69"/>
                      <a:pt x="35" y="70"/>
                      <a:pt x="35" y="70"/>
                    </a:cubicBezTo>
                    <a:cubicBezTo>
                      <a:pt x="40" y="69"/>
                      <a:pt x="45" y="68"/>
                      <a:pt x="50" y="67"/>
                    </a:cubicBezTo>
                    <a:cubicBezTo>
                      <a:pt x="50" y="67"/>
                      <a:pt x="50" y="66"/>
                      <a:pt x="50" y="66"/>
                    </a:cubicBezTo>
                    <a:cubicBezTo>
                      <a:pt x="43" y="64"/>
                      <a:pt x="36" y="64"/>
                      <a:pt x="30" y="62"/>
                    </a:cubicBezTo>
                    <a:cubicBezTo>
                      <a:pt x="30" y="63"/>
                      <a:pt x="30" y="63"/>
                      <a:pt x="30" y="64"/>
                    </a:cubicBezTo>
                    <a:cubicBezTo>
                      <a:pt x="38" y="62"/>
                      <a:pt x="48" y="62"/>
                      <a:pt x="56" y="59"/>
                    </a:cubicBezTo>
                    <a:cubicBezTo>
                      <a:pt x="57" y="59"/>
                      <a:pt x="57" y="58"/>
                      <a:pt x="56" y="58"/>
                    </a:cubicBezTo>
                    <a:cubicBezTo>
                      <a:pt x="48" y="54"/>
                      <a:pt x="39" y="54"/>
                      <a:pt x="31" y="50"/>
                    </a:cubicBezTo>
                    <a:cubicBezTo>
                      <a:pt x="31" y="51"/>
                      <a:pt x="31" y="51"/>
                      <a:pt x="31" y="52"/>
                    </a:cubicBezTo>
                    <a:cubicBezTo>
                      <a:pt x="46" y="48"/>
                      <a:pt x="72" y="57"/>
                      <a:pt x="77" y="35"/>
                    </a:cubicBezTo>
                    <a:cubicBezTo>
                      <a:pt x="81" y="18"/>
                      <a:pt x="61" y="4"/>
                      <a:pt x="46" y="2"/>
                    </a:cubicBezTo>
                    <a:cubicBezTo>
                      <a:pt x="30" y="0"/>
                      <a:pt x="12" y="6"/>
                      <a:pt x="5" y="22"/>
                    </a:cubicBezTo>
                    <a:cubicBezTo>
                      <a:pt x="0" y="34"/>
                      <a:pt x="2" y="56"/>
                      <a:pt x="19" y="56"/>
                    </a:cubicBezTo>
                    <a:cubicBezTo>
                      <a:pt x="20" y="56"/>
                      <a:pt x="20" y="54"/>
                      <a:pt x="19" y="5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1" name="Freeform 197"/>
              <p:cNvSpPr/>
              <p:nvPr/>
            </p:nvSpPr>
            <p:spPr bwMode="auto">
              <a:xfrm>
                <a:off x="-776" y="1052"/>
                <a:ext cx="19" cy="16"/>
              </a:xfrm>
              <a:custGeom>
                <a:avLst/>
                <a:gdLst>
                  <a:gd name="T0" fmla="*/ 2 w 7"/>
                  <a:gd name="T1" fmla="*/ 5 h 6"/>
                  <a:gd name="T2" fmla="*/ 7 w 7"/>
                  <a:gd name="T3" fmla="*/ 2 h 6"/>
                  <a:gd name="T4" fmla="*/ 6 w 7"/>
                  <a:gd name="T5" fmla="*/ 1 h 6"/>
                  <a:gd name="T6" fmla="*/ 1 w 7"/>
                  <a:gd name="T7" fmla="*/ 4 h 6"/>
                  <a:gd name="T8" fmla="*/ 2 w 7"/>
                  <a:gd name="T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6">
                    <a:moveTo>
                      <a:pt x="2" y="5"/>
                    </a:moveTo>
                    <a:cubicBezTo>
                      <a:pt x="3" y="4"/>
                      <a:pt x="5" y="3"/>
                      <a:pt x="7" y="2"/>
                    </a:cubicBezTo>
                    <a:cubicBezTo>
                      <a:pt x="7" y="2"/>
                      <a:pt x="7" y="0"/>
                      <a:pt x="6" y="1"/>
                    </a:cubicBezTo>
                    <a:cubicBezTo>
                      <a:pt x="4" y="2"/>
                      <a:pt x="3" y="3"/>
                      <a:pt x="1" y="4"/>
                    </a:cubicBezTo>
                    <a:cubicBezTo>
                      <a:pt x="0" y="5"/>
                      <a:pt x="1" y="6"/>
                      <a:pt x="2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2" name="Freeform 198"/>
              <p:cNvSpPr/>
              <p:nvPr/>
            </p:nvSpPr>
            <p:spPr bwMode="auto">
              <a:xfrm>
                <a:off x="-832" y="999"/>
                <a:ext cx="8" cy="19"/>
              </a:xfrm>
              <a:custGeom>
                <a:avLst/>
                <a:gdLst>
                  <a:gd name="T0" fmla="*/ 2 w 3"/>
                  <a:gd name="T1" fmla="*/ 6 h 7"/>
                  <a:gd name="T2" fmla="*/ 3 w 3"/>
                  <a:gd name="T3" fmla="*/ 1 h 7"/>
                  <a:gd name="T4" fmla="*/ 1 w 3"/>
                  <a:gd name="T5" fmla="*/ 1 h 7"/>
                  <a:gd name="T6" fmla="*/ 1 w 3"/>
                  <a:gd name="T7" fmla="*/ 5 h 7"/>
                  <a:gd name="T8" fmla="*/ 2 w 3"/>
                  <a:gd name="T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7">
                    <a:moveTo>
                      <a:pt x="2" y="6"/>
                    </a:moveTo>
                    <a:cubicBezTo>
                      <a:pt x="3" y="4"/>
                      <a:pt x="3" y="2"/>
                      <a:pt x="3" y="1"/>
                    </a:cubicBezTo>
                    <a:cubicBezTo>
                      <a:pt x="3" y="0"/>
                      <a:pt x="1" y="0"/>
                      <a:pt x="1" y="1"/>
                    </a:cubicBezTo>
                    <a:cubicBezTo>
                      <a:pt x="1" y="2"/>
                      <a:pt x="1" y="4"/>
                      <a:pt x="1" y="5"/>
                    </a:cubicBezTo>
                    <a:cubicBezTo>
                      <a:pt x="0" y="6"/>
                      <a:pt x="2" y="7"/>
                      <a:pt x="2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3" name="Freeform 199"/>
              <p:cNvSpPr/>
              <p:nvPr/>
            </p:nvSpPr>
            <p:spPr bwMode="auto">
              <a:xfrm>
                <a:off x="-888" y="988"/>
                <a:ext cx="8" cy="14"/>
              </a:xfrm>
              <a:custGeom>
                <a:avLst/>
                <a:gdLst>
                  <a:gd name="T0" fmla="*/ 3 w 3"/>
                  <a:gd name="T1" fmla="*/ 4 h 5"/>
                  <a:gd name="T2" fmla="*/ 1 w 3"/>
                  <a:gd name="T3" fmla="*/ 1 h 5"/>
                  <a:gd name="T4" fmla="*/ 1 w 3"/>
                  <a:gd name="T5" fmla="*/ 2 h 5"/>
                  <a:gd name="T6" fmla="*/ 1 w 3"/>
                  <a:gd name="T7" fmla="*/ 3 h 5"/>
                  <a:gd name="T8" fmla="*/ 1 w 3"/>
                  <a:gd name="T9" fmla="*/ 4 h 5"/>
                  <a:gd name="T10" fmla="*/ 3 w 3"/>
                  <a:gd name="T11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3" y="4"/>
                    </a:moveTo>
                    <a:cubicBezTo>
                      <a:pt x="3" y="2"/>
                      <a:pt x="2" y="1"/>
                      <a:pt x="1" y="1"/>
                    </a:cubicBezTo>
                    <a:cubicBezTo>
                      <a:pt x="0" y="0"/>
                      <a:pt x="0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2" y="5"/>
                      <a:pt x="3" y="5"/>
                      <a:pt x="3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4" name="Freeform 200"/>
              <p:cNvSpPr/>
              <p:nvPr/>
            </p:nvSpPr>
            <p:spPr bwMode="auto">
              <a:xfrm>
                <a:off x="-965" y="1015"/>
                <a:ext cx="26" cy="8"/>
              </a:xfrm>
              <a:custGeom>
                <a:avLst/>
                <a:gdLst>
                  <a:gd name="T0" fmla="*/ 9 w 10"/>
                  <a:gd name="T1" fmla="*/ 1 h 3"/>
                  <a:gd name="T2" fmla="*/ 1 w 10"/>
                  <a:gd name="T3" fmla="*/ 0 h 3"/>
                  <a:gd name="T4" fmla="*/ 1 w 10"/>
                  <a:gd name="T5" fmla="*/ 2 h 3"/>
                  <a:gd name="T6" fmla="*/ 9 w 10"/>
                  <a:gd name="T7" fmla="*/ 3 h 3"/>
                  <a:gd name="T8" fmla="*/ 9 w 10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">
                    <a:moveTo>
                      <a:pt x="9" y="1"/>
                    </a:moveTo>
                    <a:cubicBezTo>
                      <a:pt x="6" y="1"/>
                      <a:pt x="4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ubicBezTo>
                      <a:pt x="4" y="2"/>
                      <a:pt x="6" y="3"/>
                      <a:pt x="9" y="3"/>
                    </a:cubicBezTo>
                    <a:cubicBezTo>
                      <a:pt x="10" y="3"/>
                      <a:pt x="10" y="1"/>
                      <a:pt x="9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5" name="Freeform 201"/>
              <p:cNvSpPr/>
              <p:nvPr/>
            </p:nvSpPr>
            <p:spPr bwMode="auto">
              <a:xfrm>
                <a:off x="-1003" y="1055"/>
                <a:ext cx="24" cy="8"/>
              </a:xfrm>
              <a:custGeom>
                <a:avLst/>
                <a:gdLst>
                  <a:gd name="T0" fmla="*/ 8 w 9"/>
                  <a:gd name="T1" fmla="*/ 1 h 3"/>
                  <a:gd name="T2" fmla="*/ 1 w 9"/>
                  <a:gd name="T3" fmla="*/ 1 h 3"/>
                  <a:gd name="T4" fmla="*/ 2 w 9"/>
                  <a:gd name="T5" fmla="*/ 3 h 3"/>
                  <a:gd name="T6" fmla="*/ 8 w 9"/>
                  <a:gd name="T7" fmla="*/ 2 h 3"/>
                  <a:gd name="T8" fmla="*/ 8 w 9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">
                    <a:moveTo>
                      <a:pt x="8" y="1"/>
                    </a:moveTo>
                    <a:cubicBezTo>
                      <a:pt x="6" y="1"/>
                      <a:pt x="3" y="0"/>
                      <a:pt x="1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4" y="2"/>
                      <a:pt x="6" y="2"/>
                      <a:pt x="8" y="2"/>
                    </a:cubicBezTo>
                    <a:cubicBezTo>
                      <a:pt x="9" y="2"/>
                      <a:pt x="9" y="1"/>
                      <a:pt x="8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6" name="Freeform 202"/>
              <p:cNvSpPr/>
              <p:nvPr/>
            </p:nvSpPr>
            <p:spPr bwMode="auto">
              <a:xfrm>
                <a:off x="-1029" y="1111"/>
                <a:ext cx="24" cy="24"/>
              </a:xfrm>
              <a:custGeom>
                <a:avLst/>
                <a:gdLst>
                  <a:gd name="T0" fmla="*/ 7 w 9"/>
                  <a:gd name="T1" fmla="*/ 1 h 9"/>
                  <a:gd name="T2" fmla="*/ 1 w 9"/>
                  <a:gd name="T3" fmla="*/ 7 h 9"/>
                  <a:gd name="T4" fmla="*/ 2 w 9"/>
                  <a:gd name="T5" fmla="*/ 8 h 9"/>
                  <a:gd name="T6" fmla="*/ 8 w 9"/>
                  <a:gd name="T7" fmla="*/ 2 h 9"/>
                  <a:gd name="T8" fmla="*/ 7 w 9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7" y="1"/>
                    </a:moveTo>
                    <a:cubicBezTo>
                      <a:pt x="5" y="3"/>
                      <a:pt x="3" y="5"/>
                      <a:pt x="1" y="7"/>
                    </a:cubicBezTo>
                    <a:cubicBezTo>
                      <a:pt x="0" y="8"/>
                      <a:pt x="1" y="9"/>
                      <a:pt x="2" y="8"/>
                    </a:cubicBezTo>
                    <a:cubicBezTo>
                      <a:pt x="4" y="6"/>
                      <a:pt x="6" y="4"/>
                      <a:pt x="8" y="2"/>
                    </a:cubicBezTo>
                    <a:cubicBezTo>
                      <a:pt x="9" y="1"/>
                      <a:pt x="8" y="0"/>
                      <a:pt x="7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7" name="Freeform 203"/>
              <p:cNvSpPr/>
              <p:nvPr/>
            </p:nvSpPr>
            <p:spPr bwMode="auto">
              <a:xfrm>
                <a:off x="-933" y="1068"/>
                <a:ext cx="66" cy="75"/>
              </a:xfrm>
              <a:custGeom>
                <a:avLst/>
                <a:gdLst>
                  <a:gd name="T0" fmla="*/ 12 w 25"/>
                  <a:gd name="T1" fmla="*/ 26 h 28"/>
                  <a:gd name="T2" fmla="*/ 7 w 25"/>
                  <a:gd name="T3" fmla="*/ 15 h 28"/>
                  <a:gd name="T4" fmla="*/ 6 w 25"/>
                  <a:gd name="T5" fmla="*/ 8 h 28"/>
                  <a:gd name="T6" fmla="*/ 8 w 25"/>
                  <a:gd name="T7" fmla="*/ 3 h 28"/>
                  <a:gd name="T8" fmla="*/ 11 w 25"/>
                  <a:gd name="T9" fmla="*/ 7 h 28"/>
                  <a:gd name="T10" fmla="*/ 11 w 25"/>
                  <a:gd name="T11" fmla="*/ 8 h 28"/>
                  <a:gd name="T12" fmla="*/ 24 w 25"/>
                  <a:gd name="T13" fmla="*/ 6 h 28"/>
                  <a:gd name="T14" fmla="*/ 23 w 25"/>
                  <a:gd name="T15" fmla="*/ 5 h 28"/>
                  <a:gd name="T16" fmla="*/ 16 w 25"/>
                  <a:gd name="T17" fmla="*/ 12 h 28"/>
                  <a:gd name="T18" fmla="*/ 13 w 25"/>
                  <a:gd name="T19" fmla="*/ 21 h 28"/>
                  <a:gd name="T20" fmla="*/ 14 w 25"/>
                  <a:gd name="T21" fmla="*/ 22 h 28"/>
                  <a:gd name="T22" fmla="*/ 18 w 25"/>
                  <a:gd name="T23" fmla="*/ 12 h 28"/>
                  <a:gd name="T24" fmla="*/ 24 w 25"/>
                  <a:gd name="T25" fmla="*/ 6 h 28"/>
                  <a:gd name="T26" fmla="*/ 24 w 25"/>
                  <a:gd name="T27" fmla="*/ 4 h 28"/>
                  <a:gd name="T28" fmla="*/ 16 w 25"/>
                  <a:gd name="T29" fmla="*/ 6 h 28"/>
                  <a:gd name="T30" fmla="*/ 12 w 25"/>
                  <a:gd name="T31" fmla="*/ 5 h 28"/>
                  <a:gd name="T32" fmla="*/ 12 w 25"/>
                  <a:gd name="T33" fmla="*/ 2 h 28"/>
                  <a:gd name="T34" fmla="*/ 7 w 25"/>
                  <a:gd name="T35" fmla="*/ 2 h 28"/>
                  <a:gd name="T36" fmla="*/ 10 w 25"/>
                  <a:gd name="T37" fmla="*/ 27 h 28"/>
                  <a:gd name="T38" fmla="*/ 12 w 25"/>
                  <a:gd name="T39" fmla="*/ 2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5" h="28">
                    <a:moveTo>
                      <a:pt x="12" y="26"/>
                    </a:moveTo>
                    <a:cubicBezTo>
                      <a:pt x="10" y="22"/>
                      <a:pt x="8" y="19"/>
                      <a:pt x="7" y="15"/>
                    </a:cubicBezTo>
                    <a:cubicBezTo>
                      <a:pt x="6" y="13"/>
                      <a:pt x="6" y="10"/>
                      <a:pt x="6" y="8"/>
                    </a:cubicBezTo>
                    <a:cubicBezTo>
                      <a:pt x="6" y="6"/>
                      <a:pt x="6" y="5"/>
                      <a:pt x="8" y="3"/>
                    </a:cubicBezTo>
                    <a:cubicBezTo>
                      <a:pt x="11" y="0"/>
                      <a:pt x="11" y="7"/>
                      <a:pt x="11" y="7"/>
                    </a:cubicBezTo>
                    <a:cubicBezTo>
                      <a:pt x="11" y="7"/>
                      <a:pt x="11" y="8"/>
                      <a:pt x="11" y="8"/>
                    </a:cubicBezTo>
                    <a:cubicBezTo>
                      <a:pt x="16" y="8"/>
                      <a:pt x="19" y="6"/>
                      <a:pt x="24" y="6"/>
                    </a:cubicBezTo>
                    <a:cubicBezTo>
                      <a:pt x="23" y="6"/>
                      <a:pt x="23" y="5"/>
                      <a:pt x="23" y="5"/>
                    </a:cubicBezTo>
                    <a:cubicBezTo>
                      <a:pt x="21" y="8"/>
                      <a:pt x="18" y="10"/>
                      <a:pt x="16" y="12"/>
                    </a:cubicBezTo>
                    <a:cubicBezTo>
                      <a:pt x="14" y="15"/>
                      <a:pt x="13" y="18"/>
                      <a:pt x="13" y="21"/>
                    </a:cubicBezTo>
                    <a:cubicBezTo>
                      <a:pt x="12" y="22"/>
                      <a:pt x="14" y="23"/>
                      <a:pt x="14" y="22"/>
                    </a:cubicBezTo>
                    <a:cubicBezTo>
                      <a:pt x="15" y="18"/>
                      <a:pt x="16" y="15"/>
                      <a:pt x="18" y="12"/>
                    </a:cubicBezTo>
                    <a:cubicBezTo>
                      <a:pt x="20" y="10"/>
                      <a:pt x="22" y="8"/>
                      <a:pt x="24" y="6"/>
                    </a:cubicBezTo>
                    <a:cubicBezTo>
                      <a:pt x="25" y="5"/>
                      <a:pt x="24" y="5"/>
                      <a:pt x="24" y="4"/>
                    </a:cubicBezTo>
                    <a:cubicBezTo>
                      <a:pt x="21" y="4"/>
                      <a:pt x="18" y="5"/>
                      <a:pt x="16" y="6"/>
                    </a:cubicBezTo>
                    <a:cubicBezTo>
                      <a:pt x="14" y="6"/>
                      <a:pt x="12" y="7"/>
                      <a:pt x="12" y="5"/>
                    </a:cubicBezTo>
                    <a:cubicBezTo>
                      <a:pt x="12" y="4"/>
                      <a:pt x="12" y="3"/>
                      <a:pt x="12" y="2"/>
                    </a:cubicBezTo>
                    <a:cubicBezTo>
                      <a:pt x="10" y="0"/>
                      <a:pt x="8" y="1"/>
                      <a:pt x="7" y="2"/>
                    </a:cubicBezTo>
                    <a:cubicBezTo>
                      <a:pt x="0" y="8"/>
                      <a:pt x="8" y="21"/>
                      <a:pt x="10" y="27"/>
                    </a:cubicBezTo>
                    <a:cubicBezTo>
                      <a:pt x="11" y="28"/>
                      <a:pt x="12" y="27"/>
                      <a:pt x="12" y="2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8" name="Freeform 204"/>
              <p:cNvSpPr/>
              <p:nvPr/>
            </p:nvSpPr>
            <p:spPr bwMode="auto">
              <a:xfrm>
                <a:off x="5928" y="4281"/>
                <a:ext cx="219" cy="228"/>
              </a:xfrm>
              <a:custGeom>
                <a:avLst/>
                <a:gdLst>
                  <a:gd name="T0" fmla="*/ 18 w 82"/>
                  <a:gd name="T1" fmla="*/ 54 h 85"/>
                  <a:gd name="T2" fmla="*/ 7 w 82"/>
                  <a:gd name="T3" fmla="*/ 20 h 85"/>
                  <a:gd name="T4" fmla="*/ 47 w 82"/>
                  <a:gd name="T5" fmla="*/ 3 h 85"/>
                  <a:gd name="T6" fmla="*/ 73 w 82"/>
                  <a:gd name="T7" fmla="*/ 40 h 85"/>
                  <a:gd name="T8" fmla="*/ 30 w 82"/>
                  <a:gd name="T9" fmla="*/ 50 h 85"/>
                  <a:gd name="T10" fmla="*/ 30 w 82"/>
                  <a:gd name="T11" fmla="*/ 51 h 85"/>
                  <a:gd name="T12" fmla="*/ 55 w 82"/>
                  <a:gd name="T13" fmla="*/ 58 h 85"/>
                  <a:gd name="T14" fmla="*/ 55 w 82"/>
                  <a:gd name="T15" fmla="*/ 57 h 85"/>
                  <a:gd name="T16" fmla="*/ 29 w 82"/>
                  <a:gd name="T17" fmla="*/ 62 h 85"/>
                  <a:gd name="T18" fmla="*/ 29 w 82"/>
                  <a:gd name="T19" fmla="*/ 63 h 85"/>
                  <a:gd name="T20" fmla="*/ 49 w 82"/>
                  <a:gd name="T21" fmla="*/ 66 h 85"/>
                  <a:gd name="T22" fmla="*/ 49 w 82"/>
                  <a:gd name="T23" fmla="*/ 65 h 85"/>
                  <a:gd name="T24" fmla="*/ 34 w 82"/>
                  <a:gd name="T25" fmla="*/ 68 h 85"/>
                  <a:gd name="T26" fmla="*/ 34 w 82"/>
                  <a:gd name="T27" fmla="*/ 70 h 85"/>
                  <a:gd name="T28" fmla="*/ 45 w 82"/>
                  <a:gd name="T29" fmla="*/ 71 h 85"/>
                  <a:gd name="T30" fmla="*/ 45 w 82"/>
                  <a:gd name="T31" fmla="*/ 70 h 85"/>
                  <a:gd name="T32" fmla="*/ 35 w 82"/>
                  <a:gd name="T33" fmla="*/ 76 h 85"/>
                  <a:gd name="T34" fmla="*/ 35 w 82"/>
                  <a:gd name="T35" fmla="*/ 78 h 85"/>
                  <a:gd name="T36" fmla="*/ 38 w 82"/>
                  <a:gd name="T37" fmla="*/ 84 h 85"/>
                  <a:gd name="T38" fmla="*/ 39 w 82"/>
                  <a:gd name="T39" fmla="*/ 83 h 85"/>
                  <a:gd name="T40" fmla="*/ 40 w 82"/>
                  <a:gd name="T41" fmla="*/ 80 h 85"/>
                  <a:gd name="T42" fmla="*/ 40 w 82"/>
                  <a:gd name="T43" fmla="*/ 79 h 85"/>
                  <a:gd name="T44" fmla="*/ 39 w 82"/>
                  <a:gd name="T45" fmla="*/ 76 h 85"/>
                  <a:gd name="T46" fmla="*/ 45 w 82"/>
                  <a:gd name="T47" fmla="*/ 71 h 85"/>
                  <a:gd name="T48" fmla="*/ 45 w 82"/>
                  <a:gd name="T49" fmla="*/ 70 h 85"/>
                  <a:gd name="T50" fmla="*/ 34 w 82"/>
                  <a:gd name="T51" fmla="*/ 68 h 85"/>
                  <a:gd name="T52" fmla="*/ 35 w 82"/>
                  <a:gd name="T53" fmla="*/ 70 h 85"/>
                  <a:gd name="T54" fmla="*/ 49 w 82"/>
                  <a:gd name="T55" fmla="*/ 66 h 85"/>
                  <a:gd name="T56" fmla="*/ 49 w 82"/>
                  <a:gd name="T57" fmla="*/ 65 h 85"/>
                  <a:gd name="T58" fmla="*/ 29 w 82"/>
                  <a:gd name="T59" fmla="*/ 62 h 85"/>
                  <a:gd name="T60" fmla="*/ 29 w 82"/>
                  <a:gd name="T61" fmla="*/ 63 h 85"/>
                  <a:gd name="T62" fmla="*/ 56 w 82"/>
                  <a:gd name="T63" fmla="*/ 58 h 85"/>
                  <a:gd name="T64" fmla="*/ 56 w 82"/>
                  <a:gd name="T65" fmla="*/ 57 h 85"/>
                  <a:gd name="T66" fmla="*/ 31 w 82"/>
                  <a:gd name="T67" fmla="*/ 50 h 85"/>
                  <a:gd name="T68" fmla="*/ 31 w 82"/>
                  <a:gd name="T69" fmla="*/ 51 h 85"/>
                  <a:gd name="T70" fmla="*/ 76 w 82"/>
                  <a:gd name="T71" fmla="*/ 35 h 85"/>
                  <a:gd name="T72" fmla="*/ 46 w 82"/>
                  <a:gd name="T73" fmla="*/ 2 h 85"/>
                  <a:gd name="T74" fmla="*/ 5 w 82"/>
                  <a:gd name="T75" fmla="*/ 22 h 85"/>
                  <a:gd name="T76" fmla="*/ 18 w 82"/>
                  <a:gd name="T77" fmla="*/ 55 h 85"/>
                  <a:gd name="T78" fmla="*/ 18 w 82"/>
                  <a:gd name="T79" fmla="*/ 5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2" h="85">
                    <a:moveTo>
                      <a:pt x="18" y="54"/>
                    </a:moveTo>
                    <a:cubicBezTo>
                      <a:pt x="1" y="54"/>
                      <a:pt x="2" y="30"/>
                      <a:pt x="7" y="20"/>
                    </a:cubicBezTo>
                    <a:cubicBezTo>
                      <a:pt x="15" y="5"/>
                      <a:pt x="32" y="1"/>
                      <a:pt x="47" y="3"/>
                    </a:cubicBezTo>
                    <a:cubicBezTo>
                      <a:pt x="62" y="6"/>
                      <a:pt x="82" y="23"/>
                      <a:pt x="73" y="40"/>
                    </a:cubicBezTo>
                    <a:cubicBezTo>
                      <a:pt x="65" y="54"/>
                      <a:pt x="43" y="47"/>
                      <a:pt x="30" y="50"/>
                    </a:cubicBezTo>
                    <a:cubicBezTo>
                      <a:pt x="30" y="50"/>
                      <a:pt x="29" y="51"/>
                      <a:pt x="30" y="51"/>
                    </a:cubicBezTo>
                    <a:cubicBezTo>
                      <a:pt x="38" y="55"/>
                      <a:pt x="47" y="55"/>
                      <a:pt x="55" y="58"/>
                    </a:cubicBezTo>
                    <a:cubicBezTo>
                      <a:pt x="55" y="58"/>
                      <a:pt x="55" y="57"/>
                      <a:pt x="55" y="57"/>
                    </a:cubicBezTo>
                    <a:cubicBezTo>
                      <a:pt x="47" y="60"/>
                      <a:pt x="38" y="60"/>
                      <a:pt x="29" y="62"/>
                    </a:cubicBezTo>
                    <a:cubicBezTo>
                      <a:pt x="28" y="62"/>
                      <a:pt x="28" y="63"/>
                      <a:pt x="29" y="63"/>
                    </a:cubicBezTo>
                    <a:cubicBezTo>
                      <a:pt x="35" y="65"/>
                      <a:pt x="42" y="65"/>
                      <a:pt x="49" y="66"/>
                    </a:cubicBezTo>
                    <a:cubicBezTo>
                      <a:pt x="49" y="66"/>
                      <a:pt x="49" y="65"/>
                      <a:pt x="49" y="65"/>
                    </a:cubicBezTo>
                    <a:cubicBezTo>
                      <a:pt x="44" y="66"/>
                      <a:pt x="39" y="67"/>
                      <a:pt x="34" y="68"/>
                    </a:cubicBezTo>
                    <a:cubicBezTo>
                      <a:pt x="33" y="68"/>
                      <a:pt x="34" y="70"/>
                      <a:pt x="34" y="70"/>
                    </a:cubicBezTo>
                    <a:cubicBezTo>
                      <a:pt x="38" y="69"/>
                      <a:pt x="41" y="71"/>
                      <a:pt x="45" y="71"/>
                    </a:cubicBezTo>
                    <a:cubicBezTo>
                      <a:pt x="45" y="71"/>
                      <a:pt x="45" y="70"/>
                      <a:pt x="45" y="70"/>
                    </a:cubicBezTo>
                    <a:cubicBezTo>
                      <a:pt x="41" y="72"/>
                      <a:pt x="38" y="74"/>
                      <a:pt x="35" y="76"/>
                    </a:cubicBezTo>
                    <a:cubicBezTo>
                      <a:pt x="34" y="77"/>
                      <a:pt x="34" y="77"/>
                      <a:pt x="35" y="78"/>
                    </a:cubicBezTo>
                    <a:cubicBezTo>
                      <a:pt x="38" y="80"/>
                      <a:pt x="37" y="80"/>
                      <a:pt x="38" y="84"/>
                    </a:cubicBezTo>
                    <a:cubicBezTo>
                      <a:pt x="38" y="85"/>
                      <a:pt x="39" y="84"/>
                      <a:pt x="39" y="83"/>
                    </a:cubicBezTo>
                    <a:cubicBezTo>
                      <a:pt x="39" y="82"/>
                      <a:pt x="40" y="81"/>
                      <a:pt x="40" y="80"/>
                    </a:cubicBezTo>
                    <a:cubicBezTo>
                      <a:pt x="40" y="79"/>
                      <a:pt x="40" y="79"/>
                      <a:pt x="40" y="79"/>
                    </a:cubicBezTo>
                    <a:cubicBezTo>
                      <a:pt x="37" y="77"/>
                      <a:pt x="36" y="78"/>
                      <a:pt x="39" y="76"/>
                    </a:cubicBezTo>
                    <a:cubicBezTo>
                      <a:pt x="41" y="74"/>
                      <a:pt x="43" y="72"/>
                      <a:pt x="45" y="71"/>
                    </a:cubicBezTo>
                    <a:cubicBezTo>
                      <a:pt x="46" y="71"/>
                      <a:pt x="46" y="70"/>
                      <a:pt x="45" y="70"/>
                    </a:cubicBezTo>
                    <a:cubicBezTo>
                      <a:pt x="41" y="69"/>
                      <a:pt x="38" y="68"/>
                      <a:pt x="34" y="68"/>
                    </a:cubicBezTo>
                    <a:cubicBezTo>
                      <a:pt x="35" y="69"/>
                      <a:pt x="35" y="69"/>
                      <a:pt x="35" y="70"/>
                    </a:cubicBezTo>
                    <a:cubicBezTo>
                      <a:pt x="40" y="69"/>
                      <a:pt x="44" y="67"/>
                      <a:pt x="49" y="66"/>
                    </a:cubicBezTo>
                    <a:cubicBezTo>
                      <a:pt x="50" y="66"/>
                      <a:pt x="50" y="65"/>
                      <a:pt x="49" y="65"/>
                    </a:cubicBezTo>
                    <a:cubicBezTo>
                      <a:pt x="43" y="63"/>
                      <a:pt x="36" y="63"/>
                      <a:pt x="29" y="62"/>
                    </a:cubicBezTo>
                    <a:cubicBezTo>
                      <a:pt x="29" y="62"/>
                      <a:pt x="29" y="63"/>
                      <a:pt x="29" y="63"/>
                    </a:cubicBezTo>
                    <a:cubicBezTo>
                      <a:pt x="38" y="62"/>
                      <a:pt x="47" y="61"/>
                      <a:pt x="56" y="58"/>
                    </a:cubicBezTo>
                    <a:cubicBezTo>
                      <a:pt x="56" y="58"/>
                      <a:pt x="56" y="57"/>
                      <a:pt x="56" y="57"/>
                    </a:cubicBezTo>
                    <a:cubicBezTo>
                      <a:pt x="48" y="54"/>
                      <a:pt x="39" y="54"/>
                      <a:pt x="31" y="50"/>
                    </a:cubicBezTo>
                    <a:cubicBezTo>
                      <a:pt x="31" y="50"/>
                      <a:pt x="31" y="51"/>
                      <a:pt x="31" y="51"/>
                    </a:cubicBezTo>
                    <a:cubicBezTo>
                      <a:pt x="46" y="47"/>
                      <a:pt x="72" y="56"/>
                      <a:pt x="76" y="35"/>
                    </a:cubicBezTo>
                    <a:cubicBezTo>
                      <a:pt x="80" y="17"/>
                      <a:pt x="60" y="4"/>
                      <a:pt x="46" y="2"/>
                    </a:cubicBezTo>
                    <a:cubicBezTo>
                      <a:pt x="30" y="0"/>
                      <a:pt x="11" y="6"/>
                      <a:pt x="5" y="22"/>
                    </a:cubicBezTo>
                    <a:cubicBezTo>
                      <a:pt x="0" y="34"/>
                      <a:pt x="1" y="55"/>
                      <a:pt x="18" y="55"/>
                    </a:cubicBezTo>
                    <a:cubicBezTo>
                      <a:pt x="19" y="55"/>
                      <a:pt x="19" y="54"/>
                      <a:pt x="18" y="5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9" name="Freeform 205"/>
              <p:cNvSpPr/>
              <p:nvPr/>
            </p:nvSpPr>
            <p:spPr bwMode="auto">
              <a:xfrm>
                <a:off x="6136" y="4319"/>
                <a:ext cx="19" cy="13"/>
              </a:xfrm>
              <a:custGeom>
                <a:avLst/>
                <a:gdLst>
                  <a:gd name="T0" fmla="*/ 1 w 7"/>
                  <a:gd name="T1" fmla="*/ 5 h 5"/>
                  <a:gd name="T2" fmla="*/ 6 w 7"/>
                  <a:gd name="T3" fmla="*/ 2 h 5"/>
                  <a:gd name="T4" fmla="*/ 5 w 7"/>
                  <a:gd name="T5" fmla="*/ 0 h 5"/>
                  <a:gd name="T6" fmla="*/ 0 w 7"/>
                  <a:gd name="T7" fmla="*/ 3 h 5"/>
                  <a:gd name="T8" fmla="*/ 1 w 7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5">
                    <a:moveTo>
                      <a:pt x="1" y="5"/>
                    </a:moveTo>
                    <a:cubicBezTo>
                      <a:pt x="3" y="4"/>
                      <a:pt x="4" y="2"/>
                      <a:pt x="6" y="2"/>
                    </a:cubicBezTo>
                    <a:cubicBezTo>
                      <a:pt x="7" y="1"/>
                      <a:pt x="6" y="0"/>
                      <a:pt x="5" y="0"/>
                    </a:cubicBezTo>
                    <a:cubicBezTo>
                      <a:pt x="4" y="1"/>
                      <a:pt x="2" y="3"/>
                      <a:pt x="0" y="3"/>
                    </a:cubicBezTo>
                    <a:cubicBezTo>
                      <a:pt x="0" y="4"/>
                      <a:pt x="0" y="5"/>
                      <a:pt x="1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10" name="Freeform 206"/>
              <p:cNvSpPr/>
              <p:nvPr/>
            </p:nvSpPr>
            <p:spPr bwMode="auto">
              <a:xfrm>
                <a:off x="6080" y="4263"/>
                <a:ext cx="5" cy="18"/>
              </a:xfrm>
              <a:custGeom>
                <a:avLst/>
                <a:gdLst>
                  <a:gd name="T0" fmla="*/ 1 w 2"/>
                  <a:gd name="T1" fmla="*/ 6 h 7"/>
                  <a:gd name="T2" fmla="*/ 2 w 2"/>
                  <a:gd name="T3" fmla="*/ 1 h 7"/>
                  <a:gd name="T4" fmla="*/ 1 w 2"/>
                  <a:gd name="T5" fmla="*/ 1 h 7"/>
                  <a:gd name="T6" fmla="*/ 0 w 2"/>
                  <a:gd name="T7" fmla="*/ 5 h 7"/>
                  <a:gd name="T8" fmla="*/ 1 w 2"/>
                  <a:gd name="T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7">
                    <a:moveTo>
                      <a:pt x="1" y="6"/>
                    </a:moveTo>
                    <a:cubicBezTo>
                      <a:pt x="2" y="4"/>
                      <a:pt x="2" y="3"/>
                      <a:pt x="2" y="1"/>
                    </a:cubicBezTo>
                    <a:cubicBezTo>
                      <a:pt x="2" y="0"/>
                      <a:pt x="1" y="0"/>
                      <a:pt x="1" y="1"/>
                    </a:cubicBezTo>
                    <a:cubicBezTo>
                      <a:pt x="1" y="2"/>
                      <a:pt x="1" y="4"/>
                      <a:pt x="0" y="5"/>
                    </a:cubicBezTo>
                    <a:cubicBezTo>
                      <a:pt x="0" y="6"/>
                      <a:pt x="1" y="7"/>
                      <a:pt x="1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11" name="Freeform 207"/>
              <p:cNvSpPr/>
              <p:nvPr/>
            </p:nvSpPr>
            <p:spPr bwMode="auto">
              <a:xfrm>
                <a:off x="6021" y="4254"/>
                <a:ext cx="8" cy="11"/>
              </a:xfrm>
              <a:custGeom>
                <a:avLst/>
                <a:gdLst>
                  <a:gd name="T0" fmla="*/ 3 w 3"/>
                  <a:gd name="T1" fmla="*/ 3 h 4"/>
                  <a:gd name="T2" fmla="*/ 1 w 3"/>
                  <a:gd name="T3" fmla="*/ 0 h 4"/>
                  <a:gd name="T4" fmla="*/ 1 w 3"/>
                  <a:gd name="T5" fmla="*/ 1 h 4"/>
                  <a:gd name="T6" fmla="*/ 2 w 3"/>
                  <a:gd name="T7" fmla="*/ 2 h 4"/>
                  <a:gd name="T8" fmla="*/ 2 w 3"/>
                  <a:gd name="T9" fmla="*/ 3 h 4"/>
                  <a:gd name="T10" fmla="*/ 3 w 3"/>
                  <a:gd name="T11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3" y="3"/>
                    </a:moveTo>
                    <a:cubicBezTo>
                      <a:pt x="3" y="2"/>
                      <a:pt x="2" y="0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4"/>
                      <a:pt x="3" y="4"/>
                      <a:pt x="3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12" name="Freeform 208"/>
              <p:cNvSpPr/>
              <p:nvPr/>
            </p:nvSpPr>
            <p:spPr bwMode="auto">
              <a:xfrm>
                <a:off x="5947" y="4281"/>
                <a:ext cx="24" cy="6"/>
              </a:xfrm>
              <a:custGeom>
                <a:avLst/>
                <a:gdLst>
                  <a:gd name="T0" fmla="*/ 8 w 9"/>
                  <a:gd name="T1" fmla="*/ 0 h 2"/>
                  <a:gd name="T2" fmla="*/ 1 w 9"/>
                  <a:gd name="T3" fmla="*/ 0 h 2"/>
                  <a:gd name="T4" fmla="*/ 1 w 9"/>
                  <a:gd name="T5" fmla="*/ 1 h 2"/>
                  <a:gd name="T6" fmla="*/ 8 w 9"/>
                  <a:gd name="T7" fmla="*/ 2 h 2"/>
                  <a:gd name="T8" fmla="*/ 8 w 9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">
                    <a:moveTo>
                      <a:pt x="8" y="0"/>
                    </a:moveTo>
                    <a:cubicBezTo>
                      <a:pt x="6" y="0"/>
                      <a:pt x="3" y="0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3" y="1"/>
                      <a:pt x="6" y="2"/>
                      <a:pt x="8" y="2"/>
                    </a:cubicBezTo>
                    <a:cubicBezTo>
                      <a:pt x="9" y="2"/>
                      <a:pt x="9" y="0"/>
                      <a:pt x="8" y="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13" name="Freeform 209"/>
              <p:cNvSpPr/>
              <p:nvPr/>
            </p:nvSpPr>
            <p:spPr bwMode="auto">
              <a:xfrm>
                <a:off x="5909" y="4321"/>
                <a:ext cx="24" cy="8"/>
              </a:xfrm>
              <a:custGeom>
                <a:avLst/>
                <a:gdLst>
                  <a:gd name="T0" fmla="*/ 8 w 9"/>
                  <a:gd name="T1" fmla="*/ 0 h 3"/>
                  <a:gd name="T2" fmla="*/ 1 w 9"/>
                  <a:gd name="T3" fmla="*/ 1 h 3"/>
                  <a:gd name="T4" fmla="*/ 2 w 9"/>
                  <a:gd name="T5" fmla="*/ 2 h 3"/>
                  <a:gd name="T6" fmla="*/ 8 w 9"/>
                  <a:gd name="T7" fmla="*/ 1 h 3"/>
                  <a:gd name="T8" fmla="*/ 8 w 9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">
                    <a:moveTo>
                      <a:pt x="8" y="0"/>
                    </a:moveTo>
                    <a:cubicBezTo>
                      <a:pt x="5" y="0"/>
                      <a:pt x="3" y="0"/>
                      <a:pt x="1" y="1"/>
                    </a:cubicBezTo>
                    <a:cubicBezTo>
                      <a:pt x="0" y="1"/>
                      <a:pt x="1" y="3"/>
                      <a:pt x="2" y="2"/>
                    </a:cubicBezTo>
                    <a:cubicBezTo>
                      <a:pt x="3" y="1"/>
                      <a:pt x="6" y="1"/>
                      <a:pt x="8" y="1"/>
                    </a:cubicBezTo>
                    <a:cubicBezTo>
                      <a:pt x="9" y="1"/>
                      <a:pt x="9" y="0"/>
                      <a:pt x="8" y="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14" name="Freeform 210"/>
              <p:cNvSpPr/>
              <p:nvPr/>
            </p:nvSpPr>
            <p:spPr bwMode="auto">
              <a:xfrm>
                <a:off x="5880" y="4375"/>
                <a:ext cx="24" cy="24"/>
              </a:xfrm>
              <a:custGeom>
                <a:avLst/>
                <a:gdLst>
                  <a:gd name="T0" fmla="*/ 8 w 9"/>
                  <a:gd name="T1" fmla="*/ 1 h 9"/>
                  <a:gd name="T2" fmla="*/ 1 w 9"/>
                  <a:gd name="T3" fmla="*/ 8 h 9"/>
                  <a:gd name="T4" fmla="*/ 2 w 9"/>
                  <a:gd name="T5" fmla="*/ 9 h 9"/>
                  <a:gd name="T6" fmla="*/ 9 w 9"/>
                  <a:gd name="T7" fmla="*/ 2 h 9"/>
                  <a:gd name="T8" fmla="*/ 8 w 9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8" y="1"/>
                    </a:moveTo>
                    <a:cubicBezTo>
                      <a:pt x="5" y="3"/>
                      <a:pt x="3" y="5"/>
                      <a:pt x="1" y="8"/>
                    </a:cubicBezTo>
                    <a:cubicBezTo>
                      <a:pt x="0" y="8"/>
                      <a:pt x="1" y="9"/>
                      <a:pt x="2" y="9"/>
                    </a:cubicBezTo>
                    <a:cubicBezTo>
                      <a:pt x="4" y="6"/>
                      <a:pt x="6" y="4"/>
                      <a:pt x="9" y="2"/>
                    </a:cubicBezTo>
                    <a:cubicBezTo>
                      <a:pt x="9" y="1"/>
                      <a:pt x="8" y="0"/>
                      <a:pt x="8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15" name="Freeform 211"/>
              <p:cNvSpPr/>
              <p:nvPr/>
            </p:nvSpPr>
            <p:spPr bwMode="auto">
              <a:xfrm>
                <a:off x="5976" y="4332"/>
                <a:ext cx="67" cy="75"/>
              </a:xfrm>
              <a:custGeom>
                <a:avLst/>
                <a:gdLst>
                  <a:gd name="T0" fmla="*/ 12 w 25"/>
                  <a:gd name="T1" fmla="*/ 26 h 28"/>
                  <a:gd name="T2" fmla="*/ 7 w 25"/>
                  <a:gd name="T3" fmla="*/ 15 h 28"/>
                  <a:gd name="T4" fmla="*/ 6 w 25"/>
                  <a:gd name="T5" fmla="*/ 9 h 28"/>
                  <a:gd name="T6" fmla="*/ 8 w 25"/>
                  <a:gd name="T7" fmla="*/ 3 h 28"/>
                  <a:gd name="T8" fmla="*/ 11 w 25"/>
                  <a:gd name="T9" fmla="*/ 7 h 28"/>
                  <a:gd name="T10" fmla="*/ 12 w 25"/>
                  <a:gd name="T11" fmla="*/ 8 h 28"/>
                  <a:gd name="T12" fmla="*/ 24 w 25"/>
                  <a:gd name="T13" fmla="*/ 6 h 28"/>
                  <a:gd name="T14" fmla="*/ 23 w 25"/>
                  <a:gd name="T15" fmla="*/ 5 h 28"/>
                  <a:gd name="T16" fmla="*/ 17 w 25"/>
                  <a:gd name="T17" fmla="*/ 13 h 28"/>
                  <a:gd name="T18" fmla="*/ 13 w 25"/>
                  <a:gd name="T19" fmla="*/ 22 h 28"/>
                  <a:gd name="T20" fmla="*/ 14 w 25"/>
                  <a:gd name="T21" fmla="*/ 22 h 28"/>
                  <a:gd name="T22" fmla="*/ 19 w 25"/>
                  <a:gd name="T23" fmla="*/ 13 h 28"/>
                  <a:gd name="T24" fmla="*/ 25 w 25"/>
                  <a:gd name="T25" fmla="*/ 6 h 28"/>
                  <a:gd name="T26" fmla="*/ 24 w 25"/>
                  <a:gd name="T27" fmla="*/ 5 h 28"/>
                  <a:gd name="T28" fmla="*/ 16 w 25"/>
                  <a:gd name="T29" fmla="*/ 6 h 28"/>
                  <a:gd name="T30" fmla="*/ 13 w 25"/>
                  <a:gd name="T31" fmla="*/ 5 h 28"/>
                  <a:gd name="T32" fmla="*/ 12 w 25"/>
                  <a:gd name="T33" fmla="*/ 3 h 28"/>
                  <a:gd name="T34" fmla="*/ 7 w 25"/>
                  <a:gd name="T35" fmla="*/ 2 h 28"/>
                  <a:gd name="T36" fmla="*/ 11 w 25"/>
                  <a:gd name="T37" fmla="*/ 27 h 28"/>
                  <a:gd name="T38" fmla="*/ 12 w 25"/>
                  <a:gd name="T39" fmla="*/ 2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5" h="28">
                    <a:moveTo>
                      <a:pt x="12" y="26"/>
                    </a:moveTo>
                    <a:cubicBezTo>
                      <a:pt x="10" y="23"/>
                      <a:pt x="8" y="19"/>
                      <a:pt x="7" y="15"/>
                    </a:cubicBezTo>
                    <a:cubicBezTo>
                      <a:pt x="6" y="13"/>
                      <a:pt x="6" y="11"/>
                      <a:pt x="6" y="9"/>
                    </a:cubicBezTo>
                    <a:cubicBezTo>
                      <a:pt x="6" y="7"/>
                      <a:pt x="7" y="5"/>
                      <a:pt x="8" y="3"/>
                    </a:cubicBezTo>
                    <a:cubicBezTo>
                      <a:pt x="11" y="0"/>
                      <a:pt x="11" y="7"/>
                      <a:pt x="11" y="7"/>
                    </a:cubicBezTo>
                    <a:cubicBezTo>
                      <a:pt x="11" y="8"/>
                      <a:pt x="12" y="8"/>
                      <a:pt x="12" y="8"/>
                    </a:cubicBezTo>
                    <a:cubicBezTo>
                      <a:pt x="16" y="8"/>
                      <a:pt x="20" y="6"/>
                      <a:pt x="24" y="6"/>
                    </a:cubicBezTo>
                    <a:cubicBezTo>
                      <a:pt x="24" y="6"/>
                      <a:pt x="24" y="6"/>
                      <a:pt x="23" y="5"/>
                    </a:cubicBezTo>
                    <a:cubicBezTo>
                      <a:pt x="21" y="8"/>
                      <a:pt x="19" y="10"/>
                      <a:pt x="17" y="13"/>
                    </a:cubicBezTo>
                    <a:cubicBezTo>
                      <a:pt x="15" y="15"/>
                      <a:pt x="14" y="18"/>
                      <a:pt x="13" y="22"/>
                    </a:cubicBezTo>
                    <a:cubicBezTo>
                      <a:pt x="13" y="23"/>
                      <a:pt x="14" y="23"/>
                      <a:pt x="14" y="22"/>
                    </a:cubicBezTo>
                    <a:cubicBezTo>
                      <a:pt x="15" y="18"/>
                      <a:pt x="16" y="15"/>
                      <a:pt x="19" y="13"/>
                    </a:cubicBezTo>
                    <a:cubicBezTo>
                      <a:pt x="21" y="10"/>
                      <a:pt x="23" y="8"/>
                      <a:pt x="25" y="6"/>
                    </a:cubicBezTo>
                    <a:cubicBezTo>
                      <a:pt x="25" y="5"/>
                      <a:pt x="25" y="5"/>
                      <a:pt x="24" y="5"/>
                    </a:cubicBezTo>
                    <a:cubicBezTo>
                      <a:pt x="21" y="5"/>
                      <a:pt x="19" y="5"/>
                      <a:pt x="16" y="6"/>
                    </a:cubicBezTo>
                    <a:cubicBezTo>
                      <a:pt x="14" y="6"/>
                      <a:pt x="13" y="7"/>
                      <a:pt x="13" y="5"/>
                    </a:cubicBezTo>
                    <a:cubicBezTo>
                      <a:pt x="13" y="4"/>
                      <a:pt x="12" y="3"/>
                      <a:pt x="12" y="3"/>
                    </a:cubicBezTo>
                    <a:cubicBezTo>
                      <a:pt x="11" y="1"/>
                      <a:pt x="9" y="1"/>
                      <a:pt x="7" y="2"/>
                    </a:cubicBezTo>
                    <a:cubicBezTo>
                      <a:pt x="0" y="8"/>
                      <a:pt x="8" y="21"/>
                      <a:pt x="11" y="27"/>
                    </a:cubicBezTo>
                    <a:cubicBezTo>
                      <a:pt x="11" y="28"/>
                      <a:pt x="12" y="27"/>
                      <a:pt x="12" y="2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16" name="Freeform 212"/>
              <p:cNvSpPr/>
              <p:nvPr/>
            </p:nvSpPr>
            <p:spPr bwMode="auto">
              <a:xfrm>
                <a:off x="4467" y="2799"/>
                <a:ext cx="218" cy="225"/>
              </a:xfrm>
              <a:custGeom>
                <a:avLst/>
                <a:gdLst>
                  <a:gd name="T0" fmla="*/ 18 w 82"/>
                  <a:gd name="T1" fmla="*/ 54 h 84"/>
                  <a:gd name="T2" fmla="*/ 7 w 82"/>
                  <a:gd name="T3" fmla="*/ 19 h 84"/>
                  <a:gd name="T4" fmla="*/ 47 w 82"/>
                  <a:gd name="T5" fmla="*/ 3 h 84"/>
                  <a:gd name="T6" fmla="*/ 73 w 82"/>
                  <a:gd name="T7" fmla="*/ 40 h 84"/>
                  <a:gd name="T8" fmla="*/ 30 w 82"/>
                  <a:gd name="T9" fmla="*/ 50 h 84"/>
                  <a:gd name="T10" fmla="*/ 30 w 82"/>
                  <a:gd name="T11" fmla="*/ 51 h 84"/>
                  <a:gd name="T12" fmla="*/ 55 w 82"/>
                  <a:gd name="T13" fmla="*/ 58 h 84"/>
                  <a:gd name="T14" fmla="*/ 55 w 82"/>
                  <a:gd name="T15" fmla="*/ 57 h 84"/>
                  <a:gd name="T16" fmla="*/ 29 w 82"/>
                  <a:gd name="T17" fmla="*/ 62 h 84"/>
                  <a:gd name="T18" fmla="*/ 29 w 82"/>
                  <a:gd name="T19" fmla="*/ 63 h 84"/>
                  <a:gd name="T20" fmla="*/ 49 w 82"/>
                  <a:gd name="T21" fmla="*/ 66 h 84"/>
                  <a:gd name="T22" fmla="*/ 49 w 82"/>
                  <a:gd name="T23" fmla="*/ 65 h 84"/>
                  <a:gd name="T24" fmla="*/ 34 w 82"/>
                  <a:gd name="T25" fmla="*/ 68 h 84"/>
                  <a:gd name="T26" fmla="*/ 34 w 82"/>
                  <a:gd name="T27" fmla="*/ 70 h 84"/>
                  <a:gd name="T28" fmla="*/ 45 w 82"/>
                  <a:gd name="T29" fmla="*/ 71 h 84"/>
                  <a:gd name="T30" fmla="*/ 45 w 82"/>
                  <a:gd name="T31" fmla="*/ 70 h 84"/>
                  <a:gd name="T32" fmla="*/ 35 w 82"/>
                  <a:gd name="T33" fmla="*/ 76 h 84"/>
                  <a:gd name="T34" fmla="*/ 35 w 82"/>
                  <a:gd name="T35" fmla="*/ 78 h 84"/>
                  <a:gd name="T36" fmla="*/ 38 w 82"/>
                  <a:gd name="T37" fmla="*/ 84 h 84"/>
                  <a:gd name="T38" fmla="*/ 39 w 82"/>
                  <a:gd name="T39" fmla="*/ 83 h 84"/>
                  <a:gd name="T40" fmla="*/ 40 w 82"/>
                  <a:gd name="T41" fmla="*/ 80 h 84"/>
                  <a:gd name="T42" fmla="*/ 40 w 82"/>
                  <a:gd name="T43" fmla="*/ 79 h 84"/>
                  <a:gd name="T44" fmla="*/ 39 w 82"/>
                  <a:gd name="T45" fmla="*/ 76 h 84"/>
                  <a:gd name="T46" fmla="*/ 45 w 82"/>
                  <a:gd name="T47" fmla="*/ 71 h 84"/>
                  <a:gd name="T48" fmla="*/ 45 w 82"/>
                  <a:gd name="T49" fmla="*/ 70 h 84"/>
                  <a:gd name="T50" fmla="*/ 34 w 82"/>
                  <a:gd name="T51" fmla="*/ 68 h 84"/>
                  <a:gd name="T52" fmla="*/ 35 w 82"/>
                  <a:gd name="T53" fmla="*/ 70 h 84"/>
                  <a:gd name="T54" fmla="*/ 49 w 82"/>
                  <a:gd name="T55" fmla="*/ 66 h 84"/>
                  <a:gd name="T56" fmla="*/ 49 w 82"/>
                  <a:gd name="T57" fmla="*/ 65 h 84"/>
                  <a:gd name="T58" fmla="*/ 29 w 82"/>
                  <a:gd name="T59" fmla="*/ 62 h 84"/>
                  <a:gd name="T60" fmla="*/ 29 w 82"/>
                  <a:gd name="T61" fmla="*/ 63 h 84"/>
                  <a:gd name="T62" fmla="*/ 56 w 82"/>
                  <a:gd name="T63" fmla="*/ 58 h 84"/>
                  <a:gd name="T64" fmla="*/ 56 w 82"/>
                  <a:gd name="T65" fmla="*/ 57 h 84"/>
                  <a:gd name="T66" fmla="*/ 31 w 82"/>
                  <a:gd name="T67" fmla="*/ 50 h 84"/>
                  <a:gd name="T68" fmla="*/ 31 w 82"/>
                  <a:gd name="T69" fmla="*/ 51 h 84"/>
                  <a:gd name="T70" fmla="*/ 76 w 82"/>
                  <a:gd name="T71" fmla="*/ 35 h 84"/>
                  <a:gd name="T72" fmla="*/ 46 w 82"/>
                  <a:gd name="T73" fmla="*/ 2 h 84"/>
                  <a:gd name="T74" fmla="*/ 5 w 82"/>
                  <a:gd name="T75" fmla="*/ 22 h 84"/>
                  <a:gd name="T76" fmla="*/ 18 w 82"/>
                  <a:gd name="T77" fmla="*/ 55 h 84"/>
                  <a:gd name="T78" fmla="*/ 18 w 82"/>
                  <a:gd name="T79" fmla="*/ 5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2" h="84">
                    <a:moveTo>
                      <a:pt x="18" y="54"/>
                    </a:moveTo>
                    <a:cubicBezTo>
                      <a:pt x="1" y="54"/>
                      <a:pt x="2" y="30"/>
                      <a:pt x="7" y="19"/>
                    </a:cubicBezTo>
                    <a:cubicBezTo>
                      <a:pt x="15" y="5"/>
                      <a:pt x="32" y="1"/>
                      <a:pt x="47" y="3"/>
                    </a:cubicBezTo>
                    <a:cubicBezTo>
                      <a:pt x="62" y="6"/>
                      <a:pt x="82" y="23"/>
                      <a:pt x="73" y="40"/>
                    </a:cubicBezTo>
                    <a:cubicBezTo>
                      <a:pt x="65" y="54"/>
                      <a:pt x="43" y="47"/>
                      <a:pt x="30" y="50"/>
                    </a:cubicBezTo>
                    <a:cubicBezTo>
                      <a:pt x="30" y="50"/>
                      <a:pt x="29" y="51"/>
                      <a:pt x="30" y="51"/>
                    </a:cubicBezTo>
                    <a:cubicBezTo>
                      <a:pt x="38" y="55"/>
                      <a:pt x="47" y="55"/>
                      <a:pt x="55" y="58"/>
                    </a:cubicBezTo>
                    <a:cubicBezTo>
                      <a:pt x="55" y="58"/>
                      <a:pt x="55" y="57"/>
                      <a:pt x="55" y="57"/>
                    </a:cubicBezTo>
                    <a:cubicBezTo>
                      <a:pt x="47" y="60"/>
                      <a:pt x="38" y="60"/>
                      <a:pt x="29" y="62"/>
                    </a:cubicBezTo>
                    <a:cubicBezTo>
                      <a:pt x="28" y="62"/>
                      <a:pt x="28" y="63"/>
                      <a:pt x="29" y="63"/>
                    </a:cubicBezTo>
                    <a:cubicBezTo>
                      <a:pt x="35" y="65"/>
                      <a:pt x="42" y="65"/>
                      <a:pt x="49" y="66"/>
                    </a:cubicBezTo>
                    <a:cubicBezTo>
                      <a:pt x="49" y="66"/>
                      <a:pt x="49" y="65"/>
                      <a:pt x="49" y="65"/>
                    </a:cubicBezTo>
                    <a:cubicBezTo>
                      <a:pt x="44" y="66"/>
                      <a:pt x="39" y="67"/>
                      <a:pt x="34" y="68"/>
                    </a:cubicBezTo>
                    <a:cubicBezTo>
                      <a:pt x="33" y="68"/>
                      <a:pt x="34" y="70"/>
                      <a:pt x="34" y="70"/>
                    </a:cubicBezTo>
                    <a:cubicBezTo>
                      <a:pt x="38" y="69"/>
                      <a:pt x="41" y="71"/>
                      <a:pt x="45" y="71"/>
                    </a:cubicBezTo>
                    <a:cubicBezTo>
                      <a:pt x="45" y="71"/>
                      <a:pt x="45" y="70"/>
                      <a:pt x="45" y="70"/>
                    </a:cubicBezTo>
                    <a:cubicBezTo>
                      <a:pt x="41" y="72"/>
                      <a:pt x="38" y="74"/>
                      <a:pt x="35" y="76"/>
                    </a:cubicBezTo>
                    <a:cubicBezTo>
                      <a:pt x="34" y="77"/>
                      <a:pt x="34" y="77"/>
                      <a:pt x="35" y="78"/>
                    </a:cubicBezTo>
                    <a:cubicBezTo>
                      <a:pt x="38" y="80"/>
                      <a:pt x="37" y="80"/>
                      <a:pt x="38" y="84"/>
                    </a:cubicBezTo>
                    <a:cubicBezTo>
                      <a:pt x="38" y="84"/>
                      <a:pt x="39" y="84"/>
                      <a:pt x="39" y="83"/>
                    </a:cubicBezTo>
                    <a:cubicBezTo>
                      <a:pt x="39" y="82"/>
                      <a:pt x="40" y="81"/>
                      <a:pt x="40" y="80"/>
                    </a:cubicBezTo>
                    <a:cubicBezTo>
                      <a:pt x="40" y="79"/>
                      <a:pt x="40" y="79"/>
                      <a:pt x="40" y="79"/>
                    </a:cubicBezTo>
                    <a:cubicBezTo>
                      <a:pt x="37" y="77"/>
                      <a:pt x="36" y="77"/>
                      <a:pt x="39" y="76"/>
                    </a:cubicBezTo>
                    <a:cubicBezTo>
                      <a:pt x="41" y="74"/>
                      <a:pt x="43" y="72"/>
                      <a:pt x="45" y="71"/>
                    </a:cubicBezTo>
                    <a:cubicBezTo>
                      <a:pt x="46" y="71"/>
                      <a:pt x="46" y="70"/>
                      <a:pt x="45" y="70"/>
                    </a:cubicBezTo>
                    <a:cubicBezTo>
                      <a:pt x="41" y="69"/>
                      <a:pt x="38" y="68"/>
                      <a:pt x="34" y="68"/>
                    </a:cubicBezTo>
                    <a:cubicBezTo>
                      <a:pt x="34" y="69"/>
                      <a:pt x="35" y="69"/>
                      <a:pt x="35" y="70"/>
                    </a:cubicBezTo>
                    <a:cubicBezTo>
                      <a:pt x="39" y="69"/>
                      <a:pt x="44" y="67"/>
                      <a:pt x="49" y="66"/>
                    </a:cubicBezTo>
                    <a:cubicBezTo>
                      <a:pt x="50" y="66"/>
                      <a:pt x="50" y="65"/>
                      <a:pt x="49" y="65"/>
                    </a:cubicBezTo>
                    <a:cubicBezTo>
                      <a:pt x="42" y="63"/>
                      <a:pt x="36" y="63"/>
                      <a:pt x="29" y="62"/>
                    </a:cubicBezTo>
                    <a:cubicBezTo>
                      <a:pt x="29" y="62"/>
                      <a:pt x="29" y="63"/>
                      <a:pt x="29" y="63"/>
                    </a:cubicBezTo>
                    <a:cubicBezTo>
                      <a:pt x="38" y="62"/>
                      <a:pt x="47" y="61"/>
                      <a:pt x="56" y="58"/>
                    </a:cubicBezTo>
                    <a:cubicBezTo>
                      <a:pt x="56" y="58"/>
                      <a:pt x="56" y="57"/>
                      <a:pt x="56" y="57"/>
                    </a:cubicBezTo>
                    <a:cubicBezTo>
                      <a:pt x="48" y="54"/>
                      <a:pt x="39" y="54"/>
                      <a:pt x="31" y="50"/>
                    </a:cubicBezTo>
                    <a:cubicBezTo>
                      <a:pt x="31" y="50"/>
                      <a:pt x="31" y="51"/>
                      <a:pt x="31" y="51"/>
                    </a:cubicBezTo>
                    <a:cubicBezTo>
                      <a:pt x="46" y="47"/>
                      <a:pt x="72" y="56"/>
                      <a:pt x="76" y="35"/>
                    </a:cubicBezTo>
                    <a:cubicBezTo>
                      <a:pt x="80" y="17"/>
                      <a:pt x="60" y="4"/>
                      <a:pt x="46" y="2"/>
                    </a:cubicBezTo>
                    <a:cubicBezTo>
                      <a:pt x="30" y="0"/>
                      <a:pt x="11" y="6"/>
                      <a:pt x="5" y="22"/>
                    </a:cubicBezTo>
                    <a:cubicBezTo>
                      <a:pt x="0" y="33"/>
                      <a:pt x="1" y="55"/>
                      <a:pt x="18" y="55"/>
                    </a:cubicBezTo>
                    <a:cubicBezTo>
                      <a:pt x="19" y="55"/>
                      <a:pt x="19" y="54"/>
                      <a:pt x="18" y="5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17" name="Freeform 213"/>
              <p:cNvSpPr/>
              <p:nvPr/>
            </p:nvSpPr>
            <p:spPr bwMode="auto">
              <a:xfrm>
                <a:off x="4675" y="2837"/>
                <a:ext cx="18" cy="13"/>
              </a:xfrm>
              <a:custGeom>
                <a:avLst/>
                <a:gdLst>
                  <a:gd name="T0" fmla="*/ 1 w 7"/>
                  <a:gd name="T1" fmla="*/ 5 h 5"/>
                  <a:gd name="T2" fmla="*/ 6 w 7"/>
                  <a:gd name="T3" fmla="*/ 1 h 5"/>
                  <a:gd name="T4" fmla="*/ 5 w 7"/>
                  <a:gd name="T5" fmla="*/ 0 h 5"/>
                  <a:gd name="T6" fmla="*/ 0 w 7"/>
                  <a:gd name="T7" fmla="*/ 3 h 5"/>
                  <a:gd name="T8" fmla="*/ 1 w 7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5">
                    <a:moveTo>
                      <a:pt x="1" y="5"/>
                    </a:moveTo>
                    <a:cubicBezTo>
                      <a:pt x="3" y="4"/>
                      <a:pt x="4" y="2"/>
                      <a:pt x="6" y="1"/>
                    </a:cubicBezTo>
                    <a:cubicBezTo>
                      <a:pt x="7" y="1"/>
                      <a:pt x="6" y="0"/>
                      <a:pt x="5" y="0"/>
                    </a:cubicBezTo>
                    <a:cubicBezTo>
                      <a:pt x="3" y="1"/>
                      <a:pt x="2" y="2"/>
                      <a:pt x="0" y="3"/>
                    </a:cubicBezTo>
                    <a:cubicBezTo>
                      <a:pt x="0" y="4"/>
                      <a:pt x="0" y="5"/>
                      <a:pt x="1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18" name="Freeform 214"/>
              <p:cNvSpPr/>
              <p:nvPr/>
            </p:nvSpPr>
            <p:spPr bwMode="auto">
              <a:xfrm>
                <a:off x="4619" y="2781"/>
                <a:ext cx="5" cy="18"/>
              </a:xfrm>
              <a:custGeom>
                <a:avLst/>
                <a:gdLst>
                  <a:gd name="T0" fmla="*/ 1 w 2"/>
                  <a:gd name="T1" fmla="*/ 6 h 7"/>
                  <a:gd name="T2" fmla="*/ 2 w 2"/>
                  <a:gd name="T3" fmla="*/ 1 h 7"/>
                  <a:gd name="T4" fmla="*/ 1 w 2"/>
                  <a:gd name="T5" fmla="*/ 1 h 7"/>
                  <a:gd name="T6" fmla="*/ 0 w 2"/>
                  <a:gd name="T7" fmla="*/ 5 h 7"/>
                  <a:gd name="T8" fmla="*/ 1 w 2"/>
                  <a:gd name="T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7">
                    <a:moveTo>
                      <a:pt x="1" y="6"/>
                    </a:moveTo>
                    <a:cubicBezTo>
                      <a:pt x="2" y="4"/>
                      <a:pt x="2" y="3"/>
                      <a:pt x="2" y="1"/>
                    </a:cubicBezTo>
                    <a:cubicBezTo>
                      <a:pt x="2" y="0"/>
                      <a:pt x="1" y="0"/>
                      <a:pt x="1" y="1"/>
                    </a:cubicBezTo>
                    <a:cubicBezTo>
                      <a:pt x="1" y="2"/>
                      <a:pt x="1" y="4"/>
                      <a:pt x="0" y="5"/>
                    </a:cubicBezTo>
                    <a:cubicBezTo>
                      <a:pt x="0" y="6"/>
                      <a:pt x="1" y="7"/>
                      <a:pt x="1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19" name="Freeform 215"/>
              <p:cNvSpPr/>
              <p:nvPr/>
            </p:nvSpPr>
            <p:spPr bwMode="auto">
              <a:xfrm>
                <a:off x="4560" y="2772"/>
                <a:ext cx="8" cy="11"/>
              </a:xfrm>
              <a:custGeom>
                <a:avLst/>
                <a:gdLst>
                  <a:gd name="T0" fmla="*/ 3 w 3"/>
                  <a:gd name="T1" fmla="*/ 3 h 4"/>
                  <a:gd name="T2" fmla="*/ 1 w 3"/>
                  <a:gd name="T3" fmla="*/ 0 h 4"/>
                  <a:gd name="T4" fmla="*/ 1 w 3"/>
                  <a:gd name="T5" fmla="*/ 1 h 4"/>
                  <a:gd name="T6" fmla="*/ 2 w 3"/>
                  <a:gd name="T7" fmla="*/ 2 h 4"/>
                  <a:gd name="T8" fmla="*/ 2 w 3"/>
                  <a:gd name="T9" fmla="*/ 3 h 4"/>
                  <a:gd name="T10" fmla="*/ 3 w 3"/>
                  <a:gd name="T11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3" y="3"/>
                    </a:moveTo>
                    <a:cubicBezTo>
                      <a:pt x="3" y="2"/>
                      <a:pt x="2" y="0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4"/>
                      <a:pt x="3" y="4"/>
                      <a:pt x="3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20" name="Freeform 216"/>
              <p:cNvSpPr/>
              <p:nvPr/>
            </p:nvSpPr>
            <p:spPr bwMode="auto">
              <a:xfrm>
                <a:off x="4485" y="2799"/>
                <a:ext cx="24" cy="6"/>
              </a:xfrm>
              <a:custGeom>
                <a:avLst/>
                <a:gdLst>
                  <a:gd name="T0" fmla="*/ 8 w 9"/>
                  <a:gd name="T1" fmla="*/ 0 h 2"/>
                  <a:gd name="T2" fmla="*/ 1 w 9"/>
                  <a:gd name="T3" fmla="*/ 0 h 2"/>
                  <a:gd name="T4" fmla="*/ 1 w 9"/>
                  <a:gd name="T5" fmla="*/ 1 h 2"/>
                  <a:gd name="T6" fmla="*/ 8 w 9"/>
                  <a:gd name="T7" fmla="*/ 2 h 2"/>
                  <a:gd name="T8" fmla="*/ 8 w 9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">
                    <a:moveTo>
                      <a:pt x="8" y="0"/>
                    </a:moveTo>
                    <a:cubicBezTo>
                      <a:pt x="6" y="0"/>
                      <a:pt x="3" y="0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3" y="1"/>
                      <a:pt x="6" y="2"/>
                      <a:pt x="8" y="2"/>
                    </a:cubicBezTo>
                    <a:cubicBezTo>
                      <a:pt x="9" y="2"/>
                      <a:pt x="9" y="0"/>
                      <a:pt x="8" y="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21" name="Freeform 217"/>
              <p:cNvSpPr/>
              <p:nvPr/>
            </p:nvSpPr>
            <p:spPr bwMode="auto">
              <a:xfrm>
                <a:off x="4448" y="2839"/>
                <a:ext cx="24" cy="6"/>
              </a:xfrm>
              <a:custGeom>
                <a:avLst/>
                <a:gdLst>
                  <a:gd name="T0" fmla="*/ 8 w 9"/>
                  <a:gd name="T1" fmla="*/ 0 h 2"/>
                  <a:gd name="T2" fmla="*/ 1 w 9"/>
                  <a:gd name="T3" fmla="*/ 1 h 2"/>
                  <a:gd name="T4" fmla="*/ 1 w 9"/>
                  <a:gd name="T5" fmla="*/ 2 h 2"/>
                  <a:gd name="T6" fmla="*/ 8 w 9"/>
                  <a:gd name="T7" fmla="*/ 1 h 2"/>
                  <a:gd name="T8" fmla="*/ 8 w 9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">
                    <a:moveTo>
                      <a:pt x="8" y="0"/>
                    </a:moveTo>
                    <a:cubicBezTo>
                      <a:pt x="5" y="0"/>
                      <a:pt x="3" y="0"/>
                      <a:pt x="1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3" y="1"/>
                      <a:pt x="6" y="1"/>
                      <a:pt x="8" y="1"/>
                    </a:cubicBezTo>
                    <a:cubicBezTo>
                      <a:pt x="9" y="1"/>
                      <a:pt x="9" y="0"/>
                      <a:pt x="8" y="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22" name="Freeform 218"/>
              <p:cNvSpPr/>
              <p:nvPr/>
            </p:nvSpPr>
            <p:spPr bwMode="auto">
              <a:xfrm>
                <a:off x="4419" y="2893"/>
                <a:ext cx="24" cy="24"/>
              </a:xfrm>
              <a:custGeom>
                <a:avLst/>
                <a:gdLst>
                  <a:gd name="T0" fmla="*/ 8 w 9"/>
                  <a:gd name="T1" fmla="*/ 1 h 9"/>
                  <a:gd name="T2" fmla="*/ 1 w 9"/>
                  <a:gd name="T3" fmla="*/ 7 h 9"/>
                  <a:gd name="T4" fmla="*/ 2 w 9"/>
                  <a:gd name="T5" fmla="*/ 9 h 9"/>
                  <a:gd name="T6" fmla="*/ 9 w 9"/>
                  <a:gd name="T7" fmla="*/ 2 h 9"/>
                  <a:gd name="T8" fmla="*/ 8 w 9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8" y="1"/>
                    </a:moveTo>
                    <a:cubicBezTo>
                      <a:pt x="5" y="3"/>
                      <a:pt x="3" y="5"/>
                      <a:pt x="1" y="7"/>
                    </a:cubicBezTo>
                    <a:cubicBezTo>
                      <a:pt x="0" y="8"/>
                      <a:pt x="1" y="9"/>
                      <a:pt x="2" y="9"/>
                    </a:cubicBezTo>
                    <a:cubicBezTo>
                      <a:pt x="4" y="6"/>
                      <a:pt x="6" y="4"/>
                      <a:pt x="9" y="2"/>
                    </a:cubicBezTo>
                    <a:cubicBezTo>
                      <a:pt x="9" y="1"/>
                      <a:pt x="8" y="0"/>
                      <a:pt x="8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28" name="Group 420"/>
            <p:cNvGrpSpPr/>
            <p:nvPr/>
          </p:nvGrpSpPr>
          <p:grpSpPr bwMode="auto">
            <a:xfrm>
              <a:off x="2357438" y="-358775"/>
              <a:ext cx="8455025" cy="6089650"/>
              <a:chOff x="1485" y="-226"/>
              <a:chExt cx="5326" cy="3836"/>
            </a:xfrm>
          </p:grpSpPr>
          <p:sp>
            <p:nvSpPr>
              <p:cNvPr id="1923" name="Freeform 220"/>
              <p:cNvSpPr/>
              <p:nvPr/>
            </p:nvSpPr>
            <p:spPr bwMode="auto">
              <a:xfrm>
                <a:off x="4515" y="2850"/>
                <a:ext cx="66" cy="75"/>
              </a:xfrm>
              <a:custGeom>
                <a:avLst/>
                <a:gdLst>
                  <a:gd name="T0" fmla="*/ 12 w 25"/>
                  <a:gd name="T1" fmla="*/ 26 h 28"/>
                  <a:gd name="T2" fmla="*/ 7 w 25"/>
                  <a:gd name="T3" fmla="*/ 15 h 28"/>
                  <a:gd name="T4" fmla="*/ 6 w 25"/>
                  <a:gd name="T5" fmla="*/ 8 h 28"/>
                  <a:gd name="T6" fmla="*/ 8 w 25"/>
                  <a:gd name="T7" fmla="*/ 3 h 28"/>
                  <a:gd name="T8" fmla="*/ 11 w 25"/>
                  <a:gd name="T9" fmla="*/ 7 h 28"/>
                  <a:gd name="T10" fmla="*/ 12 w 25"/>
                  <a:gd name="T11" fmla="*/ 8 h 28"/>
                  <a:gd name="T12" fmla="*/ 24 w 25"/>
                  <a:gd name="T13" fmla="*/ 6 h 28"/>
                  <a:gd name="T14" fmla="*/ 23 w 25"/>
                  <a:gd name="T15" fmla="*/ 5 h 28"/>
                  <a:gd name="T16" fmla="*/ 17 w 25"/>
                  <a:gd name="T17" fmla="*/ 13 h 28"/>
                  <a:gd name="T18" fmla="*/ 13 w 25"/>
                  <a:gd name="T19" fmla="*/ 22 h 28"/>
                  <a:gd name="T20" fmla="*/ 14 w 25"/>
                  <a:gd name="T21" fmla="*/ 22 h 28"/>
                  <a:gd name="T22" fmla="*/ 19 w 25"/>
                  <a:gd name="T23" fmla="*/ 13 h 28"/>
                  <a:gd name="T24" fmla="*/ 25 w 25"/>
                  <a:gd name="T25" fmla="*/ 6 h 28"/>
                  <a:gd name="T26" fmla="*/ 24 w 25"/>
                  <a:gd name="T27" fmla="*/ 5 h 28"/>
                  <a:gd name="T28" fmla="*/ 16 w 25"/>
                  <a:gd name="T29" fmla="*/ 6 h 28"/>
                  <a:gd name="T30" fmla="*/ 13 w 25"/>
                  <a:gd name="T31" fmla="*/ 5 h 28"/>
                  <a:gd name="T32" fmla="*/ 12 w 25"/>
                  <a:gd name="T33" fmla="*/ 3 h 28"/>
                  <a:gd name="T34" fmla="*/ 7 w 25"/>
                  <a:gd name="T35" fmla="*/ 2 h 28"/>
                  <a:gd name="T36" fmla="*/ 11 w 25"/>
                  <a:gd name="T37" fmla="*/ 27 h 28"/>
                  <a:gd name="T38" fmla="*/ 12 w 25"/>
                  <a:gd name="T39" fmla="*/ 2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5" h="28">
                    <a:moveTo>
                      <a:pt x="12" y="26"/>
                    </a:moveTo>
                    <a:cubicBezTo>
                      <a:pt x="10" y="23"/>
                      <a:pt x="8" y="19"/>
                      <a:pt x="7" y="15"/>
                    </a:cubicBezTo>
                    <a:cubicBezTo>
                      <a:pt x="6" y="13"/>
                      <a:pt x="6" y="11"/>
                      <a:pt x="6" y="8"/>
                    </a:cubicBezTo>
                    <a:cubicBezTo>
                      <a:pt x="6" y="7"/>
                      <a:pt x="7" y="5"/>
                      <a:pt x="8" y="3"/>
                    </a:cubicBezTo>
                    <a:cubicBezTo>
                      <a:pt x="11" y="0"/>
                      <a:pt x="11" y="7"/>
                      <a:pt x="11" y="7"/>
                    </a:cubicBezTo>
                    <a:cubicBezTo>
                      <a:pt x="11" y="8"/>
                      <a:pt x="12" y="8"/>
                      <a:pt x="12" y="8"/>
                    </a:cubicBezTo>
                    <a:cubicBezTo>
                      <a:pt x="16" y="8"/>
                      <a:pt x="20" y="6"/>
                      <a:pt x="24" y="6"/>
                    </a:cubicBezTo>
                    <a:cubicBezTo>
                      <a:pt x="24" y="6"/>
                      <a:pt x="24" y="6"/>
                      <a:pt x="23" y="5"/>
                    </a:cubicBezTo>
                    <a:cubicBezTo>
                      <a:pt x="21" y="8"/>
                      <a:pt x="19" y="10"/>
                      <a:pt x="17" y="13"/>
                    </a:cubicBezTo>
                    <a:cubicBezTo>
                      <a:pt x="15" y="15"/>
                      <a:pt x="14" y="18"/>
                      <a:pt x="13" y="22"/>
                    </a:cubicBezTo>
                    <a:cubicBezTo>
                      <a:pt x="13" y="23"/>
                      <a:pt x="14" y="23"/>
                      <a:pt x="14" y="22"/>
                    </a:cubicBezTo>
                    <a:cubicBezTo>
                      <a:pt x="15" y="18"/>
                      <a:pt x="16" y="15"/>
                      <a:pt x="19" y="13"/>
                    </a:cubicBezTo>
                    <a:cubicBezTo>
                      <a:pt x="21" y="10"/>
                      <a:pt x="23" y="8"/>
                      <a:pt x="25" y="6"/>
                    </a:cubicBezTo>
                    <a:cubicBezTo>
                      <a:pt x="25" y="5"/>
                      <a:pt x="25" y="5"/>
                      <a:pt x="24" y="5"/>
                    </a:cubicBezTo>
                    <a:cubicBezTo>
                      <a:pt x="21" y="5"/>
                      <a:pt x="19" y="5"/>
                      <a:pt x="16" y="6"/>
                    </a:cubicBezTo>
                    <a:cubicBezTo>
                      <a:pt x="14" y="6"/>
                      <a:pt x="13" y="7"/>
                      <a:pt x="13" y="5"/>
                    </a:cubicBezTo>
                    <a:cubicBezTo>
                      <a:pt x="13" y="4"/>
                      <a:pt x="12" y="3"/>
                      <a:pt x="12" y="3"/>
                    </a:cubicBezTo>
                    <a:cubicBezTo>
                      <a:pt x="11" y="1"/>
                      <a:pt x="9" y="1"/>
                      <a:pt x="7" y="2"/>
                    </a:cubicBezTo>
                    <a:cubicBezTo>
                      <a:pt x="0" y="8"/>
                      <a:pt x="8" y="21"/>
                      <a:pt x="11" y="27"/>
                    </a:cubicBezTo>
                    <a:cubicBezTo>
                      <a:pt x="11" y="28"/>
                      <a:pt x="12" y="27"/>
                      <a:pt x="12" y="2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24" name="Freeform 221"/>
              <p:cNvSpPr/>
              <p:nvPr/>
            </p:nvSpPr>
            <p:spPr bwMode="auto">
              <a:xfrm>
                <a:off x="6584" y="-200"/>
                <a:ext cx="219" cy="225"/>
              </a:xfrm>
              <a:custGeom>
                <a:avLst/>
                <a:gdLst>
                  <a:gd name="T0" fmla="*/ 19 w 82"/>
                  <a:gd name="T1" fmla="*/ 53 h 84"/>
                  <a:gd name="T2" fmla="*/ 8 w 82"/>
                  <a:gd name="T3" fmla="*/ 19 h 84"/>
                  <a:gd name="T4" fmla="*/ 47 w 82"/>
                  <a:gd name="T5" fmla="*/ 3 h 84"/>
                  <a:gd name="T6" fmla="*/ 73 w 82"/>
                  <a:gd name="T7" fmla="*/ 40 h 84"/>
                  <a:gd name="T8" fmla="*/ 31 w 82"/>
                  <a:gd name="T9" fmla="*/ 49 h 84"/>
                  <a:gd name="T10" fmla="*/ 30 w 82"/>
                  <a:gd name="T11" fmla="*/ 51 h 84"/>
                  <a:gd name="T12" fmla="*/ 56 w 82"/>
                  <a:gd name="T13" fmla="*/ 58 h 84"/>
                  <a:gd name="T14" fmla="*/ 56 w 82"/>
                  <a:gd name="T15" fmla="*/ 57 h 84"/>
                  <a:gd name="T16" fmla="*/ 29 w 82"/>
                  <a:gd name="T17" fmla="*/ 62 h 84"/>
                  <a:gd name="T18" fmla="*/ 29 w 82"/>
                  <a:gd name="T19" fmla="*/ 63 h 84"/>
                  <a:gd name="T20" fmla="*/ 49 w 82"/>
                  <a:gd name="T21" fmla="*/ 66 h 84"/>
                  <a:gd name="T22" fmla="*/ 49 w 82"/>
                  <a:gd name="T23" fmla="*/ 65 h 84"/>
                  <a:gd name="T24" fmla="*/ 35 w 82"/>
                  <a:gd name="T25" fmla="*/ 68 h 84"/>
                  <a:gd name="T26" fmla="*/ 35 w 82"/>
                  <a:gd name="T27" fmla="*/ 69 h 84"/>
                  <a:gd name="T28" fmla="*/ 45 w 82"/>
                  <a:gd name="T29" fmla="*/ 71 h 84"/>
                  <a:gd name="T30" fmla="*/ 45 w 82"/>
                  <a:gd name="T31" fmla="*/ 70 h 84"/>
                  <a:gd name="T32" fmla="*/ 35 w 82"/>
                  <a:gd name="T33" fmla="*/ 76 h 84"/>
                  <a:gd name="T34" fmla="*/ 35 w 82"/>
                  <a:gd name="T35" fmla="*/ 77 h 84"/>
                  <a:gd name="T36" fmla="*/ 38 w 82"/>
                  <a:gd name="T37" fmla="*/ 83 h 84"/>
                  <a:gd name="T38" fmla="*/ 40 w 82"/>
                  <a:gd name="T39" fmla="*/ 83 h 84"/>
                  <a:gd name="T40" fmla="*/ 40 w 82"/>
                  <a:gd name="T41" fmla="*/ 80 h 84"/>
                  <a:gd name="T42" fmla="*/ 40 w 82"/>
                  <a:gd name="T43" fmla="*/ 79 h 84"/>
                  <a:gd name="T44" fmla="*/ 39 w 82"/>
                  <a:gd name="T45" fmla="*/ 75 h 84"/>
                  <a:gd name="T46" fmla="*/ 46 w 82"/>
                  <a:gd name="T47" fmla="*/ 71 h 84"/>
                  <a:gd name="T48" fmla="*/ 45 w 82"/>
                  <a:gd name="T49" fmla="*/ 70 h 84"/>
                  <a:gd name="T50" fmla="*/ 35 w 82"/>
                  <a:gd name="T51" fmla="*/ 68 h 84"/>
                  <a:gd name="T52" fmla="*/ 35 w 82"/>
                  <a:gd name="T53" fmla="*/ 69 h 84"/>
                  <a:gd name="T54" fmla="*/ 50 w 82"/>
                  <a:gd name="T55" fmla="*/ 66 h 84"/>
                  <a:gd name="T56" fmla="*/ 50 w 82"/>
                  <a:gd name="T57" fmla="*/ 65 h 84"/>
                  <a:gd name="T58" fmla="*/ 29 w 82"/>
                  <a:gd name="T59" fmla="*/ 62 h 84"/>
                  <a:gd name="T60" fmla="*/ 29 w 82"/>
                  <a:gd name="T61" fmla="*/ 63 h 84"/>
                  <a:gd name="T62" fmla="*/ 56 w 82"/>
                  <a:gd name="T63" fmla="*/ 58 h 84"/>
                  <a:gd name="T64" fmla="*/ 56 w 82"/>
                  <a:gd name="T65" fmla="*/ 57 h 84"/>
                  <a:gd name="T66" fmla="*/ 31 w 82"/>
                  <a:gd name="T67" fmla="*/ 49 h 84"/>
                  <a:gd name="T68" fmla="*/ 31 w 82"/>
                  <a:gd name="T69" fmla="*/ 51 h 84"/>
                  <a:gd name="T70" fmla="*/ 77 w 82"/>
                  <a:gd name="T71" fmla="*/ 35 h 84"/>
                  <a:gd name="T72" fmla="*/ 46 w 82"/>
                  <a:gd name="T73" fmla="*/ 2 h 84"/>
                  <a:gd name="T74" fmla="*/ 5 w 82"/>
                  <a:gd name="T75" fmla="*/ 21 h 84"/>
                  <a:gd name="T76" fmla="*/ 19 w 82"/>
                  <a:gd name="T77" fmla="*/ 55 h 84"/>
                  <a:gd name="T78" fmla="*/ 19 w 82"/>
                  <a:gd name="T79" fmla="*/ 53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2" h="84">
                    <a:moveTo>
                      <a:pt x="19" y="53"/>
                    </a:moveTo>
                    <a:cubicBezTo>
                      <a:pt x="1" y="54"/>
                      <a:pt x="2" y="30"/>
                      <a:pt x="8" y="19"/>
                    </a:cubicBezTo>
                    <a:cubicBezTo>
                      <a:pt x="15" y="5"/>
                      <a:pt x="33" y="1"/>
                      <a:pt x="47" y="3"/>
                    </a:cubicBezTo>
                    <a:cubicBezTo>
                      <a:pt x="63" y="6"/>
                      <a:pt x="82" y="23"/>
                      <a:pt x="73" y="40"/>
                    </a:cubicBezTo>
                    <a:cubicBezTo>
                      <a:pt x="66" y="54"/>
                      <a:pt x="43" y="46"/>
                      <a:pt x="31" y="49"/>
                    </a:cubicBezTo>
                    <a:cubicBezTo>
                      <a:pt x="30" y="50"/>
                      <a:pt x="30" y="51"/>
                      <a:pt x="30" y="51"/>
                    </a:cubicBezTo>
                    <a:cubicBezTo>
                      <a:pt x="38" y="55"/>
                      <a:pt x="47" y="55"/>
                      <a:pt x="56" y="58"/>
                    </a:cubicBezTo>
                    <a:cubicBezTo>
                      <a:pt x="56" y="58"/>
                      <a:pt x="56" y="57"/>
                      <a:pt x="56" y="57"/>
                    </a:cubicBezTo>
                    <a:cubicBezTo>
                      <a:pt x="47" y="60"/>
                      <a:pt x="38" y="60"/>
                      <a:pt x="29" y="62"/>
                    </a:cubicBezTo>
                    <a:cubicBezTo>
                      <a:pt x="28" y="62"/>
                      <a:pt x="28" y="63"/>
                      <a:pt x="29" y="63"/>
                    </a:cubicBezTo>
                    <a:cubicBezTo>
                      <a:pt x="36" y="64"/>
                      <a:pt x="43" y="65"/>
                      <a:pt x="49" y="66"/>
                    </a:cubicBezTo>
                    <a:cubicBezTo>
                      <a:pt x="49" y="66"/>
                      <a:pt x="49" y="65"/>
                      <a:pt x="49" y="65"/>
                    </a:cubicBezTo>
                    <a:cubicBezTo>
                      <a:pt x="44" y="66"/>
                      <a:pt x="40" y="67"/>
                      <a:pt x="35" y="68"/>
                    </a:cubicBezTo>
                    <a:cubicBezTo>
                      <a:pt x="34" y="68"/>
                      <a:pt x="34" y="70"/>
                      <a:pt x="35" y="69"/>
                    </a:cubicBezTo>
                    <a:cubicBezTo>
                      <a:pt x="38" y="69"/>
                      <a:pt x="42" y="71"/>
                      <a:pt x="45" y="71"/>
                    </a:cubicBezTo>
                    <a:cubicBezTo>
                      <a:pt x="45" y="71"/>
                      <a:pt x="45" y="70"/>
                      <a:pt x="45" y="70"/>
                    </a:cubicBezTo>
                    <a:cubicBezTo>
                      <a:pt x="42" y="72"/>
                      <a:pt x="39" y="74"/>
                      <a:pt x="35" y="76"/>
                    </a:cubicBezTo>
                    <a:cubicBezTo>
                      <a:pt x="35" y="76"/>
                      <a:pt x="35" y="77"/>
                      <a:pt x="35" y="77"/>
                    </a:cubicBezTo>
                    <a:cubicBezTo>
                      <a:pt x="39" y="80"/>
                      <a:pt x="37" y="80"/>
                      <a:pt x="38" y="83"/>
                    </a:cubicBezTo>
                    <a:cubicBezTo>
                      <a:pt x="38" y="84"/>
                      <a:pt x="40" y="84"/>
                      <a:pt x="40" y="83"/>
                    </a:cubicBezTo>
                    <a:cubicBezTo>
                      <a:pt x="40" y="82"/>
                      <a:pt x="40" y="81"/>
                      <a:pt x="40" y="80"/>
                    </a:cubicBezTo>
                    <a:cubicBezTo>
                      <a:pt x="41" y="79"/>
                      <a:pt x="40" y="79"/>
                      <a:pt x="40" y="79"/>
                    </a:cubicBezTo>
                    <a:cubicBezTo>
                      <a:pt x="37" y="77"/>
                      <a:pt x="36" y="77"/>
                      <a:pt x="39" y="75"/>
                    </a:cubicBezTo>
                    <a:cubicBezTo>
                      <a:pt x="41" y="74"/>
                      <a:pt x="43" y="72"/>
                      <a:pt x="46" y="71"/>
                    </a:cubicBezTo>
                    <a:cubicBezTo>
                      <a:pt x="46" y="71"/>
                      <a:pt x="46" y="70"/>
                      <a:pt x="45" y="70"/>
                    </a:cubicBezTo>
                    <a:cubicBezTo>
                      <a:pt x="42" y="69"/>
                      <a:pt x="39" y="68"/>
                      <a:pt x="35" y="68"/>
                    </a:cubicBezTo>
                    <a:cubicBezTo>
                      <a:pt x="35" y="68"/>
                      <a:pt x="35" y="69"/>
                      <a:pt x="35" y="69"/>
                    </a:cubicBezTo>
                    <a:cubicBezTo>
                      <a:pt x="40" y="69"/>
                      <a:pt x="45" y="67"/>
                      <a:pt x="50" y="66"/>
                    </a:cubicBezTo>
                    <a:cubicBezTo>
                      <a:pt x="50" y="66"/>
                      <a:pt x="50" y="65"/>
                      <a:pt x="50" y="65"/>
                    </a:cubicBezTo>
                    <a:cubicBezTo>
                      <a:pt x="43" y="63"/>
                      <a:pt x="36" y="63"/>
                      <a:pt x="29" y="62"/>
                    </a:cubicBezTo>
                    <a:cubicBezTo>
                      <a:pt x="29" y="62"/>
                      <a:pt x="29" y="62"/>
                      <a:pt x="29" y="63"/>
                    </a:cubicBezTo>
                    <a:cubicBezTo>
                      <a:pt x="38" y="61"/>
                      <a:pt x="47" y="61"/>
                      <a:pt x="56" y="58"/>
                    </a:cubicBezTo>
                    <a:cubicBezTo>
                      <a:pt x="57" y="58"/>
                      <a:pt x="57" y="57"/>
                      <a:pt x="56" y="57"/>
                    </a:cubicBezTo>
                    <a:cubicBezTo>
                      <a:pt x="48" y="53"/>
                      <a:pt x="39" y="53"/>
                      <a:pt x="31" y="49"/>
                    </a:cubicBezTo>
                    <a:cubicBezTo>
                      <a:pt x="31" y="50"/>
                      <a:pt x="31" y="50"/>
                      <a:pt x="31" y="51"/>
                    </a:cubicBezTo>
                    <a:cubicBezTo>
                      <a:pt x="46" y="47"/>
                      <a:pt x="72" y="56"/>
                      <a:pt x="77" y="35"/>
                    </a:cubicBezTo>
                    <a:cubicBezTo>
                      <a:pt x="80" y="17"/>
                      <a:pt x="61" y="3"/>
                      <a:pt x="46" y="2"/>
                    </a:cubicBezTo>
                    <a:cubicBezTo>
                      <a:pt x="30" y="0"/>
                      <a:pt x="12" y="5"/>
                      <a:pt x="5" y="21"/>
                    </a:cubicBezTo>
                    <a:cubicBezTo>
                      <a:pt x="0" y="33"/>
                      <a:pt x="2" y="55"/>
                      <a:pt x="19" y="55"/>
                    </a:cubicBezTo>
                    <a:cubicBezTo>
                      <a:pt x="20" y="55"/>
                      <a:pt x="20" y="53"/>
                      <a:pt x="19" y="5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25" name="Freeform 222"/>
              <p:cNvSpPr/>
              <p:nvPr/>
            </p:nvSpPr>
            <p:spPr bwMode="auto">
              <a:xfrm>
                <a:off x="6792" y="-162"/>
                <a:ext cx="19" cy="13"/>
              </a:xfrm>
              <a:custGeom>
                <a:avLst/>
                <a:gdLst>
                  <a:gd name="T0" fmla="*/ 2 w 7"/>
                  <a:gd name="T1" fmla="*/ 5 h 5"/>
                  <a:gd name="T2" fmla="*/ 6 w 7"/>
                  <a:gd name="T3" fmla="*/ 1 h 5"/>
                  <a:gd name="T4" fmla="*/ 6 w 7"/>
                  <a:gd name="T5" fmla="*/ 0 h 5"/>
                  <a:gd name="T6" fmla="*/ 1 w 7"/>
                  <a:gd name="T7" fmla="*/ 3 h 5"/>
                  <a:gd name="T8" fmla="*/ 2 w 7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5">
                    <a:moveTo>
                      <a:pt x="2" y="5"/>
                    </a:moveTo>
                    <a:cubicBezTo>
                      <a:pt x="3" y="4"/>
                      <a:pt x="5" y="2"/>
                      <a:pt x="6" y="1"/>
                    </a:cubicBezTo>
                    <a:cubicBezTo>
                      <a:pt x="7" y="1"/>
                      <a:pt x="7" y="0"/>
                      <a:pt x="6" y="0"/>
                    </a:cubicBezTo>
                    <a:cubicBezTo>
                      <a:pt x="4" y="1"/>
                      <a:pt x="3" y="2"/>
                      <a:pt x="1" y="3"/>
                    </a:cubicBezTo>
                    <a:cubicBezTo>
                      <a:pt x="0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26" name="Freeform 223"/>
              <p:cNvSpPr/>
              <p:nvPr/>
            </p:nvSpPr>
            <p:spPr bwMode="auto">
              <a:xfrm>
                <a:off x="6736" y="-218"/>
                <a:ext cx="8" cy="18"/>
              </a:xfrm>
              <a:custGeom>
                <a:avLst/>
                <a:gdLst>
                  <a:gd name="T0" fmla="*/ 2 w 3"/>
                  <a:gd name="T1" fmla="*/ 6 h 7"/>
                  <a:gd name="T2" fmla="*/ 3 w 3"/>
                  <a:gd name="T3" fmla="*/ 1 h 7"/>
                  <a:gd name="T4" fmla="*/ 1 w 3"/>
                  <a:gd name="T5" fmla="*/ 1 h 7"/>
                  <a:gd name="T6" fmla="*/ 1 w 3"/>
                  <a:gd name="T7" fmla="*/ 5 h 7"/>
                  <a:gd name="T8" fmla="*/ 2 w 3"/>
                  <a:gd name="T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7">
                    <a:moveTo>
                      <a:pt x="2" y="6"/>
                    </a:moveTo>
                    <a:cubicBezTo>
                      <a:pt x="3" y="4"/>
                      <a:pt x="3" y="3"/>
                      <a:pt x="3" y="1"/>
                    </a:cubicBezTo>
                    <a:cubicBezTo>
                      <a:pt x="3" y="0"/>
                      <a:pt x="1" y="0"/>
                      <a:pt x="1" y="1"/>
                    </a:cubicBezTo>
                    <a:cubicBezTo>
                      <a:pt x="1" y="2"/>
                      <a:pt x="1" y="4"/>
                      <a:pt x="1" y="5"/>
                    </a:cubicBezTo>
                    <a:cubicBezTo>
                      <a:pt x="0" y="6"/>
                      <a:pt x="1" y="7"/>
                      <a:pt x="2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27" name="Freeform 224"/>
              <p:cNvSpPr/>
              <p:nvPr/>
            </p:nvSpPr>
            <p:spPr bwMode="auto">
              <a:xfrm>
                <a:off x="6677" y="-226"/>
                <a:ext cx="11" cy="10"/>
              </a:xfrm>
              <a:custGeom>
                <a:avLst/>
                <a:gdLst>
                  <a:gd name="T0" fmla="*/ 4 w 4"/>
                  <a:gd name="T1" fmla="*/ 3 h 4"/>
                  <a:gd name="T2" fmla="*/ 1 w 4"/>
                  <a:gd name="T3" fmla="*/ 0 h 4"/>
                  <a:gd name="T4" fmla="*/ 1 w 4"/>
                  <a:gd name="T5" fmla="*/ 1 h 4"/>
                  <a:gd name="T6" fmla="*/ 2 w 4"/>
                  <a:gd name="T7" fmla="*/ 2 h 4"/>
                  <a:gd name="T8" fmla="*/ 2 w 4"/>
                  <a:gd name="T9" fmla="*/ 3 h 4"/>
                  <a:gd name="T10" fmla="*/ 4 w 4"/>
                  <a:gd name="T11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4">
                    <a:moveTo>
                      <a:pt x="4" y="3"/>
                    </a:moveTo>
                    <a:cubicBezTo>
                      <a:pt x="4" y="2"/>
                      <a:pt x="3" y="0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4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28" name="Freeform 225"/>
              <p:cNvSpPr/>
              <p:nvPr/>
            </p:nvSpPr>
            <p:spPr bwMode="auto">
              <a:xfrm>
                <a:off x="6603" y="-202"/>
                <a:ext cx="24" cy="8"/>
              </a:xfrm>
              <a:custGeom>
                <a:avLst/>
                <a:gdLst>
                  <a:gd name="T0" fmla="*/ 8 w 9"/>
                  <a:gd name="T1" fmla="*/ 1 h 3"/>
                  <a:gd name="T2" fmla="*/ 1 w 9"/>
                  <a:gd name="T3" fmla="*/ 0 h 3"/>
                  <a:gd name="T4" fmla="*/ 1 w 9"/>
                  <a:gd name="T5" fmla="*/ 2 h 3"/>
                  <a:gd name="T6" fmla="*/ 8 w 9"/>
                  <a:gd name="T7" fmla="*/ 3 h 3"/>
                  <a:gd name="T8" fmla="*/ 8 w 9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">
                    <a:moveTo>
                      <a:pt x="8" y="1"/>
                    </a:moveTo>
                    <a:cubicBezTo>
                      <a:pt x="6" y="1"/>
                      <a:pt x="4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ubicBezTo>
                      <a:pt x="4" y="2"/>
                      <a:pt x="6" y="3"/>
                      <a:pt x="8" y="3"/>
                    </a:cubicBezTo>
                    <a:cubicBezTo>
                      <a:pt x="9" y="3"/>
                      <a:pt x="9" y="1"/>
                      <a:pt x="8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29" name="Freeform 226"/>
              <p:cNvSpPr/>
              <p:nvPr/>
            </p:nvSpPr>
            <p:spPr bwMode="auto">
              <a:xfrm>
                <a:off x="6565" y="-159"/>
                <a:ext cx="24" cy="5"/>
              </a:xfrm>
              <a:custGeom>
                <a:avLst/>
                <a:gdLst>
                  <a:gd name="T0" fmla="*/ 8 w 9"/>
                  <a:gd name="T1" fmla="*/ 0 h 2"/>
                  <a:gd name="T2" fmla="*/ 1 w 9"/>
                  <a:gd name="T3" fmla="*/ 1 h 2"/>
                  <a:gd name="T4" fmla="*/ 2 w 9"/>
                  <a:gd name="T5" fmla="*/ 2 h 2"/>
                  <a:gd name="T6" fmla="*/ 8 w 9"/>
                  <a:gd name="T7" fmla="*/ 1 h 2"/>
                  <a:gd name="T8" fmla="*/ 8 w 9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">
                    <a:moveTo>
                      <a:pt x="8" y="0"/>
                    </a:moveTo>
                    <a:cubicBezTo>
                      <a:pt x="6" y="0"/>
                      <a:pt x="3" y="0"/>
                      <a:pt x="1" y="1"/>
                    </a:cubicBezTo>
                    <a:cubicBezTo>
                      <a:pt x="0" y="1"/>
                      <a:pt x="1" y="2"/>
                      <a:pt x="2" y="2"/>
                    </a:cubicBezTo>
                    <a:cubicBezTo>
                      <a:pt x="4" y="1"/>
                      <a:pt x="6" y="1"/>
                      <a:pt x="8" y="1"/>
                    </a:cubicBezTo>
                    <a:cubicBezTo>
                      <a:pt x="9" y="1"/>
                      <a:pt x="9" y="0"/>
                      <a:pt x="8" y="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0" name="Freeform 227"/>
              <p:cNvSpPr/>
              <p:nvPr/>
            </p:nvSpPr>
            <p:spPr bwMode="auto">
              <a:xfrm>
                <a:off x="6539" y="-106"/>
                <a:ext cx="24" cy="24"/>
              </a:xfrm>
              <a:custGeom>
                <a:avLst/>
                <a:gdLst>
                  <a:gd name="T0" fmla="*/ 7 w 9"/>
                  <a:gd name="T1" fmla="*/ 1 h 9"/>
                  <a:gd name="T2" fmla="*/ 0 w 9"/>
                  <a:gd name="T3" fmla="*/ 7 h 9"/>
                  <a:gd name="T4" fmla="*/ 2 w 9"/>
                  <a:gd name="T5" fmla="*/ 8 h 9"/>
                  <a:gd name="T6" fmla="*/ 8 w 9"/>
                  <a:gd name="T7" fmla="*/ 2 h 9"/>
                  <a:gd name="T8" fmla="*/ 7 w 9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7" y="1"/>
                    </a:moveTo>
                    <a:cubicBezTo>
                      <a:pt x="5" y="3"/>
                      <a:pt x="3" y="5"/>
                      <a:pt x="0" y="7"/>
                    </a:cubicBezTo>
                    <a:cubicBezTo>
                      <a:pt x="0" y="8"/>
                      <a:pt x="1" y="9"/>
                      <a:pt x="2" y="8"/>
                    </a:cubicBezTo>
                    <a:cubicBezTo>
                      <a:pt x="4" y="6"/>
                      <a:pt x="6" y="4"/>
                      <a:pt x="8" y="2"/>
                    </a:cubicBezTo>
                    <a:cubicBezTo>
                      <a:pt x="9" y="1"/>
                      <a:pt x="8" y="0"/>
                      <a:pt x="7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1" name="Freeform 228"/>
              <p:cNvSpPr/>
              <p:nvPr/>
            </p:nvSpPr>
            <p:spPr bwMode="auto">
              <a:xfrm>
                <a:off x="6632" y="-149"/>
                <a:ext cx="67" cy="75"/>
              </a:xfrm>
              <a:custGeom>
                <a:avLst/>
                <a:gdLst>
                  <a:gd name="T0" fmla="*/ 12 w 25"/>
                  <a:gd name="T1" fmla="*/ 26 h 28"/>
                  <a:gd name="T2" fmla="*/ 8 w 25"/>
                  <a:gd name="T3" fmla="*/ 15 h 28"/>
                  <a:gd name="T4" fmla="*/ 6 w 25"/>
                  <a:gd name="T5" fmla="*/ 8 h 28"/>
                  <a:gd name="T6" fmla="*/ 9 w 25"/>
                  <a:gd name="T7" fmla="*/ 3 h 28"/>
                  <a:gd name="T8" fmla="*/ 12 w 25"/>
                  <a:gd name="T9" fmla="*/ 7 h 28"/>
                  <a:gd name="T10" fmla="*/ 12 w 25"/>
                  <a:gd name="T11" fmla="*/ 8 h 28"/>
                  <a:gd name="T12" fmla="*/ 24 w 25"/>
                  <a:gd name="T13" fmla="*/ 6 h 28"/>
                  <a:gd name="T14" fmla="*/ 24 w 25"/>
                  <a:gd name="T15" fmla="*/ 5 h 28"/>
                  <a:gd name="T16" fmla="*/ 17 w 25"/>
                  <a:gd name="T17" fmla="*/ 13 h 28"/>
                  <a:gd name="T18" fmla="*/ 13 w 25"/>
                  <a:gd name="T19" fmla="*/ 22 h 28"/>
                  <a:gd name="T20" fmla="*/ 15 w 25"/>
                  <a:gd name="T21" fmla="*/ 22 h 28"/>
                  <a:gd name="T22" fmla="*/ 19 w 25"/>
                  <a:gd name="T23" fmla="*/ 12 h 28"/>
                  <a:gd name="T24" fmla="*/ 25 w 25"/>
                  <a:gd name="T25" fmla="*/ 6 h 28"/>
                  <a:gd name="T26" fmla="*/ 24 w 25"/>
                  <a:gd name="T27" fmla="*/ 5 h 28"/>
                  <a:gd name="T28" fmla="*/ 16 w 25"/>
                  <a:gd name="T29" fmla="*/ 6 h 28"/>
                  <a:gd name="T30" fmla="*/ 13 w 25"/>
                  <a:gd name="T31" fmla="*/ 5 h 28"/>
                  <a:gd name="T32" fmla="*/ 12 w 25"/>
                  <a:gd name="T33" fmla="*/ 3 h 28"/>
                  <a:gd name="T34" fmla="*/ 7 w 25"/>
                  <a:gd name="T35" fmla="*/ 2 h 28"/>
                  <a:gd name="T36" fmla="*/ 11 w 25"/>
                  <a:gd name="T37" fmla="*/ 27 h 28"/>
                  <a:gd name="T38" fmla="*/ 12 w 25"/>
                  <a:gd name="T39" fmla="*/ 2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5" h="28">
                    <a:moveTo>
                      <a:pt x="12" y="26"/>
                    </a:moveTo>
                    <a:cubicBezTo>
                      <a:pt x="11" y="22"/>
                      <a:pt x="9" y="19"/>
                      <a:pt x="8" y="15"/>
                    </a:cubicBezTo>
                    <a:cubicBezTo>
                      <a:pt x="7" y="13"/>
                      <a:pt x="6" y="11"/>
                      <a:pt x="6" y="8"/>
                    </a:cubicBezTo>
                    <a:cubicBezTo>
                      <a:pt x="6" y="6"/>
                      <a:pt x="7" y="5"/>
                      <a:pt x="9" y="3"/>
                    </a:cubicBezTo>
                    <a:cubicBezTo>
                      <a:pt x="11" y="0"/>
                      <a:pt x="12" y="7"/>
                      <a:pt x="12" y="7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6" y="8"/>
                      <a:pt x="20" y="6"/>
                      <a:pt x="24" y="6"/>
                    </a:cubicBezTo>
                    <a:cubicBezTo>
                      <a:pt x="24" y="6"/>
                      <a:pt x="24" y="5"/>
                      <a:pt x="24" y="5"/>
                    </a:cubicBezTo>
                    <a:cubicBezTo>
                      <a:pt x="22" y="8"/>
                      <a:pt x="19" y="10"/>
                      <a:pt x="17" y="13"/>
                    </a:cubicBezTo>
                    <a:cubicBezTo>
                      <a:pt x="15" y="15"/>
                      <a:pt x="14" y="18"/>
                      <a:pt x="13" y="22"/>
                    </a:cubicBezTo>
                    <a:cubicBezTo>
                      <a:pt x="13" y="22"/>
                      <a:pt x="15" y="23"/>
                      <a:pt x="15" y="22"/>
                    </a:cubicBezTo>
                    <a:cubicBezTo>
                      <a:pt x="16" y="18"/>
                      <a:pt x="17" y="15"/>
                      <a:pt x="19" y="12"/>
                    </a:cubicBezTo>
                    <a:cubicBezTo>
                      <a:pt x="21" y="10"/>
                      <a:pt x="23" y="8"/>
                      <a:pt x="25" y="6"/>
                    </a:cubicBezTo>
                    <a:cubicBezTo>
                      <a:pt x="25" y="5"/>
                      <a:pt x="25" y="5"/>
                      <a:pt x="24" y="5"/>
                    </a:cubicBezTo>
                    <a:cubicBezTo>
                      <a:pt x="22" y="4"/>
                      <a:pt x="19" y="5"/>
                      <a:pt x="16" y="6"/>
                    </a:cubicBezTo>
                    <a:cubicBezTo>
                      <a:pt x="15" y="6"/>
                      <a:pt x="13" y="7"/>
                      <a:pt x="13" y="5"/>
                    </a:cubicBezTo>
                    <a:cubicBezTo>
                      <a:pt x="13" y="4"/>
                      <a:pt x="13" y="3"/>
                      <a:pt x="12" y="3"/>
                    </a:cubicBezTo>
                    <a:cubicBezTo>
                      <a:pt x="11" y="1"/>
                      <a:pt x="9" y="1"/>
                      <a:pt x="7" y="2"/>
                    </a:cubicBezTo>
                    <a:cubicBezTo>
                      <a:pt x="0" y="8"/>
                      <a:pt x="8" y="21"/>
                      <a:pt x="11" y="27"/>
                    </a:cubicBezTo>
                    <a:cubicBezTo>
                      <a:pt x="11" y="28"/>
                      <a:pt x="13" y="27"/>
                      <a:pt x="12" y="2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2" name="Freeform 229"/>
              <p:cNvSpPr/>
              <p:nvPr/>
            </p:nvSpPr>
            <p:spPr bwMode="auto">
              <a:xfrm>
                <a:off x="3371" y="-178"/>
                <a:ext cx="218" cy="225"/>
              </a:xfrm>
              <a:custGeom>
                <a:avLst/>
                <a:gdLst>
                  <a:gd name="T0" fmla="*/ 19 w 82"/>
                  <a:gd name="T1" fmla="*/ 54 h 84"/>
                  <a:gd name="T2" fmla="*/ 8 w 82"/>
                  <a:gd name="T3" fmla="*/ 19 h 84"/>
                  <a:gd name="T4" fmla="*/ 47 w 82"/>
                  <a:gd name="T5" fmla="*/ 3 h 84"/>
                  <a:gd name="T6" fmla="*/ 73 w 82"/>
                  <a:gd name="T7" fmla="*/ 40 h 84"/>
                  <a:gd name="T8" fmla="*/ 31 w 82"/>
                  <a:gd name="T9" fmla="*/ 50 h 84"/>
                  <a:gd name="T10" fmla="*/ 31 w 82"/>
                  <a:gd name="T11" fmla="*/ 51 h 84"/>
                  <a:gd name="T12" fmla="*/ 56 w 82"/>
                  <a:gd name="T13" fmla="*/ 58 h 84"/>
                  <a:gd name="T14" fmla="*/ 56 w 82"/>
                  <a:gd name="T15" fmla="*/ 57 h 84"/>
                  <a:gd name="T16" fmla="*/ 29 w 82"/>
                  <a:gd name="T17" fmla="*/ 62 h 84"/>
                  <a:gd name="T18" fmla="*/ 29 w 82"/>
                  <a:gd name="T19" fmla="*/ 63 h 84"/>
                  <a:gd name="T20" fmla="*/ 49 w 82"/>
                  <a:gd name="T21" fmla="*/ 66 h 84"/>
                  <a:gd name="T22" fmla="*/ 49 w 82"/>
                  <a:gd name="T23" fmla="*/ 65 h 84"/>
                  <a:gd name="T24" fmla="*/ 35 w 82"/>
                  <a:gd name="T25" fmla="*/ 68 h 84"/>
                  <a:gd name="T26" fmla="*/ 35 w 82"/>
                  <a:gd name="T27" fmla="*/ 70 h 84"/>
                  <a:gd name="T28" fmla="*/ 45 w 82"/>
                  <a:gd name="T29" fmla="*/ 71 h 84"/>
                  <a:gd name="T30" fmla="*/ 45 w 82"/>
                  <a:gd name="T31" fmla="*/ 70 h 84"/>
                  <a:gd name="T32" fmla="*/ 35 w 82"/>
                  <a:gd name="T33" fmla="*/ 76 h 84"/>
                  <a:gd name="T34" fmla="*/ 35 w 82"/>
                  <a:gd name="T35" fmla="*/ 78 h 84"/>
                  <a:gd name="T36" fmla="*/ 38 w 82"/>
                  <a:gd name="T37" fmla="*/ 84 h 84"/>
                  <a:gd name="T38" fmla="*/ 40 w 82"/>
                  <a:gd name="T39" fmla="*/ 83 h 84"/>
                  <a:gd name="T40" fmla="*/ 40 w 82"/>
                  <a:gd name="T41" fmla="*/ 80 h 84"/>
                  <a:gd name="T42" fmla="*/ 40 w 82"/>
                  <a:gd name="T43" fmla="*/ 79 h 84"/>
                  <a:gd name="T44" fmla="*/ 39 w 82"/>
                  <a:gd name="T45" fmla="*/ 75 h 84"/>
                  <a:gd name="T46" fmla="*/ 46 w 82"/>
                  <a:gd name="T47" fmla="*/ 71 h 84"/>
                  <a:gd name="T48" fmla="*/ 45 w 82"/>
                  <a:gd name="T49" fmla="*/ 70 h 84"/>
                  <a:gd name="T50" fmla="*/ 35 w 82"/>
                  <a:gd name="T51" fmla="*/ 68 h 84"/>
                  <a:gd name="T52" fmla="*/ 35 w 82"/>
                  <a:gd name="T53" fmla="*/ 70 h 84"/>
                  <a:gd name="T54" fmla="*/ 50 w 82"/>
                  <a:gd name="T55" fmla="*/ 66 h 84"/>
                  <a:gd name="T56" fmla="*/ 50 w 82"/>
                  <a:gd name="T57" fmla="*/ 65 h 84"/>
                  <a:gd name="T58" fmla="*/ 29 w 82"/>
                  <a:gd name="T59" fmla="*/ 62 h 84"/>
                  <a:gd name="T60" fmla="*/ 29 w 82"/>
                  <a:gd name="T61" fmla="*/ 63 h 84"/>
                  <a:gd name="T62" fmla="*/ 56 w 82"/>
                  <a:gd name="T63" fmla="*/ 58 h 84"/>
                  <a:gd name="T64" fmla="*/ 56 w 82"/>
                  <a:gd name="T65" fmla="*/ 57 h 84"/>
                  <a:gd name="T66" fmla="*/ 31 w 82"/>
                  <a:gd name="T67" fmla="*/ 50 h 84"/>
                  <a:gd name="T68" fmla="*/ 31 w 82"/>
                  <a:gd name="T69" fmla="*/ 51 h 84"/>
                  <a:gd name="T70" fmla="*/ 77 w 82"/>
                  <a:gd name="T71" fmla="*/ 35 h 84"/>
                  <a:gd name="T72" fmla="*/ 46 w 82"/>
                  <a:gd name="T73" fmla="*/ 2 h 84"/>
                  <a:gd name="T74" fmla="*/ 5 w 82"/>
                  <a:gd name="T75" fmla="*/ 22 h 84"/>
                  <a:gd name="T76" fmla="*/ 19 w 82"/>
                  <a:gd name="T77" fmla="*/ 55 h 84"/>
                  <a:gd name="T78" fmla="*/ 19 w 82"/>
                  <a:gd name="T79" fmla="*/ 5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2" h="84">
                    <a:moveTo>
                      <a:pt x="19" y="54"/>
                    </a:moveTo>
                    <a:cubicBezTo>
                      <a:pt x="1" y="54"/>
                      <a:pt x="2" y="30"/>
                      <a:pt x="8" y="19"/>
                    </a:cubicBezTo>
                    <a:cubicBezTo>
                      <a:pt x="15" y="5"/>
                      <a:pt x="33" y="1"/>
                      <a:pt x="47" y="3"/>
                    </a:cubicBezTo>
                    <a:cubicBezTo>
                      <a:pt x="63" y="6"/>
                      <a:pt x="82" y="23"/>
                      <a:pt x="73" y="40"/>
                    </a:cubicBezTo>
                    <a:cubicBezTo>
                      <a:pt x="66" y="54"/>
                      <a:pt x="43" y="47"/>
                      <a:pt x="31" y="50"/>
                    </a:cubicBezTo>
                    <a:cubicBezTo>
                      <a:pt x="30" y="50"/>
                      <a:pt x="30" y="51"/>
                      <a:pt x="31" y="51"/>
                    </a:cubicBezTo>
                    <a:cubicBezTo>
                      <a:pt x="38" y="55"/>
                      <a:pt x="48" y="55"/>
                      <a:pt x="56" y="58"/>
                    </a:cubicBezTo>
                    <a:cubicBezTo>
                      <a:pt x="56" y="58"/>
                      <a:pt x="56" y="57"/>
                      <a:pt x="56" y="57"/>
                    </a:cubicBezTo>
                    <a:cubicBezTo>
                      <a:pt x="47" y="60"/>
                      <a:pt x="38" y="60"/>
                      <a:pt x="29" y="62"/>
                    </a:cubicBezTo>
                    <a:cubicBezTo>
                      <a:pt x="28" y="62"/>
                      <a:pt x="28" y="63"/>
                      <a:pt x="29" y="63"/>
                    </a:cubicBezTo>
                    <a:cubicBezTo>
                      <a:pt x="36" y="65"/>
                      <a:pt x="43" y="65"/>
                      <a:pt x="49" y="66"/>
                    </a:cubicBezTo>
                    <a:cubicBezTo>
                      <a:pt x="49" y="66"/>
                      <a:pt x="49" y="65"/>
                      <a:pt x="49" y="65"/>
                    </a:cubicBezTo>
                    <a:cubicBezTo>
                      <a:pt x="44" y="66"/>
                      <a:pt x="40" y="67"/>
                      <a:pt x="35" y="68"/>
                    </a:cubicBezTo>
                    <a:cubicBezTo>
                      <a:pt x="34" y="68"/>
                      <a:pt x="34" y="70"/>
                      <a:pt x="35" y="70"/>
                    </a:cubicBezTo>
                    <a:cubicBezTo>
                      <a:pt x="39" y="69"/>
                      <a:pt x="42" y="71"/>
                      <a:pt x="45" y="71"/>
                    </a:cubicBezTo>
                    <a:cubicBezTo>
                      <a:pt x="45" y="71"/>
                      <a:pt x="45" y="70"/>
                      <a:pt x="45" y="70"/>
                    </a:cubicBezTo>
                    <a:cubicBezTo>
                      <a:pt x="42" y="72"/>
                      <a:pt x="39" y="74"/>
                      <a:pt x="35" y="76"/>
                    </a:cubicBezTo>
                    <a:cubicBezTo>
                      <a:pt x="35" y="77"/>
                      <a:pt x="35" y="77"/>
                      <a:pt x="35" y="78"/>
                    </a:cubicBezTo>
                    <a:cubicBezTo>
                      <a:pt x="39" y="80"/>
                      <a:pt x="37" y="80"/>
                      <a:pt x="38" y="84"/>
                    </a:cubicBezTo>
                    <a:cubicBezTo>
                      <a:pt x="38" y="84"/>
                      <a:pt x="40" y="84"/>
                      <a:pt x="40" y="83"/>
                    </a:cubicBezTo>
                    <a:cubicBezTo>
                      <a:pt x="40" y="82"/>
                      <a:pt x="40" y="81"/>
                      <a:pt x="40" y="80"/>
                    </a:cubicBezTo>
                    <a:cubicBezTo>
                      <a:pt x="41" y="79"/>
                      <a:pt x="41" y="79"/>
                      <a:pt x="40" y="79"/>
                    </a:cubicBezTo>
                    <a:cubicBezTo>
                      <a:pt x="37" y="77"/>
                      <a:pt x="36" y="77"/>
                      <a:pt x="39" y="75"/>
                    </a:cubicBezTo>
                    <a:cubicBezTo>
                      <a:pt x="42" y="74"/>
                      <a:pt x="44" y="72"/>
                      <a:pt x="46" y="71"/>
                    </a:cubicBezTo>
                    <a:cubicBezTo>
                      <a:pt x="47" y="71"/>
                      <a:pt x="46" y="70"/>
                      <a:pt x="45" y="70"/>
                    </a:cubicBezTo>
                    <a:cubicBezTo>
                      <a:pt x="42" y="69"/>
                      <a:pt x="39" y="68"/>
                      <a:pt x="35" y="68"/>
                    </a:cubicBezTo>
                    <a:cubicBezTo>
                      <a:pt x="35" y="69"/>
                      <a:pt x="35" y="69"/>
                      <a:pt x="35" y="70"/>
                    </a:cubicBezTo>
                    <a:cubicBezTo>
                      <a:pt x="40" y="69"/>
                      <a:pt x="45" y="67"/>
                      <a:pt x="50" y="66"/>
                    </a:cubicBezTo>
                    <a:cubicBezTo>
                      <a:pt x="50" y="66"/>
                      <a:pt x="50" y="65"/>
                      <a:pt x="50" y="65"/>
                    </a:cubicBezTo>
                    <a:cubicBezTo>
                      <a:pt x="43" y="63"/>
                      <a:pt x="36" y="63"/>
                      <a:pt x="29" y="62"/>
                    </a:cubicBezTo>
                    <a:cubicBezTo>
                      <a:pt x="29" y="62"/>
                      <a:pt x="29" y="63"/>
                      <a:pt x="29" y="63"/>
                    </a:cubicBezTo>
                    <a:cubicBezTo>
                      <a:pt x="38" y="62"/>
                      <a:pt x="47" y="61"/>
                      <a:pt x="56" y="58"/>
                    </a:cubicBezTo>
                    <a:cubicBezTo>
                      <a:pt x="57" y="58"/>
                      <a:pt x="57" y="57"/>
                      <a:pt x="56" y="57"/>
                    </a:cubicBezTo>
                    <a:cubicBezTo>
                      <a:pt x="48" y="54"/>
                      <a:pt x="39" y="54"/>
                      <a:pt x="31" y="50"/>
                    </a:cubicBezTo>
                    <a:cubicBezTo>
                      <a:pt x="31" y="50"/>
                      <a:pt x="31" y="51"/>
                      <a:pt x="31" y="51"/>
                    </a:cubicBezTo>
                    <a:cubicBezTo>
                      <a:pt x="46" y="47"/>
                      <a:pt x="72" y="56"/>
                      <a:pt x="77" y="35"/>
                    </a:cubicBezTo>
                    <a:cubicBezTo>
                      <a:pt x="81" y="17"/>
                      <a:pt x="61" y="4"/>
                      <a:pt x="46" y="2"/>
                    </a:cubicBezTo>
                    <a:cubicBezTo>
                      <a:pt x="30" y="0"/>
                      <a:pt x="12" y="5"/>
                      <a:pt x="5" y="22"/>
                    </a:cubicBezTo>
                    <a:cubicBezTo>
                      <a:pt x="0" y="33"/>
                      <a:pt x="2" y="55"/>
                      <a:pt x="19" y="55"/>
                    </a:cubicBezTo>
                    <a:cubicBezTo>
                      <a:pt x="20" y="55"/>
                      <a:pt x="20" y="54"/>
                      <a:pt x="19" y="5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3" name="Freeform 230"/>
              <p:cNvSpPr/>
              <p:nvPr/>
            </p:nvSpPr>
            <p:spPr bwMode="auto">
              <a:xfrm>
                <a:off x="3579" y="-141"/>
                <a:ext cx="18" cy="14"/>
              </a:xfrm>
              <a:custGeom>
                <a:avLst/>
                <a:gdLst>
                  <a:gd name="T0" fmla="*/ 2 w 7"/>
                  <a:gd name="T1" fmla="*/ 5 h 5"/>
                  <a:gd name="T2" fmla="*/ 7 w 7"/>
                  <a:gd name="T3" fmla="*/ 1 h 5"/>
                  <a:gd name="T4" fmla="*/ 6 w 7"/>
                  <a:gd name="T5" fmla="*/ 0 h 5"/>
                  <a:gd name="T6" fmla="*/ 1 w 7"/>
                  <a:gd name="T7" fmla="*/ 3 h 5"/>
                  <a:gd name="T8" fmla="*/ 2 w 7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5">
                    <a:moveTo>
                      <a:pt x="2" y="5"/>
                    </a:moveTo>
                    <a:cubicBezTo>
                      <a:pt x="3" y="4"/>
                      <a:pt x="5" y="2"/>
                      <a:pt x="7" y="1"/>
                    </a:cubicBezTo>
                    <a:cubicBezTo>
                      <a:pt x="7" y="1"/>
                      <a:pt x="7" y="0"/>
                      <a:pt x="6" y="0"/>
                    </a:cubicBezTo>
                    <a:cubicBezTo>
                      <a:pt x="4" y="1"/>
                      <a:pt x="3" y="2"/>
                      <a:pt x="1" y="3"/>
                    </a:cubicBezTo>
                    <a:cubicBezTo>
                      <a:pt x="0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4" name="Freeform 231"/>
              <p:cNvSpPr/>
              <p:nvPr/>
            </p:nvSpPr>
            <p:spPr bwMode="auto">
              <a:xfrm>
                <a:off x="3523" y="-197"/>
                <a:ext cx="8" cy="19"/>
              </a:xfrm>
              <a:custGeom>
                <a:avLst/>
                <a:gdLst>
                  <a:gd name="T0" fmla="*/ 2 w 3"/>
                  <a:gd name="T1" fmla="*/ 6 h 7"/>
                  <a:gd name="T2" fmla="*/ 3 w 3"/>
                  <a:gd name="T3" fmla="*/ 1 h 7"/>
                  <a:gd name="T4" fmla="*/ 1 w 3"/>
                  <a:gd name="T5" fmla="*/ 1 h 7"/>
                  <a:gd name="T6" fmla="*/ 1 w 3"/>
                  <a:gd name="T7" fmla="*/ 5 h 7"/>
                  <a:gd name="T8" fmla="*/ 2 w 3"/>
                  <a:gd name="T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7">
                    <a:moveTo>
                      <a:pt x="2" y="6"/>
                    </a:moveTo>
                    <a:cubicBezTo>
                      <a:pt x="3" y="4"/>
                      <a:pt x="3" y="3"/>
                      <a:pt x="3" y="1"/>
                    </a:cubicBezTo>
                    <a:cubicBezTo>
                      <a:pt x="3" y="0"/>
                      <a:pt x="1" y="0"/>
                      <a:pt x="1" y="1"/>
                    </a:cubicBezTo>
                    <a:cubicBezTo>
                      <a:pt x="1" y="2"/>
                      <a:pt x="1" y="4"/>
                      <a:pt x="1" y="5"/>
                    </a:cubicBezTo>
                    <a:cubicBezTo>
                      <a:pt x="0" y="6"/>
                      <a:pt x="2" y="7"/>
                      <a:pt x="2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5" name="Freeform 232"/>
              <p:cNvSpPr/>
              <p:nvPr/>
            </p:nvSpPr>
            <p:spPr bwMode="auto">
              <a:xfrm>
                <a:off x="3467" y="-205"/>
                <a:ext cx="8" cy="11"/>
              </a:xfrm>
              <a:custGeom>
                <a:avLst/>
                <a:gdLst>
                  <a:gd name="T0" fmla="*/ 3 w 3"/>
                  <a:gd name="T1" fmla="*/ 3 h 4"/>
                  <a:gd name="T2" fmla="*/ 1 w 3"/>
                  <a:gd name="T3" fmla="*/ 0 h 4"/>
                  <a:gd name="T4" fmla="*/ 1 w 3"/>
                  <a:gd name="T5" fmla="*/ 1 h 4"/>
                  <a:gd name="T6" fmla="*/ 1 w 3"/>
                  <a:gd name="T7" fmla="*/ 2 h 4"/>
                  <a:gd name="T8" fmla="*/ 1 w 3"/>
                  <a:gd name="T9" fmla="*/ 3 h 4"/>
                  <a:gd name="T10" fmla="*/ 3 w 3"/>
                  <a:gd name="T11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3" y="3"/>
                    </a:moveTo>
                    <a:cubicBezTo>
                      <a:pt x="3" y="2"/>
                      <a:pt x="2" y="0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3" y="4"/>
                      <a:pt x="3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6" name="Freeform 233"/>
              <p:cNvSpPr/>
              <p:nvPr/>
            </p:nvSpPr>
            <p:spPr bwMode="auto">
              <a:xfrm>
                <a:off x="3389" y="-178"/>
                <a:ext cx="27" cy="5"/>
              </a:xfrm>
              <a:custGeom>
                <a:avLst/>
                <a:gdLst>
                  <a:gd name="T0" fmla="*/ 9 w 10"/>
                  <a:gd name="T1" fmla="*/ 0 h 2"/>
                  <a:gd name="T2" fmla="*/ 1 w 10"/>
                  <a:gd name="T3" fmla="*/ 0 h 2"/>
                  <a:gd name="T4" fmla="*/ 1 w 10"/>
                  <a:gd name="T5" fmla="*/ 1 h 2"/>
                  <a:gd name="T6" fmla="*/ 9 w 10"/>
                  <a:gd name="T7" fmla="*/ 2 h 2"/>
                  <a:gd name="T8" fmla="*/ 9 w 10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2">
                    <a:moveTo>
                      <a:pt x="9" y="0"/>
                    </a:moveTo>
                    <a:cubicBezTo>
                      <a:pt x="6" y="0"/>
                      <a:pt x="4" y="0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4" y="1"/>
                      <a:pt x="6" y="2"/>
                      <a:pt x="9" y="2"/>
                    </a:cubicBezTo>
                    <a:cubicBezTo>
                      <a:pt x="10" y="2"/>
                      <a:pt x="10" y="0"/>
                      <a:pt x="9" y="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7" name="Freeform 234"/>
              <p:cNvSpPr/>
              <p:nvPr/>
            </p:nvSpPr>
            <p:spPr bwMode="auto">
              <a:xfrm>
                <a:off x="3352" y="-138"/>
                <a:ext cx="24" cy="5"/>
              </a:xfrm>
              <a:custGeom>
                <a:avLst/>
                <a:gdLst>
                  <a:gd name="T0" fmla="*/ 8 w 9"/>
                  <a:gd name="T1" fmla="*/ 0 h 2"/>
                  <a:gd name="T2" fmla="*/ 1 w 9"/>
                  <a:gd name="T3" fmla="*/ 1 h 2"/>
                  <a:gd name="T4" fmla="*/ 2 w 9"/>
                  <a:gd name="T5" fmla="*/ 2 h 2"/>
                  <a:gd name="T6" fmla="*/ 8 w 9"/>
                  <a:gd name="T7" fmla="*/ 1 h 2"/>
                  <a:gd name="T8" fmla="*/ 8 w 9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">
                    <a:moveTo>
                      <a:pt x="8" y="0"/>
                    </a:moveTo>
                    <a:cubicBezTo>
                      <a:pt x="6" y="0"/>
                      <a:pt x="3" y="0"/>
                      <a:pt x="1" y="1"/>
                    </a:cubicBezTo>
                    <a:cubicBezTo>
                      <a:pt x="0" y="1"/>
                      <a:pt x="1" y="2"/>
                      <a:pt x="2" y="2"/>
                    </a:cubicBezTo>
                    <a:cubicBezTo>
                      <a:pt x="4" y="1"/>
                      <a:pt x="6" y="1"/>
                      <a:pt x="8" y="1"/>
                    </a:cubicBezTo>
                    <a:cubicBezTo>
                      <a:pt x="9" y="1"/>
                      <a:pt x="9" y="0"/>
                      <a:pt x="8" y="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8" name="Freeform 235"/>
              <p:cNvSpPr/>
              <p:nvPr/>
            </p:nvSpPr>
            <p:spPr bwMode="auto">
              <a:xfrm>
                <a:off x="3325" y="-85"/>
                <a:ext cx="24" cy="25"/>
              </a:xfrm>
              <a:custGeom>
                <a:avLst/>
                <a:gdLst>
                  <a:gd name="T0" fmla="*/ 7 w 9"/>
                  <a:gd name="T1" fmla="*/ 1 h 9"/>
                  <a:gd name="T2" fmla="*/ 1 w 9"/>
                  <a:gd name="T3" fmla="*/ 7 h 9"/>
                  <a:gd name="T4" fmla="*/ 2 w 9"/>
                  <a:gd name="T5" fmla="*/ 9 h 9"/>
                  <a:gd name="T6" fmla="*/ 8 w 9"/>
                  <a:gd name="T7" fmla="*/ 2 h 9"/>
                  <a:gd name="T8" fmla="*/ 7 w 9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7" y="1"/>
                    </a:moveTo>
                    <a:cubicBezTo>
                      <a:pt x="5" y="3"/>
                      <a:pt x="3" y="5"/>
                      <a:pt x="1" y="7"/>
                    </a:cubicBezTo>
                    <a:cubicBezTo>
                      <a:pt x="0" y="8"/>
                      <a:pt x="1" y="9"/>
                      <a:pt x="2" y="9"/>
                    </a:cubicBezTo>
                    <a:cubicBezTo>
                      <a:pt x="4" y="6"/>
                      <a:pt x="6" y="4"/>
                      <a:pt x="8" y="2"/>
                    </a:cubicBezTo>
                    <a:cubicBezTo>
                      <a:pt x="9" y="1"/>
                      <a:pt x="8" y="0"/>
                      <a:pt x="7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9" name="Freeform 236"/>
              <p:cNvSpPr/>
              <p:nvPr/>
            </p:nvSpPr>
            <p:spPr bwMode="auto">
              <a:xfrm>
                <a:off x="3421" y="-127"/>
                <a:ext cx="67" cy="75"/>
              </a:xfrm>
              <a:custGeom>
                <a:avLst/>
                <a:gdLst>
                  <a:gd name="T0" fmla="*/ 11 w 25"/>
                  <a:gd name="T1" fmla="*/ 26 h 28"/>
                  <a:gd name="T2" fmla="*/ 7 w 25"/>
                  <a:gd name="T3" fmla="*/ 15 h 28"/>
                  <a:gd name="T4" fmla="*/ 6 w 25"/>
                  <a:gd name="T5" fmla="*/ 8 h 28"/>
                  <a:gd name="T6" fmla="*/ 8 w 25"/>
                  <a:gd name="T7" fmla="*/ 3 h 28"/>
                  <a:gd name="T8" fmla="*/ 11 w 25"/>
                  <a:gd name="T9" fmla="*/ 7 h 28"/>
                  <a:gd name="T10" fmla="*/ 11 w 25"/>
                  <a:gd name="T11" fmla="*/ 8 h 28"/>
                  <a:gd name="T12" fmla="*/ 24 w 25"/>
                  <a:gd name="T13" fmla="*/ 6 h 28"/>
                  <a:gd name="T14" fmla="*/ 23 w 25"/>
                  <a:gd name="T15" fmla="*/ 5 h 28"/>
                  <a:gd name="T16" fmla="*/ 16 w 25"/>
                  <a:gd name="T17" fmla="*/ 13 h 28"/>
                  <a:gd name="T18" fmla="*/ 13 w 25"/>
                  <a:gd name="T19" fmla="*/ 22 h 28"/>
                  <a:gd name="T20" fmla="*/ 14 w 25"/>
                  <a:gd name="T21" fmla="*/ 22 h 28"/>
                  <a:gd name="T22" fmla="*/ 18 w 25"/>
                  <a:gd name="T23" fmla="*/ 12 h 28"/>
                  <a:gd name="T24" fmla="*/ 24 w 25"/>
                  <a:gd name="T25" fmla="*/ 6 h 28"/>
                  <a:gd name="T26" fmla="*/ 24 w 25"/>
                  <a:gd name="T27" fmla="*/ 5 h 28"/>
                  <a:gd name="T28" fmla="*/ 15 w 25"/>
                  <a:gd name="T29" fmla="*/ 6 h 28"/>
                  <a:gd name="T30" fmla="*/ 12 w 25"/>
                  <a:gd name="T31" fmla="*/ 5 h 28"/>
                  <a:gd name="T32" fmla="*/ 12 w 25"/>
                  <a:gd name="T33" fmla="*/ 3 h 28"/>
                  <a:gd name="T34" fmla="*/ 7 w 25"/>
                  <a:gd name="T35" fmla="*/ 2 h 28"/>
                  <a:gd name="T36" fmla="*/ 10 w 25"/>
                  <a:gd name="T37" fmla="*/ 27 h 28"/>
                  <a:gd name="T38" fmla="*/ 11 w 25"/>
                  <a:gd name="T39" fmla="*/ 2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5" h="28">
                    <a:moveTo>
                      <a:pt x="11" y="26"/>
                    </a:moveTo>
                    <a:cubicBezTo>
                      <a:pt x="10" y="23"/>
                      <a:pt x="8" y="19"/>
                      <a:pt x="7" y="15"/>
                    </a:cubicBezTo>
                    <a:cubicBezTo>
                      <a:pt x="6" y="13"/>
                      <a:pt x="6" y="11"/>
                      <a:pt x="6" y="8"/>
                    </a:cubicBezTo>
                    <a:cubicBezTo>
                      <a:pt x="6" y="7"/>
                      <a:pt x="6" y="5"/>
                      <a:pt x="8" y="3"/>
                    </a:cubicBezTo>
                    <a:cubicBezTo>
                      <a:pt x="11" y="0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6" y="8"/>
                      <a:pt x="19" y="6"/>
                      <a:pt x="24" y="6"/>
                    </a:cubicBezTo>
                    <a:cubicBezTo>
                      <a:pt x="23" y="6"/>
                      <a:pt x="23" y="6"/>
                      <a:pt x="23" y="5"/>
                    </a:cubicBezTo>
                    <a:cubicBezTo>
                      <a:pt x="21" y="8"/>
                      <a:pt x="18" y="10"/>
                      <a:pt x="16" y="13"/>
                    </a:cubicBezTo>
                    <a:cubicBezTo>
                      <a:pt x="14" y="15"/>
                      <a:pt x="13" y="18"/>
                      <a:pt x="13" y="22"/>
                    </a:cubicBezTo>
                    <a:cubicBezTo>
                      <a:pt x="12" y="23"/>
                      <a:pt x="14" y="23"/>
                      <a:pt x="14" y="22"/>
                    </a:cubicBezTo>
                    <a:cubicBezTo>
                      <a:pt x="15" y="18"/>
                      <a:pt x="16" y="15"/>
                      <a:pt x="18" y="12"/>
                    </a:cubicBezTo>
                    <a:cubicBezTo>
                      <a:pt x="20" y="10"/>
                      <a:pt x="22" y="8"/>
                      <a:pt x="24" y="6"/>
                    </a:cubicBezTo>
                    <a:cubicBezTo>
                      <a:pt x="25" y="5"/>
                      <a:pt x="24" y="5"/>
                      <a:pt x="24" y="5"/>
                    </a:cubicBezTo>
                    <a:cubicBezTo>
                      <a:pt x="21" y="5"/>
                      <a:pt x="18" y="5"/>
                      <a:pt x="15" y="6"/>
                    </a:cubicBezTo>
                    <a:cubicBezTo>
                      <a:pt x="14" y="6"/>
                      <a:pt x="12" y="7"/>
                      <a:pt x="12" y="5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0" y="1"/>
                      <a:pt x="8" y="1"/>
                      <a:pt x="7" y="2"/>
                    </a:cubicBezTo>
                    <a:cubicBezTo>
                      <a:pt x="0" y="8"/>
                      <a:pt x="7" y="21"/>
                      <a:pt x="10" y="27"/>
                    </a:cubicBezTo>
                    <a:cubicBezTo>
                      <a:pt x="11" y="28"/>
                      <a:pt x="12" y="27"/>
                      <a:pt x="11" y="2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40" name="Freeform 237"/>
              <p:cNvSpPr/>
              <p:nvPr/>
            </p:nvSpPr>
            <p:spPr bwMode="auto">
              <a:xfrm>
                <a:off x="1584" y="250"/>
                <a:ext cx="67" cy="909"/>
              </a:xfrm>
              <a:custGeom>
                <a:avLst/>
                <a:gdLst>
                  <a:gd name="T0" fmla="*/ 11 w 25"/>
                  <a:gd name="T1" fmla="*/ 3 h 340"/>
                  <a:gd name="T2" fmla="*/ 1 w 25"/>
                  <a:gd name="T3" fmla="*/ 335 h 340"/>
                  <a:gd name="T4" fmla="*/ 6 w 25"/>
                  <a:gd name="T5" fmla="*/ 336 h 340"/>
                  <a:gd name="T6" fmla="*/ 16 w 25"/>
                  <a:gd name="T7" fmla="*/ 3 h 340"/>
                  <a:gd name="T8" fmla="*/ 11 w 25"/>
                  <a:gd name="T9" fmla="*/ 3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40">
                    <a:moveTo>
                      <a:pt x="11" y="3"/>
                    </a:moveTo>
                    <a:cubicBezTo>
                      <a:pt x="3" y="113"/>
                      <a:pt x="20" y="225"/>
                      <a:pt x="1" y="335"/>
                    </a:cubicBezTo>
                    <a:cubicBezTo>
                      <a:pt x="0" y="338"/>
                      <a:pt x="5" y="340"/>
                      <a:pt x="6" y="336"/>
                    </a:cubicBezTo>
                    <a:cubicBezTo>
                      <a:pt x="25" y="226"/>
                      <a:pt x="8" y="114"/>
                      <a:pt x="16" y="3"/>
                    </a:cubicBezTo>
                    <a:cubicBezTo>
                      <a:pt x="16" y="0"/>
                      <a:pt x="11" y="0"/>
                      <a:pt x="1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41" name="Freeform 238"/>
              <p:cNvSpPr/>
              <p:nvPr/>
            </p:nvSpPr>
            <p:spPr bwMode="auto">
              <a:xfrm>
                <a:off x="1965" y="207"/>
                <a:ext cx="46" cy="907"/>
              </a:xfrm>
              <a:custGeom>
                <a:avLst/>
                <a:gdLst>
                  <a:gd name="T0" fmla="*/ 11 w 17"/>
                  <a:gd name="T1" fmla="*/ 3 h 339"/>
                  <a:gd name="T2" fmla="*/ 0 w 17"/>
                  <a:gd name="T3" fmla="*/ 336 h 339"/>
                  <a:gd name="T4" fmla="*/ 5 w 17"/>
                  <a:gd name="T5" fmla="*/ 336 h 339"/>
                  <a:gd name="T6" fmla="*/ 16 w 17"/>
                  <a:gd name="T7" fmla="*/ 3 h 339"/>
                  <a:gd name="T8" fmla="*/ 11 w 17"/>
                  <a:gd name="T9" fmla="*/ 3 h 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39">
                    <a:moveTo>
                      <a:pt x="11" y="3"/>
                    </a:moveTo>
                    <a:cubicBezTo>
                      <a:pt x="7" y="114"/>
                      <a:pt x="0" y="225"/>
                      <a:pt x="0" y="336"/>
                    </a:cubicBezTo>
                    <a:cubicBezTo>
                      <a:pt x="0" y="339"/>
                      <a:pt x="5" y="339"/>
                      <a:pt x="5" y="336"/>
                    </a:cubicBezTo>
                    <a:cubicBezTo>
                      <a:pt x="5" y="225"/>
                      <a:pt x="12" y="114"/>
                      <a:pt x="16" y="3"/>
                    </a:cubicBezTo>
                    <a:cubicBezTo>
                      <a:pt x="17" y="0"/>
                      <a:pt x="12" y="0"/>
                      <a:pt x="1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42" name="Freeform 239"/>
              <p:cNvSpPr/>
              <p:nvPr/>
            </p:nvSpPr>
            <p:spPr bwMode="auto">
              <a:xfrm>
                <a:off x="1515" y="1135"/>
                <a:ext cx="717" cy="14"/>
              </a:xfrm>
              <a:custGeom>
                <a:avLst/>
                <a:gdLst>
                  <a:gd name="T0" fmla="*/ 4 w 269"/>
                  <a:gd name="T1" fmla="*/ 5 h 5"/>
                  <a:gd name="T2" fmla="*/ 266 w 269"/>
                  <a:gd name="T3" fmla="*/ 5 h 5"/>
                  <a:gd name="T4" fmla="*/ 266 w 269"/>
                  <a:gd name="T5" fmla="*/ 0 h 5"/>
                  <a:gd name="T6" fmla="*/ 4 w 269"/>
                  <a:gd name="T7" fmla="*/ 0 h 5"/>
                  <a:gd name="T8" fmla="*/ 4 w 269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9" h="5">
                    <a:moveTo>
                      <a:pt x="4" y="5"/>
                    </a:moveTo>
                    <a:cubicBezTo>
                      <a:pt x="91" y="5"/>
                      <a:pt x="178" y="5"/>
                      <a:pt x="266" y="5"/>
                    </a:cubicBezTo>
                    <a:cubicBezTo>
                      <a:pt x="269" y="5"/>
                      <a:pt x="269" y="0"/>
                      <a:pt x="266" y="0"/>
                    </a:cubicBezTo>
                    <a:cubicBezTo>
                      <a:pt x="178" y="0"/>
                      <a:pt x="91" y="0"/>
                      <a:pt x="4" y="0"/>
                    </a:cubicBezTo>
                    <a:cubicBezTo>
                      <a:pt x="0" y="0"/>
                      <a:pt x="0" y="5"/>
                      <a:pt x="4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43" name="Freeform 240"/>
              <p:cNvSpPr/>
              <p:nvPr/>
            </p:nvSpPr>
            <p:spPr bwMode="auto">
              <a:xfrm>
                <a:off x="1485" y="234"/>
                <a:ext cx="678" cy="35"/>
              </a:xfrm>
              <a:custGeom>
                <a:avLst/>
                <a:gdLst>
                  <a:gd name="T0" fmla="*/ 3 w 254"/>
                  <a:gd name="T1" fmla="*/ 5 h 13"/>
                  <a:gd name="T2" fmla="*/ 251 w 254"/>
                  <a:gd name="T3" fmla="*/ 13 h 13"/>
                  <a:gd name="T4" fmla="*/ 251 w 254"/>
                  <a:gd name="T5" fmla="*/ 8 h 13"/>
                  <a:gd name="T6" fmla="*/ 3 w 254"/>
                  <a:gd name="T7" fmla="*/ 0 h 13"/>
                  <a:gd name="T8" fmla="*/ 3 w 254"/>
                  <a:gd name="T9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4" h="13">
                    <a:moveTo>
                      <a:pt x="3" y="5"/>
                    </a:moveTo>
                    <a:cubicBezTo>
                      <a:pt x="86" y="6"/>
                      <a:pt x="168" y="11"/>
                      <a:pt x="251" y="13"/>
                    </a:cubicBezTo>
                    <a:cubicBezTo>
                      <a:pt x="254" y="13"/>
                      <a:pt x="254" y="8"/>
                      <a:pt x="251" y="8"/>
                    </a:cubicBezTo>
                    <a:cubicBezTo>
                      <a:pt x="168" y="6"/>
                      <a:pt x="86" y="1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44" name="Freeform 241"/>
              <p:cNvSpPr/>
              <p:nvPr/>
            </p:nvSpPr>
            <p:spPr bwMode="auto">
              <a:xfrm>
                <a:off x="1624" y="68"/>
                <a:ext cx="379" cy="139"/>
              </a:xfrm>
              <a:custGeom>
                <a:avLst/>
                <a:gdLst>
                  <a:gd name="T0" fmla="*/ 5 w 142"/>
                  <a:gd name="T1" fmla="*/ 51 h 52"/>
                  <a:gd name="T2" fmla="*/ 139 w 142"/>
                  <a:gd name="T3" fmla="*/ 6 h 52"/>
                  <a:gd name="T4" fmla="*/ 137 w 142"/>
                  <a:gd name="T5" fmla="*/ 1 h 52"/>
                  <a:gd name="T6" fmla="*/ 3 w 142"/>
                  <a:gd name="T7" fmla="*/ 47 h 52"/>
                  <a:gd name="T8" fmla="*/ 5 w 142"/>
                  <a:gd name="T9" fmla="*/ 51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" h="52">
                    <a:moveTo>
                      <a:pt x="5" y="51"/>
                    </a:moveTo>
                    <a:cubicBezTo>
                      <a:pt x="50" y="39"/>
                      <a:pt x="95" y="24"/>
                      <a:pt x="139" y="6"/>
                    </a:cubicBezTo>
                    <a:cubicBezTo>
                      <a:pt x="142" y="5"/>
                      <a:pt x="140" y="0"/>
                      <a:pt x="137" y="1"/>
                    </a:cubicBezTo>
                    <a:cubicBezTo>
                      <a:pt x="94" y="19"/>
                      <a:pt x="49" y="35"/>
                      <a:pt x="3" y="47"/>
                    </a:cubicBezTo>
                    <a:cubicBezTo>
                      <a:pt x="0" y="48"/>
                      <a:pt x="2" y="52"/>
                      <a:pt x="5" y="5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45" name="Freeform 242"/>
              <p:cNvSpPr/>
              <p:nvPr/>
            </p:nvSpPr>
            <p:spPr bwMode="auto">
              <a:xfrm>
                <a:off x="1995" y="84"/>
                <a:ext cx="253" cy="24"/>
              </a:xfrm>
              <a:custGeom>
                <a:avLst/>
                <a:gdLst>
                  <a:gd name="T0" fmla="*/ 3 w 95"/>
                  <a:gd name="T1" fmla="*/ 8 h 9"/>
                  <a:gd name="T2" fmla="*/ 92 w 95"/>
                  <a:gd name="T3" fmla="*/ 6 h 9"/>
                  <a:gd name="T4" fmla="*/ 92 w 95"/>
                  <a:gd name="T5" fmla="*/ 1 h 9"/>
                  <a:gd name="T6" fmla="*/ 3 w 95"/>
                  <a:gd name="T7" fmla="*/ 3 h 9"/>
                  <a:gd name="T8" fmla="*/ 3 w 95"/>
                  <a:gd name="T9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9">
                    <a:moveTo>
                      <a:pt x="3" y="8"/>
                    </a:moveTo>
                    <a:cubicBezTo>
                      <a:pt x="32" y="5"/>
                      <a:pt x="62" y="6"/>
                      <a:pt x="92" y="6"/>
                    </a:cubicBezTo>
                    <a:cubicBezTo>
                      <a:pt x="95" y="6"/>
                      <a:pt x="95" y="1"/>
                      <a:pt x="92" y="1"/>
                    </a:cubicBezTo>
                    <a:cubicBezTo>
                      <a:pt x="62" y="1"/>
                      <a:pt x="32" y="0"/>
                      <a:pt x="3" y="3"/>
                    </a:cubicBezTo>
                    <a:cubicBezTo>
                      <a:pt x="0" y="4"/>
                      <a:pt x="0" y="9"/>
                      <a:pt x="3" y="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46" name="Freeform 243"/>
              <p:cNvSpPr/>
              <p:nvPr/>
            </p:nvSpPr>
            <p:spPr bwMode="auto">
              <a:xfrm>
                <a:off x="2008" y="105"/>
                <a:ext cx="237" cy="131"/>
              </a:xfrm>
              <a:custGeom>
                <a:avLst/>
                <a:gdLst>
                  <a:gd name="T0" fmla="*/ 83 w 89"/>
                  <a:gd name="T1" fmla="*/ 1 h 49"/>
                  <a:gd name="T2" fmla="*/ 3 w 89"/>
                  <a:gd name="T3" fmla="*/ 43 h 49"/>
                  <a:gd name="T4" fmla="*/ 5 w 89"/>
                  <a:gd name="T5" fmla="*/ 47 h 49"/>
                  <a:gd name="T6" fmla="*/ 86 w 89"/>
                  <a:gd name="T7" fmla="*/ 6 h 49"/>
                  <a:gd name="T8" fmla="*/ 83 w 89"/>
                  <a:gd name="T9" fmla="*/ 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49">
                    <a:moveTo>
                      <a:pt x="83" y="1"/>
                    </a:moveTo>
                    <a:cubicBezTo>
                      <a:pt x="57" y="17"/>
                      <a:pt x="28" y="26"/>
                      <a:pt x="3" y="43"/>
                    </a:cubicBezTo>
                    <a:cubicBezTo>
                      <a:pt x="0" y="45"/>
                      <a:pt x="2" y="49"/>
                      <a:pt x="5" y="47"/>
                    </a:cubicBezTo>
                    <a:cubicBezTo>
                      <a:pt x="30" y="30"/>
                      <a:pt x="60" y="21"/>
                      <a:pt x="86" y="6"/>
                    </a:cubicBezTo>
                    <a:cubicBezTo>
                      <a:pt x="89" y="4"/>
                      <a:pt x="86" y="0"/>
                      <a:pt x="83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47" name="Freeform 244"/>
              <p:cNvSpPr/>
              <p:nvPr/>
            </p:nvSpPr>
            <p:spPr bwMode="auto">
              <a:xfrm>
                <a:off x="2168" y="111"/>
                <a:ext cx="45" cy="829"/>
              </a:xfrm>
              <a:custGeom>
                <a:avLst/>
                <a:gdLst>
                  <a:gd name="T0" fmla="*/ 12 w 17"/>
                  <a:gd name="T1" fmla="*/ 4 h 310"/>
                  <a:gd name="T2" fmla="*/ 1 w 17"/>
                  <a:gd name="T3" fmla="*/ 307 h 310"/>
                  <a:gd name="T4" fmla="*/ 5 w 17"/>
                  <a:gd name="T5" fmla="*/ 307 h 310"/>
                  <a:gd name="T6" fmla="*/ 17 w 17"/>
                  <a:gd name="T7" fmla="*/ 4 h 310"/>
                  <a:gd name="T8" fmla="*/ 12 w 17"/>
                  <a:gd name="T9" fmla="*/ 4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10">
                    <a:moveTo>
                      <a:pt x="12" y="4"/>
                    </a:moveTo>
                    <a:cubicBezTo>
                      <a:pt x="12" y="105"/>
                      <a:pt x="6" y="206"/>
                      <a:pt x="1" y="307"/>
                    </a:cubicBezTo>
                    <a:cubicBezTo>
                      <a:pt x="0" y="310"/>
                      <a:pt x="5" y="310"/>
                      <a:pt x="5" y="307"/>
                    </a:cubicBezTo>
                    <a:cubicBezTo>
                      <a:pt x="11" y="206"/>
                      <a:pt x="17" y="105"/>
                      <a:pt x="17" y="4"/>
                    </a:cubicBezTo>
                    <a:cubicBezTo>
                      <a:pt x="17" y="0"/>
                      <a:pt x="12" y="0"/>
                      <a:pt x="1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48" name="Freeform 245"/>
              <p:cNvSpPr/>
              <p:nvPr/>
            </p:nvSpPr>
            <p:spPr bwMode="auto">
              <a:xfrm>
                <a:off x="1976" y="884"/>
                <a:ext cx="248" cy="200"/>
              </a:xfrm>
              <a:custGeom>
                <a:avLst/>
                <a:gdLst>
                  <a:gd name="T0" fmla="*/ 87 w 93"/>
                  <a:gd name="T1" fmla="*/ 2 h 75"/>
                  <a:gd name="T2" fmla="*/ 2 w 93"/>
                  <a:gd name="T3" fmla="*/ 69 h 75"/>
                  <a:gd name="T4" fmla="*/ 6 w 93"/>
                  <a:gd name="T5" fmla="*/ 73 h 75"/>
                  <a:gd name="T6" fmla="*/ 91 w 93"/>
                  <a:gd name="T7" fmla="*/ 6 h 75"/>
                  <a:gd name="T8" fmla="*/ 87 w 93"/>
                  <a:gd name="T9" fmla="*/ 2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3" h="75">
                    <a:moveTo>
                      <a:pt x="87" y="2"/>
                    </a:moveTo>
                    <a:cubicBezTo>
                      <a:pt x="61" y="28"/>
                      <a:pt x="29" y="45"/>
                      <a:pt x="2" y="69"/>
                    </a:cubicBezTo>
                    <a:cubicBezTo>
                      <a:pt x="0" y="72"/>
                      <a:pt x="3" y="75"/>
                      <a:pt x="6" y="73"/>
                    </a:cubicBezTo>
                    <a:cubicBezTo>
                      <a:pt x="33" y="49"/>
                      <a:pt x="65" y="31"/>
                      <a:pt x="91" y="6"/>
                    </a:cubicBezTo>
                    <a:cubicBezTo>
                      <a:pt x="93" y="4"/>
                      <a:pt x="89" y="0"/>
                      <a:pt x="87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49" name="Freeform 246"/>
              <p:cNvSpPr/>
              <p:nvPr/>
            </p:nvSpPr>
            <p:spPr bwMode="auto">
              <a:xfrm>
                <a:off x="1611" y="911"/>
                <a:ext cx="394" cy="18"/>
              </a:xfrm>
              <a:custGeom>
                <a:avLst/>
                <a:gdLst>
                  <a:gd name="T0" fmla="*/ 3 w 148"/>
                  <a:gd name="T1" fmla="*/ 7 h 7"/>
                  <a:gd name="T2" fmla="*/ 145 w 148"/>
                  <a:gd name="T3" fmla="*/ 5 h 7"/>
                  <a:gd name="T4" fmla="*/ 145 w 148"/>
                  <a:gd name="T5" fmla="*/ 0 h 7"/>
                  <a:gd name="T6" fmla="*/ 3 w 148"/>
                  <a:gd name="T7" fmla="*/ 2 h 7"/>
                  <a:gd name="T8" fmla="*/ 3 w 148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7">
                    <a:moveTo>
                      <a:pt x="3" y="7"/>
                    </a:moveTo>
                    <a:cubicBezTo>
                      <a:pt x="50" y="6"/>
                      <a:pt x="98" y="5"/>
                      <a:pt x="145" y="5"/>
                    </a:cubicBezTo>
                    <a:cubicBezTo>
                      <a:pt x="148" y="5"/>
                      <a:pt x="148" y="0"/>
                      <a:pt x="145" y="0"/>
                    </a:cubicBezTo>
                    <a:cubicBezTo>
                      <a:pt x="98" y="0"/>
                      <a:pt x="50" y="2"/>
                      <a:pt x="3" y="2"/>
                    </a:cubicBezTo>
                    <a:cubicBezTo>
                      <a:pt x="0" y="2"/>
                      <a:pt x="0" y="7"/>
                      <a:pt x="3" y="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0" name="Freeform 247"/>
              <p:cNvSpPr/>
              <p:nvPr/>
            </p:nvSpPr>
            <p:spPr bwMode="auto">
              <a:xfrm>
                <a:off x="1960" y="769"/>
                <a:ext cx="296" cy="158"/>
              </a:xfrm>
              <a:custGeom>
                <a:avLst/>
                <a:gdLst>
                  <a:gd name="T0" fmla="*/ 5 w 111"/>
                  <a:gd name="T1" fmla="*/ 57 h 59"/>
                  <a:gd name="T2" fmla="*/ 108 w 111"/>
                  <a:gd name="T3" fmla="*/ 6 h 59"/>
                  <a:gd name="T4" fmla="*/ 105 w 111"/>
                  <a:gd name="T5" fmla="*/ 2 h 59"/>
                  <a:gd name="T6" fmla="*/ 3 w 111"/>
                  <a:gd name="T7" fmla="*/ 53 h 59"/>
                  <a:gd name="T8" fmla="*/ 5 w 111"/>
                  <a:gd name="T9" fmla="*/ 5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59">
                    <a:moveTo>
                      <a:pt x="5" y="57"/>
                    </a:moveTo>
                    <a:cubicBezTo>
                      <a:pt x="36" y="34"/>
                      <a:pt x="74" y="25"/>
                      <a:pt x="108" y="6"/>
                    </a:cubicBezTo>
                    <a:cubicBezTo>
                      <a:pt x="111" y="4"/>
                      <a:pt x="108" y="0"/>
                      <a:pt x="105" y="2"/>
                    </a:cubicBezTo>
                    <a:cubicBezTo>
                      <a:pt x="72" y="21"/>
                      <a:pt x="34" y="30"/>
                      <a:pt x="3" y="53"/>
                    </a:cubicBezTo>
                    <a:cubicBezTo>
                      <a:pt x="0" y="55"/>
                      <a:pt x="3" y="59"/>
                      <a:pt x="5" y="5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1" name="Freeform 248"/>
              <p:cNvSpPr/>
              <p:nvPr/>
            </p:nvSpPr>
            <p:spPr bwMode="auto">
              <a:xfrm>
                <a:off x="1600" y="731"/>
                <a:ext cx="379" cy="24"/>
              </a:xfrm>
              <a:custGeom>
                <a:avLst/>
                <a:gdLst>
                  <a:gd name="T0" fmla="*/ 3 w 142"/>
                  <a:gd name="T1" fmla="*/ 9 h 9"/>
                  <a:gd name="T2" fmla="*/ 139 w 142"/>
                  <a:gd name="T3" fmla="*/ 9 h 9"/>
                  <a:gd name="T4" fmla="*/ 139 w 142"/>
                  <a:gd name="T5" fmla="*/ 4 h 9"/>
                  <a:gd name="T6" fmla="*/ 3 w 142"/>
                  <a:gd name="T7" fmla="*/ 4 h 9"/>
                  <a:gd name="T8" fmla="*/ 3 w 142"/>
                  <a:gd name="T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" h="9">
                    <a:moveTo>
                      <a:pt x="3" y="9"/>
                    </a:moveTo>
                    <a:cubicBezTo>
                      <a:pt x="48" y="5"/>
                      <a:pt x="94" y="8"/>
                      <a:pt x="139" y="9"/>
                    </a:cubicBezTo>
                    <a:cubicBezTo>
                      <a:pt x="142" y="9"/>
                      <a:pt x="142" y="4"/>
                      <a:pt x="139" y="4"/>
                    </a:cubicBezTo>
                    <a:cubicBezTo>
                      <a:pt x="94" y="3"/>
                      <a:pt x="48" y="0"/>
                      <a:pt x="3" y="4"/>
                    </a:cubicBezTo>
                    <a:cubicBezTo>
                      <a:pt x="0" y="4"/>
                      <a:pt x="0" y="9"/>
                      <a:pt x="3" y="9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2" name="Freeform 249"/>
              <p:cNvSpPr/>
              <p:nvPr/>
            </p:nvSpPr>
            <p:spPr bwMode="auto">
              <a:xfrm>
                <a:off x="1971" y="590"/>
                <a:ext cx="226" cy="173"/>
              </a:xfrm>
              <a:custGeom>
                <a:avLst/>
                <a:gdLst>
                  <a:gd name="T0" fmla="*/ 6 w 85"/>
                  <a:gd name="T1" fmla="*/ 63 h 65"/>
                  <a:gd name="T2" fmla="*/ 82 w 85"/>
                  <a:gd name="T3" fmla="*/ 6 h 65"/>
                  <a:gd name="T4" fmla="*/ 80 w 85"/>
                  <a:gd name="T5" fmla="*/ 2 h 65"/>
                  <a:gd name="T6" fmla="*/ 2 w 85"/>
                  <a:gd name="T7" fmla="*/ 59 h 65"/>
                  <a:gd name="T8" fmla="*/ 6 w 85"/>
                  <a:gd name="T9" fmla="*/ 63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65">
                    <a:moveTo>
                      <a:pt x="6" y="63"/>
                    </a:moveTo>
                    <a:cubicBezTo>
                      <a:pt x="31" y="43"/>
                      <a:pt x="54" y="21"/>
                      <a:pt x="82" y="6"/>
                    </a:cubicBezTo>
                    <a:cubicBezTo>
                      <a:pt x="85" y="4"/>
                      <a:pt x="82" y="0"/>
                      <a:pt x="80" y="2"/>
                    </a:cubicBezTo>
                    <a:cubicBezTo>
                      <a:pt x="51" y="17"/>
                      <a:pt x="28" y="39"/>
                      <a:pt x="2" y="59"/>
                    </a:cubicBezTo>
                    <a:cubicBezTo>
                      <a:pt x="0" y="61"/>
                      <a:pt x="3" y="65"/>
                      <a:pt x="6" y="6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3" name="Freeform 250"/>
              <p:cNvSpPr/>
              <p:nvPr/>
            </p:nvSpPr>
            <p:spPr bwMode="auto">
              <a:xfrm>
                <a:off x="1611" y="488"/>
                <a:ext cx="341" cy="13"/>
              </a:xfrm>
              <a:custGeom>
                <a:avLst/>
                <a:gdLst>
                  <a:gd name="T0" fmla="*/ 3 w 128"/>
                  <a:gd name="T1" fmla="*/ 5 h 5"/>
                  <a:gd name="T2" fmla="*/ 125 w 128"/>
                  <a:gd name="T3" fmla="*/ 5 h 5"/>
                  <a:gd name="T4" fmla="*/ 125 w 128"/>
                  <a:gd name="T5" fmla="*/ 0 h 5"/>
                  <a:gd name="T6" fmla="*/ 3 w 128"/>
                  <a:gd name="T7" fmla="*/ 0 h 5"/>
                  <a:gd name="T8" fmla="*/ 3 w 128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5">
                    <a:moveTo>
                      <a:pt x="3" y="5"/>
                    </a:moveTo>
                    <a:cubicBezTo>
                      <a:pt x="44" y="5"/>
                      <a:pt x="85" y="5"/>
                      <a:pt x="125" y="5"/>
                    </a:cubicBezTo>
                    <a:cubicBezTo>
                      <a:pt x="128" y="5"/>
                      <a:pt x="128" y="0"/>
                      <a:pt x="125" y="0"/>
                    </a:cubicBezTo>
                    <a:cubicBezTo>
                      <a:pt x="85" y="0"/>
                      <a:pt x="44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4" name="Freeform 251"/>
              <p:cNvSpPr/>
              <p:nvPr/>
            </p:nvSpPr>
            <p:spPr bwMode="auto">
              <a:xfrm>
                <a:off x="1965" y="317"/>
                <a:ext cx="270" cy="182"/>
              </a:xfrm>
              <a:custGeom>
                <a:avLst/>
                <a:gdLst>
                  <a:gd name="T0" fmla="*/ 6 w 101"/>
                  <a:gd name="T1" fmla="*/ 66 h 68"/>
                  <a:gd name="T2" fmla="*/ 98 w 101"/>
                  <a:gd name="T3" fmla="*/ 6 h 68"/>
                  <a:gd name="T4" fmla="*/ 95 w 101"/>
                  <a:gd name="T5" fmla="*/ 1 h 68"/>
                  <a:gd name="T6" fmla="*/ 2 w 101"/>
                  <a:gd name="T7" fmla="*/ 63 h 68"/>
                  <a:gd name="T8" fmla="*/ 6 w 101"/>
                  <a:gd name="T9" fmla="*/ 66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68">
                    <a:moveTo>
                      <a:pt x="6" y="66"/>
                    </a:moveTo>
                    <a:cubicBezTo>
                      <a:pt x="35" y="43"/>
                      <a:pt x="67" y="25"/>
                      <a:pt x="98" y="6"/>
                    </a:cubicBezTo>
                    <a:cubicBezTo>
                      <a:pt x="101" y="4"/>
                      <a:pt x="98" y="0"/>
                      <a:pt x="95" y="1"/>
                    </a:cubicBezTo>
                    <a:cubicBezTo>
                      <a:pt x="64" y="21"/>
                      <a:pt x="32" y="40"/>
                      <a:pt x="2" y="63"/>
                    </a:cubicBezTo>
                    <a:cubicBezTo>
                      <a:pt x="0" y="65"/>
                      <a:pt x="3" y="68"/>
                      <a:pt x="6" y="6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5" name="Freeform 252"/>
              <p:cNvSpPr/>
              <p:nvPr/>
            </p:nvSpPr>
            <p:spPr bwMode="auto">
              <a:xfrm>
                <a:off x="1613" y="737"/>
                <a:ext cx="75" cy="64"/>
              </a:xfrm>
              <a:custGeom>
                <a:avLst/>
                <a:gdLst>
                  <a:gd name="T0" fmla="*/ 22 w 28"/>
                  <a:gd name="T1" fmla="*/ 2 h 24"/>
                  <a:gd name="T2" fmla="*/ 3 w 28"/>
                  <a:gd name="T3" fmla="*/ 18 h 24"/>
                  <a:gd name="T4" fmla="*/ 5 w 28"/>
                  <a:gd name="T5" fmla="*/ 22 h 24"/>
                  <a:gd name="T6" fmla="*/ 26 w 28"/>
                  <a:gd name="T7" fmla="*/ 6 h 24"/>
                  <a:gd name="T8" fmla="*/ 22 w 28"/>
                  <a:gd name="T9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4">
                    <a:moveTo>
                      <a:pt x="22" y="2"/>
                    </a:moveTo>
                    <a:cubicBezTo>
                      <a:pt x="16" y="8"/>
                      <a:pt x="10" y="13"/>
                      <a:pt x="3" y="18"/>
                    </a:cubicBezTo>
                    <a:cubicBezTo>
                      <a:pt x="0" y="19"/>
                      <a:pt x="3" y="24"/>
                      <a:pt x="5" y="22"/>
                    </a:cubicBezTo>
                    <a:cubicBezTo>
                      <a:pt x="12" y="17"/>
                      <a:pt x="19" y="12"/>
                      <a:pt x="26" y="6"/>
                    </a:cubicBezTo>
                    <a:cubicBezTo>
                      <a:pt x="28" y="4"/>
                      <a:pt x="24" y="0"/>
                      <a:pt x="22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6" name="Freeform 253"/>
              <p:cNvSpPr/>
              <p:nvPr/>
            </p:nvSpPr>
            <p:spPr bwMode="auto">
              <a:xfrm>
                <a:off x="1608" y="753"/>
                <a:ext cx="136" cy="109"/>
              </a:xfrm>
              <a:custGeom>
                <a:avLst/>
                <a:gdLst>
                  <a:gd name="T0" fmla="*/ 46 w 51"/>
                  <a:gd name="T1" fmla="*/ 2 h 41"/>
                  <a:gd name="T2" fmla="*/ 2 w 51"/>
                  <a:gd name="T3" fmla="*/ 36 h 41"/>
                  <a:gd name="T4" fmla="*/ 6 w 51"/>
                  <a:gd name="T5" fmla="*/ 39 h 41"/>
                  <a:gd name="T6" fmla="*/ 49 w 51"/>
                  <a:gd name="T7" fmla="*/ 6 h 41"/>
                  <a:gd name="T8" fmla="*/ 46 w 51"/>
                  <a:gd name="T9" fmla="*/ 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46" y="2"/>
                    </a:moveTo>
                    <a:cubicBezTo>
                      <a:pt x="33" y="15"/>
                      <a:pt x="16" y="24"/>
                      <a:pt x="2" y="36"/>
                    </a:cubicBezTo>
                    <a:cubicBezTo>
                      <a:pt x="0" y="38"/>
                      <a:pt x="3" y="41"/>
                      <a:pt x="6" y="39"/>
                    </a:cubicBezTo>
                    <a:cubicBezTo>
                      <a:pt x="20" y="27"/>
                      <a:pt x="36" y="19"/>
                      <a:pt x="49" y="6"/>
                    </a:cubicBezTo>
                    <a:cubicBezTo>
                      <a:pt x="51" y="3"/>
                      <a:pt x="48" y="0"/>
                      <a:pt x="46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7" name="Freeform 254"/>
              <p:cNvSpPr/>
              <p:nvPr/>
            </p:nvSpPr>
            <p:spPr bwMode="auto">
              <a:xfrm>
                <a:off x="1608" y="758"/>
                <a:ext cx="200" cy="142"/>
              </a:xfrm>
              <a:custGeom>
                <a:avLst/>
                <a:gdLst>
                  <a:gd name="T0" fmla="*/ 69 w 75"/>
                  <a:gd name="T1" fmla="*/ 2 h 53"/>
                  <a:gd name="T2" fmla="*/ 3 w 75"/>
                  <a:gd name="T3" fmla="*/ 47 h 53"/>
                  <a:gd name="T4" fmla="*/ 5 w 75"/>
                  <a:gd name="T5" fmla="*/ 51 h 53"/>
                  <a:gd name="T6" fmla="*/ 73 w 75"/>
                  <a:gd name="T7" fmla="*/ 6 h 53"/>
                  <a:gd name="T8" fmla="*/ 69 w 75"/>
                  <a:gd name="T9" fmla="*/ 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53">
                    <a:moveTo>
                      <a:pt x="69" y="2"/>
                    </a:moveTo>
                    <a:cubicBezTo>
                      <a:pt x="49" y="20"/>
                      <a:pt x="25" y="32"/>
                      <a:pt x="3" y="47"/>
                    </a:cubicBezTo>
                    <a:cubicBezTo>
                      <a:pt x="0" y="49"/>
                      <a:pt x="3" y="53"/>
                      <a:pt x="5" y="51"/>
                    </a:cubicBezTo>
                    <a:cubicBezTo>
                      <a:pt x="28" y="36"/>
                      <a:pt x="52" y="24"/>
                      <a:pt x="73" y="6"/>
                    </a:cubicBezTo>
                    <a:cubicBezTo>
                      <a:pt x="75" y="4"/>
                      <a:pt x="72" y="0"/>
                      <a:pt x="69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8" name="Freeform 255"/>
              <p:cNvSpPr/>
              <p:nvPr/>
            </p:nvSpPr>
            <p:spPr bwMode="auto">
              <a:xfrm>
                <a:off x="1667" y="753"/>
                <a:ext cx="205" cy="168"/>
              </a:xfrm>
              <a:custGeom>
                <a:avLst/>
                <a:gdLst>
                  <a:gd name="T0" fmla="*/ 71 w 77"/>
                  <a:gd name="T1" fmla="*/ 2 h 63"/>
                  <a:gd name="T2" fmla="*/ 2 w 77"/>
                  <a:gd name="T3" fmla="*/ 57 h 63"/>
                  <a:gd name="T4" fmla="*/ 6 w 77"/>
                  <a:gd name="T5" fmla="*/ 61 h 63"/>
                  <a:gd name="T6" fmla="*/ 74 w 77"/>
                  <a:gd name="T7" fmla="*/ 6 h 63"/>
                  <a:gd name="T8" fmla="*/ 71 w 77"/>
                  <a:gd name="T9" fmla="*/ 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63">
                    <a:moveTo>
                      <a:pt x="71" y="2"/>
                    </a:moveTo>
                    <a:cubicBezTo>
                      <a:pt x="51" y="24"/>
                      <a:pt x="25" y="39"/>
                      <a:pt x="2" y="57"/>
                    </a:cubicBezTo>
                    <a:cubicBezTo>
                      <a:pt x="0" y="59"/>
                      <a:pt x="3" y="63"/>
                      <a:pt x="6" y="61"/>
                    </a:cubicBezTo>
                    <a:cubicBezTo>
                      <a:pt x="28" y="42"/>
                      <a:pt x="54" y="27"/>
                      <a:pt x="74" y="6"/>
                    </a:cubicBezTo>
                    <a:cubicBezTo>
                      <a:pt x="77" y="3"/>
                      <a:pt x="73" y="0"/>
                      <a:pt x="7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9" name="Freeform 256"/>
              <p:cNvSpPr/>
              <p:nvPr/>
            </p:nvSpPr>
            <p:spPr bwMode="auto">
              <a:xfrm>
                <a:off x="1749" y="763"/>
                <a:ext cx="174" cy="153"/>
              </a:xfrm>
              <a:custGeom>
                <a:avLst/>
                <a:gdLst>
                  <a:gd name="T0" fmla="*/ 60 w 65"/>
                  <a:gd name="T1" fmla="*/ 2 h 57"/>
                  <a:gd name="T2" fmla="*/ 3 w 65"/>
                  <a:gd name="T3" fmla="*/ 51 h 57"/>
                  <a:gd name="T4" fmla="*/ 6 w 65"/>
                  <a:gd name="T5" fmla="*/ 55 h 57"/>
                  <a:gd name="T6" fmla="*/ 63 w 65"/>
                  <a:gd name="T7" fmla="*/ 6 h 57"/>
                  <a:gd name="T8" fmla="*/ 60 w 65"/>
                  <a:gd name="T9" fmla="*/ 2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57">
                    <a:moveTo>
                      <a:pt x="60" y="2"/>
                    </a:moveTo>
                    <a:cubicBezTo>
                      <a:pt x="42" y="20"/>
                      <a:pt x="21" y="35"/>
                      <a:pt x="3" y="51"/>
                    </a:cubicBezTo>
                    <a:cubicBezTo>
                      <a:pt x="0" y="54"/>
                      <a:pt x="4" y="57"/>
                      <a:pt x="6" y="55"/>
                    </a:cubicBezTo>
                    <a:cubicBezTo>
                      <a:pt x="25" y="38"/>
                      <a:pt x="45" y="23"/>
                      <a:pt x="63" y="6"/>
                    </a:cubicBezTo>
                    <a:cubicBezTo>
                      <a:pt x="65" y="3"/>
                      <a:pt x="62" y="0"/>
                      <a:pt x="60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0" name="Freeform 257"/>
              <p:cNvSpPr/>
              <p:nvPr/>
            </p:nvSpPr>
            <p:spPr bwMode="auto">
              <a:xfrm>
                <a:off x="1824" y="780"/>
                <a:ext cx="147" cy="131"/>
              </a:xfrm>
              <a:custGeom>
                <a:avLst/>
                <a:gdLst>
                  <a:gd name="T0" fmla="*/ 49 w 55"/>
                  <a:gd name="T1" fmla="*/ 2 h 49"/>
                  <a:gd name="T2" fmla="*/ 2 w 55"/>
                  <a:gd name="T3" fmla="*/ 43 h 49"/>
                  <a:gd name="T4" fmla="*/ 6 w 55"/>
                  <a:gd name="T5" fmla="*/ 47 h 49"/>
                  <a:gd name="T6" fmla="*/ 53 w 55"/>
                  <a:gd name="T7" fmla="*/ 6 h 49"/>
                  <a:gd name="T8" fmla="*/ 49 w 55"/>
                  <a:gd name="T9" fmla="*/ 2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9">
                    <a:moveTo>
                      <a:pt x="49" y="2"/>
                    </a:moveTo>
                    <a:cubicBezTo>
                      <a:pt x="34" y="17"/>
                      <a:pt x="18" y="30"/>
                      <a:pt x="2" y="43"/>
                    </a:cubicBezTo>
                    <a:cubicBezTo>
                      <a:pt x="0" y="46"/>
                      <a:pt x="3" y="49"/>
                      <a:pt x="6" y="47"/>
                    </a:cubicBezTo>
                    <a:cubicBezTo>
                      <a:pt x="21" y="33"/>
                      <a:pt x="38" y="20"/>
                      <a:pt x="53" y="6"/>
                    </a:cubicBezTo>
                    <a:cubicBezTo>
                      <a:pt x="55" y="3"/>
                      <a:pt x="52" y="0"/>
                      <a:pt x="49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1" name="Freeform 258"/>
              <p:cNvSpPr/>
              <p:nvPr/>
            </p:nvSpPr>
            <p:spPr bwMode="auto">
              <a:xfrm>
                <a:off x="1893" y="828"/>
                <a:ext cx="78" cy="83"/>
              </a:xfrm>
              <a:custGeom>
                <a:avLst/>
                <a:gdLst>
                  <a:gd name="T0" fmla="*/ 23 w 29"/>
                  <a:gd name="T1" fmla="*/ 2 h 31"/>
                  <a:gd name="T2" fmla="*/ 2 w 29"/>
                  <a:gd name="T3" fmla="*/ 25 h 31"/>
                  <a:gd name="T4" fmla="*/ 5 w 29"/>
                  <a:gd name="T5" fmla="*/ 29 h 31"/>
                  <a:gd name="T6" fmla="*/ 27 w 29"/>
                  <a:gd name="T7" fmla="*/ 5 h 31"/>
                  <a:gd name="T8" fmla="*/ 23 w 29"/>
                  <a:gd name="T9" fmla="*/ 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31">
                    <a:moveTo>
                      <a:pt x="23" y="2"/>
                    </a:moveTo>
                    <a:cubicBezTo>
                      <a:pt x="18" y="11"/>
                      <a:pt x="11" y="19"/>
                      <a:pt x="2" y="25"/>
                    </a:cubicBezTo>
                    <a:cubicBezTo>
                      <a:pt x="0" y="27"/>
                      <a:pt x="2" y="31"/>
                      <a:pt x="5" y="29"/>
                    </a:cubicBezTo>
                    <a:cubicBezTo>
                      <a:pt x="14" y="22"/>
                      <a:pt x="21" y="14"/>
                      <a:pt x="27" y="5"/>
                    </a:cubicBezTo>
                    <a:cubicBezTo>
                      <a:pt x="29" y="2"/>
                      <a:pt x="25" y="0"/>
                      <a:pt x="23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2" name="Freeform 259"/>
              <p:cNvSpPr/>
              <p:nvPr/>
            </p:nvSpPr>
            <p:spPr bwMode="auto">
              <a:xfrm>
                <a:off x="1949" y="830"/>
                <a:ext cx="96" cy="27"/>
              </a:xfrm>
              <a:custGeom>
                <a:avLst/>
                <a:gdLst>
                  <a:gd name="T0" fmla="*/ 5 w 36"/>
                  <a:gd name="T1" fmla="*/ 7 h 10"/>
                  <a:gd name="T2" fmla="*/ 31 w 36"/>
                  <a:gd name="T3" fmla="*/ 9 h 10"/>
                  <a:gd name="T4" fmla="*/ 33 w 36"/>
                  <a:gd name="T5" fmla="*/ 4 h 10"/>
                  <a:gd name="T6" fmla="*/ 4 w 36"/>
                  <a:gd name="T7" fmla="*/ 2 h 10"/>
                  <a:gd name="T8" fmla="*/ 5 w 36"/>
                  <a:gd name="T9" fmla="*/ 7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0">
                    <a:moveTo>
                      <a:pt x="5" y="7"/>
                    </a:moveTo>
                    <a:cubicBezTo>
                      <a:pt x="13" y="5"/>
                      <a:pt x="22" y="5"/>
                      <a:pt x="31" y="9"/>
                    </a:cubicBezTo>
                    <a:cubicBezTo>
                      <a:pt x="33" y="10"/>
                      <a:pt x="36" y="6"/>
                      <a:pt x="33" y="4"/>
                    </a:cubicBezTo>
                    <a:cubicBezTo>
                      <a:pt x="24" y="0"/>
                      <a:pt x="14" y="0"/>
                      <a:pt x="4" y="2"/>
                    </a:cubicBezTo>
                    <a:cubicBezTo>
                      <a:pt x="0" y="3"/>
                      <a:pt x="2" y="7"/>
                      <a:pt x="5" y="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3" name="Freeform 260"/>
              <p:cNvSpPr/>
              <p:nvPr/>
            </p:nvSpPr>
            <p:spPr bwMode="auto">
              <a:xfrm>
                <a:off x="1973" y="777"/>
                <a:ext cx="150" cy="48"/>
              </a:xfrm>
              <a:custGeom>
                <a:avLst/>
                <a:gdLst>
                  <a:gd name="T0" fmla="*/ 3 w 56"/>
                  <a:gd name="T1" fmla="*/ 5 h 18"/>
                  <a:gd name="T2" fmla="*/ 52 w 56"/>
                  <a:gd name="T3" fmla="*/ 17 h 18"/>
                  <a:gd name="T4" fmla="*/ 53 w 56"/>
                  <a:gd name="T5" fmla="*/ 12 h 18"/>
                  <a:gd name="T6" fmla="*/ 3 w 56"/>
                  <a:gd name="T7" fmla="*/ 0 h 18"/>
                  <a:gd name="T8" fmla="*/ 3 w 56"/>
                  <a:gd name="T9" fmla="*/ 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18">
                    <a:moveTo>
                      <a:pt x="3" y="5"/>
                    </a:moveTo>
                    <a:cubicBezTo>
                      <a:pt x="20" y="6"/>
                      <a:pt x="36" y="11"/>
                      <a:pt x="52" y="17"/>
                    </a:cubicBezTo>
                    <a:cubicBezTo>
                      <a:pt x="55" y="18"/>
                      <a:pt x="56" y="13"/>
                      <a:pt x="53" y="12"/>
                    </a:cubicBezTo>
                    <a:cubicBezTo>
                      <a:pt x="37" y="6"/>
                      <a:pt x="21" y="1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4" name="Freeform 261"/>
              <p:cNvSpPr/>
              <p:nvPr/>
            </p:nvSpPr>
            <p:spPr bwMode="auto">
              <a:xfrm>
                <a:off x="2016" y="731"/>
                <a:ext cx="160" cy="51"/>
              </a:xfrm>
              <a:custGeom>
                <a:avLst/>
                <a:gdLst>
                  <a:gd name="T0" fmla="*/ 3 w 60"/>
                  <a:gd name="T1" fmla="*/ 5 h 19"/>
                  <a:gd name="T2" fmla="*/ 55 w 60"/>
                  <a:gd name="T3" fmla="*/ 18 h 19"/>
                  <a:gd name="T4" fmla="*/ 57 w 60"/>
                  <a:gd name="T5" fmla="*/ 14 h 19"/>
                  <a:gd name="T6" fmla="*/ 3 w 60"/>
                  <a:gd name="T7" fmla="*/ 0 h 19"/>
                  <a:gd name="T8" fmla="*/ 3 w 60"/>
                  <a:gd name="T9" fmla="*/ 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19">
                    <a:moveTo>
                      <a:pt x="3" y="5"/>
                    </a:moveTo>
                    <a:cubicBezTo>
                      <a:pt x="21" y="5"/>
                      <a:pt x="38" y="11"/>
                      <a:pt x="55" y="18"/>
                    </a:cubicBezTo>
                    <a:cubicBezTo>
                      <a:pt x="58" y="19"/>
                      <a:pt x="60" y="15"/>
                      <a:pt x="57" y="14"/>
                    </a:cubicBezTo>
                    <a:cubicBezTo>
                      <a:pt x="40" y="6"/>
                      <a:pt x="22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5" name="Freeform 262"/>
              <p:cNvSpPr/>
              <p:nvPr/>
            </p:nvSpPr>
            <p:spPr bwMode="auto">
              <a:xfrm>
                <a:off x="2077" y="691"/>
                <a:ext cx="115" cy="46"/>
              </a:xfrm>
              <a:custGeom>
                <a:avLst/>
                <a:gdLst>
                  <a:gd name="T0" fmla="*/ 3 w 43"/>
                  <a:gd name="T1" fmla="*/ 6 h 17"/>
                  <a:gd name="T2" fmla="*/ 38 w 43"/>
                  <a:gd name="T3" fmla="*/ 16 h 17"/>
                  <a:gd name="T4" fmla="*/ 40 w 43"/>
                  <a:gd name="T5" fmla="*/ 11 h 17"/>
                  <a:gd name="T6" fmla="*/ 4 w 43"/>
                  <a:gd name="T7" fmla="*/ 1 h 17"/>
                  <a:gd name="T8" fmla="*/ 3 w 43"/>
                  <a:gd name="T9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17">
                    <a:moveTo>
                      <a:pt x="3" y="6"/>
                    </a:moveTo>
                    <a:cubicBezTo>
                      <a:pt x="15" y="9"/>
                      <a:pt x="27" y="12"/>
                      <a:pt x="38" y="16"/>
                    </a:cubicBezTo>
                    <a:cubicBezTo>
                      <a:pt x="41" y="17"/>
                      <a:pt x="43" y="12"/>
                      <a:pt x="40" y="11"/>
                    </a:cubicBezTo>
                    <a:cubicBezTo>
                      <a:pt x="28" y="7"/>
                      <a:pt x="16" y="5"/>
                      <a:pt x="4" y="1"/>
                    </a:cubicBezTo>
                    <a:cubicBezTo>
                      <a:pt x="1" y="0"/>
                      <a:pt x="0" y="5"/>
                      <a:pt x="3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6" name="Freeform 263"/>
              <p:cNvSpPr/>
              <p:nvPr/>
            </p:nvSpPr>
            <p:spPr bwMode="auto">
              <a:xfrm>
                <a:off x="2104" y="646"/>
                <a:ext cx="83" cy="27"/>
              </a:xfrm>
              <a:custGeom>
                <a:avLst/>
                <a:gdLst>
                  <a:gd name="T0" fmla="*/ 3 w 31"/>
                  <a:gd name="T1" fmla="*/ 5 h 10"/>
                  <a:gd name="T2" fmla="*/ 26 w 31"/>
                  <a:gd name="T3" fmla="*/ 9 h 10"/>
                  <a:gd name="T4" fmla="*/ 28 w 31"/>
                  <a:gd name="T5" fmla="*/ 4 h 10"/>
                  <a:gd name="T6" fmla="*/ 3 w 31"/>
                  <a:gd name="T7" fmla="*/ 0 h 10"/>
                  <a:gd name="T8" fmla="*/ 3 w 31"/>
                  <a:gd name="T9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0">
                    <a:moveTo>
                      <a:pt x="3" y="5"/>
                    </a:moveTo>
                    <a:cubicBezTo>
                      <a:pt x="11" y="5"/>
                      <a:pt x="19" y="5"/>
                      <a:pt x="26" y="9"/>
                    </a:cubicBezTo>
                    <a:cubicBezTo>
                      <a:pt x="28" y="10"/>
                      <a:pt x="31" y="6"/>
                      <a:pt x="28" y="4"/>
                    </a:cubicBezTo>
                    <a:cubicBezTo>
                      <a:pt x="21" y="0"/>
                      <a:pt x="12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7" name="Freeform 264"/>
              <p:cNvSpPr/>
              <p:nvPr/>
            </p:nvSpPr>
            <p:spPr bwMode="auto">
              <a:xfrm>
                <a:off x="2184" y="705"/>
                <a:ext cx="200" cy="13"/>
              </a:xfrm>
              <a:custGeom>
                <a:avLst/>
                <a:gdLst>
                  <a:gd name="T0" fmla="*/ 3 w 75"/>
                  <a:gd name="T1" fmla="*/ 5 h 5"/>
                  <a:gd name="T2" fmla="*/ 72 w 75"/>
                  <a:gd name="T3" fmla="*/ 5 h 5"/>
                  <a:gd name="T4" fmla="*/ 72 w 75"/>
                  <a:gd name="T5" fmla="*/ 0 h 5"/>
                  <a:gd name="T6" fmla="*/ 3 w 75"/>
                  <a:gd name="T7" fmla="*/ 0 h 5"/>
                  <a:gd name="T8" fmla="*/ 3 w 75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5">
                    <a:moveTo>
                      <a:pt x="3" y="5"/>
                    </a:moveTo>
                    <a:cubicBezTo>
                      <a:pt x="26" y="5"/>
                      <a:pt x="49" y="5"/>
                      <a:pt x="72" y="5"/>
                    </a:cubicBezTo>
                    <a:cubicBezTo>
                      <a:pt x="75" y="5"/>
                      <a:pt x="75" y="0"/>
                      <a:pt x="72" y="0"/>
                    </a:cubicBezTo>
                    <a:cubicBezTo>
                      <a:pt x="49" y="0"/>
                      <a:pt x="2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8" name="Freeform 265"/>
              <p:cNvSpPr/>
              <p:nvPr/>
            </p:nvSpPr>
            <p:spPr bwMode="auto">
              <a:xfrm>
                <a:off x="2368" y="681"/>
                <a:ext cx="56" cy="37"/>
              </a:xfrm>
              <a:custGeom>
                <a:avLst/>
                <a:gdLst>
                  <a:gd name="T0" fmla="*/ 8 w 21"/>
                  <a:gd name="T1" fmla="*/ 6 h 14"/>
                  <a:gd name="T2" fmla="*/ 12 w 21"/>
                  <a:gd name="T3" fmla="*/ 7 h 14"/>
                  <a:gd name="T4" fmla="*/ 16 w 21"/>
                  <a:gd name="T5" fmla="*/ 9 h 14"/>
                  <a:gd name="T6" fmla="*/ 17 w 21"/>
                  <a:gd name="T7" fmla="*/ 5 h 14"/>
                  <a:gd name="T8" fmla="*/ 11 w 21"/>
                  <a:gd name="T9" fmla="*/ 8 h 14"/>
                  <a:gd name="T10" fmla="*/ 3 w 21"/>
                  <a:gd name="T11" fmla="*/ 9 h 14"/>
                  <a:gd name="T12" fmla="*/ 5 w 21"/>
                  <a:gd name="T13" fmla="*/ 11 h 14"/>
                  <a:gd name="T14" fmla="*/ 6 w 21"/>
                  <a:gd name="T15" fmla="*/ 10 h 14"/>
                  <a:gd name="T16" fmla="*/ 7 w 21"/>
                  <a:gd name="T17" fmla="*/ 9 h 14"/>
                  <a:gd name="T18" fmla="*/ 6 w 21"/>
                  <a:gd name="T19" fmla="*/ 8 h 14"/>
                  <a:gd name="T20" fmla="*/ 4 w 21"/>
                  <a:gd name="T21" fmla="*/ 7 h 14"/>
                  <a:gd name="T22" fmla="*/ 4 w 21"/>
                  <a:gd name="T23" fmla="*/ 7 h 14"/>
                  <a:gd name="T24" fmla="*/ 9 w 21"/>
                  <a:gd name="T25" fmla="*/ 7 h 14"/>
                  <a:gd name="T26" fmla="*/ 4 w 21"/>
                  <a:gd name="T27" fmla="*/ 4 h 14"/>
                  <a:gd name="T28" fmla="*/ 0 w 21"/>
                  <a:gd name="T29" fmla="*/ 11 h 14"/>
                  <a:gd name="T30" fmla="*/ 3 w 21"/>
                  <a:gd name="T31" fmla="*/ 14 h 14"/>
                  <a:gd name="T32" fmla="*/ 12 w 21"/>
                  <a:gd name="T33" fmla="*/ 13 h 14"/>
                  <a:gd name="T34" fmla="*/ 20 w 21"/>
                  <a:gd name="T35" fmla="*/ 9 h 14"/>
                  <a:gd name="T36" fmla="*/ 21 w 21"/>
                  <a:gd name="T37" fmla="*/ 6 h 14"/>
                  <a:gd name="T38" fmla="*/ 10 w 21"/>
                  <a:gd name="T39" fmla="*/ 1 h 14"/>
                  <a:gd name="T40" fmla="*/ 8 w 21"/>
                  <a:gd name="T41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1" h="14">
                    <a:moveTo>
                      <a:pt x="8" y="6"/>
                    </a:moveTo>
                    <a:cubicBezTo>
                      <a:pt x="9" y="6"/>
                      <a:pt x="10" y="7"/>
                      <a:pt x="12" y="7"/>
                    </a:cubicBezTo>
                    <a:cubicBezTo>
                      <a:pt x="14" y="7"/>
                      <a:pt x="16" y="7"/>
                      <a:pt x="16" y="9"/>
                    </a:cubicBezTo>
                    <a:cubicBezTo>
                      <a:pt x="17" y="7"/>
                      <a:pt x="17" y="6"/>
                      <a:pt x="17" y="5"/>
                    </a:cubicBezTo>
                    <a:cubicBezTo>
                      <a:pt x="15" y="6"/>
                      <a:pt x="13" y="8"/>
                      <a:pt x="11" y="8"/>
                    </a:cubicBezTo>
                    <a:cubicBezTo>
                      <a:pt x="9" y="9"/>
                      <a:pt x="6" y="9"/>
                      <a:pt x="3" y="9"/>
                    </a:cubicBezTo>
                    <a:cubicBezTo>
                      <a:pt x="4" y="10"/>
                      <a:pt x="4" y="10"/>
                      <a:pt x="5" y="11"/>
                    </a:cubicBezTo>
                    <a:cubicBezTo>
                      <a:pt x="5" y="11"/>
                      <a:pt x="6" y="10"/>
                      <a:pt x="6" y="10"/>
                    </a:cubicBezTo>
                    <a:cubicBezTo>
                      <a:pt x="6" y="9"/>
                      <a:pt x="7" y="9"/>
                      <a:pt x="7" y="9"/>
                    </a:cubicBezTo>
                    <a:cubicBezTo>
                      <a:pt x="7" y="8"/>
                      <a:pt x="7" y="8"/>
                      <a:pt x="6" y="8"/>
                    </a:cubicBezTo>
                    <a:cubicBezTo>
                      <a:pt x="5" y="8"/>
                      <a:pt x="5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10"/>
                      <a:pt x="9" y="10"/>
                      <a:pt x="9" y="7"/>
                    </a:cubicBezTo>
                    <a:cubicBezTo>
                      <a:pt x="9" y="5"/>
                      <a:pt x="7" y="3"/>
                      <a:pt x="4" y="4"/>
                    </a:cubicBezTo>
                    <a:cubicBezTo>
                      <a:pt x="2" y="5"/>
                      <a:pt x="1" y="9"/>
                      <a:pt x="0" y="11"/>
                    </a:cubicBezTo>
                    <a:cubicBezTo>
                      <a:pt x="0" y="13"/>
                      <a:pt x="2" y="14"/>
                      <a:pt x="3" y="14"/>
                    </a:cubicBezTo>
                    <a:cubicBezTo>
                      <a:pt x="6" y="14"/>
                      <a:pt x="9" y="14"/>
                      <a:pt x="12" y="13"/>
                    </a:cubicBezTo>
                    <a:cubicBezTo>
                      <a:pt x="15" y="13"/>
                      <a:pt x="17" y="11"/>
                      <a:pt x="20" y="9"/>
                    </a:cubicBezTo>
                    <a:cubicBezTo>
                      <a:pt x="21" y="9"/>
                      <a:pt x="21" y="7"/>
                      <a:pt x="21" y="6"/>
                    </a:cubicBezTo>
                    <a:cubicBezTo>
                      <a:pt x="18" y="2"/>
                      <a:pt x="14" y="3"/>
                      <a:pt x="10" y="1"/>
                    </a:cubicBezTo>
                    <a:cubicBezTo>
                      <a:pt x="7" y="0"/>
                      <a:pt x="5" y="4"/>
                      <a:pt x="8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9" name="Freeform 266"/>
              <p:cNvSpPr/>
              <p:nvPr/>
            </p:nvSpPr>
            <p:spPr bwMode="auto">
              <a:xfrm>
                <a:off x="2472" y="630"/>
                <a:ext cx="115" cy="107"/>
              </a:xfrm>
              <a:custGeom>
                <a:avLst/>
                <a:gdLst>
                  <a:gd name="T0" fmla="*/ 6 w 43"/>
                  <a:gd name="T1" fmla="*/ 37 h 40"/>
                  <a:gd name="T2" fmla="*/ 34 w 43"/>
                  <a:gd name="T3" fmla="*/ 5 h 40"/>
                  <a:gd name="T4" fmla="*/ 31 w 43"/>
                  <a:gd name="T5" fmla="*/ 4 h 40"/>
                  <a:gd name="T6" fmla="*/ 38 w 43"/>
                  <a:gd name="T7" fmla="*/ 32 h 40"/>
                  <a:gd name="T8" fmla="*/ 43 w 43"/>
                  <a:gd name="T9" fmla="*/ 32 h 40"/>
                  <a:gd name="T10" fmla="*/ 35 w 43"/>
                  <a:gd name="T11" fmla="*/ 1 h 40"/>
                  <a:gd name="T12" fmla="*/ 32 w 43"/>
                  <a:gd name="T13" fmla="*/ 1 h 40"/>
                  <a:gd name="T14" fmla="*/ 1 w 43"/>
                  <a:gd name="T15" fmla="*/ 36 h 40"/>
                  <a:gd name="T16" fmla="*/ 6 w 43"/>
                  <a:gd name="T17" fmla="*/ 37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40">
                    <a:moveTo>
                      <a:pt x="6" y="37"/>
                    </a:moveTo>
                    <a:cubicBezTo>
                      <a:pt x="10" y="22"/>
                      <a:pt x="20" y="11"/>
                      <a:pt x="34" y="5"/>
                    </a:cubicBezTo>
                    <a:cubicBezTo>
                      <a:pt x="33" y="5"/>
                      <a:pt x="32" y="4"/>
                      <a:pt x="31" y="4"/>
                    </a:cubicBezTo>
                    <a:cubicBezTo>
                      <a:pt x="35" y="13"/>
                      <a:pt x="38" y="22"/>
                      <a:pt x="38" y="32"/>
                    </a:cubicBezTo>
                    <a:cubicBezTo>
                      <a:pt x="38" y="35"/>
                      <a:pt x="43" y="35"/>
                      <a:pt x="43" y="32"/>
                    </a:cubicBezTo>
                    <a:cubicBezTo>
                      <a:pt x="43" y="21"/>
                      <a:pt x="40" y="11"/>
                      <a:pt x="35" y="1"/>
                    </a:cubicBezTo>
                    <a:cubicBezTo>
                      <a:pt x="34" y="0"/>
                      <a:pt x="33" y="0"/>
                      <a:pt x="32" y="1"/>
                    </a:cubicBezTo>
                    <a:cubicBezTo>
                      <a:pt x="17" y="7"/>
                      <a:pt x="5" y="20"/>
                      <a:pt x="1" y="36"/>
                    </a:cubicBezTo>
                    <a:cubicBezTo>
                      <a:pt x="0" y="39"/>
                      <a:pt x="5" y="40"/>
                      <a:pt x="6" y="3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0" name="Freeform 267"/>
              <p:cNvSpPr/>
              <p:nvPr/>
            </p:nvSpPr>
            <p:spPr bwMode="auto">
              <a:xfrm>
                <a:off x="2472" y="678"/>
                <a:ext cx="128" cy="19"/>
              </a:xfrm>
              <a:custGeom>
                <a:avLst/>
                <a:gdLst>
                  <a:gd name="T0" fmla="*/ 3 w 48"/>
                  <a:gd name="T1" fmla="*/ 7 h 7"/>
                  <a:gd name="T2" fmla="*/ 45 w 48"/>
                  <a:gd name="T3" fmla="*/ 5 h 7"/>
                  <a:gd name="T4" fmla="*/ 45 w 48"/>
                  <a:gd name="T5" fmla="*/ 0 h 7"/>
                  <a:gd name="T6" fmla="*/ 3 w 48"/>
                  <a:gd name="T7" fmla="*/ 2 h 7"/>
                  <a:gd name="T8" fmla="*/ 3 w 48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7">
                    <a:moveTo>
                      <a:pt x="3" y="7"/>
                    </a:moveTo>
                    <a:cubicBezTo>
                      <a:pt x="17" y="5"/>
                      <a:pt x="31" y="5"/>
                      <a:pt x="45" y="5"/>
                    </a:cubicBezTo>
                    <a:cubicBezTo>
                      <a:pt x="48" y="5"/>
                      <a:pt x="48" y="0"/>
                      <a:pt x="45" y="0"/>
                    </a:cubicBezTo>
                    <a:cubicBezTo>
                      <a:pt x="31" y="0"/>
                      <a:pt x="17" y="0"/>
                      <a:pt x="3" y="2"/>
                    </a:cubicBezTo>
                    <a:cubicBezTo>
                      <a:pt x="0" y="2"/>
                      <a:pt x="0" y="7"/>
                      <a:pt x="3" y="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1" name="Freeform 268"/>
              <p:cNvSpPr/>
              <p:nvPr/>
            </p:nvSpPr>
            <p:spPr bwMode="auto">
              <a:xfrm>
                <a:off x="2184" y="445"/>
                <a:ext cx="216" cy="51"/>
              </a:xfrm>
              <a:custGeom>
                <a:avLst/>
                <a:gdLst>
                  <a:gd name="T0" fmla="*/ 3 w 81"/>
                  <a:gd name="T1" fmla="*/ 13 h 19"/>
                  <a:gd name="T2" fmla="*/ 48 w 81"/>
                  <a:gd name="T3" fmla="*/ 14 h 19"/>
                  <a:gd name="T4" fmla="*/ 66 w 81"/>
                  <a:gd name="T5" fmla="*/ 10 h 19"/>
                  <a:gd name="T6" fmla="*/ 73 w 81"/>
                  <a:gd name="T7" fmla="*/ 7 h 19"/>
                  <a:gd name="T8" fmla="*/ 71 w 81"/>
                  <a:gd name="T9" fmla="*/ 10 h 19"/>
                  <a:gd name="T10" fmla="*/ 67 w 81"/>
                  <a:gd name="T11" fmla="*/ 12 h 19"/>
                  <a:gd name="T12" fmla="*/ 69 w 81"/>
                  <a:gd name="T13" fmla="*/ 17 h 19"/>
                  <a:gd name="T14" fmla="*/ 76 w 81"/>
                  <a:gd name="T15" fmla="*/ 1 h 19"/>
                  <a:gd name="T16" fmla="*/ 73 w 81"/>
                  <a:gd name="T17" fmla="*/ 1 h 19"/>
                  <a:gd name="T18" fmla="*/ 3 w 81"/>
                  <a:gd name="T19" fmla="*/ 8 h 19"/>
                  <a:gd name="T20" fmla="*/ 3 w 81"/>
                  <a:gd name="T21" fmla="*/ 1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1" h="19">
                    <a:moveTo>
                      <a:pt x="3" y="13"/>
                    </a:moveTo>
                    <a:cubicBezTo>
                      <a:pt x="18" y="13"/>
                      <a:pt x="33" y="15"/>
                      <a:pt x="48" y="14"/>
                    </a:cubicBezTo>
                    <a:cubicBezTo>
                      <a:pt x="54" y="13"/>
                      <a:pt x="60" y="12"/>
                      <a:pt x="66" y="10"/>
                    </a:cubicBezTo>
                    <a:cubicBezTo>
                      <a:pt x="69" y="9"/>
                      <a:pt x="71" y="8"/>
                      <a:pt x="73" y="7"/>
                    </a:cubicBezTo>
                    <a:cubicBezTo>
                      <a:pt x="73" y="9"/>
                      <a:pt x="73" y="10"/>
                      <a:pt x="71" y="10"/>
                    </a:cubicBezTo>
                    <a:cubicBezTo>
                      <a:pt x="69" y="11"/>
                      <a:pt x="68" y="11"/>
                      <a:pt x="67" y="12"/>
                    </a:cubicBezTo>
                    <a:cubicBezTo>
                      <a:pt x="64" y="14"/>
                      <a:pt x="67" y="19"/>
                      <a:pt x="69" y="17"/>
                    </a:cubicBezTo>
                    <a:cubicBezTo>
                      <a:pt x="76" y="11"/>
                      <a:pt x="81" y="11"/>
                      <a:pt x="76" y="1"/>
                    </a:cubicBezTo>
                    <a:cubicBezTo>
                      <a:pt x="75" y="0"/>
                      <a:pt x="74" y="0"/>
                      <a:pt x="73" y="1"/>
                    </a:cubicBezTo>
                    <a:cubicBezTo>
                      <a:pt x="54" y="15"/>
                      <a:pt x="25" y="8"/>
                      <a:pt x="3" y="8"/>
                    </a:cubicBezTo>
                    <a:cubicBezTo>
                      <a:pt x="0" y="8"/>
                      <a:pt x="0" y="13"/>
                      <a:pt x="3" y="1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2" name="Freeform 269"/>
              <p:cNvSpPr/>
              <p:nvPr/>
            </p:nvSpPr>
            <p:spPr bwMode="auto">
              <a:xfrm>
                <a:off x="2475" y="346"/>
                <a:ext cx="106" cy="142"/>
              </a:xfrm>
              <a:custGeom>
                <a:avLst/>
                <a:gdLst>
                  <a:gd name="T0" fmla="*/ 8 w 40"/>
                  <a:gd name="T1" fmla="*/ 14 h 53"/>
                  <a:gd name="T2" fmla="*/ 6 w 40"/>
                  <a:gd name="T3" fmla="*/ 49 h 53"/>
                  <a:gd name="T4" fmla="*/ 11 w 40"/>
                  <a:gd name="T5" fmla="*/ 49 h 53"/>
                  <a:gd name="T6" fmla="*/ 26 w 40"/>
                  <a:gd name="T7" fmla="*/ 7 h 53"/>
                  <a:gd name="T8" fmla="*/ 33 w 40"/>
                  <a:gd name="T9" fmla="*/ 17 h 53"/>
                  <a:gd name="T10" fmla="*/ 17 w 40"/>
                  <a:gd name="T11" fmla="*/ 29 h 53"/>
                  <a:gd name="T12" fmla="*/ 19 w 40"/>
                  <a:gd name="T13" fmla="*/ 34 h 53"/>
                  <a:gd name="T14" fmla="*/ 32 w 40"/>
                  <a:gd name="T15" fmla="*/ 34 h 53"/>
                  <a:gd name="T16" fmla="*/ 29 w 40"/>
                  <a:gd name="T17" fmla="*/ 31 h 53"/>
                  <a:gd name="T18" fmla="*/ 6 w 40"/>
                  <a:gd name="T19" fmla="*/ 45 h 53"/>
                  <a:gd name="T20" fmla="*/ 6 w 40"/>
                  <a:gd name="T21" fmla="*/ 50 h 53"/>
                  <a:gd name="T22" fmla="*/ 34 w 40"/>
                  <a:gd name="T23" fmla="*/ 32 h 53"/>
                  <a:gd name="T24" fmla="*/ 32 w 40"/>
                  <a:gd name="T25" fmla="*/ 29 h 53"/>
                  <a:gd name="T26" fmla="*/ 17 w 40"/>
                  <a:gd name="T27" fmla="*/ 29 h 53"/>
                  <a:gd name="T28" fmla="*/ 19 w 40"/>
                  <a:gd name="T29" fmla="*/ 34 h 53"/>
                  <a:gd name="T30" fmla="*/ 38 w 40"/>
                  <a:gd name="T31" fmla="*/ 18 h 53"/>
                  <a:gd name="T32" fmla="*/ 31 w 40"/>
                  <a:gd name="T33" fmla="*/ 3 h 53"/>
                  <a:gd name="T34" fmla="*/ 7 w 40"/>
                  <a:gd name="T35" fmla="*/ 15 h 53"/>
                  <a:gd name="T36" fmla="*/ 6 w 40"/>
                  <a:gd name="T37" fmla="*/ 50 h 53"/>
                  <a:gd name="T38" fmla="*/ 11 w 40"/>
                  <a:gd name="T39" fmla="*/ 50 h 53"/>
                  <a:gd name="T40" fmla="*/ 13 w 40"/>
                  <a:gd name="T41" fmla="*/ 14 h 53"/>
                  <a:gd name="T42" fmla="*/ 8 w 40"/>
                  <a:gd name="T43" fmla="*/ 14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0" h="53">
                    <a:moveTo>
                      <a:pt x="8" y="14"/>
                    </a:moveTo>
                    <a:cubicBezTo>
                      <a:pt x="8" y="26"/>
                      <a:pt x="8" y="37"/>
                      <a:pt x="6" y="49"/>
                    </a:cubicBezTo>
                    <a:cubicBezTo>
                      <a:pt x="7" y="49"/>
                      <a:pt x="9" y="49"/>
                      <a:pt x="11" y="49"/>
                    </a:cubicBezTo>
                    <a:cubicBezTo>
                      <a:pt x="7" y="34"/>
                      <a:pt x="5" y="10"/>
                      <a:pt x="26" y="7"/>
                    </a:cubicBezTo>
                    <a:cubicBezTo>
                      <a:pt x="32" y="7"/>
                      <a:pt x="35" y="12"/>
                      <a:pt x="33" y="17"/>
                    </a:cubicBezTo>
                    <a:cubicBezTo>
                      <a:pt x="31" y="24"/>
                      <a:pt x="24" y="28"/>
                      <a:pt x="17" y="29"/>
                    </a:cubicBezTo>
                    <a:cubicBezTo>
                      <a:pt x="18" y="31"/>
                      <a:pt x="18" y="33"/>
                      <a:pt x="19" y="34"/>
                    </a:cubicBezTo>
                    <a:cubicBezTo>
                      <a:pt x="23" y="33"/>
                      <a:pt x="27" y="34"/>
                      <a:pt x="32" y="34"/>
                    </a:cubicBezTo>
                    <a:cubicBezTo>
                      <a:pt x="31" y="33"/>
                      <a:pt x="30" y="32"/>
                      <a:pt x="29" y="31"/>
                    </a:cubicBezTo>
                    <a:cubicBezTo>
                      <a:pt x="27" y="42"/>
                      <a:pt x="17" y="46"/>
                      <a:pt x="6" y="45"/>
                    </a:cubicBezTo>
                    <a:cubicBezTo>
                      <a:pt x="3" y="45"/>
                      <a:pt x="3" y="50"/>
                      <a:pt x="6" y="50"/>
                    </a:cubicBezTo>
                    <a:cubicBezTo>
                      <a:pt x="19" y="52"/>
                      <a:pt x="31" y="46"/>
                      <a:pt x="34" y="32"/>
                    </a:cubicBezTo>
                    <a:cubicBezTo>
                      <a:pt x="35" y="31"/>
                      <a:pt x="33" y="29"/>
                      <a:pt x="32" y="29"/>
                    </a:cubicBezTo>
                    <a:cubicBezTo>
                      <a:pt x="27" y="29"/>
                      <a:pt x="22" y="28"/>
                      <a:pt x="17" y="29"/>
                    </a:cubicBezTo>
                    <a:cubicBezTo>
                      <a:pt x="14" y="30"/>
                      <a:pt x="16" y="35"/>
                      <a:pt x="19" y="34"/>
                    </a:cubicBezTo>
                    <a:cubicBezTo>
                      <a:pt x="27" y="32"/>
                      <a:pt x="34" y="27"/>
                      <a:pt x="38" y="18"/>
                    </a:cubicBezTo>
                    <a:cubicBezTo>
                      <a:pt x="40" y="12"/>
                      <a:pt x="38" y="5"/>
                      <a:pt x="31" y="3"/>
                    </a:cubicBezTo>
                    <a:cubicBezTo>
                      <a:pt x="21" y="0"/>
                      <a:pt x="11" y="7"/>
                      <a:pt x="7" y="15"/>
                    </a:cubicBezTo>
                    <a:cubicBezTo>
                      <a:pt x="0" y="25"/>
                      <a:pt x="3" y="39"/>
                      <a:pt x="6" y="50"/>
                    </a:cubicBezTo>
                    <a:cubicBezTo>
                      <a:pt x="6" y="52"/>
                      <a:pt x="10" y="53"/>
                      <a:pt x="11" y="50"/>
                    </a:cubicBezTo>
                    <a:cubicBezTo>
                      <a:pt x="13" y="38"/>
                      <a:pt x="13" y="26"/>
                      <a:pt x="13" y="14"/>
                    </a:cubicBezTo>
                    <a:cubicBezTo>
                      <a:pt x="13" y="11"/>
                      <a:pt x="8" y="11"/>
                      <a:pt x="8" y="1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3" name="Freeform 270"/>
              <p:cNvSpPr/>
              <p:nvPr/>
            </p:nvSpPr>
            <p:spPr bwMode="auto">
              <a:xfrm>
                <a:off x="2352" y="442"/>
                <a:ext cx="43" cy="38"/>
              </a:xfrm>
              <a:custGeom>
                <a:avLst/>
                <a:gdLst>
                  <a:gd name="T0" fmla="*/ 1 w 16"/>
                  <a:gd name="T1" fmla="*/ 4 h 14"/>
                  <a:gd name="T2" fmla="*/ 7 w 16"/>
                  <a:gd name="T3" fmla="*/ 14 h 14"/>
                  <a:gd name="T4" fmla="*/ 15 w 16"/>
                  <a:gd name="T5" fmla="*/ 7 h 14"/>
                  <a:gd name="T6" fmla="*/ 11 w 16"/>
                  <a:gd name="T7" fmla="*/ 4 h 14"/>
                  <a:gd name="T8" fmla="*/ 8 w 16"/>
                  <a:gd name="T9" fmla="*/ 8 h 14"/>
                  <a:gd name="T10" fmla="*/ 8 w 16"/>
                  <a:gd name="T11" fmla="*/ 9 h 14"/>
                  <a:gd name="T12" fmla="*/ 8 w 16"/>
                  <a:gd name="T13" fmla="*/ 9 h 14"/>
                  <a:gd name="T14" fmla="*/ 7 w 16"/>
                  <a:gd name="T15" fmla="*/ 8 h 14"/>
                  <a:gd name="T16" fmla="*/ 5 w 16"/>
                  <a:gd name="T17" fmla="*/ 3 h 14"/>
                  <a:gd name="T18" fmla="*/ 1 w 16"/>
                  <a:gd name="T19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14">
                    <a:moveTo>
                      <a:pt x="1" y="4"/>
                    </a:moveTo>
                    <a:cubicBezTo>
                      <a:pt x="1" y="8"/>
                      <a:pt x="3" y="13"/>
                      <a:pt x="7" y="14"/>
                    </a:cubicBezTo>
                    <a:cubicBezTo>
                      <a:pt x="11" y="14"/>
                      <a:pt x="13" y="10"/>
                      <a:pt x="15" y="7"/>
                    </a:cubicBezTo>
                    <a:cubicBezTo>
                      <a:pt x="16" y="4"/>
                      <a:pt x="12" y="2"/>
                      <a:pt x="11" y="4"/>
                    </a:cubicBezTo>
                    <a:cubicBezTo>
                      <a:pt x="10" y="6"/>
                      <a:pt x="9" y="7"/>
                      <a:pt x="8" y="8"/>
                    </a:cubicBezTo>
                    <a:cubicBezTo>
                      <a:pt x="8" y="8"/>
                      <a:pt x="8" y="9"/>
                      <a:pt x="8" y="9"/>
                    </a:cubicBezTo>
                    <a:cubicBezTo>
                      <a:pt x="7" y="9"/>
                      <a:pt x="7" y="9"/>
                      <a:pt x="8" y="9"/>
                    </a:cubicBezTo>
                    <a:cubicBezTo>
                      <a:pt x="7" y="9"/>
                      <a:pt x="7" y="8"/>
                      <a:pt x="7" y="8"/>
                    </a:cubicBezTo>
                    <a:cubicBezTo>
                      <a:pt x="6" y="6"/>
                      <a:pt x="6" y="5"/>
                      <a:pt x="5" y="3"/>
                    </a:cubicBezTo>
                    <a:cubicBezTo>
                      <a:pt x="5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4" name="Freeform 271"/>
              <p:cNvSpPr/>
              <p:nvPr/>
            </p:nvSpPr>
            <p:spPr bwMode="auto">
              <a:xfrm>
                <a:off x="1643" y="335"/>
                <a:ext cx="16" cy="14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5" name="Freeform 272"/>
              <p:cNvSpPr/>
              <p:nvPr/>
            </p:nvSpPr>
            <p:spPr bwMode="auto">
              <a:xfrm>
                <a:off x="1664" y="319"/>
                <a:ext cx="16" cy="14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6" name="Freeform 273"/>
              <p:cNvSpPr/>
              <p:nvPr/>
            </p:nvSpPr>
            <p:spPr bwMode="auto">
              <a:xfrm>
                <a:off x="1653" y="277"/>
                <a:ext cx="16" cy="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7" name="Freeform 274"/>
              <p:cNvSpPr/>
              <p:nvPr/>
            </p:nvSpPr>
            <p:spPr bwMode="auto">
              <a:xfrm>
                <a:off x="1731" y="298"/>
                <a:ext cx="18" cy="13"/>
              </a:xfrm>
              <a:custGeom>
                <a:avLst/>
                <a:gdLst>
                  <a:gd name="T0" fmla="*/ 3 w 7"/>
                  <a:gd name="T1" fmla="*/ 5 h 5"/>
                  <a:gd name="T2" fmla="*/ 3 w 7"/>
                  <a:gd name="T3" fmla="*/ 0 h 5"/>
                  <a:gd name="T4" fmla="*/ 3 w 7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5">
                    <a:moveTo>
                      <a:pt x="3" y="5"/>
                    </a:moveTo>
                    <a:cubicBezTo>
                      <a:pt x="7" y="5"/>
                      <a:pt x="7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8" name="Freeform 275"/>
              <p:cNvSpPr/>
              <p:nvPr/>
            </p:nvSpPr>
            <p:spPr bwMode="auto">
              <a:xfrm>
                <a:off x="1709" y="378"/>
                <a:ext cx="19" cy="14"/>
              </a:xfrm>
              <a:custGeom>
                <a:avLst/>
                <a:gdLst>
                  <a:gd name="T0" fmla="*/ 4 w 7"/>
                  <a:gd name="T1" fmla="*/ 5 h 5"/>
                  <a:gd name="T2" fmla="*/ 4 w 7"/>
                  <a:gd name="T3" fmla="*/ 0 h 5"/>
                  <a:gd name="T4" fmla="*/ 4 w 7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5">
                    <a:moveTo>
                      <a:pt x="4" y="5"/>
                    </a:moveTo>
                    <a:cubicBezTo>
                      <a:pt x="7" y="5"/>
                      <a:pt x="7" y="0"/>
                      <a:pt x="4" y="0"/>
                    </a:cubicBezTo>
                    <a:cubicBezTo>
                      <a:pt x="0" y="0"/>
                      <a:pt x="0" y="5"/>
                      <a:pt x="4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9" name="Freeform 276"/>
              <p:cNvSpPr/>
              <p:nvPr/>
            </p:nvSpPr>
            <p:spPr bwMode="auto">
              <a:xfrm>
                <a:off x="1648" y="378"/>
                <a:ext cx="16" cy="14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0" name="Freeform 277"/>
              <p:cNvSpPr/>
              <p:nvPr/>
            </p:nvSpPr>
            <p:spPr bwMode="auto">
              <a:xfrm>
                <a:off x="1648" y="440"/>
                <a:ext cx="21" cy="13"/>
              </a:xfrm>
              <a:custGeom>
                <a:avLst/>
                <a:gdLst>
                  <a:gd name="T0" fmla="*/ 3 w 8"/>
                  <a:gd name="T1" fmla="*/ 5 h 5"/>
                  <a:gd name="T2" fmla="*/ 5 w 8"/>
                  <a:gd name="T3" fmla="*/ 5 h 5"/>
                  <a:gd name="T4" fmla="*/ 5 w 8"/>
                  <a:gd name="T5" fmla="*/ 0 h 5"/>
                  <a:gd name="T6" fmla="*/ 3 w 8"/>
                  <a:gd name="T7" fmla="*/ 0 h 5"/>
                  <a:gd name="T8" fmla="*/ 3 w 8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5">
                    <a:moveTo>
                      <a:pt x="3" y="5"/>
                    </a:moveTo>
                    <a:cubicBezTo>
                      <a:pt x="4" y="5"/>
                      <a:pt x="4" y="5"/>
                      <a:pt x="5" y="5"/>
                    </a:cubicBezTo>
                    <a:cubicBezTo>
                      <a:pt x="8" y="5"/>
                      <a:pt x="8" y="0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1" name="Freeform 278"/>
              <p:cNvSpPr/>
              <p:nvPr/>
            </p:nvSpPr>
            <p:spPr bwMode="auto">
              <a:xfrm>
                <a:off x="1784" y="418"/>
                <a:ext cx="32" cy="14"/>
              </a:xfrm>
              <a:custGeom>
                <a:avLst/>
                <a:gdLst>
                  <a:gd name="T0" fmla="*/ 3 w 12"/>
                  <a:gd name="T1" fmla="*/ 5 h 5"/>
                  <a:gd name="T2" fmla="*/ 9 w 12"/>
                  <a:gd name="T3" fmla="*/ 5 h 5"/>
                  <a:gd name="T4" fmla="*/ 9 w 12"/>
                  <a:gd name="T5" fmla="*/ 0 h 5"/>
                  <a:gd name="T6" fmla="*/ 3 w 12"/>
                  <a:gd name="T7" fmla="*/ 0 h 5"/>
                  <a:gd name="T8" fmla="*/ 3 w 12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5">
                    <a:moveTo>
                      <a:pt x="3" y="5"/>
                    </a:moveTo>
                    <a:cubicBezTo>
                      <a:pt x="5" y="5"/>
                      <a:pt x="7" y="5"/>
                      <a:pt x="9" y="5"/>
                    </a:cubicBezTo>
                    <a:cubicBezTo>
                      <a:pt x="12" y="5"/>
                      <a:pt x="12" y="0"/>
                      <a:pt x="9" y="0"/>
                    </a:cubicBezTo>
                    <a:cubicBezTo>
                      <a:pt x="7" y="0"/>
                      <a:pt x="5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2" name="Freeform 279"/>
              <p:cNvSpPr/>
              <p:nvPr/>
            </p:nvSpPr>
            <p:spPr bwMode="auto">
              <a:xfrm>
                <a:off x="1848" y="362"/>
                <a:ext cx="16" cy="14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3" name="Freeform 280"/>
              <p:cNvSpPr/>
              <p:nvPr/>
            </p:nvSpPr>
            <p:spPr bwMode="auto">
              <a:xfrm>
                <a:off x="1699" y="255"/>
                <a:ext cx="18" cy="14"/>
              </a:xfrm>
              <a:custGeom>
                <a:avLst/>
                <a:gdLst>
                  <a:gd name="T0" fmla="*/ 4 w 7"/>
                  <a:gd name="T1" fmla="*/ 5 h 5"/>
                  <a:gd name="T2" fmla="*/ 4 w 7"/>
                  <a:gd name="T3" fmla="*/ 0 h 5"/>
                  <a:gd name="T4" fmla="*/ 4 w 7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5">
                    <a:moveTo>
                      <a:pt x="4" y="5"/>
                    </a:moveTo>
                    <a:cubicBezTo>
                      <a:pt x="7" y="5"/>
                      <a:pt x="7" y="0"/>
                      <a:pt x="4" y="0"/>
                    </a:cubicBezTo>
                    <a:cubicBezTo>
                      <a:pt x="0" y="0"/>
                      <a:pt x="0" y="5"/>
                      <a:pt x="4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4" name="Freeform 281"/>
              <p:cNvSpPr/>
              <p:nvPr/>
            </p:nvSpPr>
            <p:spPr bwMode="auto">
              <a:xfrm>
                <a:off x="1811" y="309"/>
                <a:ext cx="16" cy="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5" name="Freeform 282"/>
              <p:cNvSpPr/>
              <p:nvPr/>
            </p:nvSpPr>
            <p:spPr bwMode="auto">
              <a:xfrm>
                <a:off x="1741" y="389"/>
                <a:ext cx="19" cy="11"/>
              </a:xfrm>
              <a:custGeom>
                <a:avLst/>
                <a:gdLst>
                  <a:gd name="T0" fmla="*/ 3 w 7"/>
                  <a:gd name="T1" fmla="*/ 4 h 4"/>
                  <a:gd name="T2" fmla="*/ 3 w 7"/>
                  <a:gd name="T3" fmla="*/ 0 h 4"/>
                  <a:gd name="T4" fmla="*/ 3 w 7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4">
                    <a:moveTo>
                      <a:pt x="3" y="4"/>
                    </a:moveTo>
                    <a:cubicBezTo>
                      <a:pt x="7" y="4"/>
                      <a:pt x="7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6" name="Freeform 283"/>
              <p:cNvSpPr/>
              <p:nvPr/>
            </p:nvSpPr>
            <p:spPr bwMode="auto">
              <a:xfrm>
                <a:off x="1736" y="445"/>
                <a:ext cx="37" cy="14"/>
              </a:xfrm>
              <a:custGeom>
                <a:avLst/>
                <a:gdLst>
                  <a:gd name="T0" fmla="*/ 3 w 14"/>
                  <a:gd name="T1" fmla="*/ 5 h 5"/>
                  <a:gd name="T2" fmla="*/ 11 w 14"/>
                  <a:gd name="T3" fmla="*/ 5 h 5"/>
                  <a:gd name="T4" fmla="*/ 11 w 14"/>
                  <a:gd name="T5" fmla="*/ 0 h 5"/>
                  <a:gd name="T6" fmla="*/ 3 w 14"/>
                  <a:gd name="T7" fmla="*/ 0 h 5"/>
                  <a:gd name="T8" fmla="*/ 3 w 14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5">
                    <a:moveTo>
                      <a:pt x="3" y="5"/>
                    </a:moveTo>
                    <a:cubicBezTo>
                      <a:pt x="6" y="5"/>
                      <a:pt x="9" y="5"/>
                      <a:pt x="11" y="5"/>
                    </a:cubicBezTo>
                    <a:cubicBezTo>
                      <a:pt x="14" y="5"/>
                      <a:pt x="14" y="0"/>
                      <a:pt x="11" y="0"/>
                    </a:cubicBezTo>
                    <a:cubicBezTo>
                      <a:pt x="9" y="0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7" name="Freeform 284"/>
              <p:cNvSpPr/>
              <p:nvPr/>
            </p:nvSpPr>
            <p:spPr bwMode="auto">
              <a:xfrm>
                <a:off x="1856" y="432"/>
                <a:ext cx="27" cy="27"/>
              </a:xfrm>
              <a:custGeom>
                <a:avLst/>
                <a:gdLst>
                  <a:gd name="T0" fmla="*/ 5 w 10"/>
                  <a:gd name="T1" fmla="*/ 7 h 10"/>
                  <a:gd name="T2" fmla="*/ 7 w 10"/>
                  <a:gd name="T3" fmla="*/ 5 h 10"/>
                  <a:gd name="T4" fmla="*/ 4 w 10"/>
                  <a:gd name="T5" fmla="*/ 2 h 10"/>
                  <a:gd name="T6" fmla="*/ 2 w 10"/>
                  <a:gd name="T7" fmla="*/ 4 h 10"/>
                  <a:gd name="T8" fmla="*/ 5 w 10"/>
                  <a:gd name="T9" fmla="*/ 7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5" y="7"/>
                    </a:moveTo>
                    <a:cubicBezTo>
                      <a:pt x="6" y="7"/>
                      <a:pt x="7" y="6"/>
                      <a:pt x="7" y="5"/>
                    </a:cubicBezTo>
                    <a:cubicBezTo>
                      <a:pt x="10" y="3"/>
                      <a:pt x="6" y="0"/>
                      <a:pt x="4" y="2"/>
                    </a:cubicBezTo>
                    <a:cubicBezTo>
                      <a:pt x="3" y="3"/>
                      <a:pt x="3" y="3"/>
                      <a:pt x="2" y="4"/>
                    </a:cubicBezTo>
                    <a:cubicBezTo>
                      <a:pt x="0" y="6"/>
                      <a:pt x="3" y="10"/>
                      <a:pt x="5" y="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8" name="Freeform 285"/>
              <p:cNvSpPr/>
              <p:nvPr/>
            </p:nvSpPr>
            <p:spPr bwMode="auto">
              <a:xfrm>
                <a:off x="1867" y="335"/>
                <a:ext cx="18" cy="14"/>
              </a:xfrm>
              <a:custGeom>
                <a:avLst/>
                <a:gdLst>
                  <a:gd name="T0" fmla="*/ 4 w 7"/>
                  <a:gd name="T1" fmla="*/ 5 h 5"/>
                  <a:gd name="T2" fmla="*/ 4 w 7"/>
                  <a:gd name="T3" fmla="*/ 0 h 5"/>
                  <a:gd name="T4" fmla="*/ 4 w 7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5">
                    <a:moveTo>
                      <a:pt x="4" y="5"/>
                    </a:moveTo>
                    <a:cubicBezTo>
                      <a:pt x="7" y="5"/>
                      <a:pt x="7" y="0"/>
                      <a:pt x="4" y="0"/>
                    </a:cubicBezTo>
                    <a:cubicBezTo>
                      <a:pt x="0" y="0"/>
                      <a:pt x="0" y="5"/>
                      <a:pt x="4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9" name="Freeform 286"/>
              <p:cNvSpPr/>
              <p:nvPr/>
            </p:nvSpPr>
            <p:spPr bwMode="auto">
              <a:xfrm>
                <a:off x="1853" y="255"/>
                <a:ext cx="16" cy="14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0" name="Freeform 287"/>
              <p:cNvSpPr/>
              <p:nvPr/>
            </p:nvSpPr>
            <p:spPr bwMode="auto">
              <a:xfrm>
                <a:off x="1917" y="269"/>
                <a:ext cx="24" cy="29"/>
              </a:xfrm>
              <a:custGeom>
                <a:avLst/>
                <a:gdLst>
                  <a:gd name="T0" fmla="*/ 3 w 9"/>
                  <a:gd name="T1" fmla="*/ 5 h 11"/>
                  <a:gd name="T2" fmla="*/ 4 w 9"/>
                  <a:gd name="T3" fmla="*/ 8 h 11"/>
                  <a:gd name="T4" fmla="*/ 9 w 9"/>
                  <a:gd name="T5" fmla="*/ 8 h 11"/>
                  <a:gd name="T6" fmla="*/ 6 w 9"/>
                  <a:gd name="T7" fmla="*/ 2 h 11"/>
                  <a:gd name="T8" fmla="*/ 3 w 9"/>
                  <a:gd name="T9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1">
                    <a:moveTo>
                      <a:pt x="3" y="5"/>
                    </a:moveTo>
                    <a:cubicBezTo>
                      <a:pt x="4" y="6"/>
                      <a:pt x="4" y="6"/>
                      <a:pt x="4" y="8"/>
                    </a:cubicBezTo>
                    <a:cubicBezTo>
                      <a:pt x="4" y="11"/>
                      <a:pt x="9" y="11"/>
                      <a:pt x="9" y="8"/>
                    </a:cubicBezTo>
                    <a:cubicBezTo>
                      <a:pt x="9" y="5"/>
                      <a:pt x="8" y="4"/>
                      <a:pt x="6" y="2"/>
                    </a:cubicBezTo>
                    <a:cubicBezTo>
                      <a:pt x="4" y="0"/>
                      <a:pt x="0" y="3"/>
                      <a:pt x="3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1" name="Freeform 288"/>
              <p:cNvSpPr/>
              <p:nvPr/>
            </p:nvSpPr>
            <p:spPr bwMode="auto">
              <a:xfrm>
                <a:off x="1939" y="357"/>
                <a:ext cx="26" cy="27"/>
              </a:xfrm>
              <a:custGeom>
                <a:avLst/>
                <a:gdLst>
                  <a:gd name="T0" fmla="*/ 2 w 10"/>
                  <a:gd name="T1" fmla="*/ 6 h 10"/>
                  <a:gd name="T2" fmla="*/ 4 w 10"/>
                  <a:gd name="T3" fmla="*/ 8 h 10"/>
                  <a:gd name="T4" fmla="*/ 8 w 10"/>
                  <a:gd name="T5" fmla="*/ 4 h 10"/>
                  <a:gd name="T6" fmla="*/ 6 w 10"/>
                  <a:gd name="T7" fmla="*/ 2 h 10"/>
                  <a:gd name="T8" fmla="*/ 2 w 10"/>
                  <a:gd name="T9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2" y="6"/>
                    </a:moveTo>
                    <a:cubicBezTo>
                      <a:pt x="3" y="7"/>
                      <a:pt x="4" y="7"/>
                      <a:pt x="4" y="8"/>
                    </a:cubicBezTo>
                    <a:cubicBezTo>
                      <a:pt x="7" y="10"/>
                      <a:pt x="10" y="7"/>
                      <a:pt x="8" y="4"/>
                    </a:cubicBezTo>
                    <a:cubicBezTo>
                      <a:pt x="7" y="4"/>
                      <a:pt x="7" y="3"/>
                      <a:pt x="6" y="2"/>
                    </a:cubicBezTo>
                    <a:cubicBezTo>
                      <a:pt x="4" y="0"/>
                      <a:pt x="0" y="4"/>
                      <a:pt x="2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2" name="Freeform 289"/>
              <p:cNvSpPr/>
              <p:nvPr/>
            </p:nvSpPr>
            <p:spPr bwMode="auto">
              <a:xfrm>
                <a:off x="1893" y="450"/>
                <a:ext cx="19" cy="14"/>
              </a:xfrm>
              <a:custGeom>
                <a:avLst/>
                <a:gdLst>
                  <a:gd name="T0" fmla="*/ 4 w 7"/>
                  <a:gd name="T1" fmla="*/ 5 h 5"/>
                  <a:gd name="T2" fmla="*/ 4 w 7"/>
                  <a:gd name="T3" fmla="*/ 0 h 5"/>
                  <a:gd name="T4" fmla="*/ 4 w 7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5">
                    <a:moveTo>
                      <a:pt x="4" y="5"/>
                    </a:moveTo>
                    <a:cubicBezTo>
                      <a:pt x="7" y="5"/>
                      <a:pt x="7" y="0"/>
                      <a:pt x="4" y="0"/>
                    </a:cubicBezTo>
                    <a:cubicBezTo>
                      <a:pt x="0" y="0"/>
                      <a:pt x="0" y="5"/>
                      <a:pt x="4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3" name="Freeform 290"/>
              <p:cNvSpPr/>
              <p:nvPr/>
            </p:nvSpPr>
            <p:spPr bwMode="auto">
              <a:xfrm>
                <a:off x="1973" y="418"/>
                <a:ext cx="16" cy="14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4" name="Freeform 291"/>
              <p:cNvSpPr/>
              <p:nvPr/>
            </p:nvSpPr>
            <p:spPr bwMode="auto">
              <a:xfrm>
                <a:off x="2056" y="368"/>
                <a:ext cx="19" cy="13"/>
              </a:xfrm>
              <a:custGeom>
                <a:avLst/>
                <a:gdLst>
                  <a:gd name="T0" fmla="*/ 4 w 7"/>
                  <a:gd name="T1" fmla="*/ 5 h 5"/>
                  <a:gd name="T2" fmla="*/ 4 w 7"/>
                  <a:gd name="T3" fmla="*/ 0 h 5"/>
                  <a:gd name="T4" fmla="*/ 4 w 7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5">
                    <a:moveTo>
                      <a:pt x="4" y="5"/>
                    </a:moveTo>
                    <a:cubicBezTo>
                      <a:pt x="7" y="5"/>
                      <a:pt x="7" y="0"/>
                      <a:pt x="4" y="0"/>
                    </a:cubicBezTo>
                    <a:cubicBezTo>
                      <a:pt x="0" y="0"/>
                      <a:pt x="0" y="5"/>
                      <a:pt x="4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5" name="Freeform 292"/>
              <p:cNvSpPr/>
              <p:nvPr/>
            </p:nvSpPr>
            <p:spPr bwMode="auto">
              <a:xfrm>
                <a:off x="2040" y="282"/>
                <a:ext cx="19" cy="13"/>
              </a:xfrm>
              <a:custGeom>
                <a:avLst/>
                <a:gdLst>
                  <a:gd name="T0" fmla="*/ 4 w 7"/>
                  <a:gd name="T1" fmla="*/ 5 h 5"/>
                  <a:gd name="T2" fmla="*/ 4 w 7"/>
                  <a:gd name="T3" fmla="*/ 0 h 5"/>
                  <a:gd name="T4" fmla="*/ 4 w 7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5">
                    <a:moveTo>
                      <a:pt x="4" y="5"/>
                    </a:moveTo>
                    <a:cubicBezTo>
                      <a:pt x="7" y="5"/>
                      <a:pt x="7" y="0"/>
                      <a:pt x="4" y="0"/>
                    </a:cubicBezTo>
                    <a:cubicBezTo>
                      <a:pt x="0" y="0"/>
                      <a:pt x="0" y="5"/>
                      <a:pt x="4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6" name="Freeform 293"/>
              <p:cNvSpPr/>
              <p:nvPr/>
            </p:nvSpPr>
            <p:spPr bwMode="auto">
              <a:xfrm>
                <a:off x="2069" y="239"/>
                <a:ext cx="32" cy="24"/>
              </a:xfrm>
              <a:custGeom>
                <a:avLst/>
                <a:gdLst>
                  <a:gd name="T0" fmla="*/ 6 w 12"/>
                  <a:gd name="T1" fmla="*/ 7 h 9"/>
                  <a:gd name="T2" fmla="*/ 8 w 12"/>
                  <a:gd name="T3" fmla="*/ 5 h 9"/>
                  <a:gd name="T4" fmla="*/ 8 w 12"/>
                  <a:gd name="T5" fmla="*/ 0 h 9"/>
                  <a:gd name="T6" fmla="*/ 3 w 12"/>
                  <a:gd name="T7" fmla="*/ 3 h 9"/>
                  <a:gd name="T8" fmla="*/ 6 w 12"/>
                  <a:gd name="T9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6" y="7"/>
                    </a:moveTo>
                    <a:cubicBezTo>
                      <a:pt x="7" y="6"/>
                      <a:pt x="8" y="5"/>
                      <a:pt x="8" y="5"/>
                    </a:cubicBezTo>
                    <a:cubicBezTo>
                      <a:pt x="12" y="5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0" y="5"/>
                      <a:pt x="4" y="9"/>
                      <a:pt x="6" y="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7" name="Freeform 294"/>
              <p:cNvSpPr/>
              <p:nvPr/>
            </p:nvSpPr>
            <p:spPr bwMode="auto">
              <a:xfrm>
                <a:off x="2136" y="218"/>
                <a:ext cx="16" cy="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8" name="Freeform 295"/>
              <p:cNvSpPr/>
              <p:nvPr/>
            </p:nvSpPr>
            <p:spPr bwMode="auto">
              <a:xfrm>
                <a:off x="2152" y="204"/>
                <a:ext cx="16" cy="14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9" name="Freeform 296"/>
              <p:cNvSpPr/>
              <p:nvPr/>
            </p:nvSpPr>
            <p:spPr bwMode="auto">
              <a:xfrm>
                <a:off x="2152" y="271"/>
                <a:ext cx="16" cy="14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0" name="Freeform 297"/>
              <p:cNvSpPr/>
              <p:nvPr/>
            </p:nvSpPr>
            <p:spPr bwMode="auto">
              <a:xfrm>
                <a:off x="2131" y="287"/>
                <a:ext cx="16" cy="14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1" name="Freeform 298"/>
              <p:cNvSpPr/>
              <p:nvPr/>
            </p:nvSpPr>
            <p:spPr bwMode="auto">
              <a:xfrm>
                <a:off x="2027" y="330"/>
                <a:ext cx="16" cy="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2" name="Freeform 299"/>
              <p:cNvSpPr/>
              <p:nvPr/>
            </p:nvSpPr>
            <p:spPr bwMode="auto">
              <a:xfrm>
                <a:off x="2027" y="394"/>
                <a:ext cx="16" cy="11"/>
              </a:xfrm>
              <a:custGeom>
                <a:avLst/>
                <a:gdLst>
                  <a:gd name="T0" fmla="*/ 3 w 6"/>
                  <a:gd name="T1" fmla="*/ 4 h 4"/>
                  <a:gd name="T2" fmla="*/ 3 w 6"/>
                  <a:gd name="T3" fmla="*/ 0 h 4"/>
                  <a:gd name="T4" fmla="*/ 3 w 6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4">
                    <a:moveTo>
                      <a:pt x="3" y="4"/>
                    </a:moveTo>
                    <a:cubicBezTo>
                      <a:pt x="6" y="4"/>
                      <a:pt x="6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3" name="Freeform 300"/>
              <p:cNvSpPr/>
              <p:nvPr/>
            </p:nvSpPr>
            <p:spPr bwMode="auto">
              <a:xfrm>
                <a:off x="2024" y="394"/>
                <a:ext cx="37" cy="32"/>
              </a:xfrm>
              <a:custGeom>
                <a:avLst/>
                <a:gdLst>
                  <a:gd name="T0" fmla="*/ 2 w 14"/>
                  <a:gd name="T1" fmla="*/ 6 h 12"/>
                  <a:gd name="T2" fmla="*/ 8 w 14"/>
                  <a:gd name="T3" fmla="*/ 10 h 12"/>
                  <a:gd name="T4" fmla="*/ 11 w 14"/>
                  <a:gd name="T5" fmla="*/ 6 h 12"/>
                  <a:gd name="T6" fmla="*/ 6 w 14"/>
                  <a:gd name="T7" fmla="*/ 2 h 12"/>
                  <a:gd name="T8" fmla="*/ 2 w 14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2">
                    <a:moveTo>
                      <a:pt x="2" y="6"/>
                    </a:moveTo>
                    <a:cubicBezTo>
                      <a:pt x="4" y="7"/>
                      <a:pt x="6" y="8"/>
                      <a:pt x="8" y="10"/>
                    </a:cubicBezTo>
                    <a:cubicBezTo>
                      <a:pt x="10" y="12"/>
                      <a:pt x="14" y="8"/>
                      <a:pt x="11" y="6"/>
                    </a:cubicBezTo>
                    <a:cubicBezTo>
                      <a:pt x="10" y="5"/>
                      <a:pt x="7" y="4"/>
                      <a:pt x="6" y="2"/>
                    </a:cubicBezTo>
                    <a:cubicBezTo>
                      <a:pt x="3" y="0"/>
                      <a:pt x="0" y="4"/>
                      <a:pt x="2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4" name="Freeform 301"/>
              <p:cNvSpPr/>
              <p:nvPr/>
            </p:nvSpPr>
            <p:spPr bwMode="auto">
              <a:xfrm>
                <a:off x="2120" y="335"/>
                <a:ext cx="16" cy="14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5" name="Freeform 302"/>
              <p:cNvSpPr/>
              <p:nvPr/>
            </p:nvSpPr>
            <p:spPr bwMode="auto">
              <a:xfrm>
                <a:off x="2099" y="335"/>
                <a:ext cx="18" cy="14"/>
              </a:xfrm>
              <a:custGeom>
                <a:avLst/>
                <a:gdLst>
                  <a:gd name="T0" fmla="*/ 3 w 7"/>
                  <a:gd name="T1" fmla="*/ 5 h 5"/>
                  <a:gd name="T2" fmla="*/ 3 w 7"/>
                  <a:gd name="T3" fmla="*/ 0 h 5"/>
                  <a:gd name="T4" fmla="*/ 3 w 7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5">
                    <a:moveTo>
                      <a:pt x="3" y="5"/>
                    </a:moveTo>
                    <a:cubicBezTo>
                      <a:pt x="7" y="5"/>
                      <a:pt x="7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6" name="Freeform 303"/>
              <p:cNvSpPr/>
              <p:nvPr/>
            </p:nvSpPr>
            <p:spPr bwMode="auto">
              <a:xfrm>
                <a:off x="2083" y="335"/>
                <a:ext cx="18" cy="14"/>
              </a:xfrm>
              <a:custGeom>
                <a:avLst/>
                <a:gdLst>
                  <a:gd name="T0" fmla="*/ 3 w 7"/>
                  <a:gd name="T1" fmla="*/ 5 h 5"/>
                  <a:gd name="T2" fmla="*/ 3 w 7"/>
                  <a:gd name="T3" fmla="*/ 0 h 5"/>
                  <a:gd name="T4" fmla="*/ 3 w 7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5">
                    <a:moveTo>
                      <a:pt x="3" y="5"/>
                    </a:moveTo>
                    <a:cubicBezTo>
                      <a:pt x="7" y="5"/>
                      <a:pt x="7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7" name="Freeform 304"/>
              <p:cNvSpPr/>
              <p:nvPr/>
            </p:nvSpPr>
            <p:spPr bwMode="auto">
              <a:xfrm>
                <a:off x="1595" y="-58"/>
                <a:ext cx="26" cy="254"/>
              </a:xfrm>
              <a:custGeom>
                <a:avLst/>
                <a:gdLst>
                  <a:gd name="T0" fmla="*/ 1 w 10"/>
                  <a:gd name="T1" fmla="*/ 3 h 95"/>
                  <a:gd name="T2" fmla="*/ 5 w 10"/>
                  <a:gd name="T3" fmla="*/ 92 h 95"/>
                  <a:gd name="T4" fmla="*/ 10 w 10"/>
                  <a:gd name="T5" fmla="*/ 92 h 95"/>
                  <a:gd name="T6" fmla="*/ 6 w 10"/>
                  <a:gd name="T7" fmla="*/ 3 h 95"/>
                  <a:gd name="T8" fmla="*/ 1 w 10"/>
                  <a:gd name="T9" fmla="*/ 3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95">
                    <a:moveTo>
                      <a:pt x="1" y="3"/>
                    </a:moveTo>
                    <a:cubicBezTo>
                      <a:pt x="4" y="33"/>
                      <a:pt x="5" y="63"/>
                      <a:pt x="5" y="92"/>
                    </a:cubicBezTo>
                    <a:cubicBezTo>
                      <a:pt x="5" y="95"/>
                      <a:pt x="10" y="95"/>
                      <a:pt x="10" y="92"/>
                    </a:cubicBezTo>
                    <a:cubicBezTo>
                      <a:pt x="10" y="63"/>
                      <a:pt x="9" y="33"/>
                      <a:pt x="6" y="3"/>
                    </a:cubicBezTo>
                    <a:cubicBezTo>
                      <a:pt x="5" y="0"/>
                      <a:pt x="0" y="0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8" name="Freeform 305"/>
              <p:cNvSpPr/>
              <p:nvPr/>
            </p:nvSpPr>
            <p:spPr bwMode="auto">
              <a:xfrm>
                <a:off x="1557" y="-71"/>
                <a:ext cx="107" cy="80"/>
              </a:xfrm>
              <a:custGeom>
                <a:avLst/>
                <a:gdLst>
                  <a:gd name="T0" fmla="*/ 6 w 40"/>
                  <a:gd name="T1" fmla="*/ 27 h 30"/>
                  <a:gd name="T2" fmla="*/ 19 w 40"/>
                  <a:gd name="T3" fmla="*/ 11 h 30"/>
                  <a:gd name="T4" fmla="*/ 26 w 40"/>
                  <a:gd name="T5" fmla="*/ 6 h 30"/>
                  <a:gd name="T6" fmla="*/ 35 w 40"/>
                  <a:gd name="T7" fmla="*/ 15 h 30"/>
                  <a:gd name="T8" fmla="*/ 39 w 40"/>
                  <a:gd name="T9" fmla="*/ 14 h 30"/>
                  <a:gd name="T10" fmla="*/ 26 w 40"/>
                  <a:gd name="T11" fmla="*/ 0 h 30"/>
                  <a:gd name="T12" fmla="*/ 24 w 40"/>
                  <a:gd name="T13" fmla="*/ 0 h 30"/>
                  <a:gd name="T14" fmla="*/ 1 w 40"/>
                  <a:gd name="T15" fmla="*/ 25 h 30"/>
                  <a:gd name="T16" fmla="*/ 6 w 40"/>
                  <a:gd name="T17" fmla="*/ 27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30">
                    <a:moveTo>
                      <a:pt x="6" y="27"/>
                    </a:moveTo>
                    <a:cubicBezTo>
                      <a:pt x="9" y="21"/>
                      <a:pt x="14" y="16"/>
                      <a:pt x="19" y="11"/>
                    </a:cubicBezTo>
                    <a:cubicBezTo>
                      <a:pt x="21" y="9"/>
                      <a:pt x="24" y="5"/>
                      <a:pt x="26" y="6"/>
                    </a:cubicBezTo>
                    <a:cubicBezTo>
                      <a:pt x="30" y="8"/>
                      <a:pt x="33" y="11"/>
                      <a:pt x="35" y="15"/>
                    </a:cubicBezTo>
                    <a:cubicBezTo>
                      <a:pt x="36" y="18"/>
                      <a:pt x="40" y="17"/>
                      <a:pt x="39" y="14"/>
                    </a:cubicBezTo>
                    <a:cubicBezTo>
                      <a:pt x="37" y="8"/>
                      <a:pt x="32" y="4"/>
                      <a:pt x="26" y="0"/>
                    </a:cubicBezTo>
                    <a:cubicBezTo>
                      <a:pt x="26" y="0"/>
                      <a:pt x="25" y="0"/>
                      <a:pt x="24" y="0"/>
                    </a:cubicBezTo>
                    <a:cubicBezTo>
                      <a:pt x="15" y="7"/>
                      <a:pt x="7" y="15"/>
                      <a:pt x="1" y="25"/>
                    </a:cubicBezTo>
                    <a:cubicBezTo>
                      <a:pt x="0" y="28"/>
                      <a:pt x="4" y="30"/>
                      <a:pt x="6" y="2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9" name="Freeform 306"/>
              <p:cNvSpPr/>
              <p:nvPr/>
            </p:nvSpPr>
            <p:spPr bwMode="auto">
              <a:xfrm>
                <a:off x="2192" y="1098"/>
                <a:ext cx="101" cy="96"/>
              </a:xfrm>
              <a:custGeom>
                <a:avLst/>
                <a:gdLst>
                  <a:gd name="T0" fmla="*/ 3 w 38"/>
                  <a:gd name="T1" fmla="*/ 5 h 36"/>
                  <a:gd name="T2" fmla="*/ 33 w 38"/>
                  <a:gd name="T3" fmla="*/ 26 h 36"/>
                  <a:gd name="T4" fmla="*/ 34 w 38"/>
                  <a:gd name="T5" fmla="*/ 23 h 36"/>
                  <a:gd name="T6" fmla="*/ 15 w 38"/>
                  <a:gd name="T7" fmla="*/ 30 h 36"/>
                  <a:gd name="T8" fmla="*/ 16 w 38"/>
                  <a:gd name="T9" fmla="*/ 35 h 36"/>
                  <a:gd name="T10" fmla="*/ 37 w 38"/>
                  <a:gd name="T11" fmla="*/ 27 h 36"/>
                  <a:gd name="T12" fmla="*/ 37 w 38"/>
                  <a:gd name="T13" fmla="*/ 23 h 36"/>
                  <a:gd name="T14" fmla="*/ 5 w 38"/>
                  <a:gd name="T15" fmla="*/ 1 h 36"/>
                  <a:gd name="T16" fmla="*/ 3 w 38"/>
                  <a:gd name="T17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" h="36">
                    <a:moveTo>
                      <a:pt x="3" y="5"/>
                    </a:moveTo>
                    <a:cubicBezTo>
                      <a:pt x="13" y="11"/>
                      <a:pt x="26" y="15"/>
                      <a:pt x="33" y="26"/>
                    </a:cubicBezTo>
                    <a:cubicBezTo>
                      <a:pt x="34" y="25"/>
                      <a:pt x="34" y="24"/>
                      <a:pt x="34" y="23"/>
                    </a:cubicBezTo>
                    <a:cubicBezTo>
                      <a:pt x="28" y="26"/>
                      <a:pt x="22" y="28"/>
                      <a:pt x="15" y="30"/>
                    </a:cubicBezTo>
                    <a:cubicBezTo>
                      <a:pt x="12" y="31"/>
                      <a:pt x="13" y="36"/>
                      <a:pt x="16" y="35"/>
                    </a:cubicBezTo>
                    <a:cubicBezTo>
                      <a:pt x="23" y="33"/>
                      <a:pt x="30" y="31"/>
                      <a:pt x="37" y="27"/>
                    </a:cubicBezTo>
                    <a:cubicBezTo>
                      <a:pt x="38" y="26"/>
                      <a:pt x="38" y="25"/>
                      <a:pt x="37" y="23"/>
                    </a:cubicBezTo>
                    <a:cubicBezTo>
                      <a:pt x="30" y="12"/>
                      <a:pt x="17" y="7"/>
                      <a:pt x="5" y="1"/>
                    </a:cubicBezTo>
                    <a:cubicBezTo>
                      <a:pt x="2" y="0"/>
                      <a:pt x="0" y="4"/>
                      <a:pt x="3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0" name="Freeform 307"/>
              <p:cNvSpPr/>
              <p:nvPr/>
            </p:nvSpPr>
            <p:spPr bwMode="auto">
              <a:xfrm>
                <a:off x="2971" y="913"/>
                <a:ext cx="40" cy="468"/>
              </a:xfrm>
              <a:custGeom>
                <a:avLst/>
                <a:gdLst>
                  <a:gd name="T0" fmla="*/ 10 w 15"/>
                  <a:gd name="T1" fmla="*/ 3 h 175"/>
                  <a:gd name="T2" fmla="*/ 0 w 15"/>
                  <a:gd name="T3" fmla="*/ 172 h 175"/>
                  <a:gd name="T4" fmla="*/ 5 w 15"/>
                  <a:gd name="T5" fmla="*/ 172 h 175"/>
                  <a:gd name="T6" fmla="*/ 15 w 15"/>
                  <a:gd name="T7" fmla="*/ 3 h 175"/>
                  <a:gd name="T8" fmla="*/ 10 w 15"/>
                  <a:gd name="T9" fmla="*/ 3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5">
                    <a:moveTo>
                      <a:pt x="10" y="3"/>
                    </a:moveTo>
                    <a:cubicBezTo>
                      <a:pt x="2" y="59"/>
                      <a:pt x="6" y="116"/>
                      <a:pt x="0" y="172"/>
                    </a:cubicBezTo>
                    <a:cubicBezTo>
                      <a:pt x="0" y="175"/>
                      <a:pt x="5" y="175"/>
                      <a:pt x="5" y="172"/>
                    </a:cubicBezTo>
                    <a:cubicBezTo>
                      <a:pt x="11" y="116"/>
                      <a:pt x="7" y="59"/>
                      <a:pt x="15" y="3"/>
                    </a:cubicBezTo>
                    <a:cubicBezTo>
                      <a:pt x="15" y="0"/>
                      <a:pt x="10" y="0"/>
                      <a:pt x="10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1" name="Freeform 308"/>
              <p:cNvSpPr/>
              <p:nvPr/>
            </p:nvSpPr>
            <p:spPr bwMode="auto">
              <a:xfrm>
                <a:off x="2859" y="1347"/>
                <a:ext cx="880" cy="59"/>
              </a:xfrm>
              <a:custGeom>
                <a:avLst/>
                <a:gdLst>
                  <a:gd name="T0" fmla="*/ 3 w 330"/>
                  <a:gd name="T1" fmla="*/ 8 h 22"/>
                  <a:gd name="T2" fmla="*/ 327 w 330"/>
                  <a:gd name="T3" fmla="*/ 21 h 22"/>
                  <a:gd name="T4" fmla="*/ 327 w 330"/>
                  <a:gd name="T5" fmla="*/ 17 h 22"/>
                  <a:gd name="T6" fmla="*/ 3 w 330"/>
                  <a:gd name="T7" fmla="*/ 3 h 22"/>
                  <a:gd name="T8" fmla="*/ 3 w 330"/>
                  <a:gd name="T9" fmla="*/ 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0" h="22">
                    <a:moveTo>
                      <a:pt x="3" y="8"/>
                    </a:moveTo>
                    <a:cubicBezTo>
                      <a:pt x="111" y="5"/>
                      <a:pt x="219" y="16"/>
                      <a:pt x="327" y="21"/>
                    </a:cubicBezTo>
                    <a:cubicBezTo>
                      <a:pt x="330" y="22"/>
                      <a:pt x="330" y="17"/>
                      <a:pt x="327" y="17"/>
                    </a:cubicBezTo>
                    <a:cubicBezTo>
                      <a:pt x="219" y="12"/>
                      <a:pt x="111" y="0"/>
                      <a:pt x="3" y="3"/>
                    </a:cubicBezTo>
                    <a:cubicBezTo>
                      <a:pt x="0" y="3"/>
                      <a:pt x="0" y="8"/>
                      <a:pt x="3" y="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2" name="Freeform 309"/>
              <p:cNvSpPr/>
              <p:nvPr/>
            </p:nvSpPr>
            <p:spPr bwMode="auto">
              <a:xfrm>
                <a:off x="3027" y="1012"/>
                <a:ext cx="640" cy="356"/>
              </a:xfrm>
              <a:custGeom>
                <a:avLst/>
                <a:gdLst>
                  <a:gd name="T0" fmla="*/ 5 w 240"/>
                  <a:gd name="T1" fmla="*/ 131 h 133"/>
                  <a:gd name="T2" fmla="*/ 44 w 240"/>
                  <a:gd name="T3" fmla="*/ 76 h 133"/>
                  <a:gd name="T4" fmla="*/ 94 w 240"/>
                  <a:gd name="T5" fmla="*/ 13 h 133"/>
                  <a:gd name="T6" fmla="*/ 130 w 240"/>
                  <a:gd name="T7" fmla="*/ 82 h 133"/>
                  <a:gd name="T8" fmla="*/ 164 w 240"/>
                  <a:gd name="T9" fmla="*/ 27 h 133"/>
                  <a:gd name="T10" fmla="*/ 178 w 240"/>
                  <a:gd name="T11" fmla="*/ 8 h 133"/>
                  <a:gd name="T12" fmla="*/ 202 w 240"/>
                  <a:gd name="T13" fmla="*/ 25 h 133"/>
                  <a:gd name="T14" fmla="*/ 200 w 240"/>
                  <a:gd name="T15" fmla="*/ 43 h 133"/>
                  <a:gd name="T16" fmla="*/ 237 w 240"/>
                  <a:gd name="T17" fmla="*/ 63 h 133"/>
                  <a:gd name="T18" fmla="*/ 237 w 240"/>
                  <a:gd name="T19" fmla="*/ 58 h 133"/>
                  <a:gd name="T20" fmla="*/ 222 w 240"/>
                  <a:gd name="T21" fmla="*/ 58 h 133"/>
                  <a:gd name="T22" fmla="*/ 206 w 240"/>
                  <a:gd name="T23" fmla="*/ 30 h 133"/>
                  <a:gd name="T24" fmla="*/ 200 w 240"/>
                  <a:gd name="T25" fmla="*/ 9 h 133"/>
                  <a:gd name="T26" fmla="*/ 170 w 240"/>
                  <a:gd name="T27" fmla="*/ 7 h 133"/>
                  <a:gd name="T28" fmla="*/ 155 w 240"/>
                  <a:gd name="T29" fmla="*/ 43 h 133"/>
                  <a:gd name="T30" fmla="*/ 120 w 240"/>
                  <a:gd name="T31" fmla="*/ 70 h 133"/>
                  <a:gd name="T32" fmla="*/ 92 w 240"/>
                  <a:gd name="T33" fmla="*/ 9 h 133"/>
                  <a:gd name="T34" fmla="*/ 51 w 240"/>
                  <a:gd name="T35" fmla="*/ 53 h 133"/>
                  <a:gd name="T36" fmla="*/ 2 w 240"/>
                  <a:gd name="T37" fmla="*/ 127 h 133"/>
                  <a:gd name="T38" fmla="*/ 5 w 240"/>
                  <a:gd name="T39" fmla="*/ 131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40" h="133">
                    <a:moveTo>
                      <a:pt x="5" y="131"/>
                    </a:moveTo>
                    <a:cubicBezTo>
                      <a:pt x="24" y="117"/>
                      <a:pt x="32" y="96"/>
                      <a:pt x="44" y="76"/>
                    </a:cubicBezTo>
                    <a:cubicBezTo>
                      <a:pt x="56" y="54"/>
                      <a:pt x="68" y="21"/>
                      <a:pt x="94" y="13"/>
                    </a:cubicBezTo>
                    <a:cubicBezTo>
                      <a:pt x="119" y="6"/>
                      <a:pt x="99" y="80"/>
                      <a:pt x="130" y="82"/>
                    </a:cubicBezTo>
                    <a:cubicBezTo>
                      <a:pt x="157" y="83"/>
                      <a:pt x="159" y="45"/>
                      <a:pt x="164" y="27"/>
                    </a:cubicBezTo>
                    <a:cubicBezTo>
                      <a:pt x="167" y="19"/>
                      <a:pt x="170" y="11"/>
                      <a:pt x="178" y="8"/>
                    </a:cubicBezTo>
                    <a:cubicBezTo>
                      <a:pt x="188" y="4"/>
                      <a:pt x="201" y="15"/>
                      <a:pt x="202" y="25"/>
                    </a:cubicBezTo>
                    <a:cubicBezTo>
                      <a:pt x="202" y="31"/>
                      <a:pt x="200" y="37"/>
                      <a:pt x="200" y="43"/>
                    </a:cubicBezTo>
                    <a:cubicBezTo>
                      <a:pt x="198" y="65"/>
                      <a:pt x="222" y="63"/>
                      <a:pt x="237" y="63"/>
                    </a:cubicBezTo>
                    <a:cubicBezTo>
                      <a:pt x="240" y="64"/>
                      <a:pt x="240" y="59"/>
                      <a:pt x="237" y="58"/>
                    </a:cubicBezTo>
                    <a:cubicBezTo>
                      <a:pt x="232" y="58"/>
                      <a:pt x="227" y="58"/>
                      <a:pt x="222" y="58"/>
                    </a:cubicBezTo>
                    <a:cubicBezTo>
                      <a:pt x="200" y="58"/>
                      <a:pt x="205" y="40"/>
                      <a:pt x="206" y="30"/>
                    </a:cubicBezTo>
                    <a:cubicBezTo>
                      <a:pt x="207" y="21"/>
                      <a:pt x="206" y="15"/>
                      <a:pt x="200" y="9"/>
                    </a:cubicBezTo>
                    <a:cubicBezTo>
                      <a:pt x="193" y="2"/>
                      <a:pt x="178" y="0"/>
                      <a:pt x="170" y="7"/>
                    </a:cubicBezTo>
                    <a:cubicBezTo>
                      <a:pt x="161" y="16"/>
                      <a:pt x="158" y="30"/>
                      <a:pt x="155" y="43"/>
                    </a:cubicBezTo>
                    <a:cubicBezTo>
                      <a:pt x="152" y="54"/>
                      <a:pt x="137" y="96"/>
                      <a:pt x="120" y="70"/>
                    </a:cubicBezTo>
                    <a:cubicBezTo>
                      <a:pt x="110" y="55"/>
                      <a:pt x="123" y="4"/>
                      <a:pt x="92" y="9"/>
                    </a:cubicBezTo>
                    <a:cubicBezTo>
                      <a:pt x="72" y="11"/>
                      <a:pt x="59" y="38"/>
                      <a:pt x="51" y="53"/>
                    </a:cubicBezTo>
                    <a:cubicBezTo>
                      <a:pt x="37" y="77"/>
                      <a:pt x="26" y="110"/>
                      <a:pt x="2" y="127"/>
                    </a:cubicBezTo>
                    <a:cubicBezTo>
                      <a:pt x="0" y="128"/>
                      <a:pt x="2" y="133"/>
                      <a:pt x="5" y="13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3" name="Freeform 310"/>
              <p:cNvSpPr/>
              <p:nvPr/>
            </p:nvSpPr>
            <p:spPr bwMode="auto">
              <a:xfrm>
                <a:off x="3616" y="1138"/>
                <a:ext cx="53" cy="62"/>
              </a:xfrm>
              <a:custGeom>
                <a:avLst/>
                <a:gdLst>
                  <a:gd name="T0" fmla="*/ 2 w 20"/>
                  <a:gd name="T1" fmla="*/ 6 h 23"/>
                  <a:gd name="T2" fmla="*/ 15 w 20"/>
                  <a:gd name="T3" fmla="*/ 15 h 23"/>
                  <a:gd name="T4" fmla="*/ 15 w 20"/>
                  <a:gd name="T5" fmla="*/ 11 h 23"/>
                  <a:gd name="T6" fmla="*/ 6 w 20"/>
                  <a:gd name="T7" fmla="*/ 17 h 23"/>
                  <a:gd name="T8" fmla="*/ 7 w 20"/>
                  <a:gd name="T9" fmla="*/ 22 h 23"/>
                  <a:gd name="T10" fmla="*/ 19 w 20"/>
                  <a:gd name="T11" fmla="*/ 15 h 23"/>
                  <a:gd name="T12" fmla="*/ 19 w 20"/>
                  <a:gd name="T13" fmla="*/ 11 h 23"/>
                  <a:gd name="T14" fmla="*/ 5 w 20"/>
                  <a:gd name="T15" fmla="*/ 1 h 23"/>
                  <a:gd name="T16" fmla="*/ 2 w 20"/>
                  <a:gd name="T17" fmla="*/ 6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23">
                    <a:moveTo>
                      <a:pt x="2" y="6"/>
                    </a:moveTo>
                    <a:cubicBezTo>
                      <a:pt x="7" y="9"/>
                      <a:pt x="11" y="12"/>
                      <a:pt x="15" y="15"/>
                    </a:cubicBezTo>
                    <a:cubicBezTo>
                      <a:pt x="15" y="14"/>
                      <a:pt x="15" y="13"/>
                      <a:pt x="15" y="11"/>
                    </a:cubicBezTo>
                    <a:cubicBezTo>
                      <a:pt x="13" y="14"/>
                      <a:pt x="10" y="16"/>
                      <a:pt x="6" y="17"/>
                    </a:cubicBezTo>
                    <a:cubicBezTo>
                      <a:pt x="3" y="18"/>
                      <a:pt x="4" y="23"/>
                      <a:pt x="7" y="22"/>
                    </a:cubicBezTo>
                    <a:cubicBezTo>
                      <a:pt x="12" y="21"/>
                      <a:pt x="16" y="18"/>
                      <a:pt x="19" y="15"/>
                    </a:cubicBezTo>
                    <a:cubicBezTo>
                      <a:pt x="20" y="14"/>
                      <a:pt x="20" y="12"/>
                      <a:pt x="19" y="11"/>
                    </a:cubicBezTo>
                    <a:cubicBezTo>
                      <a:pt x="14" y="8"/>
                      <a:pt x="9" y="5"/>
                      <a:pt x="5" y="1"/>
                    </a:cubicBezTo>
                    <a:cubicBezTo>
                      <a:pt x="2" y="0"/>
                      <a:pt x="0" y="4"/>
                      <a:pt x="2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4" name="Freeform 311"/>
              <p:cNvSpPr/>
              <p:nvPr/>
            </p:nvSpPr>
            <p:spPr bwMode="auto">
              <a:xfrm>
                <a:off x="2976" y="916"/>
                <a:ext cx="37" cy="51"/>
              </a:xfrm>
              <a:custGeom>
                <a:avLst/>
                <a:gdLst>
                  <a:gd name="T0" fmla="*/ 8 w 14"/>
                  <a:gd name="T1" fmla="*/ 3 h 19"/>
                  <a:gd name="T2" fmla="*/ 2 w 14"/>
                  <a:gd name="T3" fmla="*/ 14 h 19"/>
                  <a:gd name="T4" fmla="*/ 6 w 14"/>
                  <a:gd name="T5" fmla="*/ 17 h 19"/>
                  <a:gd name="T6" fmla="*/ 13 w 14"/>
                  <a:gd name="T7" fmla="*/ 4 h 19"/>
                  <a:gd name="T8" fmla="*/ 8 w 14"/>
                  <a:gd name="T9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9">
                    <a:moveTo>
                      <a:pt x="8" y="3"/>
                    </a:moveTo>
                    <a:cubicBezTo>
                      <a:pt x="6" y="7"/>
                      <a:pt x="4" y="11"/>
                      <a:pt x="2" y="14"/>
                    </a:cubicBezTo>
                    <a:cubicBezTo>
                      <a:pt x="0" y="17"/>
                      <a:pt x="4" y="19"/>
                      <a:pt x="6" y="17"/>
                    </a:cubicBezTo>
                    <a:cubicBezTo>
                      <a:pt x="8" y="13"/>
                      <a:pt x="11" y="9"/>
                      <a:pt x="13" y="4"/>
                    </a:cubicBezTo>
                    <a:cubicBezTo>
                      <a:pt x="14" y="1"/>
                      <a:pt x="9" y="0"/>
                      <a:pt x="8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5" name="Freeform 312"/>
              <p:cNvSpPr/>
              <p:nvPr/>
            </p:nvSpPr>
            <p:spPr bwMode="auto">
              <a:xfrm>
                <a:off x="2992" y="913"/>
                <a:ext cx="32" cy="43"/>
              </a:xfrm>
              <a:custGeom>
                <a:avLst/>
                <a:gdLst>
                  <a:gd name="T0" fmla="*/ 2 w 12"/>
                  <a:gd name="T1" fmla="*/ 6 h 16"/>
                  <a:gd name="T2" fmla="*/ 6 w 12"/>
                  <a:gd name="T3" fmla="*/ 14 h 16"/>
                  <a:gd name="T4" fmla="*/ 10 w 12"/>
                  <a:gd name="T5" fmla="*/ 11 h 16"/>
                  <a:gd name="T6" fmla="*/ 5 w 12"/>
                  <a:gd name="T7" fmla="*/ 3 h 16"/>
                  <a:gd name="T8" fmla="*/ 2 w 12"/>
                  <a:gd name="T9" fmla="*/ 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6">
                    <a:moveTo>
                      <a:pt x="2" y="6"/>
                    </a:moveTo>
                    <a:cubicBezTo>
                      <a:pt x="4" y="8"/>
                      <a:pt x="5" y="11"/>
                      <a:pt x="6" y="14"/>
                    </a:cubicBezTo>
                    <a:cubicBezTo>
                      <a:pt x="8" y="16"/>
                      <a:pt x="12" y="14"/>
                      <a:pt x="10" y="11"/>
                    </a:cubicBezTo>
                    <a:cubicBezTo>
                      <a:pt x="9" y="8"/>
                      <a:pt x="8" y="5"/>
                      <a:pt x="5" y="3"/>
                    </a:cubicBezTo>
                    <a:cubicBezTo>
                      <a:pt x="3" y="0"/>
                      <a:pt x="0" y="4"/>
                      <a:pt x="2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6" name="Freeform 313"/>
              <p:cNvSpPr/>
              <p:nvPr/>
            </p:nvSpPr>
            <p:spPr bwMode="auto">
              <a:xfrm>
                <a:off x="3691" y="1373"/>
                <a:ext cx="56" cy="54"/>
              </a:xfrm>
              <a:custGeom>
                <a:avLst/>
                <a:gdLst>
                  <a:gd name="T0" fmla="*/ 2 w 21"/>
                  <a:gd name="T1" fmla="*/ 6 h 20"/>
                  <a:gd name="T2" fmla="*/ 17 w 21"/>
                  <a:gd name="T3" fmla="*/ 13 h 20"/>
                  <a:gd name="T4" fmla="*/ 17 w 21"/>
                  <a:gd name="T5" fmla="*/ 8 h 20"/>
                  <a:gd name="T6" fmla="*/ 3 w 21"/>
                  <a:gd name="T7" fmla="*/ 14 h 20"/>
                  <a:gd name="T8" fmla="*/ 6 w 21"/>
                  <a:gd name="T9" fmla="*/ 18 h 20"/>
                  <a:gd name="T10" fmla="*/ 19 w 21"/>
                  <a:gd name="T11" fmla="*/ 13 h 20"/>
                  <a:gd name="T12" fmla="*/ 19 w 21"/>
                  <a:gd name="T13" fmla="*/ 9 h 20"/>
                  <a:gd name="T14" fmla="*/ 5 w 21"/>
                  <a:gd name="T15" fmla="*/ 1 h 20"/>
                  <a:gd name="T16" fmla="*/ 2 w 21"/>
                  <a:gd name="T17" fmla="*/ 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20">
                    <a:moveTo>
                      <a:pt x="2" y="6"/>
                    </a:moveTo>
                    <a:cubicBezTo>
                      <a:pt x="7" y="8"/>
                      <a:pt x="12" y="10"/>
                      <a:pt x="17" y="13"/>
                    </a:cubicBezTo>
                    <a:cubicBezTo>
                      <a:pt x="17" y="11"/>
                      <a:pt x="17" y="10"/>
                      <a:pt x="17" y="8"/>
                    </a:cubicBezTo>
                    <a:cubicBezTo>
                      <a:pt x="13" y="10"/>
                      <a:pt x="8" y="12"/>
                      <a:pt x="3" y="14"/>
                    </a:cubicBezTo>
                    <a:cubicBezTo>
                      <a:pt x="0" y="16"/>
                      <a:pt x="3" y="20"/>
                      <a:pt x="6" y="18"/>
                    </a:cubicBezTo>
                    <a:cubicBezTo>
                      <a:pt x="10" y="16"/>
                      <a:pt x="14" y="15"/>
                      <a:pt x="19" y="13"/>
                    </a:cubicBezTo>
                    <a:cubicBezTo>
                      <a:pt x="21" y="12"/>
                      <a:pt x="21" y="10"/>
                      <a:pt x="19" y="9"/>
                    </a:cubicBezTo>
                    <a:cubicBezTo>
                      <a:pt x="15" y="6"/>
                      <a:pt x="10" y="4"/>
                      <a:pt x="5" y="1"/>
                    </a:cubicBezTo>
                    <a:cubicBezTo>
                      <a:pt x="2" y="0"/>
                      <a:pt x="0" y="4"/>
                      <a:pt x="2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7" name="Freeform 314"/>
              <p:cNvSpPr/>
              <p:nvPr/>
            </p:nvSpPr>
            <p:spPr bwMode="auto">
              <a:xfrm>
                <a:off x="3256" y="1020"/>
                <a:ext cx="40" cy="38"/>
              </a:xfrm>
              <a:custGeom>
                <a:avLst/>
                <a:gdLst>
                  <a:gd name="T0" fmla="*/ 2 w 15"/>
                  <a:gd name="T1" fmla="*/ 6 h 14"/>
                  <a:gd name="T2" fmla="*/ 10 w 15"/>
                  <a:gd name="T3" fmla="*/ 12 h 14"/>
                  <a:gd name="T4" fmla="*/ 12 w 15"/>
                  <a:gd name="T5" fmla="*/ 7 h 14"/>
                  <a:gd name="T6" fmla="*/ 5 w 15"/>
                  <a:gd name="T7" fmla="*/ 2 h 14"/>
                  <a:gd name="T8" fmla="*/ 2 w 15"/>
                  <a:gd name="T9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4">
                    <a:moveTo>
                      <a:pt x="2" y="6"/>
                    </a:moveTo>
                    <a:cubicBezTo>
                      <a:pt x="5" y="8"/>
                      <a:pt x="7" y="10"/>
                      <a:pt x="10" y="12"/>
                    </a:cubicBezTo>
                    <a:cubicBezTo>
                      <a:pt x="12" y="14"/>
                      <a:pt x="15" y="9"/>
                      <a:pt x="12" y="7"/>
                    </a:cubicBezTo>
                    <a:cubicBezTo>
                      <a:pt x="10" y="6"/>
                      <a:pt x="7" y="4"/>
                      <a:pt x="5" y="2"/>
                    </a:cubicBezTo>
                    <a:cubicBezTo>
                      <a:pt x="2" y="0"/>
                      <a:pt x="0" y="4"/>
                      <a:pt x="2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8" name="Freeform 315"/>
              <p:cNvSpPr/>
              <p:nvPr/>
            </p:nvSpPr>
            <p:spPr bwMode="auto">
              <a:xfrm>
                <a:off x="3256" y="1018"/>
                <a:ext cx="43" cy="40"/>
              </a:xfrm>
              <a:custGeom>
                <a:avLst/>
                <a:gdLst>
                  <a:gd name="T0" fmla="*/ 10 w 16"/>
                  <a:gd name="T1" fmla="*/ 2 h 15"/>
                  <a:gd name="T2" fmla="*/ 3 w 16"/>
                  <a:gd name="T3" fmla="*/ 9 h 15"/>
                  <a:gd name="T4" fmla="*/ 6 w 16"/>
                  <a:gd name="T5" fmla="*/ 12 h 15"/>
                  <a:gd name="T6" fmla="*/ 14 w 16"/>
                  <a:gd name="T7" fmla="*/ 6 h 15"/>
                  <a:gd name="T8" fmla="*/ 10 w 16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10" y="2"/>
                    </a:moveTo>
                    <a:cubicBezTo>
                      <a:pt x="8" y="5"/>
                      <a:pt x="5" y="7"/>
                      <a:pt x="3" y="9"/>
                    </a:cubicBezTo>
                    <a:cubicBezTo>
                      <a:pt x="0" y="11"/>
                      <a:pt x="4" y="15"/>
                      <a:pt x="6" y="12"/>
                    </a:cubicBezTo>
                    <a:cubicBezTo>
                      <a:pt x="9" y="10"/>
                      <a:pt x="11" y="8"/>
                      <a:pt x="14" y="6"/>
                    </a:cubicBezTo>
                    <a:cubicBezTo>
                      <a:pt x="16" y="4"/>
                      <a:pt x="12" y="0"/>
                      <a:pt x="10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9" name="Freeform 316"/>
              <p:cNvSpPr/>
              <p:nvPr/>
            </p:nvSpPr>
            <p:spPr bwMode="auto">
              <a:xfrm>
                <a:off x="3365" y="1202"/>
                <a:ext cx="35" cy="43"/>
              </a:xfrm>
              <a:custGeom>
                <a:avLst/>
                <a:gdLst>
                  <a:gd name="T0" fmla="*/ 2 w 13"/>
                  <a:gd name="T1" fmla="*/ 6 h 16"/>
                  <a:gd name="T2" fmla="*/ 7 w 13"/>
                  <a:gd name="T3" fmla="*/ 14 h 16"/>
                  <a:gd name="T4" fmla="*/ 12 w 13"/>
                  <a:gd name="T5" fmla="*/ 11 h 16"/>
                  <a:gd name="T6" fmla="*/ 6 w 13"/>
                  <a:gd name="T7" fmla="*/ 3 h 16"/>
                  <a:gd name="T8" fmla="*/ 2 w 13"/>
                  <a:gd name="T9" fmla="*/ 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6">
                    <a:moveTo>
                      <a:pt x="2" y="6"/>
                    </a:moveTo>
                    <a:cubicBezTo>
                      <a:pt x="3" y="9"/>
                      <a:pt x="5" y="11"/>
                      <a:pt x="7" y="14"/>
                    </a:cubicBezTo>
                    <a:cubicBezTo>
                      <a:pt x="9" y="16"/>
                      <a:pt x="13" y="14"/>
                      <a:pt x="12" y="11"/>
                    </a:cubicBezTo>
                    <a:cubicBezTo>
                      <a:pt x="10" y="9"/>
                      <a:pt x="8" y="6"/>
                      <a:pt x="6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0" name="Freeform 317"/>
              <p:cNvSpPr/>
              <p:nvPr/>
            </p:nvSpPr>
            <p:spPr bwMode="auto">
              <a:xfrm>
                <a:off x="3365" y="1205"/>
                <a:ext cx="38" cy="45"/>
              </a:xfrm>
              <a:custGeom>
                <a:avLst/>
                <a:gdLst>
                  <a:gd name="T0" fmla="*/ 9 w 14"/>
                  <a:gd name="T1" fmla="*/ 3 h 17"/>
                  <a:gd name="T2" fmla="*/ 2 w 14"/>
                  <a:gd name="T3" fmla="*/ 12 h 17"/>
                  <a:gd name="T4" fmla="*/ 6 w 14"/>
                  <a:gd name="T5" fmla="*/ 14 h 17"/>
                  <a:gd name="T6" fmla="*/ 12 w 14"/>
                  <a:gd name="T7" fmla="*/ 6 h 17"/>
                  <a:gd name="T8" fmla="*/ 9 w 14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7">
                    <a:moveTo>
                      <a:pt x="9" y="3"/>
                    </a:moveTo>
                    <a:cubicBezTo>
                      <a:pt x="6" y="5"/>
                      <a:pt x="4" y="9"/>
                      <a:pt x="2" y="12"/>
                    </a:cubicBezTo>
                    <a:cubicBezTo>
                      <a:pt x="0" y="14"/>
                      <a:pt x="4" y="17"/>
                      <a:pt x="6" y="14"/>
                    </a:cubicBezTo>
                    <a:cubicBezTo>
                      <a:pt x="8" y="12"/>
                      <a:pt x="10" y="9"/>
                      <a:pt x="12" y="6"/>
                    </a:cubicBezTo>
                    <a:cubicBezTo>
                      <a:pt x="14" y="4"/>
                      <a:pt x="11" y="0"/>
                      <a:pt x="9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1" name="Freeform 318"/>
              <p:cNvSpPr/>
              <p:nvPr/>
            </p:nvSpPr>
            <p:spPr bwMode="auto">
              <a:xfrm>
                <a:off x="3493" y="1012"/>
                <a:ext cx="40" cy="35"/>
              </a:xfrm>
              <a:custGeom>
                <a:avLst/>
                <a:gdLst>
                  <a:gd name="T0" fmla="*/ 3 w 15"/>
                  <a:gd name="T1" fmla="*/ 6 h 13"/>
                  <a:gd name="T2" fmla="*/ 9 w 15"/>
                  <a:gd name="T3" fmla="*/ 11 h 13"/>
                  <a:gd name="T4" fmla="*/ 12 w 15"/>
                  <a:gd name="T5" fmla="*/ 8 h 13"/>
                  <a:gd name="T6" fmla="*/ 5 w 15"/>
                  <a:gd name="T7" fmla="*/ 2 h 13"/>
                  <a:gd name="T8" fmla="*/ 3 w 15"/>
                  <a:gd name="T9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3" y="6"/>
                    </a:moveTo>
                    <a:cubicBezTo>
                      <a:pt x="5" y="7"/>
                      <a:pt x="7" y="9"/>
                      <a:pt x="9" y="11"/>
                    </a:cubicBezTo>
                    <a:cubicBezTo>
                      <a:pt x="11" y="13"/>
                      <a:pt x="15" y="10"/>
                      <a:pt x="12" y="8"/>
                    </a:cubicBezTo>
                    <a:cubicBezTo>
                      <a:pt x="10" y="5"/>
                      <a:pt x="8" y="3"/>
                      <a:pt x="5" y="2"/>
                    </a:cubicBezTo>
                    <a:cubicBezTo>
                      <a:pt x="3" y="0"/>
                      <a:pt x="0" y="4"/>
                      <a:pt x="3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2" name="Freeform 319"/>
              <p:cNvSpPr/>
              <p:nvPr/>
            </p:nvSpPr>
            <p:spPr bwMode="auto">
              <a:xfrm>
                <a:off x="3485" y="1010"/>
                <a:ext cx="43" cy="45"/>
              </a:xfrm>
              <a:custGeom>
                <a:avLst/>
                <a:gdLst>
                  <a:gd name="T0" fmla="*/ 11 w 16"/>
                  <a:gd name="T1" fmla="*/ 2 h 17"/>
                  <a:gd name="T2" fmla="*/ 2 w 16"/>
                  <a:gd name="T3" fmla="*/ 11 h 17"/>
                  <a:gd name="T4" fmla="*/ 6 w 16"/>
                  <a:gd name="T5" fmla="*/ 15 h 17"/>
                  <a:gd name="T6" fmla="*/ 15 w 16"/>
                  <a:gd name="T7" fmla="*/ 4 h 17"/>
                  <a:gd name="T8" fmla="*/ 14 w 16"/>
                  <a:gd name="T9" fmla="*/ 1 h 17"/>
                  <a:gd name="T10" fmla="*/ 11 w 16"/>
                  <a:gd name="T11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7">
                    <a:moveTo>
                      <a:pt x="11" y="2"/>
                    </a:moveTo>
                    <a:cubicBezTo>
                      <a:pt x="8" y="5"/>
                      <a:pt x="5" y="8"/>
                      <a:pt x="2" y="11"/>
                    </a:cubicBezTo>
                    <a:cubicBezTo>
                      <a:pt x="0" y="13"/>
                      <a:pt x="3" y="17"/>
                      <a:pt x="6" y="15"/>
                    </a:cubicBezTo>
                    <a:cubicBezTo>
                      <a:pt x="9" y="11"/>
                      <a:pt x="12" y="8"/>
                      <a:pt x="15" y="4"/>
                    </a:cubicBezTo>
                    <a:cubicBezTo>
                      <a:pt x="16" y="3"/>
                      <a:pt x="15" y="2"/>
                      <a:pt x="14" y="1"/>
                    </a:cubicBezTo>
                    <a:cubicBezTo>
                      <a:pt x="13" y="0"/>
                      <a:pt x="12" y="1"/>
                      <a:pt x="1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3" name="Freeform 320"/>
              <p:cNvSpPr/>
              <p:nvPr/>
            </p:nvSpPr>
            <p:spPr bwMode="auto">
              <a:xfrm>
                <a:off x="3267" y="932"/>
                <a:ext cx="21" cy="75"/>
              </a:xfrm>
              <a:custGeom>
                <a:avLst/>
                <a:gdLst>
                  <a:gd name="T0" fmla="*/ 1 w 8"/>
                  <a:gd name="T1" fmla="*/ 5 h 28"/>
                  <a:gd name="T2" fmla="*/ 3 w 8"/>
                  <a:gd name="T3" fmla="*/ 25 h 28"/>
                  <a:gd name="T4" fmla="*/ 8 w 8"/>
                  <a:gd name="T5" fmla="*/ 25 h 28"/>
                  <a:gd name="T6" fmla="*/ 5 w 8"/>
                  <a:gd name="T7" fmla="*/ 3 h 28"/>
                  <a:gd name="T8" fmla="*/ 1 w 8"/>
                  <a:gd name="T9" fmla="*/ 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28">
                    <a:moveTo>
                      <a:pt x="1" y="5"/>
                    </a:moveTo>
                    <a:cubicBezTo>
                      <a:pt x="4" y="11"/>
                      <a:pt x="3" y="18"/>
                      <a:pt x="3" y="25"/>
                    </a:cubicBezTo>
                    <a:cubicBezTo>
                      <a:pt x="3" y="28"/>
                      <a:pt x="8" y="28"/>
                      <a:pt x="8" y="25"/>
                    </a:cubicBezTo>
                    <a:cubicBezTo>
                      <a:pt x="8" y="17"/>
                      <a:pt x="8" y="10"/>
                      <a:pt x="5" y="3"/>
                    </a:cubicBezTo>
                    <a:cubicBezTo>
                      <a:pt x="4" y="0"/>
                      <a:pt x="0" y="2"/>
                      <a:pt x="1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4" name="Freeform 321"/>
              <p:cNvSpPr/>
              <p:nvPr/>
            </p:nvSpPr>
            <p:spPr bwMode="auto">
              <a:xfrm>
                <a:off x="3256" y="983"/>
                <a:ext cx="45" cy="37"/>
              </a:xfrm>
              <a:custGeom>
                <a:avLst/>
                <a:gdLst>
                  <a:gd name="T0" fmla="*/ 1 w 17"/>
                  <a:gd name="T1" fmla="*/ 4 h 14"/>
                  <a:gd name="T2" fmla="*/ 6 w 17"/>
                  <a:gd name="T3" fmla="*/ 13 h 14"/>
                  <a:gd name="T4" fmla="*/ 9 w 17"/>
                  <a:gd name="T5" fmla="*/ 13 h 14"/>
                  <a:gd name="T6" fmla="*/ 16 w 17"/>
                  <a:gd name="T7" fmla="*/ 6 h 14"/>
                  <a:gd name="T8" fmla="*/ 11 w 17"/>
                  <a:gd name="T9" fmla="*/ 4 h 14"/>
                  <a:gd name="T10" fmla="*/ 6 w 17"/>
                  <a:gd name="T11" fmla="*/ 10 h 14"/>
                  <a:gd name="T12" fmla="*/ 10 w 17"/>
                  <a:gd name="T13" fmla="*/ 10 h 14"/>
                  <a:gd name="T14" fmla="*/ 6 w 17"/>
                  <a:gd name="T15" fmla="*/ 3 h 14"/>
                  <a:gd name="T16" fmla="*/ 1 w 17"/>
                  <a:gd name="T1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14">
                    <a:moveTo>
                      <a:pt x="1" y="4"/>
                    </a:moveTo>
                    <a:cubicBezTo>
                      <a:pt x="2" y="7"/>
                      <a:pt x="4" y="10"/>
                      <a:pt x="6" y="13"/>
                    </a:cubicBezTo>
                    <a:cubicBezTo>
                      <a:pt x="6" y="14"/>
                      <a:pt x="8" y="14"/>
                      <a:pt x="9" y="13"/>
                    </a:cubicBezTo>
                    <a:cubicBezTo>
                      <a:pt x="12" y="11"/>
                      <a:pt x="14" y="9"/>
                      <a:pt x="16" y="6"/>
                    </a:cubicBezTo>
                    <a:cubicBezTo>
                      <a:pt x="17" y="4"/>
                      <a:pt x="13" y="1"/>
                      <a:pt x="11" y="4"/>
                    </a:cubicBezTo>
                    <a:cubicBezTo>
                      <a:pt x="10" y="6"/>
                      <a:pt x="8" y="8"/>
                      <a:pt x="6" y="10"/>
                    </a:cubicBezTo>
                    <a:cubicBezTo>
                      <a:pt x="7" y="10"/>
                      <a:pt x="9" y="10"/>
                      <a:pt x="10" y="10"/>
                    </a:cubicBezTo>
                    <a:cubicBezTo>
                      <a:pt x="8" y="8"/>
                      <a:pt x="7" y="5"/>
                      <a:pt x="6" y="3"/>
                    </a:cubicBezTo>
                    <a:cubicBezTo>
                      <a:pt x="5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5" name="Freeform 322"/>
              <p:cNvSpPr/>
              <p:nvPr/>
            </p:nvSpPr>
            <p:spPr bwMode="auto">
              <a:xfrm>
                <a:off x="3368" y="1141"/>
                <a:ext cx="21" cy="61"/>
              </a:xfrm>
              <a:custGeom>
                <a:avLst/>
                <a:gdLst>
                  <a:gd name="T0" fmla="*/ 1 w 8"/>
                  <a:gd name="T1" fmla="*/ 4 h 23"/>
                  <a:gd name="T2" fmla="*/ 3 w 8"/>
                  <a:gd name="T3" fmla="*/ 20 h 23"/>
                  <a:gd name="T4" fmla="*/ 8 w 8"/>
                  <a:gd name="T5" fmla="*/ 20 h 23"/>
                  <a:gd name="T6" fmla="*/ 6 w 8"/>
                  <a:gd name="T7" fmla="*/ 3 h 23"/>
                  <a:gd name="T8" fmla="*/ 1 w 8"/>
                  <a:gd name="T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23">
                    <a:moveTo>
                      <a:pt x="1" y="4"/>
                    </a:moveTo>
                    <a:cubicBezTo>
                      <a:pt x="3" y="9"/>
                      <a:pt x="3" y="15"/>
                      <a:pt x="3" y="20"/>
                    </a:cubicBezTo>
                    <a:cubicBezTo>
                      <a:pt x="3" y="23"/>
                      <a:pt x="8" y="23"/>
                      <a:pt x="8" y="20"/>
                    </a:cubicBezTo>
                    <a:cubicBezTo>
                      <a:pt x="8" y="14"/>
                      <a:pt x="8" y="8"/>
                      <a:pt x="6" y="3"/>
                    </a:cubicBezTo>
                    <a:cubicBezTo>
                      <a:pt x="5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6" name="Freeform 323"/>
              <p:cNvSpPr/>
              <p:nvPr/>
            </p:nvSpPr>
            <p:spPr bwMode="auto">
              <a:xfrm>
                <a:off x="3363" y="1175"/>
                <a:ext cx="37" cy="27"/>
              </a:xfrm>
              <a:custGeom>
                <a:avLst/>
                <a:gdLst>
                  <a:gd name="T0" fmla="*/ 2 w 14"/>
                  <a:gd name="T1" fmla="*/ 5 h 10"/>
                  <a:gd name="T2" fmla="*/ 8 w 14"/>
                  <a:gd name="T3" fmla="*/ 9 h 10"/>
                  <a:gd name="T4" fmla="*/ 11 w 14"/>
                  <a:gd name="T5" fmla="*/ 9 h 10"/>
                  <a:gd name="T6" fmla="*/ 14 w 14"/>
                  <a:gd name="T7" fmla="*/ 5 h 10"/>
                  <a:gd name="T8" fmla="*/ 9 w 14"/>
                  <a:gd name="T9" fmla="*/ 3 h 10"/>
                  <a:gd name="T10" fmla="*/ 7 w 14"/>
                  <a:gd name="T11" fmla="*/ 5 h 10"/>
                  <a:gd name="T12" fmla="*/ 10 w 14"/>
                  <a:gd name="T13" fmla="*/ 5 h 10"/>
                  <a:gd name="T14" fmla="*/ 6 w 14"/>
                  <a:gd name="T15" fmla="*/ 3 h 10"/>
                  <a:gd name="T16" fmla="*/ 2 w 14"/>
                  <a:gd name="T17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10">
                    <a:moveTo>
                      <a:pt x="2" y="5"/>
                    </a:moveTo>
                    <a:cubicBezTo>
                      <a:pt x="3" y="7"/>
                      <a:pt x="5" y="8"/>
                      <a:pt x="8" y="9"/>
                    </a:cubicBezTo>
                    <a:cubicBezTo>
                      <a:pt x="9" y="10"/>
                      <a:pt x="10" y="10"/>
                      <a:pt x="11" y="9"/>
                    </a:cubicBezTo>
                    <a:cubicBezTo>
                      <a:pt x="12" y="8"/>
                      <a:pt x="13" y="6"/>
                      <a:pt x="14" y="5"/>
                    </a:cubicBezTo>
                    <a:cubicBezTo>
                      <a:pt x="14" y="2"/>
                      <a:pt x="10" y="0"/>
                      <a:pt x="9" y="3"/>
                    </a:cubicBezTo>
                    <a:cubicBezTo>
                      <a:pt x="9" y="4"/>
                      <a:pt x="8" y="5"/>
                      <a:pt x="7" y="5"/>
                    </a:cubicBezTo>
                    <a:cubicBezTo>
                      <a:pt x="8" y="5"/>
                      <a:pt x="9" y="5"/>
                      <a:pt x="10" y="5"/>
                    </a:cubicBezTo>
                    <a:cubicBezTo>
                      <a:pt x="9" y="4"/>
                      <a:pt x="7" y="4"/>
                      <a:pt x="6" y="3"/>
                    </a:cubicBezTo>
                    <a:cubicBezTo>
                      <a:pt x="5" y="0"/>
                      <a:pt x="0" y="3"/>
                      <a:pt x="2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7" name="Freeform 324"/>
              <p:cNvSpPr/>
              <p:nvPr/>
            </p:nvSpPr>
            <p:spPr bwMode="auto">
              <a:xfrm>
                <a:off x="3496" y="951"/>
                <a:ext cx="21" cy="64"/>
              </a:xfrm>
              <a:custGeom>
                <a:avLst/>
                <a:gdLst>
                  <a:gd name="T0" fmla="*/ 1 w 8"/>
                  <a:gd name="T1" fmla="*/ 4 h 24"/>
                  <a:gd name="T2" fmla="*/ 1 w 8"/>
                  <a:gd name="T3" fmla="*/ 20 h 24"/>
                  <a:gd name="T4" fmla="*/ 6 w 8"/>
                  <a:gd name="T5" fmla="*/ 21 h 24"/>
                  <a:gd name="T6" fmla="*/ 6 w 8"/>
                  <a:gd name="T7" fmla="*/ 3 h 24"/>
                  <a:gd name="T8" fmla="*/ 1 w 8"/>
                  <a:gd name="T9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24">
                    <a:moveTo>
                      <a:pt x="1" y="4"/>
                    </a:moveTo>
                    <a:cubicBezTo>
                      <a:pt x="3" y="9"/>
                      <a:pt x="2" y="14"/>
                      <a:pt x="1" y="20"/>
                    </a:cubicBezTo>
                    <a:cubicBezTo>
                      <a:pt x="0" y="23"/>
                      <a:pt x="5" y="24"/>
                      <a:pt x="6" y="21"/>
                    </a:cubicBezTo>
                    <a:cubicBezTo>
                      <a:pt x="7" y="15"/>
                      <a:pt x="8" y="9"/>
                      <a:pt x="6" y="3"/>
                    </a:cubicBezTo>
                    <a:cubicBezTo>
                      <a:pt x="4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8" name="Freeform 325"/>
              <p:cNvSpPr/>
              <p:nvPr/>
            </p:nvSpPr>
            <p:spPr bwMode="auto">
              <a:xfrm>
                <a:off x="3485" y="983"/>
                <a:ext cx="46" cy="29"/>
              </a:xfrm>
              <a:custGeom>
                <a:avLst/>
                <a:gdLst>
                  <a:gd name="T0" fmla="*/ 2 w 17"/>
                  <a:gd name="T1" fmla="*/ 5 h 11"/>
                  <a:gd name="T2" fmla="*/ 8 w 17"/>
                  <a:gd name="T3" fmla="*/ 10 h 11"/>
                  <a:gd name="T4" fmla="*/ 15 w 17"/>
                  <a:gd name="T5" fmla="*/ 8 h 11"/>
                  <a:gd name="T6" fmla="*/ 11 w 17"/>
                  <a:gd name="T7" fmla="*/ 4 h 11"/>
                  <a:gd name="T8" fmla="*/ 8 w 17"/>
                  <a:gd name="T9" fmla="*/ 6 h 11"/>
                  <a:gd name="T10" fmla="*/ 6 w 17"/>
                  <a:gd name="T11" fmla="*/ 3 h 11"/>
                  <a:gd name="T12" fmla="*/ 2 w 17"/>
                  <a:gd name="T13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11">
                    <a:moveTo>
                      <a:pt x="2" y="5"/>
                    </a:moveTo>
                    <a:cubicBezTo>
                      <a:pt x="3" y="8"/>
                      <a:pt x="5" y="10"/>
                      <a:pt x="8" y="10"/>
                    </a:cubicBezTo>
                    <a:cubicBezTo>
                      <a:pt x="11" y="11"/>
                      <a:pt x="13" y="9"/>
                      <a:pt x="15" y="8"/>
                    </a:cubicBezTo>
                    <a:cubicBezTo>
                      <a:pt x="17" y="5"/>
                      <a:pt x="13" y="2"/>
                      <a:pt x="11" y="4"/>
                    </a:cubicBezTo>
                    <a:cubicBezTo>
                      <a:pt x="10" y="5"/>
                      <a:pt x="9" y="6"/>
                      <a:pt x="8" y="6"/>
                    </a:cubicBezTo>
                    <a:cubicBezTo>
                      <a:pt x="7" y="6"/>
                      <a:pt x="6" y="4"/>
                      <a:pt x="6" y="3"/>
                    </a:cubicBezTo>
                    <a:cubicBezTo>
                      <a:pt x="5" y="0"/>
                      <a:pt x="0" y="3"/>
                      <a:pt x="2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9" name="Freeform 326"/>
              <p:cNvSpPr/>
              <p:nvPr/>
            </p:nvSpPr>
            <p:spPr bwMode="auto">
              <a:xfrm>
                <a:off x="1579" y="3088"/>
                <a:ext cx="341" cy="506"/>
              </a:xfrm>
              <a:custGeom>
                <a:avLst/>
                <a:gdLst>
                  <a:gd name="T0" fmla="*/ 125 w 128"/>
                  <a:gd name="T1" fmla="*/ 1 h 189"/>
                  <a:gd name="T2" fmla="*/ 66 w 128"/>
                  <a:gd name="T3" fmla="*/ 85 h 189"/>
                  <a:gd name="T4" fmla="*/ 1 w 128"/>
                  <a:gd name="T5" fmla="*/ 187 h 189"/>
                  <a:gd name="T6" fmla="*/ 3 w 128"/>
                  <a:gd name="T7" fmla="*/ 188 h 189"/>
                  <a:gd name="T8" fmla="*/ 66 w 128"/>
                  <a:gd name="T9" fmla="*/ 89 h 189"/>
                  <a:gd name="T10" fmla="*/ 127 w 128"/>
                  <a:gd name="T11" fmla="*/ 2 h 189"/>
                  <a:gd name="T12" fmla="*/ 125 w 128"/>
                  <a:gd name="T13" fmla="*/ 1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8" h="189">
                    <a:moveTo>
                      <a:pt x="125" y="1"/>
                    </a:moveTo>
                    <a:cubicBezTo>
                      <a:pt x="102" y="26"/>
                      <a:pt x="85" y="57"/>
                      <a:pt x="66" y="85"/>
                    </a:cubicBezTo>
                    <a:cubicBezTo>
                      <a:pt x="44" y="119"/>
                      <a:pt x="23" y="153"/>
                      <a:pt x="1" y="187"/>
                    </a:cubicBezTo>
                    <a:cubicBezTo>
                      <a:pt x="0" y="188"/>
                      <a:pt x="2" y="189"/>
                      <a:pt x="3" y="188"/>
                    </a:cubicBezTo>
                    <a:cubicBezTo>
                      <a:pt x="24" y="155"/>
                      <a:pt x="45" y="122"/>
                      <a:pt x="66" y="89"/>
                    </a:cubicBezTo>
                    <a:cubicBezTo>
                      <a:pt x="85" y="59"/>
                      <a:pt x="102" y="28"/>
                      <a:pt x="127" y="2"/>
                    </a:cubicBezTo>
                    <a:cubicBezTo>
                      <a:pt x="128" y="2"/>
                      <a:pt x="126" y="0"/>
                      <a:pt x="125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0" name="Freeform 327"/>
              <p:cNvSpPr/>
              <p:nvPr/>
            </p:nvSpPr>
            <p:spPr bwMode="auto">
              <a:xfrm>
                <a:off x="1880" y="3069"/>
                <a:ext cx="389" cy="541"/>
              </a:xfrm>
              <a:custGeom>
                <a:avLst/>
                <a:gdLst>
                  <a:gd name="T0" fmla="*/ 1 w 146"/>
                  <a:gd name="T1" fmla="*/ 2 h 202"/>
                  <a:gd name="T2" fmla="*/ 74 w 146"/>
                  <a:gd name="T3" fmla="*/ 107 h 202"/>
                  <a:gd name="T4" fmla="*/ 144 w 146"/>
                  <a:gd name="T5" fmla="*/ 201 h 202"/>
                  <a:gd name="T6" fmla="*/ 146 w 146"/>
                  <a:gd name="T7" fmla="*/ 200 h 202"/>
                  <a:gd name="T8" fmla="*/ 74 w 146"/>
                  <a:gd name="T9" fmla="*/ 103 h 202"/>
                  <a:gd name="T10" fmla="*/ 3 w 146"/>
                  <a:gd name="T11" fmla="*/ 1 h 202"/>
                  <a:gd name="T12" fmla="*/ 1 w 146"/>
                  <a:gd name="T13" fmla="*/ 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6" h="202">
                    <a:moveTo>
                      <a:pt x="1" y="2"/>
                    </a:moveTo>
                    <a:cubicBezTo>
                      <a:pt x="25" y="37"/>
                      <a:pt x="50" y="71"/>
                      <a:pt x="74" y="107"/>
                    </a:cubicBezTo>
                    <a:cubicBezTo>
                      <a:pt x="96" y="139"/>
                      <a:pt x="118" y="172"/>
                      <a:pt x="144" y="201"/>
                    </a:cubicBezTo>
                    <a:cubicBezTo>
                      <a:pt x="145" y="202"/>
                      <a:pt x="146" y="201"/>
                      <a:pt x="146" y="200"/>
                    </a:cubicBezTo>
                    <a:cubicBezTo>
                      <a:pt x="119" y="170"/>
                      <a:pt x="97" y="136"/>
                      <a:pt x="74" y="103"/>
                    </a:cubicBezTo>
                    <a:cubicBezTo>
                      <a:pt x="51" y="69"/>
                      <a:pt x="26" y="35"/>
                      <a:pt x="3" y="1"/>
                    </a:cubicBezTo>
                    <a:cubicBezTo>
                      <a:pt x="2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1" name="Freeform 328"/>
              <p:cNvSpPr/>
              <p:nvPr/>
            </p:nvSpPr>
            <p:spPr bwMode="auto">
              <a:xfrm>
                <a:off x="1512" y="3583"/>
                <a:ext cx="795" cy="27"/>
              </a:xfrm>
              <a:custGeom>
                <a:avLst/>
                <a:gdLst>
                  <a:gd name="T0" fmla="*/ 1 w 298"/>
                  <a:gd name="T1" fmla="*/ 7 h 10"/>
                  <a:gd name="T2" fmla="*/ 150 w 298"/>
                  <a:gd name="T3" fmla="*/ 4 h 10"/>
                  <a:gd name="T4" fmla="*/ 297 w 298"/>
                  <a:gd name="T5" fmla="*/ 10 h 10"/>
                  <a:gd name="T6" fmla="*/ 297 w 298"/>
                  <a:gd name="T7" fmla="*/ 8 h 10"/>
                  <a:gd name="T8" fmla="*/ 150 w 298"/>
                  <a:gd name="T9" fmla="*/ 2 h 10"/>
                  <a:gd name="T10" fmla="*/ 1 w 298"/>
                  <a:gd name="T11" fmla="*/ 5 h 10"/>
                  <a:gd name="T12" fmla="*/ 1 w 298"/>
                  <a:gd name="T13" fmla="*/ 7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8" h="10">
                    <a:moveTo>
                      <a:pt x="1" y="7"/>
                    </a:moveTo>
                    <a:cubicBezTo>
                      <a:pt x="50" y="2"/>
                      <a:pt x="100" y="2"/>
                      <a:pt x="150" y="4"/>
                    </a:cubicBezTo>
                    <a:cubicBezTo>
                      <a:pt x="199" y="5"/>
                      <a:pt x="248" y="6"/>
                      <a:pt x="297" y="10"/>
                    </a:cubicBezTo>
                    <a:cubicBezTo>
                      <a:pt x="298" y="10"/>
                      <a:pt x="298" y="8"/>
                      <a:pt x="297" y="8"/>
                    </a:cubicBezTo>
                    <a:cubicBezTo>
                      <a:pt x="248" y="4"/>
                      <a:pt x="199" y="3"/>
                      <a:pt x="150" y="2"/>
                    </a:cubicBezTo>
                    <a:cubicBezTo>
                      <a:pt x="100" y="1"/>
                      <a:pt x="50" y="0"/>
                      <a:pt x="1" y="5"/>
                    </a:cubicBezTo>
                    <a:cubicBezTo>
                      <a:pt x="0" y="5"/>
                      <a:pt x="0" y="7"/>
                      <a:pt x="1" y="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2" name="Freeform 329"/>
              <p:cNvSpPr/>
              <p:nvPr/>
            </p:nvSpPr>
            <p:spPr bwMode="auto">
              <a:xfrm>
                <a:off x="1637" y="3473"/>
                <a:ext cx="534" cy="27"/>
              </a:xfrm>
              <a:custGeom>
                <a:avLst/>
                <a:gdLst>
                  <a:gd name="T0" fmla="*/ 1 w 200"/>
                  <a:gd name="T1" fmla="*/ 6 h 10"/>
                  <a:gd name="T2" fmla="*/ 199 w 200"/>
                  <a:gd name="T3" fmla="*/ 10 h 10"/>
                  <a:gd name="T4" fmla="*/ 199 w 200"/>
                  <a:gd name="T5" fmla="*/ 8 h 10"/>
                  <a:gd name="T6" fmla="*/ 1 w 200"/>
                  <a:gd name="T7" fmla="*/ 4 h 10"/>
                  <a:gd name="T8" fmla="*/ 1 w 200"/>
                  <a:gd name="T9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0" h="10">
                    <a:moveTo>
                      <a:pt x="1" y="6"/>
                    </a:moveTo>
                    <a:cubicBezTo>
                      <a:pt x="67" y="6"/>
                      <a:pt x="133" y="2"/>
                      <a:pt x="199" y="10"/>
                    </a:cubicBezTo>
                    <a:cubicBezTo>
                      <a:pt x="200" y="10"/>
                      <a:pt x="200" y="8"/>
                      <a:pt x="199" y="8"/>
                    </a:cubicBezTo>
                    <a:cubicBezTo>
                      <a:pt x="133" y="0"/>
                      <a:pt x="67" y="4"/>
                      <a:pt x="1" y="4"/>
                    </a:cubicBezTo>
                    <a:cubicBezTo>
                      <a:pt x="0" y="4"/>
                      <a:pt x="0" y="6"/>
                      <a:pt x="1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3" name="Freeform 330"/>
              <p:cNvSpPr/>
              <p:nvPr/>
            </p:nvSpPr>
            <p:spPr bwMode="auto">
              <a:xfrm>
                <a:off x="1699" y="3398"/>
                <a:ext cx="410" cy="17"/>
              </a:xfrm>
              <a:custGeom>
                <a:avLst/>
                <a:gdLst>
                  <a:gd name="T0" fmla="*/ 2 w 154"/>
                  <a:gd name="T1" fmla="*/ 3 h 6"/>
                  <a:gd name="T2" fmla="*/ 153 w 154"/>
                  <a:gd name="T3" fmla="*/ 6 h 6"/>
                  <a:gd name="T4" fmla="*/ 153 w 154"/>
                  <a:gd name="T5" fmla="*/ 4 h 6"/>
                  <a:gd name="T6" fmla="*/ 2 w 154"/>
                  <a:gd name="T7" fmla="*/ 1 h 6"/>
                  <a:gd name="T8" fmla="*/ 2 w 154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" h="6">
                    <a:moveTo>
                      <a:pt x="2" y="3"/>
                    </a:moveTo>
                    <a:cubicBezTo>
                      <a:pt x="52" y="2"/>
                      <a:pt x="103" y="6"/>
                      <a:pt x="153" y="6"/>
                    </a:cubicBezTo>
                    <a:cubicBezTo>
                      <a:pt x="154" y="6"/>
                      <a:pt x="154" y="4"/>
                      <a:pt x="153" y="4"/>
                    </a:cubicBezTo>
                    <a:cubicBezTo>
                      <a:pt x="103" y="4"/>
                      <a:pt x="52" y="0"/>
                      <a:pt x="2" y="1"/>
                    </a:cubicBezTo>
                    <a:cubicBezTo>
                      <a:pt x="0" y="1"/>
                      <a:pt x="0" y="3"/>
                      <a:pt x="2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4" name="Freeform 331"/>
              <p:cNvSpPr/>
              <p:nvPr/>
            </p:nvSpPr>
            <p:spPr bwMode="auto">
              <a:xfrm>
                <a:off x="1741" y="3321"/>
                <a:ext cx="323" cy="5"/>
              </a:xfrm>
              <a:custGeom>
                <a:avLst/>
                <a:gdLst>
                  <a:gd name="T0" fmla="*/ 1 w 121"/>
                  <a:gd name="T1" fmla="*/ 2 h 2"/>
                  <a:gd name="T2" fmla="*/ 120 w 121"/>
                  <a:gd name="T3" fmla="*/ 2 h 2"/>
                  <a:gd name="T4" fmla="*/ 120 w 121"/>
                  <a:gd name="T5" fmla="*/ 0 h 2"/>
                  <a:gd name="T6" fmla="*/ 1 w 121"/>
                  <a:gd name="T7" fmla="*/ 0 h 2"/>
                  <a:gd name="T8" fmla="*/ 1 w 121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2">
                    <a:moveTo>
                      <a:pt x="1" y="2"/>
                    </a:moveTo>
                    <a:cubicBezTo>
                      <a:pt x="41" y="2"/>
                      <a:pt x="80" y="2"/>
                      <a:pt x="120" y="2"/>
                    </a:cubicBezTo>
                    <a:cubicBezTo>
                      <a:pt x="121" y="2"/>
                      <a:pt x="121" y="0"/>
                      <a:pt x="120" y="0"/>
                    </a:cubicBezTo>
                    <a:cubicBezTo>
                      <a:pt x="80" y="0"/>
                      <a:pt x="41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5" name="Freeform 332"/>
              <p:cNvSpPr/>
              <p:nvPr/>
            </p:nvSpPr>
            <p:spPr bwMode="auto">
              <a:xfrm>
                <a:off x="1808" y="3227"/>
                <a:ext cx="192" cy="16"/>
              </a:xfrm>
              <a:custGeom>
                <a:avLst/>
                <a:gdLst>
                  <a:gd name="T0" fmla="*/ 1 w 72"/>
                  <a:gd name="T1" fmla="*/ 1 h 6"/>
                  <a:gd name="T2" fmla="*/ 71 w 72"/>
                  <a:gd name="T3" fmla="*/ 6 h 6"/>
                  <a:gd name="T4" fmla="*/ 71 w 72"/>
                  <a:gd name="T5" fmla="*/ 4 h 6"/>
                  <a:gd name="T6" fmla="*/ 1 w 72"/>
                  <a:gd name="T7" fmla="*/ 0 h 6"/>
                  <a:gd name="T8" fmla="*/ 1 w 72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6">
                    <a:moveTo>
                      <a:pt x="1" y="1"/>
                    </a:moveTo>
                    <a:cubicBezTo>
                      <a:pt x="25" y="2"/>
                      <a:pt x="48" y="4"/>
                      <a:pt x="71" y="6"/>
                    </a:cubicBezTo>
                    <a:cubicBezTo>
                      <a:pt x="72" y="6"/>
                      <a:pt x="72" y="4"/>
                      <a:pt x="71" y="4"/>
                    </a:cubicBezTo>
                    <a:cubicBezTo>
                      <a:pt x="48" y="2"/>
                      <a:pt x="25" y="0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6" name="Freeform 333"/>
              <p:cNvSpPr/>
              <p:nvPr/>
            </p:nvSpPr>
            <p:spPr bwMode="auto">
              <a:xfrm>
                <a:off x="1872" y="3171"/>
                <a:ext cx="45" cy="43"/>
              </a:xfrm>
              <a:custGeom>
                <a:avLst/>
                <a:gdLst>
                  <a:gd name="T0" fmla="*/ 2 w 17"/>
                  <a:gd name="T1" fmla="*/ 15 h 16"/>
                  <a:gd name="T2" fmla="*/ 13 w 17"/>
                  <a:gd name="T3" fmla="*/ 2 h 16"/>
                  <a:gd name="T4" fmla="*/ 12 w 17"/>
                  <a:gd name="T5" fmla="*/ 2 h 16"/>
                  <a:gd name="T6" fmla="*/ 15 w 17"/>
                  <a:gd name="T7" fmla="*/ 12 h 16"/>
                  <a:gd name="T8" fmla="*/ 17 w 17"/>
                  <a:gd name="T9" fmla="*/ 12 h 16"/>
                  <a:gd name="T10" fmla="*/ 13 w 17"/>
                  <a:gd name="T11" fmla="*/ 1 h 16"/>
                  <a:gd name="T12" fmla="*/ 12 w 17"/>
                  <a:gd name="T13" fmla="*/ 0 h 16"/>
                  <a:gd name="T14" fmla="*/ 0 w 17"/>
                  <a:gd name="T15" fmla="*/ 13 h 16"/>
                  <a:gd name="T16" fmla="*/ 2 w 17"/>
                  <a:gd name="T17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16">
                    <a:moveTo>
                      <a:pt x="2" y="15"/>
                    </a:moveTo>
                    <a:cubicBezTo>
                      <a:pt x="5" y="10"/>
                      <a:pt x="9" y="5"/>
                      <a:pt x="13" y="2"/>
                    </a:cubicBezTo>
                    <a:cubicBezTo>
                      <a:pt x="13" y="2"/>
                      <a:pt x="12" y="2"/>
                      <a:pt x="12" y="2"/>
                    </a:cubicBezTo>
                    <a:cubicBezTo>
                      <a:pt x="13" y="5"/>
                      <a:pt x="15" y="8"/>
                      <a:pt x="15" y="12"/>
                    </a:cubicBezTo>
                    <a:cubicBezTo>
                      <a:pt x="15" y="13"/>
                      <a:pt x="17" y="13"/>
                      <a:pt x="17" y="12"/>
                    </a:cubicBezTo>
                    <a:cubicBezTo>
                      <a:pt x="17" y="8"/>
                      <a:pt x="15" y="4"/>
                      <a:pt x="13" y="1"/>
                    </a:cubicBezTo>
                    <a:cubicBezTo>
                      <a:pt x="13" y="0"/>
                      <a:pt x="12" y="0"/>
                      <a:pt x="12" y="0"/>
                    </a:cubicBezTo>
                    <a:cubicBezTo>
                      <a:pt x="7" y="4"/>
                      <a:pt x="4" y="9"/>
                      <a:pt x="0" y="13"/>
                    </a:cubicBezTo>
                    <a:cubicBezTo>
                      <a:pt x="0" y="14"/>
                      <a:pt x="1" y="16"/>
                      <a:pt x="2" y="1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7" name="Freeform 334"/>
              <p:cNvSpPr/>
              <p:nvPr/>
            </p:nvSpPr>
            <p:spPr bwMode="auto">
              <a:xfrm>
                <a:off x="1883" y="3192"/>
                <a:ext cx="34" cy="6"/>
              </a:xfrm>
              <a:custGeom>
                <a:avLst/>
                <a:gdLst>
                  <a:gd name="T0" fmla="*/ 1 w 13"/>
                  <a:gd name="T1" fmla="*/ 2 h 2"/>
                  <a:gd name="T2" fmla="*/ 12 w 13"/>
                  <a:gd name="T3" fmla="*/ 2 h 2"/>
                  <a:gd name="T4" fmla="*/ 12 w 13"/>
                  <a:gd name="T5" fmla="*/ 0 h 2"/>
                  <a:gd name="T6" fmla="*/ 1 w 13"/>
                  <a:gd name="T7" fmla="*/ 0 h 2"/>
                  <a:gd name="T8" fmla="*/ 1 w 13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">
                    <a:moveTo>
                      <a:pt x="1" y="2"/>
                    </a:moveTo>
                    <a:cubicBezTo>
                      <a:pt x="5" y="2"/>
                      <a:pt x="8" y="2"/>
                      <a:pt x="12" y="2"/>
                    </a:cubicBezTo>
                    <a:cubicBezTo>
                      <a:pt x="13" y="2"/>
                      <a:pt x="13" y="0"/>
                      <a:pt x="12" y="0"/>
                    </a:cubicBezTo>
                    <a:cubicBezTo>
                      <a:pt x="8" y="0"/>
                      <a:pt x="5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8" name="Freeform 335"/>
              <p:cNvSpPr/>
              <p:nvPr/>
            </p:nvSpPr>
            <p:spPr bwMode="auto">
              <a:xfrm>
                <a:off x="1883" y="3348"/>
                <a:ext cx="8" cy="32"/>
              </a:xfrm>
              <a:custGeom>
                <a:avLst/>
                <a:gdLst>
                  <a:gd name="T0" fmla="*/ 0 w 3"/>
                  <a:gd name="T1" fmla="*/ 1 h 12"/>
                  <a:gd name="T2" fmla="*/ 1 w 3"/>
                  <a:gd name="T3" fmla="*/ 11 h 12"/>
                  <a:gd name="T4" fmla="*/ 3 w 3"/>
                  <a:gd name="T5" fmla="*/ 11 h 12"/>
                  <a:gd name="T6" fmla="*/ 2 w 3"/>
                  <a:gd name="T7" fmla="*/ 1 h 12"/>
                  <a:gd name="T8" fmla="*/ 0 w 3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0" y="1"/>
                    </a:moveTo>
                    <a:cubicBezTo>
                      <a:pt x="0" y="4"/>
                      <a:pt x="1" y="8"/>
                      <a:pt x="1" y="11"/>
                    </a:cubicBezTo>
                    <a:cubicBezTo>
                      <a:pt x="2" y="12"/>
                      <a:pt x="3" y="12"/>
                      <a:pt x="3" y="11"/>
                    </a:cubicBezTo>
                    <a:cubicBezTo>
                      <a:pt x="2" y="7"/>
                      <a:pt x="2" y="4"/>
                      <a:pt x="2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9" name="Freeform 336"/>
              <p:cNvSpPr/>
              <p:nvPr/>
            </p:nvSpPr>
            <p:spPr bwMode="auto">
              <a:xfrm>
                <a:off x="1885" y="3345"/>
                <a:ext cx="32" cy="40"/>
              </a:xfrm>
              <a:custGeom>
                <a:avLst/>
                <a:gdLst>
                  <a:gd name="T0" fmla="*/ 6 w 12"/>
                  <a:gd name="T1" fmla="*/ 2 h 15"/>
                  <a:gd name="T2" fmla="*/ 6 w 12"/>
                  <a:gd name="T3" fmla="*/ 3 h 15"/>
                  <a:gd name="T4" fmla="*/ 7 w 12"/>
                  <a:gd name="T5" fmla="*/ 2 h 15"/>
                  <a:gd name="T6" fmla="*/ 1 w 12"/>
                  <a:gd name="T7" fmla="*/ 7 h 15"/>
                  <a:gd name="T8" fmla="*/ 2 w 12"/>
                  <a:gd name="T9" fmla="*/ 9 h 15"/>
                  <a:gd name="T10" fmla="*/ 10 w 12"/>
                  <a:gd name="T11" fmla="*/ 10 h 15"/>
                  <a:gd name="T12" fmla="*/ 10 w 12"/>
                  <a:gd name="T13" fmla="*/ 8 h 15"/>
                  <a:gd name="T14" fmla="*/ 3 w 12"/>
                  <a:gd name="T15" fmla="*/ 13 h 15"/>
                  <a:gd name="T16" fmla="*/ 4 w 12"/>
                  <a:gd name="T17" fmla="*/ 15 h 15"/>
                  <a:gd name="T18" fmla="*/ 11 w 12"/>
                  <a:gd name="T19" fmla="*/ 9 h 15"/>
                  <a:gd name="T20" fmla="*/ 10 w 12"/>
                  <a:gd name="T21" fmla="*/ 8 h 15"/>
                  <a:gd name="T22" fmla="*/ 1 w 12"/>
                  <a:gd name="T23" fmla="*/ 7 h 15"/>
                  <a:gd name="T24" fmla="*/ 2 w 12"/>
                  <a:gd name="T25" fmla="*/ 9 h 15"/>
                  <a:gd name="T26" fmla="*/ 8 w 12"/>
                  <a:gd name="T27" fmla="*/ 4 h 15"/>
                  <a:gd name="T28" fmla="*/ 8 w 12"/>
                  <a:gd name="T29" fmla="*/ 2 h 15"/>
                  <a:gd name="T30" fmla="*/ 5 w 12"/>
                  <a:gd name="T31" fmla="*/ 0 h 15"/>
                  <a:gd name="T32" fmla="*/ 4 w 12"/>
                  <a:gd name="T33" fmla="*/ 1 h 15"/>
                  <a:gd name="T34" fmla="*/ 4 w 12"/>
                  <a:gd name="T35" fmla="*/ 1 h 15"/>
                  <a:gd name="T36" fmla="*/ 6 w 12"/>
                  <a:gd name="T37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" h="15">
                    <a:moveTo>
                      <a:pt x="6" y="2"/>
                    </a:move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7" y="2"/>
                      <a:pt x="7" y="2"/>
                    </a:cubicBezTo>
                    <a:cubicBezTo>
                      <a:pt x="5" y="3"/>
                      <a:pt x="3" y="6"/>
                      <a:pt x="1" y="7"/>
                    </a:cubicBezTo>
                    <a:cubicBezTo>
                      <a:pt x="0" y="8"/>
                      <a:pt x="0" y="9"/>
                      <a:pt x="2" y="9"/>
                    </a:cubicBezTo>
                    <a:cubicBezTo>
                      <a:pt x="5" y="8"/>
                      <a:pt x="7" y="10"/>
                      <a:pt x="10" y="10"/>
                    </a:cubicBezTo>
                    <a:cubicBezTo>
                      <a:pt x="10" y="9"/>
                      <a:pt x="10" y="9"/>
                      <a:pt x="10" y="8"/>
                    </a:cubicBezTo>
                    <a:cubicBezTo>
                      <a:pt x="8" y="11"/>
                      <a:pt x="6" y="12"/>
                      <a:pt x="3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7" y="14"/>
                      <a:pt x="9" y="12"/>
                      <a:pt x="11" y="9"/>
                    </a:cubicBezTo>
                    <a:cubicBezTo>
                      <a:pt x="12" y="9"/>
                      <a:pt x="11" y="8"/>
                      <a:pt x="10" y="8"/>
                    </a:cubicBezTo>
                    <a:cubicBezTo>
                      <a:pt x="7" y="8"/>
                      <a:pt x="4" y="6"/>
                      <a:pt x="1" y="7"/>
                    </a:cubicBezTo>
                    <a:cubicBezTo>
                      <a:pt x="1" y="8"/>
                      <a:pt x="2" y="8"/>
                      <a:pt x="2" y="9"/>
                    </a:cubicBezTo>
                    <a:cubicBezTo>
                      <a:pt x="4" y="7"/>
                      <a:pt x="6" y="5"/>
                      <a:pt x="8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1"/>
                      <a:pt x="7" y="0"/>
                      <a:pt x="5" y="0"/>
                    </a:cubicBezTo>
                    <a:cubicBezTo>
                      <a:pt x="5" y="0"/>
                      <a:pt x="5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5" y="3"/>
                      <a:pt x="6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0" name="Freeform 337"/>
              <p:cNvSpPr/>
              <p:nvPr/>
            </p:nvSpPr>
            <p:spPr bwMode="auto">
              <a:xfrm>
                <a:off x="1875" y="3516"/>
                <a:ext cx="53" cy="48"/>
              </a:xfrm>
              <a:custGeom>
                <a:avLst/>
                <a:gdLst>
                  <a:gd name="T0" fmla="*/ 9 w 20"/>
                  <a:gd name="T1" fmla="*/ 1 h 18"/>
                  <a:gd name="T2" fmla="*/ 2 w 20"/>
                  <a:gd name="T3" fmla="*/ 2 h 18"/>
                  <a:gd name="T4" fmla="*/ 2 w 20"/>
                  <a:gd name="T5" fmla="*/ 8 h 18"/>
                  <a:gd name="T6" fmla="*/ 19 w 20"/>
                  <a:gd name="T7" fmla="*/ 18 h 18"/>
                  <a:gd name="T8" fmla="*/ 19 w 20"/>
                  <a:gd name="T9" fmla="*/ 16 h 18"/>
                  <a:gd name="T10" fmla="*/ 5 w 20"/>
                  <a:gd name="T11" fmla="*/ 9 h 18"/>
                  <a:gd name="T12" fmla="*/ 3 w 20"/>
                  <a:gd name="T13" fmla="*/ 4 h 18"/>
                  <a:gd name="T14" fmla="*/ 9 w 20"/>
                  <a:gd name="T15" fmla="*/ 3 h 18"/>
                  <a:gd name="T16" fmla="*/ 9 w 20"/>
                  <a:gd name="T17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18">
                    <a:moveTo>
                      <a:pt x="9" y="1"/>
                    </a:moveTo>
                    <a:cubicBezTo>
                      <a:pt x="7" y="1"/>
                      <a:pt x="4" y="0"/>
                      <a:pt x="2" y="2"/>
                    </a:cubicBezTo>
                    <a:cubicBezTo>
                      <a:pt x="0" y="4"/>
                      <a:pt x="1" y="6"/>
                      <a:pt x="2" y="8"/>
                    </a:cubicBezTo>
                    <a:cubicBezTo>
                      <a:pt x="5" y="13"/>
                      <a:pt x="13" y="17"/>
                      <a:pt x="19" y="18"/>
                    </a:cubicBezTo>
                    <a:cubicBezTo>
                      <a:pt x="20" y="18"/>
                      <a:pt x="20" y="16"/>
                      <a:pt x="19" y="16"/>
                    </a:cubicBezTo>
                    <a:cubicBezTo>
                      <a:pt x="14" y="15"/>
                      <a:pt x="9" y="13"/>
                      <a:pt x="5" y="9"/>
                    </a:cubicBezTo>
                    <a:cubicBezTo>
                      <a:pt x="4" y="8"/>
                      <a:pt x="3" y="6"/>
                      <a:pt x="3" y="4"/>
                    </a:cubicBezTo>
                    <a:cubicBezTo>
                      <a:pt x="3" y="2"/>
                      <a:pt x="8" y="3"/>
                      <a:pt x="9" y="3"/>
                    </a:cubicBezTo>
                    <a:cubicBezTo>
                      <a:pt x="10" y="3"/>
                      <a:pt x="11" y="2"/>
                      <a:pt x="9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1" name="Freeform 338"/>
              <p:cNvSpPr/>
              <p:nvPr/>
            </p:nvSpPr>
            <p:spPr bwMode="auto">
              <a:xfrm>
                <a:off x="1661" y="3463"/>
                <a:ext cx="40" cy="24"/>
              </a:xfrm>
              <a:custGeom>
                <a:avLst/>
                <a:gdLst>
                  <a:gd name="T0" fmla="*/ 1 w 15"/>
                  <a:gd name="T1" fmla="*/ 2 h 9"/>
                  <a:gd name="T2" fmla="*/ 13 w 15"/>
                  <a:gd name="T3" fmla="*/ 9 h 9"/>
                  <a:gd name="T4" fmla="*/ 14 w 15"/>
                  <a:gd name="T5" fmla="*/ 7 h 9"/>
                  <a:gd name="T6" fmla="*/ 1 w 15"/>
                  <a:gd name="T7" fmla="*/ 0 h 9"/>
                  <a:gd name="T8" fmla="*/ 1 w 15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9">
                    <a:moveTo>
                      <a:pt x="1" y="2"/>
                    </a:moveTo>
                    <a:cubicBezTo>
                      <a:pt x="6" y="3"/>
                      <a:pt x="9" y="6"/>
                      <a:pt x="13" y="9"/>
                    </a:cubicBezTo>
                    <a:cubicBezTo>
                      <a:pt x="14" y="9"/>
                      <a:pt x="15" y="8"/>
                      <a:pt x="14" y="7"/>
                    </a:cubicBezTo>
                    <a:cubicBezTo>
                      <a:pt x="10" y="4"/>
                      <a:pt x="6" y="1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2" name="Freeform 339"/>
              <p:cNvSpPr/>
              <p:nvPr/>
            </p:nvSpPr>
            <p:spPr bwMode="auto">
              <a:xfrm>
                <a:off x="1672" y="3449"/>
                <a:ext cx="67" cy="30"/>
              </a:xfrm>
              <a:custGeom>
                <a:avLst/>
                <a:gdLst>
                  <a:gd name="T0" fmla="*/ 1 w 25"/>
                  <a:gd name="T1" fmla="*/ 2 h 11"/>
                  <a:gd name="T2" fmla="*/ 23 w 25"/>
                  <a:gd name="T3" fmla="*/ 11 h 11"/>
                  <a:gd name="T4" fmla="*/ 24 w 25"/>
                  <a:gd name="T5" fmla="*/ 9 h 11"/>
                  <a:gd name="T6" fmla="*/ 1 w 25"/>
                  <a:gd name="T7" fmla="*/ 0 h 11"/>
                  <a:gd name="T8" fmla="*/ 1 w 25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1">
                    <a:moveTo>
                      <a:pt x="1" y="2"/>
                    </a:moveTo>
                    <a:cubicBezTo>
                      <a:pt x="10" y="2"/>
                      <a:pt x="15" y="9"/>
                      <a:pt x="23" y="11"/>
                    </a:cubicBezTo>
                    <a:cubicBezTo>
                      <a:pt x="25" y="11"/>
                      <a:pt x="25" y="9"/>
                      <a:pt x="24" y="9"/>
                    </a:cubicBezTo>
                    <a:cubicBezTo>
                      <a:pt x="16" y="8"/>
                      <a:pt x="10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3" name="Freeform 340"/>
              <p:cNvSpPr/>
              <p:nvPr/>
            </p:nvSpPr>
            <p:spPr bwMode="auto">
              <a:xfrm>
                <a:off x="1683" y="3420"/>
                <a:ext cx="90" cy="69"/>
              </a:xfrm>
              <a:custGeom>
                <a:avLst/>
                <a:gdLst>
                  <a:gd name="T0" fmla="*/ 1 w 34"/>
                  <a:gd name="T1" fmla="*/ 2 h 26"/>
                  <a:gd name="T2" fmla="*/ 32 w 34"/>
                  <a:gd name="T3" fmla="*/ 26 h 26"/>
                  <a:gd name="T4" fmla="*/ 33 w 34"/>
                  <a:gd name="T5" fmla="*/ 24 h 26"/>
                  <a:gd name="T6" fmla="*/ 2 w 34"/>
                  <a:gd name="T7" fmla="*/ 1 h 26"/>
                  <a:gd name="T8" fmla="*/ 1 w 34"/>
                  <a:gd name="T9" fmla="*/ 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6">
                    <a:moveTo>
                      <a:pt x="1" y="2"/>
                    </a:moveTo>
                    <a:cubicBezTo>
                      <a:pt x="11" y="10"/>
                      <a:pt x="21" y="18"/>
                      <a:pt x="32" y="26"/>
                    </a:cubicBezTo>
                    <a:cubicBezTo>
                      <a:pt x="33" y="26"/>
                      <a:pt x="34" y="25"/>
                      <a:pt x="33" y="24"/>
                    </a:cubicBezTo>
                    <a:cubicBezTo>
                      <a:pt x="22" y="17"/>
                      <a:pt x="12" y="9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4" name="Freeform 341"/>
              <p:cNvSpPr/>
              <p:nvPr/>
            </p:nvSpPr>
            <p:spPr bwMode="auto">
              <a:xfrm>
                <a:off x="1701" y="3406"/>
                <a:ext cx="104" cy="83"/>
              </a:xfrm>
              <a:custGeom>
                <a:avLst/>
                <a:gdLst>
                  <a:gd name="T0" fmla="*/ 1 w 39"/>
                  <a:gd name="T1" fmla="*/ 3 h 31"/>
                  <a:gd name="T2" fmla="*/ 37 w 39"/>
                  <a:gd name="T3" fmla="*/ 31 h 31"/>
                  <a:gd name="T4" fmla="*/ 38 w 39"/>
                  <a:gd name="T5" fmla="*/ 29 h 31"/>
                  <a:gd name="T6" fmla="*/ 2 w 39"/>
                  <a:gd name="T7" fmla="*/ 1 h 31"/>
                  <a:gd name="T8" fmla="*/ 1 w 39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1">
                    <a:moveTo>
                      <a:pt x="1" y="3"/>
                    </a:moveTo>
                    <a:cubicBezTo>
                      <a:pt x="15" y="9"/>
                      <a:pt x="24" y="22"/>
                      <a:pt x="37" y="31"/>
                    </a:cubicBezTo>
                    <a:cubicBezTo>
                      <a:pt x="38" y="31"/>
                      <a:pt x="39" y="30"/>
                      <a:pt x="38" y="29"/>
                    </a:cubicBezTo>
                    <a:cubicBezTo>
                      <a:pt x="25" y="20"/>
                      <a:pt x="16" y="7"/>
                      <a:pt x="2" y="1"/>
                    </a:cubicBezTo>
                    <a:cubicBezTo>
                      <a:pt x="1" y="0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5" name="Freeform 342"/>
              <p:cNvSpPr/>
              <p:nvPr/>
            </p:nvSpPr>
            <p:spPr bwMode="auto">
              <a:xfrm>
                <a:off x="1736" y="3406"/>
                <a:ext cx="101" cy="78"/>
              </a:xfrm>
              <a:custGeom>
                <a:avLst/>
                <a:gdLst>
                  <a:gd name="T0" fmla="*/ 1 w 38"/>
                  <a:gd name="T1" fmla="*/ 2 h 29"/>
                  <a:gd name="T2" fmla="*/ 36 w 38"/>
                  <a:gd name="T3" fmla="*/ 28 h 29"/>
                  <a:gd name="T4" fmla="*/ 37 w 38"/>
                  <a:gd name="T5" fmla="*/ 27 h 29"/>
                  <a:gd name="T6" fmla="*/ 1 w 38"/>
                  <a:gd name="T7" fmla="*/ 0 h 29"/>
                  <a:gd name="T8" fmla="*/ 1 w 38"/>
                  <a:gd name="T9" fmla="*/ 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9">
                    <a:moveTo>
                      <a:pt x="1" y="2"/>
                    </a:moveTo>
                    <a:cubicBezTo>
                      <a:pt x="15" y="6"/>
                      <a:pt x="24" y="20"/>
                      <a:pt x="36" y="28"/>
                    </a:cubicBezTo>
                    <a:cubicBezTo>
                      <a:pt x="37" y="29"/>
                      <a:pt x="38" y="27"/>
                      <a:pt x="37" y="27"/>
                    </a:cubicBezTo>
                    <a:cubicBezTo>
                      <a:pt x="25" y="18"/>
                      <a:pt x="16" y="4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6" name="Freeform 343"/>
              <p:cNvSpPr/>
              <p:nvPr/>
            </p:nvSpPr>
            <p:spPr bwMode="auto">
              <a:xfrm>
                <a:off x="1779" y="3406"/>
                <a:ext cx="93" cy="81"/>
              </a:xfrm>
              <a:custGeom>
                <a:avLst/>
                <a:gdLst>
                  <a:gd name="T0" fmla="*/ 1 w 35"/>
                  <a:gd name="T1" fmla="*/ 3 h 30"/>
                  <a:gd name="T2" fmla="*/ 32 w 35"/>
                  <a:gd name="T3" fmla="*/ 29 h 30"/>
                  <a:gd name="T4" fmla="*/ 34 w 35"/>
                  <a:gd name="T5" fmla="*/ 28 h 30"/>
                  <a:gd name="T6" fmla="*/ 2 w 35"/>
                  <a:gd name="T7" fmla="*/ 1 h 30"/>
                  <a:gd name="T8" fmla="*/ 1 w 35"/>
                  <a:gd name="T9" fmla="*/ 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0">
                    <a:moveTo>
                      <a:pt x="1" y="3"/>
                    </a:moveTo>
                    <a:cubicBezTo>
                      <a:pt x="14" y="9"/>
                      <a:pt x="22" y="20"/>
                      <a:pt x="32" y="29"/>
                    </a:cubicBezTo>
                    <a:cubicBezTo>
                      <a:pt x="33" y="30"/>
                      <a:pt x="35" y="28"/>
                      <a:pt x="34" y="28"/>
                    </a:cubicBezTo>
                    <a:cubicBezTo>
                      <a:pt x="23" y="19"/>
                      <a:pt x="15" y="7"/>
                      <a:pt x="2" y="1"/>
                    </a:cubicBezTo>
                    <a:cubicBezTo>
                      <a:pt x="1" y="0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7" name="Freeform 344"/>
              <p:cNvSpPr/>
              <p:nvPr/>
            </p:nvSpPr>
            <p:spPr bwMode="auto">
              <a:xfrm>
                <a:off x="1821" y="3404"/>
                <a:ext cx="75" cy="80"/>
              </a:xfrm>
              <a:custGeom>
                <a:avLst/>
                <a:gdLst>
                  <a:gd name="T0" fmla="*/ 0 w 28"/>
                  <a:gd name="T1" fmla="*/ 3 h 30"/>
                  <a:gd name="T2" fmla="*/ 26 w 28"/>
                  <a:gd name="T3" fmla="*/ 29 h 30"/>
                  <a:gd name="T4" fmla="*/ 27 w 28"/>
                  <a:gd name="T5" fmla="*/ 28 h 30"/>
                  <a:gd name="T6" fmla="*/ 2 w 28"/>
                  <a:gd name="T7" fmla="*/ 1 h 30"/>
                  <a:gd name="T8" fmla="*/ 0 w 28"/>
                  <a:gd name="T9" fmla="*/ 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0">
                    <a:moveTo>
                      <a:pt x="0" y="3"/>
                    </a:moveTo>
                    <a:cubicBezTo>
                      <a:pt x="8" y="12"/>
                      <a:pt x="16" y="22"/>
                      <a:pt x="26" y="29"/>
                    </a:cubicBezTo>
                    <a:cubicBezTo>
                      <a:pt x="27" y="30"/>
                      <a:pt x="28" y="28"/>
                      <a:pt x="27" y="28"/>
                    </a:cubicBezTo>
                    <a:cubicBezTo>
                      <a:pt x="17" y="21"/>
                      <a:pt x="10" y="11"/>
                      <a:pt x="2" y="1"/>
                    </a:cubicBezTo>
                    <a:cubicBezTo>
                      <a:pt x="1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8" name="Freeform 345"/>
              <p:cNvSpPr/>
              <p:nvPr/>
            </p:nvSpPr>
            <p:spPr bwMode="auto">
              <a:xfrm>
                <a:off x="1845" y="3409"/>
                <a:ext cx="88" cy="80"/>
              </a:xfrm>
              <a:custGeom>
                <a:avLst/>
                <a:gdLst>
                  <a:gd name="T0" fmla="*/ 1 w 33"/>
                  <a:gd name="T1" fmla="*/ 2 h 30"/>
                  <a:gd name="T2" fmla="*/ 31 w 33"/>
                  <a:gd name="T3" fmla="*/ 29 h 30"/>
                  <a:gd name="T4" fmla="*/ 32 w 33"/>
                  <a:gd name="T5" fmla="*/ 28 h 30"/>
                  <a:gd name="T6" fmla="*/ 3 w 33"/>
                  <a:gd name="T7" fmla="*/ 1 h 30"/>
                  <a:gd name="T8" fmla="*/ 1 w 33"/>
                  <a:gd name="T9" fmla="*/ 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0">
                    <a:moveTo>
                      <a:pt x="1" y="2"/>
                    </a:moveTo>
                    <a:cubicBezTo>
                      <a:pt x="11" y="12"/>
                      <a:pt x="21" y="21"/>
                      <a:pt x="31" y="29"/>
                    </a:cubicBezTo>
                    <a:cubicBezTo>
                      <a:pt x="32" y="30"/>
                      <a:pt x="33" y="29"/>
                      <a:pt x="32" y="28"/>
                    </a:cubicBezTo>
                    <a:cubicBezTo>
                      <a:pt x="22" y="19"/>
                      <a:pt x="12" y="10"/>
                      <a:pt x="3" y="1"/>
                    </a:cubicBezTo>
                    <a:cubicBezTo>
                      <a:pt x="2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9" name="Freeform 346"/>
              <p:cNvSpPr/>
              <p:nvPr/>
            </p:nvSpPr>
            <p:spPr bwMode="auto">
              <a:xfrm>
                <a:off x="1869" y="3404"/>
                <a:ext cx="94" cy="85"/>
              </a:xfrm>
              <a:custGeom>
                <a:avLst/>
                <a:gdLst>
                  <a:gd name="T0" fmla="*/ 1 w 35"/>
                  <a:gd name="T1" fmla="*/ 2 h 32"/>
                  <a:gd name="T2" fmla="*/ 32 w 35"/>
                  <a:gd name="T3" fmla="*/ 31 h 32"/>
                  <a:gd name="T4" fmla="*/ 34 w 35"/>
                  <a:gd name="T5" fmla="*/ 30 h 32"/>
                  <a:gd name="T6" fmla="*/ 2 w 35"/>
                  <a:gd name="T7" fmla="*/ 0 h 32"/>
                  <a:gd name="T8" fmla="*/ 1 w 35"/>
                  <a:gd name="T9" fmla="*/ 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2">
                    <a:moveTo>
                      <a:pt x="1" y="2"/>
                    </a:moveTo>
                    <a:cubicBezTo>
                      <a:pt x="11" y="12"/>
                      <a:pt x="21" y="22"/>
                      <a:pt x="32" y="31"/>
                    </a:cubicBezTo>
                    <a:cubicBezTo>
                      <a:pt x="33" y="32"/>
                      <a:pt x="35" y="31"/>
                      <a:pt x="34" y="30"/>
                    </a:cubicBezTo>
                    <a:cubicBezTo>
                      <a:pt x="23" y="21"/>
                      <a:pt x="12" y="11"/>
                      <a:pt x="2" y="0"/>
                    </a:cubicBezTo>
                    <a:cubicBezTo>
                      <a:pt x="1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0" name="Freeform 347"/>
              <p:cNvSpPr/>
              <p:nvPr/>
            </p:nvSpPr>
            <p:spPr bwMode="auto">
              <a:xfrm>
                <a:off x="1904" y="3404"/>
                <a:ext cx="107" cy="88"/>
              </a:xfrm>
              <a:custGeom>
                <a:avLst/>
                <a:gdLst>
                  <a:gd name="T0" fmla="*/ 1 w 40"/>
                  <a:gd name="T1" fmla="*/ 2 h 33"/>
                  <a:gd name="T2" fmla="*/ 38 w 40"/>
                  <a:gd name="T3" fmla="*/ 32 h 33"/>
                  <a:gd name="T4" fmla="*/ 39 w 40"/>
                  <a:gd name="T5" fmla="*/ 31 h 33"/>
                  <a:gd name="T6" fmla="*/ 3 w 40"/>
                  <a:gd name="T7" fmla="*/ 0 h 33"/>
                  <a:gd name="T8" fmla="*/ 1 w 40"/>
                  <a:gd name="T9" fmla="*/ 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33">
                    <a:moveTo>
                      <a:pt x="1" y="2"/>
                    </a:moveTo>
                    <a:cubicBezTo>
                      <a:pt x="13" y="13"/>
                      <a:pt x="26" y="21"/>
                      <a:pt x="38" y="32"/>
                    </a:cubicBezTo>
                    <a:cubicBezTo>
                      <a:pt x="38" y="33"/>
                      <a:pt x="40" y="32"/>
                      <a:pt x="39" y="31"/>
                    </a:cubicBezTo>
                    <a:cubicBezTo>
                      <a:pt x="27" y="20"/>
                      <a:pt x="14" y="11"/>
                      <a:pt x="3" y="0"/>
                    </a:cubicBezTo>
                    <a:cubicBezTo>
                      <a:pt x="2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1" name="Freeform 348"/>
              <p:cNvSpPr/>
              <p:nvPr/>
            </p:nvSpPr>
            <p:spPr bwMode="auto">
              <a:xfrm>
                <a:off x="1952" y="3412"/>
                <a:ext cx="80" cy="80"/>
              </a:xfrm>
              <a:custGeom>
                <a:avLst/>
                <a:gdLst>
                  <a:gd name="T0" fmla="*/ 1 w 30"/>
                  <a:gd name="T1" fmla="*/ 2 h 30"/>
                  <a:gd name="T2" fmla="*/ 28 w 30"/>
                  <a:gd name="T3" fmla="*/ 29 h 30"/>
                  <a:gd name="T4" fmla="*/ 29 w 30"/>
                  <a:gd name="T5" fmla="*/ 28 h 30"/>
                  <a:gd name="T6" fmla="*/ 2 w 30"/>
                  <a:gd name="T7" fmla="*/ 1 h 30"/>
                  <a:gd name="T8" fmla="*/ 1 w 30"/>
                  <a:gd name="T9" fmla="*/ 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30">
                    <a:moveTo>
                      <a:pt x="1" y="2"/>
                    </a:moveTo>
                    <a:cubicBezTo>
                      <a:pt x="9" y="11"/>
                      <a:pt x="17" y="22"/>
                      <a:pt x="28" y="29"/>
                    </a:cubicBezTo>
                    <a:cubicBezTo>
                      <a:pt x="29" y="30"/>
                      <a:pt x="30" y="28"/>
                      <a:pt x="29" y="28"/>
                    </a:cubicBezTo>
                    <a:cubicBezTo>
                      <a:pt x="19" y="20"/>
                      <a:pt x="11" y="10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2" name="Freeform 349"/>
              <p:cNvSpPr/>
              <p:nvPr/>
            </p:nvSpPr>
            <p:spPr bwMode="auto">
              <a:xfrm>
                <a:off x="1989" y="3412"/>
                <a:ext cx="62" cy="83"/>
              </a:xfrm>
              <a:custGeom>
                <a:avLst/>
                <a:gdLst>
                  <a:gd name="T0" fmla="*/ 1 w 23"/>
                  <a:gd name="T1" fmla="*/ 2 h 31"/>
                  <a:gd name="T2" fmla="*/ 21 w 23"/>
                  <a:gd name="T3" fmla="*/ 30 h 31"/>
                  <a:gd name="T4" fmla="*/ 22 w 23"/>
                  <a:gd name="T5" fmla="*/ 29 h 31"/>
                  <a:gd name="T6" fmla="*/ 3 w 23"/>
                  <a:gd name="T7" fmla="*/ 1 h 31"/>
                  <a:gd name="T8" fmla="*/ 1 w 23"/>
                  <a:gd name="T9" fmla="*/ 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31">
                    <a:moveTo>
                      <a:pt x="1" y="2"/>
                    </a:moveTo>
                    <a:cubicBezTo>
                      <a:pt x="8" y="11"/>
                      <a:pt x="15" y="20"/>
                      <a:pt x="21" y="30"/>
                    </a:cubicBezTo>
                    <a:cubicBezTo>
                      <a:pt x="21" y="31"/>
                      <a:pt x="23" y="30"/>
                      <a:pt x="22" y="29"/>
                    </a:cubicBezTo>
                    <a:cubicBezTo>
                      <a:pt x="16" y="19"/>
                      <a:pt x="9" y="10"/>
                      <a:pt x="3" y="1"/>
                    </a:cubicBezTo>
                    <a:cubicBezTo>
                      <a:pt x="2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3" name="Freeform 350"/>
              <p:cNvSpPr/>
              <p:nvPr/>
            </p:nvSpPr>
            <p:spPr bwMode="auto">
              <a:xfrm>
                <a:off x="2013" y="3415"/>
                <a:ext cx="75" cy="77"/>
              </a:xfrm>
              <a:custGeom>
                <a:avLst/>
                <a:gdLst>
                  <a:gd name="T0" fmla="*/ 1 w 28"/>
                  <a:gd name="T1" fmla="*/ 3 h 29"/>
                  <a:gd name="T2" fmla="*/ 26 w 28"/>
                  <a:gd name="T3" fmla="*/ 28 h 29"/>
                  <a:gd name="T4" fmla="*/ 27 w 28"/>
                  <a:gd name="T5" fmla="*/ 27 h 29"/>
                  <a:gd name="T6" fmla="*/ 2 w 28"/>
                  <a:gd name="T7" fmla="*/ 1 h 29"/>
                  <a:gd name="T8" fmla="*/ 1 w 28"/>
                  <a:gd name="T9" fmla="*/ 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9">
                    <a:moveTo>
                      <a:pt x="1" y="3"/>
                    </a:moveTo>
                    <a:cubicBezTo>
                      <a:pt x="11" y="9"/>
                      <a:pt x="18" y="19"/>
                      <a:pt x="26" y="28"/>
                    </a:cubicBezTo>
                    <a:cubicBezTo>
                      <a:pt x="27" y="29"/>
                      <a:pt x="28" y="28"/>
                      <a:pt x="27" y="27"/>
                    </a:cubicBezTo>
                    <a:cubicBezTo>
                      <a:pt x="19" y="18"/>
                      <a:pt x="13" y="8"/>
                      <a:pt x="2" y="1"/>
                    </a:cubicBezTo>
                    <a:cubicBezTo>
                      <a:pt x="1" y="0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4" name="Freeform 351"/>
              <p:cNvSpPr/>
              <p:nvPr/>
            </p:nvSpPr>
            <p:spPr bwMode="auto">
              <a:xfrm>
                <a:off x="2045" y="3412"/>
                <a:ext cx="67" cy="77"/>
              </a:xfrm>
              <a:custGeom>
                <a:avLst/>
                <a:gdLst>
                  <a:gd name="T0" fmla="*/ 0 w 25"/>
                  <a:gd name="T1" fmla="*/ 2 h 29"/>
                  <a:gd name="T2" fmla="*/ 22 w 25"/>
                  <a:gd name="T3" fmla="*/ 28 h 29"/>
                  <a:gd name="T4" fmla="*/ 24 w 25"/>
                  <a:gd name="T5" fmla="*/ 26 h 29"/>
                  <a:gd name="T6" fmla="*/ 2 w 25"/>
                  <a:gd name="T7" fmla="*/ 1 h 29"/>
                  <a:gd name="T8" fmla="*/ 0 w 25"/>
                  <a:gd name="T9" fmla="*/ 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9">
                    <a:moveTo>
                      <a:pt x="0" y="2"/>
                    </a:moveTo>
                    <a:cubicBezTo>
                      <a:pt x="8" y="11"/>
                      <a:pt x="15" y="20"/>
                      <a:pt x="22" y="28"/>
                    </a:cubicBezTo>
                    <a:cubicBezTo>
                      <a:pt x="23" y="29"/>
                      <a:pt x="25" y="27"/>
                      <a:pt x="24" y="26"/>
                    </a:cubicBezTo>
                    <a:cubicBezTo>
                      <a:pt x="16" y="18"/>
                      <a:pt x="9" y="9"/>
                      <a:pt x="2" y="1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5" name="Freeform 352"/>
              <p:cNvSpPr/>
              <p:nvPr/>
            </p:nvSpPr>
            <p:spPr bwMode="auto">
              <a:xfrm>
                <a:off x="2075" y="3415"/>
                <a:ext cx="66" cy="74"/>
              </a:xfrm>
              <a:custGeom>
                <a:avLst/>
                <a:gdLst>
                  <a:gd name="T0" fmla="*/ 1 w 25"/>
                  <a:gd name="T1" fmla="*/ 2 h 28"/>
                  <a:gd name="T2" fmla="*/ 23 w 25"/>
                  <a:gd name="T3" fmla="*/ 27 h 28"/>
                  <a:gd name="T4" fmla="*/ 24 w 25"/>
                  <a:gd name="T5" fmla="*/ 25 h 28"/>
                  <a:gd name="T6" fmla="*/ 2 w 25"/>
                  <a:gd name="T7" fmla="*/ 0 h 28"/>
                  <a:gd name="T8" fmla="*/ 1 w 25"/>
                  <a:gd name="T9" fmla="*/ 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8">
                    <a:moveTo>
                      <a:pt x="1" y="2"/>
                    </a:moveTo>
                    <a:cubicBezTo>
                      <a:pt x="9" y="9"/>
                      <a:pt x="16" y="18"/>
                      <a:pt x="23" y="27"/>
                    </a:cubicBezTo>
                    <a:cubicBezTo>
                      <a:pt x="24" y="28"/>
                      <a:pt x="25" y="26"/>
                      <a:pt x="24" y="25"/>
                    </a:cubicBezTo>
                    <a:cubicBezTo>
                      <a:pt x="17" y="17"/>
                      <a:pt x="11" y="8"/>
                      <a:pt x="2" y="0"/>
                    </a:cubicBezTo>
                    <a:cubicBezTo>
                      <a:pt x="1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6" name="Freeform 353"/>
              <p:cNvSpPr/>
              <p:nvPr/>
            </p:nvSpPr>
            <p:spPr bwMode="auto">
              <a:xfrm>
                <a:off x="2099" y="3415"/>
                <a:ext cx="64" cy="82"/>
              </a:xfrm>
              <a:custGeom>
                <a:avLst/>
                <a:gdLst>
                  <a:gd name="T0" fmla="*/ 1 w 24"/>
                  <a:gd name="T1" fmla="*/ 2 h 31"/>
                  <a:gd name="T2" fmla="*/ 21 w 24"/>
                  <a:gd name="T3" fmla="*/ 30 h 31"/>
                  <a:gd name="T4" fmla="*/ 23 w 24"/>
                  <a:gd name="T5" fmla="*/ 29 h 31"/>
                  <a:gd name="T6" fmla="*/ 2 w 24"/>
                  <a:gd name="T7" fmla="*/ 1 h 31"/>
                  <a:gd name="T8" fmla="*/ 1 w 24"/>
                  <a:gd name="T9" fmla="*/ 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1">
                    <a:moveTo>
                      <a:pt x="1" y="2"/>
                    </a:moveTo>
                    <a:cubicBezTo>
                      <a:pt x="10" y="10"/>
                      <a:pt x="15" y="21"/>
                      <a:pt x="21" y="30"/>
                    </a:cubicBezTo>
                    <a:cubicBezTo>
                      <a:pt x="22" y="31"/>
                      <a:pt x="24" y="30"/>
                      <a:pt x="23" y="29"/>
                    </a:cubicBezTo>
                    <a:cubicBezTo>
                      <a:pt x="17" y="20"/>
                      <a:pt x="11" y="9"/>
                      <a:pt x="2" y="1"/>
                    </a:cubicBezTo>
                    <a:cubicBezTo>
                      <a:pt x="1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7" name="Freeform 354"/>
              <p:cNvSpPr/>
              <p:nvPr/>
            </p:nvSpPr>
            <p:spPr bwMode="auto">
              <a:xfrm>
                <a:off x="1808" y="3254"/>
                <a:ext cx="8" cy="5"/>
              </a:xfrm>
              <a:custGeom>
                <a:avLst/>
                <a:gdLst>
                  <a:gd name="T0" fmla="*/ 1 w 3"/>
                  <a:gd name="T1" fmla="*/ 2 h 2"/>
                  <a:gd name="T2" fmla="*/ 1 w 3"/>
                  <a:gd name="T3" fmla="*/ 0 h 2"/>
                  <a:gd name="T4" fmla="*/ 1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3" y="2"/>
                      <a:pt x="3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8" name="Freeform 355"/>
              <p:cNvSpPr/>
              <p:nvPr/>
            </p:nvSpPr>
            <p:spPr bwMode="auto">
              <a:xfrm>
                <a:off x="1824" y="3249"/>
                <a:ext cx="5" cy="5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9" name="Freeform 356"/>
              <p:cNvSpPr/>
              <p:nvPr/>
            </p:nvSpPr>
            <p:spPr bwMode="auto">
              <a:xfrm>
                <a:off x="1813" y="3241"/>
                <a:ext cx="6" cy="5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0" name="Freeform 357"/>
              <p:cNvSpPr/>
              <p:nvPr/>
            </p:nvSpPr>
            <p:spPr bwMode="auto">
              <a:xfrm>
                <a:off x="1869" y="3254"/>
                <a:ext cx="6" cy="5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1" name="Freeform 358"/>
              <p:cNvSpPr/>
              <p:nvPr/>
            </p:nvSpPr>
            <p:spPr bwMode="auto">
              <a:xfrm>
                <a:off x="1845" y="3251"/>
                <a:ext cx="6" cy="6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2" name="Freeform 359"/>
              <p:cNvSpPr/>
              <p:nvPr/>
            </p:nvSpPr>
            <p:spPr bwMode="auto">
              <a:xfrm>
                <a:off x="1811" y="3283"/>
                <a:ext cx="5" cy="6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3" name="Freeform 360"/>
              <p:cNvSpPr/>
              <p:nvPr/>
            </p:nvSpPr>
            <p:spPr bwMode="auto">
              <a:xfrm>
                <a:off x="1765" y="3294"/>
                <a:ext cx="8" cy="5"/>
              </a:xfrm>
              <a:custGeom>
                <a:avLst/>
                <a:gdLst>
                  <a:gd name="T0" fmla="*/ 2 w 3"/>
                  <a:gd name="T1" fmla="*/ 2 h 2"/>
                  <a:gd name="T2" fmla="*/ 2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3" y="2"/>
                      <a:pt x="3" y="0"/>
                      <a:pt x="2" y="0"/>
                    </a:cubicBezTo>
                    <a:cubicBezTo>
                      <a:pt x="0" y="0"/>
                      <a:pt x="0" y="2"/>
                      <a:pt x="2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4" name="Freeform 361"/>
              <p:cNvSpPr/>
              <p:nvPr/>
            </p:nvSpPr>
            <p:spPr bwMode="auto">
              <a:xfrm>
                <a:off x="1795" y="3308"/>
                <a:ext cx="13" cy="5"/>
              </a:xfrm>
              <a:custGeom>
                <a:avLst/>
                <a:gdLst>
                  <a:gd name="T0" fmla="*/ 1 w 5"/>
                  <a:gd name="T1" fmla="*/ 2 h 2"/>
                  <a:gd name="T2" fmla="*/ 3 w 5"/>
                  <a:gd name="T3" fmla="*/ 2 h 2"/>
                  <a:gd name="T4" fmla="*/ 3 w 5"/>
                  <a:gd name="T5" fmla="*/ 0 h 2"/>
                  <a:gd name="T6" fmla="*/ 1 w 5"/>
                  <a:gd name="T7" fmla="*/ 0 h 2"/>
                  <a:gd name="T8" fmla="*/ 1 w 5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">
                    <a:moveTo>
                      <a:pt x="1" y="2"/>
                    </a:moveTo>
                    <a:cubicBezTo>
                      <a:pt x="2" y="2"/>
                      <a:pt x="3" y="2"/>
                      <a:pt x="3" y="2"/>
                    </a:cubicBezTo>
                    <a:cubicBezTo>
                      <a:pt x="5" y="2"/>
                      <a:pt x="5" y="0"/>
                      <a:pt x="3" y="0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5" name="Freeform 362"/>
              <p:cNvSpPr/>
              <p:nvPr/>
            </p:nvSpPr>
            <p:spPr bwMode="auto">
              <a:xfrm>
                <a:off x="1835" y="3297"/>
                <a:ext cx="8" cy="5"/>
              </a:xfrm>
              <a:custGeom>
                <a:avLst/>
                <a:gdLst>
                  <a:gd name="T0" fmla="*/ 1 w 3"/>
                  <a:gd name="T1" fmla="*/ 2 h 2"/>
                  <a:gd name="T2" fmla="*/ 1 w 3"/>
                  <a:gd name="T3" fmla="*/ 0 h 2"/>
                  <a:gd name="T4" fmla="*/ 1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3" y="2"/>
                      <a:pt x="3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6" name="Freeform 363"/>
              <p:cNvSpPr/>
              <p:nvPr/>
            </p:nvSpPr>
            <p:spPr bwMode="auto">
              <a:xfrm>
                <a:off x="1792" y="3291"/>
                <a:ext cx="8" cy="6"/>
              </a:xfrm>
              <a:custGeom>
                <a:avLst/>
                <a:gdLst>
                  <a:gd name="T0" fmla="*/ 1 w 3"/>
                  <a:gd name="T1" fmla="*/ 2 h 2"/>
                  <a:gd name="T2" fmla="*/ 1 w 3"/>
                  <a:gd name="T3" fmla="*/ 0 h 2"/>
                  <a:gd name="T4" fmla="*/ 1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3" y="2"/>
                      <a:pt x="3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7" name="Freeform 364"/>
              <p:cNvSpPr/>
              <p:nvPr/>
            </p:nvSpPr>
            <p:spPr bwMode="auto">
              <a:xfrm>
                <a:off x="1773" y="3299"/>
                <a:ext cx="8" cy="6"/>
              </a:xfrm>
              <a:custGeom>
                <a:avLst/>
                <a:gdLst>
                  <a:gd name="T0" fmla="*/ 2 w 3"/>
                  <a:gd name="T1" fmla="*/ 2 h 2"/>
                  <a:gd name="T2" fmla="*/ 2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3" y="2"/>
                      <a:pt x="3" y="0"/>
                      <a:pt x="2" y="0"/>
                    </a:cubicBezTo>
                    <a:cubicBezTo>
                      <a:pt x="0" y="0"/>
                      <a:pt x="0" y="2"/>
                      <a:pt x="2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8" name="Freeform 365"/>
              <p:cNvSpPr/>
              <p:nvPr/>
            </p:nvSpPr>
            <p:spPr bwMode="auto">
              <a:xfrm>
                <a:off x="1851" y="3283"/>
                <a:ext cx="8" cy="6"/>
              </a:xfrm>
              <a:custGeom>
                <a:avLst/>
                <a:gdLst>
                  <a:gd name="T0" fmla="*/ 1 w 3"/>
                  <a:gd name="T1" fmla="*/ 2 h 2"/>
                  <a:gd name="T2" fmla="*/ 1 w 3"/>
                  <a:gd name="T3" fmla="*/ 0 h 2"/>
                  <a:gd name="T4" fmla="*/ 1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3" y="2"/>
                      <a:pt x="3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9" name="Freeform 366"/>
              <p:cNvSpPr/>
              <p:nvPr/>
            </p:nvSpPr>
            <p:spPr bwMode="auto">
              <a:xfrm>
                <a:off x="1861" y="3283"/>
                <a:ext cx="8" cy="6"/>
              </a:xfrm>
              <a:custGeom>
                <a:avLst/>
                <a:gdLst>
                  <a:gd name="T0" fmla="*/ 1 w 3"/>
                  <a:gd name="T1" fmla="*/ 2 h 2"/>
                  <a:gd name="T2" fmla="*/ 2 w 3"/>
                  <a:gd name="T3" fmla="*/ 2 h 2"/>
                  <a:gd name="T4" fmla="*/ 2 w 3"/>
                  <a:gd name="T5" fmla="*/ 0 h 2"/>
                  <a:gd name="T6" fmla="*/ 1 w 3"/>
                  <a:gd name="T7" fmla="*/ 0 h 2"/>
                  <a:gd name="T8" fmla="*/ 1 w 3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1" y="2"/>
                      <a:pt x="2" y="2"/>
                      <a:pt x="2" y="2"/>
                    </a:cubicBezTo>
                    <a:cubicBezTo>
                      <a:pt x="3" y="2"/>
                      <a:pt x="3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0" name="Freeform 367"/>
              <p:cNvSpPr/>
              <p:nvPr/>
            </p:nvSpPr>
            <p:spPr bwMode="auto">
              <a:xfrm>
                <a:off x="1891" y="3302"/>
                <a:ext cx="8" cy="3"/>
              </a:xfrm>
              <a:custGeom>
                <a:avLst/>
                <a:gdLst>
                  <a:gd name="T0" fmla="*/ 2 w 3"/>
                  <a:gd name="T1" fmla="*/ 1 h 1"/>
                  <a:gd name="T2" fmla="*/ 2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1"/>
                      <a:pt x="3" y="0"/>
                      <a:pt x="2" y="0"/>
                    </a:cubicBezTo>
                    <a:cubicBezTo>
                      <a:pt x="0" y="0"/>
                      <a:pt x="0" y="1"/>
                      <a:pt x="2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1" name="Freeform 368"/>
              <p:cNvSpPr/>
              <p:nvPr/>
            </p:nvSpPr>
            <p:spPr bwMode="auto">
              <a:xfrm>
                <a:off x="1885" y="3254"/>
                <a:ext cx="8" cy="5"/>
              </a:xfrm>
              <a:custGeom>
                <a:avLst/>
                <a:gdLst>
                  <a:gd name="T0" fmla="*/ 1 w 3"/>
                  <a:gd name="T1" fmla="*/ 2 h 2"/>
                  <a:gd name="T2" fmla="*/ 1 w 3"/>
                  <a:gd name="T3" fmla="*/ 0 h 2"/>
                  <a:gd name="T4" fmla="*/ 1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3" y="2"/>
                      <a:pt x="3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2" name="Freeform 369"/>
              <p:cNvSpPr/>
              <p:nvPr/>
            </p:nvSpPr>
            <p:spPr bwMode="auto">
              <a:xfrm>
                <a:off x="1877" y="3241"/>
                <a:ext cx="6" cy="5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3" name="Freeform 370"/>
              <p:cNvSpPr/>
              <p:nvPr/>
            </p:nvSpPr>
            <p:spPr bwMode="auto">
              <a:xfrm>
                <a:off x="1840" y="3243"/>
                <a:ext cx="8" cy="3"/>
              </a:xfrm>
              <a:custGeom>
                <a:avLst/>
                <a:gdLst>
                  <a:gd name="T0" fmla="*/ 2 w 3"/>
                  <a:gd name="T1" fmla="*/ 1 h 1"/>
                  <a:gd name="T2" fmla="*/ 2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1"/>
                      <a:pt x="3" y="0"/>
                      <a:pt x="2" y="0"/>
                    </a:cubicBezTo>
                    <a:cubicBezTo>
                      <a:pt x="0" y="0"/>
                      <a:pt x="0" y="1"/>
                      <a:pt x="2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4" name="Freeform 371"/>
              <p:cNvSpPr/>
              <p:nvPr/>
            </p:nvSpPr>
            <p:spPr bwMode="auto">
              <a:xfrm>
                <a:off x="1837" y="3283"/>
                <a:ext cx="6" cy="6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5" name="Freeform 372"/>
              <p:cNvSpPr/>
              <p:nvPr/>
            </p:nvSpPr>
            <p:spPr bwMode="auto">
              <a:xfrm>
                <a:off x="1816" y="3275"/>
                <a:ext cx="5" cy="6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6" name="Freeform 373"/>
              <p:cNvSpPr/>
              <p:nvPr/>
            </p:nvSpPr>
            <p:spPr bwMode="auto">
              <a:xfrm>
                <a:off x="1835" y="3275"/>
                <a:ext cx="8" cy="6"/>
              </a:xfrm>
              <a:custGeom>
                <a:avLst/>
                <a:gdLst>
                  <a:gd name="T0" fmla="*/ 1 w 3"/>
                  <a:gd name="T1" fmla="*/ 2 h 2"/>
                  <a:gd name="T2" fmla="*/ 1 w 3"/>
                  <a:gd name="T3" fmla="*/ 0 h 2"/>
                  <a:gd name="T4" fmla="*/ 1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3" y="2"/>
                      <a:pt x="3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7" name="Freeform 374"/>
              <p:cNvSpPr/>
              <p:nvPr/>
            </p:nvSpPr>
            <p:spPr bwMode="auto">
              <a:xfrm>
                <a:off x="1899" y="3281"/>
                <a:ext cx="8" cy="5"/>
              </a:xfrm>
              <a:custGeom>
                <a:avLst/>
                <a:gdLst>
                  <a:gd name="T0" fmla="*/ 2 w 3"/>
                  <a:gd name="T1" fmla="*/ 2 h 2"/>
                  <a:gd name="T2" fmla="*/ 2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3" y="2"/>
                      <a:pt x="3" y="0"/>
                      <a:pt x="2" y="0"/>
                    </a:cubicBezTo>
                    <a:cubicBezTo>
                      <a:pt x="0" y="0"/>
                      <a:pt x="0" y="2"/>
                      <a:pt x="2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8" name="Freeform 375"/>
              <p:cNvSpPr/>
              <p:nvPr/>
            </p:nvSpPr>
            <p:spPr bwMode="auto">
              <a:xfrm>
                <a:off x="1923" y="3291"/>
                <a:ext cx="8" cy="6"/>
              </a:xfrm>
              <a:custGeom>
                <a:avLst/>
                <a:gdLst>
                  <a:gd name="T0" fmla="*/ 2 w 3"/>
                  <a:gd name="T1" fmla="*/ 2 h 2"/>
                  <a:gd name="T2" fmla="*/ 2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3" y="2"/>
                      <a:pt x="3" y="0"/>
                      <a:pt x="2" y="0"/>
                    </a:cubicBezTo>
                    <a:cubicBezTo>
                      <a:pt x="0" y="0"/>
                      <a:pt x="0" y="2"/>
                      <a:pt x="2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9" name="Freeform 376"/>
              <p:cNvSpPr/>
              <p:nvPr/>
            </p:nvSpPr>
            <p:spPr bwMode="auto">
              <a:xfrm>
                <a:off x="1915" y="3251"/>
                <a:ext cx="8" cy="6"/>
              </a:xfrm>
              <a:custGeom>
                <a:avLst/>
                <a:gdLst>
                  <a:gd name="T0" fmla="*/ 2 w 3"/>
                  <a:gd name="T1" fmla="*/ 2 h 2"/>
                  <a:gd name="T2" fmla="*/ 2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3" y="2"/>
                      <a:pt x="3" y="0"/>
                      <a:pt x="2" y="0"/>
                    </a:cubicBezTo>
                    <a:cubicBezTo>
                      <a:pt x="0" y="0"/>
                      <a:pt x="0" y="2"/>
                      <a:pt x="2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0" name="Freeform 377"/>
              <p:cNvSpPr/>
              <p:nvPr/>
            </p:nvSpPr>
            <p:spPr bwMode="auto">
              <a:xfrm>
                <a:off x="1907" y="3243"/>
                <a:ext cx="8" cy="6"/>
              </a:xfrm>
              <a:custGeom>
                <a:avLst/>
                <a:gdLst>
                  <a:gd name="T0" fmla="*/ 2 w 3"/>
                  <a:gd name="T1" fmla="*/ 2 h 2"/>
                  <a:gd name="T2" fmla="*/ 2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3" y="2"/>
                      <a:pt x="3" y="0"/>
                      <a:pt x="2" y="0"/>
                    </a:cubicBezTo>
                    <a:cubicBezTo>
                      <a:pt x="0" y="0"/>
                      <a:pt x="0" y="2"/>
                      <a:pt x="2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1" name="Freeform 378"/>
              <p:cNvSpPr/>
              <p:nvPr/>
            </p:nvSpPr>
            <p:spPr bwMode="auto">
              <a:xfrm>
                <a:off x="1957" y="3249"/>
                <a:ext cx="8" cy="5"/>
              </a:xfrm>
              <a:custGeom>
                <a:avLst/>
                <a:gdLst>
                  <a:gd name="T0" fmla="*/ 2 w 3"/>
                  <a:gd name="T1" fmla="*/ 2 h 2"/>
                  <a:gd name="T2" fmla="*/ 2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3" y="2"/>
                      <a:pt x="3" y="0"/>
                      <a:pt x="2" y="0"/>
                    </a:cubicBezTo>
                    <a:cubicBezTo>
                      <a:pt x="0" y="0"/>
                      <a:pt x="0" y="2"/>
                      <a:pt x="2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2" name="Freeform 379"/>
              <p:cNvSpPr/>
              <p:nvPr/>
            </p:nvSpPr>
            <p:spPr bwMode="auto">
              <a:xfrm>
                <a:off x="1971" y="3262"/>
                <a:ext cx="5" cy="5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3" name="Freeform 380"/>
              <p:cNvSpPr/>
              <p:nvPr/>
            </p:nvSpPr>
            <p:spPr bwMode="auto">
              <a:xfrm>
                <a:off x="1973" y="3289"/>
                <a:ext cx="6" cy="5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4" name="Freeform 381"/>
              <p:cNvSpPr/>
              <p:nvPr/>
            </p:nvSpPr>
            <p:spPr bwMode="auto">
              <a:xfrm>
                <a:off x="1939" y="3286"/>
                <a:ext cx="5" cy="5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5" name="Freeform 382"/>
              <p:cNvSpPr/>
              <p:nvPr/>
            </p:nvSpPr>
            <p:spPr bwMode="auto">
              <a:xfrm>
                <a:off x="1936" y="3262"/>
                <a:ext cx="5" cy="5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6" name="Freeform 383"/>
              <p:cNvSpPr/>
              <p:nvPr/>
            </p:nvSpPr>
            <p:spPr bwMode="auto">
              <a:xfrm>
                <a:off x="1965" y="3265"/>
                <a:ext cx="6" cy="5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7" name="Freeform 384"/>
              <p:cNvSpPr/>
              <p:nvPr/>
            </p:nvSpPr>
            <p:spPr bwMode="auto">
              <a:xfrm>
                <a:off x="1981" y="3267"/>
                <a:ext cx="11" cy="8"/>
              </a:xfrm>
              <a:custGeom>
                <a:avLst/>
                <a:gdLst>
                  <a:gd name="T0" fmla="*/ 2 w 4"/>
                  <a:gd name="T1" fmla="*/ 2 h 3"/>
                  <a:gd name="T2" fmla="*/ 2 w 4"/>
                  <a:gd name="T3" fmla="*/ 3 h 3"/>
                  <a:gd name="T4" fmla="*/ 3 w 4"/>
                  <a:gd name="T5" fmla="*/ 3 h 3"/>
                  <a:gd name="T6" fmla="*/ 3 w 4"/>
                  <a:gd name="T7" fmla="*/ 1 h 3"/>
                  <a:gd name="T8" fmla="*/ 3 w 4"/>
                  <a:gd name="T9" fmla="*/ 1 h 3"/>
                  <a:gd name="T10" fmla="*/ 2 w 4"/>
                  <a:gd name="T11" fmla="*/ 0 h 3"/>
                  <a:gd name="T12" fmla="*/ 2 w 4"/>
                  <a:gd name="T1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3">
                    <a:moveTo>
                      <a:pt x="2" y="2"/>
                    </a:move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3" y="3"/>
                      <a:pt x="3" y="3"/>
                    </a:cubicBezTo>
                    <a:cubicBezTo>
                      <a:pt x="4" y="3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0" y="0"/>
                      <a:pt x="0" y="2"/>
                      <a:pt x="2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8" name="Freeform 385"/>
              <p:cNvSpPr/>
              <p:nvPr/>
            </p:nvSpPr>
            <p:spPr bwMode="auto">
              <a:xfrm>
                <a:off x="2003" y="3299"/>
                <a:ext cx="5" cy="6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9" name="Freeform 386"/>
              <p:cNvSpPr/>
              <p:nvPr/>
            </p:nvSpPr>
            <p:spPr bwMode="auto">
              <a:xfrm>
                <a:off x="2013" y="3316"/>
                <a:ext cx="6" cy="5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0" name="Freeform 387"/>
              <p:cNvSpPr/>
              <p:nvPr/>
            </p:nvSpPr>
            <p:spPr bwMode="auto">
              <a:xfrm>
                <a:off x="1965" y="3313"/>
                <a:ext cx="6" cy="5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1" name="Freeform 388"/>
              <p:cNvSpPr/>
              <p:nvPr/>
            </p:nvSpPr>
            <p:spPr bwMode="auto">
              <a:xfrm>
                <a:off x="1931" y="3310"/>
                <a:ext cx="5" cy="3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1"/>
                      <a:pt x="2" y="0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2" name="Freeform 389"/>
              <p:cNvSpPr/>
              <p:nvPr/>
            </p:nvSpPr>
            <p:spPr bwMode="auto">
              <a:xfrm>
                <a:off x="1883" y="3308"/>
                <a:ext cx="8" cy="5"/>
              </a:xfrm>
              <a:custGeom>
                <a:avLst/>
                <a:gdLst>
                  <a:gd name="T0" fmla="*/ 2 w 3"/>
                  <a:gd name="T1" fmla="*/ 2 h 2"/>
                  <a:gd name="T2" fmla="*/ 2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3" y="2"/>
                      <a:pt x="3" y="0"/>
                      <a:pt x="2" y="0"/>
                    </a:cubicBezTo>
                    <a:cubicBezTo>
                      <a:pt x="0" y="0"/>
                      <a:pt x="0" y="2"/>
                      <a:pt x="2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3" name="Freeform 390"/>
              <p:cNvSpPr/>
              <p:nvPr/>
            </p:nvSpPr>
            <p:spPr bwMode="auto">
              <a:xfrm>
                <a:off x="1859" y="3308"/>
                <a:ext cx="8" cy="5"/>
              </a:xfrm>
              <a:custGeom>
                <a:avLst/>
                <a:gdLst>
                  <a:gd name="T0" fmla="*/ 1 w 3"/>
                  <a:gd name="T1" fmla="*/ 2 h 2"/>
                  <a:gd name="T2" fmla="*/ 1 w 3"/>
                  <a:gd name="T3" fmla="*/ 0 h 2"/>
                  <a:gd name="T4" fmla="*/ 1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3" y="2"/>
                      <a:pt x="3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4" name="Freeform 391"/>
              <p:cNvSpPr/>
              <p:nvPr/>
            </p:nvSpPr>
            <p:spPr bwMode="auto">
              <a:xfrm>
                <a:off x="1840" y="3308"/>
                <a:ext cx="8" cy="5"/>
              </a:xfrm>
              <a:custGeom>
                <a:avLst/>
                <a:gdLst>
                  <a:gd name="T0" fmla="*/ 2 w 3"/>
                  <a:gd name="T1" fmla="*/ 2 h 2"/>
                  <a:gd name="T2" fmla="*/ 2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3" y="2"/>
                      <a:pt x="3" y="0"/>
                      <a:pt x="2" y="0"/>
                    </a:cubicBezTo>
                    <a:cubicBezTo>
                      <a:pt x="0" y="0"/>
                      <a:pt x="0" y="2"/>
                      <a:pt x="2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5" name="Freeform 392"/>
              <p:cNvSpPr/>
              <p:nvPr/>
            </p:nvSpPr>
            <p:spPr bwMode="auto">
              <a:xfrm>
                <a:off x="1888" y="3286"/>
                <a:ext cx="5" cy="5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6" name="Freeform 393"/>
              <p:cNvSpPr/>
              <p:nvPr/>
            </p:nvSpPr>
            <p:spPr bwMode="auto">
              <a:xfrm>
                <a:off x="1888" y="3267"/>
                <a:ext cx="5" cy="6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7" name="Freeform 394"/>
              <p:cNvSpPr/>
              <p:nvPr/>
            </p:nvSpPr>
            <p:spPr bwMode="auto">
              <a:xfrm>
                <a:off x="1928" y="3267"/>
                <a:ext cx="5" cy="6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8" name="Freeform 395"/>
              <p:cNvSpPr/>
              <p:nvPr/>
            </p:nvSpPr>
            <p:spPr bwMode="auto">
              <a:xfrm>
                <a:off x="1997" y="3291"/>
                <a:ext cx="6" cy="6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9" name="Freeform 396"/>
              <p:cNvSpPr/>
              <p:nvPr/>
            </p:nvSpPr>
            <p:spPr bwMode="auto">
              <a:xfrm>
                <a:off x="2024" y="3310"/>
                <a:ext cx="5" cy="6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0" name="Freeform 397"/>
              <p:cNvSpPr/>
              <p:nvPr/>
            </p:nvSpPr>
            <p:spPr bwMode="auto">
              <a:xfrm>
                <a:off x="1997" y="3270"/>
                <a:ext cx="6" cy="5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1" name="Freeform 398"/>
              <p:cNvSpPr/>
              <p:nvPr/>
            </p:nvSpPr>
            <p:spPr bwMode="auto">
              <a:xfrm>
                <a:off x="1981" y="3246"/>
                <a:ext cx="8" cy="5"/>
              </a:xfrm>
              <a:custGeom>
                <a:avLst/>
                <a:gdLst>
                  <a:gd name="T0" fmla="*/ 2 w 3"/>
                  <a:gd name="T1" fmla="*/ 2 h 2"/>
                  <a:gd name="T2" fmla="*/ 2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3" y="2"/>
                      <a:pt x="3" y="0"/>
                      <a:pt x="2" y="0"/>
                    </a:cubicBezTo>
                    <a:cubicBezTo>
                      <a:pt x="0" y="0"/>
                      <a:pt x="0" y="2"/>
                      <a:pt x="2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2" name="Freeform 399"/>
              <p:cNvSpPr/>
              <p:nvPr/>
            </p:nvSpPr>
            <p:spPr bwMode="auto">
              <a:xfrm>
                <a:off x="1936" y="3246"/>
                <a:ext cx="5" cy="5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3" name="Freeform 400"/>
              <p:cNvSpPr/>
              <p:nvPr/>
            </p:nvSpPr>
            <p:spPr bwMode="auto">
              <a:xfrm>
                <a:off x="2035" y="3294"/>
                <a:ext cx="8" cy="3"/>
              </a:xfrm>
              <a:custGeom>
                <a:avLst/>
                <a:gdLst>
                  <a:gd name="T0" fmla="*/ 1 w 3"/>
                  <a:gd name="T1" fmla="*/ 1 h 1"/>
                  <a:gd name="T2" fmla="*/ 1 w 3"/>
                  <a:gd name="T3" fmla="*/ 0 h 1"/>
                  <a:gd name="T4" fmla="*/ 1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cubicBezTo>
                      <a:pt x="3" y="1"/>
                      <a:pt x="3" y="0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4" name="Freeform 401"/>
              <p:cNvSpPr/>
              <p:nvPr/>
            </p:nvSpPr>
            <p:spPr bwMode="auto">
              <a:xfrm>
                <a:off x="2019" y="3305"/>
                <a:ext cx="8" cy="5"/>
              </a:xfrm>
              <a:custGeom>
                <a:avLst/>
                <a:gdLst>
                  <a:gd name="T0" fmla="*/ 1 w 3"/>
                  <a:gd name="T1" fmla="*/ 2 h 2"/>
                  <a:gd name="T2" fmla="*/ 1 w 3"/>
                  <a:gd name="T3" fmla="*/ 0 h 2"/>
                  <a:gd name="T4" fmla="*/ 1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3" y="2"/>
                      <a:pt x="3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5" name="Freeform 402"/>
              <p:cNvSpPr/>
              <p:nvPr/>
            </p:nvSpPr>
            <p:spPr bwMode="auto">
              <a:xfrm>
                <a:off x="2011" y="3281"/>
                <a:ext cx="5" cy="5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6" name="Freeform 403"/>
              <p:cNvSpPr/>
              <p:nvPr/>
            </p:nvSpPr>
            <p:spPr bwMode="auto">
              <a:xfrm>
                <a:off x="1995" y="3259"/>
                <a:ext cx="5" cy="6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7" name="Freeform 404"/>
              <p:cNvSpPr/>
              <p:nvPr/>
            </p:nvSpPr>
            <p:spPr bwMode="auto">
              <a:xfrm>
                <a:off x="2021" y="3291"/>
                <a:ext cx="6" cy="6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8" name="Freeform 405"/>
              <p:cNvSpPr/>
              <p:nvPr/>
            </p:nvSpPr>
            <p:spPr bwMode="auto">
              <a:xfrm>
                <a:off x="1955" y="3283"/>
                <a:ext cx="5" cy="6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9" name="Freeform 406"/>
              <p:cNvSpPr/>
              <p:nvPr/>
            </p:nvSpPr>
            <p:spPr bwMode="auto">
              <a:xfrm>
                <a:off x="1941" y="3308"/>
                <a:ext cx="8" cy="5"/>
              </a:xfrm>
              <a:custGeom>
                <a:avLst/>
                <a:gdLst>
                  <a:gd name="T0" fmla="*/ 2 w 3"/>
                  <a:gd name="T1" fmla="*/ 2 h 2"/>
                  <a:gd name="T2" fmla="*/ 2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3" y="2"/>
                      <a:pt x="3" y="0"/>
                      <a:pt x="2" y="0"/>
                    </a:cubicBezTo>
                    <a:cubicBezTo>
                      <a:pt x="0" y="0"/>
                      <a:pt x="0" y="2"/>
                      <a:pt x="2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0" name="Freeform 407"/>
              <p:cNvSpPr/>
              <p:nvPr/>
            </p:nvSpPr>
            <p:spPr bwMode="auto">
              <a:xfrm>
                <a:off x="1989" y="3310"/>
                <a:ext cx="6" cy="6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1" name="Freeform 408"/>
              <p:cNvSpPr/>
              <p:nvPr/>
            </p:nvSpPr>
            <p:spPr bwMode="auto">
              <a:xfrm>
                <a:off x="1973" y="3305"/>
                <a:ext cx="6" cy="5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2" name="Freeform 409"/>
              <p:cNvSpPr/>
              <p:nvPr/>
            </p:nvSpPr>
            <p:spPr bwMode="auto">
              <a:xfrm>
                <a:off x="1901" y="3278"/>
                <a:ext cx="8" cy="5"/>
              </a:xfrm>
              <a:custGeom>
                <a:avLst/>
                <a:gdLst>
                  <a:gd name="T0" fmla="*/ 1 w 3"/>
                  <a:gd name="T1" fmla="*/ 2 h 2"/>
                  <a:gd name="T2" fmla="*/ 1 w 3"/>
                  <a:gd name="T3" fmla="*/ 0 h 2"/>
                  <a:gd name="T4" fmla="*/ 1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3" y="2"/>
                      <a:pt x="3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3" name="Freeform 410"/>
              <p:cNvSpPr/>
              <p:nvPr/>
            </p:nvSpPr>
            <p:spPr bwMode="auto">
              <a:xfrm>
                <a:off x="1907" y="3262"/>
                <a:ext cx="8" cy="5"/>
              </a:xfrm>
              <a:custGeom>
                <a:avLst/>
                <a:gdLst>
                  <a:gd name="T0" fmla="*/ 2 w 3"/>
                  <a:gd name="T1" fmla="*/ 2 h 2"/>
                  <a:gd name="T2" fmla="*/ 2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3" y="2"/>
                      <a:pt x="3" y="0"/>
                      <a:pt x="2" y="0"/>
                    </a:cubicBezTo>
                    <a:cubicBezTo>
                      <a:pt x="0" y="0"/>
                      <a:pt x="0" y="2"/>
                      <a:pt x="2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4" name="Freeform 411"/>
              <p:cNvSpPr/>
              <p:nvPr/>
            </p:nvSpPr>
            <p:spPr bwMode="auto">
              <a:xfrm>
                <a:off x="1891" y="3257"/>
                <a:ext cx="5" cy="5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5" name="Freeform 412"/>
              <p:cNvSpPr/>
              <p:nvPr/>
            </p:nvSpPr>
            <p:spPr bwMode="auto">
              <a:xfrm>
                <a:off x="1856" y="3275"/>
                <a:ext cx="5" cy="6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6" name="Freeform 413"/>
              <p:cNvSpPr/>
              <p:nvPr/>
            </p:nvSpPr>
            <p:spPr bwMode="auto">
              <a:xfrm>
                <a:off x="1824" y="3259"/>
                <a:ext cx="5" cy="6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7" name="Freeform 414"/>
              <p:cNvSpPr/>
              <p:nvPr/>
            </p:nvSpPr>
            <p:spPr bwMode="auto">
              <a:xfrm>
                <a:off x="1795" y="3270"/>
                <a:ext cx="5" cy="5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8" name="Freeform 415"/>
              <p:cNvSpPr/>
              <p:nvPr/>
            </p:nvSpPr>
            <p:spPr bwMode="auto">
              <a:xfrm>
                <a:off x="1789" y="3299"/>
                <a:ext cx="6" cy="6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9" name="Freeform 416"/>
              <p:cNvSpPr/>
              <p:nvPr/>
            </p:nvSpPr>
            <p:spPr bwMode="auto">
              <a:xfrm>
                <a:off x="1811" y="3299"/>
                <a:ext cx="10" cy="11"/>
              </a:xfrm>
              <a:custGeom>
                <a:avLst/>
                <a:gdLst>
                  <a:gd name="T0" fmla="*/ 1 w 4"/>
                  <a:gd name="T1" fmla="*/ 2 h 4"/>
                  <a:gd name="T2" fmla="*/ 2 w 4"/>
                  <a:gd name="T3" fmla="*/ 3 h 4"/>
                  <a:gd name="T4" fmla="*/ 3 w 4"/>
                  <a:gd name="T5" fmla="*/ 2 h 4"/>
                  <a:gd name="T6" fmla="*/ 3 w 4"/>
                  <a:gd name="T7" fmla="*/ 1 h 4"/>
                  <a:gd name="T8" fmla="*/ 1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1" y="2"/>
                    </a:moveTo>
                    <a:cubicBezTo>
                      <a:pt x="2" y="2"/>
                      <a:pt x="2" y="3"/>
                      <a:pt x="2" y="3"/>
                    </a:cubicBezTo>
                    <a:cubicBezTo>
                      <a:pt x="3" y="4"/>
                      <a:pt x="4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0" name="Freeform 417"/>
              <p:cNvSpPr/>
              <p:nvPr/>
            </p:nvSpPr>
            <p:spPr bwMode="auto">
              <a:xfrm>
                <a:off x="1792" y="3313"/>
                <a:ext cx="8" cy="5"/>
              </a:xfrm>
              <a:custGeom>
                <a:avLst/>
                <a:gdLst>
                  <a:gd name="T0" fmla="*/ 1 w 3"/>
                  <a:gd name="T1" fmla="*/ 2 h 2"/>
                  <a:gd name="T2" fmla="*/ 1 w 3"/>
                  <a:gd name="T3" fmla="*/ 0 h 2"/>
                  <a:gd name="T4" fmla="*/ 1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3" y="2"/>
                      <a:pt x="3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1" name="Freeform 418"/>
              <p:cNvSpPr/>
              <p:nvPr/>
            </p:nvSpPr>
            <p:spPr bwMode="auto">
              <a:xfrm>
                <a:off x="1771" y="3310"/>
                <a:ext cx="5" cy="6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2" name="Freeform 419"/>
              <p:cNvSpPr/>
              <p:nvPr/>
            </p:nvSpPr>
            <p:spPr bwMode="auto">
              <a:xfrm>
                <a:off x="1904" y="3310"/>
                <a:ext cx="5" cy="6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29" name="Group 621"/>
            <p:cNvGrpSpPr/>
            <p:nvPr/>
          </p:nvGrpSpPr>
          <p:grpSpPr bwMode="auto">
            <a:xfrm>
              <a:off x="2049463" y="2371725"/>
              <a:ext cx="4435475" cy="5087938"/>
              <a:chOff x="1291" y="1494"/>
              <a:chExt cx="2794" cy="3205"/>
            </a:xfrm>
          </p:grpSpPr>
          <p:sp>
            <p:nvSpPr>
              <p:cNvPr id="1723" name="Freeform 421"/>
              <p:cNvSpPr/>
              <p:nvPr/>
            </p:nvSpPr>
            <p:spPr bwMode="auto">
              <a:xfrm>
                <a:off x="1915" y="3289"/>
                <a:ext cx="8" cy="5"/>
              </a:xfrm>
              <a:custGeom>
                <a:avLst/>
                <a:gdLst>
                  <a:gd name="T0" fmla="*/ 2 w 3"/>
                  <a:gd name="T1" fmla="*/ 2 h 2"/>
                  <a:gd name="T2" fmla="*/ 2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3" y="2"/>
                      <a:pt x="3" y="0"/>
                      <a:pt x="2" y="0"/>
                    </a:cubicBezTo>
                    <a:cubicBezTo>
                      <a:pt x="0" y="0"/>
                      <a:pt x="0" y="2"/>
                      <a:pt x="2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4" name="Freeform 422"/>
              <p:cNvSpPr/>
              <p:nvPr/>
            </p:nvSpPr>
            <p:spPr bwMode="auto">
              <a:xfrm>
                <a:off x="1965" y="3283"/>
                <a:ext cx="6" cy="6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5" name="Freeform 423"/>
              <p:cNvSpPr/>
              <p:nvPr/>
            </p:nvSpPr>
            <p:spPr bwMode="auto">
              <a:xfrm>
                <a:off x="1949" y="3297"/>
                <a:ext cx="8" cy="5"/>
              </a:xfrm>
              <a:custGeom>
                <a:avLst/>
                <a:gdLst>
                  <a:gd name="T0" fmla="*/ 2 w 3"/>
                  <a:gd name="T1" fmla="*/ 2 h 2"/>
                  <a:gd name="T2" fmla="*/ 2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3" y="2"/>
                      <a:pt x="3" y="0"/>
                      <a:pt x="2" y="0"/>
                    </a:cubicBezTo>
                    <a:cubicBezTo>
                      <a:pt x="0" y="0"/>
                      <a:pt x="0" y="2"/>
                      <a:pt x="2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6" name="Freeform 424"/>
              <p:cNvSpPr/>
              <p:nvPr/>
            </p:nvSpPr>
            <p:spPr bwMode="auto">
              <a:xfrm>
                <a:off x="1941" y="3259"/>
                <a:ext cx="8" cy="6"/>
              </a:xfrm>
              <a:custGeom>
                <a:avLst/>
                <a:gdLst>
                  <a:gd name="T0" fmla="*/ 2 w 3"/>
                  <a:gd name="T1" fmla="*/ 2 h 2"/>
                  <a:gd name="T2" fmla="*/ 2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3" y="2"/>
                      <a:pt x="3" y="0"/>
                      <a:pt x="2" y="0"/>
                    </a:cubicBezTo>
                    <a:cubicBezTo>
                      <a:pt x="0" y="0"/>
                      <a:pt x="0" y="2"/>
                      <a:pt x="2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7" name="Freeform 425"/>
              <p:cNvSpPr/>
              <p:nvPr/>
            </p:nvSpPr>
            <p:spPr bwMode="auto">
              <a:xfrm>
                <a:off x="1861" y="3257"/>
                <a:ext cx="6" cy="5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8" name="Freeform 426"/>
              <p:cNvSpPr/>
              <p:nvPr/>
            </p:nvSpPr>
            <p:spPr bwMode="auto">
              <a:xfrm>
                <a:off x="1856" y="3241"/>
                <a:ext cx="5" cy="5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9" name="Freeform 427"/>
              <p:cNvSpPr/>
              <p:nvPr/>
            </p:nvSpPr>
            <p:spPr bwMode="auto">
              <a:xfrm>
                <a:off x="3821" y="3353"/>
                <a:ext cx="62" cy="67"/>
              </a:xfrm>
              <a:custGeom>
                <a:avLst/>
                <a:gdLst>
                  <a:gd name="T0" fmla="*/ 5 w 23"/>
                  <a:gd name="T1" fmla="*/ 18 h 25"/>
                  <a:gd name="T2" fmla="*/ 9 w 23"/>
                  <a:gd name="T3" fmla="*/ 4 h 25"/>
                  <a:gd name="T4" fmla="*/ 20 w 23"/>
                  <a:gd name="T5" fmla="*/ 14 h 25"/>
                  <a:gd name="T6" fmla="*/ 13 w 23"/>
                  <a:gd name="T7" fmla="*/ 22 h 25"/>
                  <a:gd name="T8" fmla="*/ 5 w 23"/>
                  <a:gd name="T9" fmla="*/ 15 h 25"/>
                  <a:gd name="T10" fmla="*/ 3 w 23"/>
                  <a:gd name="T11" fmla="*/ 15 h 25"/>
                  <a:gd name="T12" fmla="*/ 13 w 23"/>
                  <a:gd name="T13" fmla="*/ 24 h 25"/>
                  <a:gd name="T14" fmla="*/ 22 w 23"/>
                  <a:gd name="T15" fmla="*/ 13 h 25"/>
                  <a:gd name="T16" fmla="*/ 8 w 23"/>
                  <a:gd name="T17" fmla="*/ 2 h 25"/>
                  <a:gd name="T18" fmla="*/ 3 w 23"/>
                  <a:gd name="T19" fmla="*/ 19 h 25"/>
                  <a:gd name="T20" fmla="*/ 5 w 23"/>
                  <a:gd name="T21" fmla="*/ 1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25">
                    <a:moveTo>
                      <a:pt x="5" y="18"/>
                    </a:moveTo>
                    <a:cubicBezTo>
                      <a:pt x="2" y="13"/>
                      <a:pt x="3" y="6"/>
                      <a:pt x="9" y="4"/>
                    </a:cubicBezTo>
                    <a:cubicBezTo>
                      <a:pt x="15" y="2"/>
                      <a:pt x="19" y="9"/>
                      <a:pt x="20" y="14"/>
                    </a:cubicBezTo>
                    <a:cubicBezTo>
                      <a:pt x="20" y="18"/>
                      <a:pt x="17" y="22"/>
                      <a:pt x="13" y="22"/>
                    </a:cubicBezTo>
                    <a:cubicBezTo>
                      <a:pt x="8" y="23"/>
                      <a:pt x="5" y="19"/>
                      <a:pt x="5" y="15"/>
                    </a:cubicBezTo>
                    <a:cubicBezTo>
                      <a:pt x="5" y="13"/>
                      <a:pt x="3" y="13"/>
                      <a:pt x="3" y="15"/>
                    </a:cubicBezTo>
                    <a:cubicBezTo>
                      <a:pt x="3" y="21"/>
                      <a:pt x="7" y="25"/>
                      <a:pt x="13" y="24"/>
                    </a:cubicBezTo>
                    <a:cubicBezTo>
                      <a:pt x="19" y="24"/>
                      <a:pt x="23" y="19"/>
                      <a:pt x="22" y="13"/>
                    </a:cubicBezTo>
                    <a:cubicBezTo>
                      <a:pt x="21" y="6"/>
                      <a:pt x="15" y="0"/>
                      <a:pt x="8" y="2"/>
                    </a:cubicBezTo>
                    <a:cubicBezTo>
                      <a:pt x="1" y="5"/>
                      <a:pt x="0" y="13"/>
                      <a:pt x="3" y="19"/>
                    </a:cubicBezTo>
                    <a:cubicBezTo>
                      <a:pt x="4" y="20"/>
                      <a:pt x="6" y="19"/>
                      <a:pt x="5" y="1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0" name="Freeform 428"/>
              <p:cNvSpPr/>
              <p:nvPr/>
            </p:nvSpPr>
            <p:spPr bwMode="auto">
              <a:xfrm>
                <a:off x="3811" y="3393"/>
                <a:ext cx="88" cy="80"/>
              </a:xfrm>
              <a:custGeom>
                <a:avLst/>
                <a:gdLst>
                  <a:gd name="T0" fmla="*/ 3 w 33"/>
                  <a:gd name="T1" fmla="*/ 29 h 30"/>
                  <a:gd name="T2" fmla="*/ 25 w 33"/>
                  <a:gd name="T3" fmla="*/ 8 h 30"/>
                  <a:gd name="T4" fmla="*/ 30 w 33"/>
                  <a:gd name="T5" fmla="*/ 25 h 30"/>
                  <a:gd name="T6" fmla="*/ 25 w 33"/>
                  <a:gd name="T7" fmla="*/ 27 h 30"/>
                  <a:gd name="T8" fmla="*/ 18 w 33"/>
                  <a:gd name="T9" fmla="*/ 27 h 30"/>
                  <a:gd name="T10" fmla="*/ 3 w 33"/>
                  <a:gd name="T11" fmla="*/ 27 h 30"/>
                  <a:gd name="T12" fmla="*/ 3 w 33"/>
                  <a:gd name="T13" fmla="*/ 29 h 30"/>
                  <a:gd name="T14" fmla="*/ 32 w 33"/>
                  <a:gd name="T15" fmla="*/ 28 h 30"/>
                  <a:gd name="T16" fmla="*/ 33 w 33"/>
                  <a:gd name="T17" fmla="*/ 27 h 30"/>
                  <a:gd name="T18" fmla="*/ 18 w 33"/>
                  <a:gd name="T19" fmla="*/ 5 h 30"/>
                  <a:gd name="T20" fmla="*/ 0 w 33"/>
                  <a:gd name="T21" fmla="*/ 29 h 30"/>
                  <a:gd name="T22" fmla="*/ 3 w 33"/>
                  <a:gd name="T23" fmla="*/ 29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3" h="30">
                    <a:moveTo>
                      <a:pt x="3" y="29"/>
                    </a:moveTo>
                    <a:cubicBezTo>
                      <a:pt x="3" y="21"/>
                      <a:pt x="16" y="1"/>
                      <a:pt x="25" y="8"/>
                    </a:cubicBezTo>
                    <a:cubicBezTo>
                      <a:pt x="29" y="12"/>
                      <a:pt x="29" y="20"/>
                      <a:pt x="30" y="25"/>
                    </a:cubicBezTo>
                    <a:cubicBezTo>
                      <a:pt x="30" y="27"/>
                      <a:pt x="27" y="26"/>
                      <a:pt x="25" y="27"/>
                    </a:cubicBezTo>
                    <a:cubicBezTo>
                      <a:pt x="23" y="27"/>
                      <a:pt x="21" y="27"/>
                      <a:pt x="18" y="27"/>
                    </a:cubicBezTo>
                    <a:cubicBezTo>
                      <a:pt x="13" y="27"/>
                      <a:pt x="8" y="27"/>
                      <a:pt x="3" y="27"/>
                    </a:cubicBezTo>
                    <a:cubicBezTo>
                      <a:pt x="2" y="27"/>
                      <a:pt x="2" y="29"/>
                      <a:pt x="3" y="29"/>
                    </a:cubicBezTo>
                    <a:cubicBezTo>
                      <a:pt x="13" y="29"/>
                      <a:pt x="22" y="30"/>
                      <a:pt x="32" y="28"/>
                    </a:cubicBezTo>
                    <a:cubicBezTo>
                      <a:pt x="32" y="28"/>
                      <a:pt x="33" y="27"/>
                      <a:pt x="33" y="27"/>
                    </a:cubicBezTo>
                    <a:cubicBezTo>
                      <a:pt x="31" y="20"/>
                      <a:pt x="30" y="0"/>
                      <a:pt x="18" y="5"/>
                    </a:cubicBezTo>
                    <a:cubicBezTo>
                      <a:pt x="10" y="8"/>
                      <a:pt x="1" y="21"/>
                      <a:pt x="0" y="29"/>
                    </a:cubicBezTo>
                    <a:cubicBezTo>
                      <a:pt x="0" y="30"/>
                      <a:pt x="3" y="30"/>
                      <a:pt x="3" y="29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1" name="Freeform 429"/>
              <p:cNvSpPr/>
              <p:nvPr/>
            </p:nvSpPr>
            <p:spPr bwMode="auto">
              <a:xfrm>
                <a:off x="3877" y="3294"/>
                <a:ext cx="91" cy="62"/>
              </a:xfrm>
              <a:custGeom>
                <a:avLst/>
                <a:gdLst>
                  <a:gd name="T0" fmla="*/ 3 w 34"/>
                  <a:gd name="T1" fmla="*/ 22 h 23"/>
                  <a:gd name="T2" fmla="*/ 32 w 34"/>
                  <a:gd name="T3" fmla="*/ 2 h 23"/>
                  <a:gd name="T4" fmla="*/ 31 w 34"/>
                  <a:gd name="T5" fmla="*/ 1 h 23"/>
                  <a:gd name="T6" fmla="*/ 1 w 34"/>
                  <a:gd name="T7" fmla="*/ 21 h 23"/>
                  <a:gd name="T8" fmla="*/ 3 w 34"/>
                  <a:gd name="T9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3">
                    <a:moveTo>
                      <a:pt x="3" y="22"/>
                    </a:moveTo>
                    <a:cubicBezTo>
                      <a:pt x="12" y="14"/>
                      <a:pt x="22" y="9"/>
                      <a:pt x="32" y="2"/>
                    </a:cubicBezTo>
                    <a:cubicBezTo>
                      <a:pt x="34" y="2"/>
                      <a:pt x="32" y="0"/>
                      <a:pt x="31" y="1"/>
                    </a:cubicBezTo>
                    <a:cubicBezTo>
                      <a:pt x="21" y="7"/>
                      <a:pt x="10" y="13"/>
                      <a:pt x="1" y="21"/>
                    </a:cubicBezTo>
                    <a:cubicBezTo>
                      <a:pt x="0" y="22"/>
                      <a:pt x="2" y="23"/>
                      <a:pt x="3" y="2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2" name="Freeform 430"/>
              <p:cNvSpPr/>
              <p:nvPr/>
            </p:nvSpPr>
            <p:spPr bwMode="auto">
              <a:xfrm>
                <a:off x="3963" y="3246"/>
                <a:ext cx="80" cy="64"/>
              </a:xfrm>
              <a:custGeom>
                <a:avLst/>
                <a:gdLst>
                  <a:gd name="T0" fmla="*/ 6 w 30"/>
                  <a:gd name="T1" fmla="*/ 14 h 24"/>
                  <a:gd name="T2" fmla="*/ 7 w 30"/>
                  <a:gd name="T3" fmla="*/ 4 h 24"/>
                  <a:gd name="T4" fmla="*/ 19 w 30"/>
                  <a:gd name="T5" fmla="*/ 6 h 24"/>
                  <a:gd name="T6" fmla="*/ 16 w 30"/>
                  <a:gd name="T7" fmla="*/ 16 h 24"/>
                  <a:gd name="T8" fmla="*/ 3 w 30"/>
                  <a:gd name="T9" fmla="*/ 14 h 24"/>
                  <a:gd name="T10" fmla="*/ 2 w 30"/>
                  <a:gd name="T11" fmla="*/ 16 h 24"/>
                  <a:gd name="T12" fmla="*/ 21 w 30"/>
                  <a:gd name="T13" fmla="*/ 4 h 24"/>
                  <a:gd name="T14" fmla="*/ 6 w 30"/>
                  <a:gd name="T15" fmla="*/ 3 h 24"/>
                  <a:gd name="T16" fmla="*/ 4 w 30"/>
                  <a:gd name="T17" fmla="*/ 16 h 24"/>
                  <a:gd name="T18" fmla="*/ 6 w 30"/>
                  <a:gd name="T19" fmla="*/ 1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24">
                    <a:moveTo>
                      <a:pt x="6" y="14"/>
                    </a:moveTo>
                    <a:cubicBezTo>
                      <a:pt x="3" y="10"/>
                      <a:pt x="3" y="7"/>
                      <a:pt x="7" y="4"/>
                    </a:cubicBezTo>
                    <a:cubicBezTo>
                      <a:pt x="11" y="3"/>
                      <a:pt x="16" y="3"/>
                      <a:pt x="19" y="6"/>
                    </a:cubicBezTo>
                    <a:cubicBezTo>
                      <a:pt x="23" y="9"/>
                      <a:pt x="20" y="14"/>
                      <a:pt x="16" y="16"/>
                    </a:cubicBezTo>
                    <a:cubicBezTo>
                      <a:pt x="12" y="18"/>
                      <a:pt x="6" y="17"/>
                      <a:pt x="3" y="14"/>
                    </a:cubicBezTo>
                    <a:cubicBezTo>
                      <a:pt x="2" y="13"/>
                      <a:pt x="1" y="15"/>
                      <a:pt x="2" y="16"/>
                    </a:cubicBezTo>
                    <a:cubicBezTo>
                      <a:pt x="10" y="24"/>
                      <a:pt x="30" y="15"/>
                      <a:pt x="21" y="4"/>
                    </a:cubicBezTo>
                    <a:cubicBezTo>
                      <a:pt x="17" y="0"/>
                      <a:pt x="10" y="0"/>
                      <a:pt x="6" y="3"/>
                    </a:cubicBezTo>
                    <a:cubicBezTo>
                      <a:pt x="0" y="6"/>
                      <a:pt x="1" y="12"/>
                      <a:pt x="4" y="16"/>
                    </a:cubicBezTo>
                    <a:cubicBezTo>
                      <a:pt x="5" y="17"/>
                      <a:pt x="7" y="15"/>
                      <a:pt x="6" y="1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3" name="Freeform 431"/>
              <p:cNvSpPr/>
              <p:nvPr/>
            </p:nvSpPr>
            <p:spPr bwMode="auto">
              <a:xfrm>
                <a:off x="3955" y="3283"/>
                <a:ext cx="74" cy="70"/>
              </a:xfrm>
              <a:custGeom>
                <a:avLst/>
                <a:gdLst>
                  <a:gd name="T0" fmla="*/ 5 w 28"/>
                  <a:gd name="T1" fmla="*/ 24 h 26"/>
                  <a:gd name="T2" fmla="*/ 9 w 28"/>
                  <a:gd name="T3" fmla="*/ 10 h 26"/>
                  <a:gd name="T4" fmla="*/ 15 w 28"/>
                  <a:gd name="T5" fmla="*/ 4 h 26"/>
                  <a:gd name="T6" fmla="*/ 23 w 28"/>
                  <a:gd name="T7" fmla="*/ 4 h 26"/>
                  <a:gd name="T8" fmla="*/ 22 w 28"/>
                  <a:gd name="T9" fmla="*/ 19 h 26"/>
                  <a:gd name="T10" fmla="*/ 2 w 28"/>
                  <a:gd name="T11" fmla="*/ 22 h 26"/>
                  <a:gd name="T12" fmla="*/ 2 w 28"/>
                  <a:gd name="T13" fmla="*/ 24 h 26"/>
                  <a:gd name="T14" fmla="*/ 25 w 28"/>
                  <a:gd name="T15" fmla="*/ 19 h 26"/>
                  <a:gd name="T16" fmla="*/ 24 w 28"/>
                  <a:gd name="T17" fmla="*/ 2 h 26"/>
                  <a:gd name="T18" fmla="*/ 18 w 28"/>
                  <a:gd name="T19" fmla="*/ 0 h 26"/>
                  <a:gd name="T20" fmla="*/ 9 w 28"/>
                  <a:gd name="T21" fmla="*/ 6 h 26"/>
                  <a:gd name="T22" fmla="*/ 3 w 28"/>
                  <a:gd name="T23" fmla="*/ 24 h 26"/>
                  <a:gd name="T24" fmla="*/ 5 w 28"/>
                  <a:gd name="T25" fmla="*/ 2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26">
                    <a:moveTo>
                      <a:pt x="5" y="24"/>
                    </a:moveTo>
                    <a:cubicBezTo>
                      <a:pt x="4" y="20"/>
                      <a:pt x="7" y="14"/>
                      <a:pt x="9" y="10"/>
                    </a:cubicBezTo>
                    <a:cubicBezTo>
                      <a:pt x="10" y="8"/>
                      <a:pt x="12" y="5"/>
                      <a:pt x="15" y="4"/>
                    </a:cubicBezTo>
                    <a:cubicBezTo>
                      <a:pt x="17" y="2"/>
                      <a:pt x="21" y="1"/>
                      <a:pt x="23" y="4"/>
                    </a:cubicBezTo>
                    <a:cubicBezTo>
                      <a:pt x="24" y="8"/>
                      <a:pt x="26" y="15"/>
                      <a:pt x="22" y="19"/>
                    </a:cubicBezTo>
                    <a:cubicBezTo>
                      <a:pt x="18" y="24"/>
                      <a:pt x="8" y="22"/>
                      <a:pt x="2" y="22"/>
                    </a:cubicBezTo>
                    <a:cubicBezTo>
                      <a:pt x="0" y="22"/>
                      <a:pt x="0" y="24"/>
                      <a:pt x="2" y="24"/>
                    </a:cubicBezTo>
                    <a:cubicBezTo>
                      <a:pt x="9" y="24"/>
                      <a:pt x="21" y="26"/>
                      <a:pt x="25" y="19"/>
                    </a:cubicBezTo>
                    <a:cubicBezTo>
                      <a:pt x="28" y="15"/>
                      <a:pt x="26" y="5"/>
                      <a:pt x="24" y="2"/>
                    </a:cubicBezTo>
                    <a:cubicBezTo>
                      <a:pt x="23" y="0"/>
                      <a:pt x="19" y="0"/>
                      <a:pt x="18" y="0"/>
                    </a:cubicBezTo>
                    <a:cubicBezTo>
                      <a:pt x="14" y="1"/>
                      <a:pt x="12" y="3"/>
                      <a:pt x="9" y="6"/>
                    </a:cubicBezTo>
                    <a:cubicBezTo>
                      <a:pt x="5" y="10"/>
                      <a:pt x="2" y="18"/>
                      <a:pt x="3" y="24"/>
                    </a:cubicBezTo>
                    <a:cubicBezTo>
                      <a:pt x="3" y="26"/>
                      <a:pt x="5" y="26"/>
                      <a:pt x="5" y="2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4" name="Freeform 432"/>
              <p:cNvSpPr/>
              <p:nvPr/>
            </p:nvSpPr>
            <p:spPr bwMode="auto">
              <a:xfrm>
                <a:off x="3741" y="3283"/>
                <a:ext cx="78" cy="67"/>
              </a:xfrm>
              <a:custGeom>
                <a:avLst/>
                <a:gdLst>
                  <a:gd name="T0" fmla="*/ 1 w 29"/>
                  <a:gd name="T1" fmla="*/ 3 h 25"/>
                  <a:gd name="T2" fmla="*/ 27 w 29"/>
                  <a:gd name="T3" fmla="*/ 25 h 25"/>
                  <a:gd name="T4" fmla="*/ 28 w 29"/>
                  <a:gd name="T5" fmla="*/ 23 h 25"/>
                  <a:gd name="T6" fmla="*/ 3 w 29"/>
                  <a:gd name="T7" fmla="*/ 1 h 25"/>
                  <a:gd name="T8" fmla="*/ 1 w 29"/>
                  <a:gd name="T9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5">
                    <a:moveTo>
                      <a:pt x="1" y="3"/>
                    </a:moveTo>
                    <a:cubicBezTo>
                      <a:pt x="10" y="10"/>
                      <a:pt x="18" y="18"/>
                      <a:pt x="27" y="25"/>
                    </a:cubicBezTo>
                    <a:cubicBezTo>
                      <a:pt x="28" y="25"/>
                      <a:pt x="29" y="23"/>
                      <a:pt x="28" y="23"/>
                    </a:cubicBezTo>
                    <a:cubicBezTo>
                      <a:pt x="19" y="16"/>
                      <a:pt x="12" y="8"/>
                      <a:pt x="3" y="1"/>
                    </a:cubicBezTo>
                    <a:cubicBezTo>
                      <a:pt x="2" y="0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5" name="Freeform 433"/>
              <p:cNvSpPr/>
              <p:nvPr/>
            </p:nvSpPr>
            <p:spPr bwMode="auto">
              <a:xfrm>
                <a:off x="3664" y="3225"/>
                <a:ext cx="93" cy="64"/>
              </a:xfrm>
              <a:custGeom>
                <a:avLst/>
                <a:gdLst>
                  <a:gd name="T0" fmla="*/ 8 w 35"/>
                  <a:gd name="T1" fmla="*/ 21 h 24"/>
                  <a:gd name="T2" fmla="*/ 9 w 35"/>
                  <a:gd name="T3" fmla="*/ 6 h 24"/>
                  <a:gd name="T4" fmla="*/ 24 w 35"/>
                  <a:gd name="T5" fmla="*/ 10 h 24"/>
                  <a:gd name="T6" fmla="*/ 7 w 35"/>
                  <a:gd name="T7" fmla="*/ 21 h 24"/>
                  <a:gd name="T8" fmla="*/ 7 w 35"/>
                  <a:gd name="T9" fmla="*/ 23 h 24"/>
                  <a:gd name="T10" fmla="*/ 24 w 35"/>
                  <a:gd name="T11" fmla="*/ 7 h 24"/>
                  <a:gd name="T12" fmla="*/ 6 w 35"/>
                  <a:gd name="T13" fmla="*/ 5 h 24"/>
                  <a:gd name="T14" fmla="*/ 6 w 35"/>
                  <a:gd name="T15" fmla="*/ 23 h 24"/>
                  <a:gd name="T16" fmla="*/ 8 w 35"/>
                  <a:gd name="T17" fmla="*/ 2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24">
                    <a:moveTo>
                      <a:pt x="8" y="21"/>
                    </a:moveTo>
                    <a:cubicBezTo>
                      <a:pt x="3" y="16"/>
                      <a:pt x="3" y="10"/>
                      <a:pt x="9" y="6"/>
                    </a:cubicBezTo>
                    <a:cubicBezTo>
                      <a:pt x="14" y="2"/>
                      <a:pt x="21" y="5"/>
                      <a:pt x="24" y="10"/>
                    </a:cubicBezTo>
                    <a:cubicBezTo>
                      <a:pt x="30" y="18"/>
                      <a:pt x="11" y="21"/>
                      <a:pt x="7" y="21"/>
                    </a:cubicBezTo>
                    <a:cubicBezTo>
                      <a:pt x="5" y="21"/>
                      <a:pt x="5" y="23"/>
                      <a:pt x="7" y="23"/>
                    </a:cubicBezTo>
                    <a:cubicBezTo>
                      <a:pt x="15" y="23"/>
                      <a:pt x="35" y="18"/>
                      <a:pt x="24" y="7"/>
                    </a:cubicBezTo>
                    <a:cubicBezTo>
                      <a:pt x="19" y="2"/>
                      <a:pt x="12" y="0"/>
                      <a:pt x="6" y="5"/>
                    </a:cubicBezTo>
                    <a:cubicBezTo>
                      <a:pt x="0" y="10"/>
                      <a:pt x="1" y="17"/>
                      <a:pt x="6" y="23"/>
                    </a:cubicBezTo>
                    <a:cubicBezTo>
                      <a:pt x="7" y="24"/>
                      <a:pt x="9" y="22"/>
                      <a:pt x="8" y="2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6" name="Freeform 434"/>
              <p:cNvSpPr/>
              <p:nvPr/>
            </p:nvSpPr>
            <p:spPr bwMode="auto">
              <a:xfrm>
                <a:off x="3661" y="3270"/>
                <a:ext cx="72" cy="78"/>
              </a:xfrm>
              <a:custGeom>
                <a:avLst/>
                <a:gdLst>
                  <a:gd name="T0" fmla="*/ 4 w 27"/>
                  <a:gd name="T1" fmla="*/ 23 h 29"/>
                  <a:gd name="T2" fmla="*/ 10 w 27"/>
                  <a:gd name="T3" fmla="*/ 7 h 29"/>
                  <a:gd name="T4" fmla="*/ 23 w 27"/>
                  <a:gd name="T5" fmla="*/ 9 h 29"/>
                  <a:gd name="T6" fmla="*/ 24 w 27"/>
                  <a:gd name="T7" fmla="*/ 22 h 29"/>
                  <a:gd name="T8" fmla="*/ 5 w 27"/>
                  <a:gd name="T9" fmla="*/ 24 h 29"/>
                  <a:gd name="T10" fmla="*/ 5 w 27"/>
                  <a:gd name="T11" fmla="*/ 26 h 29"/>
                  <a:gd name="T12" fmla="*/ 26 w 27"/>
                  <a:gd name="T13" fmla="*/ 23 h 29"/>
                  <a:gd name="T14" fmla="*/ 26 w 27"/>
                  <a:gd name="T15" fmla="*/ 15 h 29"/>
                  <a:gd name="T16" fmla="*/ 25 w 27"/>
                  <a:gd name="T17" fmla="*/ 6 h 29"/>
                  <a:gd name="T18" fmla="*/ 10 w 27"/>
                  <a:gd name="T19" fmla="*/ 5 h 29"/>
                  <a:gd name="T20" fmla="*/ 2 w 27"/>
                  <a:gd name="T21" fmla="*/ 23 h 29"/>
                  <a:gd name="T22" fmla="*/ 4 w 27"/>
                  <a:gd name="T23" fmla="*/ 2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" h="29">
                    <a:moveTo>
                      <a:pt x="4" y="23"/>
                    </a:moveTo>
                    <a:cubicBezTo>
                      <a:pt x="3" y="17"/>
                      <a:pt x="6" y="11"/>
                      <a:pt x="10" y="7"/>
                    </a:cubicBezTo>
                    <a:cubicBezTo>
                      <a:pt x="14" y="4"/>
                      <a:pt x="22" y="3"/>
                      <a:pt x="23" y="9"/>
                    </a:cubicBezTo>
                    <a:cubicBezTo>
                      <a:pt x="24" y="12"/>
                      <a:pt x="26" y="20"/>
                      <a:pt x="24" y="22"/>
                    </a:cubicBezTo>
                    <a:cubicBezTo>
                      <a:pt x="20" y="26"/>
                      <a:pt x="10" y="24"/>
                      <a:pt x="5" y="24"/>
                    </a:cubicBezTo>
                    <a:cubicBezTo>
                      <a:pt x="4" y="24"/>
                      <a:pt x="4" y="26"/>
                      <a:pt x="5" y="26"/>
                    </a:cubicBezTo>
                    <a:cubicBezTo>
                      <a:pt x="11" y="26"/>
                      <a:pt x="22" y="29"/>
                      <a:pt x="26" y="23"/>
                    </a:cubicBezTo>
                    <a:cubicBezTo>
                      <a:pt x="27" y="21"/>
                      <a:pt x="26" y="17"/>
                      <a:pt x="26" y="15"/>
                    </a:cubicBezTo>
                    <a:cubicBezTo>
                      <a:pt x="26" y="12"/>
                      <a:pt x="26" y="9"/>
                      <a:pt x="25" y="6"/>
                    </a:cubicBezTo>
                    <a:cubicBezTo>
                      <a:pt x="22" y="0"/>
                      <a:pt x="14" y="2"/>
                      <a:pt x="10" y="5"/>
                    </a:cubicBezTo>
                    <a:cubicBezTo>
                      <a:pt x="4" y="9"/>
                      <a:pt x="0" y="17"/>
                      <a:pt x="2" y="23"/>
                    </a:cubicBezTo>
                    <a:cubicBezTo>
                      <a:pt x="3" y="25"/>
                      <a:pt x="5" y="24"/>
                      <a:pt x="4" y="2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7" name="Freeform 435"/>
              <p:cNvSpPr/>
              <p:nvPr/>
            </p:nvSpPr>
            <p:spPr bwMode="auto">
              <a:xfrm>
                <a:off x="3723" y="3476"/>
                <a:ext cx="96" cy="48"/>
              </a:xfrm>
              <a:custGeom>
                <a:avLst/>
                <a:gdLst>
                  <a:gd name="T0" fmla="*/ 33 w 36"/>
                  <a:gd name="T1" fmla="*/ 0 h 18"/>
                  <a:gd name="T2" fmla="*/ 1 w 36"/>
                  <a:gd name="T3" fmla="*/ 16 h 18"/>
                  <a:gd name="T4" fmla="*/ 3 w 36"/>
                  <a:gd name="T5" fmla="*/ 18 h 18"/>
                  <a:gd name="T6" fmla="*/ 34 w 36"/>
                  <a:gd name="T7" fmla="*/ 2 h 18"/>
                  <a:gd name="T8" fmla="*/ 33 w 36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8">
                    <a:moveTo>
                      <a:pt x="33" y="0"/>
                    </a:moveTo>
                    <a:cubicBezTo>
                      <a:pt x="22" y="5"/>
                      <a:pt x="12" y="10"/>
                      <a:pt x="1" y="16"/>
                    </a:cubicBezTo>
                    <a:cubicBezTo>
                      <a:pt x="0" y="16"/>
                      <a:pt x="1" y="18"/>
                      <a:pt x="3" y="18"/>
                    </a:cubicBezTo>
                    <a:cubicBezTo>
                      <a:pt x="13" y="12"/>
                      <a:pt x="23" y="7"/>
                      <a:pt x="34" y="2"/>
                    </a:cubicBezTo>
                    <a:cubicBezTo>
                      <a:pt x="36" y="2"/>
                      <a:pt x="34" y="0"/>
                      <a:pt x="33" y="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8" name="Freeform 436"/>
              <p:cNvSpPr/>
              <p:nvPr/>
            </p:nvSpPr>
            <p:spPr bwMode="auto">
              <a:xfrm>
                <a:off x="3664" y="3489"/>
                <a:ext cx="85" cy="81"/>
              </a:xfrm>
              <a:custGeom>
                <a:avLst/>
                <a:gdLst>
                  <a:gd name="T0" fmla="*/ 5 w 32"/>
                  <a:gd name="T1" fmla="*/ 27 h 30"/>
                  <a:gd name="T2" fmla="*/ 8 w 32"/>
                  <a:gd name="T3" fmla="*/ 9 h 30"/>
                  <a:gd name="T4" fmla="*/ 24 w 32"/>
                  <a:gd name="T5" fmla="*/ 7 h 30"/>
                  <a:gd name="T6" fmla="*/ 22 w 32"/>
                  <a:gd name="T7" fmla="*/ 22 h 30"/>
                  <a:gd name="T8" fmla="*/ 9 w 32"/>
                  <a:gd name="T9" fmla="*/ 25 h 30"/>
                  <a:gd name="T10" fmla="*/ 9 w 32"/>
                  <a:gd name="T11" fmla="*/ 27 h 30"/>
                  <a:gd name="T12" fmla="*/ 27 w 32"/>
                  <a:gd name="T13" fmla="*/ 21 h 30"/>
                  <a:gd name="T14" fmla="*/ 24 w 32"/>
                  <a:gd name="T15" fmla="*/ 5 h 30"/>
                  <a:gd name="T16" fmla="*/ 7 w 32"/>
                  <a:gd name="T17" fmla="*/ 7 h 30"/>
                  <a:gd name="T18" fmla="*/ 3 w 32"/>
                  <a:gd name="T19" fmla="*/ 29 h 30"/>
                  <a:gd name="T20" fmla="*/ 5 w 32"/>
                  <a:gd name="T21" fmla="*/ 27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2" h="30">
                    <a:moveTo>
                      <a:pt x="5" y="27"/>
                    </a:moveTo>
                    <a:cubicBezTo>
                      <a:pt x="2" y="21"/>
                      <a:pt x="3" y="14"/>
                      <a:pt x="8" y="9"/>
                    </a:cubicBezTo>
                    <a:cubicBezTo>
                      <a:pt x="12" y="4"/>
                      <a:pt x="19" y="3"/>
                      <a:pt x="24" y="7"/>
                    </a:cubicBezTo>
                    <a:cubicBezTo>
                      <a:pt x="29" y="12"/>
                      <a:pt x="28" y="18"/>
                      <a:pt x="22" y="22"/>
                    </a:cubicBezTo>
                    <a:cubicBezTo>
                      <a:pt x="18" y="24"/>
                      <a:pt x="13" y="25"/>
                      <a:pt x="9" y="25"/>
                    </a:cubicBezTo>
                    <a:cubicBezTo>
                      <a:pt x="7" y="25"/>
                      <a:pt x="7" y="28"/>
                      <a:pt x="9" y="27"/>
                    </a:cubicBezTo>
                    <a:cubicBezTo>
                      <a:pt x="15" y="27"/>
                      <a:pt x="22" y="25"/>
                      <a:pt x="27" y="21"/>
                    </a:cubicBezTo>
                    <a:cubicBezTo>
                      <a:pt x="32" y="16"/>
                      <a:pt x="29" y="8"/>
                      <a:pt x="24" y="5"/>
                    </a:cubicBezTo>
                    <a:cubicBezTo>
                      <a:pt x="19" y="0"/>
                      <a:pt x="11" y="3"/>
                      <a:pt x="7" y="7"/>
                    </a:cubicBezTo>
                    <a:cubicBezTo>
                      <a:pt x="1" y="13"/>
                      <a:pt x="0" y="21"/>
                      <a:pt x="3" y="29"/>
                    </a:cubicBezTo>
                    <a:cubicBezTo>
                      <a:pt x="4" y="30"/>
                      <a:pt x="6" y="29"/>
                      <a:pt x="5" y="2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9" name="Freeform 437"/>
              <p:cNvSpPr/>
              <p:nvPr/>
            </p:nvSpPr>
            <p:spPr bwMode="auto">
              <a:xfrm>
                <a:off x="3664" y="3543"/>
                <a:ext cx="83" cy="83"/>
              </a:xfrm>
              <a:custGeom>
                <a:avLst/>
                <a:gdLst>
                  <a:gd name="T0" fmla="*/ 2 w 31"/>
                  <a:gd name="T1" fmla="*/ 25 h 31"/>
                  <a:gd name="T2" fmla="*/ 22 w 31"/>
                  <a:gd name="T3" fmla="*/ 9 h 31"/>
                  <a:gd name="T4" fmla="*/ 28 w 31"/>
                  <a:gd name="T5" fmla="*/ 24 h 31"/>
                  <a:gd name="T6" fmla="*/ 5 w 31"/>
                  <a:gd name="T7" fmla="*/ 26 h 31"/>
                  <a:gd name="T8" fmla="*/ 5 w 31"/>
                  <a:gd name="T9" fmla="*/ 28 h 31"/>
                  <a:gd name="T10" fmla="*/ 30 w 31"/>
                  <a:gd name="T11" fmla="*/ 28 h 31"/>
                  <a:gd name="T12" fmla="*/ 31 w 31"/>
                  <a:gd name="T13" fmla="*/ 27 h 31"/>
                  <a:gd name="T14" fmla="*/ 17 w 31"/>
                  <a:gd name="T15" fmla="*/ 4 h 31"/>
                  <a:gd name="T16" fmla="*/ 0 w 31"/>
                  <a:gd name="T17" fmla="*/ 24 h 31"/>
                  <a:gd name="T18" fmla="*/ 2 w 31"/>
                  <a:gd name="T1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" h="31">
                    <a:moveTo>
                      <a:pt x="2" y="25"/>
                    </a:moveTo>
                    <a:cubicBezTo>
                      <a:pt x="4" y="16"/>
                      <a:pt x="11" y="0"/>
                      <a:pt x="22" y="9"/>
                    </a:cubicBezTo>
                    <a:cubicBezTo>
                      <a:pt x="27" y="12"/>
                      <a:pt x="28" y="19"/>
                      <a:pt x="28" y="24"/>
                    </a:cubicBezTo>
                    <a:cubicBezTo>
                      <a:pt x="29" y="30"/>
                      <a:pt x="9" y="26"/>
                      <a:pt x="5" y="26"/>
                    </a:cubicBezTo>
                    <a:cubicBezTo>
                      <a:pt x="3" y="26"/>
                      <a:pt x="4" y="28"/>
                      <a:pt x="5" y="28"/>
                    </a:cubicBezTo>
                    <a:cubicBezTo>
                      <a:pt x="13" y="28"/>
                      <a:pt x="22" y="31"/>
                      <a:pt x="30" y="28"/>
                    </a:cubicBezTo>
                    <a:cubicBezTo>
                      <a:pt x="30" y="28"/>
                      <a:pt x="31" y="28"/>
                      <a:pt x="31" y="27"/>
                    </a:cubicBezTo>
                    <a:cubicBezTo>
                      <a:pt x="31" y="18"/>
                      <a:pt x="28" y="6"/>
                      <a:pt x="17" y="4"/>
                    </a:cubicBezTo>
                    <a:cubicBezTo>
                      <a:pt x="7" y="2"/>
                      <a:pt x="2" y="16"/>
                      <a:pt x="0" y="24"/>
                    </a:cubicBezTo>
                    <a:cubicBezTo>
                      <a:pt x="0" y="25"/>
                      <a:pt x="2" y="26"/>
                      <a:pt x="2" y="2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0" name="Freeform 438"/>
              <p:cNvSpPr/>
              <p:nvPr/>
            </p:nvSpPr>
            <p:spPr bwMode="auto">
              <a:xfrm>
                <a:off x="3901" y="3476"/>
                <a:ext cx="67" cy="51"/>
              </a:xfrm>
              <a:custGeom>
                <a:avLst/>
                <a:gdLst>
                  <a:gd name="T0" fmla="*/ 1 w 25"/>
                  <a:gd name="T1" fmla="*/ 2 h 19"/>
                  <a:gd name="T2" fmla="*/ 22 w 25"/>
                  <a:gd name="T3" fmla="*/ 18 h 19"/>
                  <a:gd name="T4" fmla="*/ 23 w 25"/>
                  <a:gd name="T5" fmla="*/ 16 h 19"/>
                  <a:gd name="T6" fmla="*/ 3 w 25"/>
                  <a:gd name="T7" fmla="*/ 0 h 19"/>
                  <a:gd name="T8" fmla="*/ 1 w 25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9">
                    <a:moveTo>
                      <a:pt x="1" y="2"/>
                    </a:moveTo>
                    <a:cubicBezTo>
                      <a:pt x="9" y="7"/>
                      <a:pt x="15" y="13"/>
                      <a:pt x="22" y="18"/>
                    </a:cubicBezTo>
                    <a:cubicBezTo>
                      <a:pt x="23" y="19"/>
                      <a:pt x="25" y="17"/>
                      <a:pt x="23" y="16"/>
                    </a:cubicBezTo>
                    <a:cubicBezTo>
                      <a:pt x="16" y="11"/>
                      <a:pt x="10" y="5"/>
                      <a:pt x="3" y="0"/>
                    </a:cubicBezTo>
                    <a:cubicBezTo>
                      <a:pt x="1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1" name="Freeform 439"/>
              <p:cNvSpPr/>
              <p:nvPr/>
            </p:nvSpPr>
            <p:spPr bwMode="auto">
              <a:xfrm>
                <a:off x="3947" y="3455"/>
                <a:ext cx="125" cy="109"/>
              </a:xfrm>
              <a:custGeom>
                <a:avLst/>
                <a:gdLst>
                  <a:gd name="T0" fmla="*/ 8 w 47"/>
                  <a:gd name="T1" fmla="*/ 37 h 41"/>
                  <a:gd name="T2" fmla="*/ 18 w 47"/>
                  <a:gd name="T3" fmla="*/ 15 h 41"/>
                  <a:gd name="T4" fmla="*/ 37 w 47"/>
                  <a:gd name="T5" fmla="*/ 26 h 41"/>
                  <a:gd name="T6" fmla="*/ 6 w 47"/>
                  <a:gd name="T7" fmla="*/ 38 h 41"/>
                  <a:gd name="T8" fmla="*/ 6 w 47"/>
                  <a:gd name="T9" fmla="*/ 40 h 41"/>
                  <a:gd name="T10" fmla="*/ 38 w 47"/>
                  <a:gd name="T11" fmla="*/ 20 h 41"/>
                  <a:gd name="T12" fmla="*/ 6 w 47"/>
                  <a:gd name="T13" fmla="*/ 38 h 41"/>
                  <a:gd name="T14" fmla="*/ 8 w 47"/>
                  <a:gd name="T15" fmla="*/ 3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7" h="41">
                    <a:moveTo>
                      <a:pt x="8" y="37"/>
                    </a:moveTo>
                    <a:cubicBezTo>
                      <a:pt x="5" y="28"/>
                      <a:pt x="10" y="20"/>
                      <a:pt x="18" y="15"/>
                    </a:cubicBezTo>
                    <a:cubicBezTo>
                      <a:pt x="27" y="11"/>
                      <a:pt x="37" y="16"/>
                      <a:pt x="37" y="26"/>
                    </a:cubicBezTo>
                    <a:cubicBezTo>
                      <a:pt x="38" y="38"/>
                      <a:pt x="14" y="39"/>
                      <a:pt x="6" y="38"/>
                    </a:cubicBezTo>
                    <a:cubicBezTo>
                      <a:pt x="4" y="38"/>
                      <a:pt x="4" y="40"/>
                      <a:pt x="6" y="40"/>
                    </a:cubicBezTo>
                    <a:cubicBezTo>
                      <a:pt x="16" y="41"/>
                      <a:pt x="47" y="38"/>
                      <a:pt x="38" y="20"/>
                    </a:cubicBezTo>
                    <a:cubicBezTo>
                      <a:pt x="29" y="0"/>
                      <a:pt x="0" y="19"/>
                      <a:pt x="6" y="38"/>
                    </a:cubicBezTo>
                    <a:cubicBezTo>
                      <a:pt x="6" y="39"/>
                      <a:pt x="8" y="39"/>
                      <a:pt x="8" y="3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2" name="Freeform 440"/>
              <p:cNvSpPr/>
              <p:nvPr/>
            </p:nvSpPr>
            <p:spPr bwMode="auto">
              <a:xfrm>
                <a:off x="3957" y="3551"/>
                <a:ext cx="128" cy="104"/>
              </a:xfrm>
              <a:custGeom>
                <a:avLst/>
                <a:gdLst>
                  <a:gd name="T0" fmla="*/ 10 w 48"/>
                  <a:gd name="T1" fmla="*/ 26 h 39"/>
                  <a:gd name="T2" fmla="*/ 18 w 48"/>
                  <a:gd name="T3" fmla="*/ 12 h 39"/>
                  <a:gd name="T4" fmla="*/ 24 w 48"/>
                  <a:gd name="T5" fmla="*/ 4 h 39"/>
                  <a:gd name="T6" fmla="*/ 26 w 48"/>
                  <a:gd name="T7" fmla="*/ 5 h 39"/>
                  <a:gd name="T8" fmla="*/ 39 w 48"/>
                  <a:gd name="T9" fmla="*/ 23 h 39"/>
                  <a:gd name="T10" fmla="*/ 2 w 48"/>
                  <a:gd name="T11" fmla="*/ 27 h 39"/>
                  <a:gd name="T12" fmla="*/ 2 w 48"/>
                  <a:gd name="T13" fmla="*/ 30 h 39"/>
                  <a:gd name="T14" fmla="*/ 40 w 48"/>
                  <a:gd name="T15" fmla="*/ 30 h 39"/>
                  <a:gd name="T16" fmla="*/ 25 w 48"/>
                  <a:gd name="T17" fmla="*/ 1 h 39"/>
                  <a:gd name="T18" fmla="*/ 24 w 48"/>
                  <a:gd name="T19" fmla="*/ 1 h 39"/>
                  <a:gd name="T20" fmla="*/ 8 w 48"/>
                  <a:gd name="T21" fmla="*/ 25 h 39"/>
                  <a:gd name="T22" fmla="*/ 10 w 48"/>
                  <a:gd name="T23" fmla="*/ 26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8" h="39">
                    <a:moveTo>
                      <a:pt x="10" y="26"/>
                    </a:moveTo>
                    <a:cubicBezTo>
                      <a:pt x="12" y="22"/>
                      <a:pt x="15" y="17"/>
                      <a:pt x="18" y="12"/>
                    </a:cubicBezTo>
                    <a:cubicBezTo>
                      <a:pt x="19" y="10"/>
                      <a:pt x="21" y="7"/>
                      <a:pt x="24" y="4"/>
                    </a:cubicBezTo>
                    <a:cubicBezTo>
                      <a:pt x="25" y="3"/>
                      <a:pt x="24" y="3"/>
                      <a:pt x="26" y="5"/>
                    </a:cubicBezTo>
                    <a:cubicBezTo>
                      <a:pt x="31" y="10"/>
                      <a:pt x="36" y="16"/>
                      <a:pt x="39" y="23"/>
                    </a:cubicBezTo>
                    <a:cubicBezTo>
                      <a:pt x="45" y="37"/>
                      <a:pt x="7" y="28"/>
                      <a:pt x="2" y="27"/>
                    </a:cubicBezTo>
                    <a:cubicBezTo>
                      <a:pt x="0" y="27"/>
                      <a:pt x="0" y="30"/>
                      <a:pt x="2" y="30"/>
                    </a:cubicBezTo>
                    <a:cubicBezTo>
                      <a:pt x="12" y="31"/>
                      <a:pt x="31" y="39"/>
                      <a:pt x="40" y="30"/>
                    </a:cubicBezTo>
                    <a:cubicBezTo>
                      <a:pt x="48" y="22"/>
                      <a:pt x="30" y="6"/>
                      <a:pt x="25" y="1"/>
                    </a:cubicBezTo>
                    <a:cubicBezTo>
                      <a:pt x="25" y="0"/>
                      <a:pt x="24" y="0"/>
                      <a:pt x="24" y="1"/>
                    </a:cubicBezTo>
                    <a:cubicBezTo>
                      <a:pt x="17" y="8"/>
                      <a:pt x="12" y="17"/>
                      <a:pt x="8" y="25"/>
                    </a:cubicBezTo>
                    <a:cubicBezTo>
                      <a:pt x="7" y="27"/>
                      <a:pt x="9" y="28"/>
                      <a:pt x="10" y="2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3" name="Freeform 441"/>
              <p:cNvSpPr/>
              <p:nvPr/>
            </p:nvSpPr>
            <p:spPr bwMode="auto">
              <a:xfrm>
                <a:off x="3776" y="3243"/>
                <a:ext cx="107" cy="8"/>
              </a:xfrm>
              <a:custGeom>
                <a:avLst/>
                <a:gdLst>
                  <a:gd name="T0" fmla="*/ 1 w 40"/>
                  <a:gd name="T1" fmla="*/ 3 h 3"/>
                  <a:gd name="T2" fmla="*/ 39 w 40"/>
                  <a:gd name="T3" fmla="*/ 3 h 3"/>
                  <a:gd name="T4" fmla="*/ 39 w 40"/>
                  <a:gd name="T5" fmla="*/ 0 h 3"/>
                  <a:gd name="T6" fmla="*/ 1 w 40"/>
                  <a:gd name="T7" fmla="*/ 0 h 3"/>
                  <a:gd name="T8" fmla="*/ 1 w 40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3">
                    <a:moveTo>
                      <a:pt x="1" y="3"/>
                    </a:moveTo>
                    <a:cubicBezTo>
                      <a:pt x="14" y="3"/>
                      <a:pt x="26" y="3"/>
                      <a:pt x="39" y="3"/>
                    </a:cubicBezTo>
                    <a:cubicBezTo>
                      <a:pt x="40" y="3"/>
                      <a:pt x="40" y="0"/>
                      <a:pt x="39" y="0"/>
                    </a:cubicBezTo>
                    <a:cubicBezTo>
                      <a:pt x="26" y="0"/>
                      <a:pt x="14" y="0"/>
                      <a:pt x="1" y="0"/>
                    </a:cubicBezTo>
                    <a:cubicBezTo>
                      <a:pt x="0" y="0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4" name="Freeform 442"/>
              <p:cNvSpPr/>
              <p:nvPr/>
            </p:nvSpPr>
            <p:spPr bwMode="auto">
              <a:xfrm>
                <a:off x="3693" y="3382"/>
                <a:ext cx="14" cy="62"/>
              </a:xfrm>
              <a:custGeom>
                <a:avLst/>
                <a:gdLst>
                  <a:gd name="T0" fmla="*/ 3 w 5"/>
                  <a:gd name="T1" fmla="*/ 2 h 23"/>
                  <a:gd name="T2" fmla="*/ 0 w 5"/>
                  <a:gd name="T3" fmla="*/ 22 h 23"/>
                  <a:gd name="T4" fmla="*/ 2 w 5"/>
                  <a:gd name="T5" fmla="*/ 22 h 23"/>
                  <a:gd name="T6" fmla="*/ 5 w 5"/>
                  <a:gd name="T7" fmla="*/ 2 h 23"/>
                  <a:gd name="T8" fmla="*/ 3 w 5"/>
                  <a:gd name="T9" fmla="*/ 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3">
                    <a:moveTo>
                      <a:pt x="3" y="2"/>
                    </a:moveTo>
                    <a:cubicBezTo>
                      <a:pt x="1" y="8"/>
                      <a:pt x="0" y="15"/>
                      <a:pt x="0" y="22"/>
                    </a:cubicBezTo>
                    <a:cubicBezTo>
                      <a:pt x="0" y="23"/>
                      <a:pt x="2" y="23"/>
                      <a:pt x="2" y="22"/>
                    </a:cubicBezTo>
                    <a:cubicBezTo>
                      <a:pt x="2" y="15"/>
                      <a:pt x="3" y="9"/>
                      <a:pt x="5" y="2"/>
                    </a:cubicBezTo>
                    <a:cubicBezTo>
                      <a:pt x="5" y="1"/>
                      <a:pt x="3" y="0"/>
                      <a:pt x="3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5" name="Freeform 443"/>
              <p:cNvSpPr/>
              <p:nvPr/>
            </p:nvSpPr>
            <p:spPr bwMode="auto">
              <a:xfrm>
                <a:off x="4000" y="3398"/>
                <a:ext cx="21" cy="65"/>
              </a:xfrm>
              <a:custGeom>
                <a:avLst/>
                <a:gdLst>
                  <a:gd name="T0" fmla="*/ 5 w 8"/>
                  <a:gd name="T1" fmla="*/ 1 h 24"/>
                  <a:gd name="T2" fmla="*/ 1 w 8"/>
                  <a:gd name="T3" fmla="*/ 22 h 24"/>
                  <a:gd name="T4" fmla="*/ 3 w 8"/>
                  <a:gd name="T5" fmla="*/ 23 h 24"/>
                  <a:gd name="T6" fmla="*/ 7 w 8"/>
                  <a:gd name="T7" fmla="*/ 1 h 24"/>
                  <a:gd name="T8" fmla="*/ 5 w 8"/>
                  <a:gd name="T9" fmla="*/ 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24">
                    <a:moveTo>
                      <a:pt x="5" y="1"/>
                    </a:moveTo>
                    <a:cubicBezTo>
                      <a:pt x="5" y="9"/>
                      <a:pt x="4" y="15"/>
                      <a:pt x="1" y="22"/>
                    </a:cubicBezTo>
                    <a:cubicBezTo>
                      <a:pt x="0" y="23"/>
                      <a:pt x="3" y="24"/>
                      <a:pt x="3" y="23"/>
                    </a:cubicBezTo>
                    <a:cubicBezTo>
                      <a:pt x="6" y="16"/>
                      <a:pt x="8" y="9"/>
                      <a:pt x="7" y="1"/>
                    </a:cubicBezTo>
                    <a:cubicBezTo>
                      <a:pt x="7" y="0"/>
                      <a:pt x="4" y="0"/>
                      <a:pt x="5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6" name="Freeform 444"/>
              <p:cNvSpPr/>
              <p:nvPr/>
            </p:nvSpPr>
            <p:spPr bwMode="auto">
              <a:xfrm>
                <a:off x="3813" y="3599"/>
                <a:ext cx="104" cy="8"/>
              </a:xfrm>
              <a:custGeom>
                <a:avLst/>
                <a:gdLst>
                  <a:gd name="T0" fmla="*/ 1 w 39"/>
                  <a:gd name="T1" fmla="*/ 3 h 3"/>
                  <a:gd name="T2" fmla="*/ 38 w 39"/>
                  <a:gd name="T3" fmla="*/ 3 h 3"/>
                  <a:gd name="T4" fmla="*/ 38 w 39"/>
                  <a:gd name="T5" fmla="*/ 0 h 3"/>
                  <a:gd name="T6" fmla="*/ 1 w 39"/>
                  <a:gd name="T7" fmla="*/ 0 h 3"/>
                  <a:gd name="T8" fmla="*/ 1 w 39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">
                    <a:moveTo>
                      <a:pt x="1" y="3"/>
                    </a:moveTo>
                    <a:cubicBezTo>
                      <a:pt x="14" y="3"/>
                      <a:pt x="26" y="3"/>
                      <a:pt x="38" y="3"/>
                    </a:cubicBezTo>
                    <a:cubicBezTo>
                      <a:pt x="39" y="3"/>
                      <a:pt x="39" y="0"/>
                      <a:pt x="38" y="0"/>
                    </a:cubicBezTo>
                    <a:cubicBezTo>
                      <a:pt x="26" y="0"/>
                      <a:pt x="14" y="1"/>
                      <a:pt x="1" y="0"/>
                    </a:cubicBezTo>
                    <a:cubicBezTo>
                      <a:pt x="0" y="0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7" name="Freeform 445"/>
              <p:cNvSpPr/>
              <p:nvPr/>
            </p:nvSpPr>
            <p:spPr bwMode="auto">
              <a:xfrm>
                <a:off x="3901" y="3586"/>
                <a:ext cx="22" cy="37"/>
              </a:xfrm>
              <a:custGeom>
                <a:avLst/>
                <a:gdLst>
                  <a:gd name="T0" fmla="*/ 1 w 8"/>
                  <a:gd name="T1" fmla="*/ 3 h 14"/>
                  <a:gd name="T2" fmla="*/ 5 w 8"/>
                  <a:gd name="T3" fmla="*/ 7 h 14"/>
                  <a:gd name="T4" fmla="*/ 1 w 8"/>
                  <a:gd name="T5" fmla="*/ 11 h 14"/>
                  <a:gd name="T6" fmla="*/ 3 w 8"/>
                  <a:gd name="T7" fmla="*/ 13 h 14"/>
                  <a:gd name="T8" fmla="*/ 7 w 8"/>
                  <a:gd name="T9" fmla="*/ 7 h 14"/>
                  <a:gd name="T10" fmla="*/ 3 w 8"/>
                  <a:gd name="T11" fmla="*/ 1 h 14"/>
                  <a:gd name="T12" fmla="*/ 1 w 8"/>
                  <a:gd name="T13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4">
                    <a:moveTo>
                      <a:pt x="1" y="3"/>
                    </a:moveTo>
                    <a:cubicBezTo>
                      <a:pt x="3" y="4"/>
                      <a:pt x="5" y="5"/>
                      <a:pt x="5" y="7"/>
                    </a:cubicBezTo>
                    <a:cubicBezTo>
                      <a:pt x="5" y="9"/>
                      <a:pt x="3" y="10"/>
                      <a:pt x="1" y="11"/>
                    </a:cubicBezTo>
                    <a:cubicBezTo>
                      <a:pt x="0" y="12"/>
                      <a:pt x="1" y="14"/>
                      <a:pt x="3" y="13"/>
                    </a:cubicBezTo>
                    <a:cubicBezTo>
                      <a:pt x="5" y="12"/>
                      <a:pt x="7" y="10"/>
                      <a:pt x="7" y="7"/>
                    </a:cubicBezTo>
                    <a:cubicBezTo>
                      <a:pt x="8" y="4"/>
                      <a:pt x="5" y="2"/>
                      <a:pt x="3" y="1"/>
                    </a:cubicBezTo>
                    <a:cubicBezTo>
                      <a:pt x="1" y="0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8" name="Freeform 446"/>
              <p:cNvSpPr/>
              <p:nvPr/>
            </p:nvSpPr>
            <p:spPr bwMode="auto">
              <a:xfrm>
                <a:off x="3800" y="3583"/>
                <a:ext cx="29" cy="35"/>
              </a:xfrm>
              <a:custGeom>
                <a:avLst/>
                <a:gdLst>
                  <a:gd name="T0" fmla="*/ 8 w 11"/>
                  <a:gd name="T1" fmla="*/ 1 h 13"/>
                  <a:gd name="T2" fmla="*/ 0 w 11"/>
                  <a:gd name="T3" fmla="*/ 9 h 13"/>
                  <a:gd name="T4" fmla="*/ 1 w 11"/>
                  <a:gd name="T5" fmla="*/ 10 h 13"/>
                  <a:gd name="T6" fmla="*/ 9 w 11"/>
                  <a:gd name="T7" fmla="*/ 13 h 13"/>
                  <a:gd name="T8" fmla="*/ 9 w 11"/>
                  <a:gd name="T9" fmla="*/ 11 h 13"/>
                  <a:gd name="T10" fmla="*/ 1 w 11"/>
                  <a:gd name="T11" fmla="*/ 8 h 13"/>
                  <a:gd name="T12" fmla="*/ 2 w 11"/>
                  <a:gd name="T13" fmla="*/ 10 h 13"/>
                  <a:gd name="T14" fmla="*/ 9 w 11"/>
                  <a:gd name="T15" fmla="*/ 3 h 13"/>
                  <a:gd name="T16" fmla="*/ 8 w 11"/>
                  <a:gd name="T17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3">
                    <a:moveTo>
                      <a:pt x="8" y="1"/>
                    </a:moveTo>
                    <a:cubicBezTo>
                      <a:pt x="5" y="3"/>
                      <a:pt x="3" y="6"/>
                      <a:pt x="0" y="9"/>
                    </a:cubicBezTo>
                    <a:cubicBezTo>
                      <a:pt x="0" y="9"/>
                      <a:pt x="0" y="10"/>
                      <a:pt x="1" y="10"/>
                    </a:cubicBezTo>
                    <a:cubicBezTo>
                      <a:pt x="4" y="11"/>
                      <a:pt x="6" y="13"/>
                      <a:pt x="9" y="13"/>
                    </a:cubicBezTo>
                    <a:cubicBezTo>
                      <a:pt x="11" y="13"/>
                      <a:pt x="11" y="11"/>
                      <a:pt x="9" y="11"/>
                    </a:cubicBezTo>
                    <a:cubicBezTo>
                      <a:pt x="6" y="11"/>
                      <a:pt x="4" y="9"/>
                      <a:pt x="1" y="8"/>
                    </a:cubicBezTo>
                    <a:cubicBezTo>
                      <a:pt x="1" y="9"/>
                      <a:pt x="2" y="10"/>
                      <a:pt x="2" y="10"/>
                    </a:cubicBezTo>
                    <a:cubicBezTo>
                      <a:pt x="4" y="8"/>
                      <a:pt x="6" y="5"/>
                      <a:pt x="9" y="3"/>
                    </a:cubicBezTo>
                    <a:cubicBezTo>
                      <a:pt x="10" y="2"/>
                      <a:pt x="9" y="0"/>
                      <a:pt x="8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9" name="Freeform 447"/>
              <p:cNvSpPr/>
              <p:nvPr/>
            </p:nvSpPr>
            <p:spPr bwMode="auto">
              <a:xfrm>
                <a:off x="3995" y="3388"/>
                <a:ext cx="29" cy="29"/>
              </a:xfrm>
              <a:custGeom>
                <a:avLst/>
                <a:gdLst>
                  <a:gd name="T0" fmla="*/ 2 w 11"/>
                  <a:gd name="T1" fmla="*/ 7 h 11"/>
                  <a:gd name="T2" fmla="*/ 5 w 11"/>
                  <a:gd name="T3" fmla="*/ 2 h 11"/>
                  <a:gd name="T4" fmla="*/ 3 w 11"/>
                  <a:gd name="T5" fmla="*/ 2 h 11"/>
                  <a:gd name="T6" fmla="*/ 8 w 11"/>
                  <a:gd name="T7" fmla="*/ 9 h 11"/>
                  <a:gd name="T8" fmla="*/ 11 w 11"/>
                  <a:gd name="T9" fmla="*/ 9 h 11"/>
                  <a:gd name="T10" fmla="*/ 5 w 11"/>
                  <a:gd name="T11" fmla="*/ 0 h 11"/>
                  <a:gd name="T12" fmla="*/ 4 w 11"/>
                  <a:gd name="T13" fmla="*/ 0 h 11"/>
                  <a:gd name="T14" fmla="*/ 1 w 11"/>
                  <a:gd name="T15" fmla="*/ 3 h 11"/>
                  <a:gd name="T16" fmla="*/ 0 w 11"/>
                  <a:gd name="T17" fmla="*/ 6 h 11"/>
                  <a:gd name="T18" fmla="*/ 2 w 11"/>
                  <a:gd name="T19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" h="11">
                    <a:moveTo>
                      <a:pt x="2" y="7"/>
                    </a:moveTo>
                    <a:cubicBezTo>
                      <a:pt x="3" y="5"/>
                      <a:pt x="3" y="3"/>
                      <a:pt x="5" y="2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5" y="4"/>
                      <a:pt x="7" y="6"/>
                      <a:pt x="8" y="9"/>
                    </a:cubicBezTo>
                    <a:cubicBezTo>
                      <a:pt x="9" y="11"/>
                      <a:pt x="11" y="10"/>
                      <a:pt x="11" y="9"/>
                    </a:cubicBezTo>
                    <a:cubicBezTo>
                      <a:pt x="9" y="5"/>
                      <a:pt x="7" y="3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2" y="1"/>
                      <a:pt x="2" y="1"/>
                      <a:pt x="1" y="3"/>
                    </a:cubicBezTo>
                    <a:cubicBezTo>
                      <a:pt x="1" y="4"/>
                      <a:pt x="1" y="5"/>
                      <a:pt x="0" y="6"/>
                    </a:cubicBezTo>
                    <a:cubicBezTo>
                      <a:pt x="0" y="7"/>
                      <a:pt x="2" y="8"/>
                      <a:pt x="2" y="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0" name="Freeform 448"/>
              <p:cNvSpPr/>
              <p:nvPr/>
            </p:nvSpPr>
            <p:spPr bwMode="auto">
              <a:xfrm>
                <a:off x="3672" y="3428"/>
                <a:ext cx="48" cy="35"/>
              </a:xfrm>
              <a:custGeom>
                <a:avLst/>
                <a:gdLst>
                  <a:gd name="T0" fmla="*/ 1 w 18"/>
                  <a:gd name="T1" fmla="*/ 5 h 13"/>
                  <a:gd name="T2" fmla="*/ 8 w 18"/>
                  <a:gd name="T3" fmla="*/ 13 h 13"/>
                  <a:gd name="T4" fmla="*/ 10 w 18"/>
                  <a:gd name="T5" fmla="*/ 13 h 13"/>
                  <a:gd name="T6" fmla="*/ 18 w 18"/>
                  <a:gd name="T7" fmla="*/ 2 h 13"/>
                  <a:gd name="T8" fmla="*/ 15 w 18"/>
                  <a:gd name="T9" fmla="*/ 2 h 13"/>
                  <a:gd name="T10" fmla="*/ 8 w 18"/>
                  <a:gd name="T11" fmla="*/ 11 h 13"/>
                  <a:gd name="T12" fmla="*/ 10 w 18"/>
                  <a:gd name="T13" fmla="*/ 12 h 13"/>
                  <a:gd name="T14" fmla="*/ 3 w 18"/>
                  <a:gd name="T15" fmla="*/ 4 h 13"/>
                  <a:gd name="T16" fmla="*/ 1 w 18"/>
                  <a:gd name="T17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13">
                    <a:moveTo>
                      <a:pt x="1" y="5"/>
                    </a:moveTo>
                    <a:cubicBezTo>
                      <a:pt x="3" y="8"/>
                      <a:pt x="7" y="10"/>
                      <a:pt x="8" y="13"/>
                    </a:cubicBezTo>
                    <a:cubicBezTo>
                      <a:pt x="9" y="13"/>
                      <a:pt x="10" y="13"/>
                      <a:pt x="10" y="13"/>
                    </a:cubicBezTo>
                    <a:cubicBezTo>
                      <a:pt x="13" y="10"/>
                      <a:pt x="16" y="7"/>
                      <a:pt x="18" y="2"/>
                    </a:cubicBezTo>
                    <a:cubicBezTo>
                      <a:pt x="18" y="1"/>
                      <a:pt x="16" y="0"/>
                      <a:pt x="15" y="2"/>
                    </a:cubicBezTo>
                    <a:cubicBezTo>
                      <a:pt x="14" y="6"/>
                      <a:pt x="11" y="9"/>
                      <a:pt x="8" y="11"/>
                    </a:cubicBezTo>
                    <a:cubicBezTo>
                      <a:pt x="9" y="11"/>
                      <a:pt x="10" y="11"/>
                      <a:pt x="10" y="12"/>
                    </a:cubicBezTo>
                    <a:cubicBezTo>
                      <a:pt x="9" y="8"/>
                      <a:pt x="5" y="7"/>
                      <a:pt x="3" y="4"/>
                    </a:cubicBezTo>
                    <a:cubicBezTo>
                      <a:pt x="2" y="3"/>
                      <a:pt x="0" y="4"/>
                      <a:pt x="1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1" name="Freeform 449"/>
              <p:cNvSpPr/>
              <p:nvPr/>
            </p:nvSpPr>
            <p:spPr bwMode="auto">
              <a:xfrm>
                <a:off x="3688" y="3372"/>
                <a:ext cx="37" cy="26"/>
              </a:xfrm>
              <a:custGeom>
                <a:avLst/>
                <a:gdLst>
                  <a:gd name="T0" fmla="*/ 2 w 14"/>
                  <a:gd name="T1" fmla="*/ 8 h 10"/>
                  <a:gd name="T2" fmla="*/ 9 w 14"/>
                  <a:gd name="T3" fmla="*/ 3 h 10"/>
                  <a:gd name="T4" fmla="*/ 8 w 14"/>
                  <a:gd name="T5" fmla="*/ 2 h 10"/>
                  <a:gd name="T6" fmla="*/ 12 w 14"/>
                  <a:gd name="T7" fmla="*/ 9 h 10"/>
                  <a:gd name="T8" fmla="*/ 14 w 14"/>
                  <a:gd name="T9" fmla="*/ 9 h 10"/>
                  <a:gd name="T10" fmla="*/ 9 w 14"/>
                  <a:gd name="T11" fmla="*/ 1 h 10"/>
                  <a:gd name="T12" fmla="*/ 8 w 14"/>
                  <a:gd name="T13" fmla="*/ 0 h 10"/>
                  <a:gd name="T14" fmla="*/ 0 w 14"/>
                  <a:gd name="T15" fmla="*/ 7 h 10"/>
                  <a:gd name="T16" fmla="*/ 2 w 14"/>
                  <a:gd name="T17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10">
                    <a:moveTo>
                      <a:pt x="2" y="8"/>
                    </a:moveTo>
                    <a:cubicBezTo>
                      <a:pt x="4" y="5"/>
                      <a:pt x="6" y="3"/>
                      <a:pt x="9" y="3"/>
                    </a:cubicBezTo>
                    <a:cubicBezTo>
                      <a:pt x="9" y="2"/>
                      <a:pt x="8" y="2"/>
                      <a:pt x="8" y="2"/>
                    </a:cubicBezTo>
                    <a:cubicBezTo>
                      <a:pt x="10" y="4"/>
                      <a:pt x="12" y="6"/>
                      <a:pt x="12" y="9"/>
                    </a:cubicBezTo>
                    <a:cubicBezTo>
                      <a:pt x="12" y="10"/>
                      <a:pt x="14" y="10"/>
                      <a:pt x="14" y="9"/>
                    </a:cubicBezTo>
                    <a:cubicBezTo>
                      <a:pt x="14" y="5"/>
                      <a:pt x="12" y="3"/>
                      <a:pt x="9" y="1"/>
                    </a:cubicBezTo>
                    <a:cubicBezTo>
                      <a:pt x="9" y="0"/>
                      <a:pt x="9" y="0"/>
                      <a:pt x="8" y="0"/>
                    </a:cubicBezTo>
                    <a:cubicBezTo>
                      <a:pt x="5" y="1"/>
                      <a:pt x="2" y="4"/>
                      <a:pt x="0" y="7"/>
                    </a:cubicBezTo>
                    <a:cubicBezTo>
                      <a:pt x="0" y="9"/>
                      <a:pt x="2" y="9"/>
                      <a:pt x="2" y="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2" name="Freeform 450"/>
              <p:cNvSpPr/>
              <p:nvPr/>
            </p:nvSpPr>
            <p:spPr bwMode="auto">
              <a:xfrm>
                <a:off x="3763" y="3235"/>
                <a:ext cx="37" cy="35"/>
              </a:xfrm>
              <a:custGeom>
                <a:avLst/>
                <a:gdLst>
                  <a:gd name="T0" fmla="*/ 10 w 14"/>
                  <a:gd name="T1" fmla="*/ 1 h 13"/>
                  <a:gd name="T2" fmla="*/ 0 w 14"/>
                  <a:gd name="T3" fmla="*/ 8 h 13"/>
                  <a:gd name="T4" fmla="*/ 1 w 14"/>
                  <a:gd name="T5" fmla="*/ 9 h 13"/>
                  <a:gd name="T6" fmla="*/ 12 w 14"/>
                  <a:gd name="T7" fmla="*/ 13 h 13"/>
                  <a:gd name="T8" fmla="*/ 12 w 14"/>
                  <a:gd name="T9" fmla="*/ 11 h 13"/>
                  <a:gd name="T10" fmla="*/ 2 w 14"/>
                  <a:gd name="T11" fmla="*/ 7 h 13"/>
                  <a:gd name="T12" fmla="*/ 2 w 14"/>
                  <a:gd name="T13" fmla="*/ 9 h 13"/>
                  <a:gd name="T14" fmla="*/ 11 w 14"/>
                  <a:gd name="T15" fmla="*/ 3 h 13"/>
                  <a:gd name="T16" fmla="*/ 10 w 14"/>
                  <a:gd name="T17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13">
                    <a:moveTo>
                      <a:pt x="10" y="1"/>
                    </a:moveTo>
                    <a:cubicBezTo>
                      <a:pt x="6" y="2"/>
                      <a:pt x="3" y="4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4" y="11"/>
                      <a:pt x="8" y="13"/>
                      <a:pt x="12" y="13"/>
                    </a:cubicBezTo>
                    <a:cubicBezTo>
                      <a:pt x="14" y="13"/>
                      <a:pt x="14" y="11"/>
                      <a:pt x="12" y="11"/>
                    </a:cubicBezTo>
                    <a:cubicBezTo>
                      <a:pt x="9" y="10"/>
                      <a:pt x="5" y="9"/>
                      <a:pt x="2" y="7"/>
                    </a:cubicBezTo>
                    <a:cubicBezTo>
                      <a:pt x="2" y="8"/>
                      <a:pt x="2" y="8"/>
                      <a:pt x="2" y="9"/>
                    </a:cubicBezTo>
                    <a:cubicBezTo>
                      <a:pt x="4" y="5"/>
                      <a:pt x="7" y="4"/>
                      <a:pt x="11" y="3"/>
                    </a:cubicBezTo>
                    <a:cubicBezTo>
                      <a:pt x="12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3" name="Freeform 451"/>
              <p:cNvSpPr/>
              <p:nvPr/>
            </p:nvSpPr>
            <p:spPr bwMode="auto">
              <a:xfrm>
                <a:off x="3869" y="3233"/>
                <a:ext cx="38" cy="37"/>
              </a:xfrm>
              <a:custGeom>
                <a:avLst/>
                <a:gdLst>
                  <a:gd name="T0" fmla="*/ 2 w 14"/>
                  <a:gd name="T1" fmla="*/ 3 h 14"/>
                  <a:gd name="T2" fmla="*/ 12 w 14"/>
                  <a:gd name="T3" fmla="*/ 10 h 14"/>
                  <a:gd name="T4" fmla="*/ 12 w 14"/>
                  <a:gd name="T5" fmla="*/ 8 h 14"/>
                  <a:gd name="T6" fmla="*/ 4 w 14"/>
                  <a:gd name="T7" fmla="*/ 12 h 14"/>
                  <a:gd name="T8" fmla="*/ 4 w 14"/>
                  <a:gd name="T9" fmla="*/ 14 h 14"/>
                  <a:gd name="T10" fmla="*/ 14 w 14"/>
                  <a:gd name="T11" fmla="*/ 10 h 14"/>
                  <a:gd name="T12" fmla="*/ 14 w 14"/>
                  <a:gd name="T13" fmla="*/ 8 h 14"/>
                  <a:gd name="T14" fmla="*/ 3 w 14"/>
                  <a:gd name="T15" fmla="*/ 1 h 14"/>
                  <a:gd name="T16" fmla="*/ 2 w 14"/>
                  <a:gd name="T17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14">
                    <a:moveTo>
                      <a:pt x="2" y="3"/>
                    </a:moveTo>
                    <a:cubicBezTo>
                      <a:pt x="5" y="5"/>
                      <a:pt x="9" y="8"/>
                      <a:pt x="12" y="10"/>
                    </a:cubicBezTo>
                    <a:cubicBezTo>
                      <a:pt x="12" y="9"/>
                      <a:pt x="12" y="9"/>
                      <a:pt x="12" y="8"/>
                    </a:cubicBezTo>
                    <a:cubicBezTo>
                      <a:pt x="10" y="10"/>
                      <a:pt x="7" y="11"/>
                      <a:pt x="4" y="12"/>
                    </a:cubicBezTo>
                    <a:cubicBezTo>
                      <a:pt x="2" y="12"/>
                      <a:pt x="3" y="14"/>
                      <a:pt x="4" y="14"/>
                    </a:cubicBezTo>
                    <a:cubicBezTo>
                      <a:pt x="8" y="13"/>
                      <a:pt x="11" y="12"/>
                      <a:pt x="14" y="10"/>
                    </a:cubicBezTo>
                    <a:cubicBezTo>
                      <a:pt x="14" y="9"/>
                      <a:pt x="14" y="8"/>
                      <a:pt x="14" y="8"/>
                    </a:cubicBezTo>
                    <a:cubicBezTo>
                      <a:pt x="10" y="6"/>
                      <a:pt x="7" y="3"/>
                      <a:pt x="3" y="1"/>
                    </a:cubicBezTo>
                    <a:cubicBezTo>
                      <a:pt x="1" y="0"/>
                      <a:pt x="0" y="2"/>
                      <a:pt x="2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4" name="Freeform 452"/>
              <p:cNvSpPr/>
              <p:nvPr/>
            </p:nvSpPr>
            <p:spPr bwMode="auto">
              <a:xfrm>
                <a:off x="3989" y="3447"/>
                <a:ext cx="40" cy="24"/>
              </a:xfrm>
              <a:custGeom>
                <a:avLst/>
                <a:gdLst>
                  <a:gd name="T0" fmla="*/ 1 w 15"/>
                  <a:gd name="T1" fmla="*/ 2 h 9"/>
                  <a:gd name="T2" fmla="*/ 4 w 15"/>
                  <a:gd name="T3" fmla="*/ 6 h 9"/>
                  <a:gd name="T4" fmla="*/ 8 w 15"/>
                  <a:gd name="T5" fmla="*/ 9 h 9"/>
                  <a:gd name="T6" fmla="*/ 14 w 15"/>
                  <a:gd name="T7" fmla="*/ 3 h 9"/>
                  <a:gd name="T8" fmla="*/ 12 w 15"/>
                  <a:gd name="T9" fmla="*/ 2 h 9"/>
                  <a:gd name="T10" fmla="*/ 11 w 15"/>
                  <a:gd name="T11" fmla="*/ 5 h 9"/>
                  <a:gd name="T12" fmla="*/ 8 w 15"/>
                  <a:gd name="T13" fmla="*/ 7 h 9"/>
                  <a:gd name="T14" fmla="*/ 3 w 15"/>
                  <a:gd name="T15" fmla="*/ 1 h 9"/>
                  <a:gd name="T16" fmla="*/ 1 w 15"/>
                  <a:gd name="T17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9">
                    <a:moveTo>
                      <a:pt x="1" y="2"/>
                    </a:moveTo>
                    <a:cubicBezTo>
                      <a:pt x="2" y="4"/>
                      <a:pt x="3" y="5"/>
                      <a:pt x="4" y="6"/>
                    </a:cubicBezTo>
                    <a:cubicBezTo>
                      <a:pt x="5" y="7"/>
                      <a:pt x="7" y="9"/>
                      <a:pt x="8" y="9"/>
                    </a:cubicBezTo>
                    <a:cubicBezTo>
                      <a:pt x="11" y="9"/>
                      <a:pt x="13" y="5"/>
                      <a:pt x="14" y="3"/>
                    </a:cubicBezTo>
                    <a:cubicBezTo>
                      <a:pt x="15" y="1"/>
                      <a:pt x="13" y="1"/>
                      <a:pt x="12" y="2"/>
                    </a:cubicBezTo>
                    <a:cubicBezTo>
                      <a:pt x="12" y="3"/>
                      <a:pt x="11" y="4"/>
                      <a:pt x="11" y="5"/>
                    </a:cubicBezTo>
                    <a:cubicBezTo>
                      <a:pt x="10" y="5"/>
                      <a:pt x="8" y="7"/>
                      <a:pt x="8" y="7"/>
                    </a:cubicBezTo>
                    <a:cubicBezTo>
                      <a:pt x="6" y="5"/>
                      <a:pt x="4" y="3"/>
                      <a:pt x="3" y="1"/>
                    </a:cubicBezTo>
                    <a:cubicBezTo>
                      <a:pt x="2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5" name="Freeform 453"/>
              <p:cNvSpPr/>
              <p:nvPr/>
            </p:nvSpPr>
            <p:spPr bwMode="auto">
              <a:xfrm>
                <a:off x="3888" y="3463"/>
                <a:ext cx="35" cy="34"/>
              </a:xfrm>
              <a:custGeom>
                <a:avLst/>
                <a:gdLst>
                  <a:gd name="T0" fmla="*/ 4 w 13"/>
                  <a:gd name="T1" fmla="*/ 11 h 13"/>
                  <a:gd name="T2" fmla="*/ 3 w 13"/>
                  <a:gd name="T3" fmla="*/ 4 h 13"/>
                  <a:gd name="T4" fmla="*/ 2 w 13"/>
                  <a:gd name="T5" fmla="*/ 5 h 13"/>
                  <a:gd name="T6" fmla="*/ 11 w 13"/>
                  <a:gd name="T7" fmla="*/ 6 h 13"/>
                  <a:gd name="T8" fmla="*/ 12 w 13"/>
                  <a:gd name="T9" fmla="*/ 4 h 13"/>
                  <a:gd name="T10" fmla="*/ 3 w 13"/>
                  <a:gd name="T11" fmla="*/ 2 h 13"/>
                  <a:gd name="T12" fmla="*/ 0 w 13"/>
                  <a:gd name="T13" fmla="*/ 5 h 13"/>
                  <a:gd name="T14" fmla="*/ 2 w 13"/>
                  <a:gd name="T15" fmla="*/ 11 h 13"/>
                  <a:gd name="T16" fmla="*/ 4 w 13"/>
                  <a:gd name="T17" fmla="*/ 1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3">
                    <a:moveTo>
                      <a:pt x="4" y="11"/>
                    </a:moveTo>
                    <a:cubicBezTo>
                      <a:pt x="4" y="8"/>
                      <a:pt x="3" y="6"/>
                      <a:pt x="3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5" y="2"/>
                      <a:pt x="8" y="3"/>
                      <a:pt x="11" y="6"/>
                    </a:cubicBezTo>
                    <a:cubicBezTo>
                      <a:pt x="12" y="6"/>
                      <a:pt x="13" y="4"/>
                      <a:pt x="12" y="4"/>
                    </a:cubicBezTo>
                    <a:cubicBezTo>
                      <a:pt x="9" y="2"/>
                      <a:pt x="6" y="0"/>
                      <a:pt x="3" y="2"/>
                    </a:cubicBezTo>
                    <a:cubicBezTo>
                      <a:pt x="1" y="2"/>
                      <a:pt x="0" y="3"/>
                      <a:pt x="0" y="5"/>
                    </a:cubicBezTo>
                    <a:cubicBezTo>
                      <a:pt x="1" y="7"/>
                      <a:pt x="2" y="9"/>
                      <a:pt x="2" y="11"/>
                    </a:cubicBezTo>
                    <a:cubicBezTo>
                      <a:pt x="3" y="13"/>
                      <a:pt x="5" y="12"/>
                      <a:pt x="4" y="1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6" name="Freeform 454"/>
              <p:cNvSpPr/>
              <p:nvPr/>
            </p:nvSpPr>
            <p:spPr bwMode="auto">
              <a:xfrm>
                <a:off x="3776" y="3468"/>
                <a:ext cx="45" cy="32"/>
              </a:xfrm>
              <a:custGeom>
                <a:avLst/>
                <a:gdLst>
                  <a:gd name="T0" fmla="*/ 1 w 17"/>
                  <a:gd name="T1" fmla="*/ 3 h 12"/>
                  <a:gd name="T2" fmla="*/ 13 w 17"/>
                  <a:gd name="T3" fmla="*/ 9 h 12"/>
                  <a:gd name="T4" fmla="*/ 15 w 17"/>
                  <a:gd name="T5" fmla="*/ 10 h 12"/>
                  <a:gd name="T6" fmla="*/ 1 w 17"/>
                  <a:gd name="T7" fmla="*/ 1 h 12"/>
                  <a:gd name="T8" fmla="*/ 1 w 17"/>
                  <a:gd name="T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2">
                    <a:moveTo>
                      <a:pt x="1" y="3"/>
                    </a:moveTo>
                    <a:cubicBezTo>
                      <a:pt x="5" y="3"/>
                      <a:pt x="14" y="3"/>
                      <a:pt x="13" y="9"/>
                    </a:cubicBezTo>
                    <a:cubicBezTo>
                      <a:pt x="12" y="11"/>
                      <a:pt x="14" y="12"/>
                      <a:pt x="15" y="10"/>
                    </a:cubicBezTo>
                    <a:cubicBezTo>
                      <a:pt x="17" y="2"/>
                      <a:pt x="7" y="1"/>
                      <a:pt x="1" y="1"/>
                    </a:cubicBezTo>
                    <a:cubicBezTo>
                      <a:pt x="0" y="0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7" name="Freeform 455"/>
              <p:cNvSpPr/>
              <p:nvPr/>
            </p:nvSpPr>
            <p:spPr bwMode="auto">
              <a:xfrm>
                <a:off x="3795" y="3334"/>
                <a:ext cx="32" cy="30"/>
              </a:xfrm>
              <a:custGeom>
                <a:avLst/>
                <a:gdLst>
                  <a:gd name="T0" fmla="*/ 10 w 12"/>
                  <a:gd name="T1" fmla="*/ 2 h 11"/>
                  <a:gd name="T2" fmla="*/ 8 w 12"/>
                  <a:gd name="T3" fmla="*/ 8 h 11"/>
                  <a:gd name="T4" fmla="*/ 3 w 12"/>
                  <a:gd name="T5" fmla="*/ 7 h 11"/>
                  <a:gd name="T6" fmla="*/ 2 w 12"/>
                  <a:gd name="T7" fmla="*/ 9 h 11"/>
                  <a:gd name="T8" fmla="*/ 9 w 12"/>
                  <a:gd name="T9" fmla="*/ 10 h 11"/>
                  <a:gd name="T10" fmla="*/ 12 w 12"/>
                  <a:gd name="T11" fmla="*/ 2 h 11"/>
                  <a:gd name="T12" fmla="*/ 10 w 12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1">
                    <a:moveTo>
                      <a:pt x="10" y="2"/>
                    </a:moveTo>
                    <a:cubicBezTo>
                      <a:pt x="10" y="4"/>
                      <a:pt x="10" y="7"/>
                      <a:pt x="8" y="8"/>
                    </a:cubicBezTo>
                    <a:cubicBezTo>
                      <a:pt x="7" y="9"/>
                      <a:pt x="4" y="8"/>
                      <a:pt x="3" y="7"/>
                    </a:cubicBezTo>
                    <a:cubicBezTo>
                      <a:pt x="1" y="7"/>
                      <a:pt x="0" y="9"/>
                      <a:pt x="2" y="9"/>
                    </a:cubicBezTo>
                    <a:cubicBezTo>
                      <a:pt x="4" y="10"/>
                      <a:pt x="7" y="11"/>
                      <a:pt x="9" y="10"/>
                    </a:cubicBezTo>
                    <a:cubicBezTo>
                      <a:pt x="12" y="8"/>
                      <a:pt x="12" y="5"/>
                      <a:pt x="12" y="2"/>
                    </a:cubicBezTo>
                    <a:cubicBezTo>
                      <a:pt x="12" y="0"/>
                      <a:pt x="10" y="0"/>
                      <a:pt x="10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8" name="Freeform 456"/>
              <p:cNvSpPr/>
              <p:nvPr/>
            </p:nvSpPr>
            <p:spPr bwMode="auto">
              <a:xfrm>
                <a:off x="3867" y="3334"/>
                <a:ext cx="64" cy="35"/>
              </a:xfrm>
              <a:custGeom>
                <a:avLst/>
                <a:gdLst>
                  <a:gd name="T0" fmla="*/ 0 w 24"/>
                  <a:gd name="T1" fmla="*/ 2 h 13"/>
                  <a:gd name="T2" fmla="*/ 22 w 24"/>
                  <a:gd name="T3" fmla="*/ 10 h 13"/>
                  <a:gd name="T4" fmla="*/ 22 w 24"/>
                  <a:gd name="T5" fmla="*/ 8 h 13"/>
                  <a:gd name="T6" fmla="*/ 2 w 24"/>
                  <a:gd name="T7" fmla="*/ 2 h 13"/>
                  <a:gd name="T8" fmla="*/ 0 w 24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3">
                    <a:moveTo>
                      <a:pt x="0" y="2"/>
                    </a:moveTo>
                    <a:cubicBezTo>
                      <a:pt x="3" y="13"/>
                      <a:pt x="14" y="10"/>
                      <a:pt x="22" y="10"/>
                    </a:cubicBezTo>
                    <a:cubicBezTo>
                      <a:pt x="24" y="10"/>
                      <a:pt x="24" y="8"/>
                      <a:pt x="22" y="8"/>
                    </a:cubicBezTo>
                    <a:cubicBezTo>
                      <a:pt x="15" y="8"/>
                      <a:pt x="5" y="11"/>
                      <a:pt x="2" y="2"/>
                    </a:cubicBezTo>
                    <a:cubicBezTo>
                      <a:pt x="2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9" name="Freeform 457"/>
              <p:cNvSpPr/>
              <p:nvPr/>
            </p:nvSpPr>
            <p:spPr bwMode="auto">
              <a:xfrm>
                <a:off x="1451" y="1622"/>
                <a:ext cx="61" cy="67"/>
              </a:xfrm>
              <a:custGeom>
                <a:avLst/>
                <a:gdLst>
                  <a:gd name="T0" fmla="*/ 5 w 23"/>
                  <a:gd name="T1" fmla="*/ 18 h 25"/>
                  <a:gd name="T2" fmla="*/ 9 w 23"/>
                  <a:gd name="T3" fmla="*/ 4 h 25"/>
                  <a:gd name="T4" fmla="*/ 20 w 23"/>
                  <a:gd name="T5" fmla="*/ 14 h 25"/>
                  <a:gd name="T6" fmla="*/ 13 w 23"/>
                  <a:gd name="T7" fmla="*/ 22 h 25"/>
                  <a:gd name="T8" fmla="*/ 5 w 23"/>
                  <a:gd name="T9" fmla="*/ 15 h 25"/>
                  <a:gd name="T10" fmla="*/ 3 w 23"/>
                  <a:gd name="T11" fmla="*/ 15 h 25"/>
                  <a:gd name="T12" fmla="*/ 13 w 23"/>
                  <a:gd name="T13" fmla="*/ 24 h 25"/>
                  <a:gd name="T14" fmla="*/ 22 w 23"/>
                  <a:gd name="T15" fmla="*/ 13 h 25"/>
                  <a:gd name="T16" fmla="*/ 8 w 23"/>
                  <a:gd name="T17" fmla="*/ 2 h 25"/>
                  <a:gd name="T18" fmla="*/ 3 w 23"/>
                  <a:gd name="T19" fmla="*/ 19 h 25"/>
                  <a:gd name="T20" fmla="*/ 5 w 23"/>
                  <a:gd name="T21" fmla="*/ 1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25">
                    <a:moveTo>
                      <a:pt x="5" y="18"/>
                    </a:moveTo>
                    <a:cubicBezTo>
                      <a:pt x="2" y="13"/>
                      <a:pt x="3" y="6"/>
                      <a:pt x="9" y="4"/>
                    </a:cubicBezTo>
                    <a:cubicBezTo>
                      <a:pt x="15" y="2"/>
                      <a:pt x="19" y="9"/>
                      <a:pt x="20" y="14"/>
                    </a:cubicBezTo>
                    <a:cubicBezTo>
                      <a:pt x="20" y="18"/>
                      <a:pt x="17" y="22"/>
                      <a:pt x="13" y="22"/>
                    </a:cubicBezTo>
                    <a:cubicBezTo>
                      <a:pt x="8" y="23"/>
                      <a:pt x="5" y="19"/>
                      <a:pt x="5" y="15"/>
                    </a:cubicBezTo>
                    <a:cubicBezTo>
                      <a:pt x="5" y="13"/>
                      <a:pt x="3" y="13"/>
                      <a:pt x="3" y="15"/>
                    </a:cubicBezTo>
                    <a:cubicBezTo>
                      <a:pt x="3" y="21"/>
                      <a:pt x="7" y="25"/>
                      <a:pt x="13" y="24"/>
                    </a:cubicBezTo>
                    <a:cubicBezTo>
                      <a:pt x="19" y="24"/>
                      <a:pt x="23" y="19"/>
                      <a:pt x="22" y="13"/>
                    </a:cubicBezTo>
                    <a:cubicBezTo>
                      <a:pt x="21" y="6"/>
                      <a:pt x="15" y="0"/>
                      <a:pt x="8" y="2"/>
                    </a:cubicBezTo>
                    <a:cubicBezTo>
                      <a:pt x="1" y="5"/>
                      <a:pt x="0" y="13"/>
                      <a:pt x="3" y="19"/>
                    </a:cubicBezTo>
                    <a:cubicBezTo>
                      <a:pt x="4" y="20"/>
                      <a:pt x="6" y="19"/>
                      <a:pt x="5" y="1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0" name="Freeform 458"/>
              <p:cNvSpPr/>
              <p:nvPr/>
            </p:nvSpPr>
            <p:spPr bwMode="auto">
              <a:xfrm>
                <a:off x="1440" y="1662"/>
                <a:ext cx="88" cy="81"/>
              </a:xfrm>
              <a:custGeom>
                <a:avLst/>
                <a:gdLst>
                  <a:gd name="T0" fmla="*/ 3 w 33"/>
                  <a:gd name="T1" fmla="*/ 29 h 30"/>
                  <a:gd name="T2" fmla="*/ 25 w 33"/>
                  <a:gd name="T3" fmla="*/ 8 h 30"/>
                  <a:gd name="T4" fmla="*/ 30 w 33"/>
                  <a:gd name="T5" fmla="*/ 25 h 30"/>
                  <a:gd name="T6" fmla="*/ 25 w 33"/>
                  <a:gd name="T7" fmla="*/ 27 h 30"/>
                  <a:gd name="T8" fmla="*/ 19 w 33"/>
                  <a:gd name="T9" fmla="*/ 27 h 30"/>
                  <a:gd name="T10" fmla="*/ 3 w 33"/>
                  <a:gd name="T11" fmla="*/ 27 h 30"/>
                  <a:gd name="T12" fmla="*/ 3 w 33"/>
                  <a:gd name="T13" fmla="*/ 29 h 30"/>
                  <a:gd name="T14" fmla="*/ 32 w 33"/>
                  <a:gd name="T15" fmla="*/ 28 h 30"/>
                  <a:gd name="T16" fmla="*/ 33 w 33"/>
                  <a:gd name="T17" fmla="*/ 27 h 30"/>
                  <a:gd name="T18" fmla="*/ 18 w 33"/>
                  <a:gd name="T19" fmla="*/ 5 h 30"/>
                  <a:gd name="T20" fmla="*/ 0 w 33"/>
                  <a:gd name="T21" fmla="*/ 29 h 30"/>
                  <a:gd name="T22" fmla="*/ 3 w 33"/>
                  <a:gd name="T23" fmla="*/ 29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3" h="30">
                    <a:moveTo>
                      <a:pt x="3" y="29"/>
                    </a:moveTo>
                    <a:cubicBezTo>
                      <a:pt x="3" y="22"/>
                      <a:pt x="17" y="1"/>
                      <a:pt x="25" y="8"/>
                    </a:cubicBezTo>
                    <a:cubicBezTo>
                      <a:pt x="29" y="12"/>
                      <a:pt x="29" y="20"/>
                      <a:pt x="30" y="25"/>
                    </a:cubicBezTo>
                    <a:cubicBezTo>
                      <a:pt x="30" y="27"/>
                      <a:pt x="27" y="27"/>
                      <a:pt x="25" y="27"/>
                    </a:cubicBezTo>
                    <a:cubicBezTo>
                      <a:pt x="23" y="27"/>
                      <a:pt x="21" y="27"/>
                      <a:pt x="19" y="27"/>
                    </a:cubicBezTo>
                    <a:cubicBezTo>
                      <a:pt x="13" y="27"/>
                      <a:pt x="8" y="27"/>
                      <a:pt x="3" y="27"/>
                    </a:cubicBezTo>
                    <a:cubicBezTo>
                      <a:pt x="2" y="27"/>
                      <a:pt x="2" y="29"/>
                      <a:pt x="3" y="29"/>
                    </a:cubicBezTo>
                    <a:cubicBezTo>
                      <a:pt x="13" y="29"/>
                      <a:pt x="22" y="30"/>
                      <a:pt x="32" y="28"/>
                    </a:cubicBezTo>
                    <a:cubicBezTo>
                      <a:pt x="32" y="28"/>
                      <a:pt x="33" y="27"/>
                      <a:pt x="33" y="27"/>
                    </a:cubicBezTo>
                    <a:cubicBezTo>
                      <a:pt x="31" y="20"/>
                      <a:pt x="30" y="0"/>
                      <a:pt x="18" y="5"/>
                    </a:cubicBezTo>
                    <a:cubicBezTo>
                      <a:pt x="10" y="8"/>
                      <a:pt x="1" y="21"/>
                      <a:pt x="0" y="29"/>
                    </a:cubicBezTo>
                    <a:cubicBezTo>
                      <a:pt x="0" y="30"/>
                      <a:pt x="3" y="30"/>
                      <a:pt x="3" y="29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1" name="Freeform 459"/>
              <p:cNvSpPr/>
              <p:nvPr/>
            </p:nvSpPr>
            <p:spPr bwMode="auto">
              <a:xfrm>
                <a:off x="1507" y="1563"/>
                <a:ext cx="90" cy="62"/>
              </a:xfrm>
              <a:custGeom>
                <a:avLst/>
                <a:gdLst>
                  <a:gd name="T0" fmla="*/ 3 w 34"/>
                  <a:gd name="T1" fmla="*/ 22 h 23"/>
                  <a:gd name="T2" fmla="*/ 32 w 34"/>
                  <a:gd name="T3" fmla="*/ 3 h 23"/>
                  <a:gd name="T4" fmla="*/ 31 w 34"/>
                  <a:gd name="T5" fmla="*/ 1 h 23"/>
                  <a:gd name="T6" fmla="*/ 1 w 34"/>
                  <a:gd name="T7" fmla="*/ 21 h 23"/>
                  <a:gd name="T8" fmla="*/ 3 w 34"/>
                  <a:gd name="T9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3">
                    <a:moveTo>
                      <a:pt x="3" y="22"/>
                    </a:moveTo>
                    <a:cubicBezTo>
                      <a:pt x="12" y="14"/>
                      <a:pt x="22" y="9"/>
                      <a:pt x="32" y="3"/>
                    </a:cubicBezTo>
                    <a:cubicBezTo>
                      <a:pt x="34" y="2"/>
                      <a:pt x="32" y="0"/>
                      <a:pt x="31" y="1"/>
                    </a:cubicBezTo>
                    <a:cubicBezTo>
                      <a:pt x="21" y="7"/>
                      <a:pt x="10" y="13"/>
                      <a:pt x="1" y="21"/>
                    </a:cubicBezTo>
                    <a:cubicBezTo>
                      <a:pt x="0" y="22"/>
                      <a:pt x="2" y="23"/>
                      <a:pt x="3" y="2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2" name="Freeform 460"/>
              <p:cNvSpPr/>
              <p:nvPr/>
            </p:nvSpPr>
            <p:spPr bwMode="auto">
              <a:xfrm>
                <a:off x="1592" y="1515"/>
                <a:ext cx="80" cy="64"/>
              </a:xfrm>
              <a:custGeom>
                <a:avLst/>
                <a:gdLst>
                  <a:gd name="T0" fmla="*/ 6 w 30"/>
                  <a:gd name="T1" fmla="*/ 14 h 24"/>
                  <a:gd name="T2" fmla="*/ 7 w 30"/>
                  <a:gd name="T3" fmla="*/ 5 h 24"/>
                  <a:gd name="T4" fmla="*/ 19 w 30"/>
                  <a:gd name="T5" fmla="*/ 6 h 24"/>
                  <a:gd name="T6" fmla="*/ 16 w 30"/>
                  <a:gd name="T7" fmla="*/ 16 h 24"/>
                  <a:gd name="T8" fmla="*/ 3 w 30"/>
                  <a:gd name="T9" fmla="*/ 14 h 24"/>
                  <a:gd name="T10" fmla="*/ 2 w 30"/>
                  <a:gd name="T11" fmla="*/ 16 h 24"/>
                  <a:gd name="T12" fmla="*/ 21 w 30"/>
                  <a:gd name="T13" fmla="*/ 4 h 24"/>
                  <a:gd name="T14" fmla="*/ 6 w 30"/>
                  <a:gd name="T15" fmla="*/ 3 h 24"/>
                  <a:gd name="T16" fmla="*/ 4 w 30"/>
                  <a:gd name="T17" fmla="*/ 16 h 24"/>
                  <a:gd name="T18" fmla="*/ 6 w 30"/>
                  <a:gd name="T19" fmla="*/ 1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24">
                    <a:moveTo>
                      <a:pt x="6" y="14"/>
                    </a:moveTo>
                    <a:cubicBezTo>
                      <a:pt x="3" y="11"/>
                      <a:pt x="3" y="7"/>
                      <a:pt x="7" y="5"/>
                    </a:cubicBezTo>
                    <a:cubicBezTo>
                      <a:pt x="11" y="3"/>
                      <a:pt x="16" y="3"/>
                      <a:pt x="19" y="6"/>
                    </a:cubicBezTo>
                    <a:cubicBezTo>
                      <a:pt x="23" y="10"/>
                      <a:pt x="20" y="14"/>
                      <a:pt x="16" y="16"/>
                    </a:cubicBezTo>
                    <a:cubicBezTo>
                      <a:pt x="12" y="18"/>
                      <a:pt x="6" y="18"/>
                      <a:pt x="3" y="14"/>
                    </a:cubicBezTo>
                    <a:cubicBezTo>
                      <a:pt x="2" y="13"/>
                      <a:pt x="1" y="15"/>
                      <a:pt x="2" y="16"/>
                    </a:cubicBezTo>
                    <a:cubicBezTo>
                      <a:pt x="10" y="24"/>
                      <a:pt x="30" y="15"/>
                      <a:pt x="21" y="4"/>
                    </a:cubicBezTo>
                    <a:cubicBezTo>
                      <a:pt x="17" y="0"/>
                      <a:pt x="10" y="1"/>
                      <a:pt x="6" y="3"/>
                    </a:cubicBezTo>
                    <a:cubicBezTo>
                      <a:pt x="0" y="6"/>
                      <a:pt x="1" y="12"/>
                      <a:pt x="4" y="16"/>
                    </a:cubicBezTo>
                    <a:cubicBezTo>
                      <a:pt x="5" y="17"/>
                      <a:pt x="7" y="15"/>
                      <a:pt x="6" y="1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3" name="Freeform 461"/>
              <p:cNvSpPr/>
              <p:nvPr/>
            </p:nvSpPr>
            <p:spPr bwMode="auto">
              <a:xfrm>
                <a:off x="1584" y="1553"/>
                <a:ext cx="75" cy="69"/>
              </a:xfrm>
              <a:custGeom>
                <a:avLst/>
                <a:gdLst>
                  <a:gd name="T0" fmla="*/ 5 w 28"/>
                  <a:gd name="T1" fmla="*/ 25 h 26"/>
                  <a:gd name="T2" fmla="*/ 9 w 28"/>
                  <a:gd name="T3" fmla="*/ 10 h 26"/>
                  <a:gd name="T4" fmla="*/ 15 w 28"/>
                  <a:gd name="T5" fmla="*/ 4 h 26"/>
                  <a:gd name="T6" fmla="*/ 23 w 28"/>
                  <a:gd name="T7" fmla="*/ 4 h 26"/>
                  <a:gd name="T8" fmla="*/ 23 w 28"/>
                  <a:gd name="T9" fmla="*/ 19 h 26"/>
                  <a:gd name="T10" fmla="*/ 2 w 28"/>
                  <a:gd name="T11" fmla="*/ 22 h 26"/>
                  <a:gd name="T12" fmla="*/ 2 w 28"/>
                  <a:gd name="T13" fmla="*/ 24 h 26"/>
                  <a:gd name="T14" fmla="*/ 26 w 28"/>
                  <a:gd name="T15" fmla="*/ 19 h 26"/>
                  <a:gd name="T16" fmla="*/ 24 w 28"/>
                  <a:gd name="T17" fmla="*/ 2 h 26"/>
                  <a:gd name="T18" fmla="*/ 18 w 28"/>
                  <a:gd name="T19" fmla="*/ 0 h 26"/>
                  <a:gd name="T20" fmla="*/ 9 w 28"/>
                  <a:gd name="T21" fmla="*/ 6 h 26"/>
                  <a:gd name="T22" fmla="*/ 3 w 28"/>
                  <a:gd name="T23" fmla="*/ 25 h 26"/>
                  <a:gd name="T24" fmla="*/ 5 w 28"/>
                  <a:gd name="T25" fmla="*/ 2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26">
                    <a:moveTo>
                      <a:pt x="5" y="25"/>
                    </a:moveTo>
                    <a:cubicBezTo>
                      <a:pt x="4" y="20"/>
                      <a:pt x="7" y="15"/>
                      <a:pt x="9" y="10"/>
                    </a:cubicBezTo>
                    <a:cubicBezTo>
                      <a:pt x="10" y="8"/>
                      <a:pt x="12" y="5"/>
                      <a:pt x="15" y="4"/>
                    </a:cubicBezTo>
                    <a:cubicBezTo>
                      <a:pt x="17" y="2"/>
                      <a:pt x="21" y="1"/>
                      <a:pt x="23" y="4"/>
                    </a:cubicBezTo>
                    <a:cubicBezTo>
                      <a:pt x="24" y="8"/>
                      <a:pt x="26" y="15"/>
                      <a:pt x="23" y="19"/>
                    </a:cubicBezTo>
                    <a:cubicBezTo>
                      <a:pt x="18" y="24"/>
                      <a:pt x="8" y="22"/>
                      <a:pt x="2" y="22"/>
                    </a:cubicBezTo>
                    <a:cubicBezTo>
                      <a:pt x="0" y="22"/>
                      <a:pt x="0" y="24"/>
                      <a:pt x="2" y="24"/>
                    </a:cubicBezTo>
                    <a:cubicBezTo>
                      <a:pt x="9" y="24"/>
                      <a:pt x="21" y="26"/>
                      <a:pt x="26" y="19"/>
                    </a:cubicBezTo>
                    <a:cubicBezTo>
                      <a:pt x="28" y="15"/>
                      <a:pt x="26" y="6"/>
                      <a:pt x="24" y="2"/>
                    </a:cubicBezTo>
                    <a:cubicBezTo>
                      <a:pt x="23" y="0"/>
                      <a:pt x="19" y="0"/>
                      <a:pt x="18" y="0"/>
                    </a:cubicBezTo>
                    <a:cubicBezTo>
                      <a:pt x="14" y="1"/>
                      <a:pt x="12" y="3"/>
                      <a:pt x="9" y="6"/>
                    </a:cubicBezTo>
                    <a:cubicBezTo>
                      <a:pt x="5" y="11"/>
                      <a:pt x="2" y="18"/>
                      <a:pt x="3" y="25"/>
                    </a:cubicBezTo>
                    <a:cubicBezTo>
                      <a:pt x="3" y="26"/>
                      <a:pt x="5" y="26"/>
                      <a:pt x="5" y="2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4" name="Freeform 462"/>
              <p:cNvSpPr/>
              <p:nvPr/>
            </p:nvSpPr>
            <p:spPr bwMode="auto">
              <a:xfrm>
                <a:off x="1371" y="1553"/>
                <a:ext cx="77" cy="69"/>
              </a:xfrm>
              <a:custGeom>
                <a:avLst/>
                <a:gdLst>
                  <a:gd name="T0" fmla="*/ 1 w 29"/>
                  <a:gd name="T1" fmla="*/ 3 h 26"/>
                  <a:gd name="T2" fmla="*/ 27 w 29"/>
                  <a:gd name="T3" fmla="*/ 25 h 26"/>
                  <a:gd name="T4" fmla="*/ 28 w 29"/>
                  <a:gd name="T5" fmla="*/ 23 h 26"/>
                  <a:gd name="T6" fmla="*/ 3 w 29"/>
                  <a:gd name="T7" fmla="*/ 1 h 26"/>
                  <a:gd name="T8" fmla="*/ 1 w 29"/>
                  <a:gd name="T9" fmla="*/ 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6">
                    <a:moveTo>
                      <a:pt x="1" y="3"/>
                    </a:moveTo>
                    <a:cubicBezTo>
                      <a:pt x="10" y="10"/>
                      <a:pt x="18" y="18"/>
                      <a:pt x="27" y="25"/>
                    </a:cubicBezTo>
                    <a:cubicBezTo>
                      <a:pt x="28" y="26"/>
                      <a:pt x="29" y="24"/>
                      <a:pt x="28" y="23"/>
                    </a:cubicBezTo>
                    <a:cubicBezTo>
                      <a:pt x="19" y="16"/>
                      <a:pt x="12" y="8"/>
                      <a:pt x="3" y="1"/>
                    </a:cubicBezTo>
                    <a:cubicBezTo>
                      <a:pt x="2" y="0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5" name="Freeform 463"/>
              <p:cNvSpPr/>
              <p:nvPr/>
            </p:nvSpPr>
            <p:spPr bwMode="auto">
              <a:xfrm>
                <a:off x="1293" y="1494"/>
                <a:ext cx="94" cy="64"/>
              </a:xfrm>
              <a:custGeom>
                <a:avLst/>
                <a:gdLst>
                  <a:gd name="T0" fmla="*/ 8 w 35"/>
                  <a:gd name="T1" fmla="*/ 21 h 24"/>
                  <a:gd name="T2" fmla="*/ 9 w 35"/>
                  <a:gd name="T3" fmla="*/ 6 h 24"/>
                  <a:gd name="T4" fmla="*/ 24 w 35"/>
                  <a:gd name="T5" fmla="*/ 10 h 24"/>
                  <a:gd name="T6" fmla="*/ 7 w 35"/>
                  <a:gd name="T7" fmla="*/ 21 h 24"/>
                  <a:gd name="T8" fmla="*/ 7 w 35"/>
                  <a:gd name="T9" fmla="*/ 23 h 24"/>
                  <a:gd name="T10" fmla="*/ 24 w 35"/>
                  <a:gd name="T11" fmla="*/ 7 h 24"/>
                  <a:gd name="T12" fmla="*/ 6 w 35"/>
                  <a:gd name="T13" fmla="*/ 5 h 24"/>
                  <a:gd name="T14" fmla="*/ 6 w 35"/>
                  <a:gd name="T15" fmla="*/ 23 h 24"/>
                  <a:gd name="T16" fmla="*/ 8 w 35"/>
                  <a:gd name="T17" fmla="*/ 2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24">
                    <a:moveTo>
                      <a:pt x="8" y="21"/>
                    </a:moveTo>
                    <a:cubicBezTo>
                      <a:pt x="3" y="16"/>
                      <a:pt x="3" y="10"/>
                      <a:pt x="9" y="6"/>
                    </a:cubicBezTo>
                    <a:cubicBezTo>
                      <a:pt x="14" y="2"/>
                      <a:pt x="21" y="6"/>
                      <a:pt x="24" y="10"/>
                    </a:cubicBezTo>
                    <a:cubicBezTo>
                      <a:pt x="30" y="18"/>
                      <a:pt x="11" y="21"/>
                      <a:pt x="7" y="21"/>
                    </a:cubicBezTo>
                    <a:cubicBezTo>
                      <a:pt x="5" y="21"/>
                      <a:pt x="5" y="23"/>
                      <a:pt x="7" y="23"/>
                    </a:cubicBezTo>
                    <a:cubicBezTo>
                      <a:pt x="15" y="23"/>
                      <a:pt x="35" y="18"/>
                      <a:pt x="24" y="7"/>
                    </a:cubicBezTo>
                    <a:cubicBezTo>
                      <a:pt x="19" y="2"/>
                      <a:pt x="12" y="0"/>
                      <a:pt x="6" y="5"/>
                    </a:cubicBezTo>
                    <a:cubicBezTo>
                      <a:pt x="0" y="10"/>
                      <a:pt x="1" y="17"/>
                      <a:pt x="6" y="23"/>
                    </a:cubicBezTo>
                    <a:cubicBezTo>
                      <a:pt x="7" y="24"/>
                      <a:pt x="9" y="22"/>
                      <a:pt x="8" y="2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6" name="Freeform 464"/>
              <p:cNvSpPr/>
              <p:nvPr/>
            </p:nvSpPr>
            <p:spPr bwMode="auto">
              <a:xfrm>
                <a:off x="1291" y="1539"/>
                <a:ext cx="72" cy="78"/>
              </a:xfrm>
              <a:custGeom>
                <a:avLst/>
                <a:gdLst>
                  <a:gd name="T0" fmla="*/ 4 w 27"/>
                  <a:gd name="T1" fmla="*/ 23 h 29"/>
                  <a:gd name="T2" fmla="*/ 10 w 27"/>
                  <a:gd name="T3" fmla="*/ 7 h 29"/>
                  <a:gd name="T4" fmla="*/ 23 w 27"/>
                  <a:gd name="T5" fmla="*/ 10 h 29"/>
                  <a:gd name="T6" fmla="*/ 24 w 27"/>
                  <a:gd name="T7" fmla="*/ 22 h 29"/>
                  <a:gd name="T8" fmla="*/ 5 w 27"/>
                  <a:gd name="T9" fmla="*/ 24 h 29"/>
                  <a:gd name="T10" fmla="*/ 5 w 27"/>
                  <a:gd name="T11" fmla="*/ 26 h 29"/>
                  <a:gd name="T12" fmla="*/ 26 w 27"/>
                  <a:gd name="T13" fmla="*/ 23 h 29"/>
                  <a:gd name="T14" fmla="*/ 26 w 27"/>
                  <a:gd name="T15" fmla="*/ 15 h 29"/>
                  <a:gd name="T16" fmla="*/ 25 w 27"/>
                  <a:gd name="T17" fmla="*/ 6 h 29"/>
                  <a:gd name="T18" fmla="*/ 10 w 27"/>
                  <a:gd name="T19" fmla="*/ 5 h 29"/>
                  <a:gd name="T20" fmla="*/ 2 w 27"/>
                  <a:gd name="T21" fmla="*/ 24 h 29"/>
                  <a:gd name="T22" fmla="*/ 4 w 27"/>
                  <a:gd name="T23" fmla="*/ 2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" h="29">
                    <a:moveTo>
                      <a:pt x="4" y="23"/>
                    </a:moveTo>
                    <a:cubicBezTo>
                      <a:pt x="3" y="17"/>
                      <a:pt x="6" y="11"/>
                      <a:pt x="10" y="7"/>
                    </a:cubicBezTo>
                    <a:cubicBezTo>
                      <a:pt x="15" y="4"/>
                      <a:pt x="22" y="3"/>
                      <a:pt x="23" y="10"/>
                    </a:cubicBezTo>
                    <a:cubicBezTo>
                      <a:pt x="24" y="12"/>
                      <a:pt x="26" y="20"/>
                      <a:pt x="24" y="22"/>
                    </a:cubicBezTo>
                    <a:cubicBezTo>
                      <a:pt x="20" y="26"/>
                      <a:pt x="10" y="24"/>
                      <a:pt x="5" y="24"/>
                    </a:cubicBezTo>
                    <a:cubicBezTo>
                      <a:pt x="4" y="24"/>
                      <a:pt x="4" y="26"/>
                      <a:pt x="5" y="26"/>
                    </a:cubicBezTo>
                    <a:cubicBezTo>
                      <a:pt x="11" y="26"/>
                      <a:pt x="22" y="29"/>
                      <a:pt x="26" y="23"/>
                    </a:cubicBezTo>
                    <a:cubicBezTo>
                      <a:pt x="27" y="21"/>
                      <a:pt x="26" y="17"/>
                      <a:pt x="26" y="15"/>
                    </a:cubicBezTo>
                    <a:cubicBezTo>
                      <a:pt x="26" y="12"/>
                      <a:pt x="26" y="9"/>
                      <a:pt x="25" y="6"/>
                    </a:cubicBezTo>
                    <a:cubicBezTo>
                      <a:pt x="22" y="0"/>
                      <a:pt x="14" y="2"/>
                      <a:pt x="10" y="5"/>
                    </a:cubicBezTo>
                    <a:cubicBezTo>
                      <a:pt x="4" y="9"/>
                      <a:pt x="0" y="17"/>
                      <a:pt x="2" y="24"/>
                    </a:cubicBezTo>
                    <a:cubicBezTo>
                      <a:pt x="3" y="25"/>
                      <a:pt x="5" y="24"/>
                      <a:pt x="4" y="2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7" name="Freeform 465"/>
              <p:cNvSpPr/>
              <p:nvPr/>
            </p:nvSpPr>
            <p:spPr bwMode="auto">
              <a:xfrm>
                <a:off x="1352" y="1745"/>
                <a:ext cx="96" cy="51"/>
              </a:xfrm>
              <a:custGeom>
                <a:avLst/>
                <a:gdLst>
                  <a:gd name="T0" fmla="*/ 33 w 36"/>
                  <a:gd name="T1" fmla="*/ 1 h 19"/>
                  <a:gd name="T2" fmla="*/ 1 w 36"/>
                  <a:gd name="T3" fmla="*/ 16 h 19"/>
                  <a:gd name="T4" fmla="*/ 3 w 36"/>
                  <a:gd name="T5" fmla="*/ 18 h 19"/>
                  <a:gd name="T6" fmla="*/ 34 w 36"/>
                  <a:gd name="T7" fmla="*/ 2 h 19"/>
                  <a:gd name="T8" fmla="*/ 33 w 36"/>
                  <a:gd name="T9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9">
                    <a:moveTo>
                      <a:pt x="33" y="1"/>
                    </a:moveTo>
                    <a:cubicBezTo>
                      <a:pt x="22" y="5"/>
                      <a:pt x="12" y="10"/>
                      <a:pt x="1" y="16"/>
                    </a:cubicBezTo>
                    <a:cubicBezTo>
                      <a:pt x="0" y="17"/>
                      <a:pt x="1" y="19"/>
                      <a:pt x="3" y="18"/>
                    </a:cubicBezTo>
                    <a:cubicBezTo>
                      <a:pt x="13" y="12"/>
                      <a:pt x="23" y="7"/>
                      <a:pt x="34" y="2"/>
                    </a:cubicBezTo>
                    <a:cubicBezTo>
                      <a:pt x="36" y="2"/>
                      <a:pt x="34" y="0"/>
                      <a:pt x="33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8" name="Freeform 466"/>
              <p:cNvSpPr/>
              <p:nvPr/>
            </p:nvSpPr>
            <p:spPr bwMode="auto">
              <a:xfrm>
                <a:off x="1293" y="1759"/>
                <a:ext cx="88" cy="80"/>
              </a:xfrm>
              <a:custGeom>
                <a:avLst/>
                <a:gdLst>
                  <a:gd name="T0" fmla="*/ 5 w 33"/>
                  <a:gd name="T1" fmla="*/ 28 h 30"/>
                  <a:gd name="T2" fmla="*/ 8 w 33"/>
                  <a:gd name="T3" fmla="*/ 9 h 30"/>
                  <a:gd name="T4" fmla="*/ 24 w 33"/>
                  <a:gd name="T5" fmla="*/ 7 h 30"/>
                  <a:gd name="T6" fmla="*/ 22 w 33"/>
                  <a:gd name="T7" fmla="*/ 22 h 30"/>
                  <a:gd name="T8" fmla="*/ 9 w 33"/>
                  <a:gd name="T9" fmla="*/ 25 h 30"/>
                  <a:gd name="T10" fmla="*/ 9 w 33"/>
                  <a:gd name="T11" fmla="*/ 27 h 30"/>
                  <a:gd name="T12" fmla="*/ 27 w 33"/>
                  <a:gd name="T13" fmla="*/ 21 h 30"/>
                  <a:gd name="T14" fmla="*/ 24 w 33"/>
                  <a:gd name="T15" fmla="*/ 5 h 30"/>
                  <a:gd name="T16" fmla="*/ 7 w 33"/>
                  <a:gd name="T17" fmla="*/ 7 h 30"/>
                  <a:gd name="T18" fmla="*/ 3 w 33"/>
                  <a:gd name="T19" fmla="*/ 29 h 30"/>
                  <a:gd name="T20" fmla="*/ 5 w 33"/>
                  <a:gd name="T21" fmla="*/ 2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3" h="30">
                    <a:moveTo>
                      <a:pt x="5" y="28"/>
                    </a:moveTo>
                    <a:cubicBezTo>
                      <a:pt x="2" y="21"/>
                      <a:pt x="3" y="14"/>
                      <a:pt x="8" y="9"/>
                    </a:cubicBezTo>
                    <a:cubicBezTo>
                      <a:pt x="13" y="4"/>
                      <a:pt x="19" y="3"/>
                      <a:pt x="24" y="7"/>
                    </a:cubicBezTo>
                    <a:cubicBezTo>
                      <a:pt x="29" y="12"/>
                      <a:pt x="29" y="18"/>
                      <a:pt x="22" y="22"/>
                    </a:cubicBezTo>
                    <a:cubicBezTo>
                      <a:pt x="18" y="24"/>
                      <a:pt x="13" y="25"/>
                      <a:pt x="9" y="25"/>
                    </a:cubicBezTo>
                    <a:cubicBezTo>
                      <a:pt x="7" y="25"/>
                      <a:pt x="7" y="28"/>
                      <a:pt x="9" y="27"/>
                    </a:cubicBezTo>
                    <a:cubicBezTo>
                      <a:pt x="15" y="27"/>
                      <a:pt x="22" y="26"/>
                      <a:pt x="27" y="21"/>
                    </a:cubicBezTo>
                    <a:cubicBezTo>
                      <a:pt x="33" y="17"/>
                      <a:pt x="29" y="9"/>
                      <a:pt x="24" y="5"/>
                    </a:cubicBezTo>
                    <a:cubicBezTo>
                      <a:pt x="19" y="0"/>
                      <a:pt x="11" y="3"/>
                      <a:pt x="7" y="7"/>
                    </a:cubicBezTo>
                    <a:cubicBezTo>
                      <a:pt x="1" y="13"/>
                      <a:pt x="0" y="22"/>
                      <a:pt x="3" y="29"/>
                    </a:cubicBezTo>
                    <a:cubicBezTo>
                      <a:pt x="4" y="30"/>
                      <a:pt x="6" y="29"/>
                      <a:pt x="5" y="2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9" name="Freeform 467"/>
              <p:cNvSpPr/>
              <p:nvPr/>
            </p:nvSpPr>
            <p:spPr bwMode="auto">
              <a:xfrm>
                <a:off x="1293" y="1812"/>
                <a:ext cx="83" cy="83"/>
              </a:xfrm>
              <a:custGeom>
                <a:avLst/>
                <a:gdLst>
                  <a:gd name="T0" fmla="*/ 2 w 31"/>
                  <a:gd name="T1" fmla="*/ 25 h 31"/>
                  <a:gd name="T2" fmla="*/ 22 w 31"/>
                  <a:gd name="T3" fmla="*/ 9 h 31"/>
                  <a:gd name="T4" fmla="*/ 28 w 31"/>
                  <a:gd name="T5" fmla="*/ 24 h 31"/>
                  <a:gd name="T6" fmla="*/ 5 w 31"/>
                  <a:gd name="T7" fmla="*/ 26 h 31"/>
                  <a:gd name="T8" fmla="*/ 5 w 31"/>
                  <a:gd name="T9" fmla="*/ 28 h 31"/>
                  <a:gd name="T10" fmla="*/ 30 w 31"/>
                  <a:gd name="T11" fmla="*/ 28 h 31"/>
                  <a:gd name="T12" fmla="*/ 31 w 31"/>
                  <a:gd name="T13" fmla="*/ 27 h 31"/>
                  <a:gd name="T14" fmla="*/ 17 w 31"/>
                  <a:gd name="T15" fmla="*/ 4 h 31"/>
                  <a:gd name="T16" fmla="*/ 0 w 31"/>
                  <a:gd name="T17" fmla="*/ 24 h 31"/>
                  <a:gd name="T18" fmla="*/ 2 w 31"/>
                  <a:gd name="T1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" h="31">
                    <a:moveTo>
                      <a:pt x="2" y="25"/>
                    </a:moveTo>
                    <a:cubicBezTo>
                      <a:pt x="4" y="16"/>
                      <a:pt x="11" y="0"/>
                      <a:pt x="22" y="9"/>
                    </a:cubicBezTo>
                    <a:cubicBezTo>
                      <a:pt x="27" y="13"/>
                      <a:pt x="28" y="19"/>
                      <a:pt x="28" y="24"/>
                    </a:cubicBezTo>
                    <a:cubicBezTo>
                      <a:pt x="29" y="30"/>
                      <a:pt x="9" y="26"/>
                      <a:pt x="5" y="26"/>
                    </a:cubicBezTo>
                    <a:cubicBezTo>
                      <a:pt x="4" y="26"/>
                      <a:pt x="4" y="28"/>
                      <a:pt x="5" y="28"/>
                    </a:cubicBezTo>
                    <a:cubicBezTo>
                      <a:pt x="13" y="29"/>
                      <a:pt x="22" y="31"/>
                      <a:pt x="30" y="28"/>
                    </a:cubicBezTo>
                    <a:cubicBezTo>
                      <a:pt x="30" y="28"/>
                      <a:pt x="31" y="28"/>
                      <a:pt x="31" y="27"/>
                    </a:cubicBezTo>
                    <a:cubicBezTo>
                      <a:pt x="31" y="18"/>
                      <a:pt x="28" y="6"/>
                      <a:pt x="17" y="4"/>
                    </a:cubicBezTo>
                    <a:cubicBezTo>
                      <a:pt x="7" y="2"/>
                      <a:pt x="2" y="16"/>
                      <a:pt x="0" y="24"/>
                    </a:cubicBezTo>
                    <a:cubicBezTo>
                      <a:pt x="0" y="26"/>
                      <a:pt x="2" y="26"/>
                      <a:pt x="2" y="2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70" name="Freeform 468"/>
              <p:cNvSpPr/>
              <p:nvPr/>
            </p:nvSpPr>
            <p:spPr bwMode="auto">
              <a:xfrm>
                <a:off x="1531" y="1745"/>
                <a:ext cx="66" cy="51"/>
              </a:xfrm>
              <a:custGeom>
                <a:avLst/>
                <a:gdLst>
                  <a:gd name="T0" fmla="*/ 1 w 25"/>
                  <a:gd name="T1" fmla="*/ 2 h 19"/>
                  <a:gd name="T2" fmla="*/ 22 w 25"/>
                  <a:gd name="T3" fmla="*/ 18 h 19"/>
                  <a:gd name="T4" fmla="*/ 23 w 25"/>
                  <a:gd name="T5" fmla="*/ 16 h 19"/>
                  <a:gd name="T6" fmla="*/ 3 w 25"/>
                  <a:gd name="T7" fmla="*/ 1 h 19"/>
                  <a:gd name="T8" fmla="*/ 1 w 25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9">
                    <a:moveTo>
                      <a:pt x="1" y="2"/>
                    </a:moveTo>
                    <a:cubicBezTo>
                      <a:pt x="9" y="7"/>
                      <a:pt x="15" y="13"/>
                      <a:pt x="22" y="18"/>
                    </a:cubicBezTo>
                    <a:cubicBezTo>
                      <a:pt x="23" y="19"/>
                      <a:pt x="25" y="17"/>
                      <a:pt x="23" y="16"/>
                    </a:cubicBezTo>
                    <a:cubicBezTo>
                      <a:pt x="16" y="11"/>
                      <a:pt x="10" y="5"/>
                      <a:pt x="3" y="1"/>
                    </a:cubicBezTo>
                    <a:cubicBezTo>
                      <a:pt x="1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71" name="Freeform 469"/>
              <p:cNvSpPr/>
              <p:nvPr/>
            </p:nvSpPr>
            <p:spPr bwMode="auto">
              <a:xfrm>
                <a:off x="1576" y="1724"/>
                <a:ext cx="125" cy="110"/>
              </a:xfrm>
              <a:custGeom>
                <a:avLst/>
                <a:gdLst>
                  <a:gd name="T0" fmla="*/ 8 w 47"/>
                  <a:gd name="T1" fmla="*/ 37 h 41"/>
                  <a:gd name="T2" fmla="*/ 18 w 47"/>
                  <a:gd name="T3" fmla="*/ 15 h 41"/>
                  <a:gd name="T4" fmla="*/ 37 w 47"/>
                  <a:gd name="T5" fmla="*/ 26 h 41"/>
                  <a:gd name="T6" fmla="*/ 6 w 47"/>
                  <a:gd name="T7" fmla="*/ 38 h 41"/>
                  <a:gd name="T8" fmla="*/ 6 w 47"/>
                  <a:gd name="T9" fmla="*/ 40 h 41"/>
                  <a:gd name="T10" fmla="*/ 39 w 47"/>
                  <a:gd name="T11" fmla="*/ 20 h 41"/>
                  <a:gd name="T12" fmla="*/ 6 w 47"/>
                  <a:gd name="T13" fmla="*/ 38 h 41"/>
                  <a:gd name="T14" fmla="*/ 8 w 47"/>
                  <a:gd name="T15" fmla="*/ 3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7" h="41">
                    <a:moveTo>
                      <a:pt x="8" y="37"/>
                    </a:moveTo>
                    <a:cubicBezTo>
                      <a:pt x="5" y="28"/>
                      <a:pt x="10" y="20"/>
                      <a:pt x="18" y="15"/>
                    </a:cubicBezTo>
                    <a:cubicBezTo>
                      <a:pt x="27" y="11"/>
                      <a:pt x="37" y="16"/>
                      <a:pt x="37" y="26"/>
                    </a:cubicBezTo>
                    <a:cubicBezTo>
                      <a:pt x="38" y="38"/>
                      <a:pt x="14" y="39"/>
                      <a:pt x="6" y="38"/>
                    </a:cubicBezTo>
                    <a:cubicBezTo>
                      <a:pt x="4" y="38"/>
                      <a:pt x="4" y="40"/>
                      <a:pt x="6" y="40"/>
                    </a:cubicBezTo>
                    <a:cubicBezTo>
                      <a:pt x="16" y="41"/>
                      <a:pt x="47" y="38"/>
                      <a:pt x="39" y="20"/>
                    </a:cubicBezTo>
                    <a:cubicBezTo>
                      <a:pt x="29" y="0"/>
                      <a:pt x="0" y="19"/>
                      <a:pt x="6" y="38"/>
                    </a:cubicBezTo>
                    <a:cubicBezTo>
                      <a:pt x="6" y="39"/>
                      <a:pt x="8" y="39"/>
                      <a:pt x="8" y="3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72" name="Freeform 470"/>
              <p:cNvSpPr/>
              <p:nvPr/>
            </p:nvSpPr>
            <p:spPr bwMode="auto">
              <a:xfrm>
                <a:off x="1587" y="1820"/>
                <a:ext cx="128" cy="104"/>
              </a:xfrm>
              <a:custGeom>
                <a:avLst/>
                <a:gdLst>
                  <a:gd name="T0" fmla="*/ 10 w 48"/>
                  <a:gd name="T1" fmla="*/ 27 h 39"/>
                  <a:gd name="T2" fmla="*/ 18 w 48"/>
                  <a:gd name="T3" fmla="*/ 13 h 39"/>
                  <a:gd name="T4" fmla="*/ 24 w 48"/>
                  <a:gd name="T5" fmla="*/ 4 h 39"/>
                  <a:gd name="T6" fmla="*/ 26 w 48"/>
                  <a:gd name="T7" fmla="*/ 5 h 39"/>
                  <a:gd name="T8" fmla="*/ 39 w 48"/>
                  <a:gd name="T9" fmla="*/ 23 h 39"/>
                  <a:gd name="T10" fmla="*/ 2 w 48"/>
                  <a:gd name="T11" fmla="*/ 28 h 39"/>
                  <a:gd name="T12" fmla="*/ 2 w 48"/>
                  <a:gd name="T13" fmla="*/ 30 h 39"/>
                  <a:gd name="T14" fmla="*/ 40 w 48"/>
                  <a:gd name="T15" fmla="*/ 30 h 39"/>
                  <a:gd name="T16" fmla="*/ 25 w 48"/>
                  <a:gd name="T17" fmla="*/ 1 h 39"/>
                  <a:gd name="T18" fmla="*/ 24 w 48"/>
                  <a:gd name="T19" fmla="*/ 1 h 39"/>
                  <a:gd name="T20" fmla="*/ 8 w 48"/>
                  <a:gd name="T21" fmla="*/ 25 h 39"/>
                  <a:gd name="T22" fmla="*/ 10 w 48"/>
                  <a:gd name="T23" fmla="*/ 27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8" h="39">
                    <a:moveTo>
                      <a:pt x="10" y="27"/>
                    </a:moveTo>
                    <a:cubicBezTo>
                      <a:pt x="12" y="22"/>
                      <a:pt x="15" y="17"/>
                      <a:pt x="18" y="13"/>
                    </a:cubicBezTo>
                    <a:cubicBezTo>
                      <a:pt x="19" y="10"/>
                      <a:pt x="21" y="7"/>
                      <a:pt x="24" y="4"/>
                    </a:cubicBezTo>
                    <a:cubicBezTo>
                      <a:pt x="25" y="3"/>
                      <a:pt x="24" y="3"/>
                      <a:pt x="26" y="5"/>
                    </a:cubicBezTo>
                    <a:cubicBezTo>
                      <a:pt x="31" y="10"/>
                      <a:pt x="36" y="16"/>
                      <a:pt x="39" y="23"/>
                    </a:cubicBezTo>
                    <a:cubicBezTo>
                      <a:pt x="45" y="37"/>
                      <a:pt x="7" y="28"/>
                      <a:pt x="2" y="28"/>
                    </a:cubicBezTo>
                    <a:cubicBezTo>
                      <a:pt x="0" y="27"/>
                      <a:pt x="0" y="30"/>
                      <a:pt x="2" y="30"/>
                    </a:cubicBezTo>
                    <a:cubicBezTo>
                      <a:pt x="12" y="31"/>
                      <a:pt x="31" y="39"/>
                      <a:pt x="40" y="30"/>
                    </a:cubicBezTo>
                    <a:cubicBezTo>
                      <a:pt x="48" y="22"/>
                      <a:pt x="30" y="6"/>
                      <a:pt x="25" y="1"/>
                    </a:cubicBezTo>
                    <a:cubicBezTo>
                      <a:pt x="25" y="0"/>
                      <a:pt x="24" y="0"/>
                      <a:pt x="24" y="1"/>
                    </a:cubicBezTo>
                    <a:cubicBezTo>
                      <a:pt x="17" y="8"/>
                      <a:pt x="12" y="17"/>
                      <a:pt x="8" y="25"/>
                    </a:cubicBezTo>
                    <a:cubicBezTo>
                      <a:pt x="7" y="27"/>
                      <a:pt x="9" y="28"/>
                      <a:pt x="10" y="2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73" name="Freeform 471"/>
              <p:cNvSpPr/>
              <p:nvPr/>
            </p:nvSpPr>
            <p:spPr bwMode="auto">
              <a:xfrm>
                <a:off x="1405" y="1513"/>
                <a:ext cx="107" cy="8"/>
              </a:xfrm>
              <a:custGeom>
                <a:avLst/>
                <a:gdLst>
                  <a:gd name="T0" fmla="*/ 1 w 40"/>
                  <a:gd name="T1" fmla="*/ 3 h 3"/>
                  <a:gd name="T2" fmla="*/ 39 w 40"/>
                  <a:gd name="T3" fmla="*/ 3 h 3"/>
                  <a:gd name="T4" fmla="*/ 39 w 40"/>
                  <a:gd name="T5" fmla="*/ 0 h 3"/>
                  <a:gd name="T6" fmla="*/ 1 w 40"/>
                  <a:gd name="T7" fmla="*/ 0 h 3"/>
                  <a:gd name="T8" fmla="*/ 1 w 40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3">
                    <a:moveTo>
                      <a:pt x="1" y="3"/>
                    </a:moveTo>
                    <a:cubicBezTo>
                      <a:pt x="14" y="3"/>
                      <a:pt x="26" y="3"/>
                      <a:pt x="39" y="3"/>
                    </a:cubicBezTo>
                    <a:cubicBezTo>
                      <a:pt x="40" y="3"/>
                      <a:pt x="40" y="0"/>
                      <a:pt x="39" y="0"/>
                    </a:cubicBezTo>
                    <a:cubicBezTo>
                      <a:pt x="26" y="0"/>
                      <a:pt x="14" y="0"/>
                      <a:pt x="1" y="0"/>
                    </a:cubicBezTo>
                    <a:cubicBezTo>
                      <a:pt x="0" y="0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74" name="Freeform 472"/>
              <p:cNvSpPr/>
              <p:nvPr/>
            </p:nvSpPr>
            <p:spPr bwMode="auto">
              <a:xfrm>
                <a:off x="1323" y="1652"/>
                <a:ext cx="13" cy="61"/>
              </a:xfrm>
              <a:custGeom>
                <a:avLst/>
                <a:gdLst>
                  <a:gd name="T0" fmla="*/ 3 w 5"/>
                  <a:gd name="T1" fmla="*/ 2 h 23"/>
                  <a:gd name="T2" fmla="*/ 0 w 5"/>
                  <a:gd name="T3" fmla="*/ 22 h 23"/>
                  <a:gd name="T4" fmla="*/ 2 w 5"/>
                  <a:gd name="T5" fmla="*/ 22 h 23"/>
                  <a:gd name="T6" fmla="*/ 5 w 5"/>
                  <a:gd name="T7" fmla="*/ 2 h 23"/>
                  <a:gd name="T8" fmla="*/ 3 w 5"/>
                  <a:gd name="T9" fmla="*/ 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3">
                    <a:moveTo>
                      <a:pt x="3" y="2"/>
                    </a:moveTo>
                    <a:cubicBezTo>
                      <a:pt x="1" y="8"/>
                      <a:pt x="0" y="15"/>
                      <a:pt x="0" y="22"/>
                    </a:cubicBezTo>
                    <a:cubicBezTo>
                      <a:pt x="0" y="23"/>
                      <a:pt x="2" y="23"/>
                      <a:pt x="2" y="22"/>
                    </a:cubicBezTo>
                    <a:cubicBezTo>
                      <a:pt x="2" y="15"/>
                      <a:pt x="3" y="9"/>
                      <a:pt x="5" y="2"/>
                    </a:cubicBezTo>
                    <a:cubicBezTo>
                      <a:pt x="5" y="1"/>
                      <a:pt x="3" y="0"/>
                      <a:pt x="3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75" name="Freeform 473"/>
              <p:cNvSpPr/>
              <p:nvPr/>
            </p:nvSpPr>
            <p:spPr bwMode="auto">
              <a:xfrm>
                <a:off x="1629" y="1668"/>
                <a:ext cx="22" cy="64"/>
              </a:xfrm>
              <a:custGeom>
                <a:avLst/>
                <a:gdLst>
                  <a:gd name="T0" fmla="*/ 5 w 8"/>
                  <a:gd name="T1" fmla="*/ 2 h 24"/>
                  <a:gd name="T2" fmla="*/ 1 w 8"/>
                  <a:gd name="T3" fmla="*/ 22 h 24"/>
                  <a:gd name="T4" fmla="*/ 3 w 8"/>
                  <a:gd name="T5" fmla="*/ 23 h 24"/>
                  <a:gd name="T6" fmla="*/ 7 w 8"/>
                  <a:gd name="T7" fmla="*/ 2 h 24"/>
                  <a:gd name="T8" fmla="*/ 5 w 8"/>
                  <a:gd name="T9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24">
                    <a:moveTo>
                      <a:pt x="5" y="2"/>
                    </a:moveTo>
                    <a:cubicBezTo>
                      <a:pt x="5" y="9"/>
                      <a:pt x="4" y="15"/>
                      <a:pt x="1" y="22"/>
                    </a:cubicBezTo>
                    <a:cubicBezTo>
                      <a:pt x="0" y="23"/>
                      <a:pt x="3" y="24"/>
                      <a:pt x="3" y="23"/>
                    </a:cubicBezTo>
                    <a:cubicBezTo>
                      <a:pt x="6" y="16"/>
                      <a:pt x="8" y="9"/>
                      <a:pt x="7" y="2"/>
                    </a:cubicBezTo>
                    <a:cubicBezTo>
                      <a:pt x="7" y="0"/>
                      <a:pt x="4" y="0"/>
                      <a:pt x="5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76" name="Freeform 474"/>
              <p:cNvSpPr/>
              <p:nvPr/>
            </p:nvSpPr>
            <p:spPr bwMode="auto">
              <a:xfrm>
                <a:off x="1443" y="1868"/>
                <a:ext cx="104" cy="11"/>
              </a:xfrm>
              <a:custGeom>
                <a:avLst/>
                <a:gdLst>
                  <a:gd name="T0" fmla="*/ 1 w 39"/>
                  <a:gd name="T1" fmla="*/ 3 h 4"/>
                  <a:gd name="T2" fmla="*/ 38 w 39"/>
                  <a:gd name="T3" fmla="*/ 3 h 4"/>
                  <a:gd name="T4" fmla="*/ 38 w 39"/>
                  <a:gd name="T5" fmla="*/ 1 h 4"/>
                  <a:gd name="T6" fmla="*/ 1 w 39"/>
                  <a:gd name="T7" fmla="*/ 1 h 4"/>
                  <a:gd name="T8" fmla="*/ 1 w 39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4">
                    <a:moveTo>
                      <a:pt x="1" y="3"/>
                    </a:moveTo>
                    <a:cubicBezTo>
                      <a:pt x="14" y="4"/>
                      <a:pt x="26" y="3"/>
                      <a:pt x="38" y="3"/>
                    </a:cubicBezTo>
                    <a:cubicBezTo>
                      <a:pt x="39" y="3"/>
                      <a:pt x="39" y="1"/>
                      <a:pt x="38" y="1"/>
                    </a:cubicBezTo>
                    <a:cubicBezTo>
                      <a:pt x="26" y="1"/>
                      <a:pt x="14" y="1"/>
                      <a:pt x="1" y="1"/>
                    </a:cubicBezTo>
                    <a:cubicBezTo>
                      <a:pt x="0" y="0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77" name="Freeform 475"/>
              <p:cNvSpPr/>
              <p:nvPr/>
            </p:nvSpPr>
            <p:spPr bwMode="auto">
              <a:xfrm>
                <a:off x="1531" y="1855"/>
                <a:ext cx="21" cy="37"/>
              </a:xfrm>
              <a:custGeom>
                <a:avLst/>
                <a:gdLst>
                  <a:gd name="T0" fmla="*/ 1 w 8"/>
                  <a:gd name="T1" fmla="*/ 3 h 14"/>
                  <a:gd name="T2" fmla="*/ 5 w 8"/>
                  <a:gd name="T3" fmla="*/ 7 h 14"/>
                  <a:gd name="T4" fmla="*/ 1 w 8"/>
                  <a:gd name="T5" fmla="*/ 11 h 14"/>
                  <a:gd name="T6" fmla="*/ 3 w 8"/>
                  <a:gd name="T7" fmla="*/ 13 h 14"/>
                  <a:gd name="T8" fmla="*/ 8 w 8"/>
                  <a:gd name="T9" fmla="*/ 7 h 14"/>
                  <a:gd name="T10" fmla="*/ 3 w 8"/>
                  <a:gd name="T11" fmla="*/ 1 h 14"/>
                  <a:gd name="T12" fmla="*/ 1 w 8"/>
                  <a:gd name="T13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4">
                    <a:moveTo>
                      <a:pt x="1" y="3"/>
                    </a:moveTo>
                    <a:cubicBezTo>
                      <a:pt x="3" y="4"/>
                      <a:pt x="5" y="5"/>
                      <a:pt x="5" y="7"/>
                    </a:cubicBezTo>
                    <a:cubicBezTo>
                      <a:pt x="5" y="9"/>
                      <a:pt x="3" y="10"/>
                      <a:pt x="1" y="11"/>
                    </a:cubicBezTo>
                    <a:cubicBezTo>
                      <a:pt x="0" y="12"/>
                      <a:pt x="1" y="14"/>
                      <a:pt x="3" y="13"/>
                    </a:cubicBezTo>
                    <a:cubicBezTo>
                      <a:pt x="5" y="12"/>
                      <a:pt x="7" y="10"/>
                      <a:pt x="8" y="7"/>
                    </a:cubicBezTo>
                    <a:cubicBezTo>
                      <a:pt x="8" y="5"/>
                      <a:pt x="5" y="2"/>
                      <a:pt x="3" y="1"/>
                    </a:cubicBezTo>
                    <a:cubicBezTo>
                      <a:pt x="1" y="0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78" name="Freeform 476"/>
              <p:cNvSpPr/>
              <p:nvPr/>
            </p:nvSpPr>
            <p:spPr bwMode="auto">
              <a:xfrm>
                <a:off x="1429" y="1852"/>
                <a:ext cx="30" cy="35"/>
              </a:xfrm>
              <a:custGeom>
                <a:avLst/>
                <a:gdLst>
                  <a:gd name="T0" fmla="*/ 8 w 11"/>
                  <a:gd name="T1" fmla="*/ 1 h 13"/>
                  <a:gd name="T2" fmla="*/ 0 w 11"/>
                  <a:gd name="T3" fmla="*/ 9 h 13"/>
                  <a:gd name="T4" fmla="*/ 1 w 11"/>
                  <a:gd name="T5" fmla="*/ 11 h 13"/>
                  <a:gd name="T6" fmla="*/ 9 w 11"/>
                  <a:gd name="T7" fmla="*/ 13 h 13"/>
                  <a:gd name="T8" fmla="*/ 9 w 11"/>
                  <a:gd name="T9" fmla="*/ 11 h 13"/>
                  <a:gd name="T10" fmla="*/ 1 w 11"/>
                  <a:gd name="T11" fmla="*/ 8 h 13"/>
                  <a:gd name="T12" fmla="*/ 2 w 11"/>
                  <a:gd name="T13" fmla="*/ 10 h 13"/>
                  <a:gd name="T14" fmla="*/ 9 w 11"/>
                  <a:gd name="T15" fmla="*/ 3 h 13"/>
                  <a:gd name="T16" fmla="*/ 8 w 11"/>
                  <a:gd name="T17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3">
                    <a:moveTo>
                      <a:pt x="8" y="1"/>
                    </a:moveTo>
                    <a:cubicBezTo>
                      <a:pt x="5" y="3"/>
                      <a:pt x="3" y="6"/>
                      <a:pt x="0" y="9"/>
                    </a:cubicBezTo>
                    <a:cubicBezTo>
                      <a:pt x="0" y="9"/>
                      <a:pt x="0" y="10"/>
                      <a:pt x="1" y="11"/>
                    </a:cubicBezTo>
                    <a:cubicBezTo>
                      <a:pt x="4" y="12"/>
                      <a:pt x="6" y="13"/>
                      <a:pt x="9" y="13"/>
                    </a:cubicBezTo>
                    <a:cubicBezTo>
                      <a:pt x="11" y="13"/>
                      <a:pt x="11" y="11"/>
                      <a:pt x="9" y="11"/>
                    </a:cubicBezTo>
                    <a:cubicBezTo>
                      <a:pt x="6" y="11"/>
                      <a:pt x="4" y="9"/>
                      <a:pt x="1" y="8"/>
                    </a:cubicBezTo>
                    <a:cubicBezTo>
                      <a:pt x="2" y="9"/>
                      <a:pt x="2" y="10"/>
                      <a:pt x="2" y="10"/>
                    </a:cubicBezTo>
                    <a:cubicBezTo>
                      <a:pt x="4" y="8"/>
                      <a:pt x="6" y="5"/>
                      <a:pt x="9" y="3"/>
                    </a:cubicBezTo>
                    <a:cubicBezTo>
                      <a:pt x="10" y="2"/>
                      <a:pt x="9" y="0"/>
                      <a:pt x="8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79" name="Freeform 477"/>
              <p:cNvSpPr/>
              <p:nvPr/>
            </p:nvSpPr>
            <p:spPr bwMode="auto">
              <a:xfrm>
                <a:off x="1624" y="1657"/>
                <a:ext cx="29" cy="29"/>
              </a:xfrm>
              <a:custGeom>
                <a:avLst/>
                <a:gdLst>
                  <a:gd name="T0" fmla="*/ 2 w 11"/>
                  <a:gd name="T1" fmla="*/ 7 h 11"/>
                  <a:gd name="T2" fmla="*/ 5 w 11"/>
                  <a:gd name="T3" fmla="*/ 2 h 11"/>
                  <a:gd name="T4" fmla="*/ 3 w 11"/>
                  <a:gd name="T5" fmla="*/ 2 h 11"/>
                  <a:gd name="T6" fmla="*/ 8 w 11"/>
                  <a:gd name="T7" fmla="*/ 9 h 11"/>
                  <a:gd name="T8" fmla="*/ 11 w 11"/>
                  <a:gd name="T9" fmla="*/ 9 h 11"/>
                  <a:gd name="T10" fmla="*/ 5 w 11"/>
                  <a:gd name="T11" fmla="*/ 0 h 11"/>
                  <a:gd name="T12" fmla="*/ 4 w 11"/>
                  <a:gd name="T13" fmla="*/ 0 h 11"/>
                  <a:gd name="T14" fmla="*/ 1 w 11"/>
                  <a:gd name="T15" fmla="*/ 3 h 11"/>
                  <a:gd name="T16" fmla="*/ 0 w 11"/>
                  <a:gd name="T17" fmla="*/ 6 h 11"/>
                  <a:gd name="T18" fmla="*/ 2 w 11"/>
                  <a:gd name="T19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" h="11">
                    <a:moveTo>
                      <a:pt x="2" y="7"/>
                    </a:moveTo>
                    <a:cubicBezTo>
                      <a:pt x="3" y="5"/>
                      <a:pt x="3" y="3"/>
                      <a:pt x="5" y="2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5" y="4"/>
                      <a:pt x="7" y="7"/>
                      <a:pt x="8" y="9"/>
                    </a:cubicBezTo>
                    <a:cubicBezTo>
                      <a:pt x="9" y="11"/>
                      <a:pt x="11" y="10"/>
                      <a:pt x="11" y="9"/>
                    </a:cubicBezTo>
                    <a:cubicBezTo>
                      <a:pt x="9" y="6"/>
                      <a:pt x="7" y="3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3" y="1"/>
                      <a:pt x="2" y="2"/>
                      <a:pt x="1" y="3"/>
                    </a:cubicBezTo>
                    <a:cubicBezTo>
                      <a:pt x="1" y="4"/>
                      <a:pt x="1" y="5"/>
                      <a:pt x="0" y="6"/>
                    </a:cubicBezTo>
                    <a:cubicBezTo>
                      <a:pt x="0" y="7"/>
                      <a:pt x="2" y="8"/>
                      <a:pt x="2" y="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0" name="Freeform 478"/>
              <p:cNvSpPr/>
              <p:nvPr/>
            </p:nvSpPr>
            <p:spPr bwMode="auto">
              <a:xfrm>
                <a:off x="1301" y="1700"/>
                <a:ext cx="48" cy="35"/>
              </a:xfrm>
              <a:custGeom>
                <a:avLst/>
                <a:gdLst>
                  <a:gd name="T0" fmla="*/ 1 w 18"/>
                  <a:gd name="T1" fmla="*/ 5 h 13"/>
                  <a:gd name="T2" fmla="*/ 8 w 18"/>
                  <a:gd name="T3" fmla="*/ 12 h 13"/>
                  <a:gd name="T4" fmla="*/ 10 w 18"/>
                  <a:gd name="T5" fmla="*/ 12 h 13"/>
                  <a:gd name="T6" fmla="*/ 18 w 18"/>
                  <a:gd name="T7" fmla="*/ 2 h 13"/>
                  <a:gd name="T8" fmla="*/ 15 w 18"/>
                  <a:gd name="T9" fmla="*/ 1 h 13"/>
                  <a:gd name="T10" fmla="*/ 8 w 18"/>
                  <a:gd name="T11" fmla="*/ 10 h 13"/>
                  <a:gd name="T12" fmla="*/ 10 w 18"/>
                  <a:gd name="T13" fmla="*/ 11 h 13"/>
                  <a:gd name="T14" fmla="*/ 3 w 18"/>
                  <a:gd name="T15" fmla="*/ 3 h 13"/>
                  <a:gd name="T16" fmla="*/ 1 w 18"/>
                  <a:gd name="T17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13">
                    <a:moveTo>
                      <a:pt x="1" y="5"/>
                    </a:moveTo>
                    <a:cubicBezTo>
                      <a:pt x="3" y="7"/>
                      <a:pt x="7" y="9"/>
                      <a:pt x="8" y="12"/>
                    </a:cubicBezTo>
                    <a:cubicBezTo>
                      <a:pt x="9" y="12"/>
                      <a:pt x="10" y="13"/>
                      <a:pt x="10" y="12"/>
                    </a:cubicBezTo>
                    <a:cubicBezTo>
                      <a:pt x="13" y="9"/>
                      <a:pt x="16" y="6"/>
                      <a:pt x="18" y="2"/>
                    </a:cubicBezTo>
                    <a:cubicBezTo>
                      <a:pt x="18" y="0"/>
                      <a:pt x="16" y="0"/>
                      <a:pt x="15" y="1"/>
                    </a:cubicBezTo>
                    <a:cubicBezTo>
                      <a:pt x="14" y="5"/>
                      <a:pt x="11" y="8"/>
                      <a:pt x="8" y="10"/>
                    </a:cubicBezTo>
                    <a:cubicBezTo>
                      <a:pt x="9" y="11"/>
                      <a:pt x="10" y="11"/>
                      <a:pt x="10" y="11"/>
                    </a:cubicBezTo>
                    <a:cubicBezTo>
                      <a:pt x="9" y="7"/>
                      <a:pt x="5" y="6"/>
                      <a:pt x="3" y="3"/>
                    </a:cubicBezTo>
                    <a:cubicBezTo>
                      <a:pt x="2" y="2"/>
                      <a:pt x="0" y="3"/>
                      <a:pt x="1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1" name="Freeform 479"/>
              <p:cNvSpPr/>
              <p:nvPr/>
            </p:nvSpPr>
            <p:spPr bwMode="auto">
              <a:xfrm>
                <a:off x="1317" y="1641"/>
                <a:ext cx="38" cy="27"/>
              </a:xfrm>
              <a:custGeom>
                <a:avLst/>
                <a:gdLst>
                  <a:gd name="T0" fmla="*/ 3 w 14"/>
                  <a:gd name="T1" fmla="*/ 8 h 10"/>
                  <a:gd name="T2" fmla="*/ 9 w 14"/>
                  <a:gd name="T3" fmla="*/ 3 h 10"/>
                  <a:gd name="T4" fmla="*/ 8 w 14"/>
                  <a:gd name="T5" fmla="*/ 2 h 10"/>
                  <a:gd name="T6" fmla="*/ 12 w 14"/>
                  <a:gd name="T7" fmla="*/ 9 h 10"/>
                  <a:gd name="T8" fmla="*/ 14 w 14"/>
                  <a:gd name="T9" fmla="*/ 9 h 10"/>
                  <a:gd name="T10" fmla="*/ 9 w 14"/>
                  <a:gd name="T11" fmla="*/ 1 h 10"/>
                  <a:gd name="T12" fmla="*/ 8 w 14"/>
                  <a:gd name="T13" fmla="*/ 0 h 10"/>
                  <a:gd name="T14" fmla="*/ 0 w 14"/>
                  <a:gd name="T15" fmla="*/ 8 h 10"/>
                  <a:gd name="T16" fmla="*/ 3 w 14"/>
                  <a:gd name="T17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10">
                    <a:moveTo>
                      <a:pt x="3" y="8"/>
                    </a:moveTo>
                    <a:cubicBezTo>
                      <a:pt x="4" y="5"/>
                      <a:pt x="6" y="3"/>
                      <a:pt x="9" y="3"/>
                    </a:cubicBezTo>
                    <a:cubicBezTo>
                      <a:pt x="9" y="3"/>
                      <a:pt x="8" y="2"/>
                      <a:pt x="8" y="2"/>
                    </a:cubicBezTo>
                    <a:cubicBezTo>
                      <a:pt x="10" y="4"/>
                      <a:pt x="12" y="6"/>
                      <a:pt x="12" y="9"/>
                    </a:cubicBezTo>
                    <a:cubicBezTo>
                      <a:pt x="12" y="10"/>
                      <a:pt x="14" y="10"/>
                      <a:pt x="14" y="9"/>
                    </a:cubicBezTo>
                    <a:cubicBezTo>
                      <a:pt x="14" y="5"/>
                      <a:pt x="12" y="3"/>
                      <a:pt x="9" y="1"/>
                    </a:cubicBezTo>
                    <a:cubicBezTo>
                      <a:pt x="9" y="0"/>
                      <a:pt x="9" y="0"/>
                      <a:pt x="8" y="0"/>
                    </a:cubicBezTo>
                    <a:cubicBezTo>
                      <a:pt x="5" y="2"/>
                      <a:pt x="2" y="4"/>
                      <a:pt x="0" y="8"/>
                    </a:cubicBezTo>
                    <a:cubicBezTo>
                      <a:pt x="0" y="9"/>
                      <a:pt x="2" y="10"/>
                      <a:pt x="3" y="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2" name="Freeform 480"/>
              <p:cNvSpPr/>
              <p:nvPr/>
            </p:nvSpPr>
            <p:spPr bwMode="auto">
              <a:xfrm>
                <a:off x="1392" y="1504"/>
                <a:ext cx="37" cy="35"/>
              </a:xfrm>
              <a:custGeom>
                <a:avLst/>
                <a:gdLst>
                  <a:gd name="T0" fmla="*/ 10 w 14"/>
                  <a:gd name="T1" fmla="*/ 1 h 13"/>
                  <a:gd name="T2" fmla="*/ 0 w 14"/>
                  <a:gd name="T3" fmla="*/ 8 h 13"/>
                  <a:gd name="T4" fmla="*/ 1 w 14"/>
                  <a:gd name="T5" fmla="*/ 9 h 13"/>
                  <a:gd name="T6" fmla="*/ 12 w 14"/>
                  <a:gd name="T7" fmla="*/ 13 h 13"/>
                  <a:gd name="T8" fmla="*/ 12 w 14"/>
                  <a:gd name="T9" fmla="*/ 11 h 13"/>
                  <a:gd name="T10" fmla="*/ 2 w 14"/>
                  <a:gd name="T11" fmla="*/ 7 h 13"/>
                  <a:gd name="T12" fmla="*/ 2 w 14"/>
                  <a:gd name="T13" fmla="*/ 9 h 13"/>
                  <a:gd name="T14" fmla="*/ 11 w 14"/>
                  <a:gd name="T15" fmla="*/ 3 h 13"/>
                  <a:gd name="T16" fmla="*/ 10 w 14"/>
                  <a:gd name="T17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13">
                    <a:moveTo>
                      <a:pt x="10" y="1"/>
                    </a:moveTo>
                    <a:cubicBezTo>
                      <a:pt x="6" y="2"/>
                      <a:pt x="3" y="4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4" y="11"/>
                      <a:pt x="8" y="13"/>
                      <a:pt x="12" y="13"/>
                    </a:cubicBezTo>
                    <a:cubicBezTo>
                      <a:pt x="14" y="13"/>
                      <a:pt x="14" y="11"/>
                      <a:pt x="12" y="11"/>
                    </a:cubicBezTo>
                    <a:cubicBezTo>
                      <a:pt x="9" y="11"/>
                      <a:pt x="5" y="9"/>
                      <a:pt x="2" y="7"/>
                    </a:cubicBezTo>
                    <a:cubicBezTo>
                      <a:pt x="2" y="8"/>
                      <a:pt x="2" y="8"/>
                      <a:pt x="2" y="9"/>
                    </a:cubicBezTo>
                    <a:cubicBezTo>
                      <a:pt x="4" y="5"/>
                      <a:pt x="7" y="4"/>
                      <a:pt x="11" y="3"/>
                    </a:cubicBezTo>
                    <a:cubicBezTo>
                      <a:pt x="12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3" name="Freeform 481"/>
              <p:cNvSpPr/>
              <p:nvPr/>
            </p:nvSpPr>
            <p:spPr bwMode="auto">
              <a:xfrm>
                <a:off x="1499" y="1502"/>
                <a:ext cx="37" cy="37"/>
              </a:xfrm>
              <a:custGeom>
                <a:avLst/>
                <a:gdLst>
                  <a:gd name="T0" fmla="*/ 2 w 14"/>
                  <a:gd name="T1" fmla="*/ 3 h 14"/>
                  <a:gd name="T2" fmla="*/ 13 w 14"/>
                  <a:gd name="T3" fmla="*/ 10 h 14"/>
                  <a:gd name="T4" fmla="*/ 12 w 14"/>
                  <a:gd name="T5" fmla="*/ 8 h 14"/>
                  <a:gd name="T6" fmla="*/ 4 w 14"/>
                  <a:gd name="T7" fmla="*/ 12 h 14"/>
                  <a:gd name="T8" fmla="*/ 4 w 14"/>
                  <a:gd name="T9" fmla="*/ 14 h 14"/>
                  <a:gd name="T10" fmla="*/ 14 w 14"/>
                  <a:gd name="T11" fmla="*/ 10 h 14"/>
                  <a:gd name="T12" fmla="*/ 14 w 14"/>
                  <a:gd name="T13" fmla="*/ 8 h 14"/>
                  <a:gd name="T14" fmla="*/ 3 w 14"/>
                  <a:gd name="T15" fmla="*/ 1 h 14"/>
                  <a:gd name="T16" fmla="*/ 2 w 14"/>
                  <a:gd name="T17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14">
                    <a:moveTo>
                      <a:pt x="2" y="3"/>
                    </a:moveTo>
                    <a:cubicBezTo>
                      <a:pt x="6" y="5"/>
                      <a:pt x="9" y="8"/>
                      <a:pt x="13" y="10"/>
                    </a:cubicBezTo>
                    <a:cubicBezTo>
                      <a:pt x="12" y="10"/>
                      <a:pt x="12" y="9"/>
                      <a:pt x="12" y="8"/>
                    </a:cubicBezTo>
                    <a:cubicBezTo>
                      <a:pt x="10" y="10"/>
                      <a:pt x="7" y="11"/>
                      <a:pt x="4" y="12"/>
                    </a:cubicBezTo>
                    <a:cubicBezTo>
                      <a:pt x="2" y="12"/>
                      <a:pt x="3" y="14"/>
                      <a:pt x="4" y="14"/>
                    </a:cubicBezTo>
                    <a:cubicBezTo>
                      <a:pt x="8" y="13"/>
                      <a:pt x="11" y="12"/>
                      <a:pt x="14" y="10"/>
                    </a:cubicBezTo>
                    <a:cubicBezTo>
                      <a:pt x="14" y="10"/>
                      <a:pt x="14" y="9"/>
                      <a:pt x="14" y="8"/>
                    </a:cubicBezTo>
                    <a:cubicBezTo>
                      <a:pt x="10" y="6"/>
                      <a:pt x="7" y="3"/>
                      <a:pt x="3" y="1"/>
                    </a:cubicBezTo>
                    <a:cubicBezTo>
                      <a:pt x="1" y="0"/>
                      <a:pt x="0" y="2"/>
                      <a:pt x="2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4" name="Freeform 482"/>
              <p:cNvSpPr/>
              <p:nvPr/>
            </p:nvSpPr>
            <p:spPr bwMode="auto">
              <a:xfrm>
                <a:off x="1619" y="1716"/>
                <a:ext cx="40" cy="24"/>
              </a:xfrm>
              <a:custGeom>
                <a:avLst/>
                <a:gdLst>
                  <a:gd name="T0" fmla="*/ 1 w 15"/>
                  <a:gd name="T1" fmla="*/ 2 h 9"/>
                  <a:gd name="T2" fmla="*/ 4 w 15"/>
                  <a:gd name="T3" fmla="*/ 7 h 9"/>
                  <a:gd name="T4" fmla="*/ 8 w 15"/>
                  <a:gd name="T5" fmla="*/ 9 h 9"/>
                  <a:gd name="T6" fmla="*/ 14 w 15"/>
                  <a:gd name="T7" fmla="*/ 3 h 9"/>
                  <a:gd name="T8" fmla="*/ 12 w 15"/>
                  <a:gd name="T9" fmla="*/ 2 h 9"/>
                  <a:gd name="T10" fmla="*/ 11 w 15"/>
                  <a:gd name="T11" fmla="*/ 5 h 9"/>
                  <a:gd name="T12" fmla="*/ 8 w 15"/>
                  <a:gd name="T13" fmla="*/ 7 h 9"/>
                  <a:gd name="T14" fmla="*/ 3 w 15"/>
                  <a:gd name="T15" fmla="*/ 1 h 9"/>
                  <a:gd name="T16" fmla="*/ 1 w 15"/>
                  <a:gd name="T17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9">
                    <a:moveTo>
                      <a:pt x="1" y="2"/>
                    </a:moveTo>
                    <a:cubicBezTo>
                      <a:pt x="2" y="4"/>
                      <a:pt x="3" y="5"/>
                      <a:pt x="4" y="7"/>
                    </a:cubicBezTo>
                    <a:cubicBezTo>
                      <a:pt x="5" y="7"/>
                      <a:pt x="7" y="9"/>
                      <a:pt x="8" y="9"/>
                    </a:cubicBezTo>
                    <a:cubicBezTo>
                      <a:pt x="11" y="9"/>
                      <a:pt x="14" y="5"/>
                      <a:pt x="14" y="3"/>
                    </a:cubicBezTo>
                    <a:cubicBezTo>
                      <a:pt x="15" y="1"/>
                      <a:pt x="13" y="1"/>
                      <a:pt x="12" y="2"/>
                    </a:cubicBezTo>
                    <a:cubicBezTo>
                      <a:pt x="12" y="3"/>
                      <a:pt x="11" y="4"/>
                      <a:pt x="11" y="5"/>
                    </a:cubicBezTo>
                    <a:cubicBezTo>
                      <a:pt x="10" y="5"/>
                      <a:pt x="8" y="7"/>
                      <a:pt x="8" y="7"/>
                    </a:cubicBezTo>
                    <a:cubicBezTo>
                      <a:pt x="6" y="5"/>
                      <a:pt x="4" y="3"/>
                      <a:pt x="3" y="1"/>
                    </a:cubicBezTo>
                    <a:cubicBezTo>
                      <a:pt x="2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5" name="Freeform 483"/>
              <p:cNvSpPr/>
              <p:nvPr/>
            </p:nvSpPr>
            <p:spPr bwMode="auto">
              <a:xfrm>
                <a:off x="1517" y="1732"/>
                <a:ext cx="35" cy="35"/>
              </a:xfrm>
              <a:custGeom>
                <a:avLst/>
                <a:gdLst>
                  <a:gd name="T0" fmla="*/ 4 w 13"/>
                  <a:gd name="T1" fmla="*/ 11 h 13"/>
                  <a:gd name="T2" fmla="*/ 3 w 13"/>
                  <a:gd name="T3" fmla="*/ 4 h 13"/>
                  <a:gd name="T4" fmla="*/ 2 w 13"/>
                  <a:gd name="T5" fmla="*/ 5 h 13"/>
                  <a:gd name="T6" fmla="*/ 11 w 13"/>
                  <a:gd name="T7" fmla="*/ 6 h 13"/>
                  <a:gd name="T8" fmla="*/ 12 w 13"/>
                  <a:gd name="T9" fmla="*/ 4 h 13"/>
                  <a:gd name="T10" fmla="*/ 3 w 13"/>
                  <a:gd name="T11" fmla="*/ 2 h 13"/>
                  <a:gd name="T12" fmla="*/ 1 w 13"/>
                  <a:gd name="T13" fmla="*/ 5 h 13"/>
                  <a:gd name="T14" fmla="*/ 2 w 13"/>
                  <a:gd name="T15" fmla="*/ 11 h 13"/>
                  <a:gd name="T16" fmla="*/ 4 w 13"/>
                  <a:gd name="T17" fmla="*/ 1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3">
                    <a:moveTo>
                      <a:pt x="4" y="11"/>
                    </a:moveTo>
                    <a:cubicBezTo>
                      <a:pt x="4" y="8"/>
                      <a:pt x="3" y="6"/>
                      <a:pt x="3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5" y="2"/>
                      <a:pt x="8" y="3"/>
                      <a:pt x="11" y="6"/>
                    </a:cubicBezTo>
                    <a:cubicBezTo>
                      <a:pt x="12" y="7"/>
                      <a:pt x="13" y="5"/>
                      <a:pt x="12" y="4"/>
                    </a:cubicBezTo>
                    <a:cubicBezTo>
                      <a:pt x="9" y="2"/>
                      <a:pt x="6" y="0"/>
                      <a:pt x="3" y="2"/>
                    </a:cubicBezTo>
                    <a:cubicBezTo>
                      <a:pt x="1" y="3"/>
                      <a:pt x="0" y="3"/>
                      <a:pt x="1" y="5"/>
                    </a:cubicBezTo>
                    <a:cubicBezTo>
                      <a:pt x="1" y="7"/>
                      <a:pt x="2" y="9"/>
                      <a:pt x="2" y="11"/>
                    </a:cubicBezTo>
                    <a:cubicBezTo>
                      <a:pt x="3" y="13"/>
                      <a:pt x="5" y="12"/>
                      <a:pt x="4" y="1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6" name="Freeform 484"/>
              <p:cNvSpPr/>
              <p:nvPr/>
            </p:nvSpPr>
            <p:spPr bwMode="auto">
              <a:xfrm>
                <a:off x="1405" y="1740"/>
                <a:ext cx="46" cy="29"/>
              </a:xfrm>
              <a:custGeom>
                <a:avLst/>
                <a:gdLst>
                  <a:gd name="T0" fmla="*/ 1 w 17"/>
                  <a:gd name="T1" fmla="*/ 2 h 11"/>
                  <a:gd name="T2" fmla="*/ 13 w 17"/>
                  <a:gd name="T3" fmla="*/ 9 h 11"/>
                  <a:gd name="T4" fmla="*/ 15 w 17"/>
                  <a:gd name="T5" fmla="*/ 9 h 11"/>
                  <a:gd name="T6" fmla="*/ 1 w 17"/>
                  <a:gd name="T7" fmla="*/ 0 h 11"/>
                  <a:gd name="T8" fmla="*/ 1 w 17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1">
                    <a:moveTo>
                      <a:pt x="1" y="2"/>
                    </a:moveTo>
                    <a:cubicBezTo>
                      <a:pt x="5" y="2"/>
                      <a:pt x="14" y="2"/>
                      <a:pt x="13" y="9"/>
                    </a:cubicBezTo>
                    <a:cubicBezTo>
                      <a:pt x="12" y="10"/>
                      <a:pt x="14" y="11"/>
                      <a:pt x="15" y="9"/>
                    </a:cubicBezTo>
                    <a:cubicBezTo>
                      <a:pt x="17" y="1"/>
                      <a:pt x="7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7" name="Freeform 485"/>
              <p:cNvSpPr/>
              <p:nvPr/>
            </p:nvSpPr>
            <p:spPr bwMode="auto">
              <a:xfrm>
                <a:off x="1424" y="1603"/>
                <a:ext cx="32" cy="30"/>
              </a:xfrm>
              <a:custGeom>
                <a:avLst/>
                <a:gdLst>
                  <a:gd name="T0" fmla="*/ 10 w 12"/>
                  <a:gd name="T1" fmla="*/ 2 h 11"/>
                  <a:gd name="T2" fmla="*/ 8 w 12"/>
                  <a:gd name="T3" fmla="*/ 8 h 11"/>
                  <a:gd name="T4" fmla="*/ 3 w 12"/>
                  <a:gd name="T5" fmla="*/ 7 h 11"/>
                  <a:gd name="T6" fmla="*/ 2 w 12"/>
                  <a:gd name="T7" fmla="*/ 9 h 11"/>
                  <a:gd name="T8" fmla="*/ 9 w 12"/>
                  <a:gd name="T9" fmla="*/ 10 h 11"/>
                  <a:gd name="T10" fmla="*/ 12 w 12"/>
                  <a:gd name="T11" fmla="*/ 2 h 11"/>
                  <a:gd name="T12" fmla="*/ 10 w 12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1">
                    <a:moveTo>
                      <a:pt x="10" y="2"/>
                    </a:moveTo>
                    <a:cubicBezTo>
                      <a:pt x="10" y="4"/>
                      <a:pt x="10" y="7"/>
                      <a:pt x="8" y="8"/>
                    </a:cubicBezTo>
                    <a:cubicBezTo>
                      <a:pt x="7" y="9"/>
                      <a:pt x="4" y="8"/>
                      <a:pt x="3" y="7"/>
                    </a:cubicBezTo>
                    <a:cubicBezTo>
                      <a:pt x="1" y="7"/>
                      <a:pt x="0" y="9"/>
                      <a:pt x="2" y="9"/>
                    </a:cubicBezTo>
                    <a:cubicBezTo>
                      <a:pt x="4" y="10"/>
                      <a:pt x="7" y="11"/>
                      <a:pt x="9" y="10"/>
                    </a:cubicBezTo>
                    <a:cubicBezTo>
                      <a:pt x="12" y="8"/>
                      <a:pt x="12" y="5"/>
                      <a:pt x="12" y="2"/>
                    </a:cubicBezTo>
                    <a:cubicBezTo>
                      <a:pt x="12" y="0"/>
                      <a:pt x="10" y="1"/>
                      <a:pt x="10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8" name="Freeform 486"/>
              <p:cNvSpPr/>
              <p:nvPr/>
            </p:nvSpPr>
            <p:spPr bwMode="auto">
              <a:xfrm>
                <a:off x="1496" y="1603"/>
                <a:ext cx="64" cy="35"/>
              </a:xfrm>
              <a:custGeom>
                <a:avLst/>
                <a:gdLst>
                  <a:gd name="T0" fmla="*/ 0 w 24"/>
                  <a:gd name="T1" fmla="*/ 2 h 13"/>
                  <a:gd name="T2" fmla="*/ 22 w 24"/>
                  <a:gd name="T3" fmla="*/ 10 h 13"/>
                  <a:gd name="T4" fmla="*/ 22 w 24"/>
                  <a:gd name="T5" fmla="*/ 8 h 13"/>
                  <a:gd name="T6" fmla="*/ 2 w 24"/>
                  <a:gd name="T7" fmla="*/ 2 h 13"/>
                  <a:gd name="T8" fmla="*/ 0 w 24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3">
                    <a:moveTo>
                      <a:pt x="0" y="2"/>
                    </a:moveTo>
                    <a:cubicBezTo>
                      <a:pt x="3" y="13"/>
                      <a:pt x="14" y="10"/>
                      <a:pt x="22" y="10"/>
                    </a:cubicBezTo>
                    <a:cubicBezTo>
                      <a:pt x="24" y="10"/>
                      <a:pt x="24" y="8"/>
                      <a:pt x="22" y="8"/>
                    </a:cubicBezTo>
                    <a:cubicBezTo>
                      <a:pt x="15" y="8"/>
                      <a:pt x="5" y="11"/>
                      <a:pt x="2" y="2"/>
                    </a:cubicBezTo>
                    <a:cubicBezTo>
                      <a:pt x="2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9" name="Freeform 487"/>
              <p:cNvSpPr/>
              <p:nvPr/>
            </p:nvSpPr>
            <p:spPr bwMode="auto">
              <a:xfrm>
                <a:off x="1627" y="3810"/>
                <a:ext cx="50" cy="889"/>
              </a:xfrm>
              <a:custGeom>
                <a:avLst/>
                <a:gdLst>
                  <a:gd name="T0" fmla="*/ 15 w 19"/>
                  <a:gd name="T1" fmla="*/ 2 h 332"/>
                  <a:gd name="T2" fmla="*/ 0 w 19"/>
                  <a:gd name="T3" fmla="*/ 329 h 332"/>
                  <a:gd name="T4" fmla="*/ 4 w 19"/>
                  <a:gd name="T5" fmla="*/ 329 h 332"/>
                  <a:gd name="T6" fmla="*/ 19 w 19"/>
                  <a:gd name="T7" fmla="*/ 2 h 332"/>
                  <a:gd name="T8" fmla="*/ 15 w 19"/>
                  <a:gd name="T9" fmla="*/ 2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32">
                    <a:moveTo>
                      <a:pt x="15" y="2"/>
                    </a:moveTo>
                    <a:cubicBezTo>
                      <a:pt x="9" y="111"/>
                      <a:pt x="9" y="220"/>
                      <a:pt x="0" y="329"/>
                    </a:cubicBezTo>
                    <a:cubicBezTo>
                      <a:pt x="0" y="332"/>
                      <a:pt x="3" y="332"/>
                      <a:pt x="4" y="329"/>
                    </a:cubicBezTo>
                    <a:cubicBezTo>
                      <a:pt x="13" y="220"/>
                      <a:pt x="13" y="111"/>
                      <a:pt x="19" y="2"/>
                    </a:cubicBezTo>
                    <a:cubicBezTo>
                      <a:pt x="19" y="0"/>
                      <a:pt x="15" y="0"/>
                      <a:pt x="15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0" name="Freeform 488"/>
              <p:cNvSpPr/>
              <p:nvPr/>
            </p:nvSpPr>
            <p:spPr bwMode="auto">
              <a:xfrm>
                <a:off x="1573" y="4640"/>
                <a:ext cx="955" cy="10"/>
              </a:xfrm>
              <a:custGeom>
                <a:avLst/>
                <a:gdLst>
                  <a:gd name="T0" fmla="*/ 2 w 358"/>
                  <a:gd name="T1" fmla="*/ 4 h 4"/>
                  <a:gd name="T2" fmla="*/ 355 w 358"/>
                  <a:gd name="T3" fmla="*/ 4 h 4"/>
                  <a:gd name="T4" fmla="*/ 355 w 358"/>
                  <a:gd name="T5" fmla="*/ 0 h 4"/>
                  <a:gd name="T6" fmla="*/ 2 w 358"/>
                  <a:gd name="T7" fmla="*/ 0 h 4"/>
                  <a:gd name="T8" fmla="*/ 2 w 358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8" h="4">
                    <a:moveTo>
                      <a:pt x="2" y="4"/>
                    </a:moveTo>
                    <a:cubicBezTo>
                      <a:pt x="120" y="4"/>
                      <a:pt x="238" y="4"/>
                      <a:pt x="355" y="4"/>
                    </a:cubicBezTo>
                    <a:cubicBezTo>
                      <a:pt x="358" y="4"/>
                      <a:pt x="358" y="0"/>
                      <a:pt x="355" y="0"/>
                    </a:cubicBezTo>
                    <a:cubicBezTo>
                      <a:pt x="238" y="0"/>
                      <a:pt x="120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1" name="Freeform 489"/>
              <p:cNvSpPr/>
              <p:nvPr/>
            </p:nvSpPr>
            <p:spPr bwMode="auto">
              <a:xfrm>
                <a:off x="1728" y="4426"/>
                <a:ext cx="29" cy="224"/>
              </a:xfrm>
              <a:custGeom>
                <a:avLst/>
                <a:gdLst>
                  <a:gd name="T0" fmla="*/ 8 w 11"/>
                  <a:gd name="T1" fmla="*/ 2 h 84"/>
                  <a:gd name="T2" fmla="*/ 1 w 11"/>
                  <a:gd name="T3" fmla="*/ 81 h 84"/>
                  <a:gd name="T4" fmla="*/ 4 w 11"/>
                  <a:gd name="T5" fmla="*/ 82 h 84"/>
                  <a:gd name="T6" fmla="*/ 11 w 11"/>
                  <a:gd name="T7" fmla="*/ 2 h 84"/>
                  <a:gd name="T8" fmla="*/ 8 w 11"/>
                  <a:gd name="T9" fmla="*/ 2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4">
                    <a:moveTo>
                      <a:pt x="8" y="2"/>
                    </a:moveTo>
                    <a:cubicBezTo>
                      <a:pt x="7" y="29"/>
                      <a:pt x="4" y="55"/>
                      <a:pt x="1" y="81"/>
                    </a:cubicBezTo>
                    <a:cubicBezTo>
                      <a:pt x="0" y="83"/>
                      <a:pt x="4" y="84"/>
                      <a:pt x="4" y="82"/>
                    </a:cubicBezTo>
                    <a:cubicBezTo>
                      <a:pt x="8" y="56"/>
                      <a:pt x="11" y="29"/>
                      <a:pt x="11" y="2"/>
                    </a:cubicBezTo>
                    <a:cubicBezTo>
                      <a:pt x="11" y="0"/>
                      <a:pt x="8" y="0"/>
                      <a:pt x="8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2" name="Freeform 490"/>
              <p:cNvSpPr/>
              <p:nvPr/>
            </p:nvSpPr>
            <p:spPr bwMode="auto">
              <a:xfrm>
                <a:off x="1728" y="4436"/>
                <a:ext cx="123" cy="11"/>
              </a:xfrm>
              <a:custGeom>
                <a:avLst/>
                <a:gdLst>
                  <a:gd name="T0" fmla="*/ 3 w 46"/>
                  <a:gd name="T1" fmla="*/ 4 h 4"/>
                  <a:gd name="T2" fmla="*/ 43 w 46"/>
                  <a:gd name="T3" fmla="*/ 4 h 4"/>
                  <a:gd name="T4" fmla="*/ 43 w 46"/>
                  <a:gd name="T5" fmla="*/ 0 h 4"/>
                  <a:gd name="T6" fmla="*/ 3 w 46"/>
                  <a:gd name="T7" fmla="*/ 0 h 4"/>
                  <a:gd name="T8" fmla="*/ 3 w 46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4">
                    <a:moveTo>
                      <a:pt x="3" y="4"/>
                    </a:moveTo>
                    <a:cubicBezTo>
                      <a:pt x="16" y="4"/>
                      <a:pt x="30" y="4"/>
                      <a:pt x="43" y="4"/>
                    </a:cubicBezTo>
                    <a:cubicBezTo>
                      <a:pt x="46" y="4"/>
                      <a:pt x="46" y="0"/>
                      <a:pt x="43" y="0"/>
                    </a:cubicBezTo>
                    <a:cubicBezTo>
                      <a:pt x="30" y="0"/>
                      <a:pt x="16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3" name="Freeform 491"/>
              <p:cNvSpPr/>
              <p:nvPr/>
            </p:nvSpPr>
            <p:spPr bwMode="auto">
              <a:xfrm>
                <a:off x="1827" y="4426"/>
                <a:ext cx="24" cy="235"/>
              </a:xfrm>
              <a:custGeom>
                <a:avLst/>
                <a:gdLst>
                  <a:gd name="T0" fmla="*/ 5 w 9"/>
                  <a:gd name="T1" fmla="*/ 2 h 88"/>
                  <a:gd name="T2" fmla="*/ 1 w 9"/>
                  <a:gd name="T3" fmla="*/ 85 h 88"/>
                  <a:gd name="T4" fmla="*/ 5 w 9"/>
                  <a:gd name="T5" fmla="*/ 85 h 88"/>
                  <a:gd name="T6" fmla="*/ 9 w 9"/>
                  <a:gd name="T7" fmla="*/ 2 h 88"/>
                  <a:gd name="T8" fmla="*/ 5 w 9"/>
                  <a:gd name="T9" fmla="*/ 2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8">
                    <a:moveTo>
                      <a:pt x="5" y="2"/>
                    </a:moveTo>
                    <a:cubicBezTo>
                      <a:pt x="5" y="30"/>
                      <a:pt x="0" y="58"/>
                      <a:pt x="1" y="85"/>
                    </a:cubicBezTo>
                    <a:cubicBezTo>
                      <a:pt x="1" y="88"/>
                      <a:pt x="5" y="88"/>
                      <a:pt x="5" y="85"/>
                    </a:cubicBezTo>
                    <a:cubicBezTo>
                      <a:pt x="4" y="58"/>
                      <a:pt x="9" y="30"/>
                      <a:pt x="9" y="2"/>
                    </a:cubicBezTo>
                    <a:cubicBezTo>
                      <a:pt x="9" y="0"/>
                      <a:pt x="5" y="0"/>
                      <a:pt x="5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4" name="Freeform 492"/>
              <p:cNvSpPr/>
              <p:nvPr/>
            </p:nvSpPr>
            <p:spPr bwMode="auto">
              <a:xfrm>
                <a:off x="1893" y="4319"/>
                <a:ext cx="30" cy="337"/>
              </a:xfrm>
              <a:custGeom>
                <a:avLst/>
                <a:gdLst>
                  <a:gd name="T0" fmla="*/ 0 w 11"/>
                  <a:gd name="T1" fmla="*/ 4 h 126"/>
                  <a:gd name="T2" fmla="*/ 3 w 11"/>
                  <a:gd name="T3" fmla="*/ 124 h 126"/>
                  <a:gd name="T4" fmla="*/ 7 w 11"/>
                  <a:gd name="T5" fmla="*/ 124 h 126"/>
                  <a:gd name="T6" fmla="*/ 4 w 11"/>
                  <a:gd name="T7" fmla="*/ 3 h 126"/>
                  <a:gd name="T8" fmla="*/ 0 w 11"/>
                  <a:gd name="T9" fmla="*/ 4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26">
                    <a:moveTo>
                      <a:pt x="0" y="4"/>
                    </a:moveTo>
                    <a:cubicBezTo>
                      <a:pt x="7" y="44"/>
                      <a:pt x="0" y="84"/>
                      <a:pt x="3" y="124"/>
                    </a:cubicBezTo>
                    <a:cubicBezTo>
                      <a:pt x="3" y="126"/>
                      <a:pt x="7" y="126"/>
                      <a:pt x="7" y="124"/>
                    </a:cubicBezTo>
                    <a:cubicBezTo>
                      <a:pt x="3" y="83"/>
                      <a:pt x="11" y="43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5" name="Freeform 493"/>
              <p:cNvSpPr/>
              <p:nvPr/>
            </p:nvSpPr>
            <p:spPr bwMode="auto">
              <a:xfrm>
                <a:off x="1885" y="4319"/>
                <a:ext cx="126" cy="18"/>
              </a:xfrm>
              <a:custGeom>
                <a:avLst/>
                <a:gdLst>
                  <a:gd name="T0" fmla="*/ 3 w 47"/>
                  <a:gd name="T1" fmla="*/ 6 h 7"/>
                  <a:gd name="T2" fmla="*/ 45 w 47"/>
                  <a:gd name="T3" fmla="*/ 4 h 7"/>
                  <a:gd name="T4" fmla="*/ 45 w 47"/>
                  <a:gd name="T5" fmla="*/ 0 h 7"/>
                  <a:gd name="T6" fmla="*/ 3 w 47"/>
                  <a:gd name="T7" fmla="*/ 3 h 7"/>
                  <a:gd name="T8" fmla="*/ 3 w 47"/>
                  <a:gd name="T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">
                    <a:moveTo>
                      <a:pt x="3" y="6"/>
                    </a:moveTo>
                    <a:cubicBezTo>
                      <a:pt x="17" y="6"/>
                      <a:pt x="31" y="4"/>
                      <a:pt x="45" y="4"/>
                    </a:cubicBezTo>
                    <a:cubicBezTo>
                      <a:pt x="47" y="4"/>
                      <a:pt x="47" y="0"/>
                      <a:pt x="45" y="0"/>
                    </a:cubicBezTo>
                    <a:cubicBezTo>
                      <a:pt x="31" y="0"/>
                      <a:pt x="17" y="2"/>
                      <a:pt x="3" y="3"/>
                    </a:cubicBezTo>
                    <a:cubicBezTo>
                      <a:pt x="0" y="3"/>
                      <a:pt x="0" y="7"/>
                      <a:pt x="3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6" name="Freeform 494"/>
              <p:cNvSpPr/>
              <p:nvPr/>
            </p:nvSpPr>
            <p:spPr bwMode="auto">
              <a:xfrm>
                <a:off x="1995" y="4305"/>
                <a:ext cx="18" cy="343"/>
              </a:xfrm>
              <a:custGeom>
                <a:avLst/>
                <a:gdLst>
                  <a:gd name="T0" fmla="*/ 0 w 7"/>
                  <a:gd name="T1" fmla="*/ 2 h 128"/>
                  <a:gd name="T2" fmla="*/ 3 w 7"/>
                  <a:gd name="T3" fmla="*/ 126 h 128"/>
                  <a:gd name="T4" fmla="*/ 7 w 7"/>
                  <a:gd name="T5" fmla="*/ 126 h 128"/>
                  <a:gd name="T6" fmla="*/ 4 w 7"/>
                  <a:gd name="T7" fmla="*/ 2 h 128"/>
                  <a:gd name="T8" fmla="*/ 0 w 7"/>
                  <a:gd name="T9" fmla="*/ 2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28">
                    <a:moveTo>
                      <a:pt x="0" y="2"/>
                    </a:moveTo>
                    <a:cubicBezTo>
                      <a:pt x="1" y="43"/>
                      <a:pt x="3" y="85"/>
                      <a:pt x="3" y="126"/>
                    </a:cubicBezTo>
                    <a:cubicBezTo>
                      <a:pt x="3" y="128"/>
                      <a:pt x="7" y="128"/>
                      <a:pt x="7" y="126"/>
                    </a:cubicBezTo>
                    <a:cubicBezTo>
                      <a:pt x="6" y="85"/>
                      <a:pt x="4" y="43"/>
                      <a:pt x="4" y="2"/>
                    </a:cubicBezTo>
                    <a:cubicBezTo>
                      <a:pt x="4" y="0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7" name="Freeform 495"/>
              <p:cNvSpPr/>
              <p:nvPr/>
            </p:nvSpPr>
            <p:spPr bwMode="auto">
              <a:xfrm>
                <a:off x="2051" y="4198"/>
                <a:ext cx="29" cy="458"/>
              </a:xfrm>
              <a:custGeom>
                <a:avLst/>
                <a:gdLst>
                  <a:gd name="T0" fmla="*/ 7 w 11"/>
                  <a:gd name="T1" fmla="*/ 2 h 171"/>
                  <a:gd name="T2" fmla="*/ 2 w 11"/>
                  <a:gd name="T3" fmla="*/ 168 h 171"/>
                  <a:gd name="T4" fmla="*/ 6 w 11"/>
                  <a:gd name="T5" fmla="*/ 168 h 171"/>
                  <a:gd name="T6" fmla="*/ 11 w 11"/>
                  <a:gd name="T7" fmla="*/ 2 h 171"/>
                  <a:gd name="T8" fmla="*/ 7 w 11"/>
                  <a:gd name="T9" fmla="*/ 2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71">
                    <a:moveTo>
                      <a:pt x="7" y="2"/>
                    </a:moveTo>
                    <a:cubicBezTo>
                      <a:pt x="0" y="57"/>
                      <a:pt x="1" y="113"/>
                      <a:pt x="2" y="168"/>
                    </a:cubicBezTo>
                    <a:cubicBezTo>
                      <a:pt x="2" y="171"/>
                      <a:pt x="6" y="171"/>
                      <a:pt x="6" y="168"/>
                    </a:cubicBezTo>
                    <a:cubicBezTo>
                      <a:pt x="5" y="113"/>
                      <a:pt x="4" y="57"/>
                      <a:pt x="11" y="2"/>
                    </a:cubicBezTo>
                    <a:cubicBezTo>
                      <a:pt x="11" y="0"/>
                      <a:pt x="7" y="0"/>
                      <a:pt x="7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8" name="Freeform 496"/>
              <p:cNvSpPr/>
              <p:nvPr/>
            </p:nvSpPr>
            <p:spPr bwMode="auto">
              <a:xfrm>
                <a:off x="2064" y="4196"/>
                <a:ext cx="123" cy="10"/>
              </a:xfrm>
              <a:custGeom>
                <a:avLst/>
                <a:gdLst>
                  <a:gd name="T0" fmla="*/ 2 w 46"/>
                  <a:gd name="T1" fmla="*/ 4 h 4"/>
                  <a:gd name="T2" fmla="*/ 43 w 46"/>
                  <a:gd name="T3" fmla="*/ 4 h 4"/>
                  <a:gd name="T4" fmla="*/ 43 w 46"/>
                  <a:gd name="T5" fmla="*/ 0 h 4"/>
                  <a:gd name="T6" fmla="*/ 2 w 46"/>
                  <a:gd name="T7" fmla="*/ 0 h 4"/>
                  <a:gd name="T8" fmla="*/ 2 w 46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4">
                    <a:moveTo>
                      <a:pt x="2" y="4"/>
                    </a:moveTo>
                    <a:cubicBezTo>
                      <a:pt x="16" y="4"/>
                      <a:pt x="30" y="4"/>
                      <a:pt x="43" y="4"/>
                    </a:cubicBezTo>
                    <a:cubicBezTo>
                      <a:pt x="46" y="4"/>
                      <a:pt x="46" y="0"/>
                      <a:pt x="43" y="0"/>
                    </a:cubicBezTo>
                    <a:cubicBezTo>
                      <a:pt x="30" y="0"/>
                      <a:pt x="16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9" name="Freeform 497"/>
              <p:cNvSpPr/>
              <p:nvPr/>
            </p:nvSpPr>
            <p:spPr bwMode="auto">
              <a:xfrm>
                <a:off x="2136" y="4196"/>
                <a:ext cx="59" cy="460"/>
              </a:xfrm>
              <a:custGeom>
                <a:avLst/>
                <a:gdLst>
                  <a:gd name="T0" fmla="*/ 16 w 22"/>
                  <a:gd name="T1" fmla="*/ 2 h 172"/>
                  <a:gd name="T2" fmla="*/ 8 w 22"/>
                  <a:gd name="T3" fmla="*/ 169 h 172"/>
                  <a:gd name="T4" fmla="*/ 12 w 22"/>
                  <a:gd name="T5" fmla="*/ 170 h 172"/>
                  <a:gd name="T6" fmla="*/ 19 w 22"/>
                  <a:gd name="T7" fmla="*/ 3 h 172"/>
                  <a:gd name="T8" fmla="*/ 16 w 22"/>
                  <a:gd name="T9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72">
                    <a:moveTo>
                      <a:pt x="16" y="2"/>
                    </a:moveTo>
                    <a:cubicBezTo>
                      <a:pt x="0" y="57"/>
                      <a:pt x="18" y="113"/>
                      <a:pt x="8" y="169"/>
                    </a:cubicBezTo>
                    <a:cubicBezTo>
                      <a:pt x="8" y="171"/>
                      <a:pt x="11" y="172"/>
                      <a:pt x="12" y="170"/>
                    </a:cubicBezTo>
                    <a:cubicBezTo>
                      <a:pt x="22" y="114"/>
                      <a:pt x="3" y="58"/>
                      <a:pt x="19" y="3"/>
                    </a:cubicBezTo>
                    <a:cubicBezTo>
                      <a:pt x="20" y="1"/>
                      <a:pt x="16" y="0"/>
                      <a:pt x="16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00" name="Freeform 498"/>
              <p:cNvSpPr/>
              <p:nvPr/>
            </p:nvSpPr>
            <p:spPr bwMode="auto">
              <a:xfrm>
                <a:off x="2211" y="3976"/>
                <a:ext cx="45" cy="674"/>
              </a:xfrm>
              <a:custGeom>
                <a:avLst/>
                <a:gdLst>
                  <a:gd name="T0" fmla="*/ 13 w 17"/>
                  <a:gd name="T1" fmla="*/ 2 h 252"/>
                  <a:gd name="T2" fmla="*/ 11 w 17"/>
                  <a:gd name="T3" fmla="*/ 144 h 252"/>
                  <a:gd name="T4" fmla="*/ 6 w 17"/>
                  <a:gd name="T5" fmla="*/ 212 h 252"/>
                  <a:gd name="T6" fmla="*/ 4 w 17"/>
                  <a:gd name="T7" fmla="*/ 249 h 252"/>
                  <a:gd name="T8" fmla="*/ 8 w 17"/>
                  <a:gd name="T9" fmla="*/ 248 h 252"/>
                  <a:gd name="T10" fmla="*/ 10 w 17"/>
                  <a:gd name="T11" fmla="*/ 205 h 252"/>
                  <a:gd name="T12" fmla="*/ 15 w 17"/>
                  <a:gd name="T13" fmla="*/ 138 h 252"/>
                  <a:gd name="T14" fmla="*/ 17 w 17"/>
                  <a:gd name="T15" fmla="*/ 2 h 252"/>
                  <a:gd name="T16" fmla="*/ 13 w 17"/>
                  <a:gd name="T17" fmla="*/ 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252">
                    <a:moveTo>
                      <a:pt x="13" y="2"/>
                    </a:moveTo>
                    <a:cubicBezTo>
                      <a:pt x="9" y="49"/>
                      <a:pt x="11" y="97"/>
                      <a:pt x="11" y="144"/>
                    </a:cubicBezTo>
                    <a:cubicBezTo>
                      <a:pt x="10" y="166"/>
                      <a:pt x="9" y="189"/>
                      <a:pt x="6" y="212"/>
                    </a:cubicBezTo>
                    <a:cubicBezTo>
                      <a:pt x="4" y="224"/>
                      <a:pt x="0" y="237"/>
                      <a:pt x="4" y="249"/>
                    </a:cubicBezTo>
                    <a:cubicBezTo>
                      <a:pt x="5" y="252"/>
                      <a:pt x="8" y="251"/>
                      <a:pt x="8" y="248"/>
                    </a:cubicBezTo>
                    <a:cubicBezTo>
                      <a:pt x="4" y="234"/>
                      <a:pt x="9" y="219"/>
                      <a:pt x="10" y="205"/>
                    </a:cubicBezTo>
                    <a:cubicBezTo>
                      <a:pt x="13" y="183"/>
                      <a:pt x="14" y="160"/>
                      <a:pt x="15" y="138"/>
                    </a:cubicBezTo>
                    <a:cubicBezTo>
                      <a:pt x="15" y="93"/>
                      <a:pt x="13" y="47"/>
                      <a:pt x="17" y="2"/>
                    </a:cubicBezTo>
                    <a:cubicBezTo>
                      <a:pt x="17" y="0"/>
                      <a:pt x="13" y="0"/>
                      <a:pt x="13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01" name="Freeform 499"/>
              <p:cNvSpPr/>
              <p:nvPr/>
            </p:nvSpPr>
            <p:spPr bwMode="auto">
              <a:xfrm>
                <a:off x="2235" y="3982"/>
                <a:ext cx="114" cy="18"/>
              </a:xfrm>
              <a:custGeom>
                <a:avLst/>
                <a:gdLst>
                  <a:gd name="T0" fmla="*/ 2 w 43"/>
                  <a:gd name="T1" fmla="*/ 5 h 7"/>
                  <a:gd name="T2" fmla="*/ 40 w 43"/>
                  <a:gd name="T3" fmla="*/ 7 h 7"/>
                  <a:gd name="T4" fmla="*/ 40 w 43"/>
                  <a:gd name="T5" fmla="*/ 3 h 7"/>
                  <a:gd name="T6" fmla="*/ 2 w 43"/>
                  <a:gd name="T7" fmla="*/ 1 h 7"/>
                  <a:gd name="T8" fmla="*/ 2 w 43"/>
                  <a:gd name="T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7">
                    <a:moveTo>
                      <a:pt x="2" y="5"/>
                    </a:moveTo>
                    <a:cubicBezTo>
                      <a:pt x="15" y="4"/>
                      <a:pt x="28" y="6"/>
                      <a:pt x="40" y="7"/>
                    </a:cubicBezTo>
                    <a:cubicBezTo>
                      <a:pt x="43" y="7"/>
                      <a:pt x="43" y="3"/>
                      <a:pt x="40" y="3"/>
                    </a:cubicBezTo>
                    <a:cubicBezTo>
                      <a:pt x="28" y="2"/>
                      <a:pt x="15" y="0"/>
                      <a:pt x="2" y="1"/>
                    </a:cubicBezTo>
                    <a:cubicBezTo>
                      <a:pt x="0" y="1"/>
                      <a:pt x="0" y="5"/>
                      <a:pt x="2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02" name="Freeform 500"/>
              <p:cNvSpPr/>
              <p:nvPr/>
            </p:nvSpPr>
            <p:spPr bwMode="auto">
              <a:xfrm>
                <a:off x="2304" y="3982"/>
                <a:ext cx="43" cy="676"/>
              </a:xfrm>
              <a:custGeom>
                <a:avLst/>
                <a:gdLst>
                  <a:gd name="T0" fmla="*/ 10 w 16"/>
                  <a:gd name="T1" fmla="*/ 2 h 253"/>
                  <a:gd name="T2" fmla="*/ 9 w 16"/>
                  <a:gd name="T3" fmla="*/ 159 h 253"/>
                  <a:gd name="T4" fmla="*/ 5 w 16"/>
                  <a:gd name="T5" fmla="*/ 227 h 253"/>
                  <a:gd name="T6" fmla="*/ 14 w 16"/>
                  <a:gd name="T7" fmla="*/ 246 h 253"/>
                  <a:gd name="T8" fmla="*/ 12 w 16"/>
                  <a:gd name="T9" fmla="*/ 243 h 253"/>
                  <a:gd name="T10" fmla="*/ 9 w 16"/>
                  <a:gd name="T11" fmla="*/ 219 h 253"/>
                  <a:gd name="T12" fmla="*/ 12 w 16"/>
                  <a:gd name="T13" fmla="*/ 193 h 253"/>
                  <a:gd name="T14" fmla="*/ 12 w 16"/>
                  <a:gd name="T15" fmla="*/ 136 h 253"/>
                  <a:gd name="T16" fmla="*/ 14 w 16"/>
                  <a:gd name="T17" fmla="*/ 3 h 253"/>
                  <a:gd name="T18" fmla="*/ 10 w 16"/>
                  <a:gd name="T19" fmla="*/ 2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253">
                    <a:moveTo>
                      <a:pt x="10" y="2"/>
                    </a:moveTo>
                    <a:cubicBezTo>
                      <a:pt x="0" y="54"/>
                      <a:pt x="7" y="106"/>
                      <a:pt x="9" y="159"/>
                    </a:cubicBezTo>
                    <a:cubicBezTo>
                      <a:pt x="9" y="182"/>
                      <a:pt x="5" y="204"/>
                      <a:pt x="5" y="227"/>
                    </a:cubicBezTo>
                    <a:cubicBezTo>
                      <a:pt x="4" y="231"/>
                      <a:pt x="5" y="253"/>
                      <a:pt x="14" y="246"/>
                    </a:cubicBezTo>
                    <a:cubicBezTo>
                      <a:pt x="16" y="245"/>
                      <a:pt x="14" y="241"/>
                      <a:pt x="12" y="243"/>
                    </a:cubicBezTo>
                    <a:cubicBezTo>
                      <a:pt x="10" y="245"/>
                      <a:pt x="9" y="221"/>
                      <a:pt x="9" y="219"/>
                    </a:cubicBezTo>
                    <a:cubicBezTo>
                      <a:pt x="9" y="210"/>
                      <a:pt x="11" y="202"/>
                      <a:pt x="12" y="193"/>
                    </a:cubicBezTo>
                    <a:cubicBezTo>
                      <a:pt x="14" y="175"/>
                      <a:pt x="12" y="155"/>
                      <a:pt x="12" y="136"/>
                    </a:cubicBezTo>
                    <a:cubicBezTo>
                      <a:pt x="9" y="92"/>
                      <a:pt x="5" y="47"/>
                      <a:pt x="14" y="3"/>
                    </a:cubicBezTo>
                    <a:cubicBezTo>
                      <a:pt x="14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03" name="Freeform 501"/>
              <p:cNvSpPr/>
              <p:nvPr/>
            </p:nvSpPr>
            <p:spPr bwMode="auto">
              <a:xfrm>
                <a:off x="1781" y="4458"/>
                <a:ext cx="14" cy="11"/>
              </a:xfrm>
              <a:custGeom>
                <a:avLst/>
                <a:gdLst>
                  <a:gd name="T0" fmla="*/ 3 w 5"/>
                  <a:gd name="T1" fmla="*/ 4 h 4"/>
                  <a:gd name="T2" fmla="*/ 3 w 5"/>
                  <a:gd name="T3" fmla="*/ 0 h 4"/>
                  <a:gd name="T4" fmla="*/ 3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3" y="4"/>
                    </a:moveTo>
                    <a:cubicBezTo>
                      <a:pt x="5" y="4"/>
                      <a:pt x="5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04" name="Freeform 502"/>
              <p:cNvSpPr/>
              <p:nvPr/>
            </p:nvSpPr>
            <p:spPr bwMode="auto">
              <a:xfrm>
                <a:off x="1757" y="4477"/>
                <a:ext cx="14" cy="10"/>
              </a:xfrm>
              <a:custGeom>
                <a:avLst/>
                <a:gdLst>
                  <a:gd name="T0" fmla="*/ 2 w 5"/>
                  <a:gd name="T1" fmla="*/ 4 h 4"/>
                  <a:gd name="T2" fmla="*/ 2 w 5"/>
                  <a:gd name="T3" fmla="*/ 0 h 4"/>
                  <a:gd name="T4" fmla="*/ 2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05" name="Freeform 503"/>
              <p:cNvSpPr/>
              <p:nvPr/>
            </p:nvSpPr>
            <p:spPr bwMode="auto">
              <a:xfrm>
                <a:off x="1760" y="4460"/>
                <a:ext cx="13" cy="11"/>
              </a:xfrm>
              <a:custGeom>
                <a:avLst/>
                <a:gdLst>
                  <a:gd name="T0" fmla="*/ 2 w 5"/>
                  <a:gd name="T1" fmla="*/ 4 h 4"/>
                  <a:gd name="T2" fmla="*/ 2 w 5"/>
                  <a:gd name="T3" fmla="*/ 0 h 4"/>
                  <a:gd name="T4" fmla="*/ 2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06" name="Freeform 504"/>
              <p:cNvSpPr/>
              <p:nvPr/>
            </p:nvSpPr>
            <p:spPr bwMode="auto">
              <a:xfrm>
                <a:off x="1800" y="4474"/>
                <a:ext cx="13" cy="11"/>
              </a:xfrm>
              <a:custGeom>
                <a:avLst/>
                <a:gdLst>
                  <a:gd name="T0" fmla="*/ 2 w 5"/>
                  <a:gd name="T1" fmla="*/ 4 h 4"/>
                  <a:gd name="T2" fmla="*/ 2 w 5"/>
                  <a:gd name="T3" fmla="*/ 0 h 4"/>
                  <a:gd name="T4" fmla="*/ 2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07" name="Freeform 505"/>
              <p:cNvSpPr/>
              <p:nvPr/>
            </p:nvSpPr>
            <p:spPr bwMode="auto">
              <a:xfrm>
                <a:off x="1824" y="4444"/>
                <a:ext cx="13" cy="11"/>
              </a:xfrm>
              <a:custGeom>
                <a:avLst/>
                <a:gdLst>
                  <a:gd name="T0" fmla="*/ 3 w 5"/>
                  <a:gd name="T1" fmla="*/ 4 h 4"/>
                  <a:gd name="T2" fmla="*/ 3 w 5"/>
                  <a:gd name="T3" fmla="*/ 0 h 4"/>
                  <a:gd name="T4" fmla="*/ 3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3" y="4"/>
                    </a:moveTo>
                    <a:cubicBezTo>
                      <a:pt x="5" y="4"/>
                      <a:pt x="5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08" name="Freeform 506"/>
              <p:cNvSpPr/>
              <p:nvPr/>
            </p:nvSpPr>
            <p:spPr bwMode="auto">
              <a:xfrm>
                <a:off x="1813" y="4482"/>
                <a:ext cx="14" cy="11"/>
              </a:xfrm>
              <a:custGeom>
                <a:avLst/>
                <a:gdLst>
                  <a:gd name="T0" fmla="*/ 2 w 5"/>
                  <a:gd name="T1" fmla="*/ 4 h 4"/>
                  <a:gd name="T2" fmla="*/ 2 w 5"/>
                  <a:gd name="T3" fmla="*/ 0 h 4"/>
                  <a:gd name="T4" fmla="*/ 2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09" name="Freeform 507"/>
              <p:cNvSpPr/>
              <p:nvPr/>
            </p:nvSpPr>
            <p:spPr bwMode="auto">
              <a:xfrm>
                <a:off x="1784" y="4514"/>
                <a:ext cx="13" cy="11"/>
              </a:xfrm>
              <a:custGeom>
                <a:avLst/>
                <a:gdLst>
                  <a:gd name="T0" fmla="*/ 2 w 5"/>
                  <a:gd name="T1" fmla="*/ 4 h 4"/>
                  <a:gd name="T2" fmla="*/ 2 w 5"/>
                  <a:gd name="T3" fmla="*/ 0 h 4"/>
                  <a:gd name="T4" fmla="*/ 2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10" name="Freeform 508"/>
              <p:cNvSpPr/>
              <p:nvPr/>
            </p:nvSpPr>
            <p:spPr bwMode="auto">
              <a:xfrm>
                <a:off x="1763" y="4506"/>
                <a:ext cx="13" cy="11"/>
              </a:xfrm>
              <a:custGeom>
                <a:avLst/>
                <a:gdLst>
                  <a:gd name="T0" fmla="*/ 3 w 5"/>
                  <a:gd name="T1" fmla="*/ 4 h 4"/>
                  <a:gd name="T2" fmla="*/ 3 w 5"/>
                  <a:gd name="T3" fmla="*/ 0 h 4"/>
                  <a:gd name="T4" fmla="*/ 3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3" y="4"/>
                    </a:moveTo>
                    <a:cubicBezTo>
                      <a:pt x="5" y="4"/>
                      <a:pt x="5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11" name="Freeform 509"/>
              <p:cNvSpPr/>
              <p:nvPr/>
            </p:nvSpPr>
            <p:spPr bwMode="auto">
              <a:xfrm>
                <a:off x="1768" y="4490"/>
                <a:ext cx="13" cy="8"/>
              </a:xfrm>
              <a:custGeom>
                <a:avLst/>
                <a:gdLst>
                  <a:gd name="T0" fmla="*/ 3 w 5"/>
                  <a:gd name="T1" fmla="*/ 3 h 3"/>
                  <a:gd name="T2" fmla="*/ 3 w 5"/>
                  <a:gd name="T3" fmla="*/ 0 h 3"/>
                  <a:gd name="T4" fmla="*/ 3 w 5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3" y="3"/>
                    </a:moveTo>
                    <a:cubicBezTo>
                      <a:pt x="5" y="3"/>
                      <a:pt x="5" y="0"/>
                      <a:pt x="3" y="0"/>
                    </a:cubicBezTo>
                    <a:cubicBezTo>
                      <a:pt x="0" y="0"/>
                      <a:pt x="0" y="3"/>
                      <a:pt x="3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12" name="Freeform 510"/>
              <p:cNvSpPr/>
              <p:nvPr/>
            </p:nvSpPr>
            <p:spPr bwMode="auto">
              <a:xfrm>
                <a:off x="1811" y="4503"/>
                <a:ext cx="13" cy="11"/>
              </a:xfrm>
              <a:custGeom>
                <a:avLst/>
                <a:gdLst>
                  <a:gd name="T0" fmla="*/ 2 w 5"/>
                  <a:gd name="T1" fmla="*/ 4 h 4"/>
                  <a:gd name="T2" fmla="*/ 2 w 5"/>
                  <a:gd name="T3" fmla="*/ 0 h 4"/>
                  <a:gd name="T4" fmla="*/ 2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13" name="Freeform 511"/>
              <p:cNvSpPr/>
              <p:nvPr/>
            </p:nvSpPr>
            <p:spPr bwMode="auto">
              <a:xfrm>
                <a:off x="1795" y="4543"/>
                <a:ext cx="13" cy="11"/>
              </a:xfrm>
              <a:custGeom>
                <a:avLst/>
                <a:gdLst>
                  <a:gd name="T0" fmla="*/ 3 w 5"/>
                  <a:gd name="T1" fmla="*/ 4 h 4"/>
                  <a:gd name="T2" fmla="*/ 3 w 5"/>
                  <a:gd name="T3" fmla="*/ 0 h 4"/>
                  <a:gd name="T4" fmla="*/ 3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3" y="4"/>
                    </a:moveTo>
                    <a:cubicBezTo>
                      <a:pt x="5" y="4"/>
                      <a:pt x="5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14" name="Freeform 512"/>
              <p:cNvSpPr/>
              <p:nvPr/>
            </p:nvSpPr>
            <p:spPr bwMode="auto">
              <a:xfrm>
                <a:off x="1752" y="4551"/>
                <a:ext cx="11" cy="8"/>
              </a:xfrm>
              <a:custGeom>
                <a:avLst/>
                <a:gdLst>
                  <a:gd name="T0" fmla="*/ 2 w 4"/>
                  <a:gd name="T1" fmla="*/ 3 h 3"/>
                  <a:gd name="T2" fmla="*/ 2 w 4"/>
                  <a:gd name="T3" fmla="*/ 0 h 3"/>
                  <a:gd name="T4" fmla="*/ 2 w 4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2" y="3"/>
                    </a:moveTo>
                    <a:cubicBezTo>
                      <a:pt x="4" y="3"/>
                      <a:pt x="4" y="0"/>
                      <a:pt x="2" y="0"/>
                    </a:cubicBezTo>
                    <a:cubicBezTo>
                      <a:pt x="0" y="0"/>
                      <a:pt x="0" y="3"/>
                      <a:pt x="2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15" name="Freeform 513"/>
              <p:cNvSpPr/>
              <p:nvPr/>
            </p:nvSpPr>
            <p:spPr bwMode="auto">
              <a:xfrm>
                <a:off x="1768" y="4578"/>
                <a:ext cx="13" cy="8"/>
              </a:xfrm>
              <a:custGeom>
                <a:avLst/>
                <a:gdLst>
                  <a:gd name="T0" fmla="*/ 2 w 5"/>
                  <a:gd name="T1" fmla="*/ 3 h 3"/>
                  <a:gd name="T2" fmla="*/ 2 w 5"/>
                  <a:gd name="T3" fmla="*/ 0 h 3"/>
                  <a:gd name="T4" fmla="*/ 2 w 5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2" y="3"/>
                    </a:moveTo>
                    <a:cubicBezTo>
                      <a:pt x="5" y="3"/>
                      <a:pt x="5" y="0"/>
                      <a:pt x="2" y="0"/>
                    </a:cubicBezTo>
                    <a:cubicBezTo>
                      <a:pt x="0" y="0"/>
                      <a:pt x="0" y="3"/>
                      <a:pt x="2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16" name="Freeform 514"/>
              <p:cNvSpPr/>
              <p:nvPr/>
            </p:nvSpPr>
            <p:spPr bwMode="auto">
              <a:xfrm>
                <a:off x="1787" y="4576"/>
                <a:ext cx="18" cy="18"/>
              </a:xfrm>
              <a:custGeom>
                <a:avLst/>
                <a:gdLst>
                  <a:gd name="T0" fmla="*/ 1 w 7"/>
                  <a:gd name="T1" fmla="*/ 5 h 7"/>
                  <a:gd name="T2" fmla="*/ 2 w 7"/>
                  <a:gd name="T3" fmla="*/ 5 h 7"/>
                  <a:gd name="T4" fmla="*/ 5 w 7"/>
                  <a:gd name="T5" fmla="*/ 3 h 7"/>
                  <a:gd name="T6" fmla="*/ 4 w 7"/>
                  <a:gd name="T7" fmla="*/ 2 h 7"/>
                  <a:gd name="T8" fmla="*/ 1 w 7"/>
                  <a:gd name="T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1" y="5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4" y="7"/>
                      <a:pt x="7" y="4"/>
                      <a:pt x="5" y="3"/>
                    </a:cubicBezTo>
                    <a:cubicBezTo>
                      <a:pt x="5" y="2"/>
                      <a:pt x="4" y="2"/>
                      <a:pt x="4" y="2"/>
                    </a:cubicBezTo>
                    <a:cubicBezTo>
                      <a:pt x="2" y="0"/>
                      <a:pt x="0" y="3"/>
                      <a:pt x="1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17" name="Freeform 515"/>
              <p:cNvSpPr/>
              <p:nvPr/>
            </p:nvSpPr>
            <p:spPr bwMode="auto">
              <a:xfrm>
                <a:off x="1811" y="4562"/>
                <a:ext cx="13" cy="11"/>
              </a:xfrm>
              <a:custGeom>
                <a:avLst/>
                <a:gdLst>
                  <a:gd name="T0" fmla="*/ 2 w 5"/>
                  <a:gd name="T1" fmla="*/ 4 h 4"/>
                  <a:gd name="T2" fmla="*/ 2 w 5"/>
                  <a:gd name="T3" fmla="*/ 0 h 4"/>
                  <a:gd name="T4" fmla="*/ 2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18" name="Freeform 516"/>
              <p:cNvSpPr/>
              <p:nvPr/>
            </p:nvSpPr>
            <p:spPr bwMode="auto">
              <a:xfrm>
                <a:off x="1808" y="4546"/>
                <a:ext cx="13" cy="11"/>
              </a:xfrm>
              <a:custGeom>
                <a:avLst/>
                <a:gdLst>
                  <a:gd name="T0" fmla="*/ 2 w 5"/>
                  <a:gd name="T1" fmla="*/ 4 h 4"/>
                  <a:gd name="T2" fmla="*/ 2 w 5"/>
                  <a:gd name="T3" fmla="*/ 0 h 4"/>
                  <a:gd name="T4" fmla="*/ 2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19" name="Freeform 517"/>
              <p:cNvSpPr/>
              <p:nvPr/>
            </p:nvSpPr>
            <p:spPr bwMode="auto">
              <a:xfrm>
                <a:off x="1781" y="4549"/>
                <a:ext cx="14" cy="10"/>
              </a:xfrm>
              <a:custGeom>
                <a:avLst/>
                <a:gdLst>
                  <a:gd name="T0" fmla="*/ 3 w 5"/>
                  <a:gd name="T1" fmla="*/ 4 h 4"/>
                  <a:gd name="T2" fmla="*/ 3 w 5"/>
                  <a:gd name="T3" fmla="*/ 0 h 4"/>
                  <a:gd name="T4" fmla="*/ 3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3" y="4"/>
                    </a:moveTo>
                    <a:cubicBezTo>
                      <a:pt x="5" y="4"/>
                      <a:pt x="5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20" name="Freeform 518"/>
              <p:cNvSpPr/>
              <p:nvPr/>
            </p:nvSpPr>
            <p:spPr bwMode="auto">
              <a:xfrm>
                <a:off x="1760" y="4541"/>
                <a:ext cx="13" cy="10"/>
              </a:xfrm>
              <a:custGeom>
                <a:avLst/>
                <a:gdLst>
                  <a:gd name="T0" fmla="*/ 3 w 5"/>
                  <a:gd name="T1" fmla="*/ 4 h 4"/>
                  <a:gd name="T2" fmla="*/ 3 w 5"/>
                  <a:gd name="T3" fmla="*/ 0 h 4"/>
                  <a:gd name="T4" fmla="*/ 3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3" y="4"/>
                    </a:moveTo>
                    <a:cubicBezTo>
                      <a:pt x="5" y="4"/>
                      <a:pt x="5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21" name="Freeform 519"/>
              <p:cNvSpPr/>
              <p:nvPr/>
            </p:nvSpPr>
            <p:spPr bwMode="auto">
              <a:xfrm>
                <a:off x="1792" y="4538"/>
                <a:ext cx="16" cy="11"/>
              </a:xfrm>
              <a:custGeom>
                <a:avLst/>
                <a:gdLst>
                  <a:gd name="T0" fmla="*/ 2 w 6"/>
                  <a:gd name="T1" fmla="*/ 4 h 4"/>
                  <a:gd name="T2" fmla="*/ 3 w 6"/>
                  <a:gd name="T3" fmla="*/ 4 h 4"/>
                  <a:gd name="T4" fmla="*/ 3 w 6"/>
                  <a:gd name="T5" fmla="*/ 0 h 4"/>
                  <a:gd name="T6" fmla="*/ 2 w 6"/>
                  <a:gd name="T7" fmla="*/ 0 h 4"/>
                  <a:gd name="T8" fmla="*/ 2 w 6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6" y="4"/>
                      <a:pt x="6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22" name="Freeform 520"/>
              <p:cNvSpPr/>
              <p:nvPr/>
            </p:nvSpPr>
            <p:spPr bwMode="auto">
              <a:xfrm>
                <a:off x="1811" y="4533"/>
                <a:ext cx="13" cy="10"/>
              </a:xfrm>
              <a:custGeom>
                <a:avLst/>
                <a:gdLst>
                  <a:gd name="T0" fmla="*/ 2 w 5"/>
                  <a:gd name="T1" fmla="*/ 4 h 4"/>
                  <a:gd name="T2" fmla="*/ 2 w 5"/>
                  <a:gd name="T3" fmla="*/ 0 h 4"/>
                  <a:gd name="T4" fmla="*/ 2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23" name="Freeform 521"/>
              <p:cNvSpPr/>
              <p:nvPr/>
            </p:nvSpPr>
            <p:spPr bwMode="auto">
              <a:xfrm>
                <a:off x="1749" y="4621"/>
                <a:ext cx="14" cy="11"/>
              </a:xfrm>
              <a:custGeom>
                <a:avLst/>
                <a:gdLst>
                  <a:gd name="T0" fmla="*/ 2 w 5"/>
                  <a:gd name="T1" fmla="*/ 4 h 4"/>
                  <a:gd name="T2" fmla="*/ 2 w 5"/>
                  <a:gd name="T3" fmla="*/ 0 h 4"/>
                  <a:gd name="T4" fmla="*/ 2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24" name="Freeform 522"/>
              <p:cNvSpPr/>
              <p:nvPr/>
            </p:nvSpPr>
            <p:spPr bwMode="auto">
              <a:xfrm>
                <a:off x="1752" y="4581"/>
                <a:ext cx="19" cy="19"/>
              </a:xfrm>
              <a:custGeom>
                <a:avLst/>
                <a:gdLst>
                  <a:gd name="T0" fmla="*/ 1 w 7"/>
                  <a:gd name="T1" fmla="*/ 4 h 7"/>
                  <a:gd name="T2" fmla="*/ 2 w 7"/>
                  <a:gd name="T3" fmla="*/ 5 h 7"/>
                  <a:gd name="T4" fmla="*/ 5 w 7"/>
                  <a:gd name="T5" fmla="*/ 2 h 7"/>
                  <a:gd name="T6" fmla="*/ 4 w 7"/>
                  <a:gd name="T7" fmla="*/ 1 h 7"/>
                  <a:gd name="T8" fmla="*/ 1 w 7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1" y="4"/>
                    </a:moveTo>
                    <a:cubicBezTo>
                      <a:pt x="2" y="4"/>
                      <a:pt x="2" y="5"/>
                      <a:pt x="2" y="5"/>
                    </a:cubicBezTo>
                    <a:cubicBezTo>
                      <a:pt x="4" y="7"/>
                      <a:pt x="7" y="4"/>
                      <a:pt x="5" y="2"/>
                    </a:cubicBezTo>
                    <a:cubicBezTo>
                      <a:pt x="5" y="2"/>
                      <a:pt x="4" y="2"/>
                      <a:pt x="4" y="1"/>
                    </a:cubicBezTo>
                    <a:cubicBezTo>
                      <a:pt x="2" y="0"/>
                      <a:pt x="0" y="2"/>
                      <a:pt x="1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25" name="Freeform 523"/>
              <p:cNvSpPr/>
              <p:nvPr/>
            </p:nvSpPr>
            <p:spPr bwMode="auto">
              <a:xfrm>
                <a:off x="1765" y="4605"/>
                <a:ext cx="24" cy="21"/>
              </a:xfrm>
              <a:custGeom>
                <a:avLst/>
                <a:gdLst>
                  <a:gd name="T0" fmla="*/ 2 w 9"/>
                  <a:gd name="T1" fmla="*/ 4 h 8"/>
                  <a:gd name="T2" fmla="*/ 4 w 9"/>
                  <a:gd name="T3" fmla="*/ 7 h 8"/>
                  <a:gd name="T4" fmla="*/ 7 w 9"/>
                  <a:gd name="T5" fmla="*/ 4 h 8"/>
                  <a:gd name="T6" fmla="*/ 5 w 9"/>
                  <a:gd name="T7" fmla="*/ 2 h 8"/>
                  <a:gd name="T8" fmla="*/ 2 w 9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">
                    <a:moveTo>
                      <a:pt x="2" y="4"/>
                    </a:moveTo>
                    <a:cubicBezTo>
                      <a:pt x="3" y="5"/>
                      <a:pt x="3" y="6"/>
                      <a:pt x="4" y="7"/>
                    </a:cubicBezTo>
                    <a:cubicBezTo>
                      <a:pt x="6" y="8"/>
                      <a:pt x="9" y="6"/>
                      <a:pt x="7" y="4"/>
                    </a:cubicBezTo>
                    <a:cubicBezTo>
                      <a:pt x="6" y="3"/>
                      <a:pt x="5" y="2"/>
                      <a:pt x="5" y="2"/>
                    </a:cubicBezTo>
                    <a:cubicBezTo>
                      <a:pt x="3" y="0"/>
                      <a:pt x="0" y="3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26" name="Freeform 524"/>
              <p:cNvSpPr/>
              <p:nvPr/>
            </p:nvSpPr>
            <p:spPr bwMode="auto">
              <a:xfrm>
                <a:off x="1811" y="4621"/>
                <a:ext cx="13" cy="11"/>
              </a:xfrm>
              <a:custGeom>
                <a:avLst/>
                <a:gdLst>
                  <a:gd name="T0" fmla="*/ 2 w 5"/>
                  <a:gd name="T1" fmla="*/ 4 h 4"/>
                  <a:gd name="T2" fmla="*/ 2 w 5"/>
                  <a:gd name="T3" fmla="*/ 0 h 4"/>
                  <a:gd name="T4" fmla="*/ 2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27" name="Freeform 525"/>
              <p:cNvSpPr/>
              <p:nvPr/>
            </p:nvSpPr>
            <p:spPr bwMode="auto">
              <a:xfrm>
                <a:off x="1805" y="4608"/>
                <a:ext cx="14" cy="10"/>
              </a:xfrm>
              <a:custGeom>
                <a:avLst/>
                <a:gdLst>
                  <a:gd name="T0" fmla="*/ 3 w 5"/>
                  <a:gd name="T1" fmla="*/ 4 h 4"/>
                  <a:gd name="T2" fmla="*/ 3 w 5"/>
                  <a:gd name="T3" fmla="*/ 0 h 4"/>
                  <a:gd name="T4" fmla="*/ 3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3" y="4"/>
                    </a:moveTo>
                    <a:cubicBezTo>
                      <a:pt x="5" y="4"/>
                      <a:pt x="5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28" name="Freeform 526"/>
              <p:cNvSpPr/>
              <p:nvPr/>
            </p:nvSpPr>
            <p:spPr bwMode="auto">
              <a:xfrm>
                <a:off x="1792" y="4597"/>
                <a:ext cx="13" cy="11"/>
              </a:xfrm>
              <a:custGeom>
                <a:avLst/>
                <a:gdLst>
                  <a:gd name="T0" fmla="*/ 2 w 5"/>
                  <a:gd name="T1" fmla="*/ 4 h 4"/>
                  <a:gd name="T2" fmla="*/ 2 w 5"/>
                  <a:gd name="T3" fmla="*/ 0 h 4"/>
                  <a:gd name="T4" fmla="*/ 2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29" name="Freeform 527"/>
              <p:cNvSpPr/>
              <p:nvPr/>
            </p:nvSpPr>
            <p:spPr bwMode="auto">
              <a:xfrm>
                <a:off x="1781" y="4608"/>
                <a:ext cx="14" cy="10"/>
              </a:xfrm>
              <a:custGeom>
                <a:avLst/>
                <a:gdLst>
                  <a:gd name="T0" fmla="*/ 3 w 5"/>
                  <a:gd name="T1" fmla="*/ 4 h 4"/>
                  <a:gd name="T2" fmla="*/ 3 w 5"/>
                  <a:gd name="T3" fmla="*/ 0 h 4"/>
                  <a:gd name="T4" fmla="*/ 3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3" y="4"/>
                    </a:moveTo>
                    <a:cubicBezTo>
                      <a:pt x="5" y="4"/>
                      <a:pt x="5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30" name="Freeform 528"/>
              <p:cNvSpPr/>
              <p:nvPr/>
            </p:nvSpPr>
            <p:spPr bwMode="auto">
              <a:xfrm>
                <a:off x="1803" y="4592"/>
                <a:ext cx="13" cy="10"/>
              </a:xfrm>
              <a:custGeom>
                <a:avLst/>
                <a:gdLst>
                  <a:gd name="T0" fmla="*/ 3 w 5"/>
                  <a:gd name="T1" fmla="*/ 4 h 4"/>
                  <a:gd name="T2" fmla="*/ 3 w 5"/>
                  <a:gd name="T3" fmla="*/ 0 h 4"/>
                  <a:gd name="T4" fmla="*/ 3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3" y="4"/>
                    </a:moveTo>
                    <a:cubicBezTo>
                      <a:pt x="5" y="4"/>
                      <a:pt x="5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31" name="Freeform 529"/>
              <p:cNvSpPr/>
              <p:nvPr/>
            </p:nvSpPr>
            <p:spPr bwMode="auto">
              <a:xfrm>
                <a:off x="2240" y="3990"/>
                <a:ext cx="40" cy="34"/>
              </a:xfrm>
              <a:custGeom>
                <a:avLst/>
                <a:gdLst>
                  <a:gd name="T0" fmla="*/ 11 w 15"/>
                  <a:gd name="T1" fmla="*/ 1 h 13"/>
                  <a:gd name="T2" fmla="*/ 2 w 15"/>
                  <a:gd name="T3" fmla="*/ 9 h 13"/>
                  <a:gd name="T4" fmla="*/ 5 w 15"/>
                  <a:gd name="T5" fmla="*/ 11 h 13"/>
                  <a:gd name="T6" fmla="*/ 13 w 15"/>
                  <a:gd name="T7" fmla="*/ 4 h 13"/>
                  <a:gd name="T8" fmla="*/ 11 w 15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11" y="1"/>
                    </a:moveTo>
                    <a:cubicBezTo>
                      <a:pt x="8" y="3"/>
                      <a:pt x="4" y="6"/>
                      <a:pt x="2" y="9"/>
                    </a:cubicBezTo>
                    <a:cubicBezTo>
                      <a:pt x="0" y="11"/>
                      <a:pt x="3" y="13"/>
                      <a:pt x="5" y="11"/>
                    </a:cubicBezTo>
                    <a:cubicBezTo>
                      <a:pt x="7" y="8"/>
                      <a:pt x="10" y="6"/>
                      <a:pt x="13" y="4"/>
                    </a:cubicBezTo>
                    <a:cubicBezTo>
                      <a:pt x="15" y="3"/>
                      <a:pt x="14" y="0"/>
                      <a:pt x="11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32" name="Freeform 530"/>
              <p:cNvSpPr/>
              <p:nvPr/>
            </p:nvSpPr>
            <p:spPr bwMode="auto">
              <a:xfrm>
                <a:off x="2240" y="3987"/>
                <a:ext cx="64" cy="64"/>
              </a:xfrm>
              <a:custGeom>
                <a:avLst/>
                <a:gdLst>
                  <a:gd name="T0" fmla="*/ 19 w 24"/>
                  <a:gd name="T1" fmla="*/ 2 h 24"/>
                  <a:gd name="T2" fmla="*/ 2 w 24"/>
                  <a:gd name="T3" fmla="*/ 19 h 24"/>
                  <a:gd name="T4" fmla="*/ 5 w 24"/>
                  <a:gd name="T5" fmla="*/ 22 h 24"/>
                  <a:gd name="T6" fmla="*/ 22 w 24"/>
                  <a:gd name="T7" fmla="*/ 4 h 24"/>
                  <a:gd name="T8" fmla="*/ 19 w 24"/>
                  <a:gd name="T9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19" y="2"/>
                    </a:moveTo>
                    <a:cubicBezTo>
                      <a:pt x="14" y="8"/>
                      <a:pt x="7" y="13"/>
                      <a:pt x="2" y="19"/>
                    </a:cubicBezTo>
                    <a:cubicBezTo>
                      <a:pt x="0" y="21"/>
                      <a:pt x="3" y="24"/>
                      <a:pt x="5" y="22"/>
                    </a:cubicBezTo>
                    <a:cubicBezTo>
                      <a:pt x="10" y="16"/>
                      <a:pt x="17" y="11"/>
                      <a:pt x="22" y="4"/>
                    </a:cubicBezTo>
                    <a:cubicBezTo>
                      <a:pt x="24" y="3"/>
                      <a:pt x="21" y="0"/>
                      <a:pt x="19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33" name="Freeform 531"/>
              <p:cNvSpPr/>
              <p:nvPr/>
            </p:nvSpPr>
            <p:spPr bwMode="auto">
              <a:xfrm>
                <a:off x="2235" y="3992"/>
                <a:ext cx="82" cy="86"/>
              </a:xfrm>
              <a:custGeom>
                <a:avLst/>
                <a:gdLst>
                  <a:gd name="T0" fmla="*/ 27 w 31"/>
                  <a:gd name="T1" fmla="*/ 2 h 32"/>
                  <a:gd name="T2" fmla="*/ 2 w 31"/>
                  <a:gd name="T3" fmla="*/ 28 h 32"/>
                  <a:gd name="T4" fmla="*/ 5 w 31"/>
                  <a:gd name="T5" fmla="*/ 30 h 32"/>
                  <a:gd name="T6" fmla="*/ 30 w 31"/>
                  <a:gd name="T7" fmla="*/ 5 h 32"/>
                  <a:gd name="T8" fmla="*/ 27 w 31"/>
                  <a:gd name="T9" fmla="*/ 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27" y="2"/>
                    </a:moveTo>
                    <a:cubicBezTo>
                      <a:pt x="18" y="10"/>
                      <a:pt x="9" y="18"/>
                      <a:pt x="2" y="28"/>
                    </a:cubicBezTo>
                    <a:cubicBezTo>
                      <a:pt x="0" y="30"/>
                      <a:pt x="4" y="32"/>
                      <a:pt x="5" y="30"/>
                    </a:cubicBezTo>
                    <a:cubicBezTo>
                      <a:pt x="12" y="20"/>
                      <a:pt x="21" y="12"/>
                      <a:pt x="30" y="5"/>
                    </a:cubicBezTo>
                    <a:cubicBezTo>
                      <a:pt x="31" y="3"/>
                      <a:pt x="29" y="0"/>
                      <a:pt x="27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34" name="Freeform 532"/>
              <p:cNvSpPr/>
              <p:nvPr/>
            </p:nvSpPr>
            <p:spPr bwMode="auto">
              <a:xfrm>
                <a:off x="2237" y="3995"/>
                <a:ext cx="102" cy="96"/>
              </a:xfrm>
              <a:custGeom>
                <a:avLst/>
                <a:gdLst>
                  <a:gd name="T0" fmla="*/ 34 w 38"/>
                  <a:gd name="T1" fmla="*/ 2 h 36"/>
                  <a:gd name="T2" fmla="*/ 1 w 38"/>
                  <a:gd name="T3" fmla="*/ 32 h 36"/>
                  <a:gd name="T4" fmla="*/ 4 w 38"/>
                  <a:gd name="T5" fmla="*/ 34 h 36"/>
                  <a:gd name="T6" fmla="*/ 36 w 38"/>
                  <a:gd name="T7" fmla="*/ 4 h 36"/>
                  <a:gd name="T8" fmla="*/ 34 w 38"/>
                  <a:gd name="T9" fmla="*/ 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6">
                    <a:moveTo>
                      <a:pt x="34" y="2"/>
                    </a:moveTo>
                    <a:cubicBezTo>
                      <a:pt x="23" y="12"/>
                      <a:pt x="12" y="21"/>
                      <a:pt x="1" y="32"/>
                    </a:cubicBezTo>
                    <a:cubicBezTo>
                      <a:pt x="0" y="33"/>
                      <a:pt x="2" y="36"/>
                      <a:pt x="4" y="34"/>
                    </a:cubicBezTo>
                    <a:cubicBezTo>
                      <a:pt x="14" y="24"/>
                      <a:pt x="25" y="14"/>
                      <a:pt x="36" y="4"/>
                    </a:cubicBezTo>
                    <a:cubicBezTo>
                      <a:pt x="38" y="3"/>
                      <a:pt x="35" y="0"/>
                      <a:pt x="34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35" name="Freeform 533"/>
              <p:cNvSpPr/>
              <p:nvPr/>
            </p:nvSpPr>
            <p:spPr bwMode="auto">
              <a:xfrm>
                <a:off x="2243" y="4024"/>
                <a:ext cx="85" cy="81"/>
              </a:xfrm>
              <a:custGeom>
                <a:avLst/>
                <a:gdLst>
                  <a:gd name="T0" fmla="*/ 28 w 32"/>
                  <a:gd name="T1" fmla="*/ 2 h 30"/>
                  <a:gd name="T2" fmla="*/ 2 w 32"/>
                  <a:gd name="T3" fmla="*/ 26 h 30"/>
                  <a:gd name="T4" fmla="*/ 4 w 32"/>
                  <a:gd name="T5" fmla="*/ 29 h 30"/>
                  <a:gd name="T6" fmla="*/ 30 w 32"/>
                  <a:gd name="T7" fmla="*/ 5 h 30"/>
                  <a:gd name="T8" fmla="*/ 28 w 32"/>
                  <a:gd name="T9" fmla="*/ 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0">
                    <a:moveTo>
                      <a:pt x="28" y="2"/>
                    </a:moveTo>
                    <a:cubicBezTo>
                      <a:pt x="19" y="9"/>
                      <a:pt x="10" y="18"/>
                      <a:pt x="2" y="26"/>
                    </a:cubicBezTo>
                    <a:cubicBezTo>
                      <a:pt x="0" y="28"/>
                      <a:pt x="2" y="30"/>
                      <a:pt x="4" y="29"/>
                    </a:cubicBezTo>
                    <a:cubicBezTo>
                      <a:pt x="13" y="21"/>
                      <a:pt x="21" y="12"/>
                      <a:pt x="30" y="5"/>
                    </a:cubicBezTo>
                    <a:cubicBezTo>
                      <a:pt x="32" y="4"/>
                      <a:pt x="30" y="0"/>
                      <a:pt x="28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36" name="Freeform 534"/>
              <p:cNvSpPr/>
              <p:nvPr/>
            </p:nvSpPr>
            <p:spPr bwMode="auto">
              <a:xfrm>
                <a:off x="2235" y="4051"/>
                <a:ext cx="93" cy="83"/>
              </a:xfrm>
              <a:custGeom>
                <a:avLst/>
                <a:gdLst>
                  <a:gd name="T0" fmla="*/ 31 w 35"/>
                  <a:gd name="T1" fmla="*/ 1 h 31"/>
                  <a:gd name="T2" fmla="*/ 2 w 35"/>
                  <a:gd name="T3" fmla="*/ 27 h 31"/>
                  <a:gd name="T4" fmla="*/ 4 w 35"/>
                  <a:gd name="T5" fmla="*/ 29 h 31"/>
                  <a:gd name="T6" fmla="*/ 33 w 35"/>
                  <a:gd name="T7" fmla="*/ 4 h 31"/>
                  <a:gd name="T8" fmla="*/ 31 w 35"/>
                  <a:gd name="T9" fmla="*/ 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1">
                    <a:moveTo>
                      <a:pt x="31" y="1"/>
                    </a:moveTo>
                    <a:cubicBezTo>
                      <a:pt x="21" y="10"/>
                      <a:pt x="12" y="19"/>
                      <a:pt x="2" y="27"/>
                    </a:cubicBezTo>
                    <a:cubicBezTo>
                      <a:pt x="0" y="28"/>
                      <a:pt x="2" y="31"/>
                      <a:pt x="4" y="29"/>
                    </a:cubicBezTo>
                    <a:cubicBezTo>
                      <a:pt x="14" y="22"/>
                      <a:pt x="24" y="13"/>
                      <a:pt x="33" y="4"/>
                    </a:cubicBezTo>
                    <a:cubicBezTo>
                      <a:pt x="35" y="2"/>
                      <a:pt x="33" y="0"/>
                      <a:pt x="31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37" name="Freeform 535"/>
              <p:cNvSpPr/>
              <p:nvPr/>
            </p:nvSpPr>
            <p:spPr bwMode="auto">
              <a:xfrm>
                <a:off x="2235" y="4078"/>
                <a:ext cx="90" cy="80"/>
              </a:xfrm>
              <a:custGeom>
                <a:avLst/>
                <a:gdLst>
                  <a:gd name="T0" fmla="*/ 29 w 34"/>
                  <a:gd name="T1" fmla="*/ 1 h 30"/>
                  <a:gd name="T2" fmla="*/ 2 w 34"/>
                  <a:gd name="T3" fmla="*/ 25 h 30"/>
                  <a:gd name="T4" fmla="*/ 5 w 34"/>
                  <a:gd name="T5" fmla="*/ 28 h 30"/>
                  <a:gd name="T6" fmla="*/ 32 w 34"/>
                  <a:gd name="T7" fmla="*/ 4 h 30"/>
                  <a:gd name="T8" fmla="*/ 29 w 34"/>
                  <a:gd name="T9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0">
                    <a:moveTo>
                      <a:pt x="29" y="1"/>
                    </a:moveTo>
                    <a:cubicBezTo>
                      <a:pt x="20" y="9"/>
                      <a:pt x="11" y="17"/>
                      <a:pt x="2" y="25"/>
                    </a:cubicBezTo>
                    <a:cubicBezTo>
                      <a:pt x="0" y="27"/>
                      <a:pt x="3" y="30"/>
                      <a:pt x="5" y="28"/>
                    </a:cubicBezTo>
                    <a:cubicBezTo>
                      <a:pt x="14" y="20"/>
                      <a:pt x="23" y="12"/>
                      <a:pt x="32" y="4"/>
                    </a:cubicBezTo>
                    <a:cubicBezTo>
                      <a:pt x="34" y="2"/>
                      <a:pt x="31" y="0"/>
                      <a:pt x="29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38" name="Freeform 536"/>
              <p:cNvSpPr/>
              <p:nvPr/>
            </p:nvSpPr>
            <p:spPr bwMode="auto">
              <a:xfrm>
                <a:off x="2240" y="4099"/>
                <a:ext cx="85" cy="78"/>
              </a:xfrm>
              <a:custGeom>
                <a:avLst/>
                <a:gdLst>
                  <a:gd name="T0" fmla="*/ 27 w 32"/>
                  <a:gd name="T1" fmla="*/ 2 h 29"/>
                  <a:gd name="T2" fmla="*/ 2 w 32"/>
                  <a:gd name="T3" fmla="*/ 25 h 29"/>
                  <a:gd name="T4" fmla="*/ 5 w 32"/>
                  <a:gd name="T5" fmla="*/ 28 h 29"/>
                  <a:gd name="T6" fmla="*/ 30 w 32"/>
                  <a:gd name="T7" fmla="*/ 4 h 29"/>
                  <a:gd name="T8" fmla="*/ 27 w 32"/>
                  <a:gd name="T9" fmla="*/ 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29">
                    <a:moveTo>
                      <a:pt x="27" y="2"/>
                    </a:moveTo>
                    <a:cubicBezTo>
                      <a:pt x="20" y="12"/>
                      <a:pt x="9" y="16"/>
                      <a:pt x="2" y="25"/>
                    </a:cubicBezTo>
                    <a:cubicBezTo>
                      <a:pt x="0" y="27"/>
                      <a:pt x="3" y="29"/>
                      <a:pt x="5" y="28"/>
                    </a:cubicBezTo>
                    <a:cubicBezTo>
                      <a:pt x="12" y="19"/>
                      <a:pt x="23" y="14"/>
                      <a:pt x="30" y="4"/>
                    </a:cubicBezTo>
                    <a:cubicBezTo>
                      <a:pt x="32" y="2"/>
                      <a:pt x="28" y="0"/>
                      <a:pt x="27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39" name="Freeform 537"/>
              <p:cNvSpPr/>
              <p:nvPr/>
            </p:nvSpPr>
            <p:spPr bwMode="auto">
              <a:xfrm>
                <a:off x="2243" y="4123"/>
                <a:ext cx="82" cy="86"/>
              </a:xfrm>
              <a:custGeom>
                <a:avLst/>
                <a:gdLst>
                  <a:gd name="T0" fmla="*/ 26 w 31"/>
                  <a:gd name="T1" fmla="*/ 1 h 32"/>
                  <a:gd name="T2" fmla="*/ 2 w 31"/>
                  <a:gd name="T3" fmla="*/ 27 h 32"/>
                  <a:gd name="T4" fmla="*/ 4 w 31"/>
                  <a:gd name="T5" fmla="*/ 30 h 32"/>
                  <a:gd name="T6" fmla="*/ 29 w 31"/>
                  <a:gd name="T7" fmla="*/ 4 h 32"/>
                  <a:gd name="T8" fmla="*/ 26 w 31"/>
                  <a:gd name="T9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26" y="1"/>
                    </a:moveTo>
                    <a:cubicBezTo>
                      <a:pt x="17" y="9"/>
                      <a:pt x="10" y="18"/>
                      <a:pt x="2" y="27"/>
                    </a:cubicBezTo>
                    <a:cubicBezTo>
                      <a:pt x="0" y="29"/>
                      <a:pt x="3" y="32"/>
                      <a:pt x="4" y="30"/>
                    </a:cubicBezTo>
                    <a:cubicBezTo>
                      <a:pt x="12" y="21"/>
                      <a:pt x="19" y="11"/>
                      <a:pt x="29" y="4"/>
                    </a:cubicBezTo>
                    <a:cubicBezTo>
                      <a:pt x="31" y="2"/>
                      <a:pt x="28" y="0"/>
                      <a:pt x="26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40" name="Freeform 538"/>
              <p:cNvSpPr/>
              <p:nvPr/>
            </p:nvSpPr>
            <p:spPr bwMode="auto">
              <a:xfrm>
                <a:off x="2232" y="4145"/>
                <a:ext cx="93" cy="91"/>
              </a:xfrm>
              <a:custGeom>
                <a:avLst/>
                <a:gdLst>
                  <a:gd name="T0" fmla="*/ 30 w 35"/>
                  <a:gd name="T1" fmla="*/ 2 h 34"/>
                  <a:gd name="T2" fmla="*/ 2 w 35"/>
                  <a:gd name="T3" fmla="*/ 29 h 34"/>
                  <a:gd name="T4" fmla="*/ 4 w 35"/>
                  <a:gd name="T5" fmla="*/ 32 h 34"/>
                  <a:gd name="T6" fmla="*/ 33 w 35"/>
                  <a:gd name="T7" fmla="*/ 4 h 34"/>
                  <a:gd name="T8" fmla="*/ 30 w 35"/>
                  <a:gd name="T9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4">
                    <a:moveTo>
                      <a:pt x="30" y="2"/>
                    </a:moveTo>
                    <a:cubicBezTo>
                      <a:pt x="20" y="10"/>
                      <a:pt x="10" y="19"/>
                      <a:pt x="2" y="29"/>
                    </a:cubicBezTo>
                    <a:cubicBezTo>
                      <a:pt x="0" y="31"/>
                      <a:pt x="3" y="34"/>
                      <a:pt x="4" y="32"/>
                    </a:cubicBezTo>
                    <a:cubicBezTo>
                      <a:pt x="13" y="22"/>
                      <a:pt x="22" y="13"/>
                      <a:pt x="33" y="4"/>
                    </a:cubicBezTo>
                    <a:cubicBezTo>
                      <a:pt x="35" y="3"/>
                      <a:pt x="32" y="0"/>
                      <a:pt x="30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41" name="Freeform 539"/>
              <p:cNvSpPr/>
              <p:nvPr/>
            </p:nvSpPr>
            <p:spPr bwMode="auto">
              <a:xfrm>
                <a:off x="2240" y="4169"/>
                <a:ext cx="85" cy="77"/>
              </a:xfrm>
              <a:custGeom>
                <a:avLst/>
                <a:gdLst>
                  <a:gd name="T0" fmla="*/ 27 w 32"/>
                  <a:gd name="T1" fmla="*/ 2 h 29"/>
                  <a:gd name="T2" fmla="*/ 2 w 32"/>
                  <a:gd name="T3" fmla="*/ 25 h 29"/>
                  <a:gd name="T4" fmla="*/ 5 w 32"/>
                  <a:gd name="T5" fmla="*/ 28 h 29"/>
                  <a:gd name="T6" fmla="*/ 30 w 32"/>
                  <a:gd name="T7" fmla="*/ 5 h 29"/>
                  <a:gd name="T8" fmla="*/ 27 w 32"/>
                  <a:gd name="T9" fmla="*/ 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29">
                    <a:moveTo>
                      <a:pt x="27" y="2"/>
                    </a:moveTo>
                    <a:cubicBezTo>
                      <a:pt x="19" y="10"/>
                      <a:pt x="10" y="17"/>
                      <a:pt x="2" y="25"/>
                    </a:cubicBezTo>
                    <a:cubicBezTo>
                      <a:pt x="0" y="27"/>
                      <a:pt x="3" y="29"/>
                      <a:pt x="5" y="28"/>
                    </a:cubicBezTo>
                    <a:cubicBezTo>
                      <a:pt x="12" y="19"/>
                      <a:pt x="21" y="12"/>
                      <a:pt x="30" y="5"/>
                    </a:cubicBezTo>
                    <a:cubicBezTo>
                      <a:pt x="32" y="3"/>
                      <a:pt x="29" y="0"/>
                      <a:pt x="27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42" name="Freeform 540"/>
              <p:cNvSpPr/>
              <p:nvPr/>
            </p:nvSpPr>
            <p:spPr bwMode="auto">
              <a:xfrm>
                <a:off x="2235" y="4193"/>
                <a:ext cx="90" cy="86"/>
              </a:xfrm>
              <a:custGeom>
                <a:avLst/>
                <a:gdLst>
                  <a:gd name="T0" fmla="*/ 30 w 34"/>
                  <a:gd name="T1" fmla="*/ 1 h 32"/>
                  <a:gd name="T2" fmla="*/ 2 w 34"/>
                  <a:gd name="T3" fmla="*/ 27 h 32"/>
                  <a:gd name="T4" fmla="*/ 4 w 34"/>
                  <a:gd name="T5" fmla="*/ 30 h 32"/>
                  <a:gd name="T6" fmla="*/ 32 w 34"/>
                  <a:gd name="T7" fmla="*/ 4 h 32"/>
                  <a:gd name="T8" fmla="*/ 30 w 34"/>
                  <a:gd name="T9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2">
                    <a:moveTo>
                      <a:pt x="30" y="1"/>
                    </a:moveTo>
                    <a:cubicBezTo>
                      <a:pt x="19" y="8"/>
                      <a:pt x="11" y="18"/>
                      <a:pt x="2" y="27"/>
                    </a:cubicBezTo>
                    <a:cubicBezTo>
                      <a:pt x="0" y="29"/>
                      <a:pt x="2" y="32"/>
                      <a:pt x="4" y="30"/>
                    </a:cubicBezTo>
                    <a:cubicBezTo>
                      <a:pt x="13" y="21"/>
                      <a:pt x="21" y="11"/>
                      <a:pt x="32" y="4"/>
                    </a:cubicBezTo>
                    <a:cubicBezTo>
                      <a:pt x="34" y="3"/>
                      <a:pt x="32" y="0"/>
                      <a:pt x="30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43" name="Freeform 541"/>
              <p:cNvSpPr/>
              <p:nvPr/>
            </p:nvSpPr>
            <p:spPr bwMode="auto">
              <a:xfrm>
                <a:off x="2237" y="4214"/>
                <a:ext cx="91" cy="91"/>
              </a:xfrm>
              <a:custGeom>
                <a:avLst/>
                <a:gdLst>
                  <a:gd name="T0" fmla="*/ 30 w 34"/>
                  <a:gd name="T1" fmla="*/ 2 h 34"/>
                  <a:gd name="T2" fmla="*/ 1 w 34"/>
                  <a:gd name="T3" fmla="*/ 30 h 34"/>
                  <a:gd name="T4" fmla="*/ 4 w 34"/>
                  <a:gd name="T5" fmla="*/ 32 h 34"/>
                  <a:gd name="T6" fmla="*/ 32 w 34"/>
                  <a:gd name="T7" fmla="*/ 5 h 34"/>
                  <a:gd name="T8" fmla="*/ 30 w 34"/>
                  <a:gd name="T9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30" y="2"/>
                    </a:moveTo>
                    <a:cubicBezTo>
                      <a:pt x="18" y="8"/>
                      <a:pt x="9" y="19"/>
                      <a:pt x="1" y="30"/>
                    </a:cubicBezTo>
                    <a:cubicBezTo>
                      <a:pt x="0" y="32"/>
                      <a:pt x="3" y="34"/>
                      <a:pt x="4" y="32"/>
                    </a:cubicBezTo>
                    <a:cubicBezTo>
                      <a:pt x="12" y="21"/>
                      <a:pt x="21" y="11"/>
                      <a:pt x="32" y="5"/>
                    </a:cubicBezTo>
                    <a:cubicBezTo>
                      <a:pt x="34" y="4"/>
                      <a:pt x="32" y="0"/>
                      <a:pt x="30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44" name="Freeform 542"/>
              <p:cNvSpPr/>
              <p:nvPr/>
            </p:nvSpPr>
            <p:spPr bwMode="auto">
              <a:xfrm>
                <a:off x="2240" y="4238"/>
                <a:ext cx="85" cy="86"/>
              </a:xfrm>
              <a:custGeom>
                <a:avLst/>
                <a:gdLst>
                  <a:gd name="T0" fmla="*/ 27 w 32"/>
                  <a:gd name="T1" fmla="*/ 1 h 32"/>
                  <a:gd name="T2" fmla="*/ 2 w 32"/>
                  <a:gd name="T3" fmla="*/ 28 h 32"/>
                  <a:gd name="T4" fmla="*/ 5 w 32"/>
                  <a:gd name="T5" fmla="*/ 30 h 32"/>
                  <a:gd name="T6" fmla="*/ 30 w 32"/>
                  <a:gd name="T7" fmla="*/ 4 h 32"/>
                  <a:gd name="T8" fmla="*/ 27 w 32"/>
                  <a:gd name="T9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27" y="1"/>
                    </a:moveTo>
                    <a:cubicBezTo>
                      <a:pt x="18" y="10"/>
                      <a:pt x="9" y="18"/>
                      <a:pt x="2" y="28"/>
                    </a:cubicBezTo>
                    <a:cubicBezTo>
                      <a:pt x="0" y="30"/>
                      <a:pt x="3" y="32"/>
                      <a:pt x="5" y="30"/>
                    </a:cubicBezTo>
                    <a:cubicBezTo>
                      <a:pt x="12" y="20"/>
                      <a:pt x="21" y="12"/>
                      <a:pt x="30" y="4"/>
                    </a:cubicBezTo>
                    <a:cubicBezTo>
                      <a:pt x="32" y="2"/>
                      <a:pt x="29" y="0"/>
                      <a:pt x="27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45" name="Freeform 543"/>
              <p:cNvSpPr/>
              <p:nvPr/>
            </p:nvSpPr>
            <p:spPr bwMode="auto">
              <a:xfrm>
                <a:off x="2243" y="4260"/>
                <a:ext cx="85" cy="85"/>
              </a:xfrm>
              <a:custGeom>
                <a:avLst/>
                <a:gdLst>
                  <a:gd name="T0" fmla="*/ 28 w 32"/>
                  <a:gd name="T1" fmla="*/ 2 h 32"/>
                  <a:gd name="T2" fmla="*/ 2 w 32"/>
                  <a:gd name="T3" fmla="*/ 28 h 32"/>
                  <a:gd name="T4" fmla="*/ 4 w 32"/>
                  <a:gd name="T5" fmla="*/ 31 h 32"/>
                  <a:gd name="T6" fmla="*/ 30 w 32"/>
                  <a:gd name="T7" fmla="*/ 4 h 32"/>
                  <a:gd name="T8" fmla="*/ 28 w 32"/>
                  <a:gd name="T9" fmla="*/ 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28" y="2"/>
                    </a:moveTo>
                    <a:cubicBezTo>
                      <a:pt x="18" y="9"/>
                      <a:pt x="10" y="19"/>
                      <a:pt x="2" y="28"/>
                    </a:cubicBezTo>
                    <a:cubicBezTo>
                      <a:pt x="0" y="30"/>
                      <a:pt x="3" y="32"/>
                      <a:pt x="4" y="31"/>
                    </a:cubicBezTo>
                    <a:cubicBezTo>
                      <a:pt x="13" y="22"/>
                      <a:pt x="21" y="12"/>
                      <a:pt x="30" y="4"/>
                    </a:cubicBezTo>
                    <a:cubicBezTo>
                      <a:pt x="32" y="3"/>
                      <a:pt x="30" y="0"/>
                      <a:pt x="28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46" name="Freeform 544"/>
              <p:cNvSpPr/>
              <p:nvPr/>
            </p:nvSpPr>
            <p:spPr bwMode="auto">
              <a:xfrm>
                <a:off x="2243" y="4287"/>
                <a:ext cx="82" cy="88"/>
              </a:xfrm>
              <a:custGeom>
                <a:avLst/>
                <a:gdLst>
                  <a:gd name="T0" fmla="*/ 26 w 31"/>
                  <a:gd name="T1" fmla="*/ 2 h 33"/>
                  <a:gd name="T2" fmla="*/ 1 w 31"/>
                  <a:gd name="T3" fmla="*/ 29 h 33"/>
                  <a:gd name="T4" fmla="*/ 5 w 31"/>
                  <a:gd name="T5" fmla="*/ 30 h 33"/>
                  <a:gd name="T6" fmla="*/ 16 w 31"/>
                  <a:gd name="T7" fmla="*/ 16 h 33"/>
                  <a:gd name="T8" fmla="*/ 29 w 31"/>
                  <a:gd name="T9" fmla="*/ 4 h 33"/>
                  <a:gd name="T10" fmla="*/ 26 w 31"/>
                  <a:gd name="T11" fmla="*/ 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33">
                    <a:moveTo>
                      <a:pt x="26" y="2"/>
                    </a:moveTo>
                    <a:cubicBezTo>
                      <a:pt x="18" y="10"/>
                      <a:pt x="5" y="18"/>
                      <a:pt x="1" y="29"/>
                    </a:cubicBezTo>
                    <a:cubicBezTo>
                      <a:pt x="0" y="32"/>
                      <a:pt x="4" y="33"/>
                      <a:pt x="5" y="30"/>
                    </a:cubicBezTo>
                    <a:cubicBezTo>
                      <a:pt x="7" y="25"/>
                      <a:pt x="12" y="20"/>
                      <a:pt x="16" y="16"/>
                    </a:cubicBezTo>
                    <a:cubicBezTo>
                      <a:pt x="20" y="12"/>
                      <a:pt x="25" y="9"/>
                      <a:pt x="29" y="4"/>
                    </a:cubicBezTo>
                    <a:cubicBezTo>
                      <a:pt x="31" y="3"/>
                      <a:pt x="28" y="0"/>
                      <a:pt x="26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47" name="Freeform 545"/>
              <p:cNvSpPr/>
              <p:nvPr/>
            </p:nvSpPr>
            <p:spPr bwMode="auto">
              <a:xfrm>
                <a:off x="2237" y="4311"/>
                <a:ext cx="96" cy="88"/>
              </a:xfrm>
              <a:custGeom>
                <a:avLst/>
                <a:gdLst>
                  <a:gd name="T0" fmla="*/ 31 w 36"/>
                  <a:gd name="T1" fmla="*/ 1 h 33"/>
                  <a:gd name="T2" fmla="*/ 1 w 36"/>
                  <a:gd name="T3" fmla="*/ 29 h 33"/>
                  <a:gd name="T4" fmla="*/ 4 w 36"/>
                  <a:gd name="T5" fmla="*/ 31 h 33"/>
                  <a:gd name="T6" fmla="*/ 34 w 36"/>
                  <a:gd name="T7" fmla="*/ 4 h 33"/>
                  <a:gd name="T8" fmla="*/ 31 w 36"/>
                  <a:gd name="T9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3">
                    <a:moveTo>
                      <a:pt x="31" y="1"/>
                    </a:moveTo>
                    <a:cubicBezTo>
                      <a:pt x="21" y="10"/>
                      <a:pt x="11" y="19"/>
                      <a:pt x="1" y="29"/>
                    </a:cubicBezTo>
                    <a:cubicBezTo>
                      <a:pt x="0" y="31"/>
                      <a:pt x="2" y="33"/>
                      <a:pt x="4" y="31"/>
                    </a:cubicBezTo>
                    <a:cubicBezTo>
                      <a:pt x="13" y="21"/>
                      <a:pt x="23" y="12"/>
                      <a:pt x="34" y="4"/>
                    </a:cubicBezTo>
                    <a:cubicBezTo>
                      <a:pt x="36" y="2"/>
                      <a:pt x="33" y="0"/>
                      <a:pt x="31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48" name="Freeform 546"/>
              <p:cNvSpPr/>
              <p:nvPr/>
            </p:nvSpPr>
            <p:spPr bwMode="auto">
              <a:xfrm>
                <a:off x="2240" y="4383"/>
                <a:ext cx="13" cy="11"/>
              </a:xfrm>
              <a:custGeom>
                <a:avLst/>
                <a:gdLst>
                  <a:gd name="T0" fmla="*/ 2 w 5"/>
                  <a:gd name="T1" fmla="*/ 4 h 4"/>
                  <a:gd name="T2" fmla="*/ 2 w 5"/>
                  <a:gd name="T3" fmla="*/ 0 h 4"/>
                  <a:gd name="T4" fmla="*/ 2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49" name="Freeform 547"/>
              <p:cNvSpPr/>
              <p:nvPr/>
            </p:nvSpPr>
            <p:spPr bwMode="auto">
              <a:xfrm>
                <a:off x="2243" y="4327"/>
                <a:ext cx="88" cy="99"/>
              </a:xfrm>
              <a:custGeom>
                <a:avLst/>
                <a:gdLst>
                  <a:gd name="T0" fmla="*/ 29 w 33"/>
                  <a:gd name="T1" fmla="*/ 2 h 37"/>
                  <a:gd name="T2" fmla="*/ 2 w 33"/>
                  <a:gd name="T3" fmla="*/ 32 h 37"/>
                  <a:gd name="T4" fmla="*/ 4 w 33"/>
                  <a:gd name="T5" fmla="*/ 35 h 37"/>
                  <a:gd name="T6" fmla="*/ 32 w 33"/>
                  <a:gd name="T7" fmla="*/ 5 h 37"/>
                  <a:gd name="T8" fmla="*/ 29 w 33"/>
                  <a:gd name="T9" fmla="*/ 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7">
                    <a:moveTo>
                      <a:pt x="29" y="2"/>
                    </a:moveTo>
                    <a:cubicBezTo>
                      <a:pt x="21" y="13"/>
                      <a:pt x="10" y="22"/>
                      <a:pt x="2" y="32"/>
                    </a:cubicBezTo>
                    <a:cubicBezTo>
                      <a:pt x="0" y="34"/>
                      <a:pt x="3" y="37"/>
                      <a:pt x="4" y="35"/>
                    </a:cubicBezTo>
                    <a:cubicBezTo>
                      <a:pt x="13" y="24"/>
                      <a:pt x="23" y="15"/>
                      <a:pt x="32" y="5"/>
                    </a:cubicBezTo>
                    <a:cubicBezTo>
                      <a:pt x="33" y="3"/>
                      <a:pt x="31" y="0"/>
                      <a:pt x="29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50" name="Freeform 548"/>
              <p:cNvSpPr/>
              <p:nvPr/>
            </p:nvSpPr>
            <p:spPr bwMode="auto">
              <a:xfrm>
                <a:off x="2232" y="4364"/>
                <a:ext cx="96" cy="94"/>
              </a:xfrm>
              <a:custGeom>
                <a:avLst/>
                <a:gdLst>
                  <a:gd name="T0" fmla="*/ 32 w 36"/>
                  <a:gd name="T1" fmla="*/ 2 h 35"/>
                  <a:gd name="T2" fmla="*/ 1 w 36"/>
                  <a:gd name="T3" fmla="*/ 31 h 35"/>
                  <a:gd name="T4" fmla="*/ 5 w 36"/>
                  <a:gd name="T5" fmla="*/ 33 h 35"/>
                  <a:gd name="T6" fmla="*/ 34 w 36"/>
                  <a:gd name="T7" fmla="*/ 5 h 35"/>
                  <a:gd name="T8" fmla="*/ 32 w 36"/>
                  <a:gd name="T9" fmla="*/ 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5">
                    <a:moveTo>
                      <a:pt x="32" y="2"/>
                    </a:moveTo>
                    <a:cubicBezTo>
                      <a:pt x="21" y="11"/>
                      <a:pt x="8" y="18"/>
                      <a:pt x="1" y="31"/>
                    </a:cubicBezTo>
                    <a:cubicBezTo>
                      <a:pt x="0" y="33"/>
                      <a:pt x="4" y="35"/>
                      <a:pt x="5" y="33"/>
                    </a:cubicBezTo>
                    <a:cubicBezTo>
                      <a:pt x="12" y="21"/>
                      <a:pt x="24" y="13"/>
                      <a:pt x="34" y="5"/>
                    </a:cubicBezTo>
                    <a:cubicBezTo>
                      <a:pt x="36" y="3"/>
                      <a:pt x="34" y="0"/>
                      <a:pt x="32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51" name="Freeform 549"/>
              <p:cNvSpPr/>
              <p:nvPr/>
            </p:nvSpPr>
            <p:spPr bwMode="auto">
              <a:xfrm>
                <a:off x="2232" y="4388"/>
                <a:ext cx="93" cy="81"/>
              </a:xfrm>
              <a:custGeom>
                <a:avLst/>
                <a:gdLst>
                  <a:gd name="T0" fmla="*/ 31 w 35"/>
                  <a:gd name="T1" fmla="*/ 2 h 30"/>
                  <a:gd name="T2" fmla="*/ 2 w 35"/>
                  <a:gd name="T3" fmla="*/ 26 h 30"/>
                  <a:gd name="T4" fmla="*/ 4 w 35"/>
                  <a:gd name="T5" fmla="*/ 29 h 30"/>
                  <a:gd name="T6" fmla="*/ 34 w 35"/>
                  <a:gd name="T7" fmla="*/ 5 h 30"/>
                  <a:gd name="T8" fmla="*/ 31 w 35"/>
                  <a:gd name="T9" fmla="*/ 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0">
                    <a:moveTo>
                      <a:pt x="31" y="2"/>
                    </a:moveTo>
                    <a:cubicBezTo>
                      <a:pt x="22" y="11"/>
                      <a:pt x="12" y="18"/>
                      <a:pt x="2" y="26"/>
                    </a:cubicBezTo>
                    <a:cubicBezTo>
                      <a:pt x="0" y="27"/>
                      <a:pt x="2" y="30"/>
                      <a:pt x="4" y="29"/>
                    </a:cubicBezTo>
                    <a:cubicBezTo>
                      <a:pt x="14" y="21"/>
                      <a:pt x="25" y="14"/>
                      <a:pt x="34" y="5"/>
                    </a:cubicBezTo>
                    <a:cubicBezTo>
                      <a:pt x="35" y="3"/>
                      <a:pt x="33" y="0"/>
                      <a:pt x="3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52" name="Freeform 550"/>
              <p:cNvSpPr/>
              <p:nvPr/>
            </p:nvSpPr>
            <p:spPr bwMode="auto">
              <a:xfrm>
                <a:off x="2237" y="4404"/>
                <a:ext cx="94" cy="81"/>
              </a:xfrm>
              <a:custGeom>
                <a:avLst/>
                <a:gdLst>
                  <a:gd name="T0" fmla="*/ 32 w 35"/>
                  <a:gd name="T1" fmla="*/ 2 h 30"/>
                  <a:gd name="T2" fmla="*/ 1 w 35"/>
                  <a:gd name="T3" fmla="*/ 26 h 30"/>
                  <a:gd name="T4" fmla="*/ 4 w 35"/>
                  <a:gd name="T5" fmla="*/ 29 h 30"/>
                  <a:gd name="T6" fmla="*/ 34 w 35"/>
                  <a:gd name="T7" fmla="*/ 5 h 30"/>
                  <a:gd name="T8" fmla="*/ 32 w 35"/>
                  <a:gd name="T9" fmla="*/ 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0">
                    <a:moveTo>
                      <a:pt x="32" y="2"/>
                    </a:moveTo>
                    <a:cubicBezTo>
                      <a:pt x="21" y="10"/>
                      <a:pt x="11" y="17"/>
                      <a:pt x="1" y="26"/>
                    </a:cubicBezTo>
                    <a:cubicBezTo>
                      <a:pt x="0" y="28"/>
                      <a:pt x="2" y="30"/>
                      <a:pt x="4" y="29"/>
                    </a:cubicBezTo>
                    <a:cubicBezTo>
                      <a:pt x="13" y="20"/>
                      <a:pt x="24" y="13"/>
                      <a:pt x="34" y="5"/>
                    </a:cubicBezTo>
                    <a:cubicBezTo>
                      <a:pt x="35" y="4"/>
                      <a:pt x="34" y="0"/>
                      <a:pt x="32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53" name="Freeform 551"/>
              <p:cNvSpPr/>
              <p:nvPr/>
            </p:nvSpPr>
            <p:spPr bwMode="auto">
              <a:xfrm>
                <a:off x="2224" y="4434"/>
                <a:ext cx="104" cy="96"/>
              </a:xfrm>
              <a:custGeom>
                <a:avLst/>
                <a:gdLst>
                  <a:gd name="T0" fmla="*/ 35 w 39"/>
                  <a:gd name="T1" fmla="*/ 2 h 36"/>
                  <a:gd name="T2" fmla="*/ 2 w 39"/>
                  <a:gd name="T3" fmla="*/ 32 h 36"/>
                  <a:gd name="T4" fmla="*/ 4 w 39"/>
                  <a:gd name="T5" fmla="*/ 35 h 36"/>
                  <a:gd name="T6" fmla="*/ 37 w 39"/>
                  <a:gd name="T7" fmla="*/ 5 h 36"/>
                  <a:gd name="T8" fmla="*/ 35 w 39"/>
                  <a:gd name="T9" fmla="*/ 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6">
                    <a:moveTo>
                      <a:pt x="35" y="2"/>
                    </a:moveTo>
                    <a:cubicBezTo>
                      <a:pt x="25" y="13"/>
                      <a:pt x="15" y="24"/>
                      <a:pt x="2" y="32"/>
                    </a:cubicBezTo>
                    <a:cubicBezTo>
                      <a:pt x="0" y="33"/>
                      <a:pt x="2" y="36"/>
                      <a:pt x="4" y="35"/>
                    </a:cubicBezTo>
                    <a:cubicBezTo>
                      <a:pt x="17" y="27"/>
                      <a:pt x="28" y="16"/>
                      <a:pt x="37" y="5"/>
                    </a:cubicBezTo>
                    <a:cubicBezTo>
                      <a:pt x="39" y="3"/>
                      <a:pt x="36" y="0"/>
                      <a:pt x="35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54" name="Freeform 552"/>
              <p:cNvSpPr/>
              <p:nvPr/>
            </p:nvSpPr>
            <p:spPr bwMode="auto">
              <a:xfrm>
                <a:off x="2227" y="4466"/>
                <a:ext cx="106" cy="83"/>
              </a:xfrm>
              <a:custGeom>
                <a:avLst/>
                <a:gdLst>
                  <a:gd name="T0" fmla="*/ 36 w 40"/>
                  <a:gd name="T1" fmla="*/ 1 h 31"/>
                  <a:gd name="T2" fmla="*/ 1 w 40"/>
                  <a:gd name="T3" fmla="*/ 26 h 31"/>
                  <a:gd name="T4" fmla="*/ 4 w 40"/>
                  <a:gd name="T5" fmla="*/ 29 h 31"/>
                  <a:gd name="T6" fmla="*/ 38 w 40"/>
                  <a:gd name="T7" fmla="*/ 4 h 31"/>
                  <a:gd name="T8" fmla="*/ 36 w 40"/>
                  <a:gd name="T9" fmla="*/ 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31">
                    <a:moveTo>
                      <a:pt x="36" y="1"/>
                    </a:moveTo>
                    <a:cubicBezTo>
                      <a:pt x="24" y="8"/>
                      <a:pt x="11" y="16"/>
                      <a:pt x="1" y="26"/>
                    </a:cubicBezTo>
                    <a:cubicBezTo>
                      <a:pt x="0" y="28"/>
                      <a:pt x="2" y="31"/>
                      <a:pt x="4" y="29"/>
                    </a:cubicBezTo>
                    <a:cubicBezTo>
                      <a:pt x="14" y="19"/>
                      <a:pt x="26" y="11"/>
                      <a:pt x="38" y="4"/>
                    </a:cubicBezTo>
                    <a:cubicBezTo>
                      <a:pt x="40" y="3"/>
                      <a:pt x="39" y="0"/>
                      <a:pt x="36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55" name="Freeform 553"/>
              <p:cNvSpPr/>
              <p:nvPr/>
            </p:nvSpPr>
            <p:spPr bwMode="auto">
              <a:xfrm>
                <a:off x="2224" y="4493"/>
                <a:ext cx="99" cy="74"/>
              </a:xfrm>
              <a:custGeom>
                <a:avLst/>
                <a:gdLst>
                  <a:gd name="T0" fmla="*/ 33 w 37"/>
                  <a:gd name="T1" fmla="*/ 1 h 28"/>
                  <a:gd name="T2" fmla="*/ 1 w 37"/>
                  <a:gd name="T3" fmla="*/ 24 h 28"/>
                  <a:gd name="T4" fmla="*/ 5 w 37"/>
                  <a:gd name="T5" fmla="*/ 26 h 28"/>
                  <a:gd name="T6" fmla="*/ 35 w 37"/>
                  <a:gd name="T7" fmla="*/ 4 h 28"/>
                  <a:gd name="T8" fmla="*/ 33 w 37"/>
                  <a:gd name="T9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28">
                    <a:moveTo>
                      <a:pt x="33" y="1"/>
                    </a:moveTo>
                    <a:cubicBezTo>
                      <a:pt x="22" y="9"/>
                      <a:pt x="9" y="13"/>
                      <a:pt x="1" y="24"/>
                    </a:cubicBezTo>
                    <a:cubicBezTo>
                      <a:pt x="0" y="26"/>
                      <a:pt x="3" y="28"/>
                      <a:pt x="5" y="26"/>
                    </a:cubicBezTo>
                    <a:cubicBezTo>
                      <a:pt x="12" y="16"/>
                      <a:pt x="25" y="12"/>
                      <a:pt x="35" y="4"/>
                    </a:cubicBezTo>
                    <a:cubicBezTo>
                      <a:pt x="37" y="3"/>
                      <a:pt x="35" y="0"/>
                      <a:pt x="33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56" name="Freeform 554"/>
              <p:cNvSpPr/>
              <p:nvPr/>
            </p:nvSpPr>
            <p:spPr bwMode="auto">
              <a:xfrm>
                <a:off x="2213" y="4509"/>
                <a:ext cx="112" cy="80"/>
              </a:xfrm>
              <a:custGeom>
                <a:avLst/>
                <a:gdLst>
                  <a:gd name="T0" fmla="*/ 38 w 42"/>
                  <a:gd name="T1" fmla="*/ 1 h 30"/>
                  <a:gd name="T2" fmla="*/ 2 w 42"/>
                  <a:gd name="T3" fmla="*/ 26 h 30"/>
                  <a:gd name="T4" fmla="*/ 5 w 42"/>
                  <a:gd name="T5" fmla="*/ 28 h 30"/>
                  <a:gd name="T6" fmla="*/ 40 w 42"/>
                  <a:gd name="T7" fmla="*/ 5 h 30"/>
                  <a:gd name="T8" fmla="*/ 38 w 42"/>
                  <a:gd name="T9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30">
                    <a:moveTo>
                      <a:pt x="38" y="1"/>
                    </a:moveTo>
                    <a:cubicBezTo>
                      <a:pt x="27" y="10"/>
                      <a:pt x="10" y="13"/>
                      <a:pt x="2" y="26"/>
                    </a:cubicBezTo>
                    <a:cubicBezTo>
                      <a:pt x="0" y="28"/>
                      <a:pt x="4" y="30"/>
                      <a:pt x="5" y="28"/>
                    </a:cubicBezTo>
                    <a:cubicBezTo>
                      <a:pt x="12" y="16"/>
                      <a:pt x="30" y="12"/>
                      <a:pt x="40" y="5"/>
                    </a:cubicBezTo>
                    <a:cubicBezTo>
                      <a:pt x="42" y="3"/>
                      <a:pt x="40" y="0"/>
                      <a:pt x="38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57" name="Freeform 555"/>
              <p:cNvSpPr/>
              <p:nvPr/>
            </p:nvSpPr>
            <p:spPr bwMode="auto">
              <a:xfrm>
                <a:off x="2213" y="4538"/>
                <a:ext cx="107" cy="62"/>
              </a:xfrm>
              <a:custGeom>
                <a:avLst/>
                <a:gdLst>
                  <a:gd name="T0" fmla="*/ 36 w 40"/>
                  <a:gd name="T1" fmla="*/ 1 h 23"/>
                  <a:gd name="T2" fmla="*/ 2 w 40"/>
                  <a:gd name="T3" fmla="*/ 19 h 23"/>
                  <a:gd name="T4" fmla="*/ 4 w 40"/>
                  <a:gd name="T5" fmla="*/ 22 h 23"/>
                  <a:gd name="T6" fmla="*/ 38 w 40"/>
                  <a:gd name="T7" fmla="*/ 4 h 23"/>
                  <a:gd name="T8" fmla="*/ 36 w 40"/>
                  <a:gd name="T9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3">
                    <a:moveTo>
                      <a:pt x="36" y="1"/>
                    </a:moveTo>
                    <a:cubicBezTo>
                      <a:pt x="25" y="7"/>
                      <a:pt x="12" y="11"/>
                      <a:pt x="2" y="19"/>
                    </a:cubicBezTo>
                    <a:cubicBezTo>
                      <a:pt x="0" y="20"/>
                      <a:pt x="2" y="23"/>
                      <a:pt x="4" y="22"/>
                    </a:cubicBezTo>
                    <a:cubicBezTo>
                      <a:pt x="14" y="14"/>
                      <a:pt x="27" y="11"/>
                      <a:pt x="38" y="4"/>
                    </a:cubicBezTo>
                    <a:cubicBezTo>
                      <a:pt x="40" y="3"/>
                      <a:pt x="38" y="0"/>
                      <a:pt x="36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58" name="Freeform 556"/>
              <p:cNvSpPr/>
              <p:nvPr/>
            </p:nvSpPr>
            <p:spPr bwMode="auto">
              <a:xfrm>
                <a:off x="2216" y="4551"/>
                <a:ext cx="109" cy="59"/>
              </a:xfrm>
              <a:custGeom>
                <a:avLst/>
                <a:gdLst>
                  <a:gd name="T0" fmla="*/ 37 w 41"/>
                  <a:gd name="T1" fmla="*/ 1 h 22"/>
                  <a:gd name="T2" fmla="*/ 2 w 41"/>
                  <a:gd name="T3" fmla="*/ 18 h 22"/>
                  <a:gd name="T4" fmla="*/ 4 w 41"/>
                  <a:gd name="T5" fmla="*/ 21 h 22"/>
                  <a:gd name="T6" fmla="*/ 38 w 41"/>
                  <a:gd name="T7" fmla="*/ 5 h 22"/>
                  <a:gd name="T8" fmla="*/ 37 w 41"/>
                  <a:gd name="T9" fmla="*/ 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22">
                    <a:moveTo>
                      <a:pt x="37" y="1"/>
                    </a:moveTo>
                    <a:cubicBezTo>
                      <a:pt x="26" y="7"/>
                      <a:pt x="10" y="8"/>
                      <a:pt x="2" y="18"/>
                    </a:cubicBezTo>
                    <a:cubicBezTo>
                      <a:pt x="0" y="20"/>
                      <a:pt x="3" y="22"/>
                      <a:pt x="4" y="21"/>
                    </a:cubicBezTo>
                    <a:cubicBezTo>
                      <a:pt x="12" y="11"/>
                      <a:pt x="28" y="10"/>
                      <a:pt x="38" y="5"/>
                    </a:cubicBezTo>
                    <a:cubicBezTo>
                      <a:pt x="41" y="4"/>
                      <a:pt x="39" y="0"/>
                      <a:pt x="37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59" name="Freeform 557"/>
              <p:cNvSpPr/>
              <p:nvPr/>
            </p:nvSpPr>
            <p:spPr bwMode="auto">
              <a:xfrm>
                <a:off x="2216" y="4573"/>
                <a:ext cx="107" cy="59"/>
              </a:xfrm>
              <a:custGeom>
                <a:avLst/>
                <a:gdLst>
                  <a:gd name="T0" fmla="*/ 37 w 40"/>
                  <a:gd name="T1" fmla="*/ 1 h 22"/>
                  <a:gd name="T2" fmla="*/ 18 w 40"/>
                  <a:gd name="T3" fmla="*/ 10 h 22"/>
                  <a:gd name="T4" fmla="*/ 7 w 40"/>
                  <a:gd name="T5" fmla="*/ 15 h 22"/>
                  <a:gd name="T6" fmla="*/ 1 w 40"/>
                  <a:gd name="T7" fmla="*/ 19 h 22"/>
                  <a:gd name="T8" fmla="*/ 2 w 40"/>
                  <a:gd name="T9" fmla="*/ 22 h 22"/>
                  <a:gd name="T10" fmla="*/ 6 w 40"/>
                  <a:gd name="T11" fmla="*/ 21 h 22"/>
                  <a:gd name="T12" fmla="*/ 5 w 40"/>
                  <a:gd name="T13" fmla="*/ 18 h 22"/>
                  <a:gd name="T14" fmla="*/ 3 w 40"/>
                  <a:gd name="T15" fmla="*/ 18 h 22"/>
                  <a:gd name="T16" fmla="*/ 4 w 40"/>
                  <a:gd name="T17" fmla="*/ 21 h 22"/>
                  <a:gd name="T18" fmla="*/ 9 w 40"/>
                  <a:gd name="T19" fmla="*/ 19 h 22"/>
                  <a:gd name="T20" fmla="*/ 18 w 40"/>
                  <a:gd name="T21" fmla="*/ 14 h 22"/>
                  <a:gd name="T22" fmla="*/ 38 w 40"/>
                  <a:gd name="T23" fmla="*/ 5 h 22"/>
                  <a:gd name="T24" fmla="*/ 37 w 40"/>
                  <a:gd name="T25" fmla="*/ 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0" h="22">
                    <a:moveTo>
                      <a:pt x="37" y="1"/>
                    </a:moveTo>
                    <a:cubicBezTo>
                      <a:pt x="31" y="4"/>
                      <a:pt x="24" y="7"/>
                      <a:pt x="18" y="10"/>
                    </a:cubicBezTo>
                    <a:cubicBezTo>
                      <a:pt x="14" y="12"/>
                      <a:pt x="10" y="13"/>
                      <a:pt x="7" y="15"/>
                    </a:cubicBezTo>
                    <a:cubicBezTo>
                      <a:pt x="4" y="17"/>
                      <a:pt x="2" y="16"/>
                      <a:pt x="1" y="19"/>
                    </a:cubicBezTo>
                    <a:cubicBezTo>
                      <a:pt x="0" y="20"/>
                      <a:pt x="1" y="21"/>
                      <a:pt x="2" y="22"/>
                    </a:cubicBezTo>
                    <a:cubicBezTo>
                      <a:pt x="3" y="22"/>
                      <a:pt x="4" y="22"/>
                      <a:pt x="6" y="21"/>
                    </a:cubicBezTo>
                    <a:cubicBezTo>
                      <a:pt x="8" y="21"/>
                      <a:pt x="7" y="17"/>
                      <a:pt x="5" y="18"/>
                    </a:cubicBezTo>
                    <a:cubicBezTo>
                      <a:pt x="4" y="18"/>
                      <a:pt x="4" y="18"/>
                      <a:pt x="3" y="18"/>
                    </a:cubicBezTo>
                    <a:cubicBezTo>
                      <a:pt x="3" y="19"/>
                      <a:pt x="4" y="20"/>
                      <a:pt x="4" y="21"/>
                    </a:cubicBezTo>
                    <a:cubicBezTo>
                      <a:pt x="5" y="20"/>
                      <a:pt x="8" y="19"/>
                      <a:pt x="9" y="19"/>
                    </a:cubicBezTo>
                    <a:cubicBezTo>
                      <a:pt x="12" y="17"/>
                      <a:pt x="15" y="16"/>
                      <a:pt x="18" y="14"/>
                    </a:cubicBezTo>
                    <a:cubicBezTo>
                      <a:pt x="24" y="11"/>
                      <a:pt x="31" y="7"/>
                      <a:pt x="38" y="5"/>
                    </a:cubicBezTo>
                    <a:cubicBezTo>
                      <a:pt x="40" y="4"/>
                      <a:pt x="39" y="0"/>
                      <a:pt x="37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0" name="Freeform 558"/>
              <p:cNvSpPr/>
              <p:nvPr/>
            </p:nvSpPr>
            <p:spPr bwMode="auto">
              <a:xfrm>
                <a:off x="2219" y="4589"/>
                <a:ext cx="104" cy="51"/>
              </a:xfrm>
              <a:custGeom>
                <a:avLst/>
                <a:gdLst>
                  <a:gd name="T0" fmla="*/ 35 w 39"/>
                  <a:gd name="T1" fmla="*/ 1 h 19"/>
                  <a:gd name="T2" fmla="*/ 2 w 39"/>
                  <a:gd name="T3" fmla="*/ 15 h 19"/>
                  <a:gd name="T4" fmla="*/ 3 w 39"/>
                  <a:gd name="T5" fmla="*/ 19 h 19"/>
                  <a:gd name="T6" fmla="*/ 6 w 39"/>
                  <a:gd name="T7" fmla="*/ 19 h 19"/>
                  <a:gd name="T8" fmla="*/ 6 w 39"/>
                  <a:gd name="T9" fmla="*/ 15 h 19"/>
                  <a:gd name="T10" fmla="*/ 3 w 39"/>
                  <a:gd name="T11" fmla="*/ 15 h 19"/>
                  <a:gd name="T12" fmla="*/ 3 w 39"/>
                  <a:gd name="T13" fmla="*/ 19 h 19"/>
                  <a:gd name="T14" fmla="*/ 37 w 39"/>
                  <a:gd name="T15" fmla="*/ 5 h 19"/>
                  <a:gd name="T16" fmla="*/ 35 w 39"/>
                  <a:gd name="T17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" h="19">
                    <a:moveTo>
                      <a:pt x="35" y="1"/>
                    </a:moveTo>
                    <a:cubicBezTo>
                      <a:pt x="24" y="7"/>
                      <a:pt x="14" y="12"/>
                      <a:pt x="2" y="15"/>
                    </a:cubicBezTo>
                    <a:cubicBezTo>
                      <a:pt x="0" y="15"/>
                      <a:pt x="1" y="19"/>
                      <a:pt x="3" y="19"/>
                    </a:cubicBezTo>
                    <a:cubicBezTo>
                      <a:pt x="4" y="19"/>
                      <a:pt x="5" y="19"/>
                      <a:pt x="6" y="19"/>
                    </a:cubicBezTo>
                    <a:cubicBezTo>
                      <a:pt x="8" y="19"/>
                      <a:pt x="8" y="15"/>
                      <a:pt x="6" y="15"/>
                    </a:cubicBezTo>
                    <a:cubicBezTo>
                      <a:pt x="5" y="15"/>
                      <a:pt x="4" y="15"/>
                      <a:pt x="3" y="15"/>
                    </a:cubicBezTo>
                    <a:cubicBezTo>
                      <a:pt x="3" y="16"/>
                      <a:pt x="3" y="17"/>
                      <a:pt x="3" y="19"/>
                    </a:cubicBezTo>
                    <a:cubicBezTo>
                      <a:pt x="15" y="15"/>
                      <a:pt x="26" y="10"/>
                      <a:pt x="37" y="5"/>
                    </a:cubicBezTo>
                    <a:cubicBezTo>
                      <a:pt x="39" y="3"/>
                      <a:pt x="37" y="0"/>
                      <a:pt x="35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1" name="Freeform 559"/>
              <p:cNvSpPr/>
              <p:nvPr/>
            </p:nvSpPr>
            <p:spPr bwMode="auto">
              <a:xfrm>
                <a:off x="2243" y="4602"/>
                <a:ext cx="77" cy="43"/>
              </a:xfrm>
              <a:custGeom>
                <a:avLst/>
                <a:gdLst>
                  <a:gd name="T0" fmla="*/ 25 w 29"/>
                  <a:gd name="T1" fmla="*/ 2 h 16"/>
                  <a:gd name="T2" fmla="*/ 2 w 29"/>
                  <a:gd name="T3" fmla="*/ 11 h 16"/>
                  <a:gd name="T4" fmla="*/ 3 w 29"/>
                  <a:gd name="T5" fmla="*/ 15 h 16"/>
                  <a:gd name="T6" fmla="*/ 27 w 29"/>
                  <a:gd name="T7" fmla="*/ 5 h 16"/>
                  <a:gd name="T8" fmla="*/ 25 w 29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6">
                    <a:moveTo>
                      <a:pt x="25" y="2"/>
                    </a:moveTo>
                    <a:cubicBezTo>
                      <a:pt x="19" y="7"/>
                      <a:pt x="10" y="10"/>
                      <a:pt x="2" y="11"/>
                    </a:cubicBezTo>
                    <a:cubicBezTo>
                      <a:pt x="0" y="12"/>
                      <a:pt x="1" y="16"/>
                      <a:pt x="3" y="15"/>
                    </a:cubicBezTo>
                    <a:cubicBezTo>
                      <a:pt x="12" y="13"/>
                      <a:pt x="21" y="11"/>
                      <a:pt x="27" y="5"/>
                    </a:cubicBezTo>
                    <a:cubicBezTo>
                      <a:pt x="29" y="3"/>
                      <a:pt x="26" y="0"/>
                      <a:pt x="25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2" name="Freeform 560"/>
              <p:cNvSpPr/>
              <p:nvPr/>
            </p:nvSpPr>
            <p:spPr bwMode="auto">
              <a:xfrm>
                <a:off x="1965" y="4324"/>
                <a:ext cx="35" cy="46"/>
              </a:xfrm>
              <a:custGeom>
                <a:avLst/>
                <a:gdLst>
                  <a:gd name="T0" fmla="*/ 1 w 13"/>
                  <a:gd name="T1" fmla="*/ 4 h 17"/>
                  <a:gd name="T2" fmla="*/ 9 w 13"/>
                  <a:gd name="T3" fmla="*/ 15 h 17"/>
                  <a:gd name="T4" fmla="*/ 12 w 13"/>
                  <a:gd name="T5" fmla="*/ 13 h 17"/>
                  <a:gd name="T6" fmla="*/ 4 w 13"/>
                  <a:gd name="T7" fmla="*/ 2 h 17"/>
                  <a:gd name="T8" fmla="*/ 1 w 13"/>
                  <a:gd name="T9" fmla="*/ 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7">
                    <a:moveTo>
                      <a:pt x="1" y="4"/>
                    </a:moveTo>
                    <a:cubicBezTo>
                      <a:pt x="3" y="8"/>
                      <a:pt x="6" y="11"/>
                      <a:pt x="9" y="15"/>
                    </a:cubicBezTo>
                    <a:cubicBezTo>
                      <a:pt x="10" y="17"/>
                      <a:pt x="13" y="15"/>
                      <a:pt x="12" y="13"/>
                    </a:cubicBezTo>
                    <a:cubicBezTo>
                      <a:pt x="10" y="9"/>
                      <a:pt x="7" y="6"/>
                      <a:pt x="4" y="2"/>
                    </a:cubicBezTo>
                    <a:cubicBezTo>
                      <a:pt x="3" y="0"/>
                      <a:pt x="0" y="2"/>
                      <a:pt x="1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3" name="Freeform 561"/>
              <p:cNvSpPr/>
              <p:nvPr/>
            </p:nvSpPr>
            <p:spPr bwMode="auto">
              <a:xfrm>
                <a:off x="1941" y="4321"/>
                <a:ext cx="56" cy="78"/>
              </a:xfrm>
              <a:custGeom>
                <a:avLst/>
                <a:gdLst>
                  <a:gd name="T0" fmla="*/ 2 w 21"/>
                  <a:gd name="T1" fmla="*/ 4 h 29"/>
                  <a:gd name="T2" fmla="*/ 17 w 21"/>
                  <a:gd name="T3" fmla="*/ 27 h 29"/>
                  <a:gd name="T4" fmla="*/ 20 w 21"/>
                  <a:gd name="T5" fmla="*/ 25 h 29"/>
                  <a:gd name="T6" fmla="*/ 4 w 21"/>
                  <a:gd name="T7" fmla="*/ 2 h 29"/>
                  <a:gd name="T8" fmla="*/ 2 w 21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9">
                    <a:moveTo>
                      <a:pt x="2" y="4"/>
                    </a:moveTo>
                    <a:cubicBezTo>
                      <a:pt x="8" y="11"/>
                      <a:pt x="12" y="19"/>
                      <a:pt x="17" y="27"/>
                    </a:cubicBezTo>
                    <a:cubicBezTo>
                      <a:pt x="18" y="29"/>
                      <a:pt x="21" y="27"/>
                      <a:pt x="20" y="25"/>
                    </a:cubicBezTo>
                    <a:cubicBezTo>
                      <a:pt x="15" y="17"/>
                      <a:pt x="11" y="9"/>
                      <a:pt x="4" y="2"/>
                    </a:cubicBezTo>
                    <a:cubicBezTo>
                      <a:pt x="3" y="0"/>
                      <a:pt x="0" y="3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4" name="Freeform 562"/>
              <p:cNvSpPr/>
              <p:nvPr/>
            </p:nvSpPr>
            <p:spPr bwMode="auto">
              <a:xfrm>
                <a:off x="1915" y="4324"/>
                <a:ext cx="82" cy="107"/>
              </a:xfrm>
              <a:custGeom>
                <a:avLst/>
                <a:gdLst>
                  <a:gd name="T0" fmla="*/ 2 w 31"/>
                  <a:gd name="T1" fmla="*/ 4 h 40"/>
                  <a:gd name="T2" fmla="*/ 26 w 31"/>
                  <a:gd name="T3" fmla="*/ 38 h 40"/>
                  <a:gd name="T4" fmla="*/ 29 w 31"/>
                  <a:gd name="T5" fmla="*/ 36 h 40"/>
                  <a:gd name="T6" fmla="*/ 5 w 31"/>
                  <a:gd name="T7" fmla="*/ 1 h 40"/>
                  <a:gd name="T8" fmla="*/ 2 w 31"/>
                  <a:gd name="T9" fmla="*/ 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40">
                    <a:moveTo>
                      <a:pt x="2" y="4"/>
                    </a:moveTo>
                    <a:cubicBezTo>
                      <a:pt x="12" y="14"/>
                      <a:pt x="19" y="26"/>
                      <a:pt x="26" y="38"/>
                    </a:cubicBezTo>
                    <a:cubicBezTo>
                      <a:pt x="27" y="40"/>
                      <a:pt x="31" y="39"/>
                      <a:pt x="29" y="36"/>
                    </a:cubicBezTo>
                    <a:cubicBezTo>
                      <a:pt x="22" y="24"/>
                      <a:pt x="15" y="12"/>
                      <a:pt x="5" y="1"/>
                    </a:cubicBezTo>
                    <a:cubicBezTo>
                      <a:pt x="3" y="0"/>
                      <a:pt x="0" y="3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5" name="Freeform 563"/>
              <p:cNvSpPr/>
              <p:nvPr/>
            </p:nvSpPr>
            <p:spPr bwMode="auto">
              <a:xfrm>
                <a:off x="1901" y="4337"/>
                <a:ext cx="99" cy="134"/>
              </a:xfrm>
              <a:custGeom>
                <a:avLst/>
                <a:gdLst>
                  <a:gd name="T0" fmla="*/ 2 w 37"/>
                  <a:gd name="T1" fmla="*/ 5 h 50"/>
                  <a:gd name="T2" fmla="*/ 33 w 37"/>
                  <a:gd name="T3" fmla="*/ 48 h 50"/>
                  <a:gd name="T4" fmla="*/ 36 w 37"/>
                  <a:gd name="T5" fmla="*/ 46 h 50"/>
                  <a:gd name="T6" fmla="*/ 5 w 37"/>
                  <a:gd name="T7" fmla="*/ 2 h 50"/>
                  <a:gd name="T8" fmla="*/ 2 w 37"/>
                  <a:gd name="T9" fmla="*/ 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50">
                    <a:moveTo>
                      <a:pt x="2" y="5"/>
                    </a:moveTo>
                    <a:cubicBezTo>
                      <a:pt x="15" y="17"/>
                      <a:pt x="22" y="34"/>
                      <a:pt x="33" y="48"/>
                    </a:cubicBezTo>
                    <a:cubicBezTo>
                      <a:pt x="34" y="50"/>
                      <a:pt x="37" y="48"/>
                      <a:pt x="36" y="46"/>
                    </a:cubicBezTo>
                    <a:cubicBezTo>
                      <a:pt x="25" y="32"/>
                      <a:pt x="18" y="14"/>
                      <a:pt x="5" y="2"/>
                    </a:cubicBezTo>
                    <a:cubicBezTo>
                      <a:pt x="3" y="0"/>
                      <a:pt x="0" y="3"/>
                      <a:pt x="2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6" name="Freeform 564"/>
              <p:cNvSpPr/>
              <p:nvPr/>
            </p:nvSpPr>
            <p:spPr bwMode="auto">
              <a:xfrm>
                <a:off x="1904" y="4375"/>
                <a:ext cx="99" cy="126"/>
              </a:xfrm>
              <a:custGeom>
                <a:avLst/>
                <a:gdLst>
                  <a:gd name="T0" fmla="*/ 1 w 37"/>
                  <a:gd name="T1" fmla="*/ 4 h 47"/>
                  <a:gd name="T2" fmla="*/ 32 w 37"/>
                  <a:gd name="T3" fmla="*/ 45 h 47"/>
                  <a:gd name="T4" fmla="*/ 36 w 37"/>
                  <a:gd name="T5" fmla="*/ 43 h 47"/>
                  <a:gd name="T6" fmla="*/ 4 w 37"/>
                  <a:gd name="T7" fmla="*/ 2 h 47"/>
                  <a:gd name="T8" fmla="*/ 1 w 37"/>
                  <a:gd name="T9" fmla="*/ 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47">
                    <a:moveTo>
                      <a:pt x="1" y="4"/>
                    </a:moveTo>
                    <a:cubicBezTo>
                      <a:pt x="12" y="17"/>
                      <a:pt x="23" y="31"/>
                      <a:pt x="32" y="45"/>
                    </a:cubicBezTo>
                    <a:cubicBezTo>
                      <a:pt x="34" y="47"/>
                      <a:pt x="37" y="45"/>
                      <a:pt x="36" y="43"/>
                    </a:cubicBezTo>
                    <a:cubicBezTo>
                      <a:pt x="26" y="28"/>
                      <a:pt x="15" y="15"/>
                      <a:pt x="4" y="2"/>
                    </a:cubicBezTo>
                    <a:cubicBezTo>
                      <a:pt x="2" y="0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7" name="Freeform 565"/>
              <p:cNvSpPr/>
              <p:nvPr/>
            </p:nvSpPr>
            <p:spPr bwMode="auto">
              <a:xfrm>
                <a:off x="1904" y="4415"/>
                <a:ext cx="96" cy="104"/>
              </a:xfrm>
              <a:custGeom>
                <a:avLst/>
                <a:gdLst>
                  <a:gd name="T0" fmla="*/ 3 w 36"/>
                  <a:gd name="T1" fmla="*/ 4 h 39"/>
                  <a:gd name="T2" fmla="*/ 32 w 36"/>
                  <a:gd name="T3" fmla="*/ 37 h 39"/>
                  <a:gd name="T4" fmla="*/ 35 w 36"/>
                  <a:gd name="T5" fmla="*/ 35 h 39"/>
                  <a:gd name="T6" fmla="*/ 4 w 36"/>
                  <a:gd name="T7" fmla="*/ 1 h 39"/>
                  <a:gd name="T8" fmla="*/ 3 w 36"/>
                  <a:gd name="T9" fmla="*/ 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9">
                    <a:moveTo>
                      <a:pt x="3" y="4"/>
                    </a:moveTo>
                    <a:cubicBezTo>
                      <a:pt x="17" y="9"/>
                      <a:pt x="24" y="25"/>
                      <a:pt x="32" y="37"/>
                    </a:cubicBezTo>
                    <a:cubicBezTo>
                      <a:pt x="33" y="39"/>
                      <a:pt x="36" y="37"/>
                      <a:pt x="35" y="35"/>
                    </a:cubicBezTo>
                    <a:cubicBezTo>
                      <a:pt x="27" y="22"/>
                      <a:pt x="19" y="6"/>
                      <a:pt x="4" y="1"/>
                    </a:cubicBezTo>
                    <a:cubicBezTo>
                      <a:pt x="1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8" name="Freeform 566"/>
              <p:cNvSpPr/>
              <p:nvPr/>
            </p:nvSpPr>
            <p:spPr bwMode="auto">
              <a:xfrm>
                <a:off x="1912" y="4450"/>
                <a:ext cx="109" cy="96"/>
              </a:xfrm>
              <a:custGeom>
                <a:avLst/>
                <a:gdLst>
                  <a:gd name="T0" fmla="*/ 2 w 41"/>
                  <a:gd name="T1" fmla="*/ 5 h 36"/>
                  <a:gd name="T2" fmla="*/ 37 w 41"/>
                  <a:gd name="T3" fmla="*/ 35 h 36"/>
                  <a:gd name="T4" fmla="*/ 39 w 41"/>
                  <a:gd name="T5" fmla="*/ 32 h 36"/>
                  <a:gd name="T6" fmla="*/ 5 w 41"/>
                  <a:gd name="T7" fmla="*/ 2 h 36"/>
                  <a:gd name="T8" fmla="*/ 2 w 41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36">
                    <a:moveTo>
                      <a:pt x="2" y="5"/>
                    </a:moveTo>
                    <a:cubicBezTo>
                      <a:pt x="13" y="16"/>
                      <a:pt x="25" y="26"/>
                      <a:pt x="37" y="35"/>
                    </a:cubicBezTo>
                    <a:cubicBezTo>
                      <a:pt x="39" y="36"/>
                      <a:pt x="41" y="33"/>
                      <a:pt x="39" y="32"/>
                    </a:cubicBezTo>
                    <a:cubicBezTo>
                      <a:pt x="27" y="23"/>
                      <a:pt x="15" y="13"/>
                      <a:pt x="5" y="2"/>
                    </a:cubicBezTo>
                    <a:cubicBezTo>
                      <a:pt x="3" y="0"/>
                      <a:pt x="0" y="3"/>
                      <a:pt x="2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9" name="Freeform 567"/>
              <p:cNvSpPr/>
              <p:nvPr/>
            </p:nvSpPr>
            <p:spPr bwMode="auto">
              <a:xfrm>
                <a:off x="1904" y="4460"/>
                <a:ext cx="107" cy="107"/>
              </a:xfrm>
              <a:custGeom>
                <a:avLst/>
                <a:gdLst>
                  <a:gd name="T0" fmla="*/ 2 w 40"/>
                  <a:gd name="T1" fmla="*/ 5 h 40"/>
                  <a:gd name="T2" fmla="*/ 36 w 40"/>
                  <a:gd name="T3" fmla="*/ 38 h 40"/>
                  <a:gd name="T4" fmla="*/ 38 w 40"/>
                  <a:gd name="T5" fmla="*/ 36 h 40"/>
                  <a:gd name="T6" fmla="*/ 5 w 40"/>
                  <a:gd name="T7" fmla="*/ 2 h 40"/>
                  <a:gd name="T8" fmla="*/ 2 w 40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0">
                    <a:moveTo>
                      <a:pt x="2" y="5"/>
                    </a:moveTo>
                    <a:cubicBezTo>
                      <a:pt x="13" y="17"/>
                      <a:pt x="26" y="26"/>
                      <a:pt x="36" y="38"/>
                    </a:cubicBezTo>
                    <a:cubicBezTo>
                      <a:pt x="37" y="40"/>
                      <a:pt x="40" y="38"/>
                      <a:pt x="38" y="36"/>
                    </a:cubicBezTo>
                    <a:cubicBezTo>
                      <a:pt x="28" y="23"/>
                      <a:pt x="15" y="14"/>
                      <a:pt x="5" y="2"/>
                    </a:cubicBezTo>
                    <a:cubicBezTo>
                      <a:pt x="3" y="0"/>
                      <a:pt x="0" y="3"/>
                      <a:pt x="2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0" name="Freeform 568"/>
              <p:cNvSpPr/>
              <p:nvPr/>
            </p:nvSpPr>
            <p:spPr bwMode="auto">
              <a:xfrm>
                <a:off x="1901" y="4490"/>
                <a:ext cx="118" cy="104"/>
              </a:xfrm>
              <a:custGeom>
                <a:avLst/>
                <a:gdLst>
                  <a:gd name="T0" fmla="*/ 2 w 44"/>
                  <a:gd name="T1" fmla="*/ 4 h 39"/>
                  <a:gd name="T2" fmla="*/ 40 w 44"/>
                  <a:gd name="T3" fmla="*/ 37 h 39"/>
                  <a:gd name="T4" fmla="*/ 43 w 44"/>
                  <a:gd name="T5" fmla="*/ 35 h 39"/>
                  <a:gd name="T6" fmla="*/ 4 w 44"/>
                  <a:gd name="T7" fmla="*/ 1 h 39"/>
                  <a:gd name="T8" fmla="*/ 2 w 44"/>
                  <a:gd name="T9" fmla="*/ 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39">
                    <a:moveTo>
                      <a:pt x="2" y="4"/>
                    </a:moveTo>
                    <a:cubicBezTo>
                      <a:pt x="18" y="11"/>
                      <a:pt x="27" y="26"/>
                      <a:pt x="40" y="37"/>
                    </a:cubicBezTo>
                    <a:cubicBezTo>
                      <a:pt x="42" y="39"/>
                      <a:pt x="44" y="36"/>
                      <a:pt x="43" y="35"/>
                    </a:cubicBezTo>
                    <a:cubicBezTo>
                      <a:pt x="29" y="23"/>
                      <a:pt x="20" y="8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1" name="Freeform 569"/>
              <p:cNvSpPr/>
              <p:nvPr/>
            </p:nvSpPr>
            <p:spPr bwMode="auto">
              <a:xfrm>
                <a:off x="1896" y="4517"/>
                <a:ext cx="120" cy="85"/>
              </a:xfrm>
              <a:custGeom>
                <a:avLst/>
                <a:gdLst>
                  <a:gd name="T0" fmla="*/ 2 w 45"/>
                  <a:gd name="T1" fmla="*/ 4 h 32"/>
                  <a:gd name="T2" fmla="*/ 41 w 45"/>
                  <a:gd name="T3" fmla="*/ 31 h 32"/>
                  <a:gd name="T4" fmla="*/ 43 w 45"/>
                  <a:gd name="T5" fmla="*/ 27 h 32"/>
                  <a:gd name="T6" fmla="*/ 5 w 45"/>
                  <a:gd name="T7" fmla="*/ 2 h 32"/>
                  <a:gd name="T8" fmla="*/ 2 w 45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32">
                    <a:moveTo>
                      <a:pt x="2" y="4"/>
                    </a:moveTo>
                    <a:cubicBezTo>
                      <a:pt x="14" y="15"/>
                      <a:pt x="28" y="22"/>
                      <a:pt x="41" y="31"/>
                    </a:cubicBezTo>
                    <a:cubicBezTo>
                      <a:pt x="43" y="32"/>
                      <a:pt x="45" y="29"/>
                      <a:pt x="43" y="27"/>
                    </a:cubicBezTo>
                    <a:cubicBezTo>
                      <a:pt x="30" y="19"/>
                      <a:pt x="16" y="12"/>
                      <a:pt x="5" y="2"/>
                    </a:cubicBezTo>
                    <a:cubicBezTo>
                      <a:pt x="3" y="0"/>
                      <a:pt x="0" y="3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2" name="Freeform 570"/>
              <p:cNvSpPr/>
              <p:nvPr/>
            </p:nvSpPr>
            <p:spPr bwMode="auto">
              <a:xfrm>
                <a:off x="1899" y="4543"/>
                <a:ext cx="117" cy="86"/>
              </a:xfrm>
              <a:custGeom>
                <a:avLst/>
                <a:gdLst>
                  <a:gd name="T0" fmla="*/ 1 w 44"/>
                  <a:gd name="T1" fmla="*/ 4 h 32"/>
                  <a:gd name="T2" fmla="*/ 39 w 44"/>
                  <a:gd name="T3" fmla="*/ 30 h 32"/>
                  <a:gd name="T4" fmla="*/ 42 w 44"/>
                  <a:gd name="T5" fmla="*/ 28 h 32"/>
                  <a:gd name="T6" fmla="*/ 5 w 44"/>
                  <a:gd name="T7" fmla="*/ 2 h 32"/>
                  <a:gd name="T8" fmla="*/ 1 w 44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32">
                    <a:moveTo>
                      <a:pt x="1" y="4"/>
                    </a:moveTo>
                    <a:cubicBezTo>
                      <a:pt x="9" y="18"/>
                      <a:pt x="28" y="21"/>
                      <a:pt x="39" y="30"/>
                    </a:cubicBezTo>
                    <a:cubicBezTo>
                      <a:pt x="41" y="32"/>
                      <a:pt x="44" y="29"/>
                      <a:pt x="42" y="28"/>
                    </a:cubicBezTo>
                    <a:cubicBezTo>
                      <a:pt x="31" y="19"/>
                      <a:pt x="12" y="15"/>
                      <a:pt x="5" y="2"/>
                    </a:cubicBezTo>
                    <a:cubicBezTo>
                      <a:pt x="4" y="0"/>
                      <a:pt x="0" y="2"/>
                      <a:pt x="1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3" name="Freeform 571"/>
              <p:cNvSpPr/>
              <p:nvPr/>
            </p:nvSpPr>
            <p:spPr bwMode="auto">
              <a:xfrm>
                <a:off x="1893" y="4578"/>
                <a:ext cx="110" cy="64"/>
              </a:xfrm>
              <a:custGeom>
                <a:avLst/>
                <a:gdLst>
                  <a:gd name="T0" fmla="*/ 3 w 41"/>
                  <a:gd name="T1" fmla="*/ 5 h 24"/>
                  <a:gd name="T2" fmla="*/ 39 w 41"/>
                  <a:gd name="T3" fmla="*/ 24 h 24"/>
                  <a:gd name="T4" fmla="*/ 39 w 41"/>
                  <a:gd name="T5" fmla="*/ 20 h 24"/>
                  <a:gd name="T6" fmla="*/ 4 w 41"/>
                  <a:gd name="T7" fmla="*/ 1 h 24"/>
                  <a:gd name="T8" fmla="*/ 3 w 41"/>
                  <a:gd name="T9" fmla="*/ 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24">
                    <a:moveTo>
                      <a:pt x="3" y="5"/>
                    </a:moveTo>
                    <a:cubicBezTo>
                      <a:pt x="15" y="10"/>
                      <a:pt x="25" y="23"/>
                      <a:pt x="39" y="24"/>
                    </a:cubicBezTo>
                    <a:cubicBezTo>
                      <a:pt x="41" y="24"/>
                      <a:pt x="41" y="20"/>
                      <a:pt x="39" y="20"/>
                    </a:cubicBezTo>
                    <a:cubicBezTo>
                      <a:pt x="26" y="19"/>
                      <a:pt x="16" y="7"/>
                      <a:pt x="4" y="1"/>
                    </a:cubicBezTo>
                    <a:cubicBezTo>
                      <a:pt x="2" y="0"/>
                      <a:pt x="0" y="4"/>
                      <a:pt x="3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4" name="Freeform 572"/>
              <p:cNvSpPr/>
              <p:nvPr/>
            </p:nvSpPr>
            <p:spPr bwMode="auto">
              <a:xfrm>
                <a:off x="1896" y="4608"/>
                <a:ext cx="69" cy="37"/>
              </a:xfrm>
              <a:custGeom>
                <a:avLst/>
                <a:gdLst>
                  <a:gd name="T0" fmla="*/ 2 w 26"/>
                  <a:gd name="T1" fmla="*/ 4 h 14"/>
                  <a:gd name="T2" fmla="*/ 23 w 26"/>
                  <a:gd name="T3" fmla="*/ 13 h 14"/>
                  <a:gd name="T4" fmla="*/ 24 w 26"/>
                  <a:gd name="T5" fmla="*/ 9 h 14"/>
                  <a:gd name="T6" fmla="*/ 4 w 26"/>
                  <a:gd name="T7" fmla="*/ 1 h 14"/>
                  <a:gd name="T8" fmla="*/ 2 w 26"/>
                  <a:gd name="T9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4">
                    <a:moveTo>
                      <a:pt x="2" y="4"/>
                    </a:moveTo>
                    <a:cubicBezTo>
                      <a:pt x="9" y="8"/>
                      <a:pt x="16" y="11"/>
                      <a:pt x="23" y="13"/>
                    </a:cubicBezTo>
                    <a:cubicBezTo>
                      <a:pt x="25" y="14"/>
                      <a:pt x="26" y="10"/>
                      <a:pt x="24" y="9"/>
                    </a:cubicBezTo>
                    <a:cubicBezTo>
                      <a:pt x="17" y="8"/>
                      <a:pt x="10" y="5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5" name="Freeform 573"/>
              <p:cNvSpPr/>
              <p:nvPr/>
            </p:nvSpPr>
            <p:spPr bwMode="auto">
              <a:xfrm>
                <a:off x="2101" y="4265"/>
                <a:ext cx="14" cy="11"/>
              </a:xfrm>
              <a:custGeom>
                <a:avLst/>
                <a:gdLst>
                  <a:gd name="T0" fmla="*/ 2 w 5"/>
                  <a:gd name="T1" fmla="*/ 4 h 4"/>
                  <a:gd name="T2" fmla="*/ 2 w 5"/>
                  <a:gd name="T3" fmla="*/ 0 h 4"/>
                  <a:gd name="T4" fmla="*/ 2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6" name="Freeform 574"/>
              <p:cNvSpPr/>
              <p:nvPr/>
            </p:nvSpPr>
            <p:spPr bwMode="auto">
              <a:xfrm>
                <a:off x="2091" y="4241"/>
                <a:ext cx="13" cy="11"/>
              </a:xfrm>
              <a:custGeom>
                <a:avLst/>
                <a:gdLst>
                  <a:gd name="T0" fmla="*/ 2 w 5"/>
                  <a:gd name="T1" fmla="*/ 4 h 4"/>
                  <a:gd name="T2" fmla="*/ 2 w 5"/>
                  <a:gd name="T3" fmla="*/ 0 h 4"/>
                  <a:gd name="T4" fmla="*/ 2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7" name="Freeform 575"/>
              <p:cNvSpPr/>
              <p:nvPr/>
            </p:nvSpPr>
            <p:spPr bwMode="auto">
              <a:xfrm>
                <a:off x="2128" y="4225"/>
                <a:ext cx="13" cy="8"/>
              </a:xfrm>
              <a:custGeom>
                <a:avLst/>
                <a:gdLst>
                  <a:gd name="T0" fmla="*/ 2 w 5"/>
                  <a:gd name="T1" fmla="*/ 3 h 3"/>
                  <a:gd name="T2" fmla="*/ 2 w 5"/>
                  <a:gd name="T3" fmla="*/ 0 h 3"/>
                  <a:gd name="T4" fmla="*/ 2 w 5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2" y="3"/>
                    </a:moveTo>
                    <a:cubicBezTo>
                      <a:pt x="5" y="3"/>
                      <a:pt x="5" y="0"/>
                      <a:pt x="2" y="0"/>
                    </a:cubicBezTo>
                    <a:cubicBezTo>
                      <a:pt x="0" y="0"/>
                      <a:pt x="0" y="3"/>
                      <a:pt x="2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8" name="Freeform 576"/>
              <p:cNvSpPr/>
              <p:nvPr/>
            </p:nvSpPr>
            <p:spPr bwMode="auto">
              <a:xfrm>
                <a:off x="2147" y="4217"/>
                <a:ext cx="13" cy="11"/>
              </a:xfrm>
              <a:custGeom>
                <a:avLst/>
                <a:gdLst>
                  <a:gd name="T0" fmla="*/ 2 w 5"/>
                  <a:gd name="T1" fmla="*/ 4 h 4"/>
                  <a:gd name="T2" fmla="*/ 2 w 5"/>
                  <a:gd name="T3" fmla="*/ 0 h 4"/>
                  <a:gd name="T4" fmla="*/ 2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9" name="Freeform 577"/>
              <p:cNvSpPr/>
              <p:nvPr/>
            </p:nvSpPr>
            <p:spPr bwMode="auto">
              <a:xfrm>
                <a:off x="2133" y="4252"/>
                <a:ext cx="14" cy="8"/>
              </a:xfrm>
              <a:custGeom>
                <a:avLst/>
                <a:gdLst>
                  <a:gd name="T0" fmla="*/ 3 w 5"/>
                  <a:gd name="T1" fmla="*/ 3 h 3"/>
                  <a:gd name="T2" fmla="*/ 3 w 5"/>
                  <a:gd name="T3" fmla="*/ 0 h 3"/>
                  <a:gd name="T4" fmla="*/ 3 w 5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3" y="3"/>
                    </a:moveTo>
                    <a:cubicBezTo>
                      <a:pt x="5" y="3"/>
                      <a:pt x="5" y="0"/>
                      <a:pt x="3" y="0"/>
                    </a:cubicBezTo>
                    <a:cubicBezTo>
                      <a:pt x="0" y="0"/>
                      <a:pt x="0" y="3"/>
                      <a:pt x="3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0" name="Freeform 578"/>
              <p:cNvSpPr/>
              <p:nvPr/>
            </p:nvSpPr>
            <p:spPr bwMode="auto">
              <a:xfrm>
                <a:off x="2093" y="4217"/>
                <a:ext cx="14" cy="8"/>
              </a:xfrm>
              <a:custGeom>
                <a:avLst/>
                <a:gdLst>
                  <a:gd name="T0" fmla="*/ 3 w 5"/>
                  <a:gd name="T1" fmla="*/ 3 h 3"/>
                  <a:gd name="T2" fmla="*/ 3 w 5"/>
                  <a:gd name="T3" fmla="*/ 0 h 3"/>
                  <a:gd name="T4" fmla="*/ 3 w 5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3" y="3"/>
                    </a:moveTo>
                    <a:cubicBezTo>
                      <a:pt x="5" y="3"/>
                      <a:pt x="5" y="0"/>
                      <a:pt x="3" y="0"/>
                    </a:cubicBezTo>
                    <a:cubicBezTo>
                      <a:pt x="0" y="0"/>
                      <a:pt x="0" y="3"/>
                      <a:pt x="3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1" name="Freeform 579"/>
              <p:cNvSpPr/>
              <p:nvPr/>
            </p:nvSpPr>
            <p:spPr bwMode="auto">
              <a:xfrm>
                <a:off x="2117" y="4279"/>
                <a:ext cx="14" cy="8"/>
              </a:xfrm>
              <a:custGeom>
                <a:avLst/>
                <a:gdLst>
                  <a:gd name="T0" fmla="*/ 2 w 5"/>
                  <a:gd name="T1" fmla="*/ 3 h 3"/>
                  <a:gd name="T2" fmla="*/ 2 w 5"/>
                  <a:gd name="T3" fmla="*/ 0 h 3"/>
                  <a:gd name="T4" fmla="*/ 2 w 5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2" y="3"/>
                    </a:moveTo>
                    <a:cubicBezTo>
                      <a:pt x="5" y="3"/>
                      <a:pt x="5" y="0"/>
                      <a:pt x="2" y="0"/>
                    </a:cubicBezTo>
                    <a:cubicBezTo>
                      <a:pt x="0" y="0"/>
                      <a:pt x="0" y="3"/>
                      <a:pt x="2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2" name="Freeform 580"/>
              <p:cNvSpPr/>
              <p:nvPr/>
            </p:nvSpPr>
            <p:spPr bwMode="auto">
              <a:xfrm>
                <a:off x="2064" y="4308"/>
                <a:ext cx="13" cy="11"/>
              </a:xfrm>
              <a:custGeom>
                <a:avLst/>
                <a:gdLst>
                  <a:gd name="T0" fmla="*/ 2 w 5"/>
                  <a:gd name="T1" fmla="*/ 4 h 4"/>
                  <a:gd name="T2" fmla="*/ 2 w 5"/>
                  <a:gd name="T3" fmla="*/ 0 h 4"/>
                  <a:gd name="T4" fmla="*/ 2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3" name="Freeform 581"/>
              <p:cNvSpPr/>
              <p:nvPr/>
            </p:nvSpPr>
            <p:spPr bwMode="auto">
              <a:xfrm>
                <a:off x="2085" y="4316"/>
                <a:ext cx="14" cy="11"/>
              </a:xfrm>
              <a:custGeom>
                <a:avLst/>
                <a:gdLst>
                  <a:gd name="T0" fmla="*/ 2 w 5"/>
                  <a:gd name="T1" fmla="*/ 4 h 4"/>
                  <a:gd name="T2" fmla="*/ 2 w 5"/>
                  <a:gd name="T3" fmla="*/ 0 h 4"/>
                  <a:gd name="T4" fmla="*/ 2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4" name="Freeform 582"/>
              <p:cNvSpPr/>
              <p:nvPr/>
            </p:nvSpPr>
            <p:spPr bwMode="auto">
              <a:xfrm>
                <a:off x="2059" y="4359"/>
                <a:ext cx="13" cy="11"/>
              </a:xfrm>
              <a:custGeom>
                <a:avLst/>
                <a:gdLst>
                  <a:gd name="T0" fmla="*/ 2 w 5"/>
                  <a:gd name="T1" fmla="*/ 4 h 4"/>
                  <a:gd name="T2" fmla="*/ 2 w 5"/>
                  <a:gd name="T3" fmla="*/ 0 h 4"/>
                  <a:gd name="T4" fmla="*/ 2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5" name="Freeform 583"/>
              <p:cNvSpPr/>
              <p:nvPr/>
            </p:nvSpPr>
            <p:spPr bwMode="auto">
              <a:xfrm>
                <a:off x="2120" y="4321"/>
                <a:ext cx="13" cy="8"/>
              </a:xfrm>
              <a:custGeom>
                <a:avLst/>
                <a:gdLst>
                  <a:gd name="T0" fmla="*/ 2 w 5"/>
                  <a:gd name="T1" fmla="*/ 3 h 3"/>
                  <a:gd name="T2" fmla="*/ 2 w 5"/>
                  <a:gd name="T3" fmla="*/ 0 h 3"/>
                  <a:gd name="T4" fmla="*/ 2 w 5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2" y="3"/>
                    </a:moveTo>
                    <a:cubicBezTo>
                      <a:pt x="5" y="3"/>
                      <a:pt x="5" y="0"/>
                      <a:pt x="2" y="0"/>
                    </a:cubicBezTo>
                    <a:cubicBezTo>
                      <a:pt x="0" y="0"/>
                      <a:pt x="0" y="3"/>
                      <a:pt x="2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6" name="Freeform 584"/>
              <p:cNvSpPr/>
              <p:nvPr/>
            </p:nvSpPr>
            <p:spPr bwMode="auto">
              <a:xfrm>
                <a:off x="2128" y="4348"/>
                <a:ext cx="13" cy="11"/>
              </a:xfrm>
              <a:custGeom>
                <a:avLst/>
                <a:gdLst>
                  <a:gd name="T0" fmla="*/ 2 w 5"/>
                  <a:gd name="T1" fmla="*/ 4 h 4"/>
                  <a:gd name="T2" fmla="*/ 2 w 5"/>
                  <a:gd name="T3" fmla="*/ 0 h 4"/>
                  <a:gd name="T4" fmla="*/ 2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7" name="Freeform 585"/>
              <p:cNvSpPr/>
              <p:nvPr/>
            </p:nvSpPr>
            <p:spPr bwMode="auto">
              <a:xfrm>
                <a:off x="2101" y="4386"/>
                <a:ext cx="14" cy="10"/>
              </a:xfrm>
              <a:custGeom>
                <a:avLst/>
                <a:gdLst>
                  <a:gd name="T0" fmla="*/ 2 w 5"/>
                  <a:gd name="T1" fmla="*/ 4 h 4"/>
                  <a:gd name="T2" fmla="*/ 2 w 5"/>
                  <a:gd name="T3" fmla="*/ 0 h 4"/>
                  <a:gd name="T4" fmla="*/ 2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8" name="Freeform 586"/>
              <p:cNvSpPr/>
              <p:nvPr/>
            </p:nvSpPr>
            <p:spPr bwMode="auto">
              <a:xfrm>
                <a:off x="2091" y="4340"/>
                <a:ext cx="13" cy="8"/>
              </a:xfrm>
              <a:custGeom>
                <a:avLst/>
                <a:gdLst>
                  <a:gd name="T0" fmla="*/ 2 w 5"/>
                  <a:gd name="T1" fmla="*/ 3 h 3"/>
                  <a:gd name="T2" fmla="*/ 2 w 5"/>
                  <a:gd name="T3" fmla="*/ 0 h 3"/>
                  <a:gd name="T4" fmla="*/ 2 w 5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2" y="3"/>
                    </a:moveTo>
                    <a:cubicBezTo>
                      <a:pt x="5" y="3"/>
                      <a:pt x="5" y="0"/>
                      <a:pt x="2" y="0"/>
                    </a:cubicBezTo>
                    <a:cubicBezTo>
                      <a:pt x="0" y="0"/>
                      <a:pt x="0" y="3"/>
                      <a:pt x="2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9" name="Freeform 587"/>
              <p:cNvSpPr/>
              <p:nvPr/>
            </p:nvSpPr>
            <p:spPr bwMode="auto">
              <a:xfrm>
                <a:off x="2139" y="4292"/>
                <a:ext cx="13" cy="11"/>
              </a:xfrm>
              <a:custGeom>
                <a:avLst/>
                <a:gdLst>
                  <a:gd name="T0" fmla="*/ 3 w 5"/>
                  <a:gd name="T1" fmla="*/ 4 h 4"/>
                  <a:gd name="T2" fmla="*/ 3 w 5"/>
                  <a:gd name="T3" fmla="*/ 0 h 4"/>
                  <a:gd name="T4" fmla="*/ 3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3" y="4"/>
                    </a:moveTo>
                    <a:cubicBezTo>
                      <a:pt x="5" y="4"/>
                      <a:pt x="5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0" name="Freeform 588"/>
              <p:cNvSpPr/>
              <p:nvPr/>
            </p:nvSpPr>
            <p:spPr bwMode="auto">
              <a:xfrm>
                <a:off x="2083" y="4287"/>
                <a:ext cx="13" cy="10"/>
              </a:xfrm>
              <a:custGeom>
                <a:avLst/>
                <a:gdLst>
                  <a:gd name="T0" fmla="*/ 2 w 5"/>
                  <a:gd name="T1" fmla="*/ 4 h 4"/>
                  <a:gd name="T2" fmla="*/ 2 w 5"/>
                  <a:gd name="T3" fmla="*/ 0 h 4"/>
                  <a:gd name="T4" fmla="*/ 2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1" name="Freeform 589"/>
              <p:cNvSpPr/>
              <p:nvPr/>
            </p:nvSpPr>
            <p:spPr bwMode="auto">
              <a:xfrm>
                <a:off x="2104" y="4236"/>
                <a:ext cx="13" cy="10"/>
              </a:xfrm>
              <a:custGeom>
                <a:avLst/>
                <a:gdLst>
                  <a:gd name="T0" fmla="*/ 3 w 5"/>
                  <a:gd name="T1" fmla="*/ 4 h 4"/>
                  <a:gd name="T2" fmla="*/ 3 w 5"/>
                  <a:gd name="T3" fmla="*/ 0 h 4"/>
                  <a:gd name="T4" fmla="*/ 3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3" y="4"/>
                    </a:moveTo>
                    <a:cubicBezTo>
                      <a:pt x="5" y="4"/>
                      <a:pt x="5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2" name="Freeform 590"/>
              <p:cNvSpPr/>
              <p:nvPr/>
            </p:nvSpPr>
            <p:spPr bwMode="auto">
              <a:xfrm>
                <a:off x="2064" y="4268"/>
                <a:ext cx="13" cy="11"/>
              </a:xfrm>
              <a:custGeom>
                <a:avLst/>
                <a:gdLst>
                  <a:gd name="T0" fmla="*/ 2 w 5"/>
                  <a:gd name="T1" fmla="*/ 4 h 4"/>
                  <a:gd name="T2" fmla="*/ 2 w 5"/>
                  <a:gd name="T3" fmla="*/ 0 h 4"/>
                  <a:gd name="T4" fmla="*/ 2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3" name="Freeform 591"/>
              <p:cNvSpPr/>
              <p:nvPr/>
            </p:nvSpPr>
            <p:spPr bwMode="auto">
              <a:xfrm>
                <a:off x="2131" y="4353"/>
                <a:ext cx="13" cy="11"/>
              </a:xfrm>
              <a:custGeom>
                <a:avLst/>
                <a:gdLst>
                  <a:gd name="T0" fmla="*/ 3 w 5"/>
                  <a:gd name="T1" fmla="*/ 4 h 4"/>
                  <a:gd name="T2" fmla="*/ 3 w 5"/>
                  <a:gd name="T3" fmla="*/ 0 h 4"/>
                  <a:gd name="T4" fmla="*/ 3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3" y="4"/>
                    </a:moveTo>
                    <a:cubicBezTo>
                      <a:pt x="5" y="4"/>
                      <a:pt x="5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4" name="Freeform 592"/>
              <p:cNvSpPr/>
              <p:nvPr/>
            </p:nvSpPr>
            <p:spPr bwMode="auto">
              <a:xfrm>
                <a:off x="2120" y="4394"/>
                <a:ext cx="13" cy="10"/>
              </a:xfrm>
              <a:custGeom>
                <a:avLst/>
                <a:gdLst>
                  <a:gd name="T0" fmla="*/ 3 w 5"/>
                  <a:gd name="T1" fmla="*/ 4 h 4"/>
                  <a:gd name="T2" fmla="*/ 3 w 5"/>
                  <a:gd name="T3" fmla="*/ 0 h 4"/>
                  <a:gd name="T4" fmla="*/ 3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3" y="4"/>
                    </a:moveTo>
                    <a:cubicBezTo>
                      <a:pt x="5" y="4"/>
                      <a:pt x="5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5" name="Freeform 593"/>
              <p:cNvSpPr/>
              <p:nvPr/>
            </p:nvSpPr>
            <p:spPr bwMode="auto">
              <a:xfrm>
                <a:off x="2069" y="4396"/>
                <a:ext cx="14" cy="11"/>
              </a:xfrm>
              <a:custGeom>
                <a:avLst/>
                <a:gdLst>
                  <a:gd name="T0" fmla="*/ 3 w 5"/>
                  <a:gd name="T1" fmla="*/ 4 h 4"/>
                  <a:gd name="T2" fmla="*/ 3 w 5"/>
                  <a:gd name="T3" fmla="*/ 0 h 4"/>
                  <a:gd name="T4" fmla="*/ 3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3" y="4"/>
                    </a:moveTo>
                    <a:cubicBezTo>
                      <a:pt x="5" y="4"/>
                      <a:pt x="5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6" name="Freeform 594"/>
              <p:cNvSpPr/>
              <p:nvPr/>
            </p:nvSpPr>
            <p:spPr bwMode="auto">
              <a:xfrm>
                <a:off x="2085" y="4380"/>
                <a:ext cx="14" cy="11"/>
              </a:xfrm>
              <a:custGeom>
                <a:avLst/>
                <a:gdLst>
                  <a:gd name="T0" fmla="*/ 2 w 5"/>
                  <a:gd name="T1" fmla="*/ 4 h 4"/>
                  <a:gd name="T2" fmla="*/ 2 w 5"/>
                  <a:gd name="T3" fmla="*/ 0 h 4"/>
                  <a:gd name="T4" fmla="*/ 2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7" name="Freeform 595"/>
              <p:cNvSpPr/>
              <p:nvPr/>
            </p:nvSpPr>
            <p:spPr bwMode="auto">
              <a:xfrm>
                <a:off x="2136" y="4410"/>
                <a:ext cx="13" cy="8"/>
              </a:xfrm>
              <a:custGeom>
                <a:avLst/>
                <a:gdLst>
                  <a:gd name="T0" fmla="*/ 2 w 5"/>
                  <a:gd name="T1" fmla="*/ 3 h 3"/>
                  <a:gd name="T2" fmla="*/ 2 w 5"/>
                  <a:gd name="T3" fmla="*/ 0 h 3"/>
                  <a:gd name="T4" fmla="*/ 2 w 5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2" y="3"/>
                    </a:moveTo>
                    <a:cubicBezTo>
                      <a:pt x="5" y="3"/>
                      <a:pt x="5" y="0"/>
                      <a:pt x="2" y="0"/>
                    </a:cubicBezTo>
                    <a:cubicBezTo>
                      <a:pt x="0" y="0"/>
                      <a:pt x="0" y="3"/>
                      <a:pt x="2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8" name="Freeform 596"/>
              <p:cNvSpPr/>
              <p:nvPr/>
            </p:nvSpPr>
            <p:spPr bwMode="auto">
              <a:xfrm>
                <a:off x="2141" y="4444"/>
                <a:ext cx="14" cy="11"/>
              </a:xfrm>
              <a:custGeom>
                <a:avLst/>
                <a:gdLst>
                  <a:gd name="T0" fmla="*/ 3 w 5"/>
                  <a:gd name="T1" fmla="*/ 4 h 4"/>
                  <a:gd name="T2" fmla="*/ 3 w 5"/>
                  <a:gd name="T3" fmla="*/ 0 h 4"/>
                  <a:gd name="T4" fmla="*/ 3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3" y="4"/>
                    </a:moveTo>
                    <a:cubicBezTo>
                      <a:pt x="5" y="4"/>
                      <a:pt x="5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9" name="Freeform 597"/>
              <p:cNvSpPr/>
              <p:nvPr/>
            </p:nvSpPr>
            <p:spPr bwMode="auto">
              <a:xfrm>
                <a:off x="2085" y="4455"/>
                <a:ext cx="14" cy="8"/>
              </a:xfrm>
              <a:custGeom>
                <a:avLst/>
                <a:gdLst>
                  <a:gd name="T0" fmla="*/ 3 w 5"/>
                  <a:gd name="T1" fmla="*/ 3 h 3"/>
                  <a:gd name="T2" fmla="*/ 3 w 5"/>
                  <a:gd name="T3" fmla="*/ 0 h 3"/>
                  <a:gd name="T4" fmla="*/ 3 w 5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3" y="3"/>
                    </a:moveTo>
                    <a:cubicBezTo>
                      <a:pt x="5" y="3"/>
                      <a:pt x="5" y="0"/>
                      <a:pt x="3" y="0"/>
                    </a:cubicBezTo>
                    <a:cubicBezTo>
                      <a:pt x="0" y="0"/>
                      <a:pt x="0" y="3"/>
                      <a:pt x="3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0" name="Freeform 598"/>
              <p:cNvSpPr/>
              <p:nvPr/>
            </p:nvSpPr>
            <p:spPr bwMode="auto">
              <a:xfrm>
                <a:off x="2067" y="4431"/>
                <a:ext cx="21" cy="16"/>
              </a:xfrm>
              <a:custGeom>
                <a:avLst/>
                <a:gdLst>
                  <a:gd name="T0" fmla="*/ 5 w 8"/>
                  <a:gd name="T1" fmla="*/ 4 h 6"/>
                  <a:gd name="T2" fmla="*/ 5 w 8"/>
                  <a:gd name="T3" fmla="*/ 4 h 6"/>
                  <a:gd name="T4" fmla="*/ 5 w 8"/>
                  <a:gd name="T5" fmla="*/ 0 h 6"/>
                  <a:gd name="T6" fmla="*/ 2 w 8"/>
                  <a:gd name="T7" fmla="*/ 1 h 6"/>
                  <a:gd name="T8" fmla="*/ 5 w 8"/>
                  <a:gd name="T9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6">
                    <a:moveTo>
                      <a:pt x="5" y="4"/>
                    </a:moveTo>
                    <a:cubicBezTo>
                      <a:pt x="5" y="4"/>
                      <a:pt x="6" y="4"/>
                      <a:pt x="5" y="4"/>
                    </a:cubicBezTo>
                    <a:cubicBezTo>
                      <a:pt x="8" y="4"/>
                      <a:pt x="8" y="0"/>
                      <a:pt x="5" y="0"/>
                    </a:cubicBezTo>
                    <a:cubicBezTo>
                      <a:pt x="4" y="0"/>
                      <a:pt x="3" y="1"/>
                      <a:pt x="2" y="1"/>
                    </a:cubicBezTo>
                    <a:cubicBezTo>
                      <a:pt x="0" y="3"/>
                      <a:pt x="3" y="6"/>
                      <a:pt x="5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1" name="Freeform 599"/>
              <p:cNvSpPr/>
              <p:nvPr/>
            </p:nvSpPr>
            <p:spPr bwMode="auto">
              <a:xfrm>
                <a:off x="2101" y="4428"/>
                <a:ext cx="16" cy="11"/>
              </a:xfrm>
              <a:custGeom>
                <a:avLst/>
                <a:gdLst>
                  <a:gd name="T0" fmla="*/ 2 w 6"/>
                  <a:gd name="T1" fmla="*/ 4 h 4"/>
                  <a:gd name="T2" fmla="*/ 4 w 6"/>
                  <a:gd name="T3" fmla="*/ 4 h 4"/>
                  <a:gd name="T4" fmla="*/ 4 w 6"/>
                  <a:gd name="T5" fmla="*/ 0 h 4"/>
                  <a:gd name="T6" fmla="*/ 2 w 6"/>
                  <a:gd name="T7" fmla="*/ 0 h 4"/>
                  <a:gd name="T8" fmla="*/ 2 w 6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cubicBezTo>
                      <a:pt x="3" y="4"/>
                      <a:pt x="3" y="4"/>
                      <a:pt x="4" y="4"/>
                    </a:cubicBezTo>
                    <a:cubicBezTo>
                      <a:pt x="6" y="4"/>
                      <a:pt x="6" y="0"/>
                      <a:pt x="4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2" name="Freeform 600"/>
              <p:cNvSpPr/>
              <p:nvPr/>
            </p:nvSpPr>
            <p:spPr bwMode="auto">
              <a:xfrm>
                <a:off x="2125" y="4436"/>
                <a:ext cx="14" cy="11"/>
              </a:xfrm>
              <a:custGeom>
                <a:avLst/>
                <a:gdLst>
                  <a:gd name="T0" fmla="*/ 2 w 5"/>
                  <a:gd name="T1" fmla="*/ 4 h 4"/>
                  <a:gd name="T2" fmla="*/ 2 w 5"/>
                  <a:gd name="T3" fmla="*/ 0 h 4"/>
                  <a:gd name="T4" fmla="*/ 2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3" name="Freeform 601"/>
              <p:cNvSpPr/>
              <p:nvPr/>
            </p:nvSpPr>
            <p:spPr bwMode="auto">
              <a:xfrm>
                <a:off x="2107" y="4479"/>
                <a:ext cx="13" cy="11"/>
              </a:xfrm>
              <a:custGeom>
                <a:avLst/>
                <a:gdLst>
                  <a:gd name="T0" fmla="*/ 3 w 5"/>
                  <a:gd name="T1" fmla="*/ 4 h 4"/>
                  <a:gd name="T2" fmla="*/ 3 w 5"/>
                  <a:gd name="T3" fmla="*/ 0 h 4"/>
                  <a:gd name="T4" fmla="*/ 3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3" y="4"/>
                    </a:moveTo>
                    <a:cubicBezTo>
                      <a:pt x="5" y="4"/>
                      <a:pt x="5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4" name="Freeform 602"/>
              <p:cNvSpPr/>
              <p:nvPr/>
            </p:nvSpPr>
            <p:spPr bwMode="auto">
              <a:xfrm>
                <a:off x="2059" y="4485"/>
                <a:ext cx="13" cy="10"/>
              </a:xfrm>
              <a:custGeom>
                <a:avLst/>
                <a:gdLst>
                  <a:gd name="T0" fmla="*/ 3 w 5"/>
                  <a:gd name="T1" fmla="*/ 4 h 4"/>
                  <a:gd name="T2" fmla="*/ 3 w 5"/>
                  <a:gd name="T3" fmla="*/ 0 h 4"/>
                  <a:gd name="T4" fmla="*/ 3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3" y="4"/>
                    </a:moveTo>
                    <a:cubicBezTo>
                      <a:pt x="5" y="4"/>
                      <a:pt x="5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5" name="Freeform 603"/>
              <p:cNvSpPr/>
              <p:nvPr/>
            </p:nvSpPr>
            <p:spPr bwMode="auto">
              <a:xfrm>
                <a:off x="2109" y="4471"/>
                <a:ext cx="14" cy="11"/>
              </a:xfrm>
              <a:custGeom>
                <a:avLst/>
                <a:gdLst>
                  <a:gd name="T0" fmla="*/ 2 w 5"/>
                  <a:gd name="T1" fmla="*/ 4 h 4"/>
                  <a:gd name="T2" fmla="*/ 2 w 5"/>
                  <a:gd name="T3" fmla="*/ 0 h 4"/>
                  <a:gd name="T4" fmla="*/ 2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6" name="Freeform 604"/>
              <p:cNvSpPr/>
              <p:nvPr/>
            </p:nvSpPr>
            <p:spPr bwMode="auto">
              <a:xfrm>
                <a:off x="2149" y="4487"/>
                <a:ext cx="16" cy="14"/>
              </a:xfrm>
              <a:custGeom>
                <a:avLst/>
                <a:gdLst>
                  <a:gd name="T0" fmla="*/ 1 w 6"/>
                  <a:gd name="T1" fmla="*/ 3 h 5"/>
                  <a:gd name="T2" fmla="*/ 3 w 6"/>
                  <a:gd name="T3" fmla="*/ 5 h 5"/>
                  <a:gd name="T4" fmla="*/ 3 w 6"/>
                  <a:gd name="T5" fmla="*/ 1 h 5"/>
                  <a:gd name="T6" fmla="*/ 4 w 6"/>
                  <a:gd name="T7" fmla="*/ 2 h 5"/>
                  <a:gd name="T8" fmla="*/ 1 w 6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5">
                    <a:moveTo>
                      <a:pt x="1" y="3"/>
                    </a:moveTo>
                    <a:cubicBezTo>
                      <a:pt x="1" y="4"/>
                      <a:pt x="2" y="5"/>
                      <a:pt x="3" y="5"/>
                    </a:cubicBezTo>
                    <a:cubicBezTo>
                      <a:pt x="6" y="5"/>
                      <a:pt x="6" y="1"/>
                      <a:pt x="3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4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7" name="Freeform 605"/>
              <p:cNvSpPr/>
              <p:nvPr/>
            </p:nvSpPr>
            <p:spPr bwMode="auto">
              <a:xfrm>
                <a:off x="2133" y="4519"/>
                <a:ext cx="11" cy="14"/>
              </a:xfrm>
              <a:custGeom>
                <a:avLst/>
                <a:gdLst>
                  <a:gd name="T0" fmla="*/ 0 w 4"/>
                  <a:gd name="T1" fmla="*/ 2 h 5"/>
                  <a:gd name="T2" fmla="*/ 0 w 4"/>
                  <a:gd name="T3" fmla="*/ 3 h 5"/>
                  <a:gd name="T4" fmla="*/ 4 w 4"/>
                  <a:gd name="T5" fmla="*/ 3 h 5"/>
                  <a:gd name="T6" fmla="*/ 4 w 4"/>
                  <a:gd name="T7" fmla="*/ 2 h 5"/>
                  <a:gd name="T8" fmla="*/ 0 w 4"/>
                  <a:gd name="T9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5">
                    <a:moveTo>
                      <a:pt x="0" y="2"/>
                    </a:moveTo>
                    <a:cubicBezTo>
                      <a:pt x="0" y="2"/>
                      <a:pt x="0" y="3"/>
                      <a:pt x="0" y="3"/>
                    </a:cubicBezTo>
                    <a:cubicBezTo>
                      <a:pt x="0" y="5"/>
                      <a:pt x="4" y="5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0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8" name="Freeform 606"/>
              <p:cNvSpPr/>
              <p:nvPr/>
            </p:nvSpPr>
            <p:spPr bwMode="auto">
              <a:xfrm>
                <a:off x="2099" y="4543"/>
                <a:ext cx="13" cy="8"/>
              </a:xfrm>
              <a:custGeom>
                <a:avLst/>
                <a:gdLst>
                  <a:gd name="T0" fmla="*/ 2 w 5"/>
                  <a:gd name="T1" fmla="*/ 3 h 3"/>
                  <a:gd name="T2" fmla="*/ 2 w 5"/>
                  <a:gd name="T3" fmla="*/ 0 h 3"/>
                  <a:gd name="T4" fmla="*/ 2 w 5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2" y="3"/>
                    </a:moveTo>
                    <a:cubicBezTo>
                      <a:pt x="5" y="3"/>
                      <a:pt x="5" y="0"/>
                      <a:pt x="2" y="0"/>
                    </a:cubicBezTo>
                    <a:cubicBezTo>
                      <a:pt x="0" y="0"/>
                      <a:pt x="0" y="3"/>
                      <a:pt x="2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9" name="Freeform 607"/>
              <p:cNvSpPr/>
              <p:nvPr/>
            </p:nvSpPr>
            <p:spPr bwMode="auto">
              <a:xfrm>
                <a:off x="2061" y="4517"/>
                <a:ext cx="14" cy="8"/>
              </a:xfrm>
              <a:custGeom>
                <a:avLst/>
                <a:gdLst>
                  <a:gd name="T0" fmla="*/ 3 w 5"/>
                  <a:gd name="T1" fmla="*/ 3 h 3"/>
                  <a:gd name="T2" fmla="*/ 3 w 5"/>
                  <a:gd name="T3" fmla="*/ 0 h 3"/>
                  <a:gd name="T4" fmla="*/ 3 w 5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3" y="3"/>
                    </a:moveTo>
                    <a:cubicBezTo>
                      <a:pt x="5" y="3"/>
                      <a:pt x="5" y="0"/>
                      <a:pt x="3" y="0"/>
                    </a:cubicBezTo>
                    <a:cubicBezTo>
                      <a:pt x="0" y="0"/>
                      <a:pt x="0" y="3"/>
                      <a:pt x="3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0" name="Freeform 608"/>
              <p:cNvSpPr/>
              <p:nvPr/>
            </p:nvSpPr>
            <p:spPr bwMode="auto">
              <a:xfrm>
                <a:off x="2091" y="4506"/>
                <a:ext cx="16" cy="11"/>
              </a:xfrm>
              <a:custGeom>
                <a:avLst/>
                <a:gdLst>
                  <a:gd name="T0" fmla="*/ 2 w 6"/>
                  <a:gd name="T1" fmla="*/ 4 h 4"/>
                  <a:gd name="T2" fmla="*/ 3 w 6"/>
                  <a:gd name="T3" fmla="*/ 4 h 4"/>
                  <a:gd name="T4" fmla="*/ 3 w 6"/>
                  <a:gd name="T5" fmla="*/ 0 h 4"/>
                  <a:gd name="T6" fmla="*/ 2 w 6"/>
                  <a:gd name="T7" fmla="*/ 0 h 4"/>
                  <a:gd name="T8" fmla="*/ 2 w 6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6" y="4"/>
                      <a:pt x="6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1" name="Freeform 609"/>
              <p:cNvSpPr/>
              <p:nvPr/>
            </p:nvSpPr>
            <p:spPr bwMode="auto">
              <a:xfrm>
                <a:off x="2112" y="4511"/>
                <a:ext cx="19" cy="19"/>
              </a:xfrm>
              <a:custGeom>
                <a:avLst/>
                <a:gdLst>
                  <a:gd name="T0" fmla="*/ 1 w 7"/>
                  <a:gd name="T1" fmla="*/ 4 h 7"/>
                  <a:gd name="T2" fmla="*/ 2 w 7"/>
                  <a:gd name="T3" fmla="*/ 5 h 7"/>
                  <a:gd name="T4" fmla="*/ 5 w 7"/>
                  <a:gd name="T5" fmla="*/ 2 h 7"/>
                  <a:gd name="T6" fmla="*/ 4 w 7"/>
                  <a:gd name="T7" fmla="*/ 1 h 7"/>
                  <a:gd name="T8" fmla="*/ 1 w 7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1" y="4"/>
                    </a:moveTo>
                    <a:cubicBezTo>
                      <a:pt x="2" y="4"/>
                      <a:pt x="2" y="5"/>
                      <a:pt x="2" y="5"/>
                    </a:cubicBezTo>
                    <a:cubicBezTo>
                      <a:pt x="4" y="7"/>
                      <a:pt x="7" y="4"/>
                      <a:pt x="5" y="2"/>
                    </a:cubicBezTo>
                    <a:cubicBezTo>
                      <a:pt x="5" y="2"/>
                      <a:pt x="4" y="2"/>
                      <a:pt x="4" y="1"/>
                    </a:cubicBezTo>
                    <a:cubicBezTo>
                      <a:pt x="2" y="0"/>
                      <a:pt x="0" y="2"/>
                      <a:pt x="1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2" name="Freeform 610"/>
              <p:cNvSpPr/>
              <p:nvPr/>
            </p:nvSpPr>
            <p:spPr bwMode="auto">
              <a:xfrm>
                <a:off x="2120" y="4557"/>
                <a:ext cx="13" cy="10"/>
              </a:xfrm>
              <a:custGeom>
                <a:avLst/>
                <a:gdLst>
                  <a:gd name="T0" fmla="*/ 3 w 5"/>
                  <a:gd name="T1" fmla="*/ 4 h 4"/>
                  <a:gd name="T2" fmla="*/ 3 w 5"/>
                  <a:gd name="T3" fmla="*/ 0 h 4"/>
                  <a:gd name="T4" fmla="*/ 3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3" y="4"/>
                    </a:moveTo>
                    <a:cubicBezTo>
                      <a:pt x="5" y="4"/>
                      <a:pt x="5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3" name="Freeform 611"/>
              <p:cNvSpPr/>
              <p:nvPr/>
            </p:nvSpPr>
            <p:spPr bwMode="auto">
              <a:xfrm>
                <a:off x="2085" y="4570"/>
                <a:ext cx="14" cy="11"/>
              </a:xfrm>
              <a:custGeom>
                <a:avLst/>
                <a:gdLst>
                  <a:gd name="T0" fmla="*/ 2 w 5"/>
                  <a:gd name="T1" fmla="*/ 4 h 4"/>
                  <a:gd name="T2" fmla="*/ 2 w 5"/>
                  <a:gd name="T3" fmla="*/ 0 h 4"/>
                  <a:gd name="T4" fmla="*/ 2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4" name="Freeform 612"/>
              <p:cNvSpPr/>
              <p:nvPr/>
            </p:nvSpPr>
            <p:spPr bwMode="auto">
              <a:xfrm>
                <a:off x="2043" y="4557"/>
                <a:ext cx="18" cy="19"/>
              </a:xfrm>
              <a:custGeom>
                <a:avLst/>
                <a:gdLst>
                  <a:gd name="T0" fmla="*/ 5 w 7"/>
                  <a:gd name="T1" fmla="*/ 5 h 7"/>
                  <a:gd name="T2" fmla="*/ 6 w 7"/>
                  <a:gd name="T3" fmla="*/ 5 h 7"/>
                  <a:gd name="T4" fmla="*/ 3 w 7"/>
                  <a:gd name="T5" fmla="*/ 2 h 7"/>
                  <a:gd name="T6" fmla="*/ 2 w 7"/>
                  <a:gd name="T7" fmla="*/ 3 h 7"/>
                  <a:gd name="T8" fmla="*/ 5 w 7"/>
                  <a:gd name="T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5" y="5"/>
                    </a:moveTo>
                    <a:cubicBezTo>
                      <a:pt x="5" y="5"/>
                      <a:pt x="5" y="5"/>
                      <a:pt x="6" y="5"/>
                    </a:cubicBezTo>
                    <a:cubicBezTo>
                      <a:pt x="7" y="3"/>
                      <a:pt x="5" y="0"/>
                      <a:pt x="3" y="2"/>
                    </a:cubicBezTo>
                    <a:cubicBezTo>
                      <a:pt x="3" y="2"/>
                      <a:pt x="2" y="2"/>
                      <a:pt x="2" y="3"/>
                    </a:cubicBezTo>
                    <a:cubicBezTo>
                      <a:pt x="0" y="5"/>
                      <a:pt x="3" y="7"/>
                      <a:pt x="5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5" name="Freeform 613"/>
              <p:cNvSpPr/>
              <p:nvPr/>
            </p:nvSpPr>
            <p:spPr bwMode="auto">
              <a:xfrm>
                <a:off x="2069" y="4559"/>
                <a:ext cx="19" cy="19"/>
              </a:xfrm>
              <a:custGeom>
                <a:avLst/>
                <a:gdLst>
                  <a:gd name="T0" fmla="*/ 1 w 7"/>
                  <a:gd name="T1" fmla="*/ 4 h 7"/>
                  <a:gd name="T2" fmla="*/ 2 w 7"/>
                  <a:gd name="T3" fmla="*/ 5 h 7"/>
                  <a:gd name="T4" fmla="*/ 5 w 7"/>
                  <a:gd name="T5" fmla="*/ 3 h 7"/>
                  <a:gd name="T6" fmla="*/ 4 w 7"/>
                  <a:gd name="T7" fmla="*/ 2 h 7"/>
                  <a:gd name="T8" fmla="*/ 1 w 7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1" y="4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4" y="7"/>
                      <a:pt x="7" y="4"/>
                      <a:pt x="5" y="3"/>
                    </a:cubicBezTo>
                    <a:cubicBezTo>
                      <a:pt x="5" y="2"/>
                      <a:pt x="4" y="2"/>
                      <a:pt x="4" y="2"/>
                    </a:cubicBezTo>
                    <a:cubicBezTo>
                      <a:pt x="2" y="0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6" name="Freeform 614"/>
              <p:cNvSpPr/>
              <p:nvPr/>
            </p:nvSpPr>
            <p:spPr bwMode="auto">
              <a:xfrm>
                <a:off x="2109" y="4576"/>
                <a:ext cx="19" cy="16"/>
              </a:xfrm>
              <a:custGeom>
                <a:avLst/>
                <a:gdLst>
                  <a:gd name="T0" fmla="*/ 2 w 7"/>
                  <a:gd name="T1" fmla="*/ 5 h 6"/>
                  <a:gd name="T2" fmla="*/ 5 w 7"/>
                  <a:gd name="T3" fmla="*/ 6 h 6"/>
                  <a:gd name="T4" fmla="*/ 5 w 7"/>
                  <a:gd name="T5" fmla="*/ 2 h 6"/>
                  <a:gd name="T6" fmla="*/ 4 w 7"/>
                  <a:gd name="T7" fmla="*/ 2 h 6"/>
                  <a:gd name="T8" fmla="*/ 2 w 7"/>
                  <a:gd name="T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6">
                    <a:moveTo>
                      <a:pt x="2" y="5"/>
                    </a:moveTo>
                    <a:cubicBezTo>
                      <a:pt x="3" y="5"/>
                      <a:pt x="3" y="6"/>
                      <a:pt x="5" y="6"/>
                    </a:cubicBezTo>
                    <a:cubicBezTo>
                      <a:pt x="7" y="6"/>
                      <a:pt x="7" y="2"/>
                      <a:pt x="5" y="2"/>
                    </a:cubicBezTo>
                    <a:cubicBezTo>
                      <a:pt x="5" y="2"/>
                      <a:pt x="5" y="2"/>
                      <a:pt x="4" y="2"/>
                    </a:cubicBezTo>
                    <a:cubicBezTo>
                      <a:pt x="3" y="0"/>
                      <a:pt x="0" y="3"/>
                      <a:pt x="2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7" name="Freeform 615"/>
              <p:cNvSpPr/>
              <p:nvPr/>
            </p:nvSpPr>
            <p:spPr bwMode="auto">
              <a:xfrm>
                <a:off x="2131" y="4584"/>
                <a:ext cx="18" cy="26"/>
              </a:xfrm>
              <a:custGeom>
                <a:avLst/>
                <a:gdLst>
                  <a:gd name="T0" fmla="*/ 1 w 7"/>
                  <a:gd name="T1" fmla="*/ 4 h 10"/>
                  <a:gd name="T2" fmla="*/ 3 w 7"/>
                  <a:gd name="T3" fmla="*/ 8 h 10"/>
                  <a:gd name="T4" fmla="*/ 6 w 7"/>
                  <a:gd name="T5" fmla="*/ 6 h 10"/>
                  <a:gd name="T6" fmla="*/ 4 w 7"/>
                  <a:gd name="T7" fmla="*/ 2 h 10"/>
                  <a:gd name="T8" fmla="*/ 1 w 7"/>
                  <a:gd name="T9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">
                    <a:moveTo>
                      <a:pt x="1" y="4"/>
                    </a:moveTo>
                    <a:cubicBezTo>
                      <a:pt x="2" y="6"/>
                      <a:pt x="2" y="7"/>
                      <a:pt x="3" y="8"/>
                    </a:cubicBezTo>
                    <a:cubicBezTo>
                      <a:pt x="4" y="10"/>
                      <a:pt x="7" y="8"/>
                      <a:pt x="6" y="6"/>
                    </a:cubicBezTo>
                    <a:cubicBezTo>
                      <a:pt x="5" y="5"/>
                      <a:pt x="5" y="4"/>
                      <a:pt x="4" y="2"/>
                    </a:cubicBezTo>
                    <a:cubicBezTo>
                      <a:pt x="3" y="0"/>
                      <a:pt x="0" y="2"/>
                      <a:pt x="1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8" name="Freeform 616"/>
              <p:cNvSpPr/>
              <p:nvPr/>
            </p:nvSpPr>
            <p:spPr bwMode="auto">
              <a:xfrm>
                <a:off x="2133" y="4605"/>
                <a:ext cx="19" cy="16"/>
              </a:xfrm>
              <a:custGeom>
                <a:avLst/>
                <a:gdLst>
                  <a:gd name="T0" fmla="*/ 3 w 7"/>
                  <a:gd name="T1" fmla="*/ 6 h 6"/>
                  <a:gd name="T2" fmla="*/ 5 w 7"/>
                  <a:gd name="T3" fmla="*/ 4 h 6"/>
                  <a:gd name="T4" fmla="*/ 3 w 7"/>
                  <a:gd name="T5" fmla="*/ 2 h 6"/>
                  <a:gd name="T6" fmla="*/ 3 w 7"/>
                  <a:gd name="T7" fmla="*/ 2 h 6"/>
                  <a:gd name="T8" fmla="*/ 3 w 7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6">
                    <a:moveTo>
                      <a:pt x="3" y="6"/>
                    </a:moveTo>
                    <a:cubicBezTo>
                      <a:pt x="4" y="6"/>
                      <a:pt x="5" y="5"/>
                      <a:pt x="5" y="4"/>
                    </a:cubicBezTo>
                    <a:cubicBezTo>
                      <a:pt x="7" y="3"/>
                      <a:pt x="4" y="0"/>
                      <a:pt x="3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0" y="2"/>
                      <a:pt x="0" y="6"/>
                      <a:pt x="3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9" name="Freeform 617"/>
              <p:cNvSpPr/>
              <p:nvPr/>
            </p:nvSpPr>
            <p:spPr bwMode="auto">
              <a:xfrm>
                <a:off x="2155" y="4562"/>
                <a:ext cx="13" cy="11"/>
              </a:xfrm>
              <a:custGeom>
                <a:avLst/>
                <a:gdLst>
                  <a:gd name="T0" fmla="*/ 2 w 5"/>
                  <a:gd name="T1" fmla="*/ 4 h 4"/>
                  <a:gd name="T2" fmla="*/ 2 w 5"/>
                  <a:gd name="T3" fmla="*/ 0 h 4"/>
                  <a:gd name="T4" fmla="*/ 2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20" name="Freeform 618"/>
              <p:cNvSpPr/>
              <p:nvPr/>
            </p:nvSpPr>
            <p:spPr bwMode="auto">
              <a:xfrm>
                <a:off x="2131" y="4546"/>
                <a:ext cx="18" cy="21"/>
              </a:xfrm>
              <a:custGeom>
                <a:avLst/>
                <a:gdLst>
                  <a:gd name="T0" fmla="*/ 3 w 7"/>
                  <a:gd name="T1" fmla="*/ 1 h 8"/>
                  <a:gd name="T2" fmla="*/ 1 w 7"/>
                  <a:gd name="T3" fmla="*/ 4 h 8"/>
                  <a:gd name="T4" fmla="*/ 4 w 7"/>
                  <a:gd name="T5" fmla="*/ 6 h 8"/>
                  <a:gd name="T6" fmla="*/ 6 w 7"/>
                  <a:gd name="T7" fmla="*/ 4 h 8"/>
                  <a:gd name="T8" fmla="*/ 3 w 7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3" y="1"/>
                    </a:moveTo>
                    <a:cubicBezTo>
                      <a:pt x="2" y="2"/>
                      <a:pt x="2" y="3"/>
                      <a:pt x="1" y="4"/>
                    </a:cubicBezTo>
                    <a:cubicBezTo>
                      <a:pt x="0" y="6"/>
                      <a:pt x="2" y="8"/>
                      <a:pt x="4" y="6"/>
                    </a:cubicBezTo>
                    <a:cubicBezTo>
                      <a:pt x="5" y="6"/>
                      <a:pt x="5" y="5"/>
                      <a:pt x="6" y="4"/>
                    </a:cubicBezTo>
                    <a:cubicBezTo>
                      <a:pt x="7" y="2"/>
                      <a:pt x="5" y="0"/>
                      <a:pt x="3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21" name="Freeform 619"/>
              <p:cNvSpPr/>
              <p:nvPr/>
            </p:nvSpPr>
            <p:spPr bwMode="auto">
              <a:xfrm>
                <a:off x="2091" y="4594"/>
                <a:ext cx="10" cy="16"/>
              </a:xfrm>
              <a:custGeom>
                <a:avLst/>
                <a:gdLst>
                  <a:gd name="T0" fmla="*/ 0 w 4"/>
                  <a:gd name="T1" fmla="*/ 2 h 6"/>
                  <a:gd name="T2" fmla="*/ 0 w 4"/>
                  <a:gd name="T3" fmla="*/ 3 h 6"/>
                  <a:gd name="T4" fmla="*/ 4 w 4"/>
                  <a:gd name="T5" fmla="*/ 3 h 6"/>
                  <a:gd name="T6" fmla="*/ 4 w 4"/>
                  <a:gd name="T7" fmla="*/ 2 h 6"/>
                  <a:gd name="T8" fmla="*/ 0 w 4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6"/>
                      <a:pt x="4" y="6"/>
                      <a:pt x="4" y="3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4" y="0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22" name="Freeform 620"/>
              <p:cNvSpPr/>
              <p:nvPr/>
            </p:nvSpPr>
            <p:spPr bwMode="auto">
              <a:xfrm>
                <a:off x="2088" y="4605"/>
                <a:ext cx="43" cy="27"/>
              </a:xfrm>
              <a:custGeom>
                <a:avLst/>
                <a:gdLst>
                  <a:gd name="T0" fmla="*/ 2 w 16"/>
                  <a:gd name="T1" fmla="*/ 5 h 10"/>
                  <a:gd name="T2" fmla="*/ 12 w 16"/>
                  <a:gd name="T3" fmla="*/ 9 h 10"/>
                  <a:gd name="T4" fmla="*/ 13 w 16"/>
                  <a:gd name="T5" fmla="*/ 6 h 10"/>
                  <a:gd name="T6" fmla="*/ 4 w 16"/>
                  <a:gd name="T7" fmla="*/ 1 h 10"/>
                  <a:gd name="T8" fmla="*/ 2 w 16"/>
                  <a:gd name="T9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0">
                    <a:moveTo>
                      <a:pt x="2" y="5"/>
                    </a:moveTo>
                    <a:cubicBezTo>
                      <a:pt x="5" y="7"/>
                      <a:pt x="9" y="9"/>
                      <a:pt x="12" y="9"/>
                    </a:cubicBezTo>
                    <a:cubicBezTo>
                      <a:pt x="14" y="10"/>
                      <a:pt x="16" y="6"/>
                      <a:pt x="13" y="6"/>
                    </a:cubicBezTo>
                    <a:cubicBezTo>
                      <a:pt x="10" y="5"/>
                      <a:pt x="7" y="3"/>
                      <a:pt x="4" y="1"/>
                    </a:cubicBezTo>
                    <a:cubicBezTo>
                      <a:pt x="2" y="0"/>
                      <a:pt x="0" y="3"/>
                      <a:pt x="2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30" name="Group 822"/>
            <p:cNvGrpSpPr/>
            <p:nvPr/>
          </p:nvGrpSpPr>
          <p:grpSpPr bwMode="auto">
            <a:xfrm>
              <a:off x="-1554163" y="-15875"/>
              <a:ext cx="9839325" cy="7377113"/>
              <a:chOff x="-979" y="-10"/>
              <a:chExt cx="6198" cy="4647"/>
            </a:xfrm>
          </p:grpSpPr>
          <p:sp>
            <p:nvSpPr>
              <p:cNvPr id="1523" name="Freeform 622"/>
              <p:cNvSpPr/>
              <p:nvPr/>
            </p:nvSpPr>
            <p:spPr bwMode="auto">
              <a:xfrm>
                <a:off x="2123" y="4621"/>
                <a:ext cx="21" cy="16"/>
              </a:xfrm>
              <a:custGeom>
                <a:avLst/>
                <a:gdLst>
                  <a:gd name="T0" fmla="*/ 5 w 8"/>
                  <a:gd name="T1" fmla="*/ 4 h 6"/>
                  <a:gd name="T2" fmla="*/ 6 w 8"/>
                  <a:gd name="T3" fmla="*/ 4 h 6"/>
                  <a:gd name="T4" fmla="*/ 6 w 8"/>
                  <a:gd name="T5" fmla="*/ 0 h 6"/>
                  <a:gd name="T6" fmla="*/ 2 w 8"/>
                  <a:gd name="T7" fmla="*/ 2 h 6"/>
                  <a:gd name="T8" fmla="*/ 5 w 8"/>
                  <a:gd name="T9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6">
                    <a:moveTo>
                      <a:pt x="5" y="4"/>
                    </a:moveTo>
                    <a:cubicBezTo>
                      <a:pt x="5" y="4"/>
                      <a:pt x="5" y="4"/>
                      <a:pt x="6" y="4"/>
                    </a:cubicBezTo>
                    <a:cubicBezTo>
                      <a:pt x="8" y="4"/>
                      <a:pt x="8" y="0"/>
                      <a:pt x="6" y="0"/>
                    </a:cubicBezTo>
                    <a:cubicBezTo>
                      <a:pt x="4" y="0"/>
                      <a:pt x="3" y="1"/>
                      <a:pt x="2" y="2"/>
                    </a:cubicBezTo>
                    <a:cubicBezTo>
                      <a:pt x="0" y="3"/>
                      <a:pt x="3" y="6"/>
                      <a:pt x="5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4" name="Freeform 623"/>
              <p:cNvSpPr/>
              <p:nvPr/>
            </p:nvSpPr>
            <p:spPr bwMode="auto">
              <a:xfrm>
                <a:off x="2155" y="4573"/>
                <a:ext cx="16" cy="29"/>
              </a:xfrm>
              <a:custGeom>
                <a:avLst/>
                <a:gdLst>
                  <a:gd name="T0" fmla="*/ 5 w 6"/>
                  <a:gd name="T1" fmla="*/ 8 h 11"/>
                  <a:gd name="T2" fmla="*/ 6 w 6"/>
                  <a:gd name="T3" fmla="*/ 3 h 11"/>
                  <a:gd name="T4" fmla="*/ 2 w 6"/>
                  <a:gd name="T5" fmla="*/ 3 h 11"/>
                  <a:gd name="T6" fmla="*/ 1 w 6"/>
                  <a:gd name="T7" fmla="*/ 6 h 11"/>
                  <a:gd name="T8" fmla="*/ 5 w 6"/>
                  <a:gd name="T9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1">
                    <a:moveTo>
                      <a:pt x="5" y="8"/>
                    </a:moveTo>
                    <a:cubicBezTo>
                      <a:pt x="5" y="6"/>
                      <a:pt x="6" y="5"/>
                      <a:pt x="6" y="3"/>
                    </a:cubicBezTo>
                    <a:cubicBezTo>
                      <a:pt x="6" y="0"/>
                      <a:pt x="2" y="0"/>
                      <a:pt x="2" y="3"/>
                    </a:cubicBezTo>
                    <a:cubicBezTo>
                      <a:pt x="2" y="4"/>
                      <a:pt x="2" y="5"/>
                      <a:pt x="1" y="6"/>
                    </a:cubicBezTo>
                    <a:cubicBezTo>
                      <a:pt x="0" y="9"/>
                      <a:pt x="4" y="11"/>
                      <a:pt x="5" y="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5" name="Freeform 624"/>
              <p:cNvSpPr/>
              <p:nvPr/>
            </p:nvSpPr>
            <p:spPr bwMode="auto">
              <a:xfrm>
                <a:off x="2120" y="4533"/>
                <a:ext cx="13" cy="10"/>
              </a:xfrm>
              <a:custGeom>
                <a:avLst/>
                <a:gdLst>
                  <a:gd name="T0" fmla="*/ 2 w 5"/>
                  <a:gd name="T1" fmla="*/ 4 h 4"/>
                  <a:gd name="T2" fmla="*/ 2 w 5"/>
                  <a:gd name="T3" fmla="*/ 0 h 4"/>
                  <a:gd name="T4" fmla="*/ 2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6" name="Freeform 625"/>
              <p:cNvSpPr/>
              <p:nvPr/>
            </p:nvSpPr>
            <p:spPr bwMode="auto">
              <a:xfrm>
                <a:off x="2120" y="4426"/>
                <a:ext cx="13" cy="10"/>
              </a:xfrm>
              <a:custGeom>
                <a:avLst/>
                <a:gdLst>
                  <a:gd name="T0" fmla="*/ 3 w 5"/>
                  <a:gd name="T1" fmla="*/ 4 h 4"/>
                  <a:gd name="T2" fmla="*/ 3 w 5"/>
                  <a:gd name="T3" fmla="*/ 0 h 4"/>
                  <a:gd name="T4" fmla="*/ 3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3" y="4"/>
                    </a:moveTo>
                    <a:cubicBezTo>
                      <a:pt x="5" y="4"/>
                      <a:pt x="5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7" name="Freeform 626"/>
              <p:cNvSpPr/>
              <p:nvPr/>
            </p:nvSpPr>
            <p:spPr bwMode="auto">
              <a:xfrm>
                <a:off x="2125" y="4321"/>
                <a:ext cx="14" cy="8"/>
              </a:xfrm>
              <a:custGeom>
                <a:avLst/>
                <a:gdLst>
                  <a:gd name="T0" fmla="*/ 2 w 5"/>
                  <a:gd name="T1" fmla="*/ 3 h 3"/>
                  <a:gd name="T2" fmla="*/ 2 w 5"/>
                  <a:gd name="T3" fmla="*/ 0 h 3"/>
                  <a:gd name="T4" fmla="*/ 2 w 5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2" y="3"/>
                    </a:moveTo>
                    <a:cubicBezTo>
                      <a:pt x="5" y="3"/>
                      <a:pt x="5" y="0"/>
                      <a:pt x="2" y="0"/>
                    </a:cubicBezTo>
                    <a:cubicBezTo>
                      <a:pt x="0" y="0"/>
                      <a:pt x="0" y="3"/>
                      <a:pt x="2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8" name="Freeform 627"/>
              <p:cNvSpPr/>
              <p:nvPr/>
            </p:nvSpPr>
            <p:spPr bwMode="auto">
              <a:xfrm>
                <a:off x="2155" y="4241"/>
                <a:ext cx="13" cy="11"/>
              </a:xfrm>
              <a:custGeom>
                <a:avLst/>
                <a:gdLst>
                  <a:gd name="T0" fmla="*/ 3 w 5"/>
                  <a:gd name="T1" fmla="*/ 4 h 4"/>
                  <a:gd name="T2" fmla="*/ 3 w 5"/>
                  <a:gd name="T3" fmla="*/ 0 h 4"/>
                  <a:gd name="T4" fmla="*/ 3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3" y="4"/>
                    </a:moveTo>
                    <a:cubicBezTo>
                      <a:pt x="5" y="4"/>
                      <a:pt x="5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9" name="Freeform 628"/>
              <p:cNvSpPr/>
              <p:nvPr/>
            </p:nvSpPr>
            <p:spPr bwMode="auto">
              <a:xfrm>
                <a:off x="2160" y="4206"/>
                <a:ext cx="13" cy="11"/>
              </a:xfrm>
              <a:custGeom>
                <a:avLst/>
                <a:gdLst>
                  <a:gd name="T0" fmla="*/ 2 w 5"/>
                  <a:gd name="T1" fmla="*/ 4 h 4"/>
                  <a:gd name="T2" fmla="*/ 2 w 5"/>
                  <a:gd name="T3" fmla="*/ 0 h 4"/>
                  <a:gd name="T4" fmla="*/ 2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0" name="Freeform 629"/>
              <p:cNvSpPr/>
              <p:nvPr/>
            </p:nvSpPr>
            <p:spPr bwMode="auto">
              <a:xfrm>
                <a:off x="1789" y="4359"/>
                <a:ext cx="11" cy="75"/>
              </a:xfrm>
              <a:custGeom>
                <a:avLst/>
                <a:gdLst>
                  <a:gd name="T0" fmla="*/ 0 w 4"/>
                  <a:gd name="T1" fmla="*/ 3 h 28"/>
                  <a:gd name="T2" fmla="*/ 0 w 4"/>
                  <a:gd name="T3" fmla="*/ 26 h 28"/>
                  <a:gd name="T4" fmla="*/ 4 w 4"/>
                  <a:gd name="T5" fmla="*/ 26 h 28"/>
                  <a:gd name="T6" fmla="*/ 4 w 4"/>
                  <a:gd name="T7" fmla="*/ 3 h 28"/>
                  <a:gd name="T8" fmla="*/ 0 w 4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8">
                    <a:moveTo>
                      <a:pt x="0" y="3"/>
                    </a:moveTo>
                    <a:cubicBezTo>
                      <a:pt x="1" y="11"/>
                      <a:pt x="1" y="18"/>
                      <a:pt x="0" y="26"/>
                    </a:cubicBezTo>
                    <a:cubicBezTo>
                      <a:pt x="0" y="28"/>
                      <a:pt x="4" y="28"/>
                      <a:pt x="4" y="26"/>
                    </a:cubicBezTo>
                    <a:cubicBezTo>
                      <a:pt x="4" y="18"/>
                      <a:pt x="4" y="11"/>
                      <a:pt x="4" y="3"/>
                    </a:cubicBezTo>
                    <a:cubicBezTo>
                      <a:pt x="4" y="0"/>
                      <a:pt x="0" y="0"/>
                      <a:pt x="0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1" name="Freeform 630"/>
              <p:cNvSpPr/>
              <p:nvPr/>
            </p:nvSpPr>
            <p:spPr bwMode="auto">
              <a:xfrm>
                <a:off x="1765" y="4356"/>
                <a:ext cx="56" cy="38"/>
              </a:xfrm>
              <a:custGeom>
                <a:avLst/>
                <a:gdLst>
                  <a:gd name="T0" fmla="*/ 5 w 21"/>
                  <a:gd name="T1" fmla="*/ 12 h 14"/>
                  <a:gd name="T2" fmla="*/ 16 w 21"/>
                  <a:gd name="T3" fmla="*/ 7 h 14"/>
                  <a:gd name="T4" fmla="*/ 19 w 21"/>
                  <a:gd name="T5" fmla="*/ 5 h 14"/>
                  <a:gd name="T6" fmla="*/ 10 w 21"/>
                  <a:gd name="T7" fmla="*/ 1 h 14"/>
                  <a:gd name="T8" fmla="*/ 1 w 21"/>
                  <a:gd name="T9" fmla="*/ 10 h 14"/>
                  <a:gd name="T10" fmla="*/ 5 w 21"/>
                  <a:gd name="T11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" h="14">
                    <a:moveTo>
                      <a:pt x="5" y="12"/>
                    </a:moveTo>
                    <a:cubicBezTo>
                      <a:pt x="7" y="8"/>
                      <a:pt x="12" y="1"/>
                      <a:pt x="16" y="7"/>
                    </a:cubicBezTo>
                    <a:cubicBezTo>
                      <a:pt x="17" y="9"/>
                      <a:pt x="21" y="7"/>
                      <a:pt x="19" y="5"/>
                    </a:cubicBezTo>
                    <a:cubicBezTo>
                      <a:pt x="17" y="2"/>
                      <a:pt x="14" y="0"/>
                      <a:pt x="10" y="1"/>
                    </a:cubicBezTo>
                    <a:cubicBezTo>
                      <a:pt x="6" y="3"/>
                      <a:pt x="4" y="7"/>
                      <a:pt x="1" y="10"/>
                    </a:cubicBezTo>
                    <a:cubicBezTo>
                      <a:pt x="0" y="12"/>
                      <a:pt x="3" y="14"/>
                      <a:pt x="5" y="1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2" name="Freeform 631"/>
              <p:cNvSpPr/>
              <p:nvPr/>
            </p:nvSpPr>
            <p:spPr bwMode="auto">
              <a:xfrm>
                <a:off x="1949" y="4241"/>
                <a:ext cx="14" cy="75"/>
              </a:xfrm>
              <a:custGeom>
                <a:avLst/>
                <a:gdLst>
                  <a:gd name="T0" fmla="*/ 1 w 5"/>
                  <a:gd name="T1" fmla="*/ 2 h 28"/>
                  <a:gd name="T2" fmla="*/ 1 w 5"/>
                  <a:gd name="T3" fmla="*/ 25 h 28"/>
                  <a:gd name="T4" fmla="*/ 5 w 5"/>
                  <a:gd name="T5" fmla="*/ 25 h 28"/>
                  <a:gd name="T6" fmla="*/ 4 w 5"/>
                  <a:gd name="T7" fmla="*/ 2 h 28"/>
                  <a:gd name="T8" fmla="*/ 1 w 5"/>
                  <a:gd name="T9" fmla="*/ 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8">
                    <a:moveTo>
                      <a:pt x="1" y="2"/>
                    </a:moveTo>
                    <a:cubicBezTo>
                      <a:pt x="1" y="10"/>
                      <a:pt x="1" y="18"/>
                      <a:pt x="1" y="25"/>
                    </a:cubicBezTo>
                    <a:cubicBezTo>
                      <a:pt x="1" y="28"/>
                      <a:pt x="5" y="28"/>
                      <a:pt x="5" y="25"/>
                    </a:cubicBezTo>
                    <a:cubicBezTo>
                      <a:pt x="5" y="18"/>
                      <a:pt x="5" y="10"/>
                      <a:pt x="4" y="2"/>
                    </a:cubicBezTo>
                    <a:cubicBezTo>
                      <a:pt x="4" y="0"/>
                      <a:pt x="0" y="0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3" name="Freeform 632"/>
              <p:cNvSpPr/>
              <p:nvPr/>
            </p:nvSpPr>
            <p:spPr bwMode="auto">
              <a:xfrm>
                <a:off x="1917" y="4233"/>
                <a:ext cx="56" cy="35"/>
              </a:xfrm>
              <a:custGeom>
                <a:avLst/>
                <a:gdLst>
                  <a:gd name="T0" fmla="*/ 5 w 21"/>
                  <a:gd name="T1" fmla="*/ 11 h 13"/>
                  <a:gd name="T2" fmla="*/ 11 w 21"/>
                  <a:gd name="T3" fmla="*/ 6 h 13"/>
                  <a:gd name="T4" fmla="*/ 16 w 21"/>
                  <a:gd name="T5" fmla="*/ 8 h 13"/>
                  <a:gd name="T6" fmla="*/ 20 w 21"/>
                  <a:gd name="T7" fmla="*/ 7 h 13"/>
                  <a:gd name="T8" fmla="*/ 12 w 21"/>
                  <a:gd name="T9" fmla="*/ 1 h 13"/>
                  <a:gd name="T10" fmla="*/ 2 w 21"/>
                  <a:gd name="T11" fmla="*/ 9 h 13"/>
                  <a:gd name="T12" fmla="*/ 5 w 21"/>
                  <a:gd name="T13" fmla="*/ 1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13">
                    <a:moveTo>
                      <a:pt x="5" y="11"/>
                    </a:moveTo>
                    <a:cubicBezTo>
                      <a:pt x="7" y="10"/>
                      <a:pt x="9" y="8"/>
                      <a:pt x="11" y="6"/>
                    </a:cubicBezTo>
                    <a:cubicBezTo>
                      <a:pt x="14" y="4"/>
                      <a:pt x="15" y="5"/>
                      <a:pt x="16" y="8"/>
                    </a:cubicBezTo>
                    <a:cubicBezTo>
                      <a:pt x="17" y="10"/>
                      <a:pt x="21" y="9"/>
                      <a:pt x="20" y="7"/>
                    </a:cubicBezTo>
                    <a:cubicBezTo>
                      <a:pt x="19" y="4"/>
                      <a:pt x="16" y="0"/>
                      <a:pt x="12" y="1"/>
                    </a:cubicBezTo>
                    <a:cubicBezTo>
                      <a:pt x="8" y="2"/>
                      <a:pt x="5" y="6"/>
                      <a:pt x="2" y="9"/>
                    </a:cubicBezTo>
                    <a:cubicBezTo>
                      <a:pt x="0" y="10"/>
                      <a:pt x="3" y="13"/>
                      <a:pt x="5" y="1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4" name="Freeform 633"/>
              <p:cNvSpPr/>
              <p:nvPr/>
            </p:nvSpPr>
            <p:spPr bwMode="auto">
              <a:xfrm>
                <a:off x="2123" y="4131"/>
                <a:ext cx="16" cy="67"/>
              </a:xfrm>
              <a:custGeom>
                <a:avLst/>
                <a:gdLst>
                  <a:gd name="T0" fmla="*/ 1 w 6"/>
                  <a:gd name="T1" fmla="*/ 3 h 25"/>
                  <a:gd name="T2" fmla="*/ 1 w 6"/>
                  <a:gd name="T3" fmla="*/ 21 h 25"/>
                  <a:gd name="T4" fmla="*/ 5 w 6"/>
                  <a:gd name="T5" fmla="*/ 22 h 25"/>
                  <a:gd name="T6" fmla="*/ 5 w 6"/>
                  <a:gd name="T7" fmla="*/ 3 h 25"/>
                  <a:gd name="T8" fmla="*/ 1 w 6"/>
                  <a:gd name="T9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5">
                    <a:moveTo>
                      <a:pt x="1" y="3"/>
                    </a:moveTo>
                    <a:cubicBezTo>
                      <a:pt x="2" y="9"/>
                      <a:pt x="2" y="15"/>
                      <a:pt x="1" y="21"/>
                    </a:cubicBezTo>
                    <a:cubicBezTo>
                      <a:pt x="0" y="24"/>
                      <a:pt x="4" y="25"/>
                      <a:pt x="5" y="22"/>
                    </a:cubicBezTo>
                    <a:cubicBezTo>
                      <a:pt x="6" y="16"/>
                      <a:pt x="5" y="9"/>
                      <a:pt x="5" y="3"/>
                    </a:cubicBezTo>
                    <a:cubicBezTo>
                      <a:pt x="4" y="0"/>
                      <a:pt x="0" y="0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5" name="Freeform 634"/>
              <p:cNvSpPr/>
              <p:nvPr/>
            </p:nvSpPr>
            <p:spPr bwMode="auto">
              <a:xfrm>
                <a:off x="2099" y="4121"/>
                <a:ext cx="50" cy="29"/>
              </a:xfrm>
              <a:custGeom>
                <a:avLst/>
                <a:gdLst>
                  <a:gd name="T0" fmla="*/ 5 w 19"/>
                  <a:gd name="T1" fmla="*/ 10 h 11"/>
                  <a:gd name="T2" fmla="*/ 12 w 19"/>
                  <a:gd name="T3" fmla="*/ 4 h 11"/>
                  <a:gd name="T4" fmla="*/ 10 w 19"/>
                  <a:gd name="T5" fmla="*/ 3 h 11"/>
                  <a:gd name="T6" fmla="*/ 15 w 19"/>
                  <a:gd name="T7" fmla="*/ 8 h 11"/>
                  <a:gd name="T8" fmla="*/ 18 w 19"/>
                  <a:gd name="T9" fmla="*/ 7 h 11"/>
                  <a:gd name="T10" fmla="*/ 12 w 19"/>
                  <a:gd name="T11" fmla="*/ 1 h 11"/>
                  <a:gd name="T12" fmla="*/ 10 w 19"/>
                  <a:gd name="T13" fmla="*/ 0 h 11"/>
                  <a:gd name="T14" fmla="*/ 2 w 19"/>
                  <a:gd name="T15" fmla="*/ 7 h 11"/>
                  <a:gd name="T16" fmla="*/ 5 w 19"/>
                  <a:gd name="T17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11">
                    <a:moveTo>
                      <a:pt x="5" y="10"/>
                    </a:moveTo>
                    <a:cubicBezTo>
                      <a:pt x="7" y="7"/>
                      <a:pt x="9" y="6"/>
                      <a:pt x="12" y="4"/>
                    </a:cubicBezTo>
                    <a:cubicBezTo>
                      <a:pt x="11" y="4"/>
                      <a:pt x="10" y="4"/>
                      <a:pt x="10" y="3"/>
                    </a:cubicBezTo>
                    <a:cubicBezTo>
                      <a:pt x="11" y="5"/>
                      <a:pt x="14" y="6"/>
                      <a:pt x="15" y="8"/>
                    </a:cubicBezTo>
                    <a:cubicBezTo>
                      <a:pt x="16" y="11"/>
                      <a:pt x="19" y="9"/>
                      <a:pt x="18" y="7"/>
                    </a:cubicBezTo>
                    <a:cubicBezTo>
                      <a:pt x="17" y="4"/>
                      <a:pt x="14" y="3"/>
                      <a:pt x="12" y="1"/>
                    </a:cubicBezTo>
                    <a:cubicBezTo>
                      <a:pt x="12" y="0"/>
                      <a:pt x="11" y="0"/>
                      <a:pt x="10" y="0"/>
                    </a:cubicBezTo>
                    <a:cubicBezTo>
                      <a:pt x="7" y="2"/>
                      <a:pt x="4" y="4"/>
                      <a:pt x="2" y="7"/>
                    </a:cubicBezTo>
                    <a:cubicBezTo>
                      <a:pt x="0" y="9"/>
                      <a:pt x="3" y="11"/>
                      <a:pt x="5" y="1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6" name="Freeform 635"/>
              <p:cNvSpPr/>
              <p:nvPr/>
            </p:nvSpPr>
            <p:spPr bwMode="auto">
              <a:xfrm>
                <a:off x="2285" y="3899"/>
                <a:ext cx="27" cy="101"/>
              </a:xfrm>
              <a:custGeom>
                <a:avLst/>
                <a:gdLst>
                  <a:gd name="T0" fmla="*/ 3 w 10"/>
                  <a:gd name="T1" fmla="*/ 4 h 38"/>
                  <a:gd name="T2" fmla="*/ 1 w 10"/>
                  <a:gd name="T3" fmla="*/ 34 h 38"/>
                  <a:gd name="T4" fmla="*/ 5 w 10"/>
                  <a:gd name="T5" fmla="*/ 36 h 38"/>
                  <a:gd name="T6" fmla="*/ 6 w 10"/>
                  <a:gd name="T7" fmla="*/ 2 h 38"/>
                  <a:gd name="T8" fmla="*/ 3 w 10"/>
                  <a:gd name="T9" fmla="*/ 4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8">
                    <a:moveTo>
                      <a:pt x="3" y="4"/>
                    </a:moveTo>
                    <a:cubicBezTo>
                      <a:pt x="4" y="13"/>
                      <a:pt x="6" y="25"/>
                      <a:pt x="1" y="34"/>
                    </a:cubicBezTo>
                    <a:cubicBezTo>
                      <a:pt x="0" y="36"/>
                      <a:pt x="4" y="38"/>
                      <a:pt x="5" y="36"/>
                    </a:cubicBezTo>
                    <a:cubicBezTo>
                      <a:pt x="10" y="26"/>
                      <a:pt x="8" y="13"/>
                      <a:pt x="6" y="2"/>
                    </a:cubicBezTo>
                    <a:cubicBezTo>
                      <a:pt x="6" y="0"/>
                      <a:pt x="2" y="1"/>
                      <a:pt x="3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7" name="Freeform 636"/>
              <p:cNvSpPr/>
              <p:nvPr/>
            </p:nvSpPr>
            <p:spPr bwMode="auto">
              <a:xfrm>
                <a:off x="2261" y="3893"/>
                <a:ext cx="64" cy="35"/>
              </a:xfrm>
              <a:custGeom>
                <a:avLst/>
                <a:gdLst>
                  <a:gd name="T0" fmla="*/ 5 w 24"/>
                  <a:gd name="T1" fmla="*/ 12 h 13"/>
                  <a:gd name="T2" fmla="*/ 19 w 24"/>
                  <a:gd name="T3" fmla="*/ 9 h 13"/>
                  <a:gd name="T4" fmla="*/ 22 w 24"/>
                  <a:gd name="T5" fmla="*/ 6 h 13"/>
                  <a:gd name="T6" fmla="*/ 2 w 24"/>
                  <a:gd name="T7" fmla="*/ 9 h 13"/>
                  <a:gd name="T8" fmla="*/ 5 w 24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3">
                    <a:moveTo>
                      <a:pt x="5" y="12"/>
                    </a:moveTo>
                    <a:cubicBezTo>
                      <a:pt x="9" y="8"/>
                      <a:pt x="14" y="4"/>
                      <a:pt x="19" y="9"/>
                    </a:cubicBezTo>
                    <a:cubicBezTo>
                      <a:pt x="21" y="10"/>
                      <a:pt x="24" y="7"/>
                      <a:pt x="22" y="6"/>
                    </a:cubicBezTo>
                    <a:cubicBezTo>
                      <a:pt x="15" y="0"/>
                      <a:pt x="8" y="4"/>
                      <a:pt x="2" y="9"/>
                    </a:cubicBezTo>
                    <a:cubicBezTo>
                      <a:pt x="0" y="11"/>
                      <a:pt x="3" y="13"/>
                      <a:pt x="5" y="1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8" name="Freeform 637"/>
              <p:cNvSpPr/>
              <p:nvPr/>
            </p:nvSpPr>
            <p:spPr bwMode="auto">
              <a:xfrm>
                <a:off x="-925" y="-10"/>
                <a:ext cx="50" cy="889"/>
              </a:xfrm>
              <a:custGeom>
                <a:avLst/>
                <a:gdLst>
                  <a:gd name="T0" fmla="*/ 15 w 19"/>
                  <a:gd name="T1" fmla="*/ 3 h 332"/>
                  <a:gd name="T2" fmla="*/ 0 w 19"/>
                  <a:gd name="T3" fmla="*/ 330 h 332"/>
                  <a:gd name="T4" fmla="*/ 4 w 19"/>
                  <a:gd name="T5" fmla="*/ 330 h 332"/>
                  <a:gd name="T6" fmla="*/ 19 w 19"/>
                  <a:gd name="T7" fmla="*/ 3 h 332"/>
                  <a:gd name="T8" fmla="*/ 15 w 19"/>
                  <a:gd name="T9" fmla="*/ 3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32">
                    <a:moveTo>
                      <a:pt x="15" y="3"/>
                    </a:moveTo>
                    <a:cubicBezTo>
                      <a:pt x="9" y="112"/>
                      <a:pt x="9" y="221"/>
                      <a:pt x="0" y="330"/>
                    </a:cubicBezTo>
                    <a:cubicBezTo>
                      <a:pt x="0" y="332"/>
                      <a:pt x="4" y="332"/>
                      <a:pt x="4" y="330"/>
                    </a:cubicBezTo>
                    <a:cubicBezTo>
                      <a:pt x="13" y="221"/>
                      <a:pt x="13" y="112"/>
                      <a:pt x="19" y="3"/>
                    </a:cubicBezTo>
                    <a:cubicBezTo>
                      <a:pt x="19" y="0"/>
                      <a:pt x="15" y="0"/>
                      <a:pt x="15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9" name="Freeform 638"/>
              <p:cNvSpPr/>
              <p:nvPr/>
            </p:nvSpPr>
            <p:spPr bwMode="auto">
              <a:xfrm>
                <a:off x="-979" y="822"/>
                <a:ext cx="955" cy="11"/>
              </a:xfrm>
              <a:custGeom>
                <a:avLst/>
                <a:gdLst>
                  <a:gd name="T0" fmla="*/ 2 w 358"/>
                  <a:gd name="T1" fmla="*/ 4 h 4"/>
                  <a:gd name="T2" fmla="*/ 355 w 358"/>
                  <a:gd name="T3" fmla="*/ 4 h 4"/>
                  <a:gd name="T4" fmla="*/ 355 w 358"/>
                  <a:gd name="T5" fmla="*/ 0 h 4"/>
                  <a:gd name="T6" fmla="*/ 2 w 358"/>
                  <a:gd name="T7" fmla="*/ 0 h 4"/>
                  <a:gd name="T8" fmla="*/ 2 w 358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8" h="4">
                    <a:moveTo>
                      <a:pt x="2" y="4"/>
                    </a:moveTo>
                    <a:cubicBezTo>
                      <a:pt x="120" y="4"/>
                      <a:pt x="238" y="4"/>
                      <a:pt x="355" y="4"/>
                    </a:cubicBezTo>
                    <a:cubicBezTo>
                      <a:pt x="358" y="4"/>
                      <a:pt x="358" y="0"/>
                      <a:pt x="355" y="0"/>
                    </a:cubicBezTo>
                    <a:cubicBezTo>
                      <a:pt x="238" y="0"/>
                      <a:pt x="120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0" name="Freeform 639"/>
              <p:cNvSpPr/>
              <p:nvPr/>
            </p:nvSpPr>
            <p:spPr bwMode="auto">
              <a:xfrm>
                <a:off x="-824" y="608"/>
                <a:ext cx="32" cy="225"/>
              </a:xfrm>
              <a:custGeom>
                <a:avLst/>
                <a:gdLst>
                  <a:gd name="T0" fmla="*/ 8 w 12"/>
                  <a:gd name="T1" fmla="*/ 2 h 84"/>
                  <a:gd name="T2" fmla="*/ 1 w 12"/>
                  <a:gd name="T3" fmla="*/ 81 h 84"/>
                  <a:gd name="T4" fmla="*/ 5 w 12"/>
                  <a:gd name="T5" fmla="*/ 82 h 84"/>
                  <a:gd name="T6" fmla="*/ 12 w 12"/>
                  <a:gd name="T7" fmla="*/ 2 h 84"/>
                  <a:gd name="T8" fmla="*/ 8 w 12"/>
                  <a:gd name="T9" fmla="*/ 2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4">
                    <a:moveTo>
                      <a:pt x="8" y="2"/>
                    </a:moveTo>
                    <a:cubicBezTo>
                      <a:pt x="7" y="28"/>
                      <a:pt x="5" y="55"/>
                      <a:pt x="1" y="81"/>
                    </a:cubicBezTo>
                    <a:cubicBezTo>
                      <a:pt x="0" y="83"/>
                      <a:pt x="4" y="84"/>
                      <a:pt x="5" y="82"/>
                    </a:cubicBezTo>
                    <a:cubicBezTo>
                      <a:pt x="8" y="55"/>
                      <a:pt x="11" y="29"/>
                      <a:pt x="12" y="2"/>
                    </a:cubicBezTo>
                    <a:cubicBezTo>
                      <a:pt x="12" y="0"/>
                      <a:pt x="8" y="0"/>
                      <a:pt x="8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1" name="Freeform 640"/>
              <p:cNvSpPr/>
              <p:nvPr/>
            </p:nvSpPr>
            <p:spPr bwMode="auto">
              <a:xfrm>
                <a:off x="-824" y="619"/>
                <a:ext cx="123" cy="11"/>
              </a:xfrm>
              <a:custGeom>
                <a:avLst/>
                <a:gdLst>
                  <a:gd name="T0" fmla="*/ 3 w 46"/>
                  <a:gd name="T1" fmla="*/ 4 h 4"/>
                  <a:gd name="T2" fmla="*/ 43 w 46"/>
                  <a:gd name="T3" fmla="*/ 4 h 4"/>
                  <a:gd name="T4" fmla="*/ 43 w 46"/>
                  <a:gd name="T5" fmla="*/ 0 h 4"/>
                  <a:gd name="T6" fmla="*/ 3 w 46"/>
                  <a:gd name="T7" fmla="*/ 0 h 4"/>
                  <a:gd name="T8" fmla="*/ 3 w 46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4">
                    <a:moveTo>
                      <a:pt x="3" y="4"/>
                    </a:moveTo>
                    <a:cubicBezTo>
                      <a:pt x="16" y="4"/>
                      <a:pt x="30" y="4"/>
                      <a:pt x="43" y="4"/>
                    </a:cubicBezTo>
                    <a:cubicBezTo>
                      <a:pt x="46" y="4"/>
                      <a:pt x="46" y="0"/>
                      <a:pt x="43" y="0"/>
                    </a:cubicBezTo>
                    <a:cubicBezTo>
                      <a:pt x="30" y="0"/>
                      <a:pt x="16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2" name="Freeform 641"/>
              <p:cNvSpPr/>
              <p:nvPr/>
            </p:nvSpPr>
            <p:spPr bwMode="auto">
              <a:xfrm>
                <a:off x="-725" y="608"/>
                <a:ext cx="24" cy="233"/>
              </a:xfrm>
              <a:custGeom>
                <a:avLst/>
                <a:gdLst>
                  <a:gd name="T0" fmla="*/ 5 w 9"/>
                  <a:gd name="T1" fmla="*/ 2 h 87"/>
                  <a:gd name="T2" fmla="*/ 1 w 9"/>
                  <a:gd name="T3" fmla="*/ 85 h 87"/>
                  <a:gd name="T4" fmla="*/ 5 w 9"/>
                  <a:gd name="T5" fmla="*/ 85 h 87"/>
                  <a:gd name="T6" fmla="*/ 9 w 9"/>
                  <a:gd name="T7" fmla="*/ 2 h 87"/>
                  <a:gd name="T8" fmla="*/ 5 w 9"/>
                  <a:gd name="T9" fmla="*/ 2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7">
                    <a:moveTo>
                      <a:pt x="5" y="2"/>
                    </a:moveTo>
                    <a:cubicBezTo>
                      <a:pt x="5" y="30"/>
                      <a:pt x="0" y="57"/>
                      <a:pt x="1" y="85"/>
                    </a:cubicBezTo>
                    <a:cubicBezTo>
                      <a:pt x="1" y="87"/>
                      <a:pt x="5" y="87"/>
                      <a:pt x="5" y="85"/>
                    </a:cubicBezTo>
                    <a:cubicBezTo>
                      <a:pt x="4" y="57"/>
                      <a:pt x="9" y="30"/>
                      <a:pt x="9" y="2"/>
                    </a:cubicBezTo>
                    <a:cubicBezTo>
                      <a:pt x="9" y="0"/>
                      <a:pt x="5" y="0"/>
                      <a:pt x="5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3" name="Freeform 642"/>
              <p:cNvSpPr/>
              <p:nvPr/>
            </p:nvSpPr>
            <p:spPr bwMode="auto">
              <a:xfrm>
                <a:off x="-659" y="501"/>
                <a:ext cx="30" cy="337"/>
              </a:xfrm>
              <a:custGeom>
                <a:avLst/>
                <a:gdLst>
                  <a:gd name="T0" fmla="*/ 0 w 11"/>
                  <a:gd name="T1" fmla="*/ 3 h 126"/>
                  <a:gd name="T2" fmla="*/ 3 w 11"/>
                  <a:gd name="T3" fmla="*/ 123 h 126"/>
                  <a:gd name="T4" fmla="*/ 7 w 11"/>
                  <a:gd name="T5" fmla="*/ 123 h 126"/>
                  <a:gd name="T6" fmla="*/ 4 w 11"/>
                  <a:gd name="T7" fmla="*/ 2 h 126"/>
                  <a:gd name="T8" fmla="*/ 0 w 11"/>
                  <a:gd name="T9" fmla="*/ 3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26">
                    <a:moveTo>
                      <a:pt x="0" y="3"/>
                    </a:moveTo>
                    <a:cubicBezTo>
                      <a:pt x="7" y="43"/>
                      <a:pt x="0" y="83"/>
                      <a:pt x="3" y="123"/>
                    </a:cubicBezTo>
                    <a:cubicBezTo>
                      <a:pt x="3" y="126"/>
                      <a:pt x="7" y="126"/>
                      <a:pt x="7" y="123"/>
                    </a:cubicBezTo>
                    <a:cubicBezTo>
                      <a:pt x="3" y="83"/>
                      <a:pt x="11" y="43"/>
                      <a:pt x="4" y="2"/>
                    </a:cubicBezTo>
                    <a:cubicBezTo>
                      <a:pt x="3" y="0"/>
                      <a:pt x="0" y="1"/>
                      <a:pt x="0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4" name="Freeform 643"/>
              <p:cNvSpPr/>
              <p:nvPr/>
            </p:nvSpPr>
            <p:spPr bwMode="auto">
              <a:xfrm>
                <a:off x="-667" y="501"/>
                <a:ext cx="126" cy="16"/>
              </a:xfrm>
              <a:custGeom>
                <a:avLst/>
                <a:gdLst>
                  <a:gd name="T0" fmla="*/ 3 w 47"/>
                  <a:gd name="T1" fmla="*/ 6 h 6"/>
                  <a:gd name="T2" fmla="*/ 45 w 47"/>
                  <a:gd name="T3" fmla="*/ 4 h 6"/>
                  <a:gd name="T4" fmla="*/ 45 w 47"/>
                  <a:gd name="T5" fmla="*/ 0 h 6"/>
                  <a:gd name="T6" fmla="*/ 3 w 47"/>
                  <a:gd name="T7" fmla="*/ 2 h 6"/>
                  <a:gd name="T8" fmla="*/ 3 w 47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6">
                    <a:moveTo>
                      <a:pt x="3" y="6"/>
                    </a:moveTo>
                    <a:cubicBezTo>
                      <a:pt x="17" y="5"/>
                      <a:pt x="31" y="4"/>
                      <a:pt x="45" y="4"/>
                    </a:cubicBezTo>
                    <a:cubicBezTo>
                      <a:pt x="47" y="4"/>
                      <a:pt x="47" y="0"/>
                      <a:pt x="45" y="0"/>
                    </a:cubicBezTo>
                    <a:cubicBezTo>
                      <a:pt x="31" y="0"/>
                      <a:pt x="17" y="1"/>
                      <a:pt x="3" y="2"/>
                    </a:cubicBezTo>
                    <a:cubicBezTo>
                      <a:pt x="0" y="2"/>
                      <a:pt x="0" y="6"/>
                      <a:pt x="3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5" name="Freeform 644"/>
              <p:cNvSpPr/>
              <p:nvPr/>
            </p:nvSpPr>
            <p:spPr bwMode="auto">
              <a:xfrm>
                <a:off x="-555" y="485"/>
                <a:ext cx="16" cy="345"/>
              </a:xfrm>
              <a:custGeom>
                <a:avLst/>
                <a:gdLst>
                  <a:gd name="T0" fmla="*/ 0 w 6"/>
                  <a:gd name="T1" fmla="*/ 3 h 129"/>
                  <a:gd name="T2" fmla="*/ 2 w 6"/>
                  <a:gd name="T3" fmla="*/ 126 h 129"/>
                  <a:gd name="T4" fmla="*/ 6 w 6"/>
                  <a:gd name="T5" fmla="*/ 126 h 129"/>
                  <a:gd name="T6" fmla="*/ 3 w 6"/>
                  <a:gd name="T7" fmla="*/ 3 h 129"/>
                  <a:gd name="T8" fmla="*/ 0 w 6"/>
                  <a:gd name="T9" fmla="*/ 3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29">
                    <a:moveTo>
                      <a:pt x="0" y="3"/>
                    </a:moveTo>
                    <a:cubicBezTo>
                      <a:pt x="0" y="44"/>
                      <a:pt x="2" y="85"/>
                      <a:pt x="2" y="126"/>
                    </a:cubicBezTo>
                    <a:cubicBezTo>
                      <a:pt x="2" y="129"/>
                      <a:pt x="6" y="129"/>
                      <a:pt x="6" y="126"/>
                    </a:cubicBezTo>
                    <a:cubicBezTo>
                      <a:pt x="6" y="85"/>
                      <a:pt x="3" y="44"/>
                      <a:pt x="3" y="3"/>
                    </a:cubicBezTo>
                    <a:cubicBezTo>
                      <a:pt x="3" y="0"/>
                      <a:pt x="0" y="0"/>
                      <a:pt x="0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6" name="Freeform 645"/>
              <p:cNvSpPr/>
              <p:nvPr/>
            </p:nvSpPr>
            <p:spPr bwMode="auto">
              <a:xfrm>
                <a:off x="-501" y="378"/>
                <a:ext cx="29" cy="458"/>
              </a:xfrm>
              <a:custGeom>
                <a:avLst/>
                <a:gdLst>
                  <a:gd name="T0" fmla="*/ 7 w 11"/>
                  <a:gd name="T1" fmla="*/ 3 h 171"/>
                  <a:gd name="T2" fmla="*/ 2 w 11"/>
                  <a:gd name="T3" fmla="*/ 169 h 171"/>
                  <a:gd name="T4" fmla="*/ 6 w 11"/>
                  <a:gd name="T5" fmla="*/ 169 h 171"/>
                  <a:gd name="T6" fmla="*/ 11 w 11"/>
                  <a:gd name="T7" fmla="*/ 3 h 171"/>
                  <a:gd name="T8" fmla="*/ 7 w 11"/>
                  <a:gd name="T9" fmla="*/ 3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71">
                    <a:moveTo>
                      <a:pt x="7" y="3"/>
                    </a:moveTo>
                    <a:cubicBezTo>
                      <a:pt x="0" y="58"/>
                      <a:pt x="2" y="114"/>
                      <a:pt x="2" y="169"/>
                    </a:cubicBezTo>
                    <a:cubicBezTo>
                      <a:pt x="2" y="171"/>
                      <a:pt x="6" y="171"/>
                      <a:pt x="6" y="169"/>
                    </a:cubicBezTo>
                    <a:cubicBezTo>
                      <a:pt x="5" y="114"/>
                      <a:pt x="4" y="58"/>
                      <a:pt x="11" y="3"/>
                    </a:cubicBezTo>
                    <a:cubicBezTo>
                      <a:pt x="11" y="0"/>
                      <a:pt x="7" y="0"/>
                      <a:pt x="7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7" name="Freeform 646"/>
              <p:cNvSpPr/>
              <p:nvPr/>
            </p:nvSpPr>
            <p:spPr bwMode="auto">
              <a:xfrm>
                <a:off x="-488" y="376"/>
                <a:ext cx="123" cy="10"/>
              </a:xfrm>
              <a:custGeom>
                <a:avLst/>
                <a:gdLst>
                  <a:gd name="T0" fmla="*/ 3 w 46"/>
                  <a:gd name="T1" fmla="*/ 4 h 4"/>
                  <a:gd name="T2" fmla="*/ 43 w 46"/>
                  <a:gd name="T3" fmla="*/ 4 h 4"/>
                  <a:gd name="T4" fmla="*/ 43 w 46"/>
                  <a:gd name="T5" fmla="*/ 0 h 4"/>
                  <a:gd name="T6" fmla="*/ 3 w 46"/>
                  <a:gd name="T7" fmla="*/ 0 h 4"/>
                  <a:gd name="T8" fmla="*/ 3 w 46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4">
                    <a:moveTo>
                      <a:pt x="3" y="4"/>
                    </a:moveTo>
                    <a:cubicBezTo>
                      <a:pt x="16" y="4"/>
                      <a:pt x="30" y="4"/>
                      <a:pt x="43" y="4"/>
                    </a:cubicBezTo>
                    <a:cubicBezTo>
                      <a:pt x="46" y="4"/>
                      <a:pt x="46" y="0"/>
                      <a:pt x="43" y="0"/>
                    </a:cubicBezTo>
                    <a:cubicBezTo>
                      <a:pt x="30" y="0"/>
                      <a:pt x="16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8" name="Freeform 647"/>
              <p:cNvSpPr/>
              <p:nvPr/>
            </p:nvSpPr>
            <p:spPr bwMode="auto">
              <a:xfrm>
                <a:off x="-416" y="376"/>
                <a:ext cx="59" cy="462"/>
              </a:xfrm>
              <a:custGeom>
                <a:avLst/>
                <a:gdLst>
                  <a:gd name="T0" fmla="*/ 16 w 22"/>
                  <a:gd name="T1" fmla="*/ 3 h 173"/>
                  <a:gd name="T2" fmla="*/ 8 w 22"/>
                  <a:gd name="T3" fmla="*/ 169 h 173"/>
                  <a:gd name="T4" fmla="*/ 12 w 22"/>
                  <a:gd name="T5" fmla="*/ 170 h 173"/>
                  <a:gd name="T6" fmla="*/ 20 w 22"/>
                  <a:gd name="T7" fmla="*/ 4 h 173"/>
                  <a:gd name="T8" fmla="*/ 16 w 22"/>
                  <a:gd name="T9" fmla="*/ 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73">
                    <a:moveTo>
                      <a:pt x="16" y="3"/>
                    </a:moveTo>
                    <a:cubicBezTo>
                      <a:pt x="0" y="57"/>
                      <a:pt x="18" y="114"/>
                      <a:pt x="8" y="169"/>
                    </a:cubicBezTo>
                    <a:cubicBezTo>
                      <a:pt x="8" y="172"/>
                      <a:pt x="11" y="173"/>
                      <a:pt x="12" y="170"/>
                    </a:cubicBezTo>
                    <a:cubicBezTo>
                      <a:pt x="22" y="115"/>
                      <a:pt x="3" y="58"/>
                      <a:pt x="20" y="4"/>
                    </a:cubicBezTo>
                    <a:cubicBezTo>
                      <a:pt x="20" y="1"/>
                      <a:pt x="17" y="0"/>
                      <a:pt x="16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9" name="Freeform 648"/>
              <p:cNvSpPr/>
              <p:nvPr/>
            </p:nvSpPr>
            <p:spPr bwMode="auto">
              <a:xfrm>
                <a:off x="-339" y="159"/>
                <a:ext cx="43" cy="671"/>
              </a:xfrm>
              <a:custGeom>
                <a:avLst/>
                <a:gdLst>
                  <a:gd name="T0" fmla="*/ 12 w 16"/>
                  <a:gd name="T1" fmla="*/ 2 h 251"/>
                  <a:gd name="T2" fmla="*/ 10 w 16"/>
                  <a:gd name="T3" fmla="*/ 143 h 251"/>
                  <a:gd name="T4" fmla="*/ 5 w 16"/>
                  <a:gd name="T5" fmla="*/ 211 h 251"/>
                  <a:gd name="T6" fmla="*/ 3 w 16"/>
                  <a:gd name="T7" fmla="*/ 249 h 251"/>
                  <a:gd name="T8" fmla="*/ 7 w 16"/>
                  <a:gd name="T9" fmla="*/ 248 h 251"/>
                  <a:gd name="T10" fmla="*/ 10 w 16"/>
                  <a:gd name="T11" fmla="*/ 205 h 251"/>
                  <a:gd name="T12" fmla="*/ 14 w 16"/>
                  <a:gd name="T13" fmla="*/ 137 h 251"/>
                  <a:gd name="T14" fmla="*/ 16 w 16"/>
                  <a:gd name="T15" fmla="*/ 2 h 251"/>
                  <a:gd name="T16" fmla="*/ 12 w 16"/>
                  <a:gd name="T17" fmla="*/ 2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251">
                    <a:moveTo>
                      <a:pt x="12" y="2"/>
                    </a:moveTo>
                    <a:cubicBezTo>
                      <a:pt x="8" y="49"/>
                      <a:pt x="10" y="96"/>
                      <a:pt x="10" y="143"/>
                    </a:cubicBezTo>
                    <a:cubicBezTo>
                      <a:pt x="9" y="166"/>
                      <a:pt x="8" y="189"/>
                      <a:pt x="5" y="211"/>
                    </a:cubicBezTo>
                    <a:cubicBezTo>
                      <a:pt x="3" y="223"/>
                      <a:pt x="0" y="237"/>
                      <a:pt x="3" y="249"/>
                    </a:cubicBezTo>
                    <a:cubicBezTo>
                      <a:pt x="4" y="251"/>
                      <a:pt x="7" y="250"/>
                      <a:pt x="7" y="248"/>
                    </a:cubicBezTo>
                    <a:cubicBezTo>
                      <a:pt x="3" y="234"/>
                      <a:pt x="8" y="218"/>
                      <a:pt x="10" y="205"/>
                    </a:cubicBezTo>
                    <a:cubicBezTo>
                      <a:pt x="12" y="182"/>
                      <a:pt x="13" y="160"/>
                      <a:pt x="14" y="137"/>
                    </a:cubicBezTo>
                    <a:cubicBezTo>
                      <a:pt x="14" y="92"/>
                      <a:pt x="12" y="47"/>
                      <a:pt x="16" y="2"/>
                    </a:cubicBezTo>
                    <a:cubicBezTo>
                      <a:pt x="16" y="0"/>
                      <a:pt x="12" y="0"/>
                      <a:pt x="12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0" name="Freeform 649"/>
              <p:cNvSpPr/>
              <p:nvPr/>
            </p:nvSpPr>
            <p:spPr bwMode="auto">
              <a:xfrm>
                <a:off x="-317" y="164"/>
                <a:ext cx="114" cy="19"/>
              </a:xfrm>
              <a:custGeom>
                <a:avLst/>
                <a:gdLst>
                  <a:gd name="T0" fmla="*/ 2 w 43"/>
                  <a:gd name="T1" fmla="*/ 4 h 7"/>
                  <a:gd name="T2" fmla="*/ 41 w 43"/>
                  <a:gd name="T3" fmla="*/ 7 h 7"/>
                  <a:gd name="T4" fmla="*/ 41 w 43"/>
                  <a:gd name="T5" fmla="*/ 3 h 7"/>
                  <a:gd name="T6" fmla="*/ 2 w 43"/>
                  <a:gd name="T7" fmla="*/ 0 h 7"/>
                  <a:gd name="T8" fmla="*/ 2 w 43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7">
                    <a:moveTo>
                      <a:pt x="2" y="4"/>
                    </a:moveTo>
                    <a:cubicBezTo>
                      <a:pt x="15" y="4"/>
                      <a:pt x="28" y="6"/>
                      <a:pt x="41" y="7"/>
                    </a:cubicBezTo>
                    <a:cubicBezTo>
                      <a:pt x="43" y="7"/>
                      <a:pt x="43" y="3"/>
                      <a:pt x="41" y="3"/>
                    </a:cubicBezTo>
                    <a:cubicBezTo>
                      <a:pt x="28" y="2"/>
                      <a:pt x="1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1" name="Freeform 650"/>
              <p:cNvSpPr/>
              <p:nvPr/>
            </p:nvSpPr>
            <p:spPr bwMode="auto">
              <a:xfrm>
                <a:off x="-248" y="162"/>
                <a:ext cx="43" cy="676"/>
              </a:xfrm>
              <a:custGeom>
                <a:avLst/>
                <a:gdLst>
                  <a:gd name="T0" fmla="*/ 10 w 16"/>
                  <a:gd name="T1" fmla="*/ 3 h 253"/>
                  <a:gd name="T2" fmla="*/ 9 w 16"/>
                  <a:gd name="T3" fmla="*/ 159 h 253"/>
                  <a:gd name="T4" fmla="*/ 5 w 16"/>
                  <a:gd name="T5" fmla="*/ 228 h 253"/>
                  <a:gd name="T6" fmla="*/ 14 w 16"/>
                  <a:gd name="T7" fmla="*/ 247 h 253"/>
                  <a:gd name="T8" fmla="*/ 12 w 16"/>
                  <a:gd name="T9" fmla="*/ 243 h 253"/>
                  <a:gd name="T10" fmla="*/ 9 w 16"/>
                  <a:gd name="T11" fmla="*/ 219 h 253"/>
                  <a:gd name="T12" fmla="*/ 12 w 16"/>
                  <a:gd name="T13" fmla="*/ 194 h 253"/>
                  <a:gd name="T14" fmla="*/ 12 w 16"/>
                  <a:gd name="T15" fmla="*/ 137 h 253"/>
                  <a:gd name="T16" fmla="*/ 14 w 16"/>
                  <a:gd name="T17" fmla="*/ 4 h 253"/>
                  <a:gd name="T18" fmla="*/ 10 w 16"/>
                  <a:gd name="T19" fmla="*/ 3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253">
                    <a:moveTo>
                      <a:pt x="10" y="3"/>
                    </a:moveTo>
                    <a:cubicBezTo>
                      <a:pt x="0" y="55"/>
                      <a:pt x="7" y="107"/>
                      <a:pt x="9" y="159"/>
                    </a:cubicBezTo>
                    <a:cubicBezTo>
                      <a:pt x="9" y="183"/>
                      <a:pt x="5" y="205"/>
                      <a:pt x="5" y="228"/>
                    </a:cubicBezTo>
                    <a:cubicBezTo>
                      <a:pt x="5" y="232"/>
                      <a:pt x="5" y="253"/>
                      <a:pt x="14" y="247"/>
                    </a:cubicBezTo>
                    <a:cubicBezTo>
                      <a:pt x="16" y="245"/>
                      <a:pt x="14" y="242"/>
                      <a:pt x="12" y="243"/>
                    </a:cubicBezTo>
                    <a:cubicBezTo>
                      <a:pt x="10" y="245"/>
                      <a:pt x="9" y="222"/>
                      <a:pt x="9" y="219"/>
                    </a:cubicBezTo>
                    <a:cubicBezTo>
                      <a:pt x="9" y="211"/>
                      <a:pt x="11" y="202"/>
                      <a:pt x="12" y="194"/>
                    </a:cubicBezTo>
                    <a:cubicBezTo>
                      <a:pt x="14" y="175"/>
                      <a:pt x="13" y="156"/>
                      <a:pt x="12" y="137"/>
                    </a:cubicBezTo>
                    <a:cubicBezTo>
                      <a:pt x="9" y="92"/>
                      <a:pt x="6" y="48"/>
                      <a:pt x="14" y="4"/>
                    </a:cubicBezTo>
                    <a:cubicBezTo>
                      <a:pt x="15" y="1"/>
                      <a:pt x="11" y="0"/>
                      <a:pt x="10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2" name="Freeform 651"/>
              <p:cNvSpPr/>
              <p:nvPr/>
            </p:nvSpPr>
            <p:spPr bwMode="auto">
              <a:xfrm>
                <a:off x="-771" y="640"/>
                <a:ext cx="14" cy="8"/>
              </a:xfrm>
              <a:custGeom>
                <a:avLst/>
                <a:gdLst>
                  <a:gd name="T0" fmla="*/ 3 w 5"/>
                  <a:gd name="T1" fmla="*/ 3 h 3"/>
                  <a:gd name="T2" fmla="*/ 3 w 5"/>
                  <a:gd name="T3" fmla="*/ 0 h 3"/>
                  <a:gd name="T4" fmla="*/ 3 w 5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3" y="3"/>
                    </a:moveTo>
                    <a:cubicBezTo>
                      <a:pt x="5" y="3"/>
                      <a:pt x="5" y="0"/>
                      <a:pt x="3" y="0"/>
                    </a:cubicBezTo>
                    <a:cubicBezTo>
                      <a:pt x="0" y="0"/>
                      <a:pt x="0" y="3"/>
                      <a:pt x="3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3" name="Freeform 652"/>
              <p:cNvSpPr/>
              <p:nvPr/>
            </p:nvSpPr>
            <p:spPr bwMode="auto">
              <a:xfrm>
                <a:off x="-795" y="659"/>
                <a:ext cx="14" cy="8"/>
              </a:xfrm>
              <a:custGeom>
                <a:avLst/>
                <a:gdLst>
                  <a:gd name="T0" fmla="*/ 2 w 5"/>
                  <a:gd name="T1" fmla="*/ 3 h 3"/>
                  <a:gd name="T2" fmla="*/ 2 w 5"/>
                  <a:gd name="T3" fmla="*/ 0 h 3"/>
                  <a:gd name="T4" fmla="*/ 2 w 5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2" y="3"/>
                    </a:moveTo>
                    <a:cubicBezTo>
                      <a:pt x="5" y="3"/>
                      <a:pt x="5" y="0"/>
                      <a:pt x="2" y="0"/>
                    </a:cubicBezTo>
                    <a:cubicBezTo>
                      <a:pt x="0" y="0"/>
                      <a:pt x="0" y="3"/>
                      <a:pt x="2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4" name="Freeform 653"/>
              <p:cNvSpPr/>
              <p:nvPr/>
            </p:nvSpPr>
            <p:spPr bwMode="auto">
              <a:xfrm>
                <a:off x="-792" y="640"/>
                <a:ext cx="13" cy="11"/>
              </a:xfrm>
              <a:custGeom>
                <a:avLst/>
                <a:gdLst>
                  <a:gd name="T0" fmla="*/ 2 w 5"/>
                  <a:gd name="T1" fmla="*/ 4 h 4"/>
                  <a:gd name="T2" fmla="*/ 2 w 5"/>
                  <a:gd name="T3" fmla="*/ 0 h 4"/>
                  <a:gd name="T4" fmla="*/ 2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5" name="Freeform 654"/>
              <p:cNvSpPr/>
              <p:nvPr/>
            </p:nvSpPr>
            <p:spPr bwMode="auto">
              <a:xfrm>
                <a:off x="-752" y="656"/>
                <a:ext cx="13" cy="11"/>
              </a:xfrm>
              <a:custGeom>
                <a:avLst/>
                <a:gdLst>
                  <a:gd name="T0" fmla="*/ 3 w 5"/>
                  <a:gd name="T1" fmla="*/ 4 h 4"/>
                  <a:gd name="T2" fmla="*/ 3 w 5"/>
                  <a:gd name="T3" fmla="*/ 0 h 4"/>
                  <a:gd name="T4" fmla="*/ 3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3" y="4"/>
                    </a:moveTo>
                    <a:cubicBezTo>
                      <a:pt x="5" y="4"/>
                      <a:pt x="5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6" name="Freeform 655"/>
              <p:cNvSpPr/>
              <p:nvPr/>
            </p:nvSpPr>
            <p:spPr bwMode="auto">
              <a:xfrm>
                <a:off x="-728" y="624"/>
                <a:ext cx="13" cy="11"/>
              </a:xfrm>
              <a:custGeom>
                <a:avLst/>
                <a:gdLst>
                  <a:gd name="T0" fmla="*/ 3 w 5"/>
                  <a:gd name="T1" fmla="*/ 4 h 4"/>
                  <a:gd name="T2" fmla="*/ 3 w 5"/>
                  <a:gd name="T3" fmla="*/ 0 h 4"/>
                  <a:gd name="T4" fmla="*/ 3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3" y="4"/>
                    </a:moveTo>
                    <a:cubicBezTo>
                      <a:pt x="5" y="4"/>
                      <a:pt x="5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7" name="Freeform 656"/>
              <p:cNvSpPr/>
              <p:nvPr/>
            </p:nvSpPr>
            <p:spPr bwMode="auto">
              <a:xfrm>
                <a:off x="-739" y="665"/>
                <a:ext cx="14" cy="10"/>
              </a:xfrm>
              <a:custGeom>
                <a:avLst/>
                <a:gdLst>
                  <a:gd name="T0" fmla="*/ 2 w 5"/>
                  <a:gd name="T1" fmla="*/ 4 h 4"/>
                  <a:gd name="T2" fmla="*/ 2 w 5"/>
                  <a:gd name="T3" fmla="*/ 0 h 4"/>
                  <a:gd name="T4" fmla="*/ 2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8" name="Freeform 657"/>
              <p:cNvSpPr/>
              <p:nvPr/>
            </p:nvSpPr>
            <p:spPr bwMode="auto">
              <a:xfrm>
                <a:off x="-768" y="694"/>
                <a:ext cx="13" cy="11"/>
              </a:xfrm>
              <a:custGeom>
                <a:avLst/>
                <a:gdLst>
                  <a:gd name="T0" fmla="*/ 2 w 5"/>
                  <a:gd name="T1" fmla="*/ 4 h 4"/>
                  <a:gd name="T2" fmla="*/ 2 w 5"/>
                  <a:gd name="T3" fmla="*/ 0 h 4"/>
                  <a:gd name="T4" fmla="*/ 2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9" name="Freeform 658"/>
              <p:cNvSpPr/>
              <p:nvPr/>
            </p:nvSpPr>
            <p:spPr bwMode="auto">
              <a:xfrm>
                <a:off x="-789" y="689"/>
                <a:ext cx="13" cy="10"/>
              </a:xfrm>
              <a:custGeom>
                <a:avLst/>
                <a:gdLst>
                  <a:gd name="T0" fmla="*/ 3 w 5"/>
                  <a:gd name="T1" fmla="*/ 4 h 4"/>
                  <a:gd name="T2" fmla="*/ 3 w 5"/>
                  <a:gd name="T3" fmla="*/ 0 h 4"/>
                  <a:gd name="T4" fmla="*/ 3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3" y="4"/>
                    </a:moveTo>
                    <a:cubicBezTo>
                      <a:pt x="5" y="4"/>
                      <a:pt x="5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0" name="Freeform 659"/>
              <p:cNvSpPr/>
              <p:nvPr/>
            </p:nvSpPr>
            <p:spPr bwMode="auto">
              <a:xfrm>
                <a:off x="-781" y="670"/>
                <a:ext cx="13" cy="11"/>
              </a:xfrm>
              <a:custGeom>
                <a:avLst/>
                <a:gdLst>
                  <a:gd name="T0" fmla="*/ 2 w 5"/>
                  <a:gd name="T1" fmla="*/ 4 h 4"/>
                  <a:gd name="T2" fmla="*/ 2 w 5"/>
                  <a:gd name="T3" fmla="*/ 0 h 4"/>
                  <a:gd name="T4" fmla="*/ 2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1" name="Freeform 660"/>
              <p:cNvSpPr/>
              <p:nvPr/>
            </p:nvSpPr>
            <p:spPr bwMode="auto">
              <a:xfrm>
                <a:off x="-741" y="686"/>
                <a:ext cx="13" cy="8"/>
              </a:xfrm>
              <a:custGeom>
                <a:avLst/>
                <a:gdLst>
                  <a:gd name="T0" fmla="*/ 2 w 5"/>
                  <a:gd name="T1" fmla="*/ 3 h 3"/>
                  <a:gd name="T2" fmla="*/ 2 w 5"/>
                  <a:gd name="T3" fmla="*/ 0 h 3"/>
                  <a:gd name="T4" fmla="*/ 2 w 5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2" y="3"/>
                    </a:moveTo>
                    <a:cubicBezTo>
                      <a:pt x="5" y="3"/>
                      <a:pt x="5" y="0"/>
                      <a:pt x="2" y="0"/>
                    </a:cubicBezTo>
                    <a:cubicBezTo>
                      <a:pt x="0" y="0"/>
                      <a:pt x="0" y="3"/>
                      <a:pt x="2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2" name="Freeform 661"/>
              <p:cNvSpPr/>
              <p:nvPr/>
            </p:nvSpPr>
            <p:spPr bwMode="auto">
              <a:xfrm>
                <a:off x="-755" y="726"/>
                <a:ext cx="11" cy="11"/>
              </a:xfrm>
              <a:custGeom>
                <a:avLst/>
                <a:gdLst>
                  <a:gd name="T0" fmla="*/ 2 w 4"/>
                  <a:gd name="T1" fmla="*/ 4 h 4"/>
                  <a:gd name="T2" fmla="*/ 2 w 4"/>
                  <a:gd name="T3" fmla="*/ 0 h 4"/>
                  <a:gd name="T4" fmla="*/ 2 w 4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2" y="4"/>
                    </a:moveTo>
                    <a:cubicBezTo>
                      <a:pt x="4" y="4"/>
                      <a:pt x="4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3" name="Freeform 662"/>
              <p:cNvSpPr/>
              <p:nvPr/>
            </p:nvSpPr>
            <p:spPr bwMode="auto">
              <a:xfrm>
                <a:off x="-800" y="731"/>
                <a:ext cx="13" cy="11"/>
              </a:xfrm>
              <a:custGeom>
                <a:avLst/>
                <a:gdLst>
                  <a:gd name="T0" fmla="*/ 2 w 5"/>
                  <a:gd name="T1" fmla="*/ 4 h 4"/>
                  <a:gd name="T2" fmla="*/ 2 w 5"/>
                  <a:gd name="T3" fmla="*/ 0 h 4"/>
                  <a:gd name="T4" fmla="*/ 2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4" name="Freeform 663"/>
              <p:cNvSpPr/>
              <p:nvPr/>
            </p:nvSpPr>
            <p:spPr bwMode="auto">
              <a:xfrm>
                <a:off x="-784" y="758"/>
                <a:ext cx="13" cy="11"/>
              </a:xfrm>
              <a:custGeom>
                <a:avLst/>
                <a:gdLst>
                  <a:gd name="T0" fmla="*/ 2 w 5"/>
                  <a:gd name="T1" fmla="*/ 4 h 4"/>
                  <a:gd name="T2" fmla="*/ 2 w 5"/>
                  <a:gd name="T3" fmla="*/ 0 h 4"/>
                  <a:gd name="T4" fmla="*/ 2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5" name="Freeform 664"/>
              <p:cNvSpPr/>
              <p:nvPr/>
            </p:nvSpPr>
            <p:spPr bwMode="auto">
              <a:xfrm>
                <a:off x="-765" y="758"/>
                <a:ext cx="18" cy="19"/>
              </a:xfrm>
              <a:custGeom>
                <a:avLst/>
                <a:gdLst>
                  <a:gd name="T0" fmla="*/ 2 w 7"/>
                  <a:gd name="T1" fmla="*/ 4 h 7"/>
                  <a:gd name="T2" fmla="*/ 2 w 7"/>
                  <a:gd name="T3" fmla="*/ 5 h 7"/>
                  <a:gd name="T4" fmla="*/ 5 w 7"/>
                  <a:gd name="T5" fmla="*/ 2 h 7"/>
                  <a:gd name="T6" fmla="*/ 4 w 7"/>
                  <a:gd name="T7" fmla="*/ 1 h 7"/>
                  <a:gd name="T8" fmla="*/ 2 w 7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2" y="4"/>
                    </a:moveTo>
                    <a:cubicBezTo>
                      <a:pt x="2" y="4"/>
                      <a:pt x="2" y="5"/>
                      <a:pt x="2" y="5"/>
                    </a:cubicBezTo>
                    <a:cubicBezTo>
                      <a:pt x="4" y="7"/>
                      <a:pt x="7" y="4"/>
                      <a:pt x="5" y="2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6" name="Freeform 665"/>
              <p:cNvSpPr/>
              <p:nvPr/>
            </p:nvSpPr>
            <p:spPr bwMode="auto">
              <a:xfrm>
                <a:off x="-741" y="745"/>
                <a:ext cx="13" cy="10"/>
              </a:xfrm>
              <a:custGeom>
                <a:avLst/>
                <a:gdLst>
                  <a:gd name="T0" fmla="*/ 2 w 5"/>
                  <a:gd name="T1" fmla="*/ 4 h 4"/>
                  <a:gd name="T2" fmla="*/ 2 w 5"/>
                  <a:gd name="T3" fmla="*/ 0 h 4"/>
                  <a:gd name="T4" fmla="*/ 2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7" name="Freeform 666"/>
              <p:cNvSpPr/>
              <p:nvPr/>
            </p:nvSpPr>
            <p:spPr bwMode="auto">
              <a:xfrm>
                <a:off x="-744" y="729"/>
                <a:ext cx="13" cy="8"/>
              </a:xfrm>
              <a:custGeom>
                <a:avLst/>
                <a:gdLst>
                  <a:gd name="T0" fmla="*/ 3 w 5"/>
                  <a:gd name="T1" fmla="*/ 3 h 3"/>
                  <a:gd name="T2" fmla="*/ 3 w 5"/>
                  <a:gd name="T3" fmla="*/ 0 h 3"/>
                  <a:gd name="T4" fmla="*/ 3 w 5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3" y="3"/>
                    </a:moveTo>
                    <a:cubicBezTo>
                      <a:pt x="5" y="3"/>
                      <a:pt x="5" y="0"/>
                      <a:pt x="3" y="0"/>
                    </a:cubicBezTo>
                    <a:cubicBezTo>
                      <a:pt x="0" y="0"/>
                      <a:pt x="0" y="3"/>
                      <a:pt x="3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8" name="Freeform 667"/>
              <p:cNvSpPr/>
              <p:nvPr/>
            </p:nvSpPr>
            <p:spPr bwMode="auto">
              <a:xfrm>
                <a:off x="-771" y="729"/>
                <a:ext cx="14" cy="10"/>
              </a:xfrm>
              <a:custGeom>
                <a:avLst/>
                <a:gdLst>
                  <a:gd name="T0" fmla="*/ 3 w 5"/>
                  <a:gd name="T1" fmla="*/ 4 h 4"/>
                  <a:gd name="T2" fmla="*/ 3 w 5"/>
                  <a:gd name="T3" fmla="*/ 0 h 4"/>
                  <a:gd name="T4" fmla="*/ 3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3" y="4"/>
                    </a:moveTo>
                    <a:cubicBezTo>
                      <a:pt x="5" y="4"/>
                      <a:pt x="5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9" name="Freeform 668"/>
              <p:cNvSpPr/>
              <p:nvPr/>
            </p:nvSpPr>
            <p:spPr bwMode="auto">
              <a:xfrm>
                <a:off x="-792" y="721"/>
                <a:ext cx="13" cy="10"/>
              </a:xfrm>
              <a:custGeom>
                <a:avLst/>
                <a:gdLst>
                  <a:gd name="T0" fmla="*/ 3 w 5"/>
                  <a:gd name="T1" fmla="*/ 4 h 4"/>
                  <a:gd name="T2" fmla="*/ 3 w 5"/>
                  <a:gd name="T3" fmla="*/ 0 h 4"/>
                  <a:gd name="T4" fmla="*/ 3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3" y="4"/>
                    </a:moveTo>
                    <a:cubicBezTo>
                      <a:pt x="5" y="4"/>
                      <a:pt x="5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0" name="Freeform 669"/>
              <p:cNvSpPr/>
              <p:nvPr/>
            </p:nvSpPr>
            <p:spPr bwMode="auto">
              <a:xfrm>
                <a:off x="-760" y="721"/>
                <a:ext cx="16" cy="8"/>
              </a:xfrm>
              <a:custGeom>
                <a:avLst/>
                <a:gdLst>
                  <a:gd name="T0" fmla="*/ 2 w 6"/>
                  <a:gd name="T1" fmla="*/ 3 h 3"/>
                  <a:gd name="T2" fmla="*/ 3 w 6"/>
                  <a:gd name="T3" fmla="*/ 3 h 3"/>
                  <a:gd name="T4" fmla="*/ 3 w 6"/>
                  <a:gd name="T5" fmla="*/ 0 h 3"/>
                  <a:gd name="T6" fmla="*/ 2 w 6"/>
                  <a:gd name="T7" fmla="*/ 0 h 3"/>
                  <a:gd name="T8" fmla="*/ 2 w 6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2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6" y="3"/>
                      <a:pt x="6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0" y="0"/>
                      <a:pt x="0" y="3"/>
                      <a:pt x="2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1" name="Freeform 670"/>
              <p:cNvSpPr/>
              <p:nvPr/>
            </p:nvSpPr>
            <p:spPr bwMode="auto">
              <a:xfrm>
                <a:off x="-741" y="713"/>
                <a:ext cx="13" cy="10"/>
              </a:xfrm>
              <a:custGeom>
                <a:avLst/>
                <a:gdLst>
                  <a:gd name="T0" fmla="*/ 2 w 5"/>
                  <a:gd name="T1" fmla="*/ 4 h 4"/>
                  <a:gd name="T2" fmla="*/ 2 w 5"/>
                  <a:gd name="T3" fmla="*/ 0 h 4"/>
                  <a:gd name="T4" fmla="*/ 2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2" name="Freeform 671"/>
              <p:cNvSpPr/>
              <p:nvPr/>
            </p:nvSpPr>
            <p:spPr bwMode="auto">
              <a:xfrm>
                <a:off x="-803" y="801"/>
                <a:ext cx="14" cy="11"/>
              </a:xfrm>
              <a:custGeom>
                <a:avLst/>
                <a:gdLst>
                  <a:gd name="T0" fmla="*/ 2 w 5"/>
                  <a:gd name="T1" fmla="*/ 4 h 4"/>
                  <a:gd name="T2" fmla="*/ 2 w 5"/>
                  <a:gd name="T3" fmla="*/ 0 h 4"/>
                  <a:gd name="T4" fmla="*/ 2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3" name="Freeform 672"/>
              <p:cNvSpPr/>
              <p:nvPr/>
            </p:nvSpPr>
            <p:spPr bwMode="auto">
              <a:xfrm>
                <a:off x="-800" y="761"/>
                <a:ext cx="19" cy="19"/>
              </a:xfrm>
              <a:custGeom>
                <a:avLst/>
                <a:gdLst>
                  <a:gd name="T0" fmla="*/ 2 w 7"/>
                  <a:gd name="T1" fmla="*/ 5 h 7"/>
                  <a:gd name="T2" fmla="*/ 2 w 7"/>
                  <a:gd name="T3" fmla="*/ 6 h 7"/>
                  <a:gd name="T4" fmla="*/ 5 w 7"/>
                  <a:gd name="T5" fmla="*/ 3 h 7"/>
                  <a:gd name="T6" fmla="*/ 4 w 7"/>
                  <a:gd name="T7" fmla="*/ 2 h 7"/>
                  <a:gd name="T8" fmla="*/ 2 w 7"/>
                  <a:gd name="T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2" y="5"/>
                    </a:moveTo>
                    <a:cubicBezTo>
                      <a:pt x="2" y="5"/>
                      <a:pt x="2" y="5"/>
                      <a:pt x="2" y="6"/>
                    </a:cubicBezTo>
                    <a:cubicBezTo>
                      <a:pt x="4" y="7"/>
                      <a:pt x="7" y="5"/>
                      <a:pt x="5" y="3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2" y="0"/>
                      <a:pt x="0" y="3"/>
                      <a:pt x="2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4" name="Freeform 673"/>
              <p:cNvSpPr/>
              <p:nvPr/>
            </p:nvSpPr>
            <p:spPr bwMode="auto">
              <a:xfrm>
                <a:off x="-787" y="785"/>
                <a:ext cx="24" cy="24"/>
              </a:xfrm>
              <a:custGeom>
                <a:avLst/>
                <a:gdLst>
                  <a:gd name="T0" fmla="*/ 2 w 9"/>
                  <a:gd name="T1" fmla="*/ 5 h 9"/>
                  <a:gd name="T2" fmla="*/ 4 w 9"/>
                  <a:gd name="T3" fmla="*/ 7 h 9"/>
                  <a:gd name="T4" fmla="*/ 7 w 9"/>
                  <a:gd name="T5" fmla="*/ 5 h 9"/>
                  <a:gd name="T6" fmla="*/ 5 w 9"/>
                  <a:gd name="T7" fmla="*/ 2 h 9"/>
                  <a:gd name="T8" fmla="*/ 2 w 9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2" y="5"/>
                    </a:moveTo>
                    <a:cubicBezTo>
                      <a:pt x="3" y="6"/>
                      <a:pt x="3" y="6"/>
                      <a:pt x="4" y="7"/>
                    </a:cubicBezTo>
                    <a:cubicBezTo>
                      <a:pt x="6" y="9"/>
                      <a:pt x="9" y="6"/>
                      <a:pt x="7" y="5"/>
                    </a:cubicBezTo>
                    <a:cubicBezTo>
                      <a:pt x="6" y="4"/>
                      <a:pt x="5" y="3"/>
                      <a:pt x="5" y="2"/>
                    </a:cubicBezTo>
                    <a:cubicBezTo>
                      <a:pt x="3" y="0"/>
                      <a:pt x="0" y="3"/>
                      <a:pt x="2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5" name="Freeform 674"/>
              <p:cNvSpPr/>
              <p:nvPr/>
            </p:nvSpPr>
            <p:spPr bwMode="auto">
              <a:xfrm>
                <a:off x="-741" y="804"/>
                <a:ext cx="13" cy="10"/>
              </a:xfrm>
              <a:custGeom>
                <a:avLst/>
                <a:gdLst>
                  <a:gd name="T0" fmla="*/ 2 w 5"/>
                  <a:gd name="T1" fmla="*/ 4 h 4"/>
                  <a:gd name="T2" fmla="*/ 2 w 5"/>
                  <a:gd name="T3" fmla="*/ 0 h 4"/>
                  <a:gd name="T4" fmla="*/ 2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6" name="Freeform 675"/>
              <p:cNvSpPr/>
              <p:nvPr/>
            </p:nvSpPr>
            <p:spPr bwMode="auto">
              <a:xfrm>
                <a:off x="-747" y="790"/>
                <a:ext cx="14" cy="11"/>
              </a:xfrm>
              <a:custGeom>
                <a:avLst/>
                <a:gdLst>
                  <a:gd name="T0" fmla="*/ 3 w 5"/>
                  <a:gd name="T1" fmla="*/ 4 h 4"/>
                  <a:gd name="T2" fmla="*/ 3 w 5"/>
                  <a:gd name="T3" fmla="*/ 0 h 4"/>
                  <a:gd name="T4" fmla="*/ 3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3" y="4"/>
                    </a:moveTo>
                    <a:cubicBezTo>
                      <a:pt x="5" y="4"/>
                      <a:pt x="5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7" name="Freeform 676"/>
              <p:cNvSpPr/>
              <p:nvPr/>
            </p:nvSpPr>
            <p:spPr bwMode="auto">
              <a:xfrm>
                <a:off x="-760" y="780"/>
                <a:ext cx="13" cy="10"/>
              </a:xfrm>
              <a:custGeom>
                <a:avLst/>
                <a:gdLst>
                  <a:gd name="T0" fmla="*/ 2 w 5"/>
                  <a:gd name="T1" fmla="*/ 4 h 4"/>
                  <a:gd name="T2" fmla="*/ 2 w 5"/>
                  <a:gd name="T3" fmla="*/ 0 h 4"/>
                  <a:gd name="T4" fmla="*/ 2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8" name="Freeform 677"/>
              <p:cNvSpPr/>
              <p:nvPr/>
            </p:nvSpPr>
            <p:spPr bwMode="auto">
              <a:xfrm>
                <a:off x="-771" y="790"/>
                <a:ext cx="14" cy="11"/>
              </a:xfrm>
              <a:custGeom>
                <a:avLst/>
                <a:gdLst>
                  <a:gd name="T0" fmla="*/ 3 w 5"/>
                  <a:gd name="T1" fmla="*/ 4 h 4"/>
                  <a:gd name="T2" fmla="*/ 3 w 5"/>
                  <a:gd name="T3" fmla="*/ 0 h 4"/>
                  <a:gd name="T4" fmla="*/ 3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3" y="4"/>
                    </a:moveTo>
                    <a:cubicBezTo>
                      <a:pt x="5" y="4"/>
                      <a:pt x="5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9" name="Freeform 678"/>
              <p:cNvSpPr/>
              <p:nvPr/>
            </p:nvSpPr>
            <p:spPr bwMode="auto">
              <a:xfrm>
                <a:off x="-747" y="774"/>
                <a:ext cx="14" cy="8"/>
              </a:xfrm>
              <a:custGeom>
                <a:avLst/>
                <a:gdLst>
                  <a:gd name="T0" fmla="*/ 2 w 5"/>
                  <a:gd name="T1" fmla="*/ 3 h 3"/>
                  <a:gd name="T2" fmla="*/ 2 w 5"/>
                  <a:gd name="T3" fmla="*/ 0 h 3"/>
                  <a:gd name="T4" fmla="*/ 2 w 5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2" y="3"/>
                    </a:moveTo>
                    <a:cubicBezTo>
                      <a:pt x="5" y="3"/>
                      <a:pt x="5" y="0"/>
                      <a:pt x="2" y="0"/>
                    </a:cubicBezTo>
                    <a:cubicBezTo>
                      <a:pt x="0" y="0"/>
                      <a:pt x="0" y="3"/>
                      <a:pt x="2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80" name="Freeform 679"/>
              <p:cNvSpPr/>
              <p:nvPr/>
            </p:nvSpPr>
            <p:spPr bwMode="auto">
              <a:xfrm>
                <a:off x="-312" y="170"/>
                <a:ext cx="43" cy="37"/>
              </a:xfrm>
              <a:custGeom>
                <a:avLst/>
                <a:gdLst>
                  <a:gd name="T0" fmla="*/ 12 w 16"/>
                  <a:gd name="T1" fmla="*/ 2 h 14"/>
                  <a:gd name="T2" fmla="*/ 2 w 16"/>
                  <a:gd name="T3" fmla="*/ 10 h 14"/>
                  <a:gd name="T4" fmla="*/ 5 w 16"/>
                  <a:gd name="T5" fmla="*/ 12 h 14"/>
                  <a:gd name="T6" fmla="*/ 13 w 16"/>
                  <a:gd name="T7" fmla="*/ 5 h 14"/>
                  <a:gd name="T8" fmla="*/ 12 w 16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12" y="2"/>
                    </a:moveTo>
                    <a:cubicBezTo>
                      <a:pt x="8" y="4"/>
                      <a:pt x="4" y="7"/>
                      <a:pt x="2" y="10"/>
                    </a:cubicBezTo>
                    <a:cubicBezTo>
                      <a:pt x="0" y="12"/>
                      <a:pt x="3" y="14"/>
                      <a:pt x="5" y="12"/>
                    </a:cubicBezTo>
                    <a:cubicBezTo>
                      <a:pt x="7" y="9"/>
                      <a:pt x="10" y="7"/>
                      <a:pt x="13" y="5"/>
                    </a:cubicBezTo>
                    <a:cubicBezTo>
                      <a:pt x="16" y="4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81" name="Freeform 680"/>
              <p:cNvSpPr/>
              <p:nvPr/>
            </p:nvSpPr>
            <p:spPr bwMode="auto">
              <a:xfrm>
                <a:off x="-312" y="167"/>
                <a:ext cx="64" cy="64"/>
              </a:xfrm>
              <a:custGeom>
                <a:avLst/>
                <a:gdLst>
                  <a:gd name="T0" fmla="*/ 20 w 24"/>
                  <a:gd name="T1" fmla="*/ 2 h 24"/>
                  <a:gd name="T2" fmla="*/ 2 w 24"/>
                  <a:gd name="T3" fmla="*/ 20 h 24"/>
                  <a:gd name="T4" fmla="*/ 5 w 24"/>
                  <a:gd name="T5" fmla="*/ 23 h 24"/>
                  <a:gd name="T6" fmla="*/ 22 w 24"/>
                  <a:gd name="T7" fmla="*/ 5 h 24"/>
                  <a:gd name="T8" fmla="*/ 20 w 24"/>
                  <a:gd name="T9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20" y="2"/>
                    </a:moveTo>
                    <a:cubicBezTo>
                      <a:pt x="14" y="8"/>
                      <a:pt x="7" y="14"/>
                      <a:pt x="2" y="20"/>
                    </a:cubicBezTo>
                    <a:cubicBezTo>
                      <a:pt x="0" y="22"/>
                      <a:pt x="3" y="24"/>
                      <a:pt x="5" y="23"/>
                    </a:cubicBezTo>
                    <a:cubicBezTo>
                      <a:pt x="10" y="16"/>
                      <a:pt x="17" y="11"/>
                      <a:pt x="22" y="5"/>
                    </a:cubicBezTo>
                    <a:cubicBezTo>
                      <a:pt x="24" y="3"/>
                      <a:pt x="21" y="0"/>
                      <a:pt x="20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82" name="Freeform 681"/>
              <p:cNvSpPr/>
              <p:nvPr/>
            </p:nvSpPr>
            <p:spPr bwMode="auto">
              <a:xfrm>
                <a:off x="-315" y="175"/>
                <a:ext cx="83" cy="83"/>
              </a:xfrm>
              <a:custGeom>
                <a:avLst/>
                <a:gdLst>
                  <a:gd name="T0" fmla="*/ 26 w 31"/>
                  <a:gd name="T1" fmla="*/ 2 h 31"/>
                  <a:gd name="T2" fmla="*/ 1 w 31"/>
                  <a:gd name="T3" fmla="*/ 27 h 31"/>
                  <a:gd name="T4" fmla="*/ 4 w 31"/>
                  <a:gd name="T5" fmla="*/ 29 h 31"/>
                  <a:gd name="T6" fmla="*/ 29 w 31"/>
                  <a:gd name="T7" fmla="*/ 4 h 31"/>
                  <a:gd name="T8" fmla="*/ 26 w 31"/>
                  <a:gd name="T9" fmla="*/ 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1">
                    <a:moveTo>
                      <a:pt x="26" y="2"/>
                    </a:moveTo>
                    <a:cubicBezTo>
                      <a:pt x="17" y="9"/>
                      <a:pt x="8" y="18"/>
                      <a:pt x="1" y="27"/>
                    </a:cubicBezTo>
                    <a:cubicBezTo>
                      <a:pt x="0" y="29"/>
                      <a:pt x="3" y="31"/>
                      <a:pt x="4" y="29"/>
                    </a:cubicBezTo>
                    <a:cubicBezTo>
                      <a:pt x="11" y="20"/>
                      <a:pt x="20" y="12"/>
                      <a:pt x="29" y="4"/>
                    </a:cubicBezTo>
                    <a:cubicBezTo>
                      <a:pt x="31" y="3"/>
                      <a:pt x="28" y="0"/>
                      <a:pt x="26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83" name="Freeform 682"/>
              <p:cNvSpPr/>
              <p:nvPr/>
            </p:nvSpPr>
            <p:spPr bwMode="auto">
              <a:xfrm>
                <a:off x="-315" y="178"/>
                <a:ext cx="102" cy="96"/>
              </a:xfrm>
              <a:custGeom>
                <a:avLst/>
                <a:gdLst>
                  <a:gd name="T0" fmla="*/ 34 w 38"/>
                  <a:gd name="T1" fmla="*/ 1 h 36"/>
                  <a:gd name="T2" fmla="*/ 1 w 38"/>
                  <a:gd name="T3" fmla="*/ 31 h 36"/>
                  <a:gd name="T4" fmla="*/ 4 w 38"/>
                  <a:gd name="T5" fmla="*/ 34 h 36"/>
                  <a:gd name="T6" fmla="*/ 36 w 38"/>
                  <a:gd name="T7" fmla="*/ 4 h 36"/>
                  <a:gd name="T8" fmla="*/ 34 w 38"/>
                  <a:gd name="T9" fmla="*/ 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6">
                    <a:moveTo>
                      <a:pt x="34" y="1"/>
                    </a:moveTo>
                    <a:cubicBezTo>
                      <a:pt x="23" y="11"/>
                      <a:pt x="12" y="21"/>
                      <a:pt x="1" y="31"/>
                    </a:cubicBezTo>
                    <a:cubicBezTo>
                      <a:pt x="0" y="33"/>
                      <a:pt x="2" y="36"/>
                      <a:pt x="4" y="34"/>
                    </a:cubicBezTo>
                    <a:cubicBezTo>
                      <a:pt x="15" y="24"/>
                      <a:pt x="26" y="14"/>
                      <a:pt x="36" y="4"/>
                    </a:cubicBezTo>
                    <a:cubicBezTo>
                      <a:pt x="38" y="2"/>
                      <a:pt x="35" y="0"/>
                      <a:pt x="34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84" name="Freeform 683"/>
              <p:cNvSpPr/>
              <p:nvPr/>
            </p:nvSpPr>
            <p:spPr bwMode="auto">
              <a:xfrm>
                <a:off x="-309" y="207"/>
                <a:ext cx="85" cy="80"/>
              </a:xfrm>
              <a:custGeom>
                <a:avLst/>
                <a:gdLst>
                  <a:gd name="T0" fmla="*/ 28 w 32"/>
                  <a:gd name="T1" fmla="*/ 2 h 30"/>
                  <a:gd name="T2" fmla="*/ 2 w 32"/>
                  <a:gd name="T3" fmla="*/ 26 h 30"/>
                  <a:gd name="T4" fmla="*/ 4 w 32"/>
                  <a:gd name="T5" fmla="*/ 28 h 30"/>
                  <a:gd name="T6" fmla="*/ 30 w 32"/>
                  <a:gd name="T7" fmla="*/ 5 h 30"/>
                  <a:gd name="T8" fmla="*/ 28 w 32"/>
                  <a:gd name="T9" fmla="*/ 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0">
                    <a:moveTo>
                      <a:pt x="28" y="2"/>
                    </a:moveTo>
                    <a:cubicBezTo>
                      <a:pt x="19" y="9"/>
                      <a:pt x="11" y="18"/>
                      <a:pt x="2" y="26"/>
                    </a:cubicBezTo>
                    <a:cubicBezTo>
                      <a:pt x="0" y="27"/>
                      <a:pt x="3" y="30"/>
                      <a:pt x="4" y="28"/>
                    </a:cubicBezTo>
                    <a:cubicBezTo>
                      <a:pt x="13" y="20"/>
                      <a:pt x="21" y="12"/>
                      <a:pt x="30" y="5"/>
                    </a:cubicBezTo>
                    <a:cubicBezTo>
                      <a:pt x="32" y="3"/>
                      <a:pt x="30" y="0"/>
                      <a:pt x="28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85" name="Freeform 684"/>
              <p:cNvSpPr/>
              <p:nvPr/>
            </p:nvSpPr>
            <p:spPr bwMode="auto">
              <a:xfrm>
                <a:off x="-317" y="231"/>
                <a:ext cx="93" cy="86"/>
              </a:xfrm>
              <a:custGeom>
                <a:avLst/>
                <a:gdLst>
                  <a:gd name="T0" fmla="*/ 31 w 35"/>
                  <a:gd name="T1" fmla="*/ 2 h 32"/>
                  <a:gd name="T2" fmla="*/ 2 w 35"/>
                  <a:gd name="T3" fmla="*/ 27 h 32"/>
                  <a:gd name="T4" fmla="*/ 4 w 35"/>
                  <a:gd name="T5" fmla="*/ 30 h 32"/>
                  <a:gd name="T6" fmla="*/ 34 w 35"/>
                  <a:gd name="T7" fmla="*/ 5 h 32"/>
                  <a:gd name="T8" fmla="*/ 31 w 35"/>
                  <a:gd name="T9" fmla="*/ 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2">
                    <a:moveTo>
                      <a:pt x="31" y="2"/>
                    </a:moveTo>
                    <a:cubicBezTo>
                      <a:pt x="21" y="11"/>
                      <a:pt x="12" y="19"/>
                      <a:pt x="2" y="27"/>
                    </a:cubicBezTo>
                    <a:cubicBezTo>
                      <a:pt x="0" y="29"/>
                      <a:pt x="2" y="32"/>
                      <a:pt x="4" y="30"/>
                    </a:cubicBezTo>
                    <a:cubicBezTo>
                      <a:pt x="15" y="22"/>
                      <a:pt x="24" y="13"/>
                      <a:pt x="34" y="5"/>
                    </a:cubicBezTo>
                    <a:cubicBezTo>
                      <a:pt x="35" y="3"/>
                      <a:pt x="33" y="0"/>
                      <a:pt x="3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86" name="Freeform 685"/>
              <p:cNvSpPr/>
              <p:nvPr/>
            </p:nvSpPr>
            <p:spPr bwMode="auto">
              <a:xfrm>
                <a:off x="-315" y="258"/>
                <a:ext cx="88" cy="80"/>
              </a:xfrm>
              <a:custGeom>
                <a:avLst/>
                <a:gdLst>
                  <a:gd name="T0" fmla="*/ 28 w 33"/>
                  <a:gd name="T1" fmla="*/ 2 h 30"/>
                  <a:gd name="T2" fmla="*/ 1 w 33"/>
                  <a:gd name="T3" fmla="*/ 26 h 30"/>
                  <a:gd name="T4" fmla="*/ 4 w 33"/>
                  <a:gd name="T5" fmla="*/ 29 h 30"/>
                  <a:gd name="T6" fmla="*/ 31 w 33"/>
                  <a:gd name="T7" fmla="*/ 5 h 30"/>
                  <a:gd name="T8" fmla="*/ 28 w 33"/>
                  <a:gd name="T9" fmla="*/ 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0">
                    <a:moveTo>
                      <a:pt x="28" y="2"/>
                    </a:moveTo>
                    <a:cubicBezTo>
                      <a:pt x="19" y="10"/>
                      <a:pt x="10" y="18"/>
                      <a:pt x="1" y="26"/>
                    </a:cubicBezTo>
                    <a:cubicBezTo>
                      <a:pt x="0" y="27"/>
                      <a:pt x="2" y="30"/>
                      <a:pt x="4" y="29"/>
                    </a:cubicBezTo>
                    <a:cubicBezTo>
                      <a:pt x="13" y="20"/>
                      <a:pt x="22" y="13"/>
                      <a:pt x="31" y="5"/>
                    </a:cubicBezTo>
                    <a:cubicBezTo>
                      <a:pt x="33" y="3"/>
                      <a:pt x="30" y="0"/>
                      <a:pt x="28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87" name="Freeform 686"/>
              <p:cNvSpPr/>
              <p:nvPr/>
            </p:nvSpPr>
            <p:spPr bwMode="auto">
              <a:xfrm>
                <a:off x="-312" y="282"/>
                <a:ext cx="85" cy="78"/>
              </a:xfrm>
              <a:custGeom>
                <a:avLst/>
                <a:gdLst>
                  <a:gd name="T0" fmla="*/ 27 w 32"/>
                  <a:gd name="T1" fmla="*/ 2 h 29"/>
                  <a:gd name="T2" fmla="*/ 2 w 32"/>
                  <a:gd name="T3" fmla="*/ 24 h 29"/>
                  <a:gd name="T4" fmla="*/ 5 w 32"/>
                  <a:gd name="T5" fmla="*/ 27 h 29"/>
                  <a:gd name="T6" fmla="*/ 30 w 32"/>
                  <a:gd name="T7" fmla="*/ 4 h 29"/>
                  <a:gd name="T8" fmla="*/ 27 w 32"/>
                  <a:gd name="T9" fmla="*/ 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29">
                    <a:moveTo>
                      <a:pt x="27" y="2"/>
                    </a:moveTo>
                    <a:cubicBezTo>
                      <a:pt x="20" y="11"/>
                      <a:pt x="9" y="16"/>
                      <a:pt x="2" y="24"/>
                    </a:cubicBezTo>
                    <a:cubicBezTo>
                      <a:pt x="0" y="26"/>
                      <a:pt x="3" y="29"/>
                      <a:pt x="5" y="27"/>
                    </a:cubicBezTo>
                    <a:cubicBezTo>
                      <a:pt x="12" y="18"/>
                      <a:pt x="23" y="13"/>
                      <a:pt x="30" y="4"/>
                    </a:cubicBezTo>
                    <a:cubicBezTo>
                      <a:pt x="32" y="2"/>
                      <a:pt x="28" y="0"/>
                      <a:pt x="27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88" name="Freeform 687"/>
              <p:cNvSpPr/>
              <p:nvPr/>
            </p:nvSpPr>
            <p:spPr bwMode="auto">
              <a:xfrm>
                <a:off x="-309" y="303"/>
                <a:ext cx="82" cy="89"/>
              </a:xfrm>
              <a:custGeom>
                <a:avLst/>
                <a:gdLst>
                  <a:gd name="T0" fmla="*/ 26 w 31"/>
                  <a:gd name="T1" fmla="*/ 2 h 33"/>
                  <a:gd name="T2" fmla="*/ 2 w 31"/>
                  <a:gd name="T3" fmla="*/ 28 h 33"/>
                  <a:gd name="T4" fmla="*/ 4 w 31"/>
                  <a:gd name="T5" fmla="*/ 31 h 33"/>
                  <a:gd name="T6" fmla="*/ 29 w 31"/>
                  <a:gd name="T7" fmla="*/ 5 h 33"/>
                  <a:gd name="T8" fmla="*/ 26 w 31"/>
                  <a:gd name="T9" fmla="*/ 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3">
                    <a:moveTo>
                      <a:pt x="26" y="2"/>
                    </a:moveTo>
                    <a:cubicBezTo>
                      <a:pt x="17" y="9"/>
                      <a:pt x="10" y="19"/>
                      <a:pt x="2" y="28"/>
                    </a:cubicBezTo>
                    <a:cubicBezTo>
                      <a:pt x="0" y="30"/>
                      <a:pt x="3" y="33"/>
                      <a:pt x="4" y="31"/>
                    </a:cubicBezTo>
                    <a:cubicBezTo>
                      <a:pt x="12" y="22"/>
                      <a:pt x="20" y="12"/>
                      <a:pt x="29" y="5"/>
                    </a:cubicBezTo>
                    <a:cubicBezTo>
                      <a:pt x="31" y="3"/>
                      <a:pt x="28" y="0"/>
                      <a:pt x="26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89" name="Freeform 688"/>
              <p:cNvSpPr/>
              <p:nvPr/>
            </p:nvSpPr>
            <p:spPr bwMode="auto">
              <a:xfrm>
                <a:off x="-320" y="327"/>
                <a:ext cx="93" cy="91"/>
              </a:xfrm>
              <a:custGeom>
                <a:avLst/>
                <a:gdLst>
                  <a:gd name="T0" fmla="*/ 30 w 35"/>
                  <a:gd name="T1" fmla="*/ 1 h 34"/>
                  <a:gd name="T2" fmla="*/ 2 w 35"/>
                  <a:gd name="T3" fmla="*/ 29 h 34"/>
                  <a:gd name="T4" fmla="*/ 5 w 35"/>
                  <a:gd name="T5" fmla="*/ 32 h 34"/>
                  <a:gd name="T6" fmla="*/ 33 w 35"/>
                  <a:gd name="T7" fmla="*/ 4 h 34"/>
                  <a:gd name="T8" fmla="*/ 30 w 35"/>
                  <a:gd name="T9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4">
                    <a:moveTo>
                      <a:pt x="30" y="1"/>
                    </a:moveTo>
                    <a:cubicBezTo>
                      <a:pt x="20" y="10"/>
                      <a:pt x="10" y="19"/>
                      <a:pt x="2" y="29"/>
                    </a:cubicBezTo>
                    <a:cubicBezTo>
                      <a:pt x="0" y="31"/>
                      <a:pt x="3" y="34"/>
                      <a:pt x="5" y="32"/>
                    </a:cubicBezTo>
                    <a:cubicBezTo>
                      <a:pt x="13" y="22"/>
                      <a:pt x="23" y="12"/>
                      <a:pt x="33" y="4"/>
                    </a:cubicBezTo>
                    <a:cubicBezTo>
                      <a:pt x="35" y="3"/>
                      <a:pt x="32" y="0"/>
                      <a:pt x="30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0" name="Freeform 689"/>
              <p:cNvSpPr/>
              <p:nvPr/>
            </p:nvSpPr>
            <p:spPr bwMode="auto">
              <a:xfrm>
                <a:off x="-312" y="352"/>
                <a:ext cx="85" cy="77"/>
              </a:xfrm>
              <a:custGeom>
                <a:avLst/>
                <a:gdLst>
                  <a:gd name="T0" fmla="*/ 27 w 32"/>
                  <a:gd name="T1" fmla="*/ 2 h 29"/>
                  <a:gd name="T2" fmla="*/ 2 w 32"/>
                  <a:gd name="T3" fmla="*/ 25 h 29"/>
                  <a:gd name="T4" fmla="*/ 5 w 32"/>
                  <a:gd name="T5" fmla="*/ 27 h 29"/>
                  <a:gd name="T6" fmla="*/ 30 w 32"/>
                  <a:gd name="T7" fmla="*/ 4 h 29"/>
                  <a:gd name="T8" fmla="*/ 27 w 32"/>
                  <a:gd name="T9" fmla="*/ 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29">
                    <a:moveTo>
                      <a:pt x="27" y="2"/>
                    </a:moveTo>
                    <a:cubicBezTo>
                      <a:pt x="19" y="9"/>
                      <a:pt x="10" y="16"/>
                      <a:pt x="2" y="25"/>
                    </a:cubicBezTo>
                    <a:cubicBezTo>
                      <a:pt x="0" y="26"/>
                      <a:pt x="3" y="29"/>
                      <a:pt x="5" y="27"/>
                    </a:cubicBezTo>
                    <a:cubicBezTo>
                      <a:pt x="12" y="19"/>
                      <a:pt x="21" y="12"/>
                      <a:pt x="30" y="4"/>
                    </a:cubicBezTo>
                    <a:cubicBezTo>
                      <a:pt x="32" y="3"/>
                      <a:pt x="29" y="0"/>
                      <a:pt x="27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1" name="Freeform 690"/>
              <p:cNvSpPr/>
              <p:nvPr/>
            </p:nvSpPr>
            <p:spPr bwMode="auto">
              <a:xfrm>
                <a:off x="-317" y="373"/>
                <a:ext cx="90" cy="88"/>
              </a:xfrm>
              <a:custGeom>
                <a:avLst/>
                <a:gdLst>
                  <a:gd name="T0" fmla="*/ 30 w 34"/>
                  <a:gd name="T1" fmla="*/ 2 h 33"/>
                  <a:gd name="T2" fmla="*/ 2 w 34"/>
                  <a:gd name="T3" fmla="*/ 28 h 33"/>
                  <a:gd name="T4" fmla="*/ 4 w 34"/>
                  <a:gd name="T5" fmla="*/ 31 h 33"/>
                  <a:gd name="T6" fmla="*/ 32 w 34"/>
                  <a:gd name="T7" fmla="*/ 5 h 33"/>
                  <a:gd name="T8" fmla="*/ 30 w 34"/>
                  <a:gd name="T9" fmla="*/ 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3">
                    <a:moveTo>
                      <a:pt x="30" y="2"/>
                    </a:moveTo>
                    <a:cubicBezTo>
                      <a:pt x="19" y="9"/>
                      <a:pt x="11" y="19"/>
                      <a:pt x="2" y="28"/>
                    </a:cubicBezTo>
                    <a:cubicBezTo>
                      <a:pt x="0" y="30"/>
                      <a:pt x="3" y="33"/>
                      <a:pt x="4" y="31"/>
                    </a:cubicBezTo>
                    <a:cubicBezTo>
                      <a:pt x="13" y="22"/>
                      <a:pt x="21" y="12"/>
                      <a:pt x="32" y="5"/>
                    </a:cubicBezTo>
                    <a:cubicBezTo>
                      <a:pt x="34" y="4"/>
                      <a:pt x="33" y="0"/>
                      <a:pt x="30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2" name="Freeform 691"/>
              <p:cNvSpPr/>
              <p:nvPr/>
            </p:nvSpPr>
            <p:spPr bwMode="auto">
              <a:xfrm>
                <a:off x="-315" y="397"/>
                <a:ext cx="91" cy="88"/>
              </a:xfrm>
              <a:custGeom>
                <a:avLst/>
                <a:gdLst>
                  <a:gd name="T0" fmla="*/ 30 w 34"/>
                  <a:gd name="T1" fmla="*/ 1 h 33"/>
                  <a:gd name="T2" fmla="*/ 1 w 34"/>
                  <a:gd name="T3" fmla="*/ 29 h 33"/>
                  <a:gd name="T4" fmla="*/ 4 w 34"/>
                  <a:gd name="T5" fmla="*/ 31 h 33"/>
                  <a:gd name="T6" fmla="*/ 32 w 34"/>
                  <a:gd name="T7" fmla="*/ 4 h 33"/>
                  <a:gd name="T8" fmla="*/ 30 w 34"/>
                  <a:gd name="T9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3">
                    <a:moveTo>
                      <a:pt x="30" y="1"/>
                    </a:moveTo>
                    <a:cubicBezTo>
                      <a:pt x="18" y="8"/>
                      <a:pt x="9" y="18"/>
                      <a:pt x="1" y="29"/>
                    </a:cubicBezTo>
                    <a:cubicBezTo>
                      <a:pt x="0" y="31"/>
                      <a:pt x="3" y="33"/>
                      <a:pt x="4" y="31"/>
                    </a:cubicBezTo>
                    <a:cubicBezTo>
                      <a:pt x="12" y="21"/>
                      <a:pt x="21" y="11"/>
                      <a:pt x="32" y="4"/>
                    </a:cubicBezTo>
                    <a:cubicBezTo>
                      <a:pt x="34" y="3"/>
                      <a:pt x="32" y="0"/>
                      <a:pt x="30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3" name="Freeform 692"/>
              <p:cNvSpPr/>
              <p:nvPr/>
            </p:nvSpPr>
            <p:spPr bwMode="auto">
              <a:xfrm>
                <a:off x="-312" y="418"/>
                <a:ext cx="85" cy="86"/>
              </a:xfrm>
              <a:custGeom>
                <a:avLst/>
                <a:gdLst>
                  <a:gd name="T0" fmla="*/ 27 w 32"/>
                  <a:gd name="T1" fmla="*/ 2 h 32"/>
                  <a:gd name="T2" fmla="*/ 2 w 32"/>
                  <a:gd name="T3" fmla="*/ 28 h 32"/>
                  <a:gd name="T4" fmla="*/ 5 w 32"/>
                  <a:gd name="T5" fmla="*/ 30 h 32"/>
                  <a:gd name="T6" fmla="*/ 30 w 32"/>
                  <a:gd name="T7" fmla="*/ 5 h 32"/>
                  <a:gd name="T8" fmla="*/ 27 w 32"/>
                  <a:gd name="T9" fmla="*/ 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27" y="2"/>
                    </a:moveTo>
                    <a:cubicBezTo>
                      <a:pt x="18" y="11"/>
                      <a:pt x="9" y="18"/>
                      <a:pt x="2" y="28"/>
                    </a:cubicBezTo>
                    <a:cubicBezTo>
                      <a:pt x="0" y="30"/>
                      <a:pt x="4" y="32"/>
                      <a:pt x="5" y="30"/>
                    </a:cubicBezTo>
                    <a:cubicBezTo>
                      <a:pt x="12" y="20"/>
                      <a:pt x="21" y="13"/>
                      <a:pt x="30" y="5"/>
                    </a:cubicBezTo>
                    <a:cubicBezTo>
                      <a:pt x="32" y="3"/>
                      <a:pt x="29" y="0"/>
                      <a:pt x="27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4" name="Freeform 693"/>
              <p:cNvSpPr/>
              <p:nvPr/>
            </p:nvSpPr>
            <p:spPr bwMode="auto">
              <a:xfrm>
                <a:off x="-309" y="442"/>
                <a:ext cx="85" cy="86"/>
              </a:xfrm>
              <a:custGeom>
                <a:avLst/>
                <a:gdLst>
                  <a:gd name="T0" fmla="*/ 28 w 32"/>
                  <a:gd name="T1" fmla="*/ 1 h 32"/>
                  <a:gd name="T2" fmla="*/ 2 w 32"/>
                  <a:gd name="T3" fmla="*/ 27 h 32"/>
                  <a:gd name="T4" fmla="*/ 4 w 32"/>
                  <a:gd name="T5" fmla="*/ 30 h 32"/>
                  <a:gd name="T6" fmla="*/ 31 w 32"/>
                  <a:gd name="T7" fmla="*/ 4 h 32"/>
                  <a:gd name="T8" fmla="*/ 28 w 32"/>
                  <a:gd name="T9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28" y="1"/>
                    </a:moveTo>
                    <a:cubicBezTo>
                      <a:pt x="18" y="9"/>
                      <a:pt x="10" y="19"/>
                      <a:pt x="2" y="27"/>
                    </a:cubicBezTo>
                    <a:cubicBezTo>
                      <a:pt x="0" y="29"/>
                      <a:pt x="3" y="32"/>
                      <a:pt x="4" y="30"/>
                    </a:cubicBezTo>
                    <a:cubicBezTo>
                      <a:pt x="13" y="21"/>
                      <a:pt x="21" y="12"/>
                      <a:pt x="31" y="4"/>
                    </a:cubicBezTo>
                    <a:cubicBezTo>
                      <a:pt x="32" y="3"/>
                      <a:pt x="30" y="0"/>
                      <a:pt x="28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5" name="Freeform 694"/>
              <p:cNvSpPr/>
              <p:nvPr/>
            </p:nvSpPr>
            <p:spPr bwMode="auto">
              <a:xfrm>
                <a:off x="-309" y="469"/>
                <a:ext cx="82" cy="86"/>
              </a:xfrm>
              <a:custGeom>
                <a:avLst/>
                <a:gdLst>
                  <a:gd name="T0" fmla="*/ 26 w 31"/>
                  <a:gd name="T1" fmla="*/ 1 h 32"/>
                  <a:gd name="T2" fmla="*/ 1 w 31"/>
                  <a:gd name="T3" fmla="*/ 29 h 32"/>
                  <a:gd name="T4" fmla="*/ 5 w 31"/>
                  <a:gd name="T5" fmla="*/ 30 h 32"/>
                  <a:gd name="T6" fmla="*/ 16 w 31"/>
                  <a:gd name="T7" fmla="*/ 16 h 32"/>
                  <a:gd name="T8" fmla="*/ 29 w 31"/>
                  <a:gd name="T9" fmla="*/ 4 h 32"/>
                  <a:gd name="T10" fmla="*/ 26 w 31"/>
                  <a:gd name="T11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32">
                    <a:moveTo>
                      <a:pt x="26" y="1"/>
                    </a:moveTo>
                    <a:cubicBezTo>
                      <a:pt x="18" y="10"/>
                      <a:pt x="5" y="17"/>
                      <a:pt x="1" y="29"/>
                    </a:cubicBezTo>
                    <a:cubicBezTo>
                      <a:pt x="0" y="31"/>
                      <a:pt x="4" y="32"/>
                      <a:pt x="5" y="30"/>
                    </a:cubicBezTo>
                    <a:cubicBezTo>
                      <a:pt x="7" y="24"/>
                      <a:pt x="12" y="20"/>
                      <a:pt x="16" y="16"/>
                    </a:cubicBezTo>
                    <a:cubicBezTo>
                      <a:pt x="20" y="12"/>
                      <a:pt x="25" y="8"/>
                      <a:pt x="29" y="4"/>
                    </a:cubicBezTo>
                    <a:cubicBezTo>
                      <a:pt x="31" y="2"/>
                      <a:pt x="28" y="0"/>
                      <a:pt x="26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6" name="Freeform 695"/>
              <p:cNvSpPr/>
              <p:nvPr/>
            </p:nvSpPr>
            <p:spPr bwMode="auto">
              <a:xfrm>
                <a:off x="-315" y="491"/>
                <a:ext cx="96" cy="91"/>
              </a:xfrm>
              <a:custGeom>
                <a:avLst/>
                <a:gdLst>
                  <a:gd name="T0" fmla="*/ 31 w 36"/>
                  <a:gd name="T1" fmla="*/ 2 h 34"/>
                  <a:gd name="T2" fmla="*/ 1 w 36"/>
                  <a:gd name="T3" fmla="*/ 29 h 34"/>
                  <a:gd name="T4" fmla="*/ 4 w 36"/>
                  <a:gd name="T5" fmla="*/ 32 h 34"/>
                  <a:gd name="T6" fmla="*/ 34 w 36"/>
                  <a:gd name="T7" fmla="*/ 4 h 34"/>
                  <a:gd name="T8" fmla="*/ 31 w 36"/>
                  <a:gd name="T9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4">
                    <a:moveTo>
                      <a:pt x="31" y="2"/>
                    </a:moveTo>
                    <a:cubicBezTo>
                      <a:pt x="21" y="10"/>
                      <a:pt x="11" y="19"/>
                      <a:pt x="1" y="29"/>
                    </a:cubicBezTo>
                    <a:cubicBezTo>
                      <a:pt x="0" y="31"/>
                      <a:pt x="2" y="34"/>
                      <a:pt x="4" y="32"/>
                    </a:cubicBezTo>
                    <a:cubicBezTo>
                      <a:pt x="13" y="22"/>
                      <a:pt x="23" y="13"/>
                      <a:pt x="34" y="4"/>
                    </a:cubicBezTo>
                    <a:cubicBezTo>
                      <a:pt x="36" y="3"/>
                      <a:pt x="33" y="0"/>
                      <a:pt x="3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7" name="Freeform 696"/>
              <p:cNvSpPr/>
              <p:nvPr/>
            </p:nvSpPr>
            <p:spPr bwMode="auto">
              <a:xfrm>
                <a:off x="-312" y="566"/>
                <a:ext cx="13" cy="10"/>
              </a:xfrm>
              <a:custGeom>
                <a:avLst/>
                <a:gdLst>
                  <a:gd name="T0" fmla="*/ 3 w 5"/>
                  <a:gd name="T1" fmla="*/ 4 h 4"/>
                  <a:gd name="T2" fmla="*/ 3 w 5"/>
                  <a:gd name="T3" fmla="*/ 0 h 4"/>
                  <a:gd name="T4" fmla="*/ 3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3" y="4"/>
                    </a:moveTo>
                    <a:cubicBezTo>
                      <a:pt x="5" y="4"/>
                      <a:pt x="5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8" name="Freeform 697"/>
              <p:cNvSpPr/>
              <p:nvPr/>
            </p:nvSpPr>
            <p:spPr bwMode="auto">
              <a:xfrm>
                <a:off x="-309" y="509"/>
                <a:ext cx="90" cy="97"/>
              </a:xfrm>
              <a:custGeom>
                <a:avLst/>
                <a:gdLst>
                  <a:gd name="T0" fmla="*/ 29 w 34"/>
                  <a:gd name="T1" fmla="*/ 2 h 36"/>
                  <a:gd name="T2" fmla="*/ 2 w 34"/>
                  <a:gd name="T3" fmla="*/ 32 h 36"/>
                  <a:gd name="T4" fmla="*/ 4 w 34"/>
                  <a:gd name="T5" fmla="*/ 34 h 36"/>
                  <a:gd name="T6" fmla="*/ 32 w 34"/>
                  <a:gd name="T7" fmla="*/ 4 h 36"/>
                  <a:gd name="T8" fmla="*/ 29 w 34"/>
                  <a:gd name="T9" fmla="*/ 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6">
                    <a:moveTo>
                      <a:pt x="29" y="2"/>
                    </a:moveTo>
                    <a:cubicBezTo>
                      <a:pt x="21" y="12"/>
                      <a:pt x="11" y="21"/>
                      <a:pt x="2" y="32"/>
                    </a:cubicBezTo>
                    <a:cubicBezTo>
                      <a:pt x="0" y="33"/>
                      <a:pt x="3" y="36"/>
                      <a:pt x="4" y="34"/>
                    </a:cubicBezTo>
                    <a:cubicBezTo>
                      <a:pt x="13" y="24"/>
                      <a:pt x="24" y="15"/>
                      <a:pt x="32" y="4"/>
                    </a:cubicBezTo>
                    <a:cubicBezTo>
                      <a:pt x="34" y="2"/>
                      <a:pt x="31" y="0"/>
                      <a:pt x="29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9" name="Freeform 698"/>
              <p:cNvSpPr/>
              <p:nvPr/>
            </p:nvSpPr>
            <p:spPr bwMode="auto">
              <a:xfrm>
                <a:off x="-320" y="547"/>
                <a:ext cx="96" cy="91"/>
              </a:xfrm>
              <a:custGeom>
                <a:avLst/>
                <a:gdLst>
                  <a:gd name="T0" fmla="*/ 32 w 36"/>
                  <a:gd name="T1" fmla="*/ 1 h 34"/>
                  <a:gd name="T2" fmla="*/ 2 w 36"/>
                  <a:gd name="T3" fmla="*/ 30 h 34"/>
                  <a:gd name="T4" fmla="*/ 5 w 36"/>
                  <a:gd name="T5" fmla="*/ 32 h 34"/>
                  <a:gd name="T6" fmla="*/ 35 w 36"/>
                  <a:gd name="T7" fmla="*/ 4 h 34"/>
                  <a:gd name="T8" fmla="*/ 32 w 36"/>
                  <a:gd name="T9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4">
                    <a:moveTo>
                      <a:pt x="32" y="1"/>
                    </a:moveTo>
                    <a:cubicBezTo>
                      <a:pt x="21" y="10"/>
                      <a:pt x="9" y="18"/>
                      <a:pt x="2" y="30"/>
                    </a:cubicBezTo>
                    <a:cubicBezTo>
                      <a:pt x="0" y="32"/>
                      <a:pt x="4" y="34"/>
                      <a:pt x="5" y="32"/>
                    </a:cubicBezTo>
                    <a:cubicBezTo>
                      <a:pt x="12" y="20"/>
                      <a:pt x="24" y="13"/>
                      <a:pt x="35" y="4"/>
                    </a:cubicBezTo>
                    <a:cubicBezTo>
                      <a:pt x="36" y="3"/>
                      <a:pt x="34" y="0"/>
                      <a:pt x="32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00" name="Freeform 699"/>
              <p:cNvSpPr/>
              <p:nvPr/>
            </p:nvSpPr>
            <p:spPr bwMode="auto">
              <a:xfrm>
                <a:off x="-320" y="571"/>
                <a:ext cx="93" cy="80"/>
              </a:xfrm>
              <a:custGeom>
                <a:avLst/>
                <a:gdLst>
                  <a:gd name="T0" fmla="*/ 31 w 35"/>
                  <a:gd name="T1" fmla="*/ 2 h 30"/>
                  <a:gd name="T2" fmla="*/ 2 w 35"/>
                  <a:gd name="T3" fmla="*/ 25 h 30"/>
                  <a:gd name="T4" fmla="*/ 4 w 35"/>
                  <a:gd name="T5" fmla="*/ 28 h 30"/>
                  <a:gd name="T6" fmla="*/ 34 w 35"/>
                  <a:gd name="T7" fmla="*/ 4 h 30"/>
                  <a:gd name="T8" fmla="*/ 31 w 35"/>
                  <a:gd name="T9" fmla="*/ 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0">
                    <a:moveTo>
                      <a:pt x="31" y="2"/>
                    </a:moveTo>
                    <a:cubicBezTo>
                      <a:pt x="22" y="11"/>
                      <a:pt x="12" y="18"/>
                      <a:pt x="2" y="25"/>
                    </a:cubicBezTo>
                    <a:cubicBezTo>
                      <a:pt x="0" y="27"/>
                      <a:pt x="2" y="30"/>
                      <a:pt x="4" y="28"/>
                    </a:cubicBezTo>
                    <a:cubicBezTo>
                      <a:pt x="14" y="21"/>
                      <a:pt x="25" y="14"/>
                      <a:pt x="34" y="4"/>
                    </a:cubicBezTo>
                    <a:cubicBezTo>
                      <a:pt x="35" y="3"/>
                      <a:pt x="33" y="0"/>
                      <a:pt x="3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01" name="Freeform 700"/>
              <p:cNvSpPr/>
              <p:nvPr/>
            </p:nvSpPr>
            <p:spPr bwMode="auto">
              <a:xfrm>
                <a:off x="-315" y="587"/>
                <a:ext cx="96" cy="80"/>
              </a:xfrm>
              <a:custGeom>
                <a:avLst/>
                <a:gdLst>
                  <a:gd name="T0" fmla="*/ 32 w 36"/>
                  <a:gd name="T1" fmla="*/ 2 h 30"/>
                  <a:gd name="T2" fmla="*/ 1 w 36"/>
                  <a:gd name="T3" fmla="*/ 26 h 30"/>
                  <a:gd name="T4" fmla="*/ 4 w 36"/>
                  <a:gd name="T5" fmla="*/ 28 h 30"/>
                  <a:gd name="T6" fmla="*/ 34 w 36"/>
                  <a:gd name="T7" fmla="*/ 5 h 30"/>
                  <a:gd name="T8" fmla="*/ 32 w 36"/>
                  <a:gd name="T9" fmla="*/ 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0">
                    <a:moveTo>
                      <a:pt x="32" y="2"/>
                    </a:moveTo>
                    <a:cubicBezTo>
                      <a:pt x="21" y="9"/>
                      <a:pt x="11" y="17"/>
                      <a:pt x="1" y="26"/>
                    </a:cubicBezTo>
                    <a:cubicBezTo>
                      <a:pt x="0" y="27"/>
                      <a:pt x="2" y="30"/>
                      <a:pt x="4" y="28"/>
                    </a:cubicBezTo>
                    <a:cubicBezTo>
                      <a:pt x="13" y="19"/>
                      <a:pt x="24" y="12"/>
                      <a:pt x="34" y="5"/>
                    </a:cubicBezTo>
                    <a:cubicBezTo>
                      <a:pt x="36" y="3"/>
                      <a:pt x="34" y="0"/>
                      <a:pt x="32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02" name="Freeform 701"/>
              <p:cNvSpPr/>
              <p:nvPr/>
            </p:nvSpPr>
            <p:spPr bwMode="auto">
              <a:xfrm>
                <a:off x="-328" y="616"/>
                <a:ext cx="104" cy="97"/>
              </a:xfrm>
              <a:custGeom>
                <a:avLst/>
                <a:gdLst>
                  <a:gd name="T0" fmla="*/ 35 w 39"/>
                  <a:gd name="T1" fmla="*/ 2 h 36"/>
                  <a:gd name="T2" fmla="*/ 2 w 39"/>
                  <a:gd name="T3" fmla="*/ 31 h 36"/>
                  <a:gd name="T4" fmla="*/ 4 w 39"/>
                  <a:gd name="T5" fmla="*/ 34 h 36"/>
                  <a:gd name="T6" fmla="*/ 38 w 39"/>
                  <a:gd name="T7" fmla="*/ 4 h 36"/>
                  <a:gd name="T8" fmla="*/ 35 w 39"/>
                  <a:gd name="T9" fmla="*/ 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6">
                    <a:moveTo>
                      <a:pt x="35" y="2"/>
                    </a:moveTo>
                    <a:cubicBezTo>
                      <a:pt x="25" y="13"/>
                      <a:pt x="15" y="23"/>
                      <a:pt x="2" y="31"/>
                    </a:cubicBezTo>
                    <a:cubicBezTo>
                      <a:pt x="0" y="32"/>
                      <a:pt x="2" y="36"/>
                      <a:pt x="4" y="34"/>
                    </a:cubicBezTo>
                    <a:cubicBezTo>
                      <a:pt x="17" y="27"/>
                      <a:pt x="28" y="16"/>
                      <a:pt x="38" y="4"/>
                    </a:cubicBezTo>
                    <a:cubicBezTo>
                      <a:pt x="39" y="2"/>
                      <a:pt x="36" y="0"/>
                      <a:pt x="35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03" name="Freeform 702"/>
              <p:cNvSpPr/>
              <p:nvPr/>
            </p:nvSpPr>
            <p:spPr bwMode="auto">
              <a:xfrm>
                <a:off x="-325" y="648"/>
                <a:ext cx="109" cy="81"/>
              </a:xfrm>
              <a:custGeom>
                <a:avLst/>
                <a:gdLst>
                  <a:gd name="T0" fmla="*/ 36 w 41"/>
                  <a:gd name="T1" fmla="*/ 1 h 30"/>
                  <a:gd name="T2" fmla="*/ 2 w 41"/>
                  <a:gd name="T3" fmla="*/ 26 h 30"/>
                  <a:gd name="T4" fmla="*/ 4 w 41"/>
                  <a:gd name="T5" fmla="*/ 28 h 30"/>
                  <a:gd name="T6" fmla="*/ 38 w 41"/>
                  <a:gd name="T7" fmla="*/ 4 h 30"/>
                  <a:gd name="T8" fmla="*/ 36 w 41"/>
                  <a:gd name="T9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30">
                    <a:moveTo>
                      <a:pt x="36" y="1"/>
                    </a:moveTo>
                    <a:cubicBezTo>
                      <a:pt x="24" y="8"/>
                      <a:pt x="12" y="15"/>
                      <a:pt x="2" y="26"/>
                    </a:cubicBezTo>
                    <a:cubicBezTo>
                      <a:pt x="0" y="27"/>
                      <a:pt x="3" y="30"/>
                      <a:pt x="4" y="28"/>
                    </a:cubicBezTo>
                    <a:cubicBezTo>
                      <a:pt x="14" y="18"/>
                      <a:pt x="26" y="11"/>
                      <a:pt x="38" y="4"/>
                    </a:cubicBezTo>
                    <a:cubicBezTo>
                      <a:pt x="41" y="3"/>
                      <a:pt x="39" y="0"/>
                      <a:pt x="36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04" name="Freeform 703"/>
              <p:cNvSpPr/>
              <p:nvPr/>
            </p:nvSpPr>
            <p:spPr bwMode="auto">
              <a:xfrm>
                <a:off x="-328" y="673"/>
                <a:ext cx="99" cy="77"/>
              </a:xfrm>
              <a:custGeom>
                <a:avLst/>
                <a:gdLst>
                  <a:gd name="T0" fmla="*/ 33 w 37"/>
                  <a:gd name="T1" fmla="*/ 2 h 29"/>
                  <a:gd name="T2" fmla="*/ 2 w 37"/>
                  <a:gd name="T3" fmla="*/ 25 h 29"/>
                  <a:gd name="T4" fmla="*/ 5 w 37"/>
                  <a:gd name="T5" fmla="*/ 27 h 29"/>
                  <a:gd name="T6" fmla="*/ 35 w 37"/>
                  <a:gd name="T7" fmla="*/ 5 h 29"/>
                  <a:gd name="T8" fmla="*/ 33 w 37"/>
                  <a:gd name="T9" fmla="*/ 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29">
                    <a:moveTo>
                      <a:pt x="33" y="2"/>
                    </a:moveTo>
                    <a:cubicBezTo>
                      <a:pt x="22" y="9"/>
                      <a:pt x="9" y="14"/>
                      <a:pt x="2" y="25"/>
                    </a:cubicBezTo>
                    <a:cubicBezTo>
                      <a:pt x="0" y="27"/>
                      <a:pt x="3" y="29"/>
                      <a:pt x="5" y="27"/>
                    </a:cubicBezTo>
                    <a:cubicBezTo>
                      <a:pt x="12" y="17"/>
                      <a:pt x="25" y="12"/>
                      <a:pt x="35" y="5"/>
                    </a:cubicBezTo>
                    <a:cubicBezTo>
                      <a:pt x="37" y="4"/>
                      <a:pt x="35" y="0"/>
                      <a:pt x="33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05" name="Freeform 704"/>
              <p:cNvSpPr/>
              <p:nvPr/>
            </p:nvSpPr>
            <p:spPr bwMode="auto">
              <a:xfrm>
                <a:off x="-339" y="689"/>
                <a:ext cx="112" cy="80"/>
              </a:xfrm>
              <a:custGeom>
                <a:avLst/>
                <a:gdLst>
                  <a:gd name="T0" fmla="*/ 38 w 42"/>
                  <a:gd name="T1" fmla="*/ 2 h 30"/>
                  <a:gd name="T2" fmla="*/ 2 w 42"/>
                  <a:gd name="T3" fmla="*/ 26 h 30"/>
                  <a:gd name="T4" fmla="*/ 5 w 42"/>
                  <a:gd name="T5" fmla="*/ 28 h 30"/>
                  <a:gd name="T6" fmla="*/ 40 w 42"/>
                  <a:gd name="T7" fmla="*/ 5 h 30"/>
                  <a:gd name="T8" fmla="*/ 38 w 42"/>
                  <a:gd name="T9" fmla="*/ 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30">
                    <a:moveTo>
                      <a:pt x="38" y="2"/>
                    </a:moveTo>
                    <a:cubicBezTo>
                      <a:pt x="27" y="10"/>
                      <a:pt x="10" y="14"/>
                      <a:pt x="2" y="26"/>
                    </a:cubicBezTo>
                    <a:cubicBezTo>
                      <a:pt x="0" y="28"/>
                      <a:pt x="4" y="30"/>
                      <a:pt x="5" y="28"/>
                    </a:cubicBezTo>
                    <a:cubicBezTo>
                      <a:pt x="13" y="17"/>
                      <a:pt x="30" y="13"/>
                      <a:pt x="40" y="5"/>
                    </a:cubicBezTo>
                    <a:cubicBezTo>
                      <a:pt x="42" y="4"/>
                      <a:pt x="40" y="0"/>
                      <a:pt x="38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06" name="Freeform 705"/>
              <p:cNvSpPr/>
              <p:nvPr/>
            </p:nvSpPr>
            <p:spPr bwMode="auto">
              <a:xfrm>
                <a:off x="-339" y="718"/>
                <a:ext cx="107" cy="64"/>
              </a:xfrm>
              <a:custGeom>
                <a:avLst/>
                <a:gdLst>
                  <a:gd name="T0" fmla="*/ 36 w 40"/>
                  <a:gd name="T1" fmla="*/ 2 h 24"/>
                  <a:gd name="T2" fmla="*/ 2 w 40"/>
                  <a:gd name="T3" fmla="*/ 19 h 24"/>
                  <a:gd name="T4" fmla="*/ 4 w 40"/>
                  <a:gd name="T5" fmla="*/ 23 h 24"/>
                  <a:gd name="T6" fmla="*/ 38 w 40"/>
                  <a:gd name="T7" fmla="*/ 5 h 24"/>
                  <a:gd name="T8" fmla="*/ 36 w 40"/>
                  <a:gd name="T9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4">
                    <a:moveTo>
                      <a:pt x="36" y="2"/>
                    </a:moveTo>
                    <a:cubicBezTo>
                      <a:pt x="25" y="8"/>
                      <a:pt x="12" y="11"/>
                      <a:pt x="2" y="19"/>
                    </a:cubicBezTo>
                    <a:cubicBezTo>
                      <a:pt x="0" y="21"/>
                      <a:pt x="2" y="24"/>
                      <a:pt x="4" y="23"/>
                    </a:cubicBezTo>
                    <a:cubicBezTo>
                      <a:pt x="14" y="15"/>
                      <a:pt x="27" y="11"/>
                      <a:pt x="38" y="5"/>
                    </a:cubicBezTo>
                    <a:cubicBezTo>
                      <a:pt x="40" y="4"/>
                      <a:pt x="38" y="0"/>
                      <a:pt x="36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07" name="Freeform 706"/>
              <p:cNvSpPr/>
              <p:nvPr/>
            </p:nvSpPr>
            <p:spPr bwMode="auto">
              <a:xfrm>
                <a:off x="-336" y="734"/>
                <a:ext cx="109" cy="59"/>
              </a:xfrm>
              <a:custGeom>
                <a:avLst/>
                <a:gdLst>
                  <a:gd name="T0" fmla="*/ 37 w 41"/>
                  <a:gd name="T1" fmla="*/ 1 h 22"/>
                  <a:gd name="T2" fmla="*/ 2 w 41"/>
                  <a:gd name="T3" fmla="*/ 17 h 22"/>
                  <a:gd name="T4" fmla="*/ 4 w 41"/>
                  <a:gd name="T5" fmla="*/ 20 h 22"/>
                  <a:gd name="T6" fmla="*/ 39 w 41"/>
                  <a:gd name="T7" fmla="*/ 4 h 22"/>
                  <a:gd name="T8" fmla="*/ 37 w 41"/>
                  <a:gd name="T9" fmla="*/ 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22">
                    <a:moveTo>
                      <a:pt x="37" y="1"/>
                    </a:moveTo>
                    <a:cubicBezTo>
                      <a:pt x="26" y="7"/>
                      <a:pt x="10" y="8"/>
                      <a:pt x="2" y="17"/>
                    </a:cubicBezTo>
                    <a:cubicBezTo>
                      <a:pt x="0" y="19"/>
                      <a:pt x="3" y="22"/>
                      <a:pt x="4" y="20"/>
                    </a:cubicBezTo>
                    <a:cubicBezTo>
                      <a:pt x="13" y="11"/>
                      <a:pt x="28" y="10"/>
                      <a:pt x="39" y="4"/>
                    </a:cubicBezTo>
                    <a:cubicBezTo>
                      <a:pt x="41" y="3"/>
                      <a:pt x="39" y="0"/>
                      <a:pt x="37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08" name="Freeform 707"/>
              <p:cNvSpPr/>
              <p:nvPr/>
            </p:nvSpPr>
            <p:spPr bwMode="auto">
              <a:xfrm>
                <a:off x="-336" y="755"/>
                <a:ext cx="107" cy="59"/>
              </a:xfrm>
              <a:custGeom>
                <a:avLst/>
                <a:gdLst>
                  <a:gd name="T0" fmla="*/ 37 w 40"/>
                  <a:gd name="T1" fmla="*/ 0 h 22"/>
                  <a:gd name="T2" fmla="*/ 18 w 40"/>
                  <a:gd name="T3" fmla="*/ 9 h 22"/>
                  <a:gd name="T4" fmla="*/ 7 w 40"/>
                  <a:gd name="T5" fmla="*/ 15 h 22"/>
                  <a:gd name="T6" fmla="*/ 1 w 40"/>
                  <a:gd name="T7" fmla="*/ 19 h 22"/>
                  <a:gd name="T8" fmla="*/ 2 w 40"/>
                  <a:gd name="T9" fmla="*/ 21 h 22"/>
                  <a:gd name="T10" fmla="*/ 6 w 40"/>
                  <a:gd name="T11" fmla="*/ 21 h 22"/>
                  <a:gd name="T12" fmla="*/ 5 w 40"/>
                  <a:gd name="T13" fmla="*/ 17 h 22"/>
                  <a:gd name="T14" fmla="*/ 3 w 40"/>
                  <a:gd name="T15" fmla="*/ 18 h 22"/>
                  <a:gd name="T16" fmla="*/ 4 w 40"/>
                  <a:gd name="T17" fmla="*/ 20 h 22"/>
                  <a:gd name="T18" fmla="*/ 9 w 40"/>
                  <a:gd name="T19" fmla="*/ 18 h 22"/>
                  <a:gd name="T20" fmla="*/ 18 w 40"/>
                  <a:gd name="T21" fmla="*/ 14 h 22"/>
                  <a:gd name="T22" fmla="*/ 38 w 40"/>
                  <a:gd name="T23" fmla="*/ 4 h 22"/>
                  <a:gd name="T24" fmla="*/ 37 w 40"/>
                  <a:gd name="T25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0" h="22">
                    <a:moveTo>
                      <a:pt x="37" y="0"/>
                    </a:moveTo>
                    <a:cubicBezTo>
                      <a:pt x="31" y="3"/>
                      <a:pt x="24" y="6"/>
                      <a:pt x="18" y="9"/>
                    </a:cubicBezTo>
                    <a:cubicBezTo>
                      <a:pt x="14" y="11"/>
                      <a:pt x="11" y="13"/>
                      <a:pt x="7" y="15"/>
                    </a:cubicBezTo>
                    <a:cubicBezTo>
                      <a:pt x="4" y="16"/>
                      <a:pt x="2" y="16"/>
                      <a:pt x="1" y="19"/>
                    </a:cubicBezTo>
                    <a:cubicBezTo>
                      <a:pt x="0" y="20"/>
                      <a:pt x="1" y="21"/>
                      <a:pt x="2" y="21"/>
                    </a:cubicBezTo>
                    <a:cubicBezTo>
                      <a:pt x="3" y="22"/>
                      <a:pt x="5" y="21"/>
                      <a:pt x="6" y="21"/>
                    </a:cubicBezTo>
                    <a:cubicBezTo>
                      <a:pt x="8" y="21"/>
                      <a:pt x="7" y="17"/>
                      <a:pt x="5" y="17"/>
                    </a:cubicBezTo>
                    <a:cubicBezTo>
                      <a:pt x="4" y="17"/>
                      <a:pt x="4" y="18"/>
                      <a:pt x="3" y="18"/>
                    </a:cubicBezTo>
                    <a:cubicBezTo>
                      <a:pt x="3" y="19"/>
                      <a:pt x="4" y="20"/>
                      <a:pt x="4" y="20"/>
                    </a:cubicBezTo>
                    <a:cubicBezTo>
                      <a:pt x="5" y="20"/>
                      <a:pt x="8" y="18"/>
                      <a:pt x="9" y="18"/>
                    </a:cubicBezTo>
                    <a:cubicBezTo>
                      <a:pt x="12" y="17"/>
                      <a:pt x="15" y="15"/>
                      <a:pt x="18" y="14"/>
                    </a:cubicBezTo>
                    <a:cubicBezTo>
                      <a:pt x="25" y="10"/>
                      <a:pt x="31" y="7"/>
                      <a:pt x="38" y="4"/>
                    </a:cubicBezTo>
                    <a:cubicBezTo>
                      <a:pt x="40" y="3"/>
                      <a:pt x="39" y="0"/>
                      <a:pt x="37" y="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09" name="Freeform 708"/>
              <p:cNvSpPr/>
              <p:nvPr/>
            </p:nvSpPr>
            <p:spPr bwMode="auto">
              <a:xfrm>
                <a:off x="-333" y="772"/>
                <a:ext cx="104" cy="48"/>
              </a:xfrm>
              <a:custGeom>
                <a:avLst/>
                <a:gdLst>
                  <a:gd name="T0" fmla="*/ 35 w 39"/>
                  <a:gd name="T1" fmla="*/ 1 h 18"/>
                  <a:gd name="T2" fmla="*/ 2 w 39"/>
                  <a:gd name="T3" fmla="*/ 14 h 18"/>
                  <a:gd name="T4" fmla="*/ 3 w 39"/>
                  <a:gd name="T5" fmla="*/ 18 h 18"/>
                  <a:gd name="T6" fmla="*/ 6 w 39"/>
                  <a:gd name="T7" fmla="*/ 18 h 18"/>
                  <a:gd name="T8" fmla="*/ 6 w 39"/>
                  <a:gd name="T9" fmla="*/ 14 h 18"/>
                  <a:gd name="T10" fmla="*/ 3 w 39"/>
                  <a:gd name="T11" fmla="*/ 14 h 18"/>
                  <a:gd name="T12" fmla="*/ 3 w 39"/>
                  <a:gd name="T13" fmla="*/ 18 h 18"/>
                  <a:gd name="T14" fmla="*/ 37 w 39"/>
                  <a:gd name="T15" fmla="*/ 4 h 18"/>
                  <a:gd name="T16" fmla="*/ 35 w 39"/>
                  <a:gd name="T17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" h="18">
                    <a:moveTo>
                      <a:pt x="35" y="1"/>
                    </a:moveTo>
                    <a:cubicBezTo>
                      <a:pt x="24" y="6"/>
                      <a:pt x="14" y="11"/>
                      <a:pt x="2" y="14"/>
                    </a:cubicBezTo>
                    <a:cubicBezTo>
                      <a:pt x="0" y="15"/>
                      <a:pt x="1" y="18"/>
                      <a:pt x="3" y="18"/>
                    </a:cubicBezTo>
                    <a:cubicBezTo>
                      <a:pt x="4" y="18"/>
                      <a:pt x="5" y="18"/>
                      <a:pt x="6" y="18"/>
                    </a:cubicBezTo>
                    <a:cubicBezTo>
                      <a:pt x="8" y="18"/>
                      <a:pt x="8" y="14"/>
                      <a:pt x="6" y="14"/>
                    </a:cubicBezTo>
                    <a:cubicBezTo>
                      <a:pt x="5" y="14"/>
                      <a:pt x="4" y="14"/>
                      <a:pt x="3" y="14"/>
                    </a:cubicBezTo>
                    <a:cubicBezTo>
                      <a:pt x="3" y="16"/>
                      <a:pt x="3" y="17"/>
                      <a:pt x="3" y="18"/>
                    </a:cubicBezTo>
                    <a:cubicBezTo>
                      <a:pt x="15" y="15"/>
                      <a:pt x="26" y="10"/>
                      <a:pt x="37" y="4"/>
                    </a:cubicBezTo>
                    <a:cubicBezTo>
                      <a:pt x="39" y="3"/>
                      <a:pt x="37" y="0"/>
                      <a:pt x="35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0" name="Freeform 709"/>
              <p:cNvSpPr/>
              <p:nvPr/>
            </p:nvSpPr>
            <p:spPr bwMode="auto">
              <a:xfrm>
                <a:off x="-309" y="785"/>
                <a:ext cx="77" cy="40"/>
              </a:xfrm>
              <a:custGeom>
                <a:avLst/>
                <a:gdLst>
                  <a:gd name="T0" fmla="*/ 25 w 29"/>
                  <a:gd name="T1" fmla="*/ 1 h 15"/>
                  <a:gd name="T2" fmla="*/ 3 w 29"/>
                  <a:gd name="T3" fmla="*/ 11 h 15"/>
                  <a:gd name="T4" fmla="*/ 4 w 29"/>
                  <a:gd name="T5" fmla="*/ 15 h 15"/>
                  <a:gd name="T6" fmla="*/ 27 w 29"/>
                  <a:gd name="T7" fmla="*/ 4 h 15"/>
                  <a:gd name="T8" fmla="*/ 25 w 29"/>
                  <a:gd name="T9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5">
                    <a:moveTo>
                      <a:pt x="25" y="1"/>
                    </a:moveTo>
                    <a:cubicBezTo>
                      <a:pt x="19" y="7"/>
                      <a:pt x="10" y="9"/>
                      <a:pt x="3" y="11"/>
                    </a:cubicBezTo>
                    <a:cubicBezTo>
                      <a:pt x="0" y="11"/>
                      <a:pt x="1" y="15"/>
                      <a:pt x="4" y="15"/>
                    </a:cubicBezTo>
                    <a:cubicBezTo>
                      <a:pt x="12" y="13"/>
                      <a:pt x="21" y="10"/>
                      <a:pt x="27" y="4"/>
                    </a:cubicBezTo>
                    <a:cubicBezTo>
                      <a:pt x="29" y="2"/>
                      <a:pt x="27" y="0"/>
                      <a:pt x="25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1" name="Freeform 710"/>
              <p:cNvSpPr/>
              <p:nvPr/>
            </p:nvSpPr>
            <p:spPr bwMode="auto">
              <a:xfrm>
                <a:off x="-587" y="504"/>
                <a:ext cx="35" cy="45"/>
              </a:xfrm>
              <a:custGeom>
                <a:avLst/>
                <a:gdLst>
                  <a:gd name="T0" fmla="*/ 1 w 13"/>
                  <a:gd name="T1" fmla="*/ 4 h 17"/>
                  <a:gd name="T2" fmla="*/ 9 w 13"/>
                  <a:gd name="T3" fmla="*/ 15 h 17"/>
                  <a:gd name="T4" fmla="*/ 12 w 13"/>
                  <a:gd name="T5" fmla="*/ 13 h 17"/>
                  <a:gd name="T6" fmla="*/ 4 w 13"/>
                  <a:gd name="T7" fmla="*/ 2 h 17"/>
                  <a:gd name="T8" fmla="*/ 1 w 13"/>
                  <a:gd name="T9" fmla="*/ 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7">
                    <a:moveTo>
                      <a:pt x="1" y="4"/>
                    </a:moveTo>
                    <a:cubicBezTo>
                      <a:pt x="3" y="8"/>
                      <a:pt x="6" y="11"/>
                      <a:pt x="9" y="15"/>
                    </a:cubicBezTo>
                    <a:cubicBezTo>
                      <a:pt x="10" y="17"/>
                      <a:pt x="13" y="15"/>
                      <a:pt x="12" y="13"/>
                    </a:cubicBezTo>
                    <a:cubicBezTo>
                      <a:pt x="10" y="9"/>
                      <a:pt x="7" y="6"/>
                      <a:pt x="4" y="2"/>
                    </a:cubicBezTo>
                    <a:cubicBezTo>
                      <a:pt x="3" y="0"/>
                      <a:pt x="0" y="2"/>
                      <a:pt x="1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2" name="Freeform 711"/>
              <p:cNvSpPr/>
              <p:nvPr/>
            </p:nvSpPr>
            <p:spPr bwMode="auto">
              <a:xfrm>
                <a:off x="-611" y="501"/>
                <a:ext cx="59" cy="81"/>
              </a:xfrm>
              <a:custGeom>
                <a:avLst/>
                <a:gdLst>
                  <a:gd name="T0" fmla="*/ 2 w 22"/>
                  <a:gd name="T1" fmla="*/ 5 h 30"/>
                  <a:gd name="T2" fmla="*/ 17 w 22"/>
                  <a:gd name="T3" fmla="*/ 28 h 30"/>
                  <a:gd name="T4" fmla="*/ 20 w 22"/>
                  <a:gd name="T5" fmla="*/ 26 h 30"/>
                  <a:gd name="T6" fmla="*/ 5 w 22"/>
                  <a:gd name="T7" fmla="*/ 2 h 30"/>
                  <a:gd name="T8" fmla="*/ 2 w 22"/>
                  <a:gd name="T9" fmla="*/ 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30">
                    <a:moveTo>
                      <a:pt x="2" y="5"/>
                    </a:moveTo>
                    <a:cubicBezTo>
                      <a:pt x="8" y="12"/>
                      <a:pt x="12" y="20"/>
                      <a:pt x="17" y="28"/>
                    </a:cubicBezTo>
                    <a:cubicBezTo>
                      <a:pt x="18" y="30"/>
                      <a:pt x="22" y="28"/>
                      <a:pt x="20" y="26"/>
                    </a:cubicBezTo>
                    <a:cubicBezTo>
                      <a:pt x="15" y="18"/>
                      <a:pt x="11" y="9"/>
                      <a:pt x="5" y="2"/>
                    </a:cubicBezTo>
                    <a:cubicBezTo>
                      <a:pt x="3" y="0"/>
                      <a:pt x="0" y="3"/>
                      <a:pt x="2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3" name="Freeform 712"/>
              <p:cNvSpPr/>
              <p:nvPr/>
            </p:nvSpPr>
            <p:spPr bwMode="auto">
              <a:xfrm>
                <a:off x="-637" y="504"/>
                <a:ext cx="82" cy="110"/>
              </a:xfrm>
              <a:custGeom>
                <a:avLst/>
                <a:gdLst>
                  <a:gd name="T0" fmla="*/ 2 w 31"/>
                  <a:gd name="T1" fmla="*/ 5 h 41"/>
                  <a:gd name="T2" fmla="*/ 26 w 31"/>
                  <a:gd name="T3" fmla="*/ 39 h 41"/>
                  <a:gd name="T4" fmla="*/ 29 w 31"/>
                  <a:gd name="T5" fmla="*/ 37 h 41"/>
                  <a:gd name="T6" fmla="*/ 5 w 31"/>
                  <a:gd name="T7" fmla="*/ 2 h 41"/>
                  <a:gd name="T8" fmla="*/ 2 w 31"/>
                  <a:gd name="T9" fmla="*/ 5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41">
                    <a:moveTo>
                      <a:pt x="2" y="5"/>
                    </a:moveTo>
                    <a:cubicBezTo>
                      <a:pt x="12" y="15"/>
                      <a:pt x="19" y="27"/>
                      <a:pt x="26" y="39"/>
                    </a:cubicBezTo>
                    <a:cubicBezTo>
                      <a:pt x="27" y="41"/>
                      <a:pt x="31" y="39"/>
                      <a:pt x="29" y="37"/>
                    </a:cubicBezTo>
                    <a:cubicBezTo>
                      <a:pt x="22" y="24"/>
                      <a:pt x="15" y="12"/>
                      <a:pt x="5" y="2"/>
                    </a:cubicBezTo>
                    <a:cubicBezTo>
                      <a:pt x="3" y="0"/>
                      <a:pt x="0" y="3"/>
                      <a:pt x="2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4" name="Freeform 713"/>
              <p:cNvSpPr/>
              <p:nvPr/>
            </p:nvSpPr>
            <p:spPr bwMode="auto">
              <a:xfrm>
                <a:off x="-648" y="520"/>
                <a:ext cx="99" cy="131"/>
              </a:xfrm>
              <a:custGeom>
                <a:avLst/>
                <a:gdLst>
                  <a:gd name="T0" fmla="*/ 1 w 37"/>
                  <a:gd name="T1" fmla="*/ 4 h 49"/>
                  <a:gd name="T2" fmla="*/ 32 w 37"/>
                  <a:gd name="T3" fmla="*/ 48 h 49"/>
                  <a:gd name="T4" fmla="*/ 35 w 37"/>
                  <a:gd name="T5" fmla="*/ 46 h 49"/>
                  <a:gd name="T6" fmla="*/ 4 w 37"/>
                  <a:gd name="T7" fmla="*/ 1 h 49"/>
                  <a:gd name="T8" fmla="*/ 1 w 37"/>
                  <a:gd name="T9" fmla="*/ 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49">
                    <a:moveTo>
                      <a:pt x="1" y="4"/>
                    </a:moveTo>
                    <a:cubicBezTo>
                      <a:pt x="14" y="16"/>
                      <a:pt x="21" y="33"/>
                      <a:pt x="32" y="48"/>
                    </a:cubicBezTo>
                    <a:cubicBezTo>
                      <a:pt x="33" y="49"/>
                      <a:pt x="37" y="48"/>
                      <a:pt x="35" y="46"/>
                    </a:cubicBezTo>
                    <a:cubicBezTo>
                      <a:pt x="24" y="31"/>
                      <a:pt x="17" y="14"/>
                      <a:pt x="4" y="1"/>
                    </a:cubicBezTo>
                    <a:cubicBezTo>
                      <a:pt x="2" y="0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5" name="Freeform 714"/>
              <p:cNvSpPr/>
              <p:nvPr/>
            </p:nvSpPr>
            <p:spPr bwMode="auto">
              <a:xfrm>
                <a:off x="-648" y="555"/>
                <a:ext cx="99" cy="126"/>
              </a:xfrm>
              <a:custGeom>
                <a:avLst/>
                <a:gdLst>
                  <a:gd name="T0" fmla="*/ 1 w 37"/>
                  <a:gd name="T1" fmla="*/ 5 h 47"/>
                  <a:gd name="T2" fmla="*/ 32 w 37"/>
                  <a:gd name="T3" fmla="*/ 45 h 47"/>
                  <a:gd name="T4" fmla="*/ 36 w 37"/>
                  <a:gd name="T5" fmla="*/ 43 h 47"/>
                  <a:gd name="T6" fmla="*/ 4 w 37"/>
                  <a:gd name="T7" fmla="*/ 2 h 47"/>
                  <a:gd name="T8" fmla="*/ 1 w 37"/>
                  <a:gd name="T9" fmla="*/ 5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47">
                    <a:moveTo>
                      <a:pt x="1" y="5"/>
                    </a:moveTo>
                    <a:cubicBezTo>
                      <a:pt x="13" y="18"/>
                      <a:pt x="23" y="31"/>
                      <a:pt x="32" y="45"/>
                    </a:cubicBezTo>
                    <a:cubicBezTo>
                      <a:pt x="34" y="47"/>
                      <a:pt x="37" y="45"/>
                      <a:pt x="36" y="43"/>
                    </a:cubicBezTo>
                    <a:cubicBezTo>
                      <a:pt x="26" y="29"/>
                      <a:pt x="15" y="15"/>
                      <a:pt x="4" y="2"/>
                    </a:cubicBezTo>
                    <a:cubicBezTo>
                      <a:pt x="2" y="0"/>
                      <a:pt x="0" y="3"/>
                      <a:pt x="1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6" name="Freeform 715"/>
              <p:cNvSpPr/>
              <p:nvPr/>
            </p:nvSpPr>
            <p:spPr bwMode="auto">
              <a:xfrm>
                <a:off x="-645" y="598"/>
                <a:ext cx="93" cy="101"/>
              </a:xfrm>
              <a:custGeom>
                <a:avLst/>
                <a:gdLst>
                  <a:gd name="T0" fmla="*/ 2 w 35"/>
                  <a:gd name="T1" fmla="*/ 4 h 38"/>
                  <a:gd name="T2" fmla="*/ 31 w 35"/>
                  <a:gd name="T3" fmla="*/ 36 h 38"/>
                  <a:gd name="T4" fmla="*/ 34 w 35"/>
                  <a:gd name="T5" fmla="*/ 34 h 38"/>
                  <a:gd name="T6" fmla="*/ 3 w 35"/>
                  <a:gd name="T7" fmla="*/ 0 h 38"/>
                  <a:gd name="T8" fmla="*/ 2 w 35"/>
                  <a:gd name="T9" fmla="*/ 4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8">
                    <a:moveTo>
                      <a:pt x="2" y="4"/>
                    </a:moveTo>
                    <a:cubicBezTo>
                      <a:pt x="16" y="9"/>
                      <a:pt x="23" y="25"/>
                      <a:pt x="31" y="36"/>
                    </a:cubicBezTo>
                    <a:cubicBezTo>
                      <a:pt x="32" y="38"/>
                      <a:pt x="35" y="36"/>
                      <a:pt x="34" y="34"/>
                    </a:cubicBezTo>
                    <a:cubicBezTo>
                      <a:pt x="26" y="22"/>
                      <a:pt x="18" y="5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7" name="Freeform 716"/>
              <p:cNvSpPr/>
              <p:nvPr/>
            </p:nvSpPr>
            <p:spPr bwMode="auto">
              <a:xfrm>
                <a:off x="-640" y="632"/>
                <a:ext cx="109" cy="97"/>
              </a:xfrm>
              <a:custGeom>
                <a:avLst/>
                <a:gdLst>
                  <a:gd name="T0" fmla="*/ 2 w 41"/>
                  <a:gd name="T1" fmla="*/ 4 h 36"/>
                  <a:gd name="T2" fmla="*/ 37 w 41"/>
                  <a:gd name="T3" fmla="*/ 35 h 36"/>
                  <a:gd name="T4" fmla="*/ 39 w 41"/>
                  <a:gd name="T5" fmla="*/ 31 h 36"/>
                  <a:gd name="T6" fmla="*/ 5 w 41"/>
                  <a:gd name="T7" fmla="*/ 2 h 36"/>
                  <a:gd name="T8" fmla="*/ 2 w 41"/>
                  <a:gd name="T9" fmla="*/ 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36">
                    <a:moveTo>
                      <a:pt x="2" y="4"/>
                    </a:moveTo>
                    <a:cubicBezTo>
                      <a:pt x="13" y="15"/>
                      <a:pt x="25" y="25"/>
                      <a:pt x="37" y="35"/>
                    </a:cubicBezTo>
                    <a:cubicBezTo>
                      <a:pt x="39" y="36"/>
                      <a:pt x="41" y="33"/>
                      <a:pt x="39" y="31"/>
                    </a:cubicBezTo>
                    <a:cubicBezTo>
                      <a:pt x="27" y="22"/>
                      <a:pt x="16" y="12"/>
                      <a:pt x="5" y="2"/>
                    </a:cubicBezTo>
                    <a:cubicBezTo>
                      <a:pt x="3" y="0"/>
                      <a:pt x="0" y="3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8" name="Freeform 717"/>
              <p:cNvSpPr/>
              <p:nvPr/>
            </p:nvSpPr>
            <p:spPr bwMode="auto">
              <a:xfrm>
                <a:off x="-648" y="643"/>
                <a:ext cx="107" cy="107"/>
              </a:xfrm>
              <a:custGeom>
                <a:avLst/>
                <a:gdLst>
                  <a:gd name="T0" fmla="*/ 2 w 40"/>
                  <a:gd name="T1" fmla="*/ 4 h 40"/>
                  <a:gd name="T2" fmla="*/ 36 w 40"/>
                  <a:gd name="T3" fmla="*/ 38 h 40"/>
                  <a:gd name="T4" fmla="*/ 39 w 40"/>
                  <a:gd name="T5" fmla="*/ 35 h 40"/>
                  <a:gd name="T6" fmla="*/ 5 w 40"/>
                  <a:gd name="T7" fmla="*/ 2 h 40"/>
                  <a:gd name="T8" fmla="*/ 2 w 40"/>
                  <a:gd name="T9" fmla="*/ 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0">
                    <a:moveTo>
                      <a:pt x="2" y="4"/>
                    </a:moveTo>
                    <a:cubicBezTo>
                      <a:pt x="13" y="16"/>
                      <a:pt x="26" y="26"/>
                      <a:pt x="36" y="38"/>
                    </a:cubicBezTo>
                    <a:cubicBezTo>
                      <a:pt x="37" y="40"/>
                      <a:pt x="40" y="37"/>
                      <a:pt x="39" y="35"/>
                    </a:cubicBezTo>
                    <a:cubicBezTo>
                      <a:pt x="28" y="23"/>
                      <a:pt x="15" y="13"/>
                      <a:pt x="5" y="2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9" name="Freeform 718"/>
              <p:cNvSpPr/>
              <p:nvPr/>
            </p:nvSpPr>
            <p:spPr bwMode="auto">
              <a:xfrm>
                <a:off x="-651" y="670"/>
                <a:ext cx="120" cy="107"/>
              </a:xfrm>
              <a:custGeom>
                <a:avLst/>
                <a:gdLst>
                  <a:gd name="T0" fmla="*/ 2 w 45"/>
                  <a:gd name="T1" fmla="*/ 5 h 40"/>
                  <a:gd name="T2" fmla="*/ 40 w 45"/>
                  <a:gd name="T3" fmla="*/ 38 h 40"/>
                  <a:gd name="T4" fmla="*/ 43 w 45"/>
                  <a:gd name="T5" fmla="*/ 35 h 40"/>
                  <a:gd name="T6" fmla="*/ 4 w 45"/>
                  <a:gd name="T7" fmla="*/ 1 h 40"/>
                  <a:gd name="T8" fmla="*/ 2 w 4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40">
                    <a:moveTo>
                      <a:pt x="2" y="5"/>
                    </a:moveTo>
                    <a:cubicBezTo>
                      <a:pt x="18" y="12"/>
                      <a:pt x="27" y="27"/>
                      <a:pt x="40" y="38"/>
                    </a:cubicBezTo>
                    <a:cubicBezTo>
                      <a:pt x="42" y="40"/>
                      <a:pt x="45" y="37"/>
                      <a:pt x="43" y="35"/>
                    </a:cubicBezTo>
                    <a:cubicBezTo>
                      <a:pt x="29" y="24"/>
                      <a:pt x="20" y="9"/>
                      <a:pt x="4" y="1"/>
                    </a:cubicBezTo>
                    <a:cubicBezTo>
                      <a:pt x="2" y="0"/>
                      <a:pt x="0" y="3"/>
                      <a:pt x="2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20" name="Freeform 719"/>
              <p:cNvSpPr/>
              <p:nvPr/>
            </p:nvSpPr>
            <p:spPr bwMode="auto">
              <a:xfrm>
                <a:off x="-656" y="699"/>
                <a:ext cx="120" cy="86"/>
              </a:xfrm>
              <a:custGeom>
                <a:avLst/>
                <a:gdLst>
                  <a:gd name="T0" fmla="*/ 2 w 45"/>
                  <a:gd name="T1" fmla="*/ 4 h 32"/>
                  <a:gd name="T2" fmla="*/ 41 w 45"/>
                  <a:gd name="T3" fmla="*/ 30 h 32"/>
                  <a:gd name="T4" fmla="*/ 43 w 45"/>
                  <a:gd name="T5" fmla="*/ 27 h 32"/>
                  <a:gd name="T6" fmla="*/ 5 w 45"/>
                  <a:gd name="T7" fmla="*/ 1 h 32"/>
                  <a:gd name="T8" fmla="*/ 2 w 45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32">
                    <a:moveTo>
                      <a:pt x="2" y="4"/>
                    </a:moveTo>
                    <a:cubicBezTo>
                      <a:pt x="14" y="14"/>
                      <a:pt x="28" y="22"/>
                      <a:pt x="41" y="30"/>
                    </a:cubicBezTo>
                    <a:cubicBezTo>
                      <a:pt x="43" y="32"/>
                      <a:pt x="45" y="28"/>
                      <a:pt x="43" y="27"/>
                    </a:cubicBezTo>
                    <a:cubicBezTo>
                      <a:pt x="30" y="19"/>
                      <a:pt x="16" y="11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21" name="Freeform 720"/>
              <p:cNvSpPr/>
              <p:nvPr/>
            </p:nvSpPr>
            <p:spPr bwMode="auto">
              <a:xfrm>
                <a:off x="-653" y="723"/>
                <a:ext cx="117" cy="89"/>
              </a:xfrm>
              <a:custGeom>
                <a:avLst/>
                <a:gdLst>
                  <a:gd name="T0" fmla="*/ 1 w 44"/>
                  <a:gd name="T1" fmla="*/ 5 h 33"/>
                  <a:gd name="T2" fmla="*/ 39 w 44"/>
                  <a:gd name="T3" fmla="*/ 31 h 33"/>
                  <a:gd name="T4" fmla="*/ 42 w 44"/>
                  <a:gd name="T5" fmla="*/ 28 h 33"/>
                  <a:gd name="T6" fmla="*/ 5 w 44"/>
                  <a:gd name="T7" fmla="*/ 3 h 33"/>
                  <a:gd name="T8" fmla="*/ 1 w 44"/>
                  <a:gd name="T9" fmla="*/ 5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33">
                    <a:moveTo>
                      <a:pt x="1" y="5"/>
                    </a:moveTo>
                    <a:cubicBezTo>
                      <a:pt x="9" y="19"/>
                      <a:pt x="28" y="22"/>
                      <a:pt x="39" y="31"/>
                    </a:cubicBezTo>
                    <a:cubicBezTo>
                      <a:pt x="41" y="33"/>
                      <a:pt x="44" y="30"/>
                      <a:pt x="42" y="28"/>
                    </a:cubicBezTo>
                    <a:cubicBezTo>
                      <a:pt x="31" y="19"/>
                      <a:pt x="12" y="16"/>
                      <a:pt x="5" y="3"/>
                    </a:cubicBezTo>
                    <a:cubicBezTo>
                      <a:pt x="4" y="0"/>
                      <a:pt x="0" y="2"/>
                      <a:pt x="1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22" name="Freeform 721"/>
              <p:cNvSpPr/>
              <p:nvPr/>
            </p:nvSpPr>
            <p:spPr bwMode="auto">
              <a:xfrm>
                <a:off x="-659" y="761"/>
                <a:ext cx="110" cy="64"/>
              </a:xfrm>
              <a:custGeom>
                <a:avLst/>
                <a:gdLst>
                  <a:gd name="T0" fmla="*/ 3 w 41"/>
                  <a:gd name="T1" fmla="*/ 4 h 24"/>
                  <a:gd name="T2" fmla="*/ 39 w 41"/>
                  <a:gd name="T3" fmla="*/ 24 h 24"/>
                  <a:gd name="T4" fmla="*/ 39 w 41"/>
                  <a:gd name="T5" fmla="*/ 20 h 24"/>
                  <a:gd name="T6" fmla="*/ 5 w 41"/>
                  <a:gd name="T7" fmla="*/ 1 h 24"/>
                  <a:gd name="T8" fmla="*/ 3 w 41"/>
                  <a:gd name="T9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24">
                    <a:moveTo>
                      <a:pt x="3" y="4"/>
                    </a:moveTo>
                    <a:cubicBezTo>
                      <a:pt x="15" y="10"/>
                      <a:pt x="25" y="23"/>
                      <a:pt x="39" y="24"/>
                    </a:cubicBezTo>
                    <a:cubicBezTo>
                      <a:pt x="41" y="24"/>
                      <a:pt x="41" y="20"/>
                      <a:pt x="39" y="20"/>
                    </a:cubicBezTo>
                    <a:cubicBezTo>
                      <a:pt x="26" y="19"/>
                      <a:pt x="16" y="6"/>
                      <a:pt x="5" y="1"/>
                    </a:cubicBezTo>
                    <a:cubicBezTo>
                      <a:pt x="2" y="0"/>
                      <a:pt x="0" y="3"/>
                      <a:pt x="3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23" name="Freeform 722"/>
              <p:cNvSpPr/>
              <p:nvPr/>
            </p:nvSpPr>
            <p:spPr bwMode="auto">
              <a:xfrm>
                <a:off x="-656" y="788"/>
                <a:ext cx="69" cy="37"/>
              </a:xfrm>
              <a:custGeom>
                <a:avLst/>
                <a:gdLst>
                  <a:gd name="T0" fmla="*/ 2 w 26"/>
                  <a:gd name="T1" fmla="*/ 5 h 14"/>
                  <a:gd name="T2" fmla="*/ 23 w 26"/>
                  <a:gd name="T3" fmla="*/ 14 h 14"/>
                  <a:gd name="T4" fmla="*/ 24 w 26"/>
                  <a:gd name="T5" fmla="*/ 10 h 14"/>
                  <a:gd name="T6" fmla="*/ 4 w 26"/>
                  <a:gd name="T7" fmla="*/ 2 h 14"/>
                  <a:gd name="T8" fmla="*/ 2 w 26"/>
                  <a:gd name="T9" fmla="*/ 5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4">
                    <a:moveTo>
                      <a:pt x="2" y="5"/>
                    </a:moveTo>
                    <a:cubicBezTo>
                      <a:pt x="9" y="9"/>
                      <a:pt x="16" y="12"/>
                      <a:pt x="23" y="14"/>
                    </a:cubicBezTo>
                    <a:cubicBezTo>
                      <a:pt x="25" y="14"/>
                      <a:pt x="26" y="11"/>
                      <a:pt x="24" y="10"/>
                    </a:cubicBezTo>
                    <a:cubicBezTo>
                      <a:pt x="17" y="8"/>
                      <a:pt x="10" y="5"/>
                      <a:pt x="4" y="2"/>
                    </a:cubicBezTo>
                    <a:cubicBezTo>
                      <a:pt x="2" y="0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24" name="Freeform 723"/>
              <p:cNvSpPr/>
              <p:nvPr/>
            </p:nvSpPr>
            <p:spPr bwMode="auto">
              <a:xfrm>
                <a:off x="-451" y="448"/>
                <a:ext cx="14" cy="8"/>
              </a:xfrm>
              <a:custGeom>
                <a:avLst/>
                <a:gdLst>
                  <a:gd name="T0" fmla="*/ 2 w 5"/>
                  <a:gd name="T1" fmla="*/ 3 h 3"/>
                  <a:gd name="T2" fmla="*/ 2 w 5"/>
                  <a:gd name="T3" fmla="*/ 0 h 3"/>
                  <a:gd name="T4" fmla="*/ 2 w 5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2" y="3"/>
                    </a:moveTo>
                    <a:cubicBezTo>
                      <a:pt x="5" y="3"/>
                      <a:pt x="5" y="0"/>
                      <a:pt x="2" y="0"/>
                    </a:cubicBezTo>
                    <a:cubicBezTo>
                      <a:pt x="0" y="0"/>
                      <a:pt x="0" y="3"/>
                      <a:pt x="2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25" name="Freeform 724"/>
              <p:cNvSpPr/>
              <p:nvPr/>
            </p:nvSpPr>
            <p:spPr bwMode="auto">
              <a:xfrm>
                <a:off x="-461" y="421"/>
                <a:ext cx="13" cy="11"/>
              </a:xfrm>
              <a:custGeom>
                <a:avLst/>
                <a:gdLst>
                  <a:gd name="T0" fmla="*/ 3 w 5"/>
                  <a:gd name="T1" fmla="*/ 4 h 4"/>
                  <a:gd name="T2" fmla="*/ 3 w 5"/>
                  <a:gd name="T3" fmla="*/ 0 h 4"/>
                  <a:gd name="T4" fmla="*/ 3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3" y="4"/>
                    </a:moveTo>
                    <a:cubicBezTo>
                      <a:pt x="5" y="4"/>
                      <a:pt x="5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26" name="Freeform 725"/>
              <p:cNvSpPr/>
              <p:nvPr/>
            </p:nvSpPr>
            <p:spPr bwMode="auto">
              <a:xfrm>
                <a:off x="-424" y="405"/>
                <a:ext cx="13" cy="11"/>
              </a:xfrm>
              <a:custGeom>
                <a:avLst/>
                <a:gdLst>
                  <a:gd name="T0" fmla="*/ 2 w 5"/>
                  <a:gd name="T1" fmla="*/ 4 h 4"/>
                  <a:gd name="T2" fmla="*/ 2 w 5"/>
                  <a:gd name="T3" fmla="*/ 0 h 4"/>
                  <a:gd name="T4" fmla="*/ 2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27" name="Freeform 726"/>
              <p:cNvSpPr/>
              <p:nvPr/>
            </p:nvSpPr>
            <p:spPr bwMode="auto">
              <a:xfrm>
                <a:off x="-405" y="400"/>
                <a:ext cx="13" cy="10"/>
              </a:xfrm>
              <a:custGeom>
                <a:avLst/>
                <a:gdLst>
                  <a:gd name="T0" fmla="*/ 2 w 5"/>
                  <a:gd name="T1" fmla="*/ 4 h 4"/>
                  <a:gd name="T2" fmla="*/ 2 w 5"/>
                  <a:gd name="T3" fmla="*/ 0 h 4"/>
                  <a:gd name="T4" fmla="*/ 2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28" name="Freeform 727"/>
              <p:cNvSpPr/>
              <p:nvPr/>
            </p:nvSpPr>
            <p:spPr bwMode="auto">
              <a:xfrm>
                <a:off x="-419" y="432"/>
                <a:ext cx="14" cy="10"/>
              </a:xfrm>
              <a:custGeom>
                <a:avLst/>
                <a:gdLst>
                  <a:gd name="T0" fmla="*/ 3 w 5"/>
                  <a:gd name="T1" fmla="*/ 4 h 4"/>
                  <a:gd name="T2" fmla="*/ 3 w 5"/>
                  <a:gd name="T3" fmla="*/ 0 h 4"/>
                  <a:gd name="T4" fmla="*/ 3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3" y="4"/>
                    </a:moveTo>
                    <a:cubicBezTo>
                      <a:pt x="5" y="4"/>
                      <a:pt x="5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29" name="Freeform 728"/>
              <p:cNvSpPr/>
              <p:nvPr/>
            </p:nvSpPr>
            <p:spPr bwMode="auto">
              <a:xfrm>
                <a:off x="-456" y="397"/>
                <a:ext cx="13" cy="11"/>
              </a:xfrm>
              <a:custGeom>
                <a:avLst/>
                <a:gdLst>
                  <a:gd name="T0" fmla="*/ 2 w 5"/>
                  <a:gd name="T1" fmla="*/ 4 h 4"/>
                  <a:gd name="T2" fmla="*/ 2 w 5"/>
                  <a:gd name="T3" fmla="*/ 0 h 4"/>
                  <a:gd name="T4" fmla="*/ 2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30" name="Freeform 729"/>
              <p:cNvSpPr/>
              <p:nvPr/>
            </p:nvSpPr>
            <p:spPr bwMode="auto">
              <a:xfrm>
                <a:off x="-435" y="459"/>
                <a:ext cx="14" cy="10"/>
              </a:xfrm>
              <a:custGeom>
                <a:avLst/>
                <a:gdLst>
                  <a:gd name="T0" fmla="*/ 2 w 5"/>
                  <a:gd name="T1" fmla="*/ 4 h 4"/>
                  <a:gd name="T2" fmla="*/ 2 w 5"/>
                  <a:gd name="T3" fmla="*/ 0 h 4"/>
                  <a:gd name="T4" fmla="*/ 2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31" name="Freeform 730"/>
              <p:cNvSpPr/>
              <p:nvPr/>
            </p:nvSpPr>
            <p:spPr bwMode="auto">
              <a:xfrm>
                <a:off x="-488" y="491"/>
                <a:ext cx="13" cy="8"/>
              </a:xfrm>
              <a:custGeom>
                <a:avLst/>
                <a:gdLst>
                  <a:gd name="T0" fmla="*/ 3 w 5"/>
                  <a:gd name="T1" fmla="*/ 3 h 3"/>
                  <a:gd name="T2" fmla="*/ 3 w 5"/>
                  <a:gd name="T3" fmla="*/ 0 h 3"/>
                  <a:gd name="T4" fmla="*/ 3 w 5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3" y="3"/>
                    </a:moveTo>
                    <a:cubicBezTo>
                      <a:pt x="5" y="3"/>
                      <a:pt x="5" y="0"/>
                      <a:pt x="3" y="0"/>
                    </a:cubicBezTo>
                    <a:cubicBezTo>
                      <a:pt x="0" y="0"/>
                      <a:pt x="0" y="3"/>
                      <a:pt x="3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32" name="Freeform 731"/>
              <p:cNvSpPr/>
              <p:nvPr/>
            </p:nvSpPr>
            <p:spPr bwMode="auto">
              <a:xfrm>
                <a:off x="-467" y="499"/>
                <a:ext cx="14" cy="10"/>
              </a:xfrm>
              <a:custGeom>
                <a:avLst/>
                <a:gdLst>
                  <a:gd name="T0" fmla="*/ 2 w 5"/>
                  <a:gd name="T1" fmla="*/ 4 h 4"/>
                  <a:gd name="T2" fmla="*/ 2 w 5"/>
                  <a:gd name="T3" fmla="*/ 0 h 4"/>
                  <a:gd name="T4" fmla="*/ 2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33" name="Freeform 732"/>
              <p:cNvSpPr/>
              <p:nvPr/>
            </p:nvSpPr>
            <p:spPr bwMode="auto">
              <a:xfrm>
                <a:off x="-493" y="541"/>
                <a:ext cx="13" cy="11"/>
              </a:xfrm>
              <a:custGeom>
                <a:avLst/>
                <a:gdLst>
                  <a:gd name="T0" fmla="*/ 2 w 5"/>
                  <a:gd name="T1" fmla="*/ 4 h 4"/>
                  <a:gd name="T2" fmla="*/ 2 w 5"/>
                  <a:gd name="T3" fmla="*/ 0 h 4"/>
                  <a:gd name="T4" fmla="*/ 2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34" name="Freeform 733"/>
              <p:cNvSpPr/>
              <p:nvPr/>
            </p:nvSpPr>
            <p:spPr bwMode="auto">
              <a:xfrm>
                <a:off x="-432" y="501"/>
                <a:ext cx="13" cy="11"/>
              </a:xfrm>
              <a:custGeom>
                <a:avLst/>
                <a:gdLst>
                  <a:gd name="T0" fmla="*/ 2 w 5"/>
                  <a:gd name="T1" fmla="*/ 4 h 4"/>
                  <a:gd name="T2" fmla="*/ 2 w 5"/>
                  <a:gd name="T3" fmla="*/ 0 h 4"/>
                  <a:gd name="T4" fmla="*/ 2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35" name="Freeform 734"/>
              <p:cNvSpPr/>
              <p:nvPr/>
            </p:nvSpPr>
            <p:spPr bwMode="auto">
              <a:xfrm>
                <a:off x="-424" y="531"/>
                <a:ext cx="13" cy="10"/>
              </a:xfrm>
              <a:custGeom>
                <a:avLst/>
                <a:gdLst>
                  <a:gd name="T0" fmla="*/ 2 w 5"/>
                  <a:gd name="T1" fmla="*/ 4 h 4"/>
                  <a:gd name="T2" fmla="*/ 2 w 5"/>
                  <a:gd name="T3" fmla="*/ 0 h 4"/>
                  <a:gd name="T4" fmla="*/ 2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36" name="Freeform 735"/>
              <p:cNvSpPr/>
              <p:nvPr/>
            </p:nvSpPr>
            <p:spPr bwMode="auto">
              <a:xfrm>
                <a:off x="-451" y="568"/>
                <a:ext cx="14" cy="11"/>
              </a:xfrm>
              <a:custGeom>
                <a:avLst/>
                <a:gdLst>
                  <a:gd name="T0" fmla="*/ 2 w 5"/>
                  <a:gd name="T1" fmla="*/ 4 h 4"/>
                  <a:gd name="T2" fmla="*/ 2 w 5"/>
                  <a:gd name="T3" fmla="*/ 0 h 4"/>
                  <a:gd name="T4" fmla="*/ 2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37" name="Freeform 736"/>
              <p:cNvSpPr/>
              <p:nvPr/>
            </p:nvSpPr>
            <p:spPr bwMode="auto">
              <a:xfrm>
                <a:off x="-461" y="520"/>
                <a:ext cx="13" cy="11"/>
              </a:xfrm>
              <a:custGeom>
                <a:avLst/>
                <a:gdLst>
                  <a:gd name="T0" fmla="*/ 3 w 5"/>
                  <a:gd name="T1" fmla="*/ 4 h 4"/>
                  <a:gd name="T2" fmla="*/ 3 w 5"/>
                  <a:gd name="T3" fmla="*/ 0 h 4"/>
                  <a:gd name="T4" fmla="*/ 3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3" y="4"/>
                    </a:moveTo>
                    <a:cubicBezTo>
                      <a:pt x="5" y="4"/>
                      <a:pt x="5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38" name="Freeform 737"/>
              <p:cNvSpPr/>
              <p:nvPr/>
            </p:nvSpPr>
            <p:spPr bwMode="auto">
              <a:xfrm>
                <a:off x="-413" y="472"/>
                <a:ext cx="13" cy="11"/>
              </a:xfrm>
              <a:custGeom>
                <a:avLst/>
                <a:gdLst>
                  <a:gd name="T0" fmla="*/ 3 w 5"/>
                  <a:gd name="T1" fmla="*/ 4 h 4"/>
                  <a:gd name="T2" fmla="*/ 3 w 5"/>
                  <a:gd name="T3" fmla="*/ 0 h 4"/>
                  <a:gd name="T4" fmla="*/ 3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3" y="4"/>
                    </a:moveTo>
                    <a:cubicBezTo>
                      <a:pt x="5" y="4"/>
                      <a:pt x="5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39" name="Freeform 738"/>
              <p:cNvSpPr/>
              <p:nvPr/>
            </p:nvSpPr>
            <p:spPr bwMode="auto">
              <a:xfrm>
                <a:off x="-469" y="469"/>
                <a:ext cx="13" cy="11"/>
              </a:xfrm>
              <a:custGeom>
                <a:avLst/>
                <a:gdLst>
                  <a:gd name="T0" fmla="*/ 2 w 5"/>
                  <a:gd name="T1" fmla="*/ 4 h 4"/>
                  <a:gd name="T2" fmla="*/ 2 w 5"/>
                  <a:gd name="T3" fmla="*/ 0 h 4"/>
                  <a:gd name="T4" fmla="*/ 2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40" name="Freeform 739"/>
              <p:cNvSpPr/>
              <p:nvPr/>
            </p:nvSpPr>
            <p:spPr bwMode="auto">
              <a:xfrm>
                <a:off x="-448" y="418"/>
                <a:ext cx="13" cy="11"/>
              </a:xfrm>
              <a:custGeom>
                <a:avLst/>
                <a:gdLst>
                  <a:gd name="T0" fmla="*/ 3 w 5"/>
                  <a:gd name="T1" fmla="*/ 4 h 4"/>
                  <a:gd name="T2" fmla="*/ 3 w 5"/>
                  <a:gd name="T3" fmla="*/ 0 h 4"/>
                  <a:gd name="T4" fmla="*/ 3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3" y="4"/>
                    </a:moveTo>
                    <a:cubicBezTo>
                      <a:pt x="5" y="4"/>
                      <a:pt x="5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41" name="Freeform 740"/>
              <p:cNvSpPr/>
              <p:nvPr/>
            </p:nvSpPr>
            <p:spPr bwMode="auto">
              <a:xfrm>
                <a:off x="-488" y="450"/>
                <a:ext cx="13" cy="11"/>
              </a:xfrm>
              <a:custGeom>
                <a:avLst/>
                <a:gdLst>
                  <a:gd name="T0" fmla="*/ 3 w 5"/>
                  <a:gd name="T1" fmla="*/ 4 h 4"/>
                  <a:gd name="T2" fmla="*/ 3 w 5"/>
                  <a:gd name="T3" fmla="*/ 0 h 4"/>
                  <a:gd name="T4" fmla="*/ 3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3" y="4"/>
                    </a:moveTo>
                    <a:cubicBezTo>
                      <a:pt x="5" y="4"/>
                      <a:pt x="5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42" name="Freeform 741"/>
              <p:cNvSpPr/>
              <p:nvPr/>
            </p:nvSpPr>
            <p:spPr bwMode="auto">
              <a:xfrm>
                <a:off x="-421" y="536"/>
                <a:ext cx="13" cy="8"/>
              </a:xfrm>
              <a:custGeom>
                <a:avLst/>
                <a:gdLst>
                  <a:gd name="T0" fmla="*/ 3 w 5"/>
                  <a:gd name="T1" fmla="*/ 3 h 3"/>
                  <a:gd name="T2" fmla="*/ 3 w 5"/>
                  <a:gd name="T3" fmla="*/ 0 h 3"/>
                  <a:gd name="T4" fmla="*/ 3 w 5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3" y="3"/>
                    </a:moveTo>
                    <a:cubicBezTo>
                      <a:pt x="5" y="3"/>
                      <a:pt x="5" y="0"/>
                      <a:pt x="3" y="0"/>
                    </a:cubicBezTo>
                    <a:cubicBezTo>
                      <a:pt x="0" y="0"/>
                      <a:pt x="0" y="3"/>
                      <a:pt x="3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43" name="Freeform 742"/>
              <p:cNvSpPr/>
              <p:nvPr/>
            </p:nvSpPr>
            <p:spPr bwMode="auto">
              <a:xfrm>
                <a:off x="-429" y="576"/>
                <a:ext cx="10" cy="11"/>
              </a:xfrm>
              <a:custGeom>
                <a:avLst/>
                <a:gdLst>
                  <a:gd name="T0" fmla="*/ 2 w 4"/>
                  <a:gd name="T1" fmla="*/ 4 h 4"/>
                  <a:gd name="T2" fmla="*/ 2 w 4"/>
                  <a:gd name="T3" fmla="*/ 0 h 4"/>
                  <a:gd name="T4" fmla="*/ 2 w 4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2" y="4"/>
                    </a:moveTo>
                    <a:cubicBezTo>
                      <a:pt x="4" y="4"/>
                      <a:pt x="4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44" name="Freeform 743"/>
              <p:cNvSpPr/>
              <p:nvPr/>
            </p:nvSpPr>
            <p:spPr bwMode="auto">
              <a:xfrm>
                <a:off x="-483" y="579"/>
                <a:ext cx="14" cy="8"/>
              </a:xfrm>
              <a:custGeom>
                <a:avLst/>
                <a:gdLst>
                  <a:gd name="T0" fmla="*/ 3 w 5"/>
                  <a:gd name="T1" fmla="*/ 3 h 3"/>
                  <a:gd name="T2" fmla="*/ 3 w 5"/>
                  <a:gd name="T3" fmla="*/ 0 h 3"/>
                  <a:gd name="T4" fmla="*/ 3 w 5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3" y="3"/>
                    </a:moveTo>
                    <a:cubicBezTo>
                      <a:pt x="5" y="3"/>
                      <a:pt x="5" y="0"/>
                      <a:pt x="3" y="0"/>
                    </a:cubicBezTo>
                    <a:cubicBezTo>
                      <a:pt x="0" y="0"/>
                      <a:pt x="0" y="3"/>
                      <a:pt x="3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45" name="Freeform 744"/>
              <p:cNvSpPr/>
              <p:nvPr/>
            </p:nvSpPr>
            <p:spPr bwMode="auto">
              <a:xfrm>
                <a:off x="-467" y="560"/>
                <a:ext cx="14" cy="11"/>
              </a:xfrm>
              <a:custGeom>
                <a:avLst/>
                <a:gdLst>
                  <a:gd name="T0" fmla="*/ 2 w 5"/>
                  <a:gd name="T1" fmla="*/ 4 h 4"/>
                  <a:gd name="T2" fmla="*/ 2 w 5"/>
                  <a:gd name="T3" fmla="*/ 0 h 4"/>
                  <a:gd name="T4" fmla="*/ 2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46" name="Freeform 745"/>
              <p:cNvSpPr/>
              <p:nvPr/>
            </p:nvSpPr>
            <p:spPr bwMode="auto">
              <a:xfrm>
                <a:off x="-416" y="590"/>
                <a:ext cx="13" cy="10"/>
              </a:xfrm>
              <a:custGeom>
                <a:avLst/>
                <a:gdLst>
                  <a:gd name="T0" fmla="*/ 2 w 5"/>
                  <a:gd name="T1" fmla="*/ 4 h 4"/>
                  <a:gd name="T2" fmla="*/ 2 w 5"/>
                  <a:gd name="T3" fmla="*/ 0 h 4"/>
                  <a:gd name="T4" fmla="*/ 2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47" name="Freeform 746"/>
              <p:cNvSpPr/>
              <p:nvPr/>
            </p:nvSpPr>
            <p:spPr bwMode="auto">
              <a:xfrm>
                <a:off x="-411" y="627"/>
                <a:ext cx="14" cy="11"/>
              </a:xfrm>
              <a:custGeom>
                <a:avLst/>
                <a:gdLst>
                  <a:gd name="T0" fmla="*/ 3 w 5"/>
                  <a:gd name="T1" fmla="*/ 4 h 4"/>
                  <a:gd name="T2" fmla="*/ 3 w 5"/>
                  <a:gd name="T3" fmla="*/ 0 h 4"/>
                  <a:gd name="T4" fmla="*/ 3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3" y="4"/>
                    </a:moveTo>
                    <a:cubicBezTo>
                      <a:pt x="5" y="4"/>
                      <a:pt x="5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48" name="Freeform 747"/>
              <p:cNvSpPr/>
              <p:nvPr/>
            </p:nvSpPr>
            <p:spPr bwMode="auto">
              <a:xfrm>
                <a:off x="-467" y="635"/>
                <a:ext cx="14" cy="11"/>
              </a:xfrm>
              <a:custGeom>
                <a:avLst/>
                <a:gdLst>
                  <a:gd name="T0" fmla="*/ 3 w 5"/>
                  <a:gd name="T1" fmla="*/ 4 h 4"/>
                  <a:gd name="T2" fmla="*/ 3 w 5"/>
                  <a:gd name="T3" fmla="*/ 0 h 4"/>
                  <a:gd name="T4" fmla="*/ 3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3" y="4"/>
                    </a:moveTo>
                    <a:cubicBezTo>
                      <a:pt x="5" y="4"/>
                      <a:pt x="5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49" name="Freeform 748"/>
              <p:cNvSpPr/>
              <p:nvPr/>
            </p:nvSpPr>
            <p:spPr bwMode="auto">
              <a:xfrm>
                <a:off x="-483" y="614"/>
                <a:ext cx="19" cy="13"/>
              </a:xfrm>
              <a:custGeom>
                <a:avLst/>
                <a:gdLst>
                  <a:gd name="T0" fmla="*/ 4 w 7"/>
                  <a:gd name="T1" fmla="*/ 4 h 5"/>
                  <a:gd name="T2" fmla="*/ 4 w 7"/>
                  <a:gd name="T3" fmla="*/ 4 h 5"/>
                  <a:gd name="T4" fmla="*/ 4 w 7"/>
                  <a:gd name="T5" fmla="*/ 0 h 5"/>
                  <a:gd name="T6" fmla="*/ 1 w 7"/>
                  <a:gd name="T7" fmla="*/ 1 h 5"/>
                  <a:gd name="T8" fmla="*/ 4 w 7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5">
                    <a:moveTo>
                      <a:pt x="4" y="4"/>
                    </a:moveTo>
                    <a:cubicBezTo>
                      <a:pt x="4" y="4"/>
                      <a:pt x="5" y="3"/>
                      <a:pt x="4" y="4"/>
                    </a:cubicBezTo>
                    <a:cubicBezTo>
                      <a:pt x="7" y="3"/>
                      <a:pt x="7" y="0"/>
                      <a:pt x="4" y="0"/>
                    </a:cubicBezTo>
                    <a:cubicBezTo>
                      <a:pt x="3" y="0"/>
                      <a:pt x="2" y="0"/>
                      <a:pt x="1" y="1"/>
                    </a:cubicBezTo>
                    <a:cubicBezTo>
                      <a:pt x="0" y="3"/>
                      <a:pt x="2" y="5"/>
                      <a:pt x="4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50" name="Freeform 749"/>
              <p:cNvSpPr/>
              <p:nvPr/>
            </p:nvSpPr>
            <p:spPr bwMode="auto">
              <a:xfrm>
                <a:off x="-451" y="611"/>
                <a:ext cx="16" cy="11"/>
              </a:xfrm>
              <a:custGeom>
                <a:avLst/>
                <a:gdLst>
                  <a:gd name="T0" fmla="*/ 2 w 6"/>
                  <a:gd name="T1" fmla="*/ 4 h 4"/>
                  <a:gd name="T2" fmla="*/ 4 w 6"/>
                  <a:gd name="T3" fmla="*/ 4 h 4"/>
                  <a:gd name="T4" fmla="*/ 4 w 6"/>
                  <a:gd name="T5" fmla="*/ 0 h 4"/>
                  <a:gd name="T6" fmla="*/ 2 w 6"/>
                  <a:gd name="T7" fmla="*/ 0 h 4"/>
                  <a:gd name="T8" fmla="*/ 2 w 6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cubicBezTo>
                      <a:pt x="3" y="4"/>
                      <a:pt x="3" y="4"/>
                      <a:pt x="4" y="4"/>
                    </a:cubicBezTo>
                    <a:cubicBezTo>
                      <a:pt x="6" y="4"/>
                      <a:pt x="6" y="0"/>
                      <a:pt x="4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51" name="Freeform 750"/>
              <p:cNvSpPr/>
              <p:nvPr/>
            </p:nvSpPr>
            <p:spPr bwMode="auto">
              <a:xfrm>
                <a:off x="-427" y="619"/>
                <a:ext cx="14" cy="11"/>
              </a:xfrm>
              <a:custGeom>
                <a:avLst/>
                <a:gdLst>
                  <a:gd name="T0" fmla="*/ 3 w 5"/>
                  <a:gd name="T1" fmla="*/ 4 h 4"/>
                  <a:gd name="T2" fmla="*/ 3 w 5"/>
                  <a:gd name="T3" fmla="*/ 0 h 4"/>
                  <a:gd name="T4" fmla="*/ 3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3" y="4"/>
                    </a:moveTo>
                    <a:cubicBezTo>
                      <a:pt x="5" y="4"/>
                      <a:pt x="5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52" name="Freeform 751"/>
              <p:cNvSpPr/>
              <p:nvPr/>
            </p:nvSpPr>
            <p:spPr bwMode="auto">
              <a:xfrm>
                <a:off x="-445" y="659"/>
                <a:ext cx="13" cy="11"/>
              </a:xfrm>
              <a:custGeom>
                <a:avLst/>
                <a:gdLst>
                  <a:gd name="T0" fmla="*/ 3 w 5"/>
                  <a:gd name="T1" fmla="*/ 4 h 4"/>
                  <a:gd name="T2" fmla="*/ 3 w 5"/>
                  <a:gd name="T3" fmla="*/ 0 h 4"/>
                  <a:gd name="T4" fmla="*/ 3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3" y="4"/>
                    </a:moveTo>
                    <a:cubicBezTo>
                      <a:pt x="5" y="4"/>
                      <a:pt x="5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53" name="Freeform 752"/>
              <p:cNvSpPr/>
              <p:nvPr/>
            </p:nvSpPr>
            <p:spPr bwMode="auto">
              <a:xfrm>
                <a:off x="-491" y="667"/>
                <a:ext cx="11" cy="8"/>
              </a:xfrm>
              <a:custGeom>
                <a:avLst/>
                <a:gdLst>
                  <a:gd name="T0" fmla="*/ 2 w 4"/>
                  <a:gd name="T1" fmla="*/ 3 h 3"/>
                  <a:gd name="T2" fmla="*/ 2 w 4"/>
                  <a:gd name="T3" fmla="*/ 0 h 3"/>
                  <a:gd name="T4" fmla="*/ 2 w 4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2" y="3"/>
                    </a:moveTo>
                    <a:cubicBezTo>
                      <a:pt x="4" y="3"/>
                      <a:pt x="4" y="0"/>
                      <a:pt x="2" y="0"/>
                    </a:cubicBezTo>
                    <a:cubicBezTo>
                      <a:pt x="0" y="0"/>
                      <a:pt x="0" y="3"/>
                      <a:pt x="2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54" name="Freeform 753"/>
              <p:cNvSpPr/>
              <p:nvPr/>
            </p:nvSpPr>
            <p:spPr bwMode="auto">
              <a:xfrm>
                <a:off x="-443" y="654"/>
                <a:ext cx="14" cy="11"/>
              </a:xfrm>
              <a:custGeom>
                <a:avLst/>
                <a:gdLst>
                  <a:gd name="T0" fmla="*/ 2 w 5"/>
                  <a:gd name="T1" fmla="*/ 4 h 4"/>
                  <a:gd name="T2" fmla="*/ 2 w 5"/>
                  <a:gd name="T3" fmla="*/ 0 h 4"/>
                  <a:gd name="T4" fmla="*/ 2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55" name="Freeform 754"/>
              <p:cNvSpPr/>
              <p:nvPr/>
            </p:nvSpPr>
            <p:spPr bwMode="auto">
              <a:xfrm>
                <a:off x="-403" y="667"/>
                <a:ext cx="16" cy="16"/>
              </a:xfrm>
              <a:custGeom>
                <a:avLst/>
                <a:gdLst>
                  <a:gd name="T0" fmla="*/ 1 w 6"/>
                  <a:gd name="T1" fmla="*/ 4 h 6"/>
                  <a:gd name="T2" fmla="*/ 4 w 6"/>
                  <a:gd name="T3" fmla="*/ 6 h 6"/>
                  <a:gd name="T4" fmla="*/ 4 w 6"/>
                  <a:gd name="T5" fmla="*/ 2 h 6"/>
                  <a:gd name="T6" fmla="*/ 5 w 6"/>
                  <a:gd name="T7" fmla="*/ 3 h 6"/>
                  <a:gd name="T8" fmla="*/ 1 w 6"/>
                  <a:gd name="T9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1" y="4"/>
                    </a:moveTo>
                    <a:cubicBezTo>
                      <a:pt x="1" y="5"/>
                      <a:pt x="2" y="6"/>
                      <a:pt x="4" y="6"/>
                    </a:cubicBezTo>
                    <a:cubicBezTo>
                      <a:pt x="6" y="6"/>
                      <a:pt x="6" y="2"/>
                      <a:pt x="4" y="2"/>
                    </a:cubicBezTo>
                    <a:cubicBezTo>
                      <a:pt x="4" y="2"/>
                      <a:pt x="4" y="2"/>
                      <a:pt x="5" y="3"/>
                    </a:cubicBezTo>
                    <a:cubicBezTo>
                      <a:pt x="4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56" name="Freeform 755"/>
              <p:cNvSpPr/>
              <p:nvPr/>
            </p:nvSpPr>
            <p:spPr bwMode="auto">
              <a:xfrm>
                <a:off x="-419" y="699"/>
                <a:ext cx="11" cy="16"/>
              </a:xfrm>
              <a:custGeom>
                <a:avLst/>
                <a:gdLst>
                  <a:gd name="T0" fmla="*/ 0 w 4"/>
                  <a:gd name="T1" fmla="*/ 3 h 6"/>
                  <a:gd name="T2" fmla="*/ 0 w 4"/>
                  <a:gd name="T3" fmla="*/ 3 h 6"/>
                  <a:gd name="T4" fmla="*/ 4 w 4"/>
                  <a:gd name="T5" fmla="*/ 3 h 6"/>
                  <a:gd name="T6" fmla="*/ 4 w 4"/>
                  <a:gd name="T7" fmla="*/ 3 h 6"/>
                  <a:gd name="T8" fmla="*/ 0 w 4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6"/>
                      <a:pt x="4" y="6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0"/>
                      <a:pt x="0" y="0"/>
                      <a:pt x="0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57" name="Freeform 756"/>
              <p:cNvSpPr/>
              <p:nvPr/>
            </p:nvSpPr>
            <p:spPr bwMode="auto">
              <a:xfrm>
                <a:off x="-453" y="723"/>
                <a:ext cx="13" cy="11"/>
              </a:xfrm>
              <a:custGeom>
                <a:avLst/>
                <a:gdLst>
                  <a:gd name="T0" fmla="*/ 3 w 5"/>
                  <a:gd name="T1" fmla="*/ 4 h 4"/>
                  <a:gd name="T2" fmla="*/ 3 w 5"/>
                  <a:gd name="T3" fmla="*/ 0 h 4"/>
                  <a:gd name="T4" fmla="*/ 3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3" y="4"/>
                    </a:moveTo>
                    <a:cubicBezTo>
                      <a:pt x="5" y="4"/>
                      <a:pt x="5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58" name="Freeform 757"/>
              <p:cNvSpPr/>
              <p:nvPr/>
            </p:nvSpPr>
            <p:spPr bwMode="auto">
              <a:xfrm>
                <a:off x="-491" y="697"/>
                <a:ext cx="14" cy="10"/>
              </a:xfrm>
              <a:custGeom>
                <a:avLst/>
                <a:gdLst>
                  <a:gd name="T0" fmla="*/ 3 w 5"/>
                  <a:gd name="T1" fmla="*/ 4 h 4"/>
                  <a:gd name="T2" fmla="*/ 3 w 5"/>
                  <a:gd name="T3" fmla="*/ 0 h 4"/>
                  <a:gd name="T4" fmla="*/ 3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3" y="4"/>
                    </a:moveTo>
                    <a:cubicBezTo>
                      <a:pt x="5" y="4"/>
                      <a:pt x="5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59" name="Freeform 758"/>
              <p:cNvSpPr/>
              <p:nvPr/>
            </p:nvSpPr>
            <p:spPr bwMode="auto">
              <a:xfrm>
                <a:off x="-461" y="686"/>
                <a:ext cx="16" cy="11"/>
              </a:xfrm>
              <a:custGeom>
                <a:avLst/>
                <a:gdLst>
                  <a:gd name="T0" fmla="*/ 3 w 6"/>
                  <a:gd name="T1" fmla="*/ 4 h 4"/>
                  <a:gd name="T2" fmla="*/ 3 w 6"/>
                  <a:gd name="T3" fmla="*/ 4 h 4"/>
                  <a:gd name="T4" fmla="*/ 3 w 6"/>
                  <a:gd name="T5" fmla="*/ 0 h 4"/>
                  <a:gd name="T6" fmla="*/ 3 w 6"/>
                  <a:gd name="T7" fmla="*/ 0 h 4"/>
                  <a:gd name="T8" fmla="*/ 3 w 6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4"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6" y="4"/>
                      <a:pt x="6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0" name="Freeform 759"/>
              <p:cNvSpPr/>
              <p:nvPr/>
            </p:nvSpPr>
            <p:spPr bwMode="auto">
              <a:xfrm>
                <a:off x="-440" y="691"/>
                <a:ext cx="19" cy="19"/>
              </a:xfrm>
              <a:custGeom>
                <a:avLst/>
                <a:gdLst>
                  <a:gd name="T0" fmla="*/ 2 w 7"/>
                  <a:gd name="T1" fmla="*/ 5 h 7"/>
                  <a:gd name="T2" fmla="*/ 2 w 7"/>
                  <a:gd name="T3" fmla="*/ 5 h 7"/>
                  <a:gd name="T4" fmla="*/ 5 w 7"/>
                  <a:gd name="T5" fmla="*/ 3 h 7"/>
                  <a:gd name="T6" fmla="*/ 4 w 7"/>
                  <a:gd name="T7" fmla="*/ 2 h 7"/>
                  <a:gd name="T8" fmla="*/ 2 w 7"/>
                  <a:gd name="T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2" y="5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4" y="7"/>
                      <a:pt x="7" y="4"/>
                      <a:pt x="5" y="3"/>
                    </a:cubicBezTo>
                    <a:cubicBezTo>
                      <a:pt x="5" y="2"/>
                      <a:pt x="5" y="2"/>
                      <a:pt x="4" y="2"/>
                    </a:cubicBezTo>
                    <a:cubicBezTo>
                      <a:pt x="3" y="0"/>
                      <a:pt x="0" y="3"/>
                      <a:pt x="2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1" name="Freeform 760"/>
              <p:cNvSpPr/>
              <p:nvPr/>
            </p:nvSpPr>
            <p:spPr bwMode="auto">
              <a:xfrm>
                <a:off x="-429" y="737"/>
                <a:ext cx="10" cy="10"/>
              </a:xfrm>
              <a:custGeom>
                <a:avLst/>
                <a:gdLst>
                  <a:gd name="T0" fmla="*/ 2 w 4"/>
                  <a:gd name="T1" fmla="*/ 4 h 4"/>
                  <a:gd name="T2" fmla="*/ 2 w 4"/>
                  <a:gd name="T3" fmla="*/ 0 h 4"/>
                  <a:gd name="T4" fmla="*/ 2 w 4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2" y="4"/>
                    </a:moveTo>
                    <a:cubicBezTo>
                      <a:pt x="4" y="4"/>
                      <a:pt x="4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2" name="Freeform 761"/>
              <p:cNvSpPr/>
              <p:nvPr/>
            </p:nvSpPr>
            <p:spPr bwMode="auto">
              <a:xfrm>
                <a:off x="-467" y="753"/>
                <a:ext cx="14" cy="10"/>
              </a:xfrm>
              <a:custGeom>
                <a:avLst/>
                <a:gdLst>
                  <a:gd name="T0" fmla="*/ 2 w 5"/>
                  <a:gd name="T1" fmla="*/ 4 h 4"/>
                  <a:gd name="T2" fmla="*/ 2 w 5"/>
                  <a:gd name="T3" fmla="*/ 0 h 4"/>
                  <a:gd name="T4" fmla="*/ 2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3" name="Freeform 762"/>
              <p:cNvSpPr/>
              <p:nvPr/>
            </p:nvSpPr>
            <p:spPr bwMode="auto">
              <a:xfrm>
                <a:off x="-507" y="739"/>
                <a:ext cx="16" cy="19"/>
              </a:xfrm>
              <a:custGeom>
                <a:avLst/>
                <a:gdLst>
                  <a:gd name="T0" fmla="*/ 4 w 6"/>
                  <a:gd name="T1" fmla="*/ 5 h 7"/>
                  <a:gd name="T2" fmla="*/ 5 w 6"/>
                  <a:gd name="T3" fmla="*/ 4 h 7"/>
                  <a:gd name="T4" fmla="*/ 2 w 6"/>
                  <a:gd name="T5" fmla="*/ 2 h 7"/>
                  <a:gd name="T6" fmla="*/ 1 w 6"/>
                  <a:gd name="T7" fmla="*/ 2 h 7"/>
                  <a:gd name="T8" fmla="*/ 4 w 6"/>
                  <a:gd name="T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7">
                    <a:moveTo>
                      <a:pt x="4" y="5"/>
                    </a:moveTo>
                    <a:cubicBezTo>
                      <a:pt x="4" y="5"/>
                      <a:pt x="4" y="5"/>
                      <a:pt x="5" y="4"/>
                    </a:cubicBezTo>
                    <a:cubicBezTo>
                      <a:pt x="6" y="3"/>
                      <a:pt x="4" y="0"/>
                      <a:pt x="2" y="2"/>
                    </a:cubicBezTo>
                    <a:cubicBezTo>
                      <a:pt x="2" y="2"/>
                      <a:pt x="2" y="2"/>
                      <a:pt x="1" y="2"/>
                    </a:cubicBezTo>
                    <a:cubicBezTo>
                      <a:pt x="0" y="4"/>
                      <a:pt x="2" y="7"/>
                      <a:pt x="4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4" name="Freeform 763"/>
              <p:cNvSpPr/>
              <p:nvPr/>
            </p:nvSpPr>
            <p:spPr bwMode="auto">
              <a:xfrm>
                <a:off x="-483" y="742"/>
                <a:ext cx="19" cy="19"/>
              </a:xfrm>
              <a:custGeom>
                <a:avLst/>
                <a:gdLst>
                  <a:gd name="T0" fmla="*/ 1 w 7"/>
                  <a:gd name="T1" fmla="*/ 4 h 7"/>
                  <a:gd name="T2" fmla="*/ 2 w 7"/>
                  <a:gd name="T3" fmla="*/ 5 h 7"/>
                  <a:gd name="T4" fmla="*/ 5 w 7"/>
                  <a:gd name="T5" fmla="*/ 2 h 7"/>
                  <a:gd name="T6" fmla="*/ 4 w 7"/>
                  <a:gd name="T7" fmla="*/ 1 h 7"/>
                  <a:gd name="T8" fmla="*/ 1 w 7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1" y="4"/>
                    </a:moveTo>
                    <a:cubicBezTo>
                      <a:pt x="2" y="4"/>
                      <a:pt x="2" y="5"/>
                      <a:pt x="2" y="5"/>
                    </a:cubicBezTo>
                    <a:cubicBezTo>
                      <a:pt x="4" y="7"/>
                      <a:pt x="7" y="4"/>
                      <a:pt x="5" y="2"/>
                    </a:cubicBezTo>
                    <a:cubicBezTo>
                      <a:pt x="5" y="2"/>
                      <a:pt x="4" y="2"/>
                      <a:pt x="4" y="1"/>
                    </a:cubicBezTo>
                    <a:cubicBezTo>
                      <a:pt x="2" y="0"/>
                      <a:pt x="0" y="2"/>
                      <a:pt x="1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5" name="Freeform 764"/>
              <p:cNvSpPr/>
              <p:nvPr/>
            </p:nvSpPr>
            <p:spPr bwMode="auto">
              <a:xfrm>
                <a:off x="-443" y="758"/>
                <a:ext cx="19" cy="16"/>
              </a:xfrm>
              <a:custGeom>
                <a:avLst/>
                <a:gdLst>
                  <a:gd name="T0" fmla="*/ 2 w 7"/>
                  <a:gd name="T1" fmla="*/ 4 h 6"/>
                  <a:gd name="T2" fmla="*/ 5 w 7"/>
                  <a:gd name="T3" fmla="*/ 6 h 6"/>
                  <a:gd name="T4" fmla="*/ 5 w 7"/>
                  <a:gd name="T5" fmla="*/ 2 h 6"/>
                  <a:gd name="T6" fmla="*/ 5 w 7"/>
                  <a:gd name="T7" fmla="*/ 1 h 6"/>
                  <a:gd name="T8" fmla="*/ 2 w 7"/>
                  <a:gd name="T9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6">
                    <a:moveTo>
                      <a:pt x="2" y="4"/>
                    </a:moveTo>
                    <a:cubicBezTo>
                      <a:pt x="3" y="5"/>
                      <a:pt x="4" y="5"/>
                      <a:pt x="5" y="6"/>
                    </a:cubicBezTo>
                    <a:cubicBezTo>
                      <a:pt x="7" y="6"/>
                      <a:pt x="7" y="2"/>
                      <a:pt x="5" y="2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3" y="0"/>
                      <a:pt x="0" y="3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6" name="Freeform 765"/>
              <p:cNvSpPr/>
              <p:nvPr/>
            </p:nvSpPr>
            <p:spPr bwMode="auto">
              <a:xfrm>
                <a:off x="-421" y="766"/>
                <a:ext cx="18" cy="27"/>
              </a:xfrm>
              <a:custGeom>
                <a:avLst/>
                <a:gdLst>
                  <a:gd name="T0" fmla="*/ 1 w 7"/>
                  <a:gd name="T1" fmla="*/ 4 h 10"/>
                  <a:gd name="T2" fmla="*/ 3 w 7"/>
                  <a:gd name="T3" fmla="*/ 8 h 10"/>
                  <a:gd name="T4" fmla="*/ 6 w 7"/>
                  <a:gd name="T5" fmla="*/ 6 h 10"/>
                  <a:gd name="T6" fmla="*/ 5 w 7"/>
                  <a:gd name="T7" fmla="*/ 2 h 10"/>
                  <a:gd name="T8" fmla="*/ 1 w 7"/>
                  <a:gd name="T9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">
                    <a:moveTo>
                      <a:pt x="1" y="4"/>
                    </a:moveTo>
                    <a:cubicBezTo>
                      <a:pt x="2" y="5"/>
                      <a:pt x="2" y="6"/>
                      <a:pt x="3" y="8"/>
                    </a:cubicBezTo>
                    <a:cubicBezTo>
                      <a:pt x="4" y="10"/>
                      <a:pt x="7" y="8"/>
                      <a:pt x="6" y="6"/>
                    </a:cubicBezTo>
                    <a:cubicBezTo>
                      <a:pt x="5" y="5"/>
                      <a:pt x="5" y="3"/>
                      <a:pt x="5" y="2"/>
                    </a:cubicBezTo>
                    <a:cubicBezTo>
                      <a:pt x="3" y="0"/>
                      <a:pt x="0" y="2"/>
                      <a:pt x="1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7" name="Freeform 766"/>
              <p:cNvSpPr/>
              <p:nvPr/>
            </p:nvSpPr>
            <p:spPr bwMode="auto">
              <a:xfrm>
                <a:off x="-419" y="785"/>
                <a:ext cx="19" cy="16"/>
              </a:xfrm>
              <a:custGeom>
                <a:avLst/>
                <a:gdLst>
                  <a:gd name="T0" fmla="*/ 3 w 7"/>
                  <a:gd name="T1" fmla="*/ 6 h 6"/>
                  <a:gd name="T2" fmla="*/ 6 w 7"/>
                  <a:gd name="T3" fmla="*/ 5 h 6"/>
                  <a:gd name="T4" fmla="*/ 3 w 7"/>
                  <a:gd name="T5" fmla="*/ 2 h 6"/>
                  <a:gd name="T6" fmla="*/ 3 w 7"/>
                  <a:gd name="T7" fmla="*/ 2 h 6"/>
                  <a:gd name="T8" fmla="*/ 3 w 7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6">
                    <a:moveTo>
                      <a:pt x="3" y="6"/>
                    </a:moveTo>
                    <a:cubicBezTo>
                      <a:pt x="4" y="6"/>
                      <a:pt x="5" y="6"/>
                      <a:pt x="6" y="5"/>
                    </a:cubicBezTo>
                    <a:cubicBezTo>
                      <a:pt x="7" y="3"/>
                      <a:pt x="5" y="0"/>
                      <a:pt x="3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0" y="2"/>
                      <a:pt x="0" y="6"/>
                      <a:pt x="3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8" name="Freeform 767"/>
              <p:cNvSpPr/>
              <p:nvPr/>
            </p:nvSpPr>
            <p:spPr bwMode="auto">
              <a:xfrm>
                <a:off x="-397" y="745"/>
                <a:ext cx="13" cy="10"/>
              </a:xfrm>
              <a:custGeom>
                <a:avLst/>
                <a:gdLst>
                  <a:gd name="T0" fmla="*/ 2 w 5"/>
                  <a:gd name="T1" fmla="*/ 4 h 4"/>
                  <a:gd name="T2" fmla="*/ 2 w 5"/>
                  <a:gd name="T3" fmla="*/ 0 h 4"/>
                  <a:gd name="T4" fmla="*/ 2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9" name="Freeform 768"/>
              <p:cNvSpPr/>
              <p:nvPr/>
            </p:nvSpPr>
            <p:spPr bwMode="auto">
              <a:xfrm>
                <a:off x="-421" y="726"/>
                <a:ext cx="18" cy="24"/>
              </a:xfrm>
              <a:custGeom>
                <a:avLst/>
                <a:gdLst>
                  <a:gd name="T0" fmla="*/ 3 w 7"/>
                  <a:gd name="T1" fmla="*/ 2 h 9"/>
                  <a:gd name="T2" fmla="*/ 2 w 7"/>
                  <a:gd name="T3" fmla="*/ 4 h 9"/>
                  <a:gd name="T4" fmla="*/ 4 w 7"/>
                  <a:gd name="T5" fmla="*/ 7 h 9"/>
                  <a:gd name="T6" fmla="*/ 6 w 7"/>
                  <a:gd name="T7" fmla="*/ 5 h 9"/>
                  <a:gd name="T8" fmla="*/ 3 w 7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9">
                    <a:moveTo>
                      <a:pt x="3" y="2"/>
                    </a:moveTo>
                    <a:cubicBezTo>
                      <a:pt x="2" y="3"/>
                      <a:pt x="2" y="4"/>
                      <a:pt x="2" y="4"/>
                    </a:cubicBezTo>
                    <a:cubicBezTo>
                      <a:pt x="0" y="6"/>
                      <a:pt x="3" y="9"/>
                      <a:pt x="4" y="7"/>
                    </a:cubicBezTo>
                    <a:cubicBezTo>
                      <a:pt x="5" y="6"/>
                      <a:pt x="5" y="5"/>
                      <a:pt x="6" y="5"/>
                    </a:cubicBezTo>
                    <a:cubicBezTo>
                      <a:pt x="7" y="3"/>
                      <a:pt x="5" y="0"/>
                      <a:pt x="3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0" name="Freeform 769"/>
              <p:cNvSpPr/>
              <p:nvPr/>
            </p:nvSpPr>
            <p:spPr bwMode="auto">
              <a:xfrm>
                <a:off x="-459" y="777"/>
                <a:ext cx="8" cy="13"/>
              </a:xfrm>
              <a:custGeom>
                <a:avLst/>
                <a:gdLst>
                  <a:gd name="T0" fmla="*/ 0 w 3"/>
                  <a:gd name="T1" fmla="*/ 2 h 5"/>
                  <a:gd name="T2" fmla="*/ 0 w 3"/>
                  <a:gd name="T3" fmla="*/ 3 h 5"/>
                  <a:gd name="T4" fmla="*/ 3 w 3"/>
                  <a:gd name="T5" fmla="*/ 3 h 5"/>
                  <a:gd name="T6" fmla="*/ 3 w 3"/>
                  <a:gd name="T7" fmla="*/ 2 h 5"/>
                  <a:gd name="T8" fmla="*/ 0 w 3"/>
                  <a:gd name="T9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5">
                    <a:moveTo>
                      <a:pt x="0" y="2"/>
                    </a:moveTo>
                    <a:cubicBezTo>
                      <a:pt x="0" y="2"/>
                      <a:pt x="0" y="2"/>
                      <a:pt x="0" y="3"/>
                    </a:cubicBezTo>
                    <a:cubicBezTo>
                      <a:pt x="0" y="5"/>
                      <a:pt x="3" y="5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0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1" name="Freeform 770"/>
              <p:cNvSpPr/>
              <p:nvPr/>
            </p:nvSpPr>
            <p:spPr bwMode="auto">
              <a:xfrm>
                <a:off x="-461" y="785"/>
                <a:ext cx="40" cy="29"/>
              </a:xfrm>
              <a:custGeom>
                <a:avLst/>
                <a:gdLst>
                  <a:gd name="T0" fmla="*/ 2 w 15"/>
                  <a:gd name="T1" fmla="*/ 5 h 11"/>
                  <a:gd name="T2" fmla="*/ 11 w 15"/>
                  <a:gd name="T3" fmla="*/ 10 h 11"/>
                  <a:gd name="T4" fmla="*/ 12 w 15"/>
                  <a:gd name="T5" fmla="*/ 6 h 11"/>
                  <a:gd name="T6" fmla="*/ 3 w 15"/>
                  <a:gd name="T7" fmla="*/ 2 h 11"/>
                  <a:gd name="T8" fmla="*/ 2 w 15"/>
                  <a:gd name="T9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2" y="5"/>
                    </a:moveTo>
                    <a:cubicBezTo>
                      <a:pt x="4" y="7"/>
                      <a:pt x="8" y="9"/>
                      <a:pt x="11" y="10"/>
                    </a:cubicBezTo>
                    <a:cubicBezTo>
                      <a:pt x="14" y="11"/>
                      <a:pt x="15" y="7"/>
                      <a:pt x="12" y="6"/>
                    </a:cubicBezTo>
                    <a:cubicBezTo>
                      <a:pt x="9" y="5"/>
                      <a:pt x="6" y="4"/>
                      <a:pt x="3" y="2"/>
                    </a:cubicBezTo>
                    <a:cubicBezTo>
                      <a:pt x="1" y="0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2" name="Freeform 771"/>
              <p:cNvSpPr/>
              <p:nvPr/>
            </p:nvSpPr>
            <p:spPr bwMode="auto">
              <a:xfrm>
                <a:off x="-429" y="804"/>
                <a:ext cx="21" cy="16"/>
              </a:xfrm>
              <a:custGeom>
                <a:avLst/>
                <a:gdLst>
                  <a:gd name="T0" fmla="*/ 5 w 8"/>
                  <a:gd name="T1" fmla="*/ 4 h 6"/>
                  <a:gd name="T2" fmla="*/ 6 w 8"/>
                  <a:gd name="T3" fmla="*/ 4 h 6"/>
                  <a:gd name="T4" fmla="*/ 6 w 8"/>
                  <a:gd name="T5" fmla="*/ 0 h 6"/>
                  <a:gd name="T6" fmla="*/ 2 w 8"/>
                  <a:gd name="T7" fmla="*/ 1 h 6"/>
                  <a:gd name="T8" fmla="*/ 5 w 8"/>
                  <a:gd name="T9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6">
                    <a:moveTo>
                      <a:pt x="5" y="4"/>
                    </a:moveTo>
                    <a:cubicBezTo>
                      <a:pt x="5" y="4"/>
                      <a:pt x="6" y="4"/>
                      <a:pt x="6" y="4"/>
                    </a:cubicBezTo>
                    <a:cubicBezTo>
                      <a:pt x="8" y="4"/>
                      <a:pt x="8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0" y="3"/>
                      <a:pt x="3" y="6"/>
                      <a:pt x="5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3" name="Freeform 772"/>
              <p:cNvSpPr/>
              <p:nvPr/>
            </p:nvSpPr>
            <p:spPr bwMode="auto">
              <a:xfrm>
                <a:off x="-397" y="755"/>
                <a:ext cx="16" cy="27"/>
              </a:xfrm>
              <a:custGeom>
                <a:avLst/>
                <a:gdLst>
                  <a:gd name="T0" fmla="*/ 5 w 6"/>
                  <a:gd name="T1" fmla="*/ 8 h 10"/>
                  <a:gd name="T2" fmla="*/ 6 w 6"/>
                  <a:gd name="T3" fmla="*/ 2 h 10"/>
                  <a:gd name="T4" fmla="*/ 2 w 6"/>
                  <a:gd name="T5" fmla="*/ 2 h 10"/>
                  <a:gd name="T6" fmla="*/ 1 w 6"/>
                  <a:gd name="T7" fmla="*/ 6 h 10"/>
                  <a:gd name="T8" fmla="*/ 5 w 6"/>
                  <a:gd name="T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0">
                    <a:moveTo>
                      <a:pt x="5" y="8"/>
                    </a:moveTo>
                    <a:cubicBezTo>
                      <a:pt x="6" y="6"/>
                      <a:pt x="6" y="4"/>
                      <a:pt x="6" y="2"/>
                    </a:cubicBezTo>
                    <a:cubicBezTo>
                      <a:pt x="6" y="0"/>
                      <a:pt x="2" y="0"/>
                      <a:pt x="2" y="2"/>
                    </a:cubicBezTo>
                    <a:cubicBezTo>
                      <a:pt x="2" y="4"/>
                      <a:pt x="2" y="5"/>
                      <a:pt x="1" y="6"/>
                    </a:cubicBezTo>
                    <a:cubicBezTo>
                      <a:pt x="0" y="8"/>
                      <a:pt x="4" y="10"/>
                      <a:pt x="5" y="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4" name="Freeform 773"/>
              <p:cNvSpPr/>
              <p:nvPr/>
            </p:nvSpPr>
            <p:spPr bwMode="auto">
              <a:xfrm>
                <a:off x="-432" y="713"/>
                <a:ext cx="13" cy="10"/>
              </a:xfrm>
              <a:custGeom>
                <a:avLst/>
                <a:gdLst>
                  <a:gd name="T0" fmla="*/ 2 w 5"/>
                  <a:gd name="T1" fmla="*/ 4 h 4"/>
                  <a:gd name="T2" fmla="*/ 2 w 5"/>
                  <a:gd name="T3" fmla="*/ 0 h 4"/>
                  <a:gd name="T4" fmla="*/ 2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5" name="Freeform 774"/>
              <p:cNvSpPr/>
              <p:nvPr/>
            </p:nvSpPr>
            <p:spPr bwMode="auto">
              <a:xfrm>
                <a:off x="-429" y="606"/>
                <a:ext cx="10" cy="10"/>
              </a:xfrm>
              <a:custGeom>
                <a:avLst/>
                <a:gdLst>
                  <a:gd name="T0" fmla="*/ 2 w 4"/>
                  <a:gd name="T1" fmla="*/ 4 h 4"/>
                  <a:gd name="T2" fmla="*/ 2 w 4"/>
                  <a:gd name="T3" fmla="*/ 0 h 4"/>
                  <a:gd name="T4" fmla="*/ 2 w 4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2" y="4"/>
                    </a:moveTo>
                    <a:cubicBezTo>
                      <a:pt x="4" y="4"/>
                      <a:pt x="4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6" name="Freeform 775"/>
              <p:cNvSpPr/>
              <p:nvPr/>
            </p:nvSpPr>
            <p:spPr bwMode="auto">
              <a:xfrm>
                <a:off x="-427" y="501"/>
                <a:ext cx="14" cy="11"/>
              </a:xfrm>
              <a:custGeom>
                <a:avLst/>
                <a:gdLst>
                  <a:gd name="T0" fmla="*/ 3 w 5"/>
                  <a:gd name="T1" fmla="*/ 4 h 4"/>
                  <a:gd name="T2" fmla="*/ 3 w 5"/>
                  <a:gd name="T3" fmla="*/ 0 h 4"/>
                  <a:gd name="T4" fmla="*/ 3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3" y="4"/>
                    </a:moveTo>
                    <a:cubicBezTo>
                      <a:pt x="5" y="4"/>
                      <a:pt x="5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7" name="Freeform 776"/>
              <p:cNvSpPr/>
              <p:nvPr/>
            </p:nvSpPr>
            <p:spPr bwMode="auto">
              <a:xfrm>
                <a:off x="-395" y="421"/>
                <a:ext cx="14" cy="11"/>
              </a:xfrm>
              <a:custGeom>
                <a:avLst/>
                <a:gdLst>
                  <a:gd name="T0" fmla="*/ 2 w 5"/>
                  <a:gd name="T1" fmla="*/ 4 h 4"/>
                  <a:gd name="T2" fmla="*/ 2 w 5"/>
                  <a:gd name="T3" fmla="*/ 0 h 4"/>
                  <a:gd name="T4" fmla="*/ 2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8" name="Freeform 777"/>
              <p:cNvSpPr/>
              <p:nvPr/>
            </p:nvSpPr>
            <p:spPr bwMode="auto">
              <a:xfrm>
                <a:off x="-392" y="386"/>
                <a:ext cx="13" cy="11"/>
              </a:xfrm>
              <a:custGeom>
                <a:avLst/>
                <a:gdLst>
                  <a:gd name="T0" fmla="*/ 3 w 5"/>
                  <a:gd name="T1" fmla="*/ 4 h 4"/>
                  <a:gd name="T2" fmla="*/ 3 w 5"/>
                  <a:gd name="T3" fmla="*/ 0 h 4"/>
                  <a:gd name="T4" fmla="*/ 3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3" y="4"/>
                    </a:moveTo>
                    <a:cubicBezTo>
                      <a:pt x="5" y="4"/>
                      <a:pt x="5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9" name="Freeform 778"/>
              <p:cNvSpPr/>
              <p:nvPr/>
            </p:nvSpPr>
            <p:spPr bwMode="auto">
              <a:xfrm>
                <a:off x="-763" y="541"/>
                <a:ext cx="14" cy="75"/>
              </a:xfrm>
              <a:custGeom>
                <a:avLst/>
                <a:gdLst>
                  <a:gd name="T0" fmla="*/ 0 w 5"/>
                  <a:gd name="T1" fmla="*/ 3 h 28"/>
                  <a:gd name="T2" fmla="*/ 0 w 5"/>
                  <a:gd name="T3" fmla="*/ 26 h 28"/>
                  <a:gd name="T4" fmla="*/ 4 w 5"/>
                  <a:gd name="T5" fmla="*/ 26 h 28"/>
                  <a:gd name="T6" fmla="*/ 4 w 5"/>
                  <a:gd name="T7" fmla="*/ 3 h 28"/>
                  <a:gd name="T8" fmla="*/ 0 w 5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8">
                    <a:moveTo>
                      <a:pt x="0" y="3"/>
                    </a:moveTo>
                    <a:cubicBezTo>
                      <a:pt x="1" y="10"/>
                      <a:pt x="1" y="18"/>
                      <a:pt x="0" y="26"/>
                    </a:cubicBezTo>
                    <a:cubicBezTo>
                      <a:pt x="0" y="28"/>
                      <a:pt x="4" y="28"/>
                      <a:pt x="4" y="26"/>
                    </a:cubicBezTo>
                    <a:cubicBezTo>
                      <a:pt x="5" y="18"/>
                      <a:pt x="5" y="10"/>
                      <a:pt x="4" y="3"/>
                    </a:cubicBezTo>
                    <a:cubicBezTo>
                      <a:pt x="4" y="0"/>
                      <a:pt x="0" y="0"/>
                      <a:pt x="0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0" name="Freeform 779"/>
              <p:cNvSpPr/>
              <p:nvPr/>
            </p:nvSpPr>
            <p:spPr bwMode="auto">
              <a:xfrm>
                <a:off x="-787" y="539"/>
                <a:ext cx="56" cy="35"/>
              </a:xfrm>
              <a:custGeom>
                <a:avLst/>
                <a:gdLst>
                  <a:gd name="T0" fmla="*/ 5 w 21"/>
                  <a:gd name="T1" fmla="*/ 11 h 13"/>
                  <a:gd name="T2" fmla="*/ 16 w 21"/>
                  <a:gd name="T3" fmla="*/ 7 h 13"/>
                  <a:gd name="T4" fmla="*/ 19 w 21"/>
                  <a:gd name="T5" fmla="*/ 5 h 13"/>
                  <a:gd name="T6" fmla="*/ 10 w 21"/>
                  <a:gd name="T7" fmla="*/ 1 h 13"/>
                  <a:gd name="T8" fmla="*/ 2 w 21"/>
                  <a:gd name="T9" fmla="*/ 9 h 13"/>
                  <a:gd name="T10" fmla="*/ 5 w 21"/>
                  <a:gd name="T11" fmla="*/ 1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" h="13">
                    <a:moveTo>
                      <a:pt x="5" y="11"/>
                    </a:moveTo>
                    <a:cubicBezTo>
                      <a:pt x="7" y="8"/>
                      <a:pt x="12" y="1"/>
                      <a:pt x="16" y="7"/>
                    </a:cubicBezTo>
                    <a:cubicBezTo>
                      <a:pt x="18" y="9"/>
                      <a:pt x="21" y="7"/>
                      <a:pt x="19" y="5"/>
                    </a:cubicBezTo>
                    <a:cubicBezTo>
                      <a:pt x="17" y="2"/>
                      <a:pt x="14" y="0"/>
                      <a:pt x="10" y="1"/>
                    </a:cubicBezTo>
                    <a:cubicBezTo>
                      <a:pt x="7" y="3"/>
                      <a:pt x="4" y="6"/>
                      <a:pt x="2" y="9"/>
                    </a:cubicBezTo>
                    <a:cubicBezTo>
                      <a:pt x="0" y="11"/>
                      <a:pt x="3" y="13"/>
                      <a:pt x="5" y="1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1" name="Freeform 780"/>
              <p:cNvSpPr/>
              <p:nvPr/>
            </p:nvSpPr>
            <p:spPr bwMode="auto">
              <a:xfrm>
                <a:off x="-603" y="424"/>
                <a:ext cx="14" cy="75"/>
              </a:xfrm>
              <a:custGeom>
                <a:avLst/>
                <a:gdLst>
                  <a:gd name="T0" fmla="*/ 1 w 5"/>
                  <a:gd name="T1" fmla="*/ 2 h 28"/>
                  <a:gd name="T2" fmla="*/ 1 w 5"/>
                  <a:gd name="T3" fmla="*/ 25 h 28"/>
                  <a:gd name="T4" fmla="*/ 5 w 5"/>
                  <a:gd name="T5" fmla="*/ 25 h 28"/>
                  <a:gd name="T6" fmla="*/ 4 w 5"/>
                  <a:gd name="T7" fmla="*/ 2 h 28"/>
                  <a:gd name="T8" fmla="*/ 1 w 5"/>
                  <a:gd name="T9" fmla="*/ 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8">
                    <a:moveTo>
                      <a:pt x="1" y="2"/>
                    </a:moveTo>
                    <a:cubicBezTo>
                      <a:pt x="1" y="10"/>
                      <a:pt x="1" y="17"/>
                      <a:pt x="1" y="25"/>
                    </a:cubicBezTo>
                    <a:cubicBezTo>
                      <a:pt x="1" y="28"/>
                      <a:pt x="5" y="28"/>
                      <a:pt x="5" y="25"/>
                    </a:cubicBezTo>
                    <a:cubicBezTo>
                      <a:pt x="5" y="17"/>
                      <a:pt x="5" y="10"/>
                      <a:pt x="4" y="2"/>
                    </a:cubicBezTo>
                    <a:cubicBezTo>
                      <a:pt x="4" y="0"/>
                      <a:pt x="0" y="0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2" name="Freeform 781"/>
              <p:cNvSpPr/>
              <p:nvPr/>
            </p:nvSpPr>
            <p:spPr bwMode="auto">
              <a:xfrm>
                <a:off x="-632" y="416"/>
                <a:ext cx="53" cy="34"/>
              </a:xfrm>
              <a:custGeom>
                <a:avLst/>
                <a:gdLst>
                  <a:gd name="T0" fmla="*/ 4 w 20"/>
                  <a:gd name="T1" fmla="*/ 11 h 13"/>
                  <a:gd name="T2" fmla="*/ 10 w 20"/>
                  <a:gd name="T3" fmla="*/ 6 h 13"/>
                  <a:gd name="T4" fmla="*/ 16 w 20"/>
                  <a:gd name="T5" fmla="*/ 8 h 13"/>
                  <a:gd name="T6" fmla="*/ 19 w 20"/>
                  <a:gd name="T7" fmla="*/ 7 h 13"/>
                  <a:gd name="T8" fmla="*/ 11 w 20"/>
                  <a:gd name="T9" fmla="*/ 1 h 13"/>
                  <a:gd name="T10" fmla="*/ 1 w 20"/>
                  <a:gd name="T11" fmla="*/ 8 h 13"/>
                  <a:gd name="T12" fmla="*/ 4 w 20"/>
                  <a:gd name="T13" fmla="*/ 1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13">
                    <a:moveTo>
                      <a:pt x="4" y="11"/>
                    </a:moveTo>
                    <a:cubicBezTo>
                      <a:pt x="6" y="9"/>
                      <a:pt x="8" y="7"/>
                      <a:pt x="10" y="6"/>
                    </a:cubicBezTo>
                    <a:cubicBezTo>
                      <a:pt x="13" y="3"/>
                      <a:pt x="14" y="5"/>
                      <a:pt x="16" y="8"/>
                    </a:cubicBezTo>
                    <a:cubicBezTo>
                      <a:pt x="16" y="10"/>
                      <a:pt x="20" y="9"/>
                      <a:pt x="19" y="7"/>
                    </a:cubicBezTo>
                    <a:cubicBezTo>
                      <a:pt x="18" y="3"/>
                      <a:pt x="16" y="0"/>
                      <a:pt x="11" y="1"/>
                    </a:cubicBezTo>
                    <a:cubicBezTo>
                      <a:pt x="7" y="2"/>
                      <a:pt x="4" y="6"/>
                      <a:pt x="1" y="8"/>
                    </a:cubicBezTo>
                    <a:cubicBezTo>
                      <a:pt x="0" y="10"/>
                      <a:pt x="2" y="13"/>
                      <a:pt x="4" y="1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3" name="Freeform 782"/>
              <p:cNvSpPr/>
              <p:nvPr/>
            </p:nvSpPr>
            <p:spPr bwMode="auto">
              <a:xfrm>
                <a:off x="-429" y="314"/>
                <a:ext cx="16" cy="64"/>
              </a:xfrm>
              <a:custGeom>
                <a:avLst/>
                <a:gdLst>
                  <a:gd name="T0" fmla="*/ 1 w 6"/>
                  <a:gd name="T1" fmla="*/ 2 h 24"/>
                  <a:gd name="T2" fmla="*/ 1 w 6"/>
                  <a:gd name="T3" fmla="*/ 21 h 24"/>
                  <a:gd name="T4" fmla="*/ 5 w 6"/>
                  <a:gd name="T5" fmla="*/ 22 h 24"/>
                  <a:gd name="T6" fmla="*/ 5 w 6"/>
                  <a:gd name="T7" fmla="*/ 2 h 24"/>
                  <a:gd name="T8" fmla="*/ 1 w 6"/>
                  <a:gd name="T9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4">
                    <a:moveTo>
                      <a:pt x="1" y="2"/>
                    </a:moveTo>
                    <a:cubicBezTo>
                      <a:pt x="2" y="9"/>
                      <a:pt x="2" y="15"/>
                      <a:pt x="1" y="21"/>
                    </a:cubicBezTo>
                    <a:cubicBezTo>
                      <a:pt x="0" y="23"/>
                      <a:pt x="4" y="24"/>
                      <a:pt x="5" y="22"/>
                    </a:cubicBezTo>
                    <a:cubicBezTo>
                      <a:pt x="6" y="15"/>
                      <a:pt x="6" y="9"/>
                      <a:pt x="5" y="2"/>
                    </a:cubicBezTo>
                    <a:cubicBezTo>
                      <a:pt x="4" y="0"/>
                      <a:pt x="1" y="0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4" name="Freeform 783"/>
              <p:cNvSpPr/>
              <p:nvPr/>
            </p:nvSpPr>
            <p:spPr bwMode="auto">
              <a:xfrm>
                <a:off x="-453" y="303"/>
                <a:ext cx="50" cy="30"/>
              </a:xfrm>
              <a:custGeom>
                <a:avLst/>
                <a:gdLst>
                  <a:gd name="T0" fmla="*/ 5 w 19"/>
                  <a:gd name="T1" fmla="*/ 9 h 11"/>
                  <a:gd name="T2" fmla="*/ 12 w 19"/>
                  <a:gd name="T3" fmla="*/ 3 h 11"/>
                  <a:gd name="T4" fmla="*/ 10 w 19"/>
                  <a:gd name="T5" fmla="*/ 3 h 11"/>
                  <a:gd name="T6" fmla="*/ 15 w 19"/>
                  <a:gd name="T7" fmla="*/ 8 h 11"/>
                  <a:gd name="T8" fmla="*/ 18 w 19"/>
                  <a:gd name="T9" fmla="*/ 6 h 11"/>
                  <a:gd name="T10" fmla="*/ 12 w 19"/>
                  <a:gd name="T11" fmla="*/ 0 h 11"/>
                  <a:gd name="T12" fmla="*/ 10 w 19"/>
                  <a:gd name="T13" fmla="*/ 0 h 11"/>
                  <a:gd name="T14" fmla="*/ 2 w 19"/>
                  <a:gd name="T15" fmla="*/ 6 h 11"/>
                  <a:gd name="T16" fmla="*/ 5 w 19"/>
                  <a:gd name="T17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11">
                    <a:moveTo>
                      <a:pt x="5" y="9"/>
                    </a:moveTo>
                    <a:cubicBezTo>
                      <a:pt x="7" y="7"/>
                      <a:pt x="9" y="5"/>
                      <a:pt x="12" y="3"/>
                    </a:cubicBezTo>
                    <a:cubicBezTo>
                      <a:pt x="11" y="3"/>
                      <a:pt x="10" y="3"/>
                      <a:pt x="10" y="3"/>
                    </a:cubicBezTo>
                    <a:cubicBezTo>
                      <a:pt x="11" y="5"/>
                      <a:pt x="14" y="6"/>
                      <a:pt x="15" y="8"/>
                    </a:cubicBezTo>
                    <a:cubicBezTo>
                      <a:pt x="16" y="10"/>
                      <a:pt x="19" y="8"/>
                      <a:pt x="18" y="6"/>
                    </a:cubicBezTo>
                    <a:cubicBezTo>
                      <a:pt x="17" y="4"/>
                      <a:pt x="14" y="2"/>
                      <a:pt x="12" y="0"/>
                    </a:cubicBezTo>
                    <a:cubicBezTo>
                      <a:pt x="12" y="0"/>
                      <a:pt x="11" y="0"/>
                      <a:pt x="10" y="0"/>
                    </a:cubicBezTo>
                    <a:cubicBezTo>
                      <a:pt x="7" y="2"/>
                      <a:pt x="4" y="4"/>
                      <a:pt x="2" y="6"/>
                    </a:cubicBezTo>
                    <a:cubicBezTo>
                      <a:pt x="0" y="8"/>
                      <a:pt x="3" y="11"/>
                      <a:pt x="5" y="9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5" name="Freeform 784"/>
              <p:cNvSpPr/>
              <p:nvPr/>
            </p:nvSpPr>
            <p:spPr bwMode="auto">
              <a:xfrm>
                <a:off x="-267" y="81"/>
                <a:ext cx="27" cy="102"/>
              </a:xfrm>
              <a:custGeom>
                <a:avLst/>
                <a:gdLst>
                  <a:gd name="T0" fmla="*/ 3 w 10"/>
                  <a:gd name="T1" fmla="*/ 3 h 38"/>
                  <a:gd name="T2" fmla="*/ 2 w 10"/>
                  <a:gd name="T3" fmla="*/ 34 h 38"/>
                  <a:gd name="T4" fmla="*/ 5 w 10"/>
                  <a:gd name="T5" fmla="*/ 36 h 38"/>
                  <a:gd name="T6" fmla="*/ 7 w 10"/>
                  <a:gd name="T7" fmla="*/ 2 h 38"/>
                  <a:gd name="T8" fmla="*/ 3 w 10"/>
                  <a:gd name="T9" fmla="*/ 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8">
                    <a:moveTo>
                      <a:pt x="3" y="3"/>
                    </a:moveTo>
                    <a:cubicBezTo>
                      <a:pt x="4" y="13"/>
                      <a:pt x="6" y="25"/>
                      <a:pt x="2" y="34"/>
                    </a:cubicBezTo>
                    <a:cubicBezTo>
                      <a:pt x="0" y="36"/>
                      <a:pt x="4" y="38"/>
                      <a:pt x="5" y="36"/>
                    </a:cubicBezTo>
                    <a:cubicBezTo>
                      <a:pt x="10" y="25"/>
                      <a:pt x="8" y="13"/>
                      <a:pt x="7" y="2"/>
                    </a:cubicBezTo>
                    <a:cubicBezTo>
                      <a:pt x="6" y="0"/>
                      <a:pt x="2" y="1"/>
                      <a:pt x="3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6" name="Freeform 785"/>
              <p:cNvSpPr/>
              <p:nvPr/>
            </p:nvSpPr>
            <p:spPr bwMode="auto">
              <a:xfrm>
                <a:off x="-291" y="76"/>
                <a:ext cx="64" cy="35"/>
              </a:xfrm>
              <a:custGeom>
                <a:avLst/>
                <a:gdLst>
                  <a:gd name="T0" fmla="*/ 5 w 24"/>
                  <a:gd name="T1" fmla="*/ 11 h 13"/>
                  <a:gd name="T2" fmla="*/ 19 w 24"/>
                  <a:gd name="T3" fmla="*/ 8 h 13"/>
                  <a:gd name="T4" fmla="*/ 22 w 24"/>
                  <a:gd name="T5" fmla="*/ 6 h 13"/>
                  <a:gd name="T6" fmla="*/ 2 w 24"/>
                  <a:gd name="T7" fmla="*/ 9 h 13"/>
                  <a:gd name="T8" fmla="*/ 5 w 24"/>
                  <a:gd name="T9" fmla="*/ 1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3">
                    <a:moveTo>
                      <a:pt x="5" y="11"/>
                    </a:moveTo>
                    <a:cubicBezTo>
                      <a:pt x="9" y="8"/>
                      <a:pt x="14" y="4"/>
                      <a:pt x="19" y="8"/>
                    </a:cubicBezTo>
                    <a:cubicBezTo>
                      <a:pt x="21" y="10"/>
                      <a:pt x="24" y="7"/>
                      <a:pt x="22" y="6"/>
                    </a:cubicBezTo>
                    <a:cubicBezTo>
                      <a:pt x="15" y="0"/>
                      <a:pt x="9" y="3"/>
                      <a:pt x="2" y="9"/>
                    </a:cubicBezTo>
                    <a:cubicBezTo>
                      <a:pt x="0" y="10"/>
                      <a:pt x="3" y="13"/>
                      <a:pt x="5" y="1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7" name="Freeform 786"/>
              <p:cNvSpPr/>
              <p:nvPr/>
            </p:nvSpPr>
            <p:spPr bwMode="auto">
              <a:xfrm>
                <a:off x="4152" y="2371"/>
                <a:ext cx="75" cy="78"/>
              </a:xfrm>
              <a:custGeom>
                <a:avLst/>
                <a:gdLst>
                  <a:gd name="T0" fmla="*/ 2 w 28"/>
                  <a:gd name="T1" fmla="*/ 3 h 29"/>
                  <a:gd name="T2" fmla="*/ 25 w 28"/>
                  <a:gd name="T3" fmla="*/ 28 h 29"/>
                  <a:gd name="T4" fmla="*/ 27 w 28"/>
                  <a:gd name="T5" fmla="*/ 27 h 29"/>
                  <a:gd name="T6" fmla="*/ 3 w 28"/>
                  <a:gd name="T7" fmla="*/ 1 h 29"/>
                  <a:gd name="T8" fmla="*/ 2 w 28"/>
                  <a:gd name="T9" fmla="*/ 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9">
                    <a:moveTo>
                      <a:pt x="2" y="3"/>
                    </a:moveTo>
                    <a:cubicBezTo>
                      <a:pt x="12" y="8"/>
                      <a:pt x="17" y="20"/>
                      <a:pt x="25" y="28"/>
                    </a:cubicBezTo>
                    <a:cubicBezTo>
                      <a:pt x="26" y="29"/>
                      <a:pt x="28" y="28"/>
                      <a:pt x="27" y="27"/>
                    </a:cubicBezTo>
                    <a:cubicBezTo>
                      <a:pt x="19" y="18"/>
                      <a:pt x="14" y="6"/>
                      <a:pt x="3" y="1"/>
                    </a:cubicBezTo>
                    <a:cubicBezTo>
                      <a:pt x="1" y="0"/>
                      <a:pt x="0" y="2"/>
                      <a:pt x="2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8" name="Freeform 787"/>
              <p:cNvSpPr/>
              <p:nvPr/>
            </p:nvSpPr>
            <p:spPr bwMode="auto">
              <a:xfrm>
                <a:off x="4136" y="2374"/>
                <a:ext cx="80" cy="67"/>
              </a:xfrm>
              <a:custGeom>
                <a:avLst/>
                <a:gdLst>
                  <a:gd name="T0" fmla="*/ 28 w 30"/>
                  <a:gd name="T1" fmla="*/ 1 h 25"/>
                  <a:gd name="T2" fmla="*/ 1 w 30"/>
                  <a:gd name="T3" fmla="*/ 22 h 25"/>
                  <a:gd name="T4" fmla="*/ 3 w 30"/>
                  <a:gd name="T5" fmla="*/ 24 h 25"/>
                  <a:gd name="T6" fmla="*/ 29 w 30"/>
                  <a:gd name="T7" fmla="*/ 3 h 25"/>
                  <a:gd name="T8" fmla="*/ 28 w 30"/>
                  <a:gd name="T9" fmla="*/ 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5">
                    <a:moveTo>
                      <a:pt x="28" y="1"/>
                    </a:moveTo>
                    <a:cubicBezTo>
                      <a:pt x="18" y="7"/>
                      <a:pt x="9" y="13"/>
                      <a:pt x="1" y="22"/>
                    </a:cubicBezTo>
                    <a:cubicBezTo>
                      <a:pt x="0" y="23"/>
                      <a:pt x="2" y="25"/>
                      <a:pt x="3" y="24"/>
                    </a:cubicBezTo>
                    <a:cubicBezTo>
                      <a:pt x="10" y="15"/>
                      <a:pt x="20" y="9"/>
                      <a:pt x="29" y="3"/>
                    </a:cubicBezTo>
                    <a:cubicBezTo>
                      <a:pt x="30" y="2"/>
                      <a:pt x="29" y="0"/>
                      <a:pt x="28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9" name="Freeform 788"/>
              <p:cNvSpPr/>
              <p:nvPr/>
            </p:nvSpPr>
            <p:spPr bwMode="auto">
              <a:xfrm>
                <a:off x="4237" y="2417"/>
                <a:ext cx="32" cy="5"/>
              </a:xfrm>
              <a:custGeom>
                <a:avLst/>
                <a:gdLst>
                  <a:gd name="T0" fmla="*/ 1 w 12"/>
                  <a:gd name="T1" fmla="*/ 2 h 2"/>
                  <a:gd name="T2" fmla="*/ 11 w 12"/>
                  <a:gd name="T3" fmla="*/ 2 h 2"/>
                  <a:gd name="T4" fmla="*/ 11 w 12"/>
                  <a:gd name="T5" fmla="*/ 0 h 2"/>
                  <a:gd name="T6" fmla="*/ 1 w 12"/>
                  <a:gd name="T7" fmla="*/ 0 h 2"/>
                  <a:gd name="T8" fmla="*/ 1 w 12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">
                    <a:moveTo>
                      <a:pt x="1" y="2"/>
                    </a:moveTo>
                    <a:cubicBezTo>
                      <a:pt x="5" y="2"/>
                      <a:pt x="8" y="2"/>
                      <a:pt x="11" y="2"/>
                    </a:cubicBezTo>
                    <a:cubicBezTo>
                      <a:pt x="12" y="2"/>
                      <a:pt x="12" y="0"/>
                      <a:pt x="11" y="0"/>
                    </a:cubicBezTo>
                    <a:cubicBezTo>
                      <a:pt x="8" y="0"/>
                      <a:pt x="5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0" name="Freeform 789"/>
              <p:cNvSpPr/>
              <p:nvPr/>
            </p:nvSpPr>
            <p:spPr bwMode="auto">
              <a:xfrm>
                <a:off x="4224" y="2401"/>
                <a:ext cx="43" cy="5"/>
              </a:xfrm>
              <a:custGeom>
                <a:avLst/>
                <a:gdLst>
                  <a:gd name="T0" fmla="*/ 2 w 16"/>
                  <a:gd name="T1" fmla="*/ 2 h 2"/>
                  <a:gd name="T2" fmla="*/ 15 w 16"/>
                  <a:gd name="T3" fmla="*/ 2 h 2"/>
                  <a:gd name="T4" fmla="*/ 15 w 16"/>
                  <a:gd name="T5" fmla="*/ 0 h 2"/>
                  <a:gd name="T6" fmla="*/ 2 w 16"/>
                  <a:gd name="T7" fmla="*/ 0 h 2"/>
                  <a:gd name="T8" fmla="*/ 2 w 16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">
                    <a:moveTo>
                      <a:pt x="2" y="2"/>
                    </a:moveTo>
                    <a:cubicBezTo>
                      <a:pt x="6" y="2"/>
                      <a:pt x="10" y="2"/>
                      <a:pt x="15" y="2"/>
                    </a:cubicBezTo>
                    <a:cubicBezTo>
                      <a:pt x="16" y="2"/>
                      <a:pt x="16" y="0"/>
                      <a:pt x="15" y="0"/>
                    </a:cubicBezTo>
                    <a:cubicBezTo>
                      <a:pt x="10" y="0"/>
                      <a:pt x="6" y="0"/>
                      <a:pt x="2" y="0"/>
                    </a:cubicBezTo>
                    <a:cubicBezTo>
                      <a:pt x="0" y="0"/>
                      <a:pt x="0" y="2"/>
                      <a:pt x="2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1" name="Freeform 790"/>
              <p:cNvSpPr/>
              <p:nvPr/>
            </p:nvSpPr>
            <p:spPr bwMode="auto">
              <a:xfrm>
                <a:off x="4301" y="2369"/>
                <a:ext cx="27" cy="64"/>
              </a:xfrm>
              <a:custGeom>
                <a:avLst/>
                <a:gdLst>
                  <a:gd name="T0" fmla="*/ 0 w 10"/>
                  <a:gd name="T1" fmla="*/ 2 h 24"/>
                  <a:gd name="T2" fmla="*/ 8 w 10"/>
                  <a:gd name="T3" fmla="*/ 23 h 24"/>
                  <a:gd name="T4" fmla="*/ 10 w 10"/>
                  <a:gd name="T5" fmla="*/ 22 h 24"/>
                  <a:gd name="T6" fmla="*/ 3 w 10"/>
                  <a:gd name="T7" fmla="*/ 2 h 24"/>
                  <a:gd name="T8" fmla="*/ 0 w 10"/>
                  <a:gd name="T9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24">
                    <a:moveTo>
                      <a:pt x="0" y="2"/>
                    </a:moveTo>
                    <a:cubicBezTo>
                      <a:pt x="3" y="9"/>
                      <a:pt x="5" y="16"/>
                      <a:pt x="8" y="23"/>
                    </a:cubicBezTo>
                    <a:cubicBezTo>
                      <a:pt x="8" y="24"/>
                      <a:pt x="10" y="23"/>
                      <a:pt x="10" y="22"/>
                    </a:cubicBezTo>
                    <a:cubicBezTo>
                      <a:pt x="7" y="15"/>
                      <a:pt x="5" y="8"/>
                      <a:pt x="3" y="2"/>
                    </a:cubicBezTo>
                    <a:cubicBezTo>
                      <a:pt x="2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2" name="Freeform 791"/>
              <p:cNvSpPr/>
              <p:nvPr/>
            </p:nvSpPr>
            <p:spPr bwMode="auto">
              <a:xfrm>
                <a:off x="4272" y="2363"/>
                <a:ext cx="77" cy="115"/>
              </a:xfrm>
              <a:custGeom>
                <a:avLst/>
                <a:gdLst>
                  <a:gd name="T0" fmla="*/ 26 w 29"/>
                  <a:gd name="T1" fmla="*/ 1 h 43"/>
                  <a:gd name="T2" fmla="*/ 1 w 29"/>
                  <a:gd name="T3" fmla="*/ 40 h 43"/>
                  <a:gd name="T4" fmla="*/ 2 w 29"/>
                  <a:gd name="T5" fmla="*/ 42 h 43"/>
                  <a:gd name="T6" fmla="*/ 28 w 29"/>
                  <a:gd name="T7" fmla="*/ 2 h 43"/>
                  <a:gd name="T8" fmla="*/ 26 w 29"/>
                  <a:gd name="T9" fmla="*/ 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43">
                    <a:moveTo>
                      <a:pt x="26" y="1"/>
                    </a:moveTo>
                    <a:cubicBezTo>
                      <a:pt x="21" y="16"/>
                      <a:pt x="11" y="29"/>
                      <a:pt x="1" y="40"/>
                    </a:cubicBezTo>
                    <a:cubicBezTo>
                      <a:pt x="0" y="41"/>
                      <a:pt x="1" y="43"/>
                      <a:pt x="2" y="42"/>
                    </a:cubicBezTo>
                    <a:cubicBezTo>
                      <a:pt x="13" y="30"/>
                      <a:pt x="23" y="17"/>
                      <a:pt x="28" y="2"/>
                    </a:cubicBezTo>
                    <a:cubicBezTo>
                      <a:pt x="29" y="0"/>
                      <a:pt x="26" y="0"/>
                      <a:pt x="26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3" name="Freeform 792"/>
              <p:cNvSpPr/>
              <p:nvPr/>
            </p:nvSpPr>
            <p:spPr bwMode="auto">
              <a:xfrm>
                <a:off x="4379" y="2296"/>
                <a:ext cx="42" cy="54"/>
              </a:xfrm>
              <a:custGeom>
                <a:avLst/>
                <a:gdLst>
                  <a:gd name="T0" fmla="*/ 2 w 16"/>
                  <a:gd name="T1" fmla="*/ 8 h 20"/>
                  <a:gd name="T2" fmla="*/ 11 w 16"/>
                  <a:gd name="T3" fmla="*/ 7 h 20"/>
                  <a:gd name="T4" fmla="*/ 3 w 16"/>
                  <a:gd name="T5" fmla="*/ 17 h 20"/>
                  <a:gd name="T6" fmla="*/ 3 w 16"/>
                  <a:gd name="T7" fmla="*/ 19 h 20"/>
                  <a:gd name="T8" fmla="*/ 15 w 16"/>
                  <a:gd name="T9" fmla="*/ 20 h 20"/>
                  <a:gd name="T10" fmla="*/ 15 w 16"/>
                  <a:gd name="T11" fmla="*/ 18 h 20"/>
                  <a:gd name="T12" fmla="*/ 4 w 16"/>
                  <a:gd name="T13" fmla="*/ 17 h 20"/>
                  <a:gd name="T14" fmla="*/ 4 w 16"/>
                  <a:gd name="T15" fmla="*/ 19 h 20"/>
                  <a:gd name="T16" fmla="*/ 14 w 16"/>
                  <a:gd name="T17" fmla="*/ 6 h 20"/>
                  <a:gd name="T18" fmla="*/ 1 w 16"/>
                  <a:gd name="T19" fmla="*/ 6 h 20"/>
                  <a:gd name="T20" fmla="*/ 2 w 16"/>
                  <a:gd name="T21" fmla="*/ 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0">
                    <a:moveTo>
                      <a:pt x="2" y="8"/>
                    </a:moveTo>
                    <a:cubicBezTo>
                      <a:pt x="4" y="7"/>
                      <a:pt x="11" y="2"/>
                      <a:pt x="11" y="7"/>
                    </a:cubicBezTo>
                    <a:cubicBezTo>
                      <a:pt x="12" y="12"/>
                      <a:pt x="7" y="15"/>
                      <a:pt x="3" y="17"/>
                    </a:cubicBezTo>
                    <a:cubicBezTo>
                      <a:pt x="2" y="17"/>
                      <a:pt x="3" y="19"/>
                      <a:pt x="3" y="19"/>
                    </a:cubicBezTo>
                    <a:cubicBezTo>
                      <a:pt x="7" y="20"/>
                      <a:pt x="11" y="20"/>
                      <a:pt x="15" y="20"/>
                    </a:cubicBezTo>
                    <a:cubicBezTo>
                      <a:pt x="16" y="20"/>
                      <a:pt x="16" y="18"/>
                      <a:pt x="15" y="18"/>
                    </a:cubicBezTo>
                    <a:cubicBezTo>
                      <a:pt x="11" y="18"/>
                      <a:pt x="8" y="18"/>
                      <a:pt x="4" y="17"/>
                    </a:cubicBezTo>
                    <a:cubicBezTo>
                      <a:pt x="4" y="18"/>
                      <a:pt x="4" y="18"/>
                      <a:pt x="4" y="19"/>
                    </a:cubicBezTo>
                    <a:cubicBezTo>
                      <a:pt x="9" y="17"/>
                      <a:pt x="15" y="12"/>
                      <a:pt x="14" y="6"/>
                    </a:cubicBezTo>
                    <a:cubicBezTo>
                      <a:pt x="12" y="0"/>
                      <a:pt x="4" y="4"/>
                      <a:pt x="1" y="6"/>
                    </a:cubicBezTo>
                    <a:cubicBezTo>
                      <a:pt x="0" y="7"/>
                      <a:pt x="1" y="9"/>
                      <a:pt x="2" y="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4" name="Freeform 793"/>
              <p:cNvSpPr/>
              <p:nvPr/>
            </p:nvSpPr>
            <p:spPr bwMode="auto">
              <a:xfrm>
                <a:off x="4043" y="2245"/>
                <a:ext cx="474" cy="330"/>
              </a:xfrm>
              <a:custGeom>
                <a:avLst/>
                <a:gdLst>
                  <a:gd name="T0" fmla="*/ 120 w 178"/>
                  <a:gd name="T1" fmla="*/ 0 h 123"/>
                  <a:gd name="T2" fmla="*/ 75 w 178"/>
                  <a:gd name="T3" fmla="*/ 19 h 123"/>
                  <a:gd name="T4" fmla="*/ 45 w 178"/>
                  <a:gd name="T5" fmla="*/ 27 h 123"/>
                  <a:gd name="T6" fmla="*/ 34 w 178"/>
                  <a:gd name="T7" fmla="*/ 31 h 123"/>
                  <a:gd name="T8" fmla="*/ 24 w 178"/>
                  <a:gd name="T9" fmla="*/ 32 h 123"/>
                  <a:gd name="T10" fmla="*/ 7 w 178"/>
                  <a:gd name="T11" fmla="*/ 44 h 123"/>
                  <a:gd name="T12" fmla="*/ 17 w 178"/>
                  <a:gd name="T13" fmla="*/ 77 h 123"/>
                  <a:gd name="T14" fmla="*/ 30 w 178"/>
                  <a:gd name="T15" fmla="*/ 81 h 123"/>
                  <a:gd name="T16" fmla="*/ 26 w 178"/>
                  <a:gd name="T17" fmla="*/ 90 h 123"/>
                  <a:gd name="T18" fmla="*/ 35 w 178"/>
                  <a:gd name="T19" fmla="*/ 110 h 123"/>
                  <a:gd name="T20" fmla="*/ 95 w 178"/>
                  <a:gd name="T21" fmla="*/ 108 h 123"/>
                  <a:gd name="T22" fmla="*/ 101 w 178"/>
                  <a:gd name="T23" fmla="*/ 104 h 123"/>
                  <a:gd name="T24" fmla="*/ 111 w 178"/>
                  <a:gd name="T25" fmla="*/ 102 h 123"/>
                  <a:gd name="T26" fmla="*/ 141 w 178"/>
                  <a:gd name="T27" fmla="*/ 104 h 123"/>
                  <a:gd name="T28" fmla="*/ 159 w 178"/>
                  <a:gd name="T29" fmla="*/ 74 h 123"/>
                  <a:gd name="T30" fmla="*/ 144 w 178"/>
                  <a:gd name="T31" fmla="*/ 61 h 123"/>
                  <a:gd name="T32" fmla="*/ 145 w 178"/>
                  <a:gd name="T33" fmla="*/ 63 h 123"/>
                  <a:gd name="T34" fmla="*/ 170 w 178"/>
                  <a:gd name="T35" fmla="*/ 28 h 123"/>
                  <a:gd name="T36" fmla="*/ 121 w 178"/>
                  <a:gd name="T37" fmla="*/ 1 h 123"/>
                  <a:gd name="T38" fmla="*/ 121 w 178"/>
                  <a:gd name="T39" fmla="*/ 3 h 123"/>
                  <a:gd name="T40" fmla="*/ 164 w 178"/>
                  <a:gd name="T41" fmla="*/ 23 h 123"/>
                  <a:gd name="T42" fmla="*/ 169 w 178"/>
                  <a:gd name="T43" fmla="*/ 43 h 123"/>
                  <a:gd name="T44" fmla="*/ 144 w 178"/>
                  <a:gd name="T45" fmla="*/ 61 h 123"/>
                  <a:gd name="T46" fmla="*/ 144 w 178"/>
                  <a:gd name="T47" fmla="*/ 63 h 123"/>
                  <a:gd name="T48" fmla="*/ 149 w 178"/>
                  <a:gd name="T49" fmla="*/ 97 h 123"/>
                  <a:gd name="T50" fmla="*/ 126 w 178"/>
                  <a:gd name="T51" fmla="*/ 101 h 123"/>
                  <a:gd name="T52" fmla="*/ 105 w 178"/>
                  <a:gd name="T53" fmla="*/ 100 h 123"/>
                  <a:gd name="T54" fmla="*/ 99 w 178"/>
                  <a:gd name="T55" fmla="*/ 102 h 123"/>
                  <a:gd name="T56" fmla="*/ 79 w 178"/>
                  <a:gd name="T57" fmla="*/ 112 h 123"/>
                  <a:gd name="T58" fmla="*/ 48 w 178"/>
                  <a:gd name="T59" fmla="*/ 114 h 123"/>
                  <a:gd name="T60" fmla="*/ 33 w 178"/>
                  <a:gd name="T61" fmla="*/ 81 h 123"/>
                  <a:gd name="T62" fmla="*/ 33 w 178"/>
                  <a:gd name="T63" fmla="*/ 79 h 123"/>
                  <a:gd name="T64" fmla="*/ 8 w 178"/>
                  <a:gd name="T65" fmla="*/ 49 h 123"/>
                  <a:gd name="T66" fmla="*/ 45 w 178"/>
                  <a:gd name="T67" fmla="*/ 33 h 123"/>
                  <a:gd name="T68" fmla="*/ 47 w 178"/>
                  <a:gd name="T69" fmla="*/ 32 h 123"/>
                  <a:gd name="T70" fmla="*/ 81 w 178"/>
                  <a:gd name="T71" fmla="*/ 21 h 123"/>
                  <a:gd name="T72" fmla="*/ 120 w 178"/>
                  <a:gd name="T73" fmla="*/ 2 h 123"/>
                  <a:gd name="T74" fmla="*/ 120 w 178"/>
                  <a:gd name="T75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78" h="123">
                    <a:moveTo>
                      <a:pt x="120" y="0"/>
                    </a:moveTo>
                    <a:cubicBezTo>
                      <a:pt x="102" y="1"/>
                      <a:pt x="93" y="19"/>
                      <a:pt x="75" y="19"/>
                    </a:cubicBezTo>
                    <a:cubicBezTo>
                      <a:pt x="64" y="19"/>
                      <a:pt x="50" y="14"/>
                      <a:pt x="45" y="27"/>
                    </a:cubicBezTo>
                    <a:cubicBezTo>
                      <a:pt x="43" y="33"/>
                      <a:pt x="39" y="31"/>
                      <a:pt x="34" y="31"/>
                    </a:cubicBezTo>
                    <a:cubicBezTo>
                      <a:pt x="31" y="31"/>
                      <a:pt x="27" y="32"/>
                      <a:pt x="24" y="32"/>
                    </a:cubicBezTo>
                    <a:cubicBezTo>
                      <a:pt x="17" y="34"/>
                      <a:pt x="11" y="38"/>
                      <a:pt x="7" y="44"/>
                    </a:cubicBezTo>
                    <a:cubicBezTo>
                      <a:pt x="0" y="56"/>
                      <a:pt x="4" y="72"/>
                      <a:pt x="17" y="77"/>
                    </a:cubicBezTo>
                    <a:cubicBezTo>
                      <a:pt x="21" y="79"/>
                      <a:pt x="25" y="80"/>
                      <a:pt x="30" y="81"/>
                    </a:cubicBezTo>
                    <a:cubicBezTo>
                      <a:pt x="29" y="81"/>
                      <a:pt x="26" y="90"/>
                      <a:pt x="26" y="90"/>
                    </a:cubicBezTo>
                    <a:cubicBezTo>
                      <a:pt x="25" y="98"/>
                      <a:pt x="29" y="105"/>
                      <a:pt x="35" y="110"/>
                    </a:cubicBezTo>
                    <a:cubicBezTo>
                      <a:pt x="54" y="123"/>
                      <a:pt x="76" y="118"/>
                      <a:pt x="95" y="108"/>
                    </a:cubicBezTo>
                    <a:cubicBezTo>
                      <a:pt x="97" y="107"/>
                      <a:pt x="99" y="105"/>
                      <a:pt x="101" y="104"/>
                    </a:cubicBezTo>
                    <a:cubicBezTo>
                      <a:pt x="103" y="101"/>
                      <a:pt x="108" y="102"/>
                      <a:pt x="111" y="102"/>
                    </a:cubicBezTo>
                    <a:cubicBezTo>
                      <a:pt x="121" y="102"/>
                      <a:pt x="131" y="105"/>
                      <a:pt x="141" y="104"/>
                    </a:cubicBezTo>
                    <a:cubicBezTo>
                      <a:pt x="154" y="101"/>
                      <a:pt x="160" y="86"/>
                      <a:pt x="159" y="74"/>
                    </a:cubicBezTo>
                    <a:cubicBezTo>
                      <a:pt x="158" y="66"/>
                      <a:pt x="152" y="61"/>
                      <a:pt x="144" y="61"/>
                    </a:cubicBezTo>
                    <a:cubicBezTo>
                      <a:pt x="144" y="62"/>
                      <a:pt x="144" y="63"/>
                      <a:pt x="145" y="63"/>
                    </a:cubicBezTo>
                    <a:cubicBezTo>
                      <a:pt x="160" y="58"/>
                      <a:pt x="178" y="47"/>
                      <a:pt x="170" y="28"/>
                    </a:cubicBezTo>
                    <a:cubicBezTo>
                      <a:pt x="162" y="11"/>
                      <a:pt x="139" y="1"/>
                      <a:pt x="121" y="1"/>
                    </a:cubicBezTo>
                    <a:cubicBezTo>
                      <a:pt x="120" y="1"/>
                      <a:pt x="120" y="3"/>
                      <a:pt x="121" y="3"/>
                    </a:cubicBezTo>
                    <a:cubicBezTo>
                      <a:pt x="137" y="4"/>
                      <a:pt x="153" y="10"/>
                      <a:pt x="164" y="23"/>
                    </a:cubicBezTo>
                    <a:cubicBezTo>
                      <a:pt x="168" y="29"/>
                      <a:pt x="171" y="36"/>
                      <a:pt x="169" y="43"/>
                    </a:cubicBezTo>
                    <a:cubicBezTo>
                      <a:pt x="165" y="53"/>
                      <a:pt x="153" y="58"/>
                      <a:pt x="144" y="61"/>
                    </a:cubicBezTo>
                    <a:cubicBezTo>
                      <a:pt x="143" y="62"/>
                      <a:pt x="143" y="63"/>
                      <a:pt x="144" y="63"/>
                    </a:cubicBezTo>
                    <a:cubicBezTo>
                      <a:pt x="163" y="63"/>
                      <a:pt x="157" y="87"/>
                      <a:pt x="149" y="97"/>
                    </a:cubicBezTo>
                    <a:cubicBezTo>
                      <a:pt x="144" y="103"/>
                      <a:pt x="133" y="102"/>
                      <a:pt x="126" y="101"/>
                    </a:cubicBezTo>
                    <a:cubicBezTo>
                      <a:pt x="119" y="100"/>
                      <a:pt x="112" y="99"/>
                      <a:pt x="105" y="100"/>
                    </a:cubicBezTo>
                    <a:cubicBezTo>
                      <a:pt x="103" y="100"/>
                      <a:pt x="101" y="101"/>
                      <a:pt x="99" y="102"/>
                    </a:cubicBezTo>
                    <a:cubicBezTo>
                      <a:pt x="93" y="107"/>
                      <a:pt x="86" y="110"/>
                      <a:pt x="79" y="112"/>
                    </a:cubicBezTo>
                    <a:cubicBezTo>
                      <a:pt x="69" y="116"/>
                      <a:pt x="58" y="117"/>
                      <a:pt x="48" y="114"/>
                    </a:cubicBezTo>
                    <a:cubicBezTo>
                      <a:pt x="32" y="109"/>
                      <a:pt x="23" y="95"/>
                      <a:pt x="33" y="81"/>
                    </a:cubicBezTo>
                    <a:cubicBezTo>
                      <a:pt x="34" y="80"/>
                      <a:pt x="33" y="79"/>
                      <a:pt x="33" y="79"/>
                    </a:cubicBezTo>
                    <a:cubicBezTo>
                      <a:pt x="15" y="77"/>
                      <a:pt x="2" y="68"/>
                      <a:pt x="8" y="49"/>
                    </a:cubicBezTo>
                    <a:cubicBezTo>
                      <a:pt x="12" y="32"/>
                      <a:pt x="32" y="33"/>
                      <a:pt x="45" y="33"/>
                    </a:cubicBezTo>
                    <a:cubicBezTo>
                      <a:pt x="46" y="33"/>
                      <a:pt x="47" y="33"/>
                      <a:pt x="47" y="32"/>
                    </a:cubicBezTo>
                    <a:cubicBezTo>
                      <a:pt x="49" y="13"/>
                      <a:pt x="68" y="23"/>
                      <a:pt x="81" y="21"/>
                    </a:cubicBezTo>
                    <a:cubicBezTo>
                      <a:pt x="96" y="18"/>
                      <a:pt x="104" y="3"/>
                      <a:pt x="120" y="2"/>
                    </a:cubicBezTo>
                    <a:cubicBezTo>
                      <a:pt x="122" y="2"/>
                      <a:pt x="122" y="0"/>
                      <a:pt x="120" y="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5" name="Freeform 794"/>
              <p:cNvSpPr/>
              <p:nvPr/>
            </p:nvSpPr>
            <p:spPr bwMode="auto">
              <a:xfrm>
                <a:off x="4923" y="4351"/>
                <a:ext cx="13" cy="152"/>
              </a:xfrm>
              <a:custGeom>
                <a:avLst/>
                <a:gdLst>
                  <a:gd name="T0" fmla="*/ 3 w 5"/>
                  <a:gd name="T1" fmla="*/ 1 h 57"/>
                  <a:gd name="T2" fmla="*/ 0 w 5"/>
                  <a:gd name="T3" fmla="*/ 56 h 57"/>
                  <a:gd name="T4" fmla="*/ 2 w 5"/>
                  <a:gd name="T5" fmla="*/ 56 h 57"/>
                  <a:gd name="T6" fmla="*/ 5 w 5"/>
                  <a:gd name="T7" fmla="*/ 1 h 57"/>
                  <a:gd name="T8" fmla="*/ 3 w 5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7">
                    <a:moveTo>
                      <a:pt x="3" y="1"/>
                    </a:moveTo>
                    <a:cubicBezTo>
                      <a:pt x="4" y="19"/>
                      <a:pt x="1" y="38"/>
                      <a:pt x="0" y="56"/>
                    </a:cubicBezTo>
                    <a:cubicBezTo>
                      <a:pt x="0" y="57"/>
                      <a:pt x="2" y="57"/>
                      <a:pt x="2" y="56"/>
                    </a:cubicBezTo>
                    <a:cubicBezTo>
                      <a:pt x="3" y="38"/>
                      <a:pt x="5" y="19"/>
                      <a:pt x="5" y="1"/>
                    </a:cubicBezTo>
                    <a:cubicBezTo>
                      <a:pt x="5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6" name="Freeform 795"/>
              <p:cNvSpPr/>
              <p:nvPr/>
            </p:nvSpPr>
            <p:spPr bwMode="auto">
              <a:xfrm>
                <a:off x="4888" y="4359"/>
                <a:ext cx="99" cy="67"/>
              </a:xfrm>
              <a:custGeom>
                <a:avLst/>
                <a:gdLst>
                  <a:gd name="T0" fmla="*/ 1 w 37"/>
                  <a:gd name="T1" fmla="*/ 9 h 25"/>
                  <a:gd name="T2" fmla="*/ 28 w 37"/>
                  <a:gd name="T3" fmla="*/ 8 h 25"/>
                  <a:gd name="T4" fmla="*/ 31 w 37"/>
                  <a:gd name="T5" fmla="*/ 17 h 25"/>
                  <a:gd name="T6" fmla="*/ 25 w 37"/>
                  <a:gd name="T7" fmla="*/ 21 h 25"/>
                  <a:gd name="T8" fmla="*/ 14 w 37"/>
                  <a:gd name="T9" fmla="*/ 23 h 25"/>
                  <a:gd name="T10" fmla="*/ 14 w 37"/>
                  <a:gd name="T11" fmla="*/ 25 h 25"/>
                  <a:gd name="T12" fmla="*/ 32 w 37"/>
                  <a:gd name="T13" fmla="*/ 9 h 25"/>
                  <a:gd name="T14" fmla="*/ 1 w 37"/>
                  <a:gd name="T15" fmla="*/ 8 h 25"/>
                  <a:gd name="T16" fmla="*/ 1 w 37"/>
                  <a:gd name="T17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25">
                    <a:moveTo>
                      <a:pt x="1" y="9"/>
                    </a:moveTo>
                    <a:cubicBezTo>
                      <a:pt x="9" y="7"/>
                      <a:pt x="20" y="4"/>
                      <a:pt x="28" y="8"/>
                    </a:cubicBezTo>
                    <a:cubicBezTo>
                      <a:pt x="31" y="9"/>
                      <a:pt x="33" y="14"/>
                      <a:pt x="31" y="17"/>
                    </a:cubicBezTo>
                    <a:cubicBezTo>
                      <a:pt x="30" y="19"/>
                      <a:pt x="27" y="20"/>
                      <a:pt x="25" y="21"/>
                    </a:cubicBezTo>
                    <a:cubicBezTo>
                      <a:pt x="21" y="22"/>
                      <a:pt x="17" y="23"/>
                      <a:pt x="14" y="23"/>
                    </a:cubicBezTo>
                    <a:cubicBezTo>
                      <a:pt x="13" y="24"/>
                      <a:pt x="13" y="25"/>
                      <a:pt x="14" y="25"/>
                    </a:cubicBezTo>
                    <a:cubicBezTo>
                      <a:pt x="22" y="23"/>
                      <a:pt x="37" y="21"/>
                      <a:pt x="32" y="9"/>
                    </a:cubicBezTo>
                    <a:cubicBezTo>
                      <a:pt x="28" y="0"/>
                      <a:pt x="8" y="6"/>
                      <a:pt x="1" y="8"/>
                    </a:cubicBezTo>
                    <a:cubicBezTo>
                      <a:pt x="0" y="8"/>
                      <a:pt x="0" y="9"/>
                      <a:pt x="1" y="9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7" name="Freeform 796"/>
              <p:cNvSpPr/>
              <p:nvPr/>
            </p:nvSpPr>
            <p:spPr bwMode="auto">
              <a:xfrm>
                <a:off x="4952" y="4364"/>
                <a:ext cx="32" cy="129"/>
              </a:xfrm>
              <a:custGeom>
                <a:avLst/>
                <a:gdLst>
                  <a:gd name="T0" fmla="*/ 11 w 12"/>
                  <a:gd name="T1" fmla="*/ 1 h 48"/>
                  <a:gd name="T2" fmla="*/ 0 w 12"/>
                  <a:gd name="T3" fmla="*/ 47 h 48"/>
                  <a:gd name="T4" fmla="*/ 2 w 12"/>
                  <a:gd name="T5" fmla="*/ 47 h 48"/>
                  <a:gd name="T6" fmla="*/ 12 w 12"/>
                  <a:gd name="T7" fmla="*/ 1 h 48"/>
                  <a:gd name="T8" fmla="*/ 11 w 12"/>
                  <a:gd name="T9" fmla="*/ 1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8">
                    <a:moveTo>
                      <a:pt x="11" y="1"/>
                    </a:moveTo>
                    <a:cubicBezTo>
                      <a:pt x="9" y="16"/>
                      <a:pt x="4" y="32"/>
                      <a:pt x="0" y="47"/>
                    </a:cubicBezTo>
                    <a:cubicBezTo>
                      <a:pt x="0" y="48"/>
                      <a:pt x="1" y="48"/>
                      <a:pt x="2" y="47"/>
                    </a:cubicBezTo>
                    <a:cubicBezTo>
                      <a:pt x="6" y="32"/>
                      <a:pt x="10" y="17"/>
                      <a:pt x="12" y="1"/>
                    </a:cubicBezTo>
                    <a:cubicBezTo>
                      <a:pt x="12" y="0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8" name="Freeform 797"/>
              <p:cNvSpPr/>
              <p:nvPr/>
            </p:nvSpPr>
            <p:spPr bwMode="auto">
              <a:xfrm>
                <a:off x="4968" y="4450"/>
                <a:ext cx="37" cy="43"/>
              </a:xfrm>
              <a:custGeom>
                <a:avLst/>
                <a:gdLst>
                  <a:gd name="T0" fmla="*/ 2 w 14"/>
                  <a:gd name="T1" fmla="*/ 3 h 16"/>
                  <a:gd name="T2" fmla="*/ 10 w 14"/>
                  <a:gd name="T3" fmla="*/ 3 h 16"/>
                  <a:gd name="T4" fmla="*/ 11 w 14"/>
                  <a:gd name="T5" fmla="*/ 12 h 16"/>
                  <a:gd name="T6" fmla="*/ 12 w 14"/>
                  <a:gd name="T7" fmla="*/ 11 h 16"/>
                  <a:gd name="T8" fmla="*/ 6 w 14"/>
                  <a:gd name="T9" fmla="*/ 9 h 16"/>
                  <a:gd name="T10" fmla="*/ 2 w 14"/>
                  <a:gd name="T11" fmla="*/ 13 h 16"/>
                  <a:gd name="T12" fmla="*/ 3 w 14"/>
                  <a:gd name="T13" fmla="*/ 14 h 16"/>
                  <a:gd name="T14" fmla="*/ 7 w 14"/>
                  <a:gd name="T15" fmla="*/ 15 h 16"/>
                  <a:gd name="T16" fmla="*/ 11 w 14"/>
                  <a:gd name="T17" fmla="*/ 12 h 16"/>
                  <a:gd name="T18" fmla="*/ 10 w 14"/>
                  <a:gd name="T19" fmla="*/ 11 h 16"/>
                  <a:gd name="T20" fmla="*/ 8 w 14"/>
                  <a:gd name="T21" fmla="*/ 13 h 16"/>
                  <a:gd name="T22" fmla="*/ 3 w 14"/>
                  <a:gd name="T23" fmla="*/ 13 h 16"/>
                  <a:gd name="T24" fmla="*/ 4 w 14"/>
                  <a:gd name="T25" fmla="*/ 14 h 16"/>
                  <a:gd name="T26" fmla="*/ 7 w 14"/>
                  <a:gd name="T27" fmla="*/ 11 h 16"/>
                  <a:gd name="T28" fmla="*/ 12 w 14"/>
                  <a:gd name="T29" fmla="*/ 12 h 16"/>
                  <a:gd name="T30" fmla="*/ 12 w 14"/>
                  <a:gd name="T31" fmla="*/ 12 h 16"/>
                  <a:gd name="T32" fmla="*/ 11 w 14"/>
                  <a:gd name="T33" fmla="*/ 3 h 16"/>
                  <a:gd name="T34" fmla="*/ 1 w 14"/>
                  <a:gd name="T35" fmla="*/ 1 h 16"/>
                  <a:gd name="T36" fmla="*/ 2 w 14"/>
                  <a:gd name="T37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" h="16">
                    <a:moveTo>
                      <a:pt x="2" y="3"/>
                    </a:moveTo>
                    <a:cubicBezTo>
                      <a:pt x="4" y="2"/>
                      <a:pt x="8" y="1"/>
                      <a:pt x="10" y="3"/>
                    </a:cubicBezTo>
                    <a:cubicBezTo>
                      <a:pt x="13" y="5"/>
                      <a:pt x="12" y="9"/>
                      <a:pt x="11" y="12"/>
                    </a:cubicBezTo>
                    <a:cubicBezTo>
                      <a:pt x="11" y="11"/>
                      <a:pt x="12" y="11"/>
                      <a:pt x="12" y="11"/>
                    </a:cubicBezTo>
                    <a:cubicBezTo>
                      <a:pt x="10" y="10"/>
                      <a:pt x="8" y="9"/>
                      <a:pt x="6" y="9"/>
                    </a:cubicBezTo>
                    <a:cubicBezTo>
                      <a:pt x="4" y="10"/>
                      <a:pt x="3" y="11"/>
                      <a:pt x="2" y="13"/>
                    </a:cubicBezTo>
                    <a:cubicBezTo>
                      <a:pt x="2" y="13"/>
                      <a:pt x="2" y="14"/>
                      <a:pt x="3" y="14"/>
                    </a:cubicBezTo>
                    <a:cubicBezTo>
                      <a:pt x="4" y="15"/>
                      <a:pt x="5" y="16"/>
                      <a:pt x="7" y="15"/>
                    </a:cubicBezTo>
                    <a:cubicBezTo>
                      <a:pt x="9" y="15"/>
                      <a:pt x="10" y="13"/>
                      <a:pt x="11" y="12"/>
                    </a:cubicBezTo>
                    <a:cubicBezTo>
                      <a:pt x="11" y="12"/>
                      <a:pt x="10" y="11"/>
                      <a:pt x="10" y="11"/>
                    </a:cubicBezTo>
                    <a:cubicBezTo>
                      <a:pt x="9" y="12"/>
                      <a:pt x="8" y="13"/>
                      <a:pt x="8" y="13"/>
                    </a:cubicBezTo>
                    <a:cubicBezTo>
                      <a:pt x="6" y="15"/>
                      <a:pt x="5" y="14"/>
                      <a:pt x="3" y="13"/>
                    </a:cubicBezTo>
                    <a:cubicBezTo>
                      <a:pt x="3" y="13"/>
                      <a:pt x="4" y="13"/>
                      <a:pt x="4" y="14"/>
                    </a:cubicBezTo>
                    <a:cubicBezTo>
                      <a:pt x="4" y="12"/>
                      <a:pt x="5" y="11"/>
                      <a:pt x="7" y="11"/>
                    </a:cubicBezTo>
                    <a:cubicBezTo>
                      <a:pt x="9" y="11"/>
                      <a:pt x="10" y="12"/>
                      <a:pt x="12" y="12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4" y="9"/>
                      <a:pt x="14" y="5"/>
                      <a:pt x="11" y="3"/>
                    </a:cubicBezTo>
                    <a:cubicBezTo>
                      <a:pt x="9" y="0"/>
                      <a:pt x="4" y="0"/>
                      <a:pt x="1" y="1"/>
                    </a:cubicBezTo>
                    <a:cubicBezTo>
                      <a:pt x="0" y="2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9" name="Freeform 798"/>
              <p:cNvSpPr/>
              <p:nvPr/>
            </p:nvSpPr>
            <p:spPr bwMode="auto">
              <a:xfrm>
                <a:off x="5008" y="4452"/>
                <a:ext cx="75" cy="43"/>
              </a:xfrm>
              <a:custGeom>
                <a:avLst/>
                <a:gdLst>
                  <a:gd name="T0" fmla="*/ 1 w 28"/>
                  <a:gd name="T1" fmla="*/ 1 h 16"/>
                  <a:gd name="T2" fmla="*/ 2 w 28"/>
                  <a:gd name="T3" fmla="*/ 13 h 16"/>
                  <a:gd name="T4" fmla="*/ 3 w 28"/>
                  <a:gd name="T5" fmla="*/ 13 h 16"/>
                  <a:gd name="T6" fmla="*/ 7 w 28"/>
                  <a:gd name="T7" fmla="*/ 8 h 16"/>
                  <a:gd name="T8" fmla="*/ 10 w 28"/>
                  <a:gd name="T9" fmla="*/ 9 h 16"/>
                  <a:gd name="T10" fmla="*/ 15 w 28"/>
                  <a:gd name="T11" fmla="*/ 14 h 16"/>
                  <a:gd name="T12" fmla="*/ 28 w 28"/>
                  <a:gd name="T13" fmla="*/ 7 h 16"/>
                  <a:gd name="T14" fmla="*/ 26 w 28"/>
                  <a:gd name="T15" fmla="*/ 6 h 16"/>
                  <a:gd name="T16" fmla="*/ 15 w 28"/>
                  <a:gd name="T17" fmla="*/ 12 h 16"/>
                  <a:gd name="T18" fmla="*/ 9 w 28"/>
                  <a:gd name="T19" fmla="*/ 5 h 16"/>
                  <a:gd name="T20" fmla="*/ 8 w 28"/>
                  <a:gd name="T21" fmla="*/ 5 h 16"/>
                  <a:gd name="T22" fmla="*/ 2 w 28"/>
                  <a:gd name="T23" fmla="*/ 12 h 16"/>
                  <a:gd name="T24" fmla="*/ 3 w 28"/>
                  <a:gd name="T25" fmla="*/ 12 h 16"/>
                  <a:gd name="T26" fmla="*/ 2 w 28"/>
                  <a:gd name="T27" fmla="*/ 1 h 16"/>
                  <a:gd name="T28" fmla="*/ 1 w 28"/>
                  <a:gd name="T29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8" h="16">
                    <a:moveTo>
                      <a:pt x="1" y="1"/>
                    </a:moveTo>
                    <a:cubicBezTo>
                      <a:pt x="0" y="5"/>
                      <a:pt x="1" y="9"/>
                      <a:pt x="2" y="13"/>
                    </a:cubicBezTo>
                    <a:cubicBezTo>
                      <a:pt x="2" y="13"/>
                      <a:pt x="3" y="13"/>
                      <a:pt x="3" y="13"/>
                    </a:cubicBezTo>
                    <a:cubicBezTo>
                      <a:pt x="4" y="11"/>
                      <a:pt x="6" y="9"/>
                      <a:pt x="7" y="8"/>
                    </a:cubicBezTo>
                    <a:cubicBezTo>
                      <a:pt x="9" y="6"/>
                      <a:pt x="9" y="8"/>
                      <a:pt x="10" y="9"/>
                    </a:cubicBezTo>
                    <a:cubicBezTo>
                      <a:pt x="11" y="11"/>
                      <a:pt x="13" y="13"/>
                      <a:pt x="15" y="14"/>
                    </a:cubicBezTo>
                    <a:cubicBezTo>
                      <a:pt x="21" y="16"/>
                      <a:pt x="25" y="11"/>
                      <a:pt x="28" y="7"/>
                    </a:cubicBezTo>
                    <a:cubicBezTo>
                      <a:pt x="28" y="6"/>
                      <a:pt x="27" y="6"/>
                      <a:pt x="26" y="6"/>
                    </a:cubicBezTo>
                    <a:cubicBezTo>
                      <a:pt x="24" y="10"/>
                      <a:pt x="20" y="15"/>
                      <a:pt x="15" y="12"/>
                    </a:cubicBezTo>
                    <a:cubicBezTo>
                      <a:pt x="12" y="11"/>
                      <a:pt x="11" y="8"/>
                      <a:pt x="9" y="5"/>
                    </a:cubicBezTo>
                    <a:cubicBezTo>
                      <a:pt x="9" y="4"/>
                      <a:pt x="8" y="4"/>
                      <a:pt x="8" y="5"/>
                    </a:cubicBezTo>
                    <a:cubicBezTo>
                      <a:pt x="6" y="7"/>
                      <a:pt x="3" y="9"/>
                      <a:pt x="2" y="12"/>
                    </a:cubicBezTo>
                    <a:cubicBezTo>
                      <a:pt x="2" y="12"/>
                      <a:pt x="3" y="12"/>
                      <a:pt x="3" y="12"/>
                    </a:cubicBezTo>
                    <a:cubicBezTo>
                      <a:pt x="2" y="9"/>
                      <a:pt x="2" y="5"/>
                      <a:pt x="2" y="1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0" name="Freeform 799"/>
              <p:cNvSpPr/>
              <p:nvPr/>
            </p:nvSpPr>
            <p:spPr bwMode="auto">
              <a:xfrm>
                <a:off x="4920" y="4137"/>
                <a:ext cx="61" cy="69"/>
              </a:xfrm>
              <a:custGeom>
                <a:avLst/>
                <a:gdLst>
                  <a:gd name="T0" fmla="*/ 9 w 23"/>
                  <a:gd name="T1" fmla="*/ 24 h 26"/>
                  <a:gd name="T2" fmla="*/ 10 w 23"/>
                  <a:gd name="T3" fmla="*/ 3 h 26"/>
                  <a:gd name="T4" fmla="*/ 17 w 23"/>
                  <a:gd name="T5" fmla="*/ 5 h 26"/>
                  <a:gd name="T6" fmla="*/ 20 w 23"/>
                  <a:gd name="T7" fmla="*/ 14 h 26"/>
                  <a:gd name="T8" fmla="*/ 7 w 23"/>
                  <a:gd name="T9" fmla="*/ 24 h 26"/>
                  <a:gd name="T10" fmla="*/ 8 w 23"/>
                  <a:gd name="T11" fmla="*/ 26 h 26"/>
                  <a:gd name="T12" fmla="*/ 22 w 23"/>
                  <a:gd name="T13" fmla="*/ 13 h 26"/>
                  <a:gd name="T14" fmla="*/ 12 w 23"/>
                  <a:gd name="T15" fmla="*/ 1 h 26"/>
                  <a:gd name="T16" fmla="*/ 8 w 23"/>
                  <a:gd name="T17" fmla="*/ 25 h 26"/>
                  <a:gd name="T18" fmla="*/ 9 w 23"/>
                  <a:gd name="T19" fmla="*/ 2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" h="26">
                    <a:moveTo>
                      <a:pt x="9" y="24"/>
                    </a:moveTo>
                    <a:cubicBezTo>
                      <a:pt x="6" y="19"/>
                      <a:pt x="2" y="5"/>
                      <a:pt x="10" y="3"/>
                    </a:cubicBezTo>
                    <a:cubicBezTo>
                      <a:pt x="12" y="2"/>
                      <a:pt x="15" y="4"/>
                      <a:pt x="17" y="5"/>
                    </a:cubicBezTo>
                    <a:cubicBezTo>
                      <a:pt x="20" y="7"/>
                      <a:pt x="21" y="10"/>
                      <a:pt x="20" y="14"/>
                    </a:cubicBezTo>
                    <a:cubicBezTo>
                      <a:pt x="18" y="19"/>
                      <a:pt x="12" y="23"/>
                      <a:pt x="7" y="24"/>
                    </a:cubicBezTo>
                    <a:cubicBezTo>
                      <a:pt x="6" y="25"/>
                      <a:pt x="7" y="26"/>
                      <a:pt x="8" y="26"/>
                    </a:cubicBezTo>
                    <a:cubicBezTo>
                      <a:pt x="14" y="24"/>
                      <a:pt x="20" y="19"/>
                      <a:pt x="22" y="13"/>
                    </a:cubicBezTo>
                    <a:cubicBezTo>
                      <a:pt x="23" y="7"/>
                      <a:pt x="17" y="2"/>
                      <a:pt x="12" y="1"/>
                    </a:cubicBezTo>
                    <a:cubicBezTo>
                      <a:pt x="0" y="0"/>
                      <a:pt x="4" y="20"/>
                      <a:pt x="8" y="25"/>
                    </a:cubicBezTo>
                    <a:cubicBezTo>
                      <a:pt x="8" y="26"/>
                      <a:pt x="9" y="25"/>
                      <a:pt x="9" y="2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1" name="Freeform 800"/>
              <p:cNvSpPr/>
              <p:nvPr/>
            </p:nvSpPr>
            <p:spPr bwMode="auto">
              <a:xfrm>
                <a:off x="4917" y="4193"/>
                <a:ext cx="64" cy="67"/>
              </a:xfrm>
              <a:custGeom>
                <a:avLst/>
                <a:gdLst>
                  <a:gd name="T0" fmla="*/ 4 w 24"/>
                  <a:gd name="T1" fmla="*/ 18 h 25"/>
                  <a:gd name="T2" fmla="*/ 8 w 24"/>
                  <a:gd name="T3" fmla="*/ 5 h 25"/>
                  <a:gd name="T4" fmla="*/ 20 w 24"/>
                  <a:gd name="T5" fmla="*/ 8 h 25"/>
                  <a:gd name="T6" fmla="*/ 20 w 24"/>
                  <a:gd name="T7" fmla="*/ 20 h 25"/>
                  <a:gd name="T8" fmla="*/ 1 w 24"/>
                  <a:gd name="T9" fmla="*/ 22 h 25"/>
                  <a:gd name="T10" fmla="*/ 1 w 24"/>
                  <a:gd name="T11" fmla="*/ 23 h 25"/>
                  <a:gd name="T12" fmla="*/ 21 w 24"/>
                  <a:gd name="T13" fmla="*/ 22 h 25"/>
                  <a:gd name="T14" fmla="*/ 22 w 24"/>
                  <a:gd name="T15" fmla="*/ 22 h 25"/>
                  <a:gd name="T16" fmla="*/ 16 w 24"/>
                  <a:gd name="T17" fmla="*/ 1 h 25"/>
                  <a:gd name="T18" fmla="*/ 2 w 24"/>
                  <a:gd name="T19" fmla="*/ 19 h 25"/>
                  <a:gd name="T20" fmla="*/ 4 w 24"/>
                  <a:gd name="T21" fmla="*/ 1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25">
                    <a:moveTo>
                      <a:pt x="4" y="18"/>
                    </a:moveTo>
                    <a:cubicBezTo>
                      <a:pt x="3" y="14"/>
                      <a:pt x="5" y="9"/>
                      <a:pt x="8" y="5"/>
                    </a:cubicBezTo>
                    <a:cubicBezTo>
                      <a:pt x="12" y="1"/>
                      <a:pt x="18" y="2"/>
                      <a:pt x="20" y="8"/>
                    </a:cubicBezTo>
                    <a:cubicBezTo>
                      <a:pt x="21" y="12"/>
                      <a:pt x="21" y="16"/>
                      <a:pt x="20" y="20"/>
                    </a:cubicBezTo>
                    <a:cubicBezTo>
                      <a:pt x="20" y="24"/>
                      <a:pt x="4" y="22"/>
                      <a:pt x="1" y="22"/>
                    </a:cubicBezTo>
                    <a:cubicBezTo>
                      <a:pt x="0" y="22"/>
                      <a:pt x="0" y="23"/>
                      <a:pt x="1" y="23"/>
                    </a:cubicBezTo>
                    <a:cubicBezTo>
                      <a:pt x="8" y="23"/>
                      <a:pt x="15" y="25"/>
                      <a:pt x="21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16"/>
                      <a:pt x="24" y="2"/>
                      <a:pt x="16" y="1"/>
                    </a:cubicBezTo>
                    <a:cubicBezTo>
                      <a:pt x="7" y="0"/>
                      <a:pt x="1" y="11"/>
                      <a:pt x="2" y="19"/>
                    </a:cubicBezTo>
                    <a:cubicBezTo>
                      <a:pt x="2" y="20"/>
                      <a:pt x="4" y="19"/>
                      <a:pt x="4" y="1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2" name="Freeform 801"/>
              <p:cNvSpPr/>
              <p:nvPr/>
            </p:nvSpPr>
            <p:spPr bwMode="auto">
              <a:xfrm>
                <a:off x="4725" y="4236"/>
                <a:ext cx="80" cy="64"/>
              </a:xfrm>
              <a:custGeom>
                <a:avLst/>
                <a:gdLst>
                  <a:gd name="T0" fmla="*/ 4 w 30"/>
                  <a:gd name="T1" fmla="*/ 20 h 24"/>
                  <a:gd name="T2" fmla="*/ 23 w 30"/>
                  <a:gd name="T3" fmla="*/ 6 h 24"/>
                  <a:gd name="T4" fmla="*/ 19 w 30"/>
                  <a:gd name="T5" fmla="*/ 20 h 24"/>
                  <a:gd name="T6" fmla="*/ 2 w 30"/>
                  <a:gd name="T7" fmla="*/ 19 h 24"/>
                  <a:gd name="T8" fmla="*/ 1 w 30"/>
                  <a:gd name="T9" fmla="*/ 20 h 24"/>
                  <a:gd name="T10" fmla="*/ 22 w 30"/>
                  <a:gd name="T11" fmla="*/ 20 h 24"/>
                  <a:gd name="T12" fmla="*/ 25 w 30"/>
                  <a:gd name="T13" fmla="*/ 6 h 24"/>
                  <a:gd name="T14" fmla="*/ 11 w 30"/>
                  <a:gd name="T15" fmla="*/ 5 h 24"/>
                  <a:gd name="T16" fmla="*/ 2 w 30"/>
                  <a:gd name="T17" fmla="*/ 20 h 24"/>
                  <a:gd name="T18" fmla="*/ 4 w 30"/>
                  <a:gd name="T19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24">
                    <a:moveTo>
                      <a:pt x="4" y="20"/>
                    </a:moveTo>
                    <a:cubicBezTo>
                      <a:pt x="3" y="10"/>
                      <a:pt x="14" y="0"/>
                      <a:pt x="23" y="6"/>
                    </a:cubicBezTo>
                    <a:cubicBezTo>
                      <a:pt x="30" y="10"/>
                      <a:pt x="24" y="18"/>
                      <a:pt x="19" y="20"/>
                    </a:cubicBezTo>
                    <a:cubicBezTo>
                      <a:pt x="14" y="22"/>
                      <a:pt x="7" y="22"/>
                      <a:pt x="2" y="19"/>
                    </a:cubicBezTo>
                    <a:cubicBezTo>
                      <a:pt x="1" y="18"/>
                      <a:pt x="0" y="19"/>
                      <a:pt x="1" y="20"/>
                    </a:cubicBezTo>
                    <a:cubicBezTo>
                      <a:pt x="7" y="24"/>
                      <a:pt x="16" y="24"/>
                      <a:pt x="22" y="20"/>
                    </a:cubicBezTo>
                    <a:cubicBezTo>
                      <a:pt x="27" y="18"/>
                      <a:pt x="29" y="10"/>
                      <a:pt x="25" y="6"/>
                    </a:cubicBezTo>
                    <a:cubicBezTo>
                      <a:pt x="22" y="2"/>
                      <a:pt x="15" y="3"/>
                      <a:pt x="11" y="5"/>
                    </a:cubicBezTo>
                    <a:cubicBezTo>
                      <a:pt x="4" y="8"/>
                      <a:pt x="2" y="13"/>
                      <a:pt x="2" y="20"/>
                    </a:cubicBezTo>
                    <a:cubicBezTo>
                      <a:pt x="3" y="21"/>
                      <a:pt x="4" y="21"/>
                      <a:pt x="4" y="2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3" name="Freeform 802"/>
              <p:cNvSpPr/>
              <p:nvPr/>
            </p:nvSpPr>
            <p:spPr bwMode="auto">
              <a:xfrm>
                <a:off x="4717" y="4289"/>
                <a:ext cx="75" cy="62"/>
              </a:xfrm>
              <a:custGeom>
                <a:avLst/>
                <a:gdLst>
                  <a:gd name="T0" fmla="*/ 2 w 28"/>
                  <a:gd name="T1" fmla="*/ 20 h 23"/>
                  <a:gd name="T2" fmla="*/ 22 w 28"/>
                  <a:gd name="T3" fmla="*/ 4 h 23"/>
                  <a:gd name="T4" fmla="*/ 26 w 28"/>
                  <a:gd name="T5" fmla="*/ 17 h 23"/>
                  <a:gd name="T6" fmla="*/ 5 w 28"/>
                  <a:gd name="T7" fmla="*/ 20 h 23"/>
                  <a:gd name="T8" fmla="*/ 5 w 28"/>
                  <a:gd name="T9" fmla="*/ 21 h 23"/>
                  <a:gd name="T10" fmla="*/ 27 w 28"/>
                  <a:gd name="T11" fmla="*/ 21 h 23"/>
                  <a:gd name="T12" fmla="*/ 28 w 28"/>
                  <a:gd name="T13" fmla="*/ 20 h 23"/>
                  <a:gd name="T14" fmla="*/ 19 w 28"/>
                  <a:gd name="T15" fmla="*/ 2 h 23"/>
                  <a:gd name="T16" fmla="*/ 1 w 28"/>
                  <a:gd name="T17" fmla="*/ 19 h 23"/>
                  <a:gd name="T18" fmla="*/ 2 w 28"/>
                  <a:gd name="T19" fmla="*/ 2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" h="23">
                    <a:moveTo>
                      <a:pt x="2" y="20"/>
                    </a:moveTo>
                    <a:cubicBezTo>
                      <a:pt x="5" y="13"/>
                      <a:pt x="13" y="0"/>
                      <a:pt x="22" y="4"/>
                    </a:cubicBezTo>
                    <a:cubicBezTo>
                      <a:pt x="26" y="6"/>
                      <a:pt x="26" y="13"/>
                      <a:pt x="26" y="17"/>
                    </a:cubicBezTo>
                    <a:cubicBezTo>
                      <a:pt x="26" y="23"/>
                      <a:pt x="9" y="20"/>
                      <a:pt x="5" y="20"/>
                    </a:cubicBezTo>
                    <a:cubicBezTo>
                      <a:pt x="4" y="20"/>
                      <a:pt x="4" y="21"/>
                      <a:pt x="5" y="21"/>
                    </a:cubicBezTo>
                    <a:cubicBezTo>
                      <a:pt x="12" y="22"/>
                      <a:pt x="20" y="23"/>
                      <a:pt x="27" y="21"/>
                    </a:cubicBezTo>
                    <a:cubicBezTo>
                      <a:pt x="27" y="21"/>
                      <a:pt x="28" y="20"/>
                      <a:pt x="28" y="20"/>
                    </a:cubicBezTo>
                    <a:cubicBezTo>
                      <a:pt x="28" y="14"/>
                      <a:pt x="28" y="2"/>
                      <a:pt x="19" y="2"/>
                    </a:cubicBezTo>
                    <a:cubicBezTo>
                      <a:pt x="11" y="2"/>
                      <a:pt x="4" y="12"/>
                      <a:pt x="1" y="19"/>
                    </a:cubicBezTo>
                    <a:cubicBezTo>
                      <a:pt x="0" y="20"/>
                      <a:pt x="2" y="20"/>
                      <a:pt x="2" y="2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4" name="Freeform 803"/>
              <p:cNvSpPr/>
              <p:nvPr/>
            </p:nvSpPr>
            <p:spPr bwMode="auto">
              <a:xfrm>
                <a:off x="4752" y="4498"/>
                <a:ext cx="77" cy="78"/>
              </a:xfrm>
              <a:custGeom>
                <a:avLst/>
                <a:gdLst>
                  <a:gd name="T0" fmla="*/ 3 w 29"/>
                  <a:gd name="T1" fmla="*/ 17 h 29"/>
                  <a:gd name="T2" fmla="*/ 11 w 29"/>
                  <a:gd name="T3" fmla="*/ 5 h 29"/>
                  <a:gd name="T4" fmla="*/ 25 w 29"/>
                  <a:gd name="T5" fmla="*/ 7 h 29"/>
                  <a:gd name="T6" fmla="*/ 2 w 29"/>
                  <a:gd name="T7" fmla="*/ 14 h 29"/>
                  <a:gd name="T8" fmla="*/ 0 w 29"/>
                  <a:gd name="T9" fmla="*/ 14 h 29"/>
                  <a:gd name="T10" fmla="*/ 27 w 29"/>
                  <a:gd name="T11" fmla="*/ 8 h 29"/>
                  <a:gd name="T12" fmla="*/ 14 w 29"/>
                  <a:gd name="T13" fmla="*/ 2 h 29"/>
                  <a:gd name="T14" fmla="*/ 1 w 29"/>
                  <a:gd name="T15" fmla="*/ 17 h 29"/>
                  <a:gd name="T16" fmla="*/ 3 w 29"/>
                  <a:gd name="T17" fmla="*/ 1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29">
                    <a:moveTo>
                      <a:pt x="3" y="17"/>
                    </a:moveTo>
                    <a:cubicBezTo>
                      <a:pt x="3" y="11"/>
                      <a:pt x="7" y="7"/>
                      <a:pt x="11" y="5"/>
                    </a:cubicBezTo>
                    <a:cubicBezTo>
                      <a:pt x="16" y="2"/>
                      <a:pt x="23" y="1"/>
                      <a:pt x="25" y="7"/>
                    </a:cubicBezTo>
                    <a:cubicBezTo>
                      <a:pt x="29" y="19"/>
                      <a:pt x="3" y="27"/>
                      <a:pt x="2" y="14"/>
                    </a:cubicBezTo>
                    <a:cubicBezTo>
                      <a:pt x="2" y="13"/>
                      <a:pt x="0" y="13"/>
                      <a:pt x="0" y="14"/>
                    </a:cubicBezTo>
                    <a:cubicBezTo>
                      <a:pt x="2" y="29"/>
                      <a:pt x="28" y="22"/>
                      <a:pt x="27" y="8"/>
                    </a:cubicBezTo>
                    <a:cubicBezTo>
                      <a:pt x="26" y="1"/>
                      <a:pt x="19" y="0"/>
                      <a:pt x="14" y="2"/>
                    </a:cubicBezTo>
                    <a:cubicBezTo>
                      <a:pt x="8" y="4"/>
                      <a:pt x="1" y="10"/>
                      <a:pt x="1" y="17"/>
                    </a:cubicBezTo>
                    <a:cubicBezTo>
                      <a:pt x="1" y="18"/>
                      <a:pt x="3" y="18"/>
                      <a:pt x="3" y="1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5" name="Freeform 804"/>
              <p:cNvSpPr/>
              <p:nvPr/>
            </p:nvSpPr>
            <p:spPr bwMode="auto">
              <a:xfrm>
                <a:off x="4755" y="4538"/>
                <a:ext cx="72" cy="78"/>
              </a:xfrm>
              <a:custGeom>
                <a:avLst/>
                <a:gdLst>
                  <a:gd name="T0" fmla="*/ 2 w 27"/>
                  <a:gd name="T1" fmla="*/ 27 h 29"/>
                  <a:gd name="T2" fmla="*/ 9 w 27"/>
                  <a:gd name="T3" fmla="*/ 13 h 29"/>
                  <a:gd name="T4" fmla="*/ 25 w 27"/>
                  <a:gd name="T5" fmla="*/ 11 h 29"/>
                  <a:gd name="T6" fmla="*/ 25 w 27"/>
                  <a:gd name="T7" fmla="*/ 19 h 29"/>
                  <a:gd name="T8" fmla="*/ 19 w 27"/>
                  <a:gd name="T9" fmla="*/ 25 h 29"/>
                  <a:gd name="T10" fmla="*/ 2 w 27"/>
                  <a:gd name="T11" fmla="*/ 25 h 29"/>
                  <a:gd name="T12" fmla="*/ 2 w 27"/>
                  <a:gd name="T13" fmla="*/ 26 h 29"/>
                  <a:gd name="T14" fmla="*/ 25 w 27"/>
                  <a:gd name="T15" fmla="*/ 24 h 29"/>
                  <a:gd name="T16" fmla="*/ 27 w 27"/>
                  <a:gd name="T17" fmla="*/ 18 h 29"/>
                  <a:gd name="T18" fmla="*/ 26 w 27"/>
                  <a:gd name="T19" fmla="*/ 10 h 29"/>
                  <a:gd name="T20" fmla="*/ 0 w 27"/>
                  <a:gd name="T21" fmla="*/ 27 h 29"/>
                  <a:gd name="T22" fmla="*/ 2 w 27"/>
                  <a:gd name="T23" fmla="*/ 2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" h="29">
                    <a:moveTo>
                      <a:pt x="2" y="27"/>
                    </a:moveTo>
                    <a:cubicBezTo>
                      <a:pt x="1" y="22"/>
                      <a:pt x="5" y="17"/>
                      <a:pt x="9" y="13"/>
                    </a:cubicBezTo>
                    <a:cubicBezTo>
                      <a:pt x="12" y="10"/>
                      <a:pt x="22" y="4"/>
                      <a:pt x="25" y="11"/>
                    </a:cubicBezTo>
                    <a:cubicBezTo>
                      <a:pt x="26" y="14"/>
                      <a:pt x="25" y="16"/>
                      <a:pt x="25" y="19"/>
                    </a:cubicBezTo>
                    <a:cubicBezTo>
                      <a:pt x="25" y="22"/>
                      <a:pt x="23" y="24"/>
                      <a:pt x="19" y="25"/>
                    </a:cubicBezTo>
                    <a:cubicBezTo>
                      <a:pt x="14" y="26"/>
                      <a:pt x="7" y="25"/>
                      <a:pt x="2" y="25"/>
                    </a:cubicBezTo>
                    <a:cubicBezTo>
                      <a:pt x="1" y="25"/>
                      <a:pt x="1" y="26"/>
                      <a:pt x="2" y="26"/>
                    </a:cubicBezTo>
                    <a:cubicBezTo>
                      <a:pt x="9" y="27"/>
                      <a:pt x="19" y="29"/>
                      <a:pt x="25" y="24"/>
                    </a:cubicBezTo>
                    <a:cubicBezTo>
                      <a:pt x="27" y="22"/>
                      <a:pt x="27" y="20"/>
                      <a:pt x="27" y="18"/>
                    </a:cubicBezTo>
                    <a:cubicBezTo>
                      <a:pt x="27" y="16"/>
                      <a:pt x="27" y="11"/>
                      <a:pt x="26" y="10"/>
                    </a:cubicBezTo>
                    <a:cubicBezTo>
                      <a:pt x="16" y="0"/>
                      <a:pt x="0" y="17"/>
                      <a:pt x="0" y="27"/>
                    </a:cubicBezTo>
                    <a:cubicBezTo>
                      <a:pt x="0" y="28"/>
                      <a:pt x="2" y="28"/>
                      <a:pt x="2" y="2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6" name="Freeform 805"/>
              <p:cNvSpPr/>
              <p:nvPr/>
            </p:nvSpPr>
            <p:spPr bwMode="auto">
              <a:xfrm>
                <a:off x="5104" y="4509"/>
                <a:ext cx="64" cy="69"/>
              </a:xfrm>
              <a:custGeom>
                <a:avLst/>
                <a:gdLst>
                  <a:gd name="T0" fmla="*/ 3 w 24"/>
                  <a:gd name="T1" fmla="*/ 23 h 26"/>
                  <a:gd name="T2" fmla="*/ 7 w 24"/>
                  <a:gd name="T3" fmla="*/ 5 h 26"/>
                  <a:gd name="T4" fmla="*/ 19 w 24"/>
                  <a:gd name="T5" fmla="*/ 6 h 26"/>
                  <a:gd name="T6" fmla="*/ 20 w 24"/>
                  <a:gd name="T7" fmla="*/ 15 h 26"/>
                  <a:gd name="T8" fmla="*/ 10 w 24"/>
                  <a:gd name="T9" fmla="*/ 23 h 26"/>
                  <a:gd name="T10" fmla="*/ 3 w 24"/>
                  <a:gd name="T11" fmla="*/ 19 h 26"/>
                  <a:gd name="T12" fmla="*/ 1 w 24"/>
                  <a:gd name="T13" fmla="*/ 19 h 26"/>
                  <a:gd name="T14" fmla="*/ 8 w 24"/>
                  <a:gd name="T15" fmla="*/ 25 h 26"/>
                  <a:gd name="T16" fmla="*/ 22 w 24"/>
                  <a:gd name="T17" fmla="*/ 14 h 26"/>
                  <a:gd name="T18" fmla="*/ 11 w 24"/>
                  <a:gd name="T19" fmla="*/ 1 h 26"/>
                  <a:gd name="T20" fmla="*/ 2 w 24"/>
                  <a:gd name="T21" fmla="*/ 9 h 26"/>
                  <a:gd name="T22" fmla="*/ 1 w 24"/>
                  <a:gd name="T23" fmla="*/ 23 h 26"/>
                  <a:gd name="T24" fmla="*/ 3 w 24"/>
                  <a:gd name="T25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26">
                    <a:moveTo>
                      <a:pt x="3" y="23"/>
                    </a:moveTo>
                    <a:cubicBezTo>
                      <a:pt x="3" y="17"/>
                      <a:pt x="1" y="10"/>
                      <a:pt x="7" y="5"/>
                    </a:cubicBezTo>
                    <a:cubicBezTo>
                      <a:pt x="11" y="2"/>
                      <a:pt x="16" y="2"/>
                      <a:pt x="19" y="6"/>
                    </a:cubicBezTo>
                    <a:cubicBezTo>
                      <a:pt x="21" y="9"/>
                      <a:pt x="21" y="12"/>
                      <a:pt x="20" y="15"/>
                    </a:cubicBezTo>
                    <a:cubicBezTo>
                      <a:pt x="18" y="19"/>
                      <a:pt x="14" y="22"/>
                      <a:pt x="10" y="23"/>
                    </a:cubicBezTo>
                    <a:cubicBezTo>
                      <a:pt x="7" y="25"/>
                      <a:pt x="2" y="25"/>
                      <a:pt x="3" y="19"/>
                    </a:cubicBezTo>
                    <a:cubicBezTo>
                      <a:pt x="3" y="18"/>
                      <a:pt x="2" y="18"/>
                      <a:pt x="1" y="19"/>
                    </a:cubicBezTo>
                    <a:cubicBezTo>
                      <a:pt x="0" y="24"/>
                      <a:pt x="4" y="26"/>
                      <a:pt x="8" y="25"/>
                    </a:cubicBezTo>
                    <a:cubicBezTo>
                      <a:pt x="14" y="24"/>
                      <a:pt x="20" y="20"/>
                      <a:pt x="22" y="14"/>
                    </a:cubicBezTo>
                    <a:cubicBezTo>
                      <a:pt x="24" y="7"/>
                      <a:pt x="18" y="0"/>
                      <a:pt x="11" y="1"/>
                    </a:cubicBezTo>
                    <a:cubicBezTo>
                      <a:pt x="7" y="2"/>
                      <a:pt x="4" y="6"/>
                      <a:pt x="2" y="9"/>
                    </a:cubicBezTo>
                    <a:cubicBezTo>
                      <a:pt x="0" y="13"/>
                      <a:pt x="1" y="19"/>
                      <a:pt x="1" y="23"/>
                    </a:cubicBezTo>
                    <a:cubicBezTo>
                      <a:pt x="1" y="24"/>
                      <a:pt x="3" y="24"/>
                      <a:pt x="3" y="2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7" name="Freeform 806"/>
              <p:cNvSpPr/>
              <p:nvPr/>
            </p:nvSpPr>
            <p:spPr bwMode="auto">
              <a:xfrm>
                <a:off x="5093" y="4562"/>
                <a:ext cx="86" cy="59"/>
              </a:xfrm>
              <a:custGeom>
                <a:avLst/>
                <a:gdLst>
                  <a:gd name="T0" fmla="*/ 1 w 32"/>
                  <a:gd name="T1" fmla="*/ 18 h 22"/>
                  <a:gd name="T2" fmla="*/ 16 w 32"/>
                  <a:gd name="T3" fmla="*/ 2 h 22"/>
                  <a:gd name="T4" fmla="*/ 28 w 32"/>
                  <a:gd name="T5" fmla="*/ 15 h 22"/>
                  <a:gd name="T6" fmla="*/ 15 w 32"/>
                  <a:gd name="T7" fmla="*/ 20 h 22"/>
                  <a:gd name="T8" fmla="*/ 2 w 32"/>
                  <a:gd name="T9" fmla="*/ 20 h 22"/>
                  <a:gd name="T10" fmla="*/ 2 w 32"/>
                  <a:gd name="T11" fmla="*/ 21 h 22"/>
                  <a:gd name="T12" fmla="*/ 30 w 32"/>
                  <a:gd name="T13" fmla="*/ 11 h 22"/>
                  <a:gd name="T14" fmla="*/ 15 w 32"/>
                  <a:gd name="T15" fmla="*/ 1 h 22"/>
                  <a:gd name="T16" fmla="*/ 0 w 32"/>
                  <a:gd name="T17" fmla="*/ 18 h 22"/>
                  <a:gd name="T18" fmla="*/ 1 w 32"/>
                  <a:gd name="T1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" h="22">
                    <a:moveTo>
                      <a:pt x="1" y="18"/>
                    </a:moveTo>
                    <a:cubicBezTo>
                      <a:pt x="2" y="11"/>
                      <a:pt x="9" y="4"/>
                      <a:pt x="16" y="2"/>
                    </a:cubicBezTo>
                    <a:cubicBezTo>
                      <a:pt x="21" y="1"/>
                      <a:pt x="32" y="9"/>
                      <a:pt x="28" y="15"/>
                    </a:cubicBezTo>
                    <a:cubicBezTo>
                      <a:pt x="25" y="18"/>
                      <a:pt x="19" y="19"/>
                      <a:pt x="15" y="20"/>
                    </a:cubicBezTo>
                    <a:cubicBezTo>
                      <a:pt x="11" y="20"/>
                      <a:pt x="6" y="20"/>
                      <a:pt x="2" y="20"/>
                    </a:cubicBezTo>
                    <a:cubicBezTo>
                      <a:pt x="1" y="20"/>
                      <a:pt x="1" y="21"/>
                      <a:pt x="2" y="21"/>
                    </a:cubicBezTo>
                    <a:cubicBezTo>
                      <a:pt x="8" y="22"/>
                      <a:pt x="32" y="22"/>
                      <a:pt x="30" y="11"/>
                    </a:cubicBezTo>
                    <a:cubicBezTo>
                      <a:pt x="29" y="5"/>
                      <a:pt x="22" y="0"/>
                      <a:pt x="15" y="1"/>
                    </a:cubicBezTo>
                    <a:cubicBezTo>
                      <a:pt x="7" y="2"/>
                      <a:pt x="1" y="11"/>
                      <a:pt x="0" y="18"/>
                    </a:cubicBezTo>
                    <a:cubicBezTo>
                      <a:pt x="0" y="19"/>
                      <a:pt x="1" y="19"/>
                      <a:pt x="1" y="1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8" name="Freeform 807"/>
              <p:cNvSpPr/>
              <p:nvPr/>
            </p:nvSpPr>
            <p:spPr bwMode="auto">
              <a:xfrm>
                <a:off x="5125" y="4249"/>
                <a:ext cx="67" cy="67"/>
              </a:xfrm>
              <a:custGeom>
                <a:avLst/>
                <a:gdLst>
                  <a:gd name="T0" fmla="*/ 5 w 25"/>
                  <a:gd name="T1" fmla="*/ 16 h 25"/>
                  <a:gd name="T2" fmla="*/ 19 w 25"/>
                  <a:gd name="T3" fmla="*/ 12 h 25"/>
                  <a:gd name="T4" fmla="*/ 2 w 25"/>
                  <a:gd name="T5" fmla="*/ 18 h 25"/>
                  <a:gd name="T6" fmla="*/ 1 w 25"/>
                  <a:gd name="T7" fmla="*/ 20 h 25"/>
                  <a:gd name="T8" fmla="*/ 20 w 25"/>
                  <a:gd name="T9" fmla="*/ 9 h 25"/>
                  <a:gd name="T10" fmla="*/ 4 w 25"/>
                  <a:gd name="T11" fmla="*/ 17 h 25"/>
                  <a:gd name="T12" fmla="*/ 5 w 25"/>
                  <a:gd name="T13" fmla="*/ 1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" h="25">
                    <a:moveTo>
                      <a:pt x="5" y="16"/>
                    </a:moveTo>
                    <a:cubicBezTo>
                      <a:pt x="2" y="8"/>
                      <a:pt x="18" y="1"/>
                      <a:pt x="19" y="12"/>
                    </a:cubicBezTo>
                    <a:cubicBezTo>
                      <a:pt x="20" y="19"/>
                      <a:pt x="7" y="22"/>
                      <a:pt x="2" y="18"/>
                    </a:cubicBezTo>
                    <a:cubicBezTo>
                      <a:pt x="1" y="18"/>
                      <a:pt x="0" y="19"/>
                      <a:pt x="1" y="20"/>
                    </a:cubicBezTo>
                    <a:cubicBezTo>
                      <a:pt x="7" y="25"/>
                      <a:pt x="25" y="19"/>
                      <a:pt x="20" y="9"/>
                    </a:cubicBezTo>
                    <a:cubicBezTo>
                      <a:pt x="16" y="0"/>
                      <a:pt x="0" y="8"/>
                      <a:pt x="4" y="17"/>
                    </a:cubicBezTo>
                    <a:cubicBezTo>
                      <a:pt x="4" y="18"/>
                      <a:pt x="6" y="17"/>
                      <a:pt x="5" y="1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9" name="Freeform 808"/>
              <p:cNvSpPr/>
              <p:nvPr/>
            </p:nvSpPr>
            <p:spPr bwMode="auto">
              <a:xfrm>
                <a:off x="5115" y="4276"/>
                <a:ext cx="104" cy="94"/>
              </a:xfrm>
              <a:custGeom>
                <a:avLst/>
                <a:gdLst>
                  <a:gd name="T0" fmla="*/ 7 w 39"/>
                  <a:gd name="T1" fmla="*/ 29 h 35"/>
                  <a:gd name="T2" fmla="*/ 31 w 39"/>
                  <a:gd name="T3" fmla="*/ 19 h 35"/>
                  <a:gd name="T4" fmla="*/ 4 w 39"/>
                  <a:gd name="T5" fmla="*/ 34 h 35"/>
                  <a:gd name="T6" fmla="*/ 4 w 39"/>
                  <a:gd name="T7" fmla="*/ 35 h 35"/>
                  <a:gd name="T8" fmla="*/ 32 w 39"/>
                  <a:gd name="T9" fmla="*/ 14 h 35"/>
                  <a:gd name="T10" fmla="*/ 5 w 39"/>
                  <a:gd name="T11" fmla="*/ 29 h 35"/>
                  <a:gd name="T12" fmla="*/ 7 w 39"/>
                  <a:gd name="T13" fmla="*/ 2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35">
                    <a:moveTo>
                      <a:pt x="7" y="29"/>
                    </a:moveTo>
                    <a:cubicBezTo>
                      <a:pt x="1" y="15"/>
                      <a:pt x="31" y="1"/>
                      <a:pt x="31" y="19"/>
                    </a:cubicBezTo>
                    <a:cubicBezTo>
                      <a:pt x="31" y="29"/>
                      <a:pt x="12" y="34"/>
                      <a:pt x="4" y="34"/>
                    </a:cubicBezTo>
                    <a:cubicBezTo>
                      <a:pt x="3" y="34"/>
                      <a:pt x="3" y="35"/>
                      <a:pt x="4" y="35"/>
                    </a:cubicBezTo>
                    <a:cubicBezTo>
                      <a:pt x="13" y="35"/>
                      <a:pt x="39" y="28"/>
                      <a:pt x="32" y="14"/>
                    </a:cubicBezTo>
                    <a:cubicBezTo>
                      <a:pt x="25" y="0"/>
                      <a:pt x="0" y="17"/>
                      <a:pt x="5" y="29"/>
                    </a:cubicBezTo>
                    <a:cubicBezTo>
                      <a:pt x="6" y="30"/>
                      <a:pt x="7" y="29"/>
                      <a:pt x="7" y="29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0" name="Freeform 809"/>
              <p:cNvSpPr/>
              <p:nvPr/>
            </p:nvSpPr>
            <p:spPr bwMode="auto">
              <a:xfrm>
                <a:off x="5011" y="4230"/>
                <a:ext cx="74" cy="59"/>
              </a:xfrm>
              <a:custGeom>
                <a:avLst/>
                <a:gdLst>
                  <a:gd name="T0" fmla="*/ 1 w 28"/>
                  <a:gd name="T1" fmla="*/ 2 h 22"/>
                  <a:gd name="T2" fmla="*/ 26 w 28"/>
                  <a:gd name="T3" fmla="*/ 21 h 22"/>
                  <a:gd name="T4" fmla="*/ 27 w 28"/>
                  <a:gd name="T5" fmla="*/ 20 h 22"/>
                  <a:gd name="T6" fmla="*/ 1 w 28"/>
                  <a:gd name="T7" fmla="*/ 1 h 22"/>
                  <a:gd name="T8" fmla="*/ 1 w 28"/>
                  <a:gd name="T9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2">
                    <a:moveTo>
                      <a:pt x="1" y="2"/>
                    </a:moveTo>
                    <a:cubicBezTo>
                      <a:pt x="12" y="3"/>
                      <a:pt x="19" y="14"/>
                      <a:pt x="26" y="21"/>
                    </a:cubicBezTo>
                    <a:cubicBezTo>
                      <a:pt x="27" y="22"/>
                      <a:pt x="28" y="21"/>
                      <a:pt x="27" y="20"/>
                    </a:cubicBezTo>
                    <a:cubicBezTo>
                      <a:pt x="19" y="13"/>
                      <a:pt x="12" y="2"/>
                      <a:pt x="1" y="1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1" name="Freeform 810"/>
              <p:cNvSpPr/>
              <p:nvPr/>
            </p:nvSpPr>
            <p:spPr bwMode="auto">
              <a:xfrm>
                <a:off x="4819" y="4238"/>
                <a:ext cx="85" cy="54"/>
              </a:xfrm>
              <a:custGeom>
                <a:avLst/>
                <a:gdLst>
                  <a:gd name="T0" fmla="*/ 31 w 32"/>
                  <a:gd name="T1" fmla="*/ 0 h 20"/>
                  <a:gd name="T2" fmla="*/ 1 w 32"/>
                  <a:gd name="T3" fmla="*/ 19 h 20"/>
                  <a:gd name="T4" fmla="*/ 2 w 32"/>
                  <a:gd name="T5" fmla="*/ 20 h 20"/>
                  <a:gd name="T6" fmla="*/ 31 w 32"/>
                  <a:gd name="T7" fmla="*/ 1 h 20"/>
                  <a:gd name="T8" fmla="*/ 31 w 32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20">
                    <a:moveTo>
                      <a:pt x="31" y="0"/>
                    </a:moveTo>
                    <a:cubicBezTo>
                      <a:pt x="20" y="4"/>
                      <a:pt x="10" y="11"/>
                      <a:pt x="1" y="19"/>
                    </a:cubicBezTo>
                    <a:cubicBezTo>
                      <a:pt x="0" y="19"/>
                      <a:pt x="1" y="20"/>
                      <a:pt x="2" y="20"/>
                    </a:cubicBezTo>
                    <a:cubicBezTo>
                      <a:pt x="11" y="12"/>
                      <a:pt x="20" y="5"/>
                      <a:pt x="31" y="1"/>
                    </a:cubicBezTo>
                    <a:cubicBezTo>
                      <a:pt x="32" y="1"/>
                      <a:pt x="32" y="0"/>
                      <a:pt x="31" y="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2" name="Freeform 811"/>
              <p:cNvSpPr/>
              <p:nvPr/>
            </p:nvSpPr>
            <p:spPr bwMode="auto">
              <a:xfrm>
                <a:off x="4765" y="4394"/>
                <a:ext cx="11" cy="66"/>
              </a:xfrm>
              <a:custGeom>
                <a:avLst/>
                <a:gdLst>
                  <a:gd name="T0" fmla="*/ 3 w 4"/>
                  <a:gd name="T1" fmla="*/ 1 h 25"/>
                  <a:gd name="T2" fmla="*/ 1 w 4"/>
                  <a:gd name="T3" fmla="*/ 24 h 25"/>
                  <a:gd name="T4" fmla="*/ 2 w 4"/>
                  <a:gd name="T5" fmla="*/ 24 h 25"/>
                  <a:gd name="T6" fmla="*/ 4 w 4"/>
                  <a:gd name="T7" fmla="*/ 1 h 25"/>
                  <a:gd name="T8" fmla="*/ 3 w 4"/>
                  <a:gd name="T9" fmla="*/ 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5">
                    <a:moveTo>
                      <a:pt x="3" y="1"/>
                    </a:moveTo>
                    <a:cubicBezTo>
                      <a:pt x="0" y="8"/>
                      <a:pt x="1" y="16"/>
                      <a:pt x="1" y="24"/>
                    </a:cubicBezTo>
                    <a:cubicBezTo>
                      <a:pt x="1" y="25"/>
                      <a:pt x="2" y="25"/>
                      <a:pt x="2" y="24"/>
                    </a:cubicBezTo>
                    <a:cubicBezTo>
                      <a:pt x="2" y="16"/>
                      <a:pt x="2" y="9"/>
                      <a:pt x="4" y="1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3" name="Freeform 812"/>
              <p:cNvSpPr/>
              <p:nvPr/>
            </p:nvSpPr>
            <p:spPr bwMode="auto">
              <a:xfrm>
                <a:off x="4872" y="4589"/>
                <a:ext cx="192" cy="21"/>
              </a:xfrm>
              <a:custGeom>
                <a:avLst/>
                <a:gdLst>
                  <a:gd name="T0" fmla="*/ 1 w 72"/>
                  <a:gd name="T1" fmla="*/ 2 h 8"/>
                  <a:gd name="T2" fmla="*/ 71 w 72"/>
                  <a:gd name="T3" fmla="*/ 8 h 8"/>
                  <a:gd name="T4" fmla="*/ 71 w 72"/>
                  <a:gd name="T5" fmla="*/ 7 h 8"/>
                  <a:gd name="T6" fmla="*/ 1 w 72"/>
                  <a:gd name="T7" fmla="*/ 0 h 8"/>
                  <a:gd name="T8" fmla="*/ 1 w 72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8">
                    <a:moveTo>
                      <a:pt x="1" y="2"/>
                    </a:moveTo>
                    <a:cubicBezTo>
                      <a:pt x="24" y="6"/>
                      <a:pt x="47" y="7"/>
                      <a:pt x="71" y="8"/>
                    </a:cubicBezTo>
                    <a:cubicBezTo>
                      <a:pt x="72" y="8"/>
                      <a:pt x="72" y="7"/>
                      <a:pt x="71" y="7"/>
                    </a:cubicBezTo>
                    <a:cubicBezTo>
                      <a:pt x="47" y="6"/>
                      <a:pt x="24" y="4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4" name="Freeform 813"/>
              <p:cNvSpPr/>
              <p:nvPr/>
            </p:nvSpPr>
            <p:spPr bwMode="auto">
              <a:xfrm>
                <a:off x="5144" y="4396"/>
                <a:ext cx="27" cy="91"/>
              </a:xfrm>
              <a:custGeom>
                <a:avLst/>
                <a:gdLst>
                  <a:gd name="T0" fmla="*/ 2 w 10"/>
                  <a:gd name="T1" fmla="*/ 33 h 34"/>
                  <a:gd name="T2" fmla="*/ 10 w 10"/>
                  <a:gd name="T3" fmla="*/ 2 h 34"/>
                  <a:gd name="T4" fmla="*/ 9 w 10"/>
                  <a:gd name="T5" fmla="*/ 1 h 34"/>
                  <a:gd name="T6" fmla="*/ 1 w 10"/>
                  <a:gd name="T7" fmla="*/ 32 h 34"/>
                  <a:gd name="T8" fmla="*/ 2 w 10"/>
                  <a:gd name="T9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4">
                    <a:moveTo>
                      <a:pt x="2" y="33"/>
                    </a:moveTo>
                    <a:cubicBezTo>
                      <a:pt x="7" y="23"/>
                      <a:pt x="8" y="12"/>
                      <a:pt x="10" y="2"/>
                    </a:cubicBezTo>
                    <a:cubicBezTo>
                      <a:pt x="10" y="1"/>
                      <a:pt x="9" y="0"/>
                      <a:pt x="9" y="1"/>
                    </a:cubicBezTo>
                    <a:cubicBezTo>
                      <a:pt x="7" y="12"/>
                      <a:pt x="5" y="22"/>
                      <a:pt x="1" y="32"/>
                    </a:cubicBezTo>
                    <a:cubicBezTo>
                      <a:pt x="0" y="33"/>
                      <a:pt x="2" y="34"/>
                      <a:pt x="2" y="3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5" name="Freeform 814"/>
              <p:cNvSpPr/>
              <p:nvPr/>
            </p:nvSpPr>
            <p:spPr bwMode="auto">
              <a:xfrm>
                <a:off x="5157" y="4388"/>
                <a:ext cx="19" cy="27"/>
              </a:xfrm>
              <a:custGeom>
                <a:avLst/>
                <a:gdLst>
                  <a:gd name="T0" fmla="*/ 1 w 7"/>
                  <a:gd name="T1" fmla="*/ 9 h 10"/>
                  <a:gd name="T2" fmla="*/ 5 w 7"/>
                  <a:gd name="T3" fmla="*/ 2 h 10"/>
                  <a:gd name="T4" fmla="*/ 4 w 7"/>
                  <a:gd name="T5" fmla="*/ 2 h 10"/>
                  <a:gd name="T6" fmla="*/ 5 w 7"/>
                  <a:gd name="T7" fmla="*/ 7 h 10"/>
                  <a:gd name="T8" fmla="*/ 7 w 7"/>
                  <a:gd name="T9" fmla="*/ 7 h 10"/>
                  <a:gd name="T10" fmla="*/ 5 w 7"/>
                  <a:gd name="T11" fmla="*/ 1 h 10"/>
                  <a:gd name="T12" fmla="*/ 4 w 7"/>
                  <a:gd name="T13" fmla="*/ 1 h 10"/>
                  <a:gd name="T14" fmla="*/ 0 w 7"/>
                  <a:gd name="T15" fmla="*/ 8 h 10"/>
                  <a:gd name="T16" fmla="*/ 1 w 7"/>
                  <a:gd name="T17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10">
                    <a:moveTo>
                      <a:pt x="1" y="9"/>
                    </a:moveTo>
                    <a:cubicBezTo>
                      <a:pt x="2" y="6"/>
                      <a:pt x="3" y="4"/>
                      <a:pt x="5" y="2"/>
                    </a:cubicBezTo>
                    <a:cubicBezTo>
                      <a:pt x="5" y="2"/>
                      <a:pt x="4" y="2"/>
                      <a:pt x="4" y="2"/>
                    </a:cubicBezTo>
                    <a:cubicBezTo>
                      <a:pt x="5" y="3"/>
                      <a:pt x="5" y="5"/>
                      <a:pt x="5" y="7"/>
                    </a:cubicBezTo>
                    <a:cubicBezTo>
                      <a:pt x="5" y="8"/>
                      <a:pt x="7" y="8"/>
                      <a:pt x="7" y="7"/>
                    </a:cubicBezTo>
                    <a:cubicBezTo>
                      <a:pt x="7" y="5"/>
                      <a:pt x="6" y="3"/>
                      <a:pt x="5" y="1"/>
                    </a:cubicBezTo>
                    <a:cubicBezTo>
                      <a:pt x="5" y="1"/>
                      <a:pt x="4" y="0"/>
                      <a:pt x="4" y="1"/>
                    </a:cubicBezTo>
                    <a:cubicBezTo>
                      <a:pt x="1" y="2"/>
                      <a:pt x="1" y="5"/>
                      <a:pt x="0" y="8"/>
                    </a:cubicBezTo>
                    <a:cubicBezTo>
                      <a:pt x="0" y="9"/>
                      <a:pt x="1" y="10"/>
                      <a:pt x="1" y="9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6" name="Freeform 815"/>
              <p:cNvSpPr/>
              <p:nvPr/>
            </p:nvSpPr>
            <p:spPr bwMode="auto">
              <a:xfrm>
                <a:off x="5123" y="4469"/>
                <a:ext cx="34" cy="24"/>
              </a:xfrm>
              <a:custGeom>
                <a:avLst/>
                <a:gdLst>
                  <a:gd name="T0" fmla="*/ 0 w 13"/>
                  <a:gd name="T1" fmla="*/ 1 h 9"/>
                  <a:gd name="T2" fmla="*/ 12 w 13"/>
                  <a:gd name="T3" fmla="*/ 5 h 9"/>
                  <a:gd name="T4" fmla="*/ 12 w 13"/>
                  <a:gd name="T5" fmla="*/ 4 h 9"/>
                  <a:gd name="T6" fmla="*/ 6 w 13"/>
                  <a:gd name="T7" fmla="*/ 5 h 9"/>
                  <a:gd name="T8" fmla="*/ 1 w 13"/>
                  <a:gd name="T9" fmla="*/ 0 h 9"/>
                  <a:gd name="T10" fmla="*/ 0 w 13"/>
                  <a:gd name="T11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9">
                    <a:moveTo>
                      <a:pt x="0" y="1"/>
                    </a:moveTo>
                    <a:cubicBezTo>
                      <a:pt x="3" y="6"/>
                      <a:pt x="7" y="9"/>
                      <a:pt x="12" y="5"/>
                    </a:cubicBezTo>
                    <a:cubicBezTo>
                      <a:pt x="13" y="5"/>
                      <a:pt x="12" y="4"/>
                      <a:pt x="12" y="4"/>
                    </a:cubicBezTo>
                    <a:cubicBezTo>
                      <a:pt x="10" y="5"/>
                      <a:pt x="8" y="6"/>
                      <a:pt x="6" y="5"/>
                    </a:cubicBezTo>
                    <a:cubicBezTo>
                      <a:pt x="4" y="4"/>
                      <a:pt x="3" y="2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7" name="Freeform 816"/>
              <p:cNvSpPr/>
              <p:nvPr/>
            </p:nvSpPr>
            <p:spPr bwMode="auto">
              <a:xfrm>
                <a:off x="5045" y="4600"/>
                <a:ext cx="27" cy="21"/>
              </a:xfrm>
              <a:custGeom>
                <a:avLst/>
                <a:gdLst>
                  <a:gd name="T0" fmla="*/ 1 w 10"/>
                  <a:gd name="T1" fmla="*/ 1 h 8"/>
                  <a:gd name="T2" fmla="*/ 7 w 10"/>
                  <a:gd name="T3" fmla="*/ 2 h 8"/>
                  <a:gd name="T4" fmla="*/ 2 w 10"/>
                  <a:gd name="T5" fmla="*/ 6 h 8"/>
                  <a:gd name="T6" fmla="*/ 3 w 10"/>
                  <a:gd name="T7" fmla="*/ 7 h 8"/>
                  <a:gd name="T8" fmla="*/ 7 w 10"/>
                  <a:gd name="T9" fmla="*/ 6 h 8"/>
                  <a:gd name="T10" fmla="*/ 9 w 10"/>
                  <a:gd name="T11" fmla="*/ 2 h 8"/>
                  <a:gd name="T12" fmla="*/ 1 w 10"/>
                  <a:gd name="T13" fmla="*/ 0 h 8"/>
                  <a:gd name="T14" fmla="*/ 1 w 10"/>
                  <a:gd name="T15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8">
                    <a:moveTo>
                      <a:pt x="1" y="1"/>
                    </a:moveTo>
                    <a:cubicBezTo>
                      <a:pt x="3" y="1"/>
                      <a:pt x="5" y="1"/>
                      <a:pt x="7" y="2"/>
                    </a:cubicBezTo>
                    <a:cubicBezTo>
                      <a:pt x="9" y="4"/>
                      <a:pt x="3" y="6"/>
                      <a:pt x="2" y="6"/>
                    </a:cubicBezTo>
                    <a:cubicBezTo>
                      <a:pt x="2" y="6"/>
                      <a:pt x="2" y="8"/>
                      <a:pt x="3" y="7"/>
                    </a:cubicBezTo>
                    <a:cubicBezTo>
                      <a:pt x="4" y="7"/>
                      <a:pt x="6" y="6"/>
                      <a:pt x="7" y="6"/>
                    </a:cubicBezTo>
                    <a:cubicBezTo>
                      <a:pt x="8" y="5"/>
                      <a:pt x="10" y="3"/>
                      <a:pt x="9" y="2"/>
                    </a:cubicBezTo>
                    <a:cubicBezTo>
                      <a:pt x="7" y="0"/>
                      <a:pt x="4" y="0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8" name="Freeform 817"/>
              <p:cNvSpPr/>
              <p:nvPr/>
            </p:nvSpPr>
            <p:spPr bwMode="auto">
              <a:xfrm>
                <a:off x="4867" y="4578"/>
                <a:ext cx="26" cy="30"/>
              </a:xfrm>
              <a:custGeom>
                <a:avLst/>
                <a:gdLst>
                  <a:gd name="T0" fmla="*/ 9 w 10"/>
                  <a:gd name="T1" fmla="*/ 0 h 11"/>
                  <a:gd name="T2" fmla="*/ 1 w 10"/>
                  <a:gd name="T3" fmla="*/ 6 h 11"/>
                  <a:gd name="T4" fmla="*/ 1 w 10"/>
                  <a:gd name="T5" fmla="*/ 7 h 11"/>
                  <a:gd name="T6" fmla="*/ 6 w 10"/>
                  <a:gd name="T7" fmla="*/ 11 h 11"/>
                  <a:gd name="T8" fmla="*/ 6 w 10"/>
                  <a:gd name="T9" fmla="*/ 9 h 11"/>
                  <a:gd name="T10" fmla="*/ 2 w 10"/>
                  <a:gd name="T11" fmla="*/ 6 h 11"/>
                  <a:gd name="T12" fmla="*/ 2 w 10"/>
                  <a:gd name="T13" fmla="*/ 7 h 11"/>
                  <a:gd name="T14" fmla="*/ 9 w 10"/>
                  <a:gd name="T15" fmla="*/ 2 h 11"/>
                  <a:gd name="T16" fmla="*/ 9 w 10"/>
                  <a:gd name="T1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11">
                    <a:moveTo>
                      <a:pt x="9" y="0"/>
                    </a:moveTo>
                    <a:cubicBezTo>
                      <a:pt x="6" y="1"/>
                      <a:pt x="3" y="4"/>
                      <a:pt x="1" y="6"/>
                    </a:cubicBezTo>
                    <a:cubicBezTo>
                      <a:pt x="0" y="7"/>
                      <a:pt x="0" y="7"/>
                      <a:pt x="1" y="7"/>
                    </a:cubicBezTo>
                    <a:cubicBezTo>
                      <a:pt x="2" y="9"/>
                      <a:pt x="4" y="10"/>
                      <a:pt x="6" y="11"/>
                    </a:cubicBezTo>
                    <a:cubicBezTo>
                      <a:pt x="7" y="11"/>
                      <a:pt x="7" y="10"/>
                      <a:pt x="6" y="9"/>
                    </a:cubicBezTo>
                    <a:cubicBezTo>
                      <a:pt x="4" y="9"/>
                      <a:pt x="3" y="8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5"/>
                      <a:pt x="6" y="3"/>
                      <a:pt x="9" y="2"/>
                    </a:cubicBezTo>
                    <a:cubicBezTo>
                      <a:pt x="10" y="2"/>
                      <a:pt x="10" y="0"/>
                      <a:pt x="9" y="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9" name="Freeform 818"/>
              <p:cNvSpPr/>
              <p:nvPr/>
            </p:nvSpPr>
            <p:spPr bwMode="auto">
              <a:xfrm>
                <a:off x="4757" y="4436"/>
                <a:ext cx="46" cy="38"/>
              </a:xfrm>
              <a:custGeom>
                <a:avLst/>
                <a:gdLst>
                  <a:gd name="T0" fmla="*/ 0 w 17"/>
                  <a:gd name="T1" fmla="*/ 6 h 14"/>
                  <a:gd name="T2" fmla="*/ 8 w 17"/>
                  <a:gd name="T3" fmla="*/ 13 h 14"/>
                  <a:gd name="T4" fmla="*/ 8 w 17"/>
                  <a:gd name="T5" fmla="*/ 13 h 14"/>
                  <a:gd name="T6" fmla="*/ 17 w 17"/>
                  <a:gd name="T7" fmla="*/ 1 h 14"/>
                  <a:gd name="T8" fmla="*/ 15 w 17"/>
                  <a:gd name="T9" fmla="*/ 1 h 14"/>
                  <a:gd name="T10" fmla="*/ 9 w 17"/>
                  <a:gd name="T11" fmla="*/ 11 h 14"/>
                  <a:gd name="T12" fmla="*/ 5 w 17"/>
                  <a:gd name="T13" fmla="*/ 10 h 14"/>
                  <a:gd name="T14" fmla="*/ 1 w 17"/>
                  <a:gd name="T15" fmla="*/ 5 h 14"/>
                  <a:gd name="T16" fmla="*/ 0 w 17"/>
                  <a:gd name="T17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14">
                    <a:moveTo>
                      <a:pt x="0" y="6"/>
                    </a:moveTo>
                    <a:cubicBezTo>
                      <a:pt x="2" y="9"/>
                      <a:pt x="5" y="11"/>
                      <a:pt x="8" y="13"/>
                    </a:cubicBezTo>
                    <a:cubicBezTo>
                      <a:pt x="8" y="14"/>
                      <a:pt x="8" y="14"/>
                      <a:pt x="8" y="13"/>
                    </a:cubicBezTo>
                    <a:cubicBezTo>
                      <a:pt x="13" y="11"/>
                      <a:pt x="15" y="6"/>
                      <a:pt x="17" y="1"/>
                    </a:cubicBezTo>
                    <a:cubicBezTo>
                      <a:pt x="17" y="0"/>
                      <a:pt x="15" y="0"/>
                      <a:pt x="15" y="1"/>
                    </a:cubicBezTo>
                    <a:cubicBezTo>
                      <a:pt x="14" y="4"/>
                      <a:pt x="12" y="8"/>
                      <a:pt x="9" y="11"/>
                    </a:cubicBezTo>
                    <a:cubicBezTo>
                      <a:pt x="8" y="12"/>
                      <a:pt x="7" y="11"/>
                      <a:pt x="5" y="10"/>
                    </a:cubicBezTo>
                    <a:cubicBezTo>
                      <a:pt x="4" y="8"/>
                      <a:pt x="2" y="7"/>
                      <a:pt x="1" y="5"/>
                    </a:cubicBezTo>
                    <a:cubicBezTo>
                      <a:pt x="1" y="4"/>
                      <a:pt x="0" y="5"/>
                      <a:pt x="0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0" name="Freeform 819"/>
              <p:cNvSpPr/>
              <p:nvPr/>
            </p:nvSpPr>
            <p:spPr bwMode="auto">
              <a:xfrm>
                <a:off x="4749" y="4375"/>
                <a:ext cx="35" cy="27"/>
              </a:xfrm>
              <a:custGeom>
                <a:avLst/>
                <a:gdLst>
                  <a:gd name="T0" fmla="*/ 2 w 13"/>
                  <a:gd name="T1" fmla="*/ 9 h 10"/>
                  <a:gd name="T2" fmla="*/ 7 w 13"/>
                  <a:gd name="T3" fmla="*/ 4 h 10"/>
                  <a:gd name="T4" fmla="*/ 9 w 13"/>
                  <a:gd name="T5" fmla="*/ 2 h 10"/>
                  <a:gd name="T6" fmla="*/ 11 w 13"/>
                  <a:gd name="T7" fmla="*/ 5 h 10"/>
                  <a:gd name="T8" fmla="*/ 12 w 13"/>
                  <a:gd name="T9" fmla="*/ 4 h 10"/>
                  <a:gd name="T10" fmla="*/ 11 w 13"/>
                  <a:gd name="T11" fmla="*/ 1 h 10"/>
                  <a:gd name="T12" fmla="*/ 8 w 13"/>
                  <a:gd name="T13" fmla="*/ 1 h 10"/>
                  <a:gd name="T14" fmla="*/ 1 w 13"/>
                  <a:gd name="T15" fmla="*/ 8 h 10"/>
                  <a:gd name="T16" fmla="*/ 2 w 13"/>
                  <a:gd name="T17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0">
                    <a:moveTo>
                      <a:pt x="2" y="9"/>
                    </a:moveTo>
                    <a:cubicBezTo>
                      <a:pt x="3" y="7"/>
                      <a:pt x="5" y="5"/>
                      <a:pt x="7" y="4"/>
                    </a:cubicBezTo>
                    <a:cubicBezTo>
                      <a:pt x="7" y="3"/>
                      <a:pt x="9" y="2"/>
                      <a:pt x="9" y="2"/>
                    </a:cubicBezTo>
                    <a:cubicBezTo>
                      <a:pt x="10" y="3"/>
                      <a:pt x="11" y="4"/>
                      <a:pt x="11" y="5"/>
                    </a:cubicBezTo>
                    <a:cubicBezTo>
                      <a:pt x="11" y="6"/>
                      <a:pt x="13" y="5"/>
                      <a:pt x="12" y="4"/>
                    </a:cubicBezTo>
                    <a:cubicBezTo>
                      <a:pt x="12" y="3"/>
                      <a:pt x="12" y="2"/>
                      <a:pt x="11" y="1"/>
                    </a:cubicBezTo>
                    <a:cubicBezTo>
                      <a:pt x="10" y="0"/>
                      <a:pt x="9" y="1"/>
                      <a:pt x="8" y="1"/>
                    </a:cubicBezTo>
                    <a:cubicBezTo>
                      <a:pt x="5" y="3"/>
                      <a:pt x="2" y="5"/>
                      <a:pt x="1" y="8"/>
                    </a:cubicBezTo>
                    <a:cubicBezTo>
                      <a:pt x="0" y="9"/>
                      <a:pt x="2" y="10"/>
                      <a:pt x="2" y="9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1" name="Freeform 820"/>
              <p:cNvSpPr/>
              <p:nvPr/>
            </p:nvSpPr>
            <p:spPr bwMode="auto">
              <a:xfrm>
                <a:off x="4811" y="4268"/>
                <a:ext cx="16" cy="32"/>
              </a:xfrm>
              <a:custGeom>
                <a:avLst/>
                <a:gdLst>
                  <a:gd name="T0" fmla="*/ 2 w 6"/>
                  <a:gd name="T1" fmla="*/ 1 h 12"/>
                  <a:gd name="T2" fmla="*/ 4 w 6"/>
                  <a:gd name="T3" fmla="*/ 11 h 12"/>
                  <a:gd name="T4" fmla="*/ 5 w 6"/>
                  <a:gd name="T5" fmla="*/ 10 h 12"/>
                  <a:gd name="T6" fmla="*/ 4 w 6"/>
                  <a:gd name="T7" fmla="*/ 1 h 12"/>
                  <a:gd name="T8" fmla="*/ 2 w 6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2">
                    <a:moveTo>
                      <a:pt x="2" y="1"/>
                    </a:moveTo>
                    <a:cubicBezTo>
                      <a:pt x="1" y="4"/>
                      <a:pt x="0" y="9"/>
                      <a:pt x="4" y="11"/>
                    </a:cubicBezTo>
                    <a:cubicBezTo>
                      <a:pt x="5" y="12"/>
                      <a:pt x="6" y="10"/>
                      <a:pt x="5" y="10"/>
                    </a:cubicBezTo>
                    <a:cubicBezTo>
                      <a:pt x="2" y="8"/>
                      <a:pt x="3" y="4"/>
                      <a:pt x="4" y="1"/>
                    </a:cubicBezTo>
                    <a:cubicBezTo>
                      <a:pt x="4" y="0"/>
                      <a:pt x="3" y="0"/>
                      <a:pt x="2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2" name="Freeform 821"/>
              <p:cNvSpPr/>
              <p:nvPr/>
            </p:nvSpPr>
            <p:spPr bwMode="auto">
              <a:xfrm>
                <a:off x="4880" y="4228"/>
                <a:ext cx="19" cy="35"/>
              </a:xfrm>
              <a:custGeom>
                <a:avLst/>
                <a:gdLst>
                  <a:gd name="T0" fmla="*/ 0 w 7"/>
                  <a:gd name="T1" fmla="*/ 2 h 13"/>
                  <a:gd name="T2" fmla="*/ 3 w 7"/>
                  <a:gd name="T3" fmla="*/ 12 h 13"/>
                  <a:gd name="T4" fmla="*/ 5 w 7"/>
                  <a:gd name="T5" fmla="*/ 12 h 13"/>
                  <a:gd name="T6" fmla="*/ 1 w 7"/>
                  <a:gd name="T7" fmla="*/ 1 h 13"/>
                  <a:gd name="T8" fmla="*/ 0 w 7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3">
                    <a:moveTo>
                      <a:pt x="0" y="2"/>
                    </a:moveTo>
                    <a:cubicBezTo>
                      <a:pt x="3" y="5"/>
                      <a:pt x="6" y="8"/>
                      <a:pt x="3" y="12"/>
                    </a:cubicBezTo>
                    <a:cubicBezTo>
                      <a:pt x="3" y="12"/>
                      <a:pt x="4" y="13"/>
                      <a:pt x="5" y="12"/>
                    </a:cubicBezTo>
                    <a:cubicBezTo>
                      <a:pt x="7" y="8"/>
                      <a:pt x="5" y="4"/>
                      <a:pt x="1" y="1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31" name="Group 1023"/>
            <p:cNvGrpSpPr/>
            <p:nvPr/>
          </p:nvGrpSpPr>
          <p:grpSpPr bwMode="auto">
            <a:xfrm>
              <a:off x="152400" y="-130175"/>
              <a:ext cx="12242800" cy="6961188"/>
              <a:chOff x="96" y="-82"/>
              <a:chExt cx="7712" cy="4385"/>
            </a:xfrm>
          </p:grpSpPr>
          <p:sp>
            <p:nvSpPr>
              <p:cNvPr id="1323" name="Freeform 823"/>
              <p:cNvSpPr/>
              <p:nvPr/>
            </p:nvSpPr>
            <p:spPr bwMode="auto">
              <a:xfrm>
                <a:off x="4997" y="4228"/>
                <a:ext cx="27" cy="24"/>
              </a:xfrm>
              <a:custGeom>
                <a:avLst/>
                <a:gdLst>
                  <a:gd name="T0" fmla="*/ 10 w 10"/>
                  <a:gd name="T1" fmla="*/ 0 h 9"/>
                  <a:gd name="T2" fmla="*/ 0 w 10"/>
                  <a:gd name="T3" fmla="*/ 2 h 9"/>
                  <a:gd name="T4" fmla="*/ 0 w 10"/>
                  <a:gd name="T5" fmla="*/ 3 h 9"/>
                  <a:gd name="T6" fmla="*/ 4 w 10"/>
                  <a:gd name="T7" fmla="*/ 8 h 9"/>
                  <a:gd name="T8" fmla="*/ 5 w 10"/>
                  <a:gd name="T9" fmla="*/ 7 h 9"/>
                  <a:gd name="T10" fmla="*/ 1 w 10"/>
                  <a:gd name="T11" fmla="*/ 3 h 9"/>
                  <a:gd name="T12" fmla="*/ 1 w 10"/>
                  <a:gd name="T13" fmla="*/ 4 h 9"/>
                  <a:gd name="T14" fmla="*/ 10 w 10"/>
                  <a:gd name="T15" fmla="*/ 1 h 9"/>
                  <a:gd name="T16" fmla="*/ 10 w 10"/>
                  <a:gd name="T1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9">
                    <a:moveTo>
                      <a:pt x="10" y="0"/>
                    </a:moveTo>
                    <a:cubicBezTo>
                      <a:pt x="6" y="0"/>
                      <a:pt x="3" y="1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5"/>
                      <a:pt x="3" y="7"/>
                      <a:pt x="4" y="8"/>
                    </a:cubicBezTo>
                    <a:cubicBezTo>
                      <a:pt x="5" y="9"/>
                      <a:pt x="6" y="8"/>
                      <a:pt x="5" y="7"/>
                    </a:cubicBezTo>
                    <a:cubicBezTo>
                      <a:pt x="4" y="6"/>
                      <a:pt x="2" y="5"/>
                      <a:pt x="1" y="3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4" y="2"/>
                      <a:pt x="6" y="2"/>
                      <a:pt x="10" y="1"/>
                    </a:cubicBezTo>
                    <a:cubicBezTo>
                      <a:pt x="10" y="1"/>
                      <a:pt x="10" y="0"/>
                      <a:pt x="10" y="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4" name="Freeform 824"/>
              <p:cNvSpPr/>
              <p:nvPr/>
            </p:nvSpPr>
            <p:spPr bwMode="auto">
              <a:xfrm>
                <a:off x="5061" y="4268"/>
                <a:ext cx="22" cy="35"/>
              </a:xfrm>
              <a:custGeom>
                <a:avLst/>
                <a:gdLst>
                  <a:gd name="T0" fmla="*/ 6 w 8"/>
                  <a:gd name="T1" fmla="*/ 1 h 13"/>
                  <a:gd name="T2" fmla="*/ 1 w 8"/>
                  <a:gd name="T3" fmla="*/ 11 h 13"/>
                  <a:gd name="T4" fmla="*/ 2 w 8"/>
                  <a:gd name="T5" fmla="*/ 13 h 13"/>
                  <a:gd name="T6" fmla="*/ 7 w 8"/>
                  <a:gd name="T7" fmla="*/ 1 h 13"/>
                  <a:gd name="T8" fmla="*/ 6 w 8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3">
                    <a:moveTo>
                      <a:pt x="6" y="1"/>
                    </a:moveTo>
                    <a:cubicBezTo>
                      <a:pt x="6" y="5"/>
                      <a:pt x="5" y="10"/>
                      <a:pt x="1" y="11"/>
                    </a:cubicBezTo>
                    <a:cubicBezTo>
                      <a:pt x="0" y="12"/>
                      <a:pt x="1" y="13"/>
                      <a:pt x="2" y="13"/>
                    </a:cubicBezTo>
                    <a:cubicBezTo>
                      <a:pt x="6" y="11"/>
                      <a:pt x="8" y="5"/>
                      <a:pt x="7" y="1"/>
                    </a:cubicBezTo>
                    <a:cubicBezTo>
                      <a:pt x="7" y="0"/>
                      <a:pt x="5" y="0"/>
                      <a:pt x="6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5" name="Freeform 825"/>
              <p:cNvSpPr/>
              <p:nvPr/>
            </p:nvSpPr>
            <p:spPr bwMode="auto">
              <a:xfrm>
                <a:off x="301" y="3235"/>
                <a:ext cx="14" cy="153"/>
              </a:xfrm>
              <a:custGeom>
                <a:avLst/>
                <a:gdLst>
                  <a:gd name="T0" fmla="*/ 3 w 5"/>
                  <a:gd name="T1" fmla="*/ 1 h 57"/>
                  <a:gd name="T2" fmla="*/ 0 w 5"/>
                  <a:gd name="T3" fmla="*/ 56 h 57"/>
                  <a:gd name="T4" fmla="*/ 1 w 5"/>
                  <a:gd name="T5" fmla="*/ 56 h 57"/>
                  <a:gd name="T6" fmla="*/ 4 w 5"/>
                  <a:gd name="T7" fmla="*/ 1 h 57"/>
                  <a:gd name="T8" fmla="*/ 3 w 5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7">
                    <a:moveTo>
                      <a:pt x="3" y="1"/>
                    </a:moveTo>
                    <a:cubicBezTo>
                      <a:pt x="3" y="20"/>
                      <a:pt x="1" y="38"/>
                      <a:pt x="0" y="56"/>
                    </a:cubicBezTo>
                    <a:cubicBezTo>
                      <a:pt x="0" y="57"/>
                      <a:pt x="1" y="57"/>
                      <a:pt x="1" y="56"/>
                    </a:cubicBezTo>
                    <a:cubicBezTo>
                      <a:pt x="2" y="38"/>
                      <a:pt x="5" y="20"/>
                      <a:pt x="4" y="1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6" name="Freeform 826"/>
              <p:cNvSpPr/>
              <p:nvPr/>
            </p:nvSpPr>
            <p:spPr bwMode="auto">
              <a:xfrm>
                <a:off x="267" y="3243"/>
                <a:ext cx="98" cy="67"/>
              </a:xfrm>
              <a:custGeom>
                <a:avLst/>
                <a:gdLst>
                  <a:gd name="T0" fmla="*/ 1 w 37"/>
                  <a:gd name="T1" fmla="*/ 9 h 25"/>
                  <a:gd name="T2" fmla="*/ 28 w 37"/>
                  <a:gd name="T3" fmla="*/ 8 h 25"/>
                  <a:gd name="T4" fmla="*/ 31 w 37"/>
                  <a:gd name="T5" fmla="*/ 17 h 25"/>
                  <a:gd name="T6" fmla="*/ 24 w 37"/>
                  <a:gd name="T7" fmla="*/ 21 h 25"/>
                  <a:gd name="T8" fmla="*/ 13 w 37"/>
                  <a:gd name="T9" fmla="*/ 24 h 25"/>
                  <a:gd name="T10" fmla="*/ 14 w 37"/>
                  <a:gd name="T11" fmla="*/ 25 h 25"/>
                  <a:gd name="T12" fmla="*/ 32 w 37"/>
                  <a:gd name="T13" fmla="*/ 10 h 25"/>
                  <a:gd name="T14" fmla="*/ 0 w 37"/>
                  <a:gd name="T15" fmla="*/ 8 h 25"/>
                  <a:gd name="T16" fmla="*/ 1 w 37"/>
                  <a:gd name="T17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25">
                    <a:moveTo>
                      <a:pt x="1" y="9"/>
                    </a:moveTo>
                    <a:cubicBezTo>
                      <a:pt x="9" y="7"/>
                      <a:pt x="20" y="4"/>
                      <a:pt x="28" y="8"/>
                    </a:cubicBezTo>
                    <a:cubicBezTo>
                      <a:pt x="31" y="10"/>
                      <a:pt x="32" y="14"/>
                      <a:pt x="31" y="17"/>
                    </a:cubicBezTo>
                    <a:cubicBezTo>
                      <a:pt x="29" y="19"/>
                      <a:pt x="26" y="20"/>
                      <a:pt x="24" y="21"/>
                    </a:cubicBezTo>
                    <a:cubicBezTo>
                      <a:pt x="21" y="22"/>
                      <a:pt x="17" y="23"/>
                      <a:pt x="13" y="24"/>
                    </a:cubicBezTo>
                    <a:cubicBezTo>
                      <a:pt x="12" y="24"/>
                      <a:pt x="13" y="25"/>
                      <a:pt x="14" y="25"/>
                    </a:cubicBezTo>
                    <a:cubicBezTo>
                      <a:pt x="22" y="23"/>
                      <a:pt x="37" y="21"/>
                      <a:pt x="32" y="10"/>
                    </a:cubicBezTo>
                    <a:cubicBezTo>
                      <a:pt x="27" y="0"/>
                      <a:pt x="8" y="6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7" name="Freeform 827"/>
              <p:cNvSpPr/>
              <p:nvPr/>
            </p:nvSpPr>
            <p:spPr bwMode="auto">
              <a:xfrm>
                <a:off x="331" y="3249"/>
                <a:ext cx="32" cy="128"/>
              </a:xfrm>
              <a:custGeom>
                <a:avLst/>
                <a:gdLst>
                  <a:gd name="T0" fmla="*/ 10 w 12"/>
                  <a:gd name="T1" fmla="*/ 1 h 48"/>
                  <a:gd name="T2" fmla="*/ 0 w 12"/>
                  <a:gd name="T3" fmla="*/ 47 h 48"/>
                  <a:gd name="T4" fmla="*/ 1 w 12"/>
                  <a:gd name="T5" fmla="*/ 47 h 48"/>
                  <a:gd name="T6" fmla="*/ 12 w 12"/>
                  <a:gd name="T7" fmla="*/ 1 h 48"/>
                  <a:gd name="T8" fmla="*/ 10 w 12"/>
                  <a:gd name="T9" fmla="*/ 1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8">
                    <a:moveTo>
                      <a:pt x="10" y="1"/>
                    </a:moveTo>
                    <a:cubicBezTo>
                      <a:pt x="8" y="17"/>
                      <a:pt x="4" y="32"/>
                      <a:pt x="0" y="47"/>
                    </a:cubicBezTo>
                    <a:cubicBezTo>
                      <a:pt x="0" y="48"/>
                      <a:pt x="1" y="48"/>
                      <a:pt x="1" y="47"/>
                    </a:cubicBezTo>
                    <a:cubicBezTo>
                      <a:pt x="5" y="32"/>
                      <a:pt x="10" y="17"/>
                      <a:pt x="12" y="1"/>
                    </a:cubicBezTo>
                    <a:cubicBezTo>
                      <a:pt x="12" y="0"/>
                      <a:pt x="10" y="0"/>
                      <a:pt x="10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8" name="Freeform 828"/>
              <p:cNvSpPr/>
              <p:nvPr/>
            </p:nvSpPr>
            <p:spPr bwMode="auto">
              <a:xfrm>
                <a:off x="347" y="3334"/>
                <a:ext cx="34" cy="43"/>
              </a:xfrm>
              <a:custGeom>
                <a:avLst/>
                <a:gdLst>
                  <a:gd name="T0" fmla="*/ 1 w 13"/>
                  <a:gd name="T1" fmla="*/ 3 h 16"/>
                  <a:gd name="T2" fmla="*/ 10 w 13"/>
                  <a:gd name="T3" fmla="*/ 4 h 16"/>
                  <a:gd name="T4" fmla="*/ 11 w 13"/>
                  <a:gd name="T5" fmla="*/ 12 h 16"/>
                  <a:gd name="T6" fmla="*/ 11 w 13"/>
                  <a:gd name="T7" fmla="*/ 11 h 16"/>
                  <a:gd name="T8" fmla="*/ 6 w 13"/>
                  <a:gd name="T9" fmla="*/ 10 h 16"/>
                  <a:gd name="T10" fmla="*/ 2 w 13"/>
                  <a:gd name="T11" fmla="*/ 13 h 16"/>
                  <a:gd name="T12" fmla="*/ 2 w 13"/>
                  <a:gd name="T13" fmla="*/ 14 h 16"/>
                  <a:gd name="T14" fmla="*/ 7 w 13"/>
                  <a:gd name="T15" fmla="*/ 16 h 16"/>
                  <a:gd name="T16" fmla="*/ 10 w 13"/>
                  <a:gd name="T17" fmla="*/ 12 h 16"/>
                  <a:gd name="T18" fmla="*/ 9 w 13"/>
                  <a:gd name="T19" fmla="*/ 11 h 16"/>
                  <a:gd name="T20" fmla="*/ 7 w 13"/>
                  <a:gd name="T21" fmla="*/ 14 h 16"/>
                  <a:gd name="T22" fmla="*/ 3 w 13"/>
                  <a:gd name="T23" fmla="*/ 13 h 16"/>
                  <a:gd name="T24" fmla="*/ 3 w 13"/>
                  <a:gd name="T25" fmla="*/ 14 h 16"/>
                  <a:gd name="T26" fmla="*/ 7 w 13"/>
                  <a:gd name="T27" fmla="*/ 11 h 16"/>
                  <a:gd name="T28" fmla="*/ 11 w 13"/>
                  <a:gd name="T29" fmla="*/ 13 h 16"/>
                  <a:gd name="T30" fmla="*/ 12 w 13"/>
                  <a:gd name="T31" fmla="*/ 12 h 16"/>
                  <a:gd name="T32" fmla="*/ 11 w 13"/>
                  <a:gd name="T33" fmla="*/ 3 h 16"/>
                  <a:gd name="T34" fmla="*/ 1 w 13"/>
                  <a:gd name="T35" fmla="*/ 2 h 16"/>
                  <a:gd name="T36" fmla="*/ 1 w 13"/>
                  <a:gd name="T37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" h="16">
                    <a:moveTo>
                      <a:pt x="1" y="3"/>
                    </a:moveTo>
                    <a:cubicBezTo>
                      <a:pt x="4" y="2"/>
                      <a:pt x="7" y="2"/>
                      <a:pt x="10" y="4"/>
                    </a:cubicBezTo>
                    <a:cubicBezTo>
                      <a:pt x="12" y="6"/>
                      <a:pt x="12" y="9"/>
                      <a:pt x="11" y="12"/>
                    </a:cubicBezTo>
                    <a:cubicBezTo>
                      <a:pt x="11" y="12"/>
                      <a:pt x="11" y="11"/>
                      <a:pt x="11" y="11"/>
                    </a:cubicBezTo>
                    <a:cubicBezTo>
                      <a:pt x="10" y="11"/>
                      <a:pt x="8" y="9"/>
                      <a:pt x="6" y="10"/>
                    </a:cubicBezTo>
                    <a:cubicBezTo>
                      <a:pt x="4" y="10"/>
                      <a:pt x="3" y="12"/>
                      <a:pt x="2" y="13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3" y="15"/>
                      <a:pt x="5" y="16"/>
                      <a:pt x="7" y="16"/>
                    </a:cubicBezTo>
                    <a:cubicBezTo>
                      <a:pt x="8" y="15"/>
                      <a:pt x="9" y="14"/>
                      <a:pt x="10" y="12"/>
                    </a:cubicBezTo>
                    <a:cubicBezTo>
                      <a:pt x="11" y="12"/>
                      <a:pt x="10" y="11"/>
                      <a:pt x="9" y="11"/>
                    </a:cubicBezTo>
                    <a:cubicBezTo>
                      <a:pt x="8" y="12"/>
                      <a:pt x="8" y="13"/>
                      <a:pt x="7" y="14"/>
                    </a:cubicBezTo>
                    <a:cubicBezTo>
                      <a:pt x="6" y="15"/>
                      <a:pt x="4" y="14"/>
                      <a:pt x="3" y="13"/>
                    </a:cubicBezTo>
                    <a:cubicBezTo>
                      <a:pt x="3" y="13"/>
                      <a:pt x="3" y="14"/>
                      <a:pt x="3" y="14"/>
                    </a:cubicBezTo>
                    <a:cubicBezTo>
                      <a:pt x="4" y="12"/>
                      <a:pt x="5" y="11"/>
                      <a:pt x="7" y="11"/>
                    </a:cubicBezTo>
                    <a:cubicBezTo>
                      <a:pt x="8" y="11"/>
                      <a:pt x="10" y="12"/>
                      <a:pt x="11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3" y="9"/>
                      <a:pt x="13" y="6"/>
                      <a:pt x="11" y="3"/>
                    </a:cubicBezTo>
                    <a:cubicBezTo>
                      <a:pt x="8" y="0"/>
                      <a:pt x="4" y="0"/>
                      <a:pt x="1" y="2"/>
                    </a:cubicBezTo>
                    <a:cubicBezTo>
                      <a:pt x="0" y="2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9" name="Freeform 829"/>
              <p:cNvSpPr/>
              <p:nvPr/>
            </p:nvSpPr>
            <p:spPr bwMode="auto">
              <a:xfrm>
                <a:off x="387" y="3337"/>
                <a:ext cx="74" cy="45"/>
              </a:xfrm>
              <a:custGeom>
                <a:avLst/>
                <a:gdLst>
                  <a:gd name="T0" fmla="*/ 0 w 28"/>
                  <a:gd name="T1" fmla="*/ 1 h 17"/>
                  <a:gd name="T2" fmla="*/ 1 w 28"/>
                  <a:gd name="T3" fmla="*/ 13 h 17"/>
                  <a:gd name="T4" fmla="*/ 3 w 28"/>
                  <a:gd name="T5" fmla="*/ 13 h 17"/>
                  <a:gd name="T6" fmla="*/ 7 w 28"/>
                  <a:gd name="T7" fmla="*/ 8 h 17"/>
                  <a:gd name="T8" fmla="*/ 10 w 28"/>
                  <a:gd name="T9" fmla="*/ 10 h 17"/>
                  <a:gd name="T10" fmla="*/ 15 w 28"/>
                  <a:gd name="T11" fmla="*/ 14 h 17"/>
                  <a:gd name="T12" fmla="*/ 27 w 28"/>
                  <a:gd name="T13" fmla="*/ 7 h 17"/>
                  <a:gd name="T14" fmla="*/ 26 w 28"/>
                  <a:gd name="T15" fmla="*/ 7 h 17"/>
                  <a:gd name="T16" fmla="*/ 15 w 28"/>
                  <a:gd name="T17" fmla="*/ 13 h 17"/>
                  <a:gd name="T18" fmla="*/ 9 w 28"/>
                  <a:gd name="T19" fmla="*/ 5 h 17"/>
                  <a:gd name="T20" fmla="*/ 8 w 28"/>
                  <a:gd name="T21" fmla="*/ 5 h 17"/>
                  <a:gd name="T22" fmla="*/ 1 w 28"/>
                  <a:gd name="T23" fmla="*/ 12 h 17"/>
                  <a:gd name="T24" fmla="*/ 3 w 28"/>
                  <a:gd name="T25" fmla="*/ 12 h 17"/>
                  <a:gd name="T26" fmla="*/ 2 w 28"/>
                  <a:gd name="T27" fmla="*/ 2 h 17"/>
                  <a:gd name="T28" fmla="*/ 0 w 28"/>
                  <a:gd name="T29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8" h="17">
                    <a:moveTo>
                      <a:pt x="0" y="1"/>
                    </a:moveTo>
                    <a:cubicBezTo>
                      <a:pt x="0" y="5"/>
                      <a:pt x="0" y="9"/>
                      <a:pt x="1" y="13"/>
                    </a:cubicBezTo>
                    <a:cubicBezTo>
                      <a:pt x="1" y="13"/>
                      <a:pt x="2" y="14"/>
                      <a:pt x="3" y="13"/>
                    </a:cubicBezTo>
                    <a:cubicBezTo>
                      <a:pt x="4" y="11"/>
                      <a:pt x="5" y="9"/>
                      <a:pt x="7" y="8"/>
                    </a:cubicBezTo>
                    <a:cubicBezTo>
                      <a:pt x="9" y="6"/>
                      <a:pt x="8" y="8"/>
                      <a:pt x="10" y="10"/>
                    </a:cubicBezTo>
                    <a:cubicBezTo>
                      <a:pt x="11" y="12"/>
                      <a:pt x="13" y="13"/>
                      <a:pt x="15" y="14"/>
                    </a:cubicBezTo>
                    <a:cubicBezTo>
                      <a:pt x="20" y="17"/>
                      <a:pt x="25" y="11"/>
                      <a:pt x="27" y="7"/>
                    </a:cubicBezTo>
                    <a:cubicBezTo>
                      <a:pt x="28" y="7"/>
                      <a:pt x="26" y="6"/>
                      <a:pt x="26" y="7"/>
                    </a:cubicBezTo>
                    <a:cubicBezTo>
                      <a:pt x="23" y="10"/>
                      <a:pt x="20" y="15"/>
                      <a:pt x="15" y="13"/>
                    </a:cubicBezTo>
                    <a:cubicBezTo>
                      <a:pt x="12" y="11"/>
                      <a:pt x="10" y="8"/>
                      <a:pt x="9" y="5"/>
                    </a:cubicBezTo>
                    <a:cubicBezTo>
                      <a:pt x="9" y="5"/>
                      <a:pt x="8" y="4"/>
                      <a:pt x="8" y="5"/>
                    </a:cubicBezTo>
                    <a:cubicBezTo>
                      <a:pt x="6" y="7"/>
                      <a:pt x="3" y="9"/>
                      <a:pt x="1" y="12"/>
                    </a:cubicBezTo>
                    <a:cubicBezTo>
                      <a:pt x="2" y="12"/>
                      <a:pt x="2" y="12"/>
                      <a:pt x="3" y="12"/>
                    </a:cubicBezTo>
                    <a:cubicBezTo>
                      <a:pt x="2" y="9"/>
                      <a:pt x="1" y="5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0" name="Freeform 830"/>
              <p:cNvSpPr/>
              <p:nvPr/>
            </p:nvSpPr>
            <p:spPr bwMode="auto">
              <a:xfrm>
                <a:off x="299" y="3021"/>
                <a:ext cx="61" cy="70"/>
              </a:xfrm>
              <a:custGeom>
                <a:avLst/>
                <a:gdLst>
                  <a:gd name="T0" fmla="*/ 8 w 23"/>
                  <a:gd name="T1" fmla="*/ 24 h 26"/>
                  <a:gd name="T2" fmla="*/ 9 w 23"/>
                  <a:gd name="T3" fmla="*/ 3 h 26"/>
                  <a:gd name="T4" fmla="*/ 16 w 23"/>
                  <a:gd name="T5" fmla="*/ 5 h 26"/>
                  <a:gd name="T6" fmla="*/ 20 w 23"/>
                  <a:gd name="T7" fmla="*/ 14 h 26"/>
                  <a:gd name="T8" fmla="*/ 7 w 23"/>
                  <a:gd name="T9" fmla="*/ 25 h 26"/>
                  <a:gd name="T10" fmla="*/ 7 w 23"/>
                  <a:gd name="T11" fmla="*/ 26 h 26"/>
                  <a:gd name="T12" fmla="*/ 21 w 23"/>
                  <a:gd name="T13" fmla="*/ 13 h 26"/>
                  <a:gd name="T14" fmla="*/ 11 w 23"/>
                  <a:gd name="T15" fmla="*/ 1 h 26"/>
                  <a:gd name="T16" fmla="*/ 7 w 23"/>
                  <a:gd name="T17" fmla="*/ 25 h 26"/>
                  <a:gd name="T18" fmla="*/ 8 w 23"/>
                  <a:gd name="T19" fmla="*/ 2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" h="26">
                    <a:moveTo>
                      <a:pt x="8" y="24"/>
                    </a:moveTo>
                    <a:cubicBezTo>
                      <a:pt x="5" y="20"/>
                      <a:pt x="2" y="5"/>
                      <a:pt x="9" y="3"/>
                    </a:cubicBezTo>
                    <a:cubicBezTo>
                      <a:pt x="12" y="2"/>
                      <a:pt x="14" y="4"/>
                      <a:pt x="16" y="5"/>
                    </a:cubicBezTo>
                    <a:cubicBezTo>
                      <a:pt x="20" y="7"/>
                      <a:pt x="21" y="10"/>
                      <a:pt x="20" y="14"/>
                    </a:cubicBezTo>
                    <a:cubicBezTo>
                      <a:pt x="18" y="19"/>
                      <a:pt x="12" y="24"/>
                      <a:pt x="7" y="25"/>
                    </a:cubicBezTo>
                    <a:cubicBezTo>
                      <a:pt x="6" y="25"/>
                      <a:pt x="6" y="26"/>
                      <a:pt x="7" y="26"/>
                    </a:cubicBezTo>
                    <a:cubicBezTo>
                      <a:pt x="13" y="25"/>
                      <a:pt x="19" y="20"/>
                      <a:pt x="21" y="13"/>
                    </a:cubicBezTo>
                    <a:cubicBezTo>
                      <a:pt x="23" y="7"/>
                      <a:pt x="17" y="2"/>
                      <a:pt x="11" y="1"/>
                    </a:cubicBezTo>
                    <a:cubicBezTo>
                      <a:pt x="0" y="0"/>
                      <a:pt x="4" y="20"/>
                      <a:pt x="7" y="25"/>
                    </a:cubicBezTo>
                    <a:cubicBezTo>
                      <a:pt x="8" y="26"/>
                      <a:pt x="9" y="25"/>
                      <a:pt x="8" y="2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1" name="Freeform 831"/>
              <p:cNvSpPr/>
              <p:nvPr/>
            </p:nvSpPr>
            <p:spPr bwMode="auto">
              <a:xfrm>
                <a:off x="296" y="3077"/>
                <a:ext cx="64" cy="67"/>
              </a:xfrm>
              <a:custGeom>
                <a:avLst/>
                <a:gdLst>
                  <a:gd name="T0" fmla="*/ 3 w 24"/>
                  <a:gd name="T1" fmla="*/ 19 h 25"/>
                  <a:gd name="T2" fmla="*/ 7 w 24"/>
                  <a:gd name="T3" fmla="*/ 5 h 25"/>
                  <a:gd name="T4" fmla="*/ 20 w 24"/>
                  <a:gd name="T5" fmla="*/ 8 h 25"/>
                  <a:gd name="T6" fmla="*/ 20 w 24"/>
                  <a:gd name="T7" fmla="*/ 20 h 25"/>
                  <a:gd name="T8" fmla="*/ 1 w 24"/>
                  <a:gd name="T9" fmla="*/ 22 h 25"/>
                  <a:gd name="T10" fmla="*/ 1 w 24"/>
                  <a:gd name="T11" fmla="*/ 23 h 25"/>
                  <a:gd name="T12" fmla="*/ 21 w 24"/>
                  <a:gd name="T13" fmla="*/ 23 h 25"/>
                  <a:gd name="T14" fmla="*/ 21 w 24"/>
                  <a:gd name="T15" fmla="*/ 22 h 25"/>
                  <a:gd name="T16" fmla="*/ 15 w 24"/>
                  <a:gd name="T17" fmla="*/ 1 h 25"/>
                  <a:gd name="T18" fmla="*/ 2 w 24"/>
                  <a:gd name="T19" fmla="*/ 19 h 25"/>
                  <a:gd name="T20" fmla="*/ 3 w 24"/>
                  <a:gd name="T21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25">
                    <a:moveTo>
                      <a:pt x="3" y="19"/>
                    </a:moveTo>
                    <a:cubicBezTo>
                      <a:pt x="2" y="14"/>
                      <a:pt x="4" y="9"/>
                      <a:pt x="7" y="5"/>
                    </a:cubicBezTo>
                    <a:cubicBezTo>
                      <a:pt x="12" y="1"/>
                      <a:pt x="18" y="2"/>
                      <a:pt x="20" y="8"/>
                    </a:cubicBezTo>
                    <a:cubicBezTo>
                      <a:pt x="21" y="12"/>
                      <a:pt x="20" y="16"/>
                      <a:pt x="20" y="20"/>
                    </a:cubicBezTo>
                    <a:cubicBezTo>
                      <a:pt x="20" y="24"/>
                      <a:pt x="4" y="22"/>
                      <a:pt x="1" y="22"/>
                    </a:cubicBezTo>
                    <a:cubicBezTo>
                      <a:pt x="0" y="22"/>
                      <a:pt x="0" y="23"/>
                      <a:pt x="1" y="23"/>
                    </a:cubicBezTo>
                    <a:cubicBezTo>
                      <a:pt x="8" y="24"/>
                      <a:pt x="14" y="25"/>
                      <a:pt x="21" y="23"/>
                    </a:cubicBezTo>
                    <a:cubicBezTo>
                      <a:pt x="21" y="23"/>
                      <a:pt x="21" y="22"/>
                      <a:pt x="21" y="22"/>
                    </a:cubicBezTo>
                    <a:cubicBezTo>
                      <a:pt x="22" y="16"/>
                      <a:pt x="24" y="2"/>
                      <a:pt x="15" y="1"/>
                    </a:cubicBezTo>
                    <a:cubicBezTo>
                      <a:pt x="6" y="0"/>
                      <a:pt x="0" y="11"/>
                      <a:pt x="2" y="19"/>
                    </a:cubicBezTo>
                    <a:cubicBezTo>
                      <a:pt x="2" y="20"/>
                      <a:pt x="3" y="19"/>
                      <a:pt x="3" y="19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2" name="Freeform 832"/>
              <p:cNvSpPr/>
              <p:nvPr/>
            </p:nvSpPr>
            <p:spPr bwMode="auto">
              <a:xfrm>
                <a:off x="104" y="3120"/>
                <a:ext cx="77" cy="64"/>
              </a:xfrm>
              <a:custGeom>
                <a:avLst/>
                <a:gdLst>
                  <a:gd name="T0" fmla="*/ 3 w 29"/>
                  <a:gd name="T1" fmla="*/ 20 h 24"/>
                  <a:gd name="T2" fmla="*/ 23 w 29"/>
                  <a:gd name="T3" fmla="*/ 6 h 24"/>
                  <a:gd name="T4" fmla="*/ 18 w 29"/>
                  <a:gd name="T5" fmla="*/ 20 h 24"/>
                  <a:gd name="T6" fmla="*/ 1 w 29"/>
                  <a:gd name="T7" fmla="*/ 19 h 24"/>
                  <a:gd name="T8" fmla="*/ 1 w 29"/>
                  <a:gd name="T9" fmla="*/ 20 h 24"/>
                  <a:gd name="T10" fmla="*/ 22 w 29"/>
                  <a:gd name="T11" fmla="*/ 21 h 24"/>
                  <a:gd name="T12" fmla="*/ 25 w 29"/>
                  <a:gd name="T13" fmla="*/ 6 h 24"/>
                  <a:gd name="T14" fmla="*/ 10 w 29"/>
                  <a:gd name="T15" fmla="*/ 5 h 24"/>
                  <a:gd name="T16" fmla="*/ 2 w 29"/>
                  <a:gd name="T17" fmla="*/ 20 h 24"/>
                  <a:gd name="T18" fmla="*/ 3 w 29"/>
                  <a:gd name="T19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" h="24">
                    <a:moveTo>
                      <a:pt x="3" y="20"/>
                    </a:moveTo>
                    <a:cubicBezTo>
                      <a:pt x="2" y="10"/>
                      <a:pt x="13" y="0"/>
                      <a:pt x="23" y="6"/>
                    </a:cubicBezTo>
                    <a:cubicBezTo>
                      <a:pt x="29" y="10"/>
                      <a:pt x="23" y="19"/>
                      <a:pt x="18" y="20"/>
                    </a:cubicBezTo>
                    <a:cubicBezTo>
                      <a:pt x="13" y="22"/>
                      <a:pt x="6" y="22"/>
                      <a:pt x="1" y="19"/>
                    </a:cubicBezTo>
                    <a:cubicBezTo>
                      <a:pt x="1" y="18"/>
                      <a:pt x="0" y="20"/>
                      <a:pt x="1" y="20"/>
                    </a:cubicBezTo>
                    <a:cubicBezTo>
                      <a:pt x="7" y="24"/>
                      <a:pt x="16" y="24"/>
                      <a:pt x="22" y="21"/>
                    </a:cubicBezTo>
                    <a:cubicBezTo>
                      <a:pt x="27" y="18"/>
                      <a:pt x="29" y="10"/>
                      <a:pt x="25" y="6"/>
                    </a:cubicBezTo>
                    <a:cubicBezTo>
                      <a:pt x="21" y="2"/>
                      <a:pt x="14" y="3"/>
                      <a:pt x="10" y="5"/>
                    </a:cubicBezTo>
                    <a:cubicBezTo>
                      <a:pt x="4" y="8"/>
                      <a:pt x="1" y="14"/>
                      <a:pt x="2" y="20"/>
                    </a:cubicBezTo>
                    <a:cubicBezTo>
                      <a:pt x="2" y="21"/>
                      <a:pt x="4" y="21"/>
                      <a:pt x="3" y="2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3" name="Freeform 833"/>
              <p:cNvSpPr/>
              <p:nvPr/>
            </p:nvSpPr>
            <p:spPr bwMode="auto">
              <a:xfrm>
                <a:off x="96" y="3174"/>
                <a:ext cx="75" cy="64"/>
              </a:xfrm>
              <a:custGeom>
                <a:avLst/>
                <a:gdLst>
                  <a:gd name="T0" fmla="*/ 2 w 28"/>
                  <a:gd name="T1" fmla="*/ 20 h 24"/>
                  <a:gd name="T2" fmla="*/ 21 w 28"/>
                  <a:gd name="T3" fmla="*/ 4 h 24"/>
                  <a:gd name="T4" fmla="*/ 26 w 28"/>
                  <a:gd name="T5" fmla="*/ 17 h 24"/>
                  <a:gd name="T6" fmla="*/ 4 w 28"/>
                  <a:gd name="T7" fmla="*/ 20 h 24"/>
                  <a:gd name="T8" fmla="*/ 4 w 28"/>
                  <a:gd name="T9" fmla="*/ 22 h 24"/>
                  <a:gd name="T10" fmla="*/ 27 w 28"/>
                  <a:gd name="T11" fmla="*/ 21 h 24"/>
                  <a:gd name="T12" fmla="*/ 27 w 28"/>
                  <a:gd name="T13" fmla="*/ 20 h 24"/>
                  <a:gd name="T14" fmla="*/ 19 w 28"/>
                  <a:gd name="T15" fmla="*/ 2 h 24"/>
                  <a:gd name="T16" fmla="*/ 0 w 28"/>
                  <a:gd name="T17" fmla="*/ 19 h 24"/>
                  <a:gd name="T18" fmla="*/ 2 w 28"/>
                  <a:gd name="T19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" h="24">
                    <a:moveTo>
                      <a:pt x="2" y="20"/>
                    </a:moveTo>
                    <a:cubicBezTo>
                      <a:pt x="4" y="14"/>
                      <a:pt x="13" y="0"/>
                      <a:pt x="21" y="4"/>
                    </a:cubicBezTo>
                    <a:cubicBezTo>
                      <a:pt x="26" y="6"/>
                      <a:pt x="26" y="13"/>
                      <a:pt x="26" y="17"/>
                    </a:cubicBezTo>
                    <a:cubicBezTo>
                      <a:pt x="26" y="24"/>
                      <a:pt x="8" y="21"/>
                      <a:pt x="4" y="20"/>
                    </a:cubicBezTo>
                    <a:cubicBezTo>
                      <a:pt x="3" y="20"/>
                      <a:pt x="3" y="22"/>
                      <a:pt x="4" y="22"/>
                    </a:cubicBezTo>
                    <a:cubicBezTo>
                      <a:pt x="12" y="23"/>
                      <a:pt x="19" y="23"/>
                      <a:pt x="27" y="21"/>
                    </a:cubicBezTo>
                    <a:cubicBezTo>
                      <a:pt x="27" y="21"/>
                      <a:pt x="27" y="21"/>
                      <a:pt x="27" y="20"/>
                    </a:cubicBezTo>
                    <a:cubicBezTo>
                      <a:pt x="28" y="14"/>
                      <a:pt x="27" y="2"/>
                      <a:pt x="19" y="2"/>
                    </a:cubicBezTo>
                    <a:cubicBezTo>
                      <a:pt x="10" y="2"/>
                      <a:pt x="3" y="12"/>
                      <a:pt x="0" y="19"/>
                    </a:cubicBezTo>
                    <a:cubicBezTo>
                      <a:pt x="0" y="20"/>
                      <a:pt x="1" y="21"/>
                      <a:pt x="2" y="2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4" name="Freeform 834"/>
              <p:cNvSpPr/>
              <p:nvPr/>
            </p:nvSpPr>
            <p:spPr bwMode="auto">
              <a:xfrm>
                <a:off x="131" y="3385"/>
                <a:ext cx="77" cy="75"/>
              </a:xfrm>
              <a:custGeom>
                <a:avLst/>
                <a:gdLst>
                  <a:gd name="T0" fmla="*/ 2 w 29"/>
                  <a:gd name="T1" fmla="*/ 16 h 28"/>
                  <a:gd name="T2" fmla="*/ 11 w 29"/>
                  <a:gd name="T3" fmla="*/ 4 h 28"/>
                  <a:gd name="T4" fmla="*/ 24 w 29"/>
                  <a:gd name="T5" fmla="*/ 6 h 28"/>
                  <a:gd name="T6" fmla="*/ 1 w 29"/>
                  <a:gd name="T7" fmla="*/ 13 h 28"/>
                  <a:gd name="T8" fmla="*/ 0 w 29"/>
                  <a:gd name="T9" fmla="*/ 13 h 28"/>
                  <a:gd name="T10" fmla="*/ 26 w 29"/>
                  <a:gd name="T11" fmla="*/ 7 h 28"/>
                  <a:gd name="T12" fmla="*/ 13 w 29"/>
                  <a:gd name="T13" fmla="*/ 1 h 28"/>
                  <a:gd name="T14" fmla="*/ 1 w 29"/>
                  <a:gd name="T15" fmla="*/ 16 h 28"/>
                  <a:gd name="T16" fmla="*/ 2 w 29"/>
                  <a:gd name="T17" fmla="*/ 1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28">
                    <a:moveTo>
                      <a:pt x="2" y="16"/>
                    </a:moveTo>
                    <a:cubicBezTo>
                      <a:pt x="2" y="11"/>
                      <a:pt x="6" y="7"/>
                      <a:pt x="11" y="4"/>
                    </a:cubicBezTo>
                    <a:cubicBezTo>
                      <a:pt x="15" y="2"/>
                      <a:pt x="22" y="0"/>
                      <a:pt x="24" y="6"/>
                    </a:cubicBezTo>
                    <a:cubicBezTo>
                      <a:pt x="29" y="19"/>
                      <a:pt x="3" y="26"/>
                      <a:pt x="1" y="13"/>
                    </a:cubicBezTo>
                    <a:cubicBezTo>
                      <a:pt x="1" y="12"/>
                      <a:pt x="0" y="12"/>
                      <a:pt x="0" y="13"/>
                    </a:cubicBezTo>
                    <a:cubicBezTo>
                      <a:pt x="2" y="28"/>
                      <a:pt x="27" y="21"/>
                      <a:pt x="26" y="7"/>
                    </a:cubicBezTo>
                    <a:cubicBezTo>
                      <a:pt x="26" y="1"/>
                      <a:pt x="19" y="0"/>
                      <a:pt x="13" y="1"/>
                    </a:cubicBezTo>
                    <a:cubicBezTo>
                      <a:pt x="7" y="3"/>
                      <a:pt x="1" y="9"/>
                      <a:pt x="1" y="16"/>
                    </a:cubicBezTo>
                    <a:cubicBezTo>
                      <a:pt x="1" y="17"/>
                      <a:pt x="2" y="17"/>
                      <a:pt x="2" y="1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5" name="Freeform 835"/>
              <p:cNvSpPr/>
              <p:nvPr/>
            </p:nvSpPr>
            <p:spPr bwMode="auto">
              <a:xfrm>
                <a:off x="131" y="3425"/>
                <a:ext cx="74" cy="75"/>
              </a:xfrm>
              <a:custGeom>
                <a:avLst/>
                <a:gdLst>
                  <a:gd name="T0" fmla="*/ 2 w 28"/>
                  <a:gd name="T1" fmla="*/ 27 h 28"/>
                  <a:gd name="T2" fmla="*/ 10 w 28"/>
                  <a:gd name="T3" fmla="*/ 13 h 28"/>
                  <a:gd name="T4" fmla="*/ 25 w 28"/>
                  <a:gd name="T5" fmla="*/ 11 h 28"/>
                  <a:gd name="T6" fmla="*/ 26 w 28"/>
                  <a:gd name="T7" fmla="*/ 18 h 28"/>
                  <a:gd name="T8" fmla="*/ 20 w 28"/>
                  <a:gd name="T9" fmla="*/ 24 h 28"/>
                  <a:gd name="T10" fmla="*/ 2 w 28"/>
                  <a:gd name="T11" fmla="*/ 24 h 28"/>
                  <a:gd name="T12" fmla="*/ 2 w 28"/>
                  <a:gd name="T13" fmla="*/ 26 h 28"/>
                  <a:gd name="T14" fmla="*/ 25 w 28"/>
                  <a:gd name="T15" fmla="*/ 23 h 28"/>
                  <a:gd name="T16" fmla="*/ 27 w 28"/>
                  <a:gd name="T17" fmla="*/ 17 h 28"/>
                  <a:gd name="T18" fmla="*/ 26 w 28"/>
                  <a:gd name="T19" fmla="*/ 9 h 28"/>
                  <a:gd name="T20" fmla="*/ 1 w 28"/>
                  <a:gd name="T21" fmla="*/ 27 h 28"/>
                  <a:gd name="T22" fmla="*/ 2 w 28"/>
                  <a:gd name="T23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" h="28">
                    <a:moveTo>
                      <a:pt x="2" y="27"/>
                    </a:moveTo>
                    <a:cubicBezTo>
                      <a:pt x="2" y="21"/>
                      <a:pt x="6" y="16"/>
                      <a:pt x="10" y="13"/>
                    </a:cubicBezTo>
                    <a:cubicBezTo>
                      <a:pt x="13" y="10"/>
                      <a:pt x="23" y="3"/>
                      <a:pt x="25" y="11"/>
                    </a:cubicBezTo>
                    <a:cubicBezTo>
                      <a:pt x="26" y="13"/>
                      <a:pt x="26" y="16"/>
                      <a:pt x="26" y="18"/>
                    </a:cubicBezTo>
                    <a:cubicBezTo>
                      <a:pt x="26" y="22"/>
                      <a:pt x="23" y="23"/>
                      <a:pt x="20" y="24"/>
                    </a:cubicBezTo>
                    <a:cubicBezTo>
                      <a:pt x="14" y="26"/>
                      <a:pt x="8" y="24"/>
                      <a:pt x="2" y="24"/>
                    </a:cubicBezTo>
                    <a:cubicBezTo>
                      <a:pt x="1" y="24"/>
                      <a:pt x="1" y="26"/>
                      <a:pt x="2" y="26"/>
                    </a:cubicBezTo>
                    <a:cubicBezTo>
                      <a:pt x="10" y="26"/>
                      <a:pt x="19" y="28"/>
                      <a:pt x="25" y="23"/>
                    </a:cubicBezTo>
                    <a:cubicBezTo>
                      <a:pt x="27" y="21"/>
                      <a:pt x="27" y="19"/>
                      <a:pt x="27" y="17"/>
                    </a:cubicBezTo>
                    <a:cubicBezTo>
                      <a:pt x="28" y="15"/>
                      <a:pt x="28" y="10"/>
                      <a:pt x="26" y="9"/>
                    </a:cubicBezTo>
                    <a:cubicBezTo>
                      <a:pt x="16" y="0"/>
                      <a:pt x="0" y="16"/>
                      <a:pt x="1" y="27"/>
                    </a:cubicBezTo>
                    <a:cubicBezTo>
                      <a:pt x="1" y="27"/>
                      <a:pt x="2" y="28"/>
                      <a:pt x="2" y="2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6" name="Freeform 836"/>
              <p:cNvSpPr/>
              <p:nvPr/>
            </p:nvSpPr>
            <p:spPr bwMode="auto">
              <a:xfrm>
                <a:off x="483" y="3396"/>
                <a:ext cx="64" cy="69"/>
              </a:xfrm>
              <a:custGeom>
                <a:avLst/>
                <a:gdLst>
                  <a:gd name="T0" fmla="*/ 2 w 24"/>
                  <a:gd name="T1" fmla="*/ 22 h 26"/>
                  <a:gd name="T2" fmla="*/ 6 w 24"/>
                  <a:gd name="T3" fmla="*/ 5 h 26"/>
                  <a:gd name="T4" fmla="*/ 19 w 24"/>
                  <a:gd name="T5" fmla="*/ 6 h 26"/>
                  <a:gd name="T6" fmla="*/ 19 w 24"/>
                  <a:gd name="T7" fmla="*/ 14 h 26"/>
                  <a:gd name="T8" fmla="*/ 10 w 24"/>
                  <a:gd name="T9" fmla="*/ 23 h 26"/>
                  <a:gd name="T10" fmla="*/ 2 w 24"/>
                  <a:gd name="T11" fmla="*/ 19 h 26"/>
                  <a:gd name="T12" fmla="*/ 1 w 24"/>
                  <a:gd name="T13" fmla="*/ 18 h 26"/>
                  <a:gd name="T14" fmla="*/ 8 w 24"/>
                  <a:gd name="T15" fmla="*/ 25 h 26"/>
                  <a:gd name="T16" fmla="*/ 21 w 24"/>
                  <a:gd name="T17" fmla="*/ 14 h 26"/>
                  <a:gd name="T18" fmla="*/ 11 w 24"/>
                  <a:gd name="T19" fmla="*/ 1 h 26"/>
                  <a:gd name="T20" fmla="*/ 2 w 24"/>
                  <a:gd name="T21" fmla="*/ 8 h 26"/>
                  <a:gd name="T22" fmla="*/ 1 w 24"/>
                  <a:gd name="T23" fmla="*/ 22 h 26"/>
                  <a:gd name="T24" fmla="*/ 2 w 24"/>
                  <a:gd name="T25" fmla="*/ 2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26">
                    <a:moveTo>
                      <a:pt x="2" y="22"/>
                    </a:moveTo>
                    <a:cubicBezTo>
                      <a:pt x="2" y="16"/>
                      <a:pt x="1" y="9"/>
                      <a:pt x="6" y="5"/>
                    </a:cubicBezTo>
                    <a:cubicBezTo>
                      <a:pt x="10" y="1"/>
                      <a:pt x="16" y="1"/>
                      <a:pt x="19" y="6"/>
                    </a:cubicBezTo>
                    <a:cubicBezTo>
                      <a:pt x="21" y="8"/>
                      <a:pt x="21" y="11"/>
                      <a:pt x="19" y="14"/>
                    </a:cubicBezTo>
                    <a:cubicBezTo>
                      <a:pt x="18" y="18"/>
                      <a:pt x="14" y="21"/>
                      <a:pt x="10" y="23"/>
                    </a:cubicBezTo>
                    <a:cubicBezTo>
                      <a:pt x="6" y="24"/>
                      <a:pt x="1" y="24"/>
                      <a:pt x="2" y="19"/>
                    </a:cubicBezTo>
                    <a:cubicBezTo>
                      <a:pt x="3" y="18"/>
                      <a:pt x="1" y="17"/>
                      <a:pt x="1" y="18"/>
                    </a:cubicBezTo>
                    <a:cubicBezTo>
                      <a:pt x="0" y="23"/>
                      <a:pt x="3" y="26"/>
                      <a:pt x="8" y="25"/>
                    </a:cubicBezTo>
                    <a:cubicBezTo>
                      <a:pt x="14" y="24"/>
                      <a:pt x="19" y="19"/>
                      <a:pt x="21" y="14"/>
                    </a:cubicBezTo>
                    <a:cubicBezTo>
                      <a:pt x="24" y="6"/>
                      <a:pt x="18" y="0"/>
                      <a:pt x="11" y="1"/>
                    </a:cubicBezTo>
                    <a:cubicBezTo>
                      <a:pt x="7" y="1"/>
                      <a:pt x="3" y="5"/>
                      <a:pt x="2" y="8"/>
                    </a:cubicBezTo>
                    <a:cubicBezTo>
                      <a:pt x="0" y="13"/>
                      <a:pt x="1" y="18"/>
                      <a:pt x="1" y="22"/>
                    </a:cubicBezTo>
                    <a:cubicBezTo>
                      <a:pt x="1" y="23"/>
                      <a:pt x="2" y="23"/>
                      <a:pt x="2" y="2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7" name="Freeform 837"/>
              <p:cNvSpPr/>
              <p:nvPr/>
            </p:nvSpPr>
            <p:spPr bwMode="auto">
              <a:xfrm>
                <a:off x="469" y="3447"/>
                <a:ext cx="88" cy="58"/>
              </a:xfrm>
              <a:custGeom>
                <a:avLst/>
                <a:gdLst>
                  <a:gd name="T0" fmla="*/ 2 w 33"/>
                  <a:gd name="T1" fmla="*/ 19 h 22"/>
                  <a:gd name="T2" fmla="*/ 16 w 33"/>
                  <a:gd name="T3" fmla="*/ 3 h 22"/>
                  <a:gd name="T4" fmla="*/ 28 w 33"/>
                  <a:gd name="T5" fmla="*/ 15 h 22"/>
                  <a:gd name="T6" fmla="*/ 15 w 33"/>
                  <a:gd name="T7" fmla="*/ 20 h 22"/>
                  <a:gd name="T8" fmla="*/ 3 w 33"/>
                  <a:gd name="T9" fmla="*/ 20 h 22"/>
                  <a:gd name="T10" fmla="*/ 3 w 33"/>
                  <a:gd name="T11" fmla="*/ 22 h 22"/>
                  <a:gd name="T12" fmla="*/ 31 w 33"/>
                  <a:gd name="T13" fmla="*/ 11 h 22"/>
                  <a:gd name="T14" fmla="*/ 16 w 33"/>
                  <a:gd name="T15" fmla="*/ 1 h 22"/>
                  <a:gd name="T16" fmla="*/ 0 w 33"/>
                  <a:gd name="T17" fmla="*/ 19 h 22"/>
                  <a:gd name="T18" fmla="*/ 2 w 33"/>
                  <a:gd name="T19" fmla="*/ 19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" h="22">
                    <a:moveTo>
                      <a:pt x="2" y="19"/>
                    </a:moveTo>
                    <a:cubicBezTo>
                      <a:pt x="3" y="11"/>
                      <a:pt x="9" y="4"/>
                      <a:pt x="16" y="3"/>
                    </a:cubicBezTo>
                    <a:cubicBezTo>
                      <a:pt x="22" y="1"/>
                      <a:pt x="33" y="9"/>
                      <a:pt x="28" y="15"/>
                    </a:cubicBezTo>
                    <a:cubicBezTo>
                      <a:pt x="25" y="19"/>
                      <a:pt x="19" y="19"/>
                      <a:pt x="15" y="20"/>
                    </a:cubicBezTo>
                    <a:cubicBezTo>
                      <a:pt x="11" y="20"/>
                      <a:pt x="7" y="21"/>
                      <a:pt x="3" y="20"/>
                    </a:cubicBezTo>
                    <a:cubicBezTo>
                      <a:pt x="2" y="20"/>
                      <a:pt x="2" y="22"/>
                      <a:pt x="3" y="22"/>
                    </a:cubicBezTo>
                    <a:cubicBezTo>
                      <a:pt x="9" y="22"/>
                      <a:pt x="33" y="22"/>
                      <a:pt x="31" y="11"/>
                    </a:cubicBezTo>
                    <a:cubicBezTo>
                      <a:pt x="29" y="5"/>
                      <a:pt x="23" y="0"/>
                      <a:pt x="16" y="1"/>
                    </a:cubicBezTo>
                    <a:cubicBezTo>
                      <a:pt x="8" y="2"/>
                      <a:pt x="1" y="11"/>
                      <a:pt x="0" y="19"/>
                    </a:cubicBezTo>
                    <a:cubicBezTo>
                      <a:pt x="0" y="19"/>
                      <a:pt x="2" y="19"/>
                      <a:pt x="2" y="19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8" name="Freeform 838"/>
              <p:cNvSpPr/>
              <p:nvPr/>
            </p:nvSpPr>
            <p:spPr bwMode="auto">
              <a:xfrm>
                <a:off x="501" y="3134"/>
                <a:ext cx="67" cy="67"/>
              </a:xfrm>
              <a:custGeom>
                <a:avLst/>
                <a:gdLst>
                  <a:gd name="T0" fmla="*/ 6 w 25"/>
                  <a:gd name="T1" fmla="*/ 16 h 25"/>
                  <a:gd name="T2" fmla="*/ 20 w 25"/>
                  <a:gd name="T3" fmla="*/ 12 h 25"/>
                  <a:gd name="T4" fmla="*/ 2 w 25"/>
                  <a:gd name="T5" fmla="*/ 19 h 25"/>
                  <a:gd name="T6" fmla="*/ 1 w 25"/>
                  <a:gd name="T7" fmla="*/ 20 h 25"/>
                  <a:gd name="T8" fmla="*/ 21 w 25"/>
                  <a:gd name="T9" fmla="*/ 9 h 25"/>
                  <a:gd name="T10" fmla="*/ 4 w 25"/>
                  <a:gd name="T11" fmla="*/ 17 h 25"/>
                  <a:gd name="T12" fmla="*/ 6 w 25"/>
                  <a:gd name="T13" fmla="*/ 1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" h="25">
                    <a:moveTo>
                      <a:pt x="6" y="16"/>
                    </a:moveTo>
                    <a:cubicBezTo>
                      <a:pt x="2" y="8"/>
                      <a:pt x="19" y="2"/>
                      <a:pt x="20" y="12"/>
                    </a:cubicBezTo>
                    <a:cubicBezTo>
                      <a:pt x="21" y="19"/>
                      <a:pt x="7" y="23"/>
                      <a:pt x="2" y="19"/>
                    </a:cubicBezTo>
                    <a:cubicBezTo>
                      <a:pt x="2" y="18"/>
                      <a:pt x="1" y="19"/>
                      <a:pt x="1" y="20"/>
                    </a:cubicBezTo>
                    <a:cubicBezTo>
                      <a:pt x="8" y="25"/>
                      <a:pt x="25" y="20"/>
                      <a:pt x="21" y="9"/>
                    </a:cubicBezTo>
                    <a:cubicBezTo>
                      <a:pt x="17" y="0"/>
                      <a:pt x="0" y="8"/>
                      <a:pt x="4" y="17"/>
                    </a:cubicBezTo>
                    <a:cubicBezTo>
                      <a:pt x="5" y="18"/>
                      <a:pt x="6" y="17"/>
                      <a:pt x="6" y="1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9" name="Freeform 839"/>
              <p:cNvSpPr/>
              <p:nvPr/>
            </p:nvSpPr>
            <p:spPr bwMode="auto">
              <a:xfrm>
                <a:off x="493" y="3160"/>
                <a:ext cx="102" cy="94"/>
              </a:xfrm>
              <a:custGeom>
                <a:avLst/>
                <a:gdLst>
                  <a:gd name="T0" fmla="*/ 6 w 38"/>
                  <a:gd name="T1" fmla="*/ 29 h 35"/>
                  <a:gd name="T2" fmla="*/ 31 w 38"/>
                  <a:gd name="T3" fmla="*/ 19 h 35"/>
                  <a:gd name="T4" fmla="*/ 3 w 38"/>
                  <a:gd name="T5" fmla="*/ 34 h 35"/>
                  <a:gd name="T6" fmla="*/ 3 w 38"/>
                  <a:gd name="T7" fmla="*/ 35 h 35"/>
                  <a:gd name="T8" fmla="*/ 31 w 38"/>
                  <a:gd name="T9" fmla="*/ 14 h 35"/>
                  <a:gd name="T10" fmla="*/ 5 w 38"/>
                  <a:gd name="T11" fmla="*/ 30 h 35"/>
                  <a:gd name="T12" fmla="*/ 6 w 38"/>
                  <a:gd name="T13" fmla="*/ 2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35">
                    <a:moveTo>
                      <a:pt x="6" y="29"/>
                    </a:moveTo>
                    <a:cubicBezTo>
                      <a:pt x="1" y="15"/>
                      <a:pt x="31" y="2"/>
                      <a:pt x="31" y="19"/>
                    </a:cubicBezTo>
                    <a:cubicBezTo>
                      <a:pt x="31" y="29"/>
                      <a:pt x="11" y="34"/>
                      <a:pt x="3" y="34"/>
                    </a:cubicBezTo>
                    <a:cubicBezTo>
                      <a:pt x="2" y="34"/>
                      <a:pt x="2" y="35"/>
                      <a:pt x="3" y="35"/>
                    </a:cubicBezTo>
                    <a:cubicBezTo>
                      <a:pt x="13" y="35"/>
                      <a:pt x="38" y="28"/>
                      <a:pt x="31" y="14"/>
                    </a:cubicBezTo>
                    <a:cubicBezTo>
                      <a:pt x="25" y="0"/>
                      <a:pt x="0" y="17"/>
                      <a:pt x="5" y="30"/>
                    </a:cubicBezTo>
                    <a:cubicBezTo>
                      <a:pt x="5" y="30"/>
                      <a:pt x="7" y="30"/>
                      <a:pt x="6" y="29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0" name="Freeform 840"/>
              <p:cNvSpPr/>
              <p:nvPr/>
            </p:nvSpPr>
            <p:spPr bwMode="auto">
              <a:xfrm>
                <a:off x="387" y="3118"/>
                <a:ext cx="77" cy="56"/>
              </a:xfrm>
              <a:custGeom>
                <a:avLst/>
                <a:gdLst>
                  <a:gd name="T0" fmla="*/ 1 w 29"/>
                  <a:gd name="T1" fmla="*/ 1 h 21"/>
                  <a:gd name="T2" fmla="*/ 27 w 29"/>
                  <a:gd name="T3" fmla="*/ 20 h 21"/>
                  <a:gd name="T4" fmla="*/ 28 w 29"/>
                  <a:gd name="T5" fmla="*/ 19 h 21"/>
                  <a:gd name="T6" fmla="*/ 1 w 29"/>
                  <a:gd name="T7" fmla="*/ 0 h 21"/>
                  <a:gd name="T8" fmla="*/ 1 w 29"/>
                  <a:gd name="T9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1">
                    <a:moveTo>
                      <a:pt x="1" y="1"/>
                    </a:moveTo>
                    <a:cubicBezTo>
                      <a:pt x="12" y="3"/>
                      <a:pt x="19" y="13"/>
                      <a:pt x="27" y="20"/>
                    </a:cubicBezTo>
                    <a:cubicBezTo>
                      <a:pt x="28" y="21"/>
                      <a:pt x="29" y="20"/>
                      <a:pt x="28" y="19"/>
                    </a:cubicBezTo>
                    <a:cubicBezTo>
                      <a:pt x="20" y="12"/>
                      <a:pt x="13" y="1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1" name="Freeform 841"/>
              <p:cNvSpPr/>
              <p:nvPr/>
            </p:nvSpPr>
            <p:spPr bwMode="auto">
              <a:xfrm>
                <a:off x="197" y="3123"/>
                <a:ext cx="86" cy="53"/>
              </a:xfrm>
              <a:custGeom>
                <a:avLst/>
                <a:gdLst>
                  <a:gd name="T0" fmla="*/ 30 w 32"/>
                  <a:gd name="T1" fmla="*/ 0 h 20"/>
                  <a:gd name="T2" fmla="*/ 1 w 32"/>
                  <a:gd name="T3" fmla="*/ 19 h 20"/>
                  <a:gd name="T4" fmla="*/ 2 w 32"/>
                  <a:gd name="T5" fmla="*/ 20 h 20"/>
                  <a:gd name="T6" fmla="*/ 31 w 32"/>
                  <a:gd name="T7" fmla="*/ 2 h 20"/>
                  <a:gd name="T8" fmla="*/ 30 w 32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20">
                    <a:moveTo>
                      <a:pt x="30" y="0"/>
                    </a:moveTo>
                    <a:cubicBezTo>
                      <a:pt x="19" y="4"/>
                      <a:pt x="9" y="11"/>
                      <a:pt x="1" y="19"/>
                    </a:cubicBezTo>
                    <a:cubicBezTo>
                      <a:pt x="0" y="19"/>
                      <a:pt x="1" y="20"/>
                      <a:pt x="2" y="20"/>
                    </a:cubicBezTo>
                    <a:cubicBezTo>
                      <a:pt x="10" y="12"/>
                      <a:pt x="20" y="5"/>
                      <a:pt x="31" y="2"/>
                    </a:cubicBezTo>
                    <a:cubicBezTo>
                      <a:pt x="32" y="1"/>
                      <a:pt x="31" y="0"/>
                      <a:pt x="30" y="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2" name="Freeform 842"/>
              <p:cNvSpPr/>
              <p:nvPr/>
            </p:nvSpPr>
            <p:spPr bwMode="auto">
              <a:xfrm>
                <a:off x="144" y="3278"/>
                <a:ext cx="11" cy="67"/>
              </a:xfrm>
              <a:custGeom>
                <a:avLst/>
                <a:gdLst>
                  <a:gd name="T0" fmla="*/ 2 w 4"/>
                  <a:gd name="T1" fmla="*/ 1 h 25"/>
                  <a:gd name="T2" fmla="*/ 1 w 4"/>
                  <a:gd name="T3" fmla="*/ 24 h 25"/>
                  <a:gd name="T4" fmla="*/ 2 w 4"/>
                  <a:gd name="T5" fmla="*/ 24 h 25"/>
                  <a:gd name="T6" fmla="*/ 4 w 4"/>
                  <a:gd name="T7" fmla="*/ 1 h 25"/>
                  <a:gd name="T8" fmla="*/ 2 w 4"/>
                  <a:gd name="T9" fmla="*/ 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5">
                    <a:moveTo>
                      <a:pt x="2" y="1"/>
                    </a:moveTo>
                    <a:cubicBezTo>
                      <a:pt x="0" y="9"/>
                      <a:pt x="0" y="16"/>
                      <a:pt x="1" y="24"/>
                    </a:cubicBezTo>
                    <a:cubicBezTo>
                      <a:pt x="1" y="25"/>
                      <a:pt x="2" y="25"/>
                      <a:pt x="2" y="24"/>
                    </a:cubicBezTo>
                    <a:cubicBezTo>
                      <a:pt x="2" y="16"/>
                      <a:pt x="2" y="9"/>
                      <a:pt x="4" y="1"/>
                    </a:cubicBezTo>
                    <a:cubicBezTo>
                      <a:pt x="4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3" name="Freeform 843"/>
              <p:cNvSpPr/>
              <p:nvPr/>
            </p:nvSpPr>
            <p:spPr bwMode="auto">
              <a:xfrm>
                <a:off x="248" y="3473"/>
                <a:ext cx="192" cy="24"/>
              </a:xfrm>
              <a:custGeom>
                <a:avLst/>
                <a:gdLst>
                  <a:gd name="T0" fmla="*/ 1 w 72"/>
                  <a:gd name="T1" fmla="*/ 2 h 9"/>
                  <a:gd name="T2" fmla="*/ 71 w 72"/>
                  <a:gd name="T3" fmla="*/ 9 h 9"/>
                  <a:gd name="T4" fmla="*/ 71 w 72"/>
                  <a:gd name="T5" fmla="*/ 7 h 9"/>
                  <a:gd name="T6" fmla="*/ 1 w 72"/>
                  <a:gd name="T7" fmla="*/ 1 h 9"/>
                  <a:gd name="T8" fmla="*/ 1 w 72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9">
                    <a:moveTo>
                      <a:pt x="1" y="2"/>
                    </a:moveTo>
                    <a:cubicBezTo>
                      <a:pt x="24" y="6"/>
                      <a:pt x="48" y="8"/>
                      <a:pt x="71" y="9"/>
                    </a:cubicBezTo>
                    <a:cubicBezTo>
                      <a:pt x="72" y="9"/>
                      <a:pt x="72" y="7"/>
                      <a:pt x="71" y="7"/>
                    </a:cubicBezTo>
                    <a:cubicBezTo>
                      <a:pt x="48" y="6"/>
                      <a:pt x="25" y="5"/>
                      <a:pt x="1" y="1"/>
                    </a:cubicBezTo>
                    <a:cubicBezTo>
                      <a:pt x="1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4" name="Freeform 844"/>
              <p:cNvSpPr/>
              <p:nvPr/>
            </p:nvSpPr>
            <p:spPr bwMode="auto">
              <a:xfrm>
                <a:off x="523" y="3283"/>
                <a:ext cx="26" cy="89"/>
              </a:xfrm>
              <a:custGeom>
                <a:avLst/>
                <a:gdLst>
                  <a:gd name="T0" fmla="*/ 2 w 10"/>
                  <a:gd name="T1" fmla="*/ 32 h 33"/>
                  <a:gd name="T2" fmla="*/ 10 w 10"/>
                  <a:gd name="T3" fmla="*/ 1 h 33"/>
                  <a:gd name="T4" fmla="*/ 8 w 10"/>
                  <a:gd name="T5" fmla="*/ 0 h 33"/>
                  <a:gd name="T6" fmla="*/ 0 w 10"/>
                  <a:gd name="T7" fmla="*/ 31 h 33"/>
                  <a:gd name="T8" fmla="*/ 2 w 10"/>
                  <a:gd name="T9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32"/>
                    </a:moveTo>
                    <a:cubicBezTo>
                      <a:pt x="6" y="22"/>
                      <a:pt x="8" y="11"/>
                      <a:pt x="10" y="1"/>
                    </a:cubicBezTo>
                    <a:cubicBezTo>
                      <a:pt x="10" y="0"/>
                      <a:pt x="8" y="0"/>
                      <a:pt x="8" y="0"/>
                    </a:cubicBezTo>
                    <a:cubicBezTo>
                      <a:pt x="6" y="11"/>
                      <a:pt x="5" y="22"/>
                      <a:pt x="0" y="31"/>
                    </a:cubicBezTo>
                    <a:cubicBezTo>
                      <a:pt x="0" y="32"/>
                      <a:pt x="1" y="33"/>
                      <a:pt x="2" y="3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5" name="Freeform 845"/>
              <p:cNvSpPr/>
              <p:nvPr/>
            </p:nvSpPr>
            <p:spPr bwMode="auto">
              <a:xfrm>
                <a:off x="533" y="3275"/>
                <a:ext cx="19" cy="24"/>
              </a:xfrm>
              <a:custGeom>
                <a:avLst/>
                <a:gdLst>
                  <a:gd name="T0" fmla="*/ 2 w 7"/>
                  <a:gd name="T1" fmla="*/ 8 h 9"/>
                  <a:gd name="T2" fmla="*/ 5 w 7"/>
                  <a:gd name="T3" fmla="*/ 1 h 9"/>
                  <a:gd name="T4" fmla="*/ 4 w 7"/>
                  <a:gd name="T5" fmla="*/ 1 h 9"/>
                  <a:gd name="T6" fmla="*/ 6 w 7"/>
                  <a:gd name="T7" fmla="*/ 6 h 9"/>
                  <a:gd name="T8" fmla="*/ 7 w 7"/>
                  <a:gd name="T9" fmla="*/ 6 h 9"/>
                  <a:gd name="T10" fmla="*/ 6 w 7"/>
                  <a:gd name="T11" fmla="*/ 0 h 9"/>
                  <a:gd name="T12" fmla="*/ 5 w 7"/>
                  <a:gd name="T13" fmla="*/ 0 h 9"/>
                  <a:gd name="T14" fmla="*/ 0 w 7"/>
                  <a:gd name="T15" fmla="*/ 7 h 9"/>
                  <a:gd name="T16" fmla="*/ 2 w 7"/>
                  <a:gd name="T17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9">
                    <a:moveTo>
                      <a:pt x="2" y="8"/>
                    </a:moveTo>
                    <a:cubicBezTo>
                      <a:pt x="2" y="5"/>
                      <a:pt x="3" y="3"/>
                      <a:pt x="5" y="1"/>
                    </a:cubicBezTo>
                    <a:cubicBezTo>
                      <a:pt x="5" y="1"/>
                      <a:pt x="5" y="1"/>
                      <a:pt x="4" y="1"/>
                    </a:cubicBezTo>
                    <a:cubicBezTo>
                      <a:pt x="6" y="3"/>
                      <a:pt x="6" y="4"/>
                      <a:pt x="6" y="6"/>
                    </a:cubicBezTo>
                    <a:cubicBezTo>
                      <a:pt x="6" y="7"/>
                      <a:pt x="7" y="7"/>
                      <a:pt x="7" y="6"/>
                    </a:cubicBezTo>
                    <a:cubicBezTo>
                      <a:pt x="7" y="4"/>
                      <a:pt x="7" y="2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2"/>
                      <a:pt x="1" y="4"/>
                      <a:pt x="0" y="7"/>
                    </a:cubicBezTo>
                    <a:cubicBezTo>
                      <a:pt x="0" y="8"/>
                      <a:pt x="2" y="9"/>
                      <a:pt x="2" y="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6" name="Freeform 846"/>
              <p:cNvSpPr/>
              <p:nvPr/>
            </p:nvSpPr>
            <p:spPr bwMode="auto">
              <a:xfrm>
                <a:off x="499" y="3353"/>
                <a:ext cx="37" cy="24"/>
              </a:xfrm>
              <a:custGeom>
                <a:avLst/>
                <a:gdLst>
                  <a:gd name="T0" fmla="*/ 1 w 14"/>
                  <a:gd name="T1" fmla="*/ 1 h 9"/>
                  <a:gd name="T2" fmla="*/ 13 w 14"/>
                  <a:gd name="T3" fmla="*/ 6 h 9"/>
                  <a:gd name="T4" fmla="*/ 12 w 14"/>
                  <a:gd name="T5" fmla="*/ 4 h 9"/>
                  <a:gd name="T6" fmla="*/ 6 w 14"/>
                  <a:gd name="T7" fmla="*/ 5 h 9"/>
                  <a:gd name="T8" fmla="*/ 2 w 14"/>
                  <a:gd name="T9" fmla="*/ 1 h 9"/>
                  <a:gd name="T10" fmla="*/ 1 w 14"/>
                  <a:gd name="T11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9">
                    <a:moveTo>
                      <a:pt x="1" y="1"/>
                    </a:moveTo>
                    <a:cubicBezTo>
                      <a:pt x="4" y="6"/>
                      <a:pt x="8" y="9"/>
                      <a:pt x="13" y="6"/>
                    </a:cubicBezTo>
                    <a:cubicBezTo>
                      <a:pt x="14" y="5"/>
                      <a:pt x="13" y="4"/>
                      <a:pt x="12" y="4"/>
                    </a:cubicBezTo>
                    <a:cubicBezTo>
                      <a:pt x="10" y="5"/>
                      <a:pt x="8" y="6"/>
                      <a:pt x="6" y="5"/>
                    </a:cubicBezTo>
                    <a:cubicBezTo>
                      <a:pt x="4" y="4"/>
                      <a:pt x="3" y="2"/>
                      <a:pt x="2" y="1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7" name="Freeform 847"/>
              <p:cNvSpPr/>
              <p:nvPr/>
            </p:nvSpPr>
            <p:spPr bwMode="auto">
              <a:xfrm>
                <a:off x="424" y="3484"/>
                <a:ext cx="24" cy="21"/>
              </a:xfrm>
              <a:custGeom>
                <a:avLst/>
                <a:gdLst>
                  <a:gd name="T0" fmla="*/ 1 w 9"/>
                  <a:gd name="T1" fmla="*/ 1 h 8"/>
                  <a:gd name="T2" fmla="*/ 7 w 9"/>
                  <a:gd name="T3" fmla="*/ 3 h 8"/>
                  <a:gd name="T4" fmla="*/ 2 w 9"/>
                  <a:gd name="T5" fmla="*/ 6 h 8"/>
                  <a:gd name="T6" fmla="*/ 2 w 9"/>
                  <a:gd name="T7" fmla="*/ 8 h 8"/>
                  <a:gd name="T8" fmla="*/ 7 w 9"/>
                  <a:gd name="T9" fmla="*/ 6 h 8"/>
                  <a:gd name="T10" fmla="*/ 8 w 9"/>
                  <a:gd name="T11" fmla="*/ 3 h 8"/>
                  <a:gd name="T12" fmla="*/ 1 w 9"/>
                  <a:gd name="T13" fmla="*/ 0 h 8"/>
                  <a:gd name="T14" fmla="*/ 1 w 9"/>
                  <a:gd name="T15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8">
                    <a:moveTo>
                      <a:pt x="1" y="1"/>
                    </a:moveTo>
                    <a:cubicBezTo>
                      <a:pt x="3" y="1"/>
                      <a:pt x="5" y="1"/>
                      <a:pt x="7" y="3"/>
                    </a:cubicBezTo>
                    <a:cubicBezTo>
                      <a:pt x="8" y="4"/>
                      <a:pt x="3" y="6"/>
                      <a:pt x="2" y="6"/>
                    </a:cubicBezTo>
                    <a:cubicBezTo>
                      <a:pt x="1" y="7"/>
                      <a:pt x="1" y="8"/>
                      <a:pt x="2" y="8"/>
                    </a:cubicBezTo>
                    <a:cubicBezTo>
                      <a:pt x="4" y="7"/>
                      <a:pt x="5" y="7"/>
                      <a:pt x="7" y="6"/>
                    </a:cubicBezTo>
                    <a:cubicBezTo>
                      <a:pt x="7" y="5"/>
                      <a:pt x="9" y="3"/>
                      <a:pt x="8" y="3"/>
                    </a:cubicBezTo>
                    <a:cubicBezTo>
                      <a:pt x="7" y="0"/>
                      <a:pt x="4" y="0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8" name="Freeform 848"/>
              <p:cNvSpPr/>
              <p:nvPr/>
            </p:nvSpPr>
            <p:spPr bwMode="auto">
              <a:xfrm>
                <a:off x="245" y="3463"/>
                <a:ext cx="27" cy="29"/>
              </a:xfrm>
              <a:custGeom>
                <a:avLst/>
                <a:gdLst>
                  <a:gd name="T0" fmla="*/ 8 w 10"/>
                  <a:gd name="T1" fmla="*/ 1 h 11"/>
                  <a:gd name="T2" fmla="*/ 0 w 10"/>
                  <a:gd name="T3" fmla="*/ 7 h 11"/>
                  <a:gd name="T4" fmla="*/ 0 w 10"/>
                  <a:gd name="T5" fmla="*/ 7 h 11"/>
                  <a:gd name="T6" fmla="*/ 5 w 10"/>
                  <a:gd name="T7" fmla="*/ 11 h 11"/>
                  <a:gd name="T8" fmla="*/ 6 w 10"/>
                  <a:gd name="T9" fmla="*/ 9 h 11"/>
                  <a:gd name="T10" fmla="*/ 1 w 10"/>
                  <a:gd name="T11" fmla="*/ 6 h 11"/>
                  <a:gd name="T12" fmla="*/ 1 w 10"/>
                  <a:gd name="T13" fmla="*/ 7 h 11"/>
                  <a:gd name="T14" fmla="*/ 9 w 10"/>
                  <a:gd name="T15" fmla="*/ 2 h 11"/>
                  <a:gd name="T16" fmla="*/ 8 w 10"/>
                  <a:gd name="T17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11">
                    <a:moveTo>
                      <a:pt x="8" y="1"/>
                    </a:moveTo>
                    <a:cubicBezTo>
                      <a:pt x="5" y="2"/>
                      <a:pt x="2" y="4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9"/>
                      <a:pt x="3" y="10"/>
                      <a:pt x="5" y="11"/>
                    </a:cubicBezTo>
                    <a:cubicBezTo>
                      <a:pt x="6" y="11"/>
                      <a:pt x="7" y="10"/>
                      <a:pt x="6" y="9"/>
                    </a:cubicBezTo>
                    <a:cubicBezTo>
                      <a:pt x="4" y="9"/>
                      <a:pt x="3" y="8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3" y="5"/>
                      <a:pt x="6" y="3"/>
                      <a:pt x="9" y="2"/>
                    </a:cubicBezTo>
                    <a:cubicBezTo>
                      <a:pt x="10" y="2"/>
                      <a:pt x="9" y="0"/>
                      <a:pt x="8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9" name="Freeform 849"/>
              <p:cNvSpPr/>
              <p:nvPr/>
            </p:nvSpPr>
            <p:spPr bwMode="auto">
              <a:xfrm>
                <a:off x="133" y="3321"/>
                <a:ext cx="46" cy="37"/>
              </a:xfrm>
              <a:custGeom>
                <a:avLst/>
                <a:gdLst>
                  <a:gd name="T0" fmla="*/ 1 w 17"/>
                  <a:gd name="T1" fmla="*/ 6 h 14"/>
                  <a:gd name="T2" fmla="*/ 8 w 17"/>
                  <a:gd name="T3" fmla="*/ 14 h 14"/>
                  <a:gd name="T4" fmla="*/ 9 w 17"/>
                  <a:gd name="T5" fmla="*/ 14 h 14"/>
                  <a:gd name="T6" fmla="*/ 17 w 17"/>
                  <a:gd name="T7" fmla="*/ 1 h 14"/>
                  <a:gd name="T8" fmla="*/ 16 w 17"/>
                  <a:gd name="T9" fmla="*/ 1 h 14"/>
                  <a:gd name="T10" fmla="*/ 10 w 17"/>
                  <a:gd name="T11" fmla="*/ 11 h 14"/>
                  <a:gd name="T12" fmla="*/ 6 w 17"/>
                  <a:gd name="T13" fmla="*/ 10 h 14"/>
                  <a:gd name="T14" fmla="*/ 2 w 17"/>
                  <a:gd name="T15" fmla="*/ 5 h 14"/>
                  <a:gd name="T16" fmla="*/ 1 w 17"/>
                  <a:gd name="T17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14">
                    <a:moveTo>
                      <a:pt x="1" y="6"/>
                    </a:moveTo>
                    <a:cubicBezTo>
                      <a:pt x="3" y="9"/>
                      <a:pt x="5" y="12"/>
                      <a:pt x="8" y="14"/>
                    </a:cubicBezTo>
                    <a:cubicBezTo>
                      <a:pt x="8" y="14"/>
                      <a:pt x="9" y="14"/>
                      <a:pt x="9" y="14"/>
                    </a:cubicBezTo>
                    <a:cubicBezTo>
                      <a:pt x="13" y="11"/>
                      <a:pt x="15" y="6"/>
                      <a:pt x="17" y="1"/>
                    </a:cubicBezTo>
                    <a:cubicBezTo>
                      <a:pt x="17" y="0"/>
                      <a:pt x="16" y="0"/>
                      <a:pt x="16" y="1"/>
                    </a:cubicBezTo>
                    <a:cubicBezTo>
                      <a:pt x="14" y="5"/>
                      <a:pt x="13" y="8"/>
                      <a:pt x="10" y="11"/>
                    </a:cubicBezTo>
                    <a:cubicBezTo>
                      <a:pt x="8" y="13"/>
                      <a:pt x="7" y="11"/>
                      <a:pt x="6" y="10"/>
                    </a:cubicBezTo>
                    <a:cubicBezTo>
                      <a:pt x="4" y="8"/>
                      <a:pt x="3" y="7"/>
                      <a:pt x="2" y="5"/>
                    </a:cubicBezTo>
                    <a:cubicBezTo>
                      <a:pt x="1" y="5"/>
                      <a:pt x="0" y="5"/>
                      <a:pt x="1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0" name="Freeform 850"/>
              <p:cNvSpPr/>
              <p:nvPr/>
            </p:nvSpPr>
            <p:spPr bwMode="auto">
              <a:xfrm>
                <a:off x="128" y="3262"/>
                <a:ext cx="32" cy="24"/>
              </a:xfrm>
              <a:custGeom>
                <a:avLst/>
                <a:gdLst>
                  <a:gd name="T0" fmla="*/ 2 w 12"/>
                  <a:gd name="T1" fmla="*/ 8 h 9"/>
                  <a:gd name="T2" fmla="*/ 6 w 12"/>
                  <a:gd name="T3" fmla="*/ 3 h 9"/>
                  <a:gd name="T4" fmla="*/ 9 w 12"/>
                  <a:gd name="T5" fmla="*/ 2 h 9"/>
                  <a:gd name="T6" fmla="*/ 11 w 12"/>
                  <a:gd name="T7" fmla="*/ 4 h 9"/>
                  <a:gd name="T8" fmla="*/ 12 w 12"/>
                  <a:gd name="T9" fmla="*/ 4 h 9"/>
                  <a:gd name="T10" fmla="*/ 10 w 12"/>
                  <a:gd name="T11" fmla="*/ 1 h 9"/>
                  <a:gd name="T12" fmla="*/ 7 w 12"/>
                  <a:gd name="T13" fmla="*/ 1 h 9"/>
                  <a:gd name="T14" fmla="*/ 0 w 12"/>
                  <a:gd name="T15" fmla="*/ 8 h 9"/>
                  <a:gd name="T16" fmla="*/ 2 w 12"/>
                  <a:gd name="T17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9">
                    <a:moveTo>
                      <a:pt x="2" y="8"/>
                    </a:moveTo>
                    <a:cubicBezTo>
                      <a:pt x="3" y="6"/>
                      <a:pt x="4" y="4"/>
                      <a:pt x="6" y="3"/>
                    </a:cubicBezTo>
                    <a:cubicBezTo>
                      <a:pt x="7" y="3"/>
                      <a:pt x="9" y="1"/>
                      <a:pt x="9" y="2"/>
                    </a:cubicBezTo>
                    <a:cubicBezTo>
                      <a:pt x="10" y="2"/>
                      <a:pt x="10" y="3"/>
                      <a:pt x="11" y="4"/>
                    </a:cubicBezTo>
                    <a:cubicBezTo>
                      <a:pt x="11" y="5"/>
                      <a:pt x="12" y="4"/>
                      <a:pt x="12" y="4"/>
                    </a:cubicBezTo>
                    <a:cubicBezTo>
                      <a:pt x="11" y="3"/>
                      <a:pt x="11" y="2"/>
                      <a:pt x="10" y="1"/>
                    </a:cubicBezTo>
                    <a:cubicBezTo>
                      <a:pt x="9" y="0"/>
                      <a:pt x="9" y="0"/>
                      <a:pt x="7" y="1"/>
                    </a:cubicBezTo>
                    <a:cubicBezTo>
                      <a:pt x="4" y="2"/>
                      <a:pt x="2" y="5"/>
                      <a:pt x="0" y="8"/>
                    </a:cubicBezTo>
                    <a:cubicBezTo>
                      <a:pt x="0" y="8"/>
                      <a:pt x="1" y="9"/>
                      <a:pt x="2" y="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1" name="Freeform 851"/>
              <p:cNvSpPr/>
              <p:nvPr/>
            </p:nvSpPr>
            <p:spPr bwMode="auto">
              <a:xfrm>
                <a:off x="189" y="3152"/>
                <a:ext cx="14" cy="32"/>
              </a:xfrm>
              <a:custGeom>
                <a:avLst/>
                <a:gdLst>
                  <a:gd name="T0" fmla="*/ 2 w 5"/>
                  <a:gd name="T1" fmla="*/ 1 h 12"/>
                  <a:gd name="T2" fmla="*/ 4 w 5"/>
                  <a:gd name="T3" fmla="*/ 11 h 12"/>
                  <a:gd name="T4" fmla="*/ 5 w 5"/>
                  <a:gd name="T5" fmla="*/ 10 h 12"/>
                  <a:gd name="T6" fmla="*/ 3 w 5"/>
                  <a:gd name="T7" fmla="*/ 1 h 12"/>
                  <a:gd name="T8" fmla="*/ 2 w 5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2">
                    <a:moveTo>
                      <a:pt x="2" y="1"/>
                    </a:moveTo>
                    <a:cubicBezTo>
                      <a:pt x="0" y="4"/>
                      <a:pt x="0" y="9"/>
                      <a:pt x="4" y="11"/>
                    </a:cubicBezTo>
                    <a:cubicBezTo>
                      <a:pt x="5" y="12"/>
                      <a:pt x="5" y="10"/>
                      <a:pt x="5" y="10"/>
                    </a:cubicBezTo>
                    <a:cubicBezTo>
                      <a:pt x="1" y="8"/>
                      <a:pt x="2" y="4"/>
                      <a:pt x="3" y="1"/>
                    </a:cubicBezTo>
                    <a:cubicBezTo>
                      <a:pt x="4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2" name="Freeform 852"/>
              <p:cNvSpPr/>
              <p:nvPr/>
            </p:nvSpPr>
            <p:spPr bwMode="auto">
              <a:xfrm>
                <a:off x="256" y="3115"/>
                <a:ext cx="21" cy="32"/>
              </a:xfrm>
              <a:custGeom>
                <a:avLst/>
                <a:gdLst>
                  <a:gd name="T0" fmla="*/ 1 w 8"/>
                  <a:gd name="T1" fmla="*/ 1 h 12"/>
                  <a:gd name="T2" fmla="*/ 4 w 8"/>
                  <a:gd name="T3" fmla="*/ 11 h 12"/>
                  <a:gd name="T4" fmla="*/ 5 w 8"/>
                  <a:gd name="T5" fmla="*/ 11 h 12"/>
                  <a:gd name="T6" fmla="*/ 2 w 8"/>
                  <a:gd name="T7" fmla="*/ 0 h 12"/>
                  <a:gd name="T8" fmla="*/ 1 w 8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2">
                    <a:moveTo>
                      <a:pt x="1" y="1"/>
                    </a:moveTo>
                    <a:cubicBezTo>
                      <a:pt x="4" y="4"/>
                      <a:pt x="6" y="7"/>
                      <a:pt x="4" y="11"/>
                    </a:cubicBezTo>
                    <a:cubicBezTo>
                      <a:pt x="4" y="12"/>
                      <a:pt x="5" y="12"/>
                      <a:pt x="5" y="11"/>
                    </a:cubicBezTo>
                    <a:cubicBezTo>
                      <a:pt x="8" y="7"/>
                      <a:pt x="6" y="3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3" name="Freeform 853"/>
              <p:cNvSpPr/>
              <p:nvPr/>
            </p:nvSpPr>
            <p:spPr bwMode="auto">
              <a:xfrm>
                <a:off x="373" y="3112"/>
                <a:ext cx="30" cy="24"/>
              </a:xfrm>
              <a:custGeom>
                <a:avLst/>
                <a:gdLst>
                  <a:gd name="T0" fmla="*/ 10 w 11"/>
                  <a:gd name="T1" fmla="*/ 0 h 9"/>
                  <a:gd name="T2" fmla="*/ 1 w 11"/>
                  <a:gd name="T3" fmla="*/ 3 h 9"/>
                  <a:gd name="T4" fmla="*/ 1 w 11"/>
                  <a:gd name="T5" fmla="*/ 4 h 9"/>
                  <a:gd name="T6" fmla="*/ 5 w 11"/>
                  <a:gd name="T7" fmla="*/ 9 h 9"/>
                  <a:gd name="T8" fmla="*/ 6 w 11"/>
                  <a:gd name="T9" fmla="*/ 8 h 9"/>
                  <a:gd name="T10" fmla="*/ 2 w 11"/>
                  <a:gd name="T11" fmla="*/ 3 h 9"/>
                  <a:gd name="T12" fmla="*/ 2 w 11"/>
                  <a:gd name="T13" fmla="*/ 4 h 9"/>
                  <a:gd name="T14" fmla="*/ 10 w 11"/>
                  <a:gd name="T15" fmla="*/ 2 h 9"/>
                  <a:gd name="T16" fmla="*/ 10 w 11"/>
                  <a:gd name="T1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9">
                    <a:moveTo>
                      <a:pt x="10" y="0"/>
                    </a:moveTo>
                    <a:cubicBezTo>
                      <a:pt x="7" y="0"/>
                      <a:pt x="4" y="1"/>
                      <a:pt x="1" y="3"/>
                    </a:cubicBezTo>
                    <a:cubicBezTo>
                      <a:pt x="1" y="3"/>
                      <a:pt x="0" y="3"/>
                      <a:pt x="1" y="4"/>
                    </a:cubicBezTo>
                    <a:cubicBezTo>
                      <a:pt x="2" y="6"/>
                      <a:pt x="3" y="7"/>
                      <a:pt x="5" y="9"/>
                    </a:cubicBezTo>
                    <a:cubicBezTo>
                      <a:pt x="5" y="9"/>
                      <a:pt x="6" y="8"/>
                      <a:pt x="6" y="8"/>
                    </a:cubicBezTo>
                    <a:cubicBezTo>
                      <a:pt x="4" y="6"/>
                      <a:pt x="3" y="5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4" y="3"/>
                      <a:pt x="7" y="2"/>
                      <a:pt x="10" y="2"/>
                    </a:cubicBezTo>
                    <a:cubicBezTo>
                      <a:pt x="11" y="2"/>
                      <a:pt x="11" y="0"/>
                      <a:pt x="10" y="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4" name="Freeform 854"/>
              <p:cNvSpPr/>
              <p:nvPr/>
            </p:nvSpPr>
            <p:spPr bwMode="auto">
              <a:xfrm>
                <a:off x="440" y="3152"/>
                <a:ext cx="19" cy="35"/>
              </a:xfrm>
              <a:custGeom>
                <a:avLst/>
                <a:gdLst>
                  <a:gd name="T0" fmla="*/ 5 w 7"/>
                  <a:gd name="T1" fmla="*/ 1 h 13"/>
                  <a:gd name="T2" fmla="*/ 1 w 7"/>
                  <a:gd name="T3" fmla="*/ 12 h 13"/>
                  <a:gd name="T4" fmla="*/ 1 w 7"/>
                  <a:gd name="T5" fmla="*/ 13 h 13"/>
                  <a:gd name="T6" fmla="*/ 6 w 7"/>
                  <a:gd name="T7" fmla="*/ 1 h 13"/>
                  <a:gd name="T8" fmla="*/ 5 w 7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3">
                    <a:moveTo>
                      <a:pt x="5" y="1"/>
                    </a:moveTo>
                    <a:cubicBezTo>
                      <a:pt x="6" y="5"/>
                      <a:pt x="5" y="10"/>
                      <a:pt x="1" y="12"/>
                    </a:cubicBezTo>
                    <a:cubicBezTo>
                      <a:pt x="0" y="12"/>
                      <a:pt x="0" y="13"/>
                      <a:pt x="1" y="13"/>
                    </a:cubicBezTo>
                    <a:cubicBezTo>
                      <a:pt x="6" y="11"/>
                      <a:pt x="7" y="6"/>
                      <a:pt x="6" y="1"/>
                    </a:cubicBezTo>
                    <a:cubicBezTo>
                      <a:pt x="6" y="0"/>
                      <a:pt x="5" y="0"/>
                      <a:pt x="5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5" name="Freeform 855"/>
              <p:cNvSpPr/>
              <p:nvPr/>
            </p:nvSpPr>
            <p:spPr bwMode="auto">
              <a:xfrm>
                <a:off x="3600" y="2395"/>
                <a:ext cx="64" cy="554"/>
              </a:xfrm>
              <a:custGeom>
                <a:avLst/>
                <a:gdLst>
                  <a:gd name="T0" fmla="*/ 10 w 24"/>
                  <a:gd name="T1" fmla="*/ 3 h 207"/>
                  <a:gd name="T2" fmla="*/ 0 w 24"/>
                  <a:gd name="T3" fmla="*/ 205 h 207"/>
                  <a:gd name="T4" fmla="*/ 3 w 24"/>
                  <a:gd name="T5" fmla="*/ 205 h 207"/>
                  <a:gd name="T6" fmla="*/ 13 w 24"/>
                  <a:gd name="T7" fmla="*/ 2 h 207"/>
                  <a:gd name="T8" fmla="*/ 10 w 24"/>
                  <a:gd name="T9" fmla="*/ 3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07">
                    <a:moveTo>
                      <a:pt x="10" y="3"/>
                    </a:moveTo>
                    <a:cubicBezTo>
                      <a:pt x="21" y="70"/>
                      <a:pt x="2" y="138"/>
                      <a:pt x="0" y="205"/>
                    </a:cubicBezTo>
                    <a:cubicBezTo>
                      <a:pt x="0" y="207"/>
                      <a:pt x="3" y="207"/>
                      <a:pt x="3" y="205"/>
                    </a:cubicBezTo>
                    <a:cubicBezTo>
                      <a:pt x="5" y="137"/>
                      <a:pt x="24" y="69"/>
                      <a:pt x="13" y="2"/>
                    </a:cubicBezTo>
                    <a:cubicBezTo>
                      <a:pt x="12" y="0"/>
                      <a:pt x="10" y="1"/>
                      <a:pt x="10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6" name="Freeform 856"/>
              <p:cNvSpPr/>
              <p:nvPr/>
            </p:nvSpPr>
            <p:spPr bwMode="auto">
              <a:xfrm>
                <a:off x="3461" y="2871"/>
                <a:ext cx="760" cy="27"/>
              </a:xfrm>
              <a:custGeom>
                <a:avLst/>
                <a:gdLst>
                  <a:gd name="T0" fmla="*/ 2 w 285"/>
                  <a:gd name="T1" fmla="*/ 6 h 10"/>
                  <a:gd name="T2" fmla="*/ 283 w 285"/>
                  <a:gd name="T3" fmla="*/ 9 h 10"/>
                  <a:gd name="T4" fmla="*/ 283 w 285"/>
                  <a:gd name="T5" fmla="*/ 6 h 10"/>
                  <a:gd name="T6" fmla="*/ 2 w 285"/>
                  <a:gd name="T7" fmla="*/ 3 h 10"/>
                  <a:gd name="T8" fmla="*/ 2 w 285"/>
                  <a:gd name="T9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5" h="10">
                    <a:moveTo>
                      <a:pt x="2" y="6"/>
                    </a:moveTo>
                    <a:cubicBezTo>
                      <a:pt x="96" y="6"/>
                      <a:pt x="190" y="3"/>
                      <a:pt x="283" y="9"/>
                    </a:cubicBezTo>
                    <a:cubicBezTo>
                      <a:pt x="285" y="10"/>
                      <a:pt x="285" y="7"/>
                      <a:pt x="283" y="6"/>
                    </a:cubicBezTo>
                    <a:cubicBezTo>
                      <a:pt x="190" y="0"/>
                      <a:pt x="96" y="3"/>
                      <a:pt x="2" y="3"/>
                    </a:cubicBezTo>
                    <a:cubicBezTo>
                      <a:pt x="0" y="3"/>
                      <a:pt x="0" y="6"/>
                      <a:pt x="2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7" name="Freeform 857"/>
              <p:cNvSpPr/>
              <p:nvPr/>
            </p:nvSpPr>
            <p:spPr bwMode="auto">
              <a:xfrm>
                <a:off x="3605" y="2805"/>
                <a:ext cx="110" cy="8"/>
              </a:xfrm>
              <a:custGeom>
                <a:avLst/>
                <a:gdLst>
                  <a:gd name="T0" fmla="*/ 1 w 41"/>
                  <a:gd name="T1" fmla="*/ 3 h 3"/>
                  <a:gd name="T2" fmla="*/ 39 w 41"/>
                  <a:gd name="T3" fmla="*/ 3 h 3"/>
                  <a:gd name="T4" fmla="*/ 39 w 41"/>
                  <a:gd name="T5" fmla="*/ 0 h 3"/>
                  <a:gd name="T6" fmla="*/ 1 w 41"/>
                  <a:gd name="T7" fmla="*/ 0 h 3"/>
                  <a:gd name="T8" fmla="*/ 1 w 41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3">
                    <a:moveTo>
                      <a:pt x="1" y="3"/>
                    </a:moveTo>
                    <a:cubicBezTo>
                      <a:pt x="14" y="3"/>
                      <a:pt x="27" y="3"/>
                      <a:pt x="39" y="3"/>
                    </a:cubicBezTo>
                    <a:cubicBezTo>
                      <a:pt x="41" y="3"/>
                      <a:pt x="41" y="0"/>
                      <a:pt x="39" y="0"/>
                    </a:cubicBezTo>
                    <a:cubicBezTo>
                      <a:pt x="27" y="0"/>
                      <a:pt x="14" y="0"/>
                      <a:pt x="1" y="0"/>
                    </a:cubicBezTo>
                    <a:cubicBezTo>
                      <a:pt x="0" y="0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8" name="Freeform 858"/>
              <p:cNvSpPr/>
              <p:nvPr/>
            </p:nvSpPr>
            <p:spPr bwMode="auto">
              <a:xfrm>
                <a:off x="3696" y="2807"/>
                <a:ext cx="27" cy="75"/>
              </a:xfrm>
              <a:custGeom>
                <a:avLst/>
                <a:gdLst>
                  <a:gd name="T0" fmla="*/ 1 w 10"/>
                  <a:gd name="T1" fmla="*/ 3 h 28"/>
                  <a:gd name="T2" fmla="*/ 6 w 10"/>
                  <a:gd name="T3" fmla="*/ 25 h 28"/>
                  <a:gd name="T4" fmla="*/ 8 w 10"/>
                  <a:gd name="T5" fmla="*/ 26 h 28"/>
                  <a:gd name="T6" fmla="*/ 4 w 10"/>
                  <a:gd name="T7" fmla="*/ 1 h 28"/>
                  <a:gd name="T8" fmla="*/ 1 w 10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28">
                    <a:moveTo>
                      <a:pt x="1" y="3"/>
                    </a:moveTo>
                    <a:cubicBezTo>
                      <a:pt x="6" y="9"/>
                      <a:pt x="7" y="17"/>
                      <a:pt x="6" y="25"/>
                    </a:cubicBezTo>
                    <a:cubicBezTo>
                      <a:pt x="5" y="27"/>
                      <a:pt x="8" y="28"/>
                      <a:pt x="8" y="26"/>
                    </a:cubicBezTo>
                    <a:cubicBezTo>
                      <a:pt x="10" y="17"/>
                      <a:pt x="9" y="8"/>
                      <a:pt x="4" y="1"/>
                    </a:cubicBezTo>
                    <a:cubicBezTo>
                      <a:pt x="2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9" name="Freeform 859"/>
              <p:cNvSpPr/>
              <p:nvPr/>
            </p:nvSpPr>
            <p:spPr bwMode="auto">
              <a:xfrm>
                <a:off x="3616" y="2395"/>
                <a:ext cx="661" cy="509"/>
              </a:xfrm>
              <a:custGeom>
                <a:avLst/>
                <a:gdLst>
                  <a:gd name="T0" fmla="*/ 1 w 248"/>
                  <a:gd name="T1" fmla="*/ 3 h 190"/>
                  <a:gd name="T2" fmla="*/ 127 w 248"/>
                  <a:gd name="T3" fmla="*/ 91 h 190"/>
                  <a:gd name="T4" fmla="*/ 194 w 248"/>
                  <a:gd name="T5" fmla="*/ 140 h 190"/>
                  <a:gd name="T6" fmla="*/ 245 w 248"/>
                  <a:gd name="T7" fmla="*/ 189 h 190"/>
                  <a:gd name="T8" fmla="*/ 246 w 248"/>
                  <a:gd name="T9" fmla="*/ 186 h 190"/>
                  <a:gd name="T10" fmla="*/ 210 w 248"/>
                  <a:gd name="T11" fmla="*/ 183 h 190"/>
                  <a:gd name="T12" fmla="*/ 209 w 248"/>
                  <a:gd name="T13" fmla="*/ 186 h 190"/>
                  <a:gd name="T14" fmla="*/ 246 w 248"/>
                  <a:gd name="T15" fmla="*/ 189 h 190"/>
                  <a:gd name="T16" fmla="*/ 247 w 248"/>
                  <a:gd name="T17" fmla="*/ 186 h 190"/>
                  <a:gd name="T18" fmla="*/ 193 w 248"/>
                  <a:gd name="T19" fmla="*/ 135 h 190"/>
                  <a:gd name="T20" fmla="*/ 136 w 248"/>
                  <a:gd name="T21" fmla="*/ 93 h 190"/>
                  <a:gd name="T22" fmla="*/ 3 w 248"/>
                  <a:gd name="T23" fmla="*/ 1 h 190"/>
                  <a:gd name="T24" fmla="*/ 1 w 248"/>
                  <a:gd name="T25" fmla="*/ 3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8" h="190">
                    <a:moveTo>
                      <a:pt x="1" y="3"/>
                    </a:moveTo>
                    <a:cubicBezTo>
                      <a:pt x="41" y="36"/>
                      <a:pt x="85" y="62"/>
                      <a:pt x="127" y="91"/>
                    </a:cubicBezTo>
                    <a:cubicBezTo>
                      <a:pt x="150" y="106"/>
                      <a:pt x="173" y="122"/>
                      <a:pt x="194" y="140"/>
                    </a:cubicBezTo>
                    <a:cubicBezTo>
                      <a:pt x="211" y="156"/>
                      <a:pt x="226" y="175"/>
                      <a:pt x="245" y="189"/>
                    </a:cubicBezTo>
                    <a:cubicBezTo>
                      <a:pt x="246" y="188"/>
                      <a:pt x="246" y="187"/>
                      <a:pt x="246" y="186"/>
                    </a:cubicBezTo>
                    <a:cubicBezTo>
                      <a:pt x="234" y="187"/>
                      <a:pt x="222" y="185"/>
                      <a:pt x="210" y="183"/>
                    </a:cubicBezTo>
                    <a:cubicBezTo>
                      <a:pt x="208" y="183"/>
                      <a:pt x="207" y="186"/>
                      <a:pt x="209" y="186"/>
                    </a:cubicBezTo>
                    <a:cubicBezTo>
                      <a:pt x="222" y="187"/>
                      <a:pt x="234" y="190"/>
                      <a:pt x="246" y="189"/>
                    </a:cubicBezTo>
                    <a:cubicBezTo>
                      <a:pt x="248" y="189"/>
                      <a:pt x="248" y="187"/>
                      <a:pt x="247" y="186"/>
                    </a:cubicBezTo>
                    <a:cubicBezTo>
                      <a:pt x="227" y="171"/>
                      <a:pt x="211" y="152"/>
                      <a:pt x="193" y="135"/>
                    </a:cubicBezTo>
                    <a:cubicBezTo>
                      <a:pt x="175" y="119"/>
                      <a:pt x="155" y="106"/>
                      <a:pt x="136" y="93"/>
                    </a:cubicBezTo>
                    <a:cubicBezTo>
                      <a:pt x="91" y="63"/>
                      <a:pt x="45" y="35"/>
                      <a:pt x="3" y="1"/>
                    </a:cubicBezTo>
                    <a:cubicBezTo>
                      <a:pt x="2" y="0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0" name="Freeform 860"/>
              <p:cNvSpPr/>
              <p:nvPr/>
            </p:nvSpPr>
            <p:spPr bwMode="auto">
              <a:xfrm>
                <a:off x="3501" y="2585"/>
                <a:ext cx="72" cy="67"/>
              </a:xfrm>
              <a:custGeom>
                <a:avLst/>
                <a:gdLst>
                  <a:gd name="T0" fmla="*/ 1 w 27"/>
                  <a:gd name="T1" fmla="*/ 4 h 25"/>
                  <a:gd name="T2" fmla="*/ 24 w 27"/>
                  <a:gd name="T3" fmla="*/ 24 h 25"/>
                  <a:gd name="T4" fmla="*/ 26 w 27"/>
                  <a:gd name="T5" fmla="*/ 22 h 25"/>
                  <a:gd name="T6" fmla="*/ 3 w 27"/>
                  <a:gd name="T7" fmla="*/ 1 h 25"/>
                  <a:gd name="T8" fmla="*/ 1 w 27"/>
                  <a:gd name="T9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5">
                    <a:moveTo>
                      <a:pt x="1" y="4"/>
                    </a:moveTo>
                    <a:cubicBezTo>
                      <a:pt x="9" y="10"/>
                      <a:pt x="16" y="17"/>
                      <a:pt x="24" y="24"/>
                    </a:cubicBezTo>
                    <a:cubicBezTo>
                      <a:pt x="25" y="25"/>
                      <a:pt x="27" y="23"/>
                      <a:pt x="26" y="22"/>
                    </a:cubicBezTo>
                    <a:cubicBezTo>
                      <a:pt x="18" y="15"/>
                      <a:pt x="11" y="8"/>
                      <a:pt x="3" y="1"/>
                    </a:cubicBezTo>
                    <a:cubicBezTo>
                      <a:pt x="2" y="0"/>
                      <a:pt x="0" y="2"/>
                      <a:pt x="1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1" name="Freeform 861"/>
              <p:cNvSpPr/>
              <p:nvPr/>
            </p:nvSpPr>
            <p:spPr bwMode="auto">
              <a:xfrm>
                <a:off x="3499" y="2577"/>
                <a:ext cx="74" cy="64"/>
              </a:xfrm>
              <a:custGeom>
                <a:avLst/>
                <a:gdLst>
                  <a:gd name="T0" fmla="*/ 25 w 28"/>
                  <a:gd name="T1" fmla="*/ 1 h 24"/>
                  <a:gd name="T2" fmla="*/ 1 w 28"/>
                  <a:gd name="T3" fmla="*/ 21 h 24"/>
                  <a:gd name="T4" fmla="*/ 3 w 28"/>
                  <a:gd name="T5" fmla="*/ 22 h 24"/>
                  <a:gd name="T6" fmla="*/ 26 w 28"/>
                  <a:gd name="T7" fmla="*/ 4 h 24"/>
                  <a:gd name="T8" fmla="*/ 25 w 28"/>
                  <a:gd name="T9" fmla="*/ 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4">
                    <a:moveTo>
                      <a:pt x="25" y="1"/>
                    </a:moveTo>
                    <a:cubicBezTo>
                      <a:pt x="16" y="7"/>
                      <a:pt x="6" y="12"/>
                      <a:pt x="1" y="21"/>
                    </a:cubicBezTo>
                    <a:cubicBezTo>
                      <a:pt x="0" y="22"/>
                      <a:pt x="2" y="24"/>
                      <a:pt x="3" y="22"/>
                    </a:cubicBezTo>
                    <a:cubicBezTo>
                      <a:pt x="9" y="14"/>
                      <a:pt x="18" y="9"/>
                      <a:pt x="26" y="4"/>
                    </a:cubicBezTo>
                    <a:cubicBezTo>
                      <a:pt x="28" y="3"/>
                      <a:pt x="26" y="0"/>
                      <a:pt x="25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2" name="Freeform 862"/>
              <p:cNvSpPr/>
              <p:nvPr/>
            </p:nvSpPr>
            <p:spPr bwMode="auto">
              <a:xfrm>
                <a:off x="3840" y="2938"/>
                <a:ext cx="59" cy="81"/>
              </a:xfrm>
              <a:custGeom>
                <a:avLst/>
                <a:gdLst>
                  <a:gd name="T0" fmla="*/ 2 w 22"/>
                  <a:gd name="T1" fmla="*/ 3 h 30"/>
                  <a:gd name="T2" fmla="*/ 12 w 22"/>
                  <a:gd name="T3" fmla="*/ 9 h 30"/>
                  <a:gd name="T4" fmla="*/ 21 w 22"/>
                  <a:gd name="T5" fmla="*/ 5 h 30"/>
                  <a:gd name="T6" fmla="*/ 18 w 22"/>
                  <a:gd name="T7" fmla="*/ 3 h 30"/>
                  <a:gd name="T8" fmla="*/ 4 w 22"/>
                  <a:gd name="T9" fmla="*/ 27 h 30"/>
                  <a:gd name="T10" fmla="*/ 7 w 22"/>
                  <a:gd name="T11" fmla="*/ 28 h 30"/>
                  <a:gd name="T12" fmla="*/ 21 w 22"/>
                  <a:gd name="T13" fmla="*/ 4 h 30"/>
                  <a:gd name="T14" fmla="*/ 18 w 22"/>
                  <a:gd name="T15" fmla="*/ 2 h 30"/>
                  <a:gd name="T16" fmla="*/ 10 w 22"/>
                  <a:gd name="T17" fmla="*/ 4 h 30"/>
                  <a:gd name="T18" fmla="*/ 3 w 22"/>
                  <a:gd name="T19" fmla="*/ 0 h 30"/>
                  <a:gd name="T20" fmla="*/ 2 w 22"/>
                  <a:gd name="T21" fmla="*/ 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" h="30">
                    <a:moveTo>
                      <a:pt x="2" y="3"/>
                    </a:moveTo>
                    <a:cubicBezTo>
                      <a:pt x="6" y="4"/>
                      <a:pt x="8" y="8"/>
                      <a:pt x="12" y="9"/>
                    </a:cubicBezTo>
                    <a:cubicBezTo>
                      <a:pt x="15" y="10"/>
                      <a:pt x="18" y="7"/>
                      <a:pt x="21" y="5"/>
                    </a:cubicBezTo>
                    <a:cubicBezTo>
                      <a:pt x="20" y="4"/>
                      <a:pt x="19" y="3"/>
                      <a:pt x="18" y="3"/>
                    </a:cubicBezTo>
                    <a:cubicBezTo>
                      <a:pt x="13" y="11"/>
                      <a:pt x="9" y="19"/>
                      <a:pt x="4" y="27"/>
                    </a:cubicBezTo>
                    <a:cubicBezTo>
                      <a:pt x="3" y="28"/>
                      <a:pt x="6" y="30"/>
                      <a:pt x="7" y="28"/>
                    </a:cubicBezTo>
                    <a:cubicBezTo>
                      <a:pt x="11" y="20"/>
                      <a:pt x="16" y="12"/>
                      <a:pt x="21" y="4"/>
                    </a:cubicBezTo>
                    <a:cubicBezTo>
                      <a:pt x="22" y="3"/>
                      <a:pt x="20" y="1"/>
                      <a:pt x="18" y="2"/>
                    </a:cubicBezTo>
                    <a:cubicBezTo>
                      <a:pt x="16" y="6"/>
                      <a:pt x="13" y="7"/>
                      <a:pt x="10" y="4"/>
                    </a:cubicBezTo>
                    <a:cubicBezTo>
                      <a:pt x="7" y="3"/>
                      <a:pt x="5" y="1"/>
                      <a:pt x="3" y="0"/>
                    </a:cubicBezTo>
                    <a:cubicBezTo>
                      <a:pt x="1" y="0"/>
                      <a:pt x="0" y="3"/>
                      <a:pt x="2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3" name="Freeform 863"/>
              <p:cNvSpPr/>
              <p:nvPr/>
            </p:nvSpPr>
            <p:spPr bwMode="auto">
              <a:xfrm>
                <a:off x="2171" y="1349"/>
                <a:ext cx="325" cy="1038"/>
              </a:xfrm>
              <a:custGeom>
                <a:avLst/>
                <a:gdLst>
                  <a:gd name="T0" fmla="*/ 55 w 122"/>
                  <a:gd name="T1" fmla="*/ 0 h 388"/>
                  <a:gd name="T2" fmla="*/ 22 w 122"/>
                  <a:gd name="T3" fmla="*/ 52 h 388"/>
                  <a:gd name="T4" fmla="*/ 64 w 122"/>
                  <a:gd name="T5" fmla="*/ 96 h 388"/>
                  <a:gd name="T6" fmla="*/ 108 w 122"/>
                  <a:gd name="T7" fmla="*/ 140 h 388"/>
                  <a:gd name="T8" fmla="*/ 62 w 122"/>
                  <a:gd name="T9" fmla="*/ 189 h 388"/>
                  <a:gd name="T10" fmla="*/ 7 w 122"/>
                  <a:gd name="T11" fmla="*/ 226 h 388"/>
                  <a:gd name="T12" fmla="*/ 15 w 122"/>
                  <a:gd name="T13" fmla="*/ 280 h 388"/>
                  <a:gd name="T14" fmla="*/ 64 w 122"/>
                  <a:gd name="T15" fmla="*/ 302 h 388"/>
                  <a:gd name="T16" fmla="*/ 108 w 122"/>
                  <a:gd name="T17" fmla="*/ 327 h 388"/>
                  <a:gd name="T18" fmla="*/ 102 w 122"/>
                  <a:gd name="T19" fmla="*/ 362 h 388"/>
                  <a:gd name="T20" fmla="*/ 56 w 122"/>
                  <a:gd name="T21" fmla="*/ 381 h 388"/>
                  <a:gd name="T22" fmla="*/ 58 w 122"/>
                  <a:gd name="T23" fmla="*/ 387 h 388"/>
                  <a:gd name="T24" fmla="*/ 119 w 122"/>
                  <a:gd name="T25" fmla="*/ 349 h 388"/>
                  <a:gd name="T26" fmla="*/ 96 w 122"/>
                  <a:gd name="T27" fmla="*/ 307 h 388"/>
                  <a:gd name="T28" fmla="*/ 44 w 122"/>
                  <a:gd name="T29" fmla="*/ 288 h 388"/>
                  <a:gd name="T30" fmla="*/ 10 w 122"/>
                  <a:gd name="T31" fmla="*/ 253 h 388"/>
                  <a:gd name="T32" fmla="*/ 108 w 122"/>
                  <a:gd name="T33" fmla="*/ 166 h 388"/>
                  <a:gd name="T34" fmla="*/ 98 w 122"/>
                  <a:gd name="T35" fmla="*/ 111 h 388"/>
                  <a:gd name="T36" fmla="*/ 44 w 122"/>
                  <a:gd name="T37" fmla="*/ 74 h 388"/>
                  <a:gd name="T38" fmla="*/ 28 w 122"/>
                  <a:gd name="T39" fmla="*/ 39 h 388"/>
                  <a:gd name="T40" fmla="*/ 55 w 122"/>
                  <a:gd name="T41" fmla="*/ 7 h 388"/>
                  <a:gd name="T42" fmla="*/ 55 w 122"/>
                  <a:gd name="T43" fmla="*/ 0 h 3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22" h="388">
                    <a:moveTo>
                      <a:pt x="55" y="0"/>
                    </a:moveTo>
                    <a:cubicBezTo>
                      <a:pt x="29" y="1"/>
                      <a:pt x="18" y="29"/>
                      <a:pt x="22" y="52"/>
                    </a:cubicBezTo>
                    <a:cubicBezTo>
                      <a:pt x="27" y="74"/>
                      <a:pt x="47" y="85"/>
                      <a:pt x="64" y="96"/>
                    </a:cubicBezTo>
                    <a:cubicBezTo>
                      <a:pt x="81" y="106"/>
                      <a:pt x="105" y="118"/>
                      <a:pt x="108" y="140"/>
                    </a:cubicBezTo>
                    <a:cubicBezTo>
                      <a:pt x="111" y="168"/>
                      <a:pt x="84" y="181"/>
                      <a:pt x="62" y="189"/>
                    </a:cubicBezTo>
                    <a:cubicBezTo>
                      <a:pt x="42" y="197"/>
                      <a:pt x="16" y="204"/>
                      <a:pt x="7" y="226"/>
                    </a:cubicBezTo>
                    <a:cubicBezTo>
                      <a:pt x="0" y="244"/>
                      <a:pt x="1" y="266"/>
                      <a:pt x="15" y="280"/>
                    </a:cubicBezTo>
                    <a:cubicBezTo>
                      <a:pt x="28" y="292"/>
                      <a:pt x="47" y="297"/>
                      <a:pt x="64" y="302"/>
                    </a:cubicBezTo>
                    <a:cubicBezTo>
                      <a:pt x="79" y="307"/>
                      <a:pt x="99" y="312"/>
                      <a:pt x="108" y="327"/>
                    </a:cubicBezTo>
                    <a:cubicBezTo>
                      <a:pt x="115" y="339"/>
                      <a:pt x="113" y="353"/>
                      <a:pt x="102" y="362"/>
                    </a:cubicBezTo>
                    <a:cubicBezTo>
                      <a:pt x="90" y="373"/>
                      <a:pt x="71" y="376"/>
                      <a:pt x="56" y="381"/>
                    </a:cubicBezTo>
                    <a:cubicBezTo>
                      <a:pt x="52" y="382"/>
                      <a:pt x="54" y="388"/>
                      <a:pt x="58" y="387"/>
                    </a:cubicBezTo>
                    <a:cubicBezTo>
                      <a:pt x="80" y="381"/>
                      <a:pt x="113" y="375"/>
                      <a:pt x="119" y="349"/>
                    </a:cubicBezTo>
                    <a:cubicBezTo>
                      <a:pt x="122" y="331"/>
                      <a:pt x="111" y="316"/>
                      <a:pt x="96" y="307"/>
                    </a:cubicBezTo>
                    <a:cubicBezTo>
                      <a:pt x="80" y="298"/>
                      <a:pt x="61" y="295"/>
                      <a:pt x="44" y="288"/>
                    </a:cubicBezTo>
                    <a:cubicBezTo>
                      <a:pt x="27" y="282"/>
                      <a:pt x="11" y="272"/>
                      <a:pt x="10" y="253"/>
                    </a:cubicBezTo>
                    <a:cubicBezTo>
                      <a:pt x="5" y="193"/>
                      <a:pt x="86" y="207"/>
                      <a:pt x="108" y="166"/>
                    </a:cubicBezTo>
                    <a:cubicBezTo>
                      <a:pt x="120" y="146"/>
                      <a:pt x="115" y="125"/>
                      <a:pt x="98" y="111"/>
                    </a:cubicBezTo>
                    <a:cubicBezTo>
                      <a:pt x="82" y="96"/>
                      <a:pt x="60" y="88"/>
                      <a:pt x="44" y="74"/>
                    </a:cubicBezTo>
                    <a:cubicBezTo>
                      <a:pt x="33" y="65"/>
                      <a:pt x="28" y="53"/>
                      <a:pt x="28" y="39"/>
                    </a:cubicBezTo>
                    <a:cubicBezTo>
                      <a:pt x="29" y="23"/>
                      <a:pt x="38" y="8"/>
                      <a:pt x="55" y="7"/>
                    </a:cubicBezTo>
                    <a:cubicBezTo>
                      <a:pt x="60" y="7"/>
                      <a:pt x="60" y="0"/>
                      <a:pt x="55" y="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4" name="Freeform 864"/>
              <p:cNvSpPr/>
              <p:nvPr/>
            </p:nvSpPr>
            <p:spPr bwMode="auto">
              <a:xfrm>
                <a:off x="2056" y="1344"/>
                <a:ext cx="475" cy="1017"/>
              </a:xfrm>
              <a:custGeom>
                <a:avLst/>
                <a:gdLst>
                  <a:gd name="T0" fmla="*/ 163 w 178"/>
                  <a:gd name="T1" fmla="*/ 6 h 380"/>
                  <a:gd name="T2" fmla="*/ 164 w 178"/>
                  <a:gd name="T3" fmla="*/ 50 h 380"/>
                  <a:gd name="T4" fmla="*/ 120 w 178"/>
                  <a:gd name="T5" fmla="*/ 85 h 380"/>
                  <a:gd name="T6" fmla="*/ 68 w 178"/>
                  <a:gd name="T7" fmla="*/ 112 h 380"/>
                  <a:gd name="T8" fmla="*/ 45 w 178"/>
                  <a:gd name="T9" fmla="*/ 139 h 380"/>
                  <a:gd name="T10" fmla="*/ 85 w 178"/>
                  <a:gd name="T11" fmla="*/ 186 h 380"/>
                  <a:gd name="T12" fmla="*/ 150 w 178"/>
                  <a:gd name="T13" fmla="*/ 219 h 380"/>
                  <a:gd name="T14" fmla="*/ 168 w 178"/>
                  <a:gd name="T15" fmla="*/ 241 h 380"/>
                  <a:gd name="T16" fmla="*/ 152 w 178"/>
                  <a:gd name="T17" fmla="*/ 268 h 380"/>
                  <a:gd name="T18" fmla="*/ 92 w 178"/>
                  <a:gd name="T19" fmla="*/ 294 h 380"/>
                  <a:gd name="T20" fmla="*/ 42 w 178"/>
                  <a:gd name="T21" fmla="*/ 328 h 380"/>
                  <a:gd name="T22" fmla="*/ 33 w 178"/>
                  <a:gd name="T23" fmla="*/ 351 h 380"/>
                  <a:gd name="T24" fmla="*/ 49 w 178"/>
                  <a:gd name="T25" fmla="*/ 377 h 380"/>
                  <a:gd name="T26" fmla="*/ 54 w 178"/>
                  <a:gd name="T27" fmla="*/ 372 h 380"/>
                  <a:gd name="T28" fmla="*/ 149 w 178"/>
                  <a:gd name="T29" fmla="*/ 278 h 380"/>
                  <a:gd name="T30" fmla="*/ 174 w 178"/>
                  <a:gd name="T31" fmla="*/ 252 h 380"/>
                  <a:gd name="T32" fmla="*/ 165 w 178"/>
                  <a:gd name="T33" fmla="*/ 222 h 380"/>
                  <a:gd name="T34" fmla="*/ 132 w 178"/>
                  <a:gd name="T35" fmla="*/ 202 h 380"/>
                  <a:gd name="T36" fmla="*/ 102 w 178"/>
                  <a:gd name="T37" fmla="*/ 187 h 380"/>
                  <a:gd name="T38" fmla="*/ 56 w 178"/>
                  <a:gd name="T39" fmla="*/ 154 h 380"/>
                  <a:gd name="T40" fmla="*/ 88 w 178"/>
                  <a:gd name="T41" fmla="*/ 109 h 380"/>
                  <a:gd name="T42" fmla="*/ 162 w 178"/>
                  <a:gd name="T43" fmla="*/ 64 h 380"/>
                  <a:gd name="T44" fmla="*/ 176 w 178"/>
                  <a:gd name="T45" fmla="*/ 38 h 380"/>
                  <a:gd name="T46" fmla="*/ 170 w 178"/>
                  <a:gd name="T47" fmla="*/ 4 h 380"/>
                  <a:gd name="T48" fmla="*/ 163 w 178"/>
                  <a:gd name="T49" fmla="*/ 6 h 3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78" h="380">
                    <a:moveTo>
                      <a:pt x="163" y="6"/>
                    </a:moveTo>
                    <a:cubicBezTo>
                      <a:pt x="168" y="21"/>
                      <a:pt x="172" y="36"/>
                      <a:pt x="164" y="50"/>
                    </a:cubicBezTo>
                    <a:cubicBezTo>
                      <a:pt x="154" y="66"/>
                      <a:pt x="136" y="76"/>
                      <a:pt x="120" y="85"/>
                    </a:cubicBezTo>
                    <a:cubicBezTo>
                      <a:pt x="103" y="95"/>
                      <a:pt x="85" y="102"/>
                      <a:pt x="68" y="112"/>
                    </a:cubicBezTo>
                    <a:cubicBezTo>
                      <a:pt x="58" y="118"/>
                      <a:pt x="47" y="127"/>
                      <a:pt x="45" y="139"/>
                    </a:cubicBezTo>
                    <a:cubicBezTo>
                      <a:pt x="42" y="161"/>
                      <a:pt x="69" y="177"/>
                      <a:pt x="85" y="186"/>
                    </a:cubicBezTo>
                    <a:cubicBezTo>
                      <a:pt x="106" y="198"/>
                      <a:pt x="129" y="206"/>
                      <a:pt x="150" y="219"/>
                    </a:cubicBezTo>
                    <a:cubicBezTo>
                      <a:pt x="158" y="224"/>
                      <a:pt x="166" y="231"/>
                      <a:pt x="168" y="241"/>
                    </a:cubicBezTo>
                    <a:cubicBezTo>
                      <a:pt x="170" y="252"/>
                      <a:pt x="161" y="262"/>
                      <a:pt x="152" y="268"/>
                    </a:cubicBezTo>
                    <a:cubicBezTo>
                      <a:pt x="134" y="280"/>
                      <a:pt x="112" y="285"/>
                      <a:pt x="92" y="294"/>
                    </a:cubicBezTo>
                    <a:cubicBezTo>
                      <a:pt x="74" y="302"/>
                      <a:pt x="55" y="312"/>
                      <a:pt x="42" y="328"/>
                    </a:cubicBezTo>
                    <a:cubicBezTo>
                      <a:pt x="36" y="334"/>
                      <a:pt x="32" y="342"/>
                      <a:pt x="33" y="351"/>
                    </a:cubicBezTo>
                    <a:cubicBezTo>
                      <a:pt x="34" y="362"/>
                      <a:pt x="41" y="371"/>
                      <a:pt x="49" y="377"/>
                    </a:cubicBezTo>
                    <a:cubicBezTo>
                      <a:pt x="53" y="380"/>
                      <a:pt x="58" y="375"/>
                      <a:pt x="54" y="372"/>
                    </a:cubicBezTo>
                    <a:cubicBezTo>
                      <a:pt x="0" y="326"/>
                      <a:pt x="122" y="292"/>
                      <a:pt x="149" y="278"/>
                    </a:cubicBezTo>
                    <a:cubicBezTo>
                      <a:pt x="160" y="272"/>
                      <a:pt x="169" y="264"/>
                      <a:pt x="174" y="252"/>
                    </a:cubicBezTo>
                    <a:cubicBezTo>
                      <a:pt x="178" y="241"/>
                      <a:pt x="173" y="230"/>
                      <a:pt x="165" y="222"/>
                    </a:cubicBezTo>
                    <a:cubicBezTo>
                      <a:pt x="156" y="213"/>
                      <a:pt x="143" y="207"/>
                      <a:pt x="132" y="202"/>
                    </a:cubicBezTo>
                    <a:cubicBezTo>
                      <a:pt x="122" y="197"/>
                      <a:pt x="112" y="192"/>
                      <a:pt x="102" y="187"/>
                    </a:cubicBezTo>
                    <a:cubicBezTo>
                      <a:pt x="86" y="179"/>
                      <a:pt x="67" y="169"/>
                      <a:pt x="56" y="154"/>
                    </a:cubicBezTo>
                    <a:cubicBezTo>
                      <a:pt x="41" y="132"/>
                      <a:pt x="72" y="117"/>
                      <a:pt x="88" y="109"/>
                    </a:cubicBezTo>
                    <a:cubicBezTo>
                      <a:pt x="113" y="96"/>
                      <a:pt x="141" y="85"/>
                      <a:pt x="162" y="64"/>
                    </a:cubicBezTo>
                    <a:cubicBezTo>
                      <a:pt x="169" y="57"/>
                      <a:pt x="174" y="48"/>
                      <a:pt x="176" y="38"/>
                    </a:cubicBezTo>
                    <a:cubicBezTo>
                      <a:pt x="177" y="27"/>
                      <a:pt x="174" y="15"/>
                      <a:pt x="170" y="4"/>
                    </a:cubicBezTo>
                    <a:cubicBezTo>
                      <a:pt x="168" y="0"/>
                      <a:pt x="161" y="2"/>
                      <a:pt x="163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5" name="Freeform 865"/>
              <p:cNvSpPr/>
              <p:nvPr/>
            </p:nvSpPr>
            <p:spPr bwMode="auto">
              <a:xfrm>
                <a:off x="2240" y="1403"/>
                <a:ext cx="293" cy="32"/>
              </a:xfrm>
              <a:custGeom>
                <a:avLst/>
                <a:gdLst>
                  <a:gd name="T0" fmla="*/ 4 w 110"/>
                  <a:gd name="T1" fmla="*/ 7 h 12"/>
                  <a:gd name="T2" fmla="*/ 106 w 110"/>
                  <a:gd name="T3" fmla="*/ 10 h 12"/>
                  <a:gd name="T4" fmla="*/ 106 w 110"/>
                  <a:gd name="T5" fmla="*/ 3 h 12"/>
                  <a:gd name="T6" fmla="*/ 4 w 110"/>
                  <a:gd name="T7" fmla="*/ 0 h 12"/>
                  <a:gd name="T8" fmla="*/ 4 w 110"/>
                  <a:gd name="T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12">
                    <a:moveTo>
                      <a:pt x="4" y="7"/>
                    </a:moveTo>
                    <a:cubicBezTo>
                      <a:pt x="38" y="12"/>
                      <a:pt x="72" y="10"/>
                      <a:pt x="106" y="10"/>
                    </a:cubicBezTo>
                    <a:cubicBezTo>
                      <a:pt x="110" y="10"/>
                      <a:pt x="110" y="3"/>
                      <a:pt x="106" y="3"/>
                    </a:cubicBezTo>
                    <a:cubicBezTo>
                      <a:pt x="72" y="3"/>
                      <a:pt x="38" y="5"/>
                      <a:pt x="4" y="0"/>
                    </a:cubicBezTo>
                    <a:cubicBezTo>
                      <a:pt x="0" y="0"/>
                      <a:pt x="0" y="7"/>
                      <a:pt x="4" y="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6" name="Freeform 866"/>
              <p:cNvSpPr/>
              <p:nvPr/>
            </p:nvSpPr>
            <p:spPr bwMode="auto">
              <a:xfrm>
                <a:off x="2221" y="1443"/>
                <a:ext cx="291" cy="32"/>
              </a:xfrm>
              <a:custGeom>
                <a:avLst/>
                <a:gdLst>
                  <a:gd name="T0" fmla="*/ 5 w 109"/>
                  <a:gd name="T1" fmla="*/ 7 h 12"/>
                  <a:gd name="T2" fmla="*/ 104 w 109"/>
                  <a:gd name="T3" fmla="*/ 11 h 12"/>
                  <a:gd name="T4" fmla="*/ 104 w 109"/>
                  <a:gd name="T5" fmla="*/ 4 h 12"/>
                  <a:gd name="T6" fmla="*/ 5 w 109"/>
                  <a:gd name="T7" fmla="*/ 0 h 12"/>
                  <a:gd name="T8" fmla="*/ 5 w 109"/>
                  <a:gd name="T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" h="12">
                    <a:moveTo>
                      <a:pt x="5" y="7"/>
                    </a:moveTo>
                    <a:cubicBezTo>
                      <a:pt x="38" y="10"/>
                      <a:pt x="71" y="12"/>
                      <a:pt x="104" y="11"/>
                    </a:cubicBezTo>
                    <a:cubicBezTo>
                      <a:pt x="109" y="11"/>
                      <a:pt x="109" y="4"/>
                      <a:pt x="104" y="4"/>
                    </a:cubicBezTo>
                    <a:cubicBezTo>
                      <a:pt x="71" y="5"/>
                      <a:pt x="38" y="3"/>
                      <a:pt x="5" y="0"/>
                    </a:cubicBezTo>
                    <a:cubicBezTo>
                      <a:pt x="0" y="0"/>
                      <a:pt x="0" y="7"/>
                      <a:pt x="5" y="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7" name="Freeform 867"/>
              <p:cNvSpPr/>
              <p:nvPr/>
            </p:nvSpPr>
            <p:spPr bwMode="auto">
              <a:xfrm>
                <a:off x="2235" y="1491"/>
                <a:ext cx="258" cy="24"/>
              </a:xfrm>
              <a:custGeom>
                <a:avLst/>
                <a:gdLst>
                  <a:gd name="T0" fmla="*/ 4 w 97"/>
                  <a:gd name="T1" fmla="*/ 7 h 9"/>
                  <a:gd name="T2" fmla="*/ 93 w 97"/>
                  <a:gd name="T3" fmla="*/ 8 h 9"/>
                  <a:gd name="T4" fmla="*/ 93 w 97"/>
                  <a:gd name="T5" fmla="*/ 1 h 9"/>
                  <a:gd name="T6" fmla="*/ 4 w 97"/>
                  <a:gd name="T7" fmla="*/ 0 h 9"/>
                  <a:gd name="T8" fmla="*/ 4 w 97"/>
                  <a:gd name="T9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9">
                    <a:moveTo>
                      <a:pt x="4" y="7"/>
                    </a:moveTo>
                    <a:cubicBezTo>
                      <a:pt x="34" y="9"/>
                      <a:pt x="63" y="8"/>
                      <a:pt x="93" y="8"/>
                    </a:cubicBezTo>
                    <a:cubicBezTo>
                      <a:pt x="97" y="8"/>
                      <a:pt x="97" y="1"/>
                      <a:pt x="93" y="1"/>
                    </a:cubicBezTo>
                    <a:cubicBezTo>
                      <a:pt x="63" y="1"/>
                      <a:pt x="34" y="2"/>
                      <a:pt x="4" y="0"/>
                    </a:cubicBezTo>
                    <a:cubicBezTo>
                      <a:pt x="0" y="0"/>
                      <a:pt x="0" y="7"/>
                      <a:pt x="4" y="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8" name="Freeform 868"/>
              <p:cNvSpPr/>
              <p:nvPr/>
            </p:nvSpPr>
            <p:spPr bwMode="auto">
              <a:xfrm>
                <a:off x="2267" y="1529"/>
                <a:ext cx="154" cy="26"/>
              </a:xfrm>
              <a:custGeom>
                <a:avLst/>
                <a:gdLst>
                  <a:gd name="T0" fmla="*/ 4 w 58"/>
                  <a:gd name="T1" fmla="*/ 8 h 10"/>
                  <a:gd name="T2" fmla="*/ 54 w 58"/>
                  <a:gd name="T3" fmla="*/ 10 h 10"/>
                  <a:gd name="T4" fmla="*/ 54 w 58"/>
                  <a:gd name="T5" fmla="*/ 3 h 10"/>
                  <a:gd name="T6" fmla="*/ 4 w 58"/>
                  <a:gd name="T7" fmla="*/ 1 h 10"/>
                  <a:gd name="T8" fmla="*/ 4 w 58"/>
                  <a:gd name="T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10">
                    <a:moveTo>
                      <a:pt x="4" y="8"/>
                    </a:moveTo>
                    <a:cubicBezTo>
                      <a:pt x="21" y="9"/>
                      <a:pt x="37" y="10"/>
                      <a:pt x="54" y="10"/>
                    </a:cubicBezTo>
                    <a:cubicBezTo>
                      <a:pt x="58" y="10"/>
                      <a:pt x="58" y="3"/>
                      <a:pt x="54" y="3"/>
                    </a:cubicBezTo>
                    <a:cubicBezTo>
                      <a:pt x="37" y="3"/>
                      <a:pt x="21" y="2"/>
                      <a:pt x="4" y="1"/>
                    </a:cubicBezTo>
                    <a:cubicBezTo>
                      <a:pt x="0" y="0"/>
                      <a:pt x="0" y="7"/>
                      <a:pt x="4" y="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9" name="Freeform 869"/>
              <p:cNvSpPr/>
              <p:nvPr/>
            </p:nvSpPr>
            <p:spPr bwMode="auto">
              <a:xfrm>
                <a:off x="2245" y="1641"/>
                <a:ext cx="182" cy="27"/>
              </a:xfrm>
              <a:custGeom>
                <a:avLst/>
                <a:gdLst>
                  <a:gd name="T0" fmla="*/ 5 w 68"/>
                  <a:gd name="T1" fmla="*/ 8 h 10"/>
                  <a:gd name="T2" fmla="*/ 64 w 68"/>
                  <a:gd name="T3" fmla="*/ 7 h 10"/>
                  <a:gd name="T4" fmla="*/ 62 w 68"/>
                  <a:gd name="T5" fmla="*/ 1 h 10"/>
                  <a:gd name="T6" fmla="*/ 5 w 68"/>
                  <a:gd name="T7" fmla="*/ 1 h 10"/>
                  <a:gd name="T8" fmla="*/ 5 w 68"/>
                  <a:gd name="T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10">
                    <a:moveTo>
                      <a:pt x="5" y="8"/>
                    </a:moveTo>
                    <a:cubicBezTo>
                      <a:pt x="24" y="9"/>
                      <a:pt x="44" y="10"/>
                      <a:pt x="64" y="7"/>
                    </a:cubicBezTo>
                    <a:cubicBezTo>
                      <a:pt x="68" y="7"/>
                      <a:pt x="66" y="0"/>
                      <a:pt x="62" y="1"/>
                    </a:cubicBezTo>
                    <a:cubicBezTo>
                      <a:pt x="43" y="3"/>
                      <a:pt x="24" y="2"/>
                      <a:pt x="5" y="1"/>
                    </a:cubicBezTo>
                    <a:cubicBezTo>
                      <a:pt x="0" y="0"/>
                      <a:pt x="0" y="7"/>
                      <a:pt x="5" y="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0" name="Freeform 870"/>
              <p:cNvSpPr/>
              <p:nvPr/>
            </p:nvSpPr>
            <p:spPr bwMode="auto">
              <a:xfrm>
                <a:off x="2195" y="1676"/>
                <a:ext cx="261" cy="34"/>
              </a:xfrm>
              <a:custGeom>
                <a:avLst/>
                <a:gdLst>
                  <a:gd name="T0" fmla="*/ 4 w 98"/>
                  <a:gd name="T1" fmla="*/ 10 h 13"/>
                  <a:gd name="T2" fmla="*/ 94 w 98"/>
                  <a:gd name="T3" fmla="*/ 9 h 13"/>
                  <a:gd name="T4" fmla="*/ 94 w 98"/>
                  <a:gd name="T5" fmla="*/ 2 h 13"/>
                  <a:gd name="T6" fmla="*/ 4 w 98"/>
                  <a:gd name="T7" fmla="*/ 3 h 13"/>
                  <a:gd name="T8" fmla="*/ 4 w 98"/>
                  <a:gd name="T9" fmla="*/ 1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13">
                    <a:moveTo>
                      <a:pt x="4" y="10"/>
                    </a:moveTo>
                    <a:cubicBezTo>
                      <a:pt x="34" y="13"/>
                      <a:pt x="64" y="7"/>
                      <a:pt x="94" y="9"/>
                    </a:cubicBezTo>
                    <a:cubicBezTo>
                      <a:pt x="98" y="10"/>
                      <a:pt x="98" y="3"/>
                      <a:pt x="94" y="2"/>
                    </a:cubicBezTo>
                    <a:cubicBezTo>
                      <a:pt x="64" y="0"/>
                      <a:pt x="34" y="6"/>
                      <a:pt x="4" y="3"/>
                    </a:cubicBezTo>
                    <a:cubicBezTo>
                      <a:pt x="0" y="3"/>
                      <a:pt x="0" y="10"/>
                      <a:pt x="4" y="1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1" name="Freeform 871"/>
              <p:cNvSpPr/>
              <p:nvPr/>
            </p:nvSpPr>
            <p:spPr bwMode="auto">
              <a:xfrm>
                <a:off x="2173" y="1718"/>
                <a:ext cx="302" cy="35"/>
              </a:xfrm>
              <a:custGeom>
                <a:avLst/>
                <a:gdLst>
                  <a:gd name="T0" fmla="*/ 5 w 113"/>
                  <a:gd name="T1" fmla="*/ 7 h 13"/>
                  <a:gd name="T2" fmla="*/ 108 w 113"/>
                  <a:gd name="T3" fmla="*/ 11 h 13"/>
                  <a:gd name="T4" fmla="*/ 108 w 113"/>
                  <a:gd name="T5" fmla="*/ 4 h 13"/>
                  <a:gd name="T6" fmla="*/ 7 w 113"/>
                  <a:gd name="T7" fmla="*/ 1 h 13"/>
                  <a:gd name="T8" fmla="*/ 5 w 113"/>
                  <a:gd name="T9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3" h="13">
                    <a:moveTo>
                      <a:pt x="5" y="7"/>
                    </a:moveTo>
                    <a:cubicBezTo>
                      <a:pt x="39" y="13"/>
                      <a:pt x="74" y="8"/>
                      <a:pt x="108" y="11"/>
                    </a:cubicBezTo>
                    <a:cubicBezTo>
                      <a:pt x="113" y="11"/>
                      <a:pt x="113" y="5"/>
                      <a:pt x="108" y="4"/>
                    </a:cubicBezTo>
                    <a:cubicBezTo>
                      <a:pt x="74" y="2"/>
                      <a:pt x="40" y="6"/>
                      <a:pt x="7" y="1"/>
                    </a:cubicBezTo>
                    <a:cubicBezTo>
                      <a:pt x="2" y="0"/>
                      <a:pt x="0" y="7"/>
                      <a:pt x="5" y="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2" name="Freeform 872"/>
              <p:cNvSpPr/>
              <p:nvPr/>
            </p:nvSpPr>
            <p:spPr bwMode="auto">
              <a:xfrm>
                <a:off x="2200" y="1767"/>
                <a:ext cx="259" cy="32"/>
              </a:xfrm>
              <a:custGeom>
                <a:avLst/>
                <a:gdLst>
                  <a:gd name="T0" fmla="*/ 4 w 97"/>
                  <a:gd name="T1" fmla="*/ 7 h 12"/>
                  <a:gd name="T2" fmla="*/ 93 w 97"/>
                  <a:gd name="T3" fmla="*/ 12 h 12"/>
                  <a:gd name="T4" fmla="*/ 93 w 97"/>
                  <a:gd name="T5" fmla="*/ 5 h 12"/>
                  <a:gd name="T6" fmla="*/ 4 w 97"/>
                  <a:gd name="T7" fmla="*/ 0 h 12"/>
                  <a:gd name="T8" fmla="*/ 4 w 97"/>
                  <a:gd name="T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12">
                    <a:moveTo>
                      <a:pt x="4" y="7"/>
                    </a:moveTo>
                    <a:cubicBezTo>
                      <a:pt x="34" y="10"/>
                      <a:pt x="63" y="8"/>
                      <a:pt x="93" y="12"/>
                    </a:cubicBezTo>
                    <a:cubicBezTo>
                      <a:pt x="97" y="12"/>
                      <a:pt x="97" y="5"/>
                      <a:pt x="93" y="5"/>
                    </a:cubicBezTo>
                    <a:cubicBezTo>
                      <a:pt x="63" y="1"/>
                      <a:pt x="34" y="3"/>
                      <a:pt x="4" y="0"/>
                    </a:cubicBezTo>
                    <a:cubicBezTo>
                      <a:pt x="0" y="0"/>
                      <a:pt x="0" y="7"/>
                      <a:pt x="4" y="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3" name="Freeform 873"/>
              <p:cNvSpPr/>
              <p:nvPr/>
            </p:nvSpPr>
            <p:spPr bwMode="auto">
              <a:xfrm>
                <a:off x="2269" y="1815"/>
                <a:ext cx="150" cy="24"/>
              </a:xfrm>
              <a:custGeom>
                <a:avLst/>
                <a:gdLst>
                  <a:gd name="T0" fmla="*/ 4 w 56"/>
                  <a:gd name="T1" fmla="*/ 8 h 9"/>
                  <a:gd name="T2" fmla="*/ 52 w 56"/>
                  <a:gd name="T3" fmla="*/ 9 h 9"/>
                  <a:gd name="T4" fmla="*/ 52 w 56"/>
                  <a:gd name="T5" fmla="*/ 2 h 9"/>
                  <a:gd name="T6" fmla="*/ 4 w 56"/>
                  <a:gd name="T7" fmla="*/ 1 h 9"/>
                  <a:gd name="T8" fmla="*/ 4 w 56"/>
                  <a:gd name="T9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9">
                    <a:moveTo>
                      <a:pt x="4" y="8"/>
                    </a:moveTo>
                    <a:cubicBezTo>
                      <a:pt x="20" y="9"/>
                      <a:pt x="36" y="9"/>
                      <a:pt x="52" y="9"/>
                    </a:cubicBezTo>
                    <a:cubicBezTo>
                      <a:pt x="56" y="9"/>
                      <a:pt x="56" y="2"/>
                      <a:pt x="52" y="2"/>
                    </a:cubicBezTo>
                    <a:cubicBezTo>
                      <a:pt x="36" y="2"/>
                      <a:pt x="20" y="2"/>
                      <a:pt x="4" y="1"/>
                    </a:cubicBezTo>
                    <a:cubicBezTo>
                      <a:pt x="0" y="0"/>
                      <a:pt x="0" y="7"/>
                      <a:pt x="4" y="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4" name="Freeform 874"/>
              <p:cNvSpPr/>
              <p:nvPr/>
            </p:nvSpPr>
            <p:spPr bwMode="auto">
              <a:xfrm>
                <a:off x="2245" y="1898"/>
                <a:ext cx="190" cy="24"/>
              </a:xfrm>
              <a:custGeom>
                <a:avLst/>
                <a:gdLst>
                  <a:gd name="T0" fmla="*/ 5 w 71"/>
                  <a:gd name="T1" fmla="*/ 8 h 9"/>
                  <a:gd name="T2" fmla="*/ 66 w 71"/>
                  <a:gd name="T3" fmla="*/ 7 h 9"/>
                  <a:gd name="T4" fmla="*/ 66 w 71"/>
                  <a:gd name="T5" fmla="*/ 0 h 9"/>
                  <a:gd name="T6" fmla="*/ 5 w 71"/>
                  <a:gd name="T7" fmla="*/ 1 h 9"/>
                  <a:gd name="T8" fmla="*/ 5 w 71"/>
                  <a:gd name="T9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9">
                    <a:moveTo>
                      <a:pt x="5" y="8"/>
                    </a:moveTo>
                    <a:cubicBezTo>
                      <a:pt x="25" y="7"/>
                      <a:pt x="46" y="7"/>
                      <a:pt x="66" y="7"/>
                    </a:cubicBezTo>
                    <a:cubicBezTo>
                      <a:pt x="71" y="7"/>
                      <a:pt x="71" y="0"/>
                      <a:pt x="66" y="0"/>
                    </a:cubicBezTo>
                    <a:cubicBezTo>
                      <a:pt x="46" y="0"/>
                      <a:pt x="25" y="0"/>
                      <a:pt x="5" y="1"/>
                    </a:cubicBezTo>
                    <a:cubicBezTo>
                      <a:pt x="0" y="2"/>
                      <a:pt x="0" y="9"/>
                      <a:pt x="5" y="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5" name="Freeform 875"/>
              <p:cNvSpPr/>
              <p:nvPr/>
            </p:nvSpPr>
            <p:spPr bwMode="auto">
              <a:xfrm>
                <a:off x="2208" y="1941"/>
                <a:ext cx="293" cy="32"/>
              </a:xfrm>
              <a:custGeom>
                <a:avLst/>
                <a:gdLst>
                  <a:gd name="T0" fmla="*/ 5 w 110"/>
                  <a:gd name="T1" fmla="*/ 8 h 12"/>
                  <a:gd name="T2" fmla="*/ 104 w 110"/>
                  <a:gd name="T3" fmla="*/ 11 h 12"/>
                  <a:gd name="T4" fmla="*/ 105 w 110"/>
                  <a:gd name="T5" fmla="*/ 4 h 12"/>
                  <a:gd name="T6" fmla="*/ 5 w 110"/>
                  <a:gd name="T7" fmla="*/ 1 h 12"/>
                  <a:gd name="T8" fmla="*/ 5 w 110"/>
                  <a:gd name="T9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12">
                    <a:moveTo>
                      <a:pt x="5" y="8"/>
                    </a:moveTo>
                    <a:cubicBezTo>
                      <a:pt x="38" y="12"/>
                      <a:pt x="71" y="6"/>
                      <a:pt x="104" y="11"/>
                    </a:cubicBezTo>
                    <a:cubicBezTo>
                      <a:pt x="108" y="11"/>
                      <a:pt x="110" y="5"/>
                      <a:pt x="105" y="4"/>
                    </a:cubicBezTo>
                    <a:cubicBezTo>
                      <a:pt x="72" y="0"/>
                      <a:pt x="38" y="5"/>
                      <a:pt x="5" y="1"/>
                    </a:cubicBezTo>
                    <a:cubicBezTo>
                      <a:pt x="0" y="1"/>
                      <a:pt x="0" y="8"/>
                      <a:pt x="5" y="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6" name="Freeform 876"/>
              <p:cNvSpPr/>
              <p:nvPr/>
            </p:nvSpPr>
            <p:spPr bwMode="auto">
              <a:xfrm>
                <a:off x="2173" y="1978"/>
                <a:ext cx="347" cy="24"/>
              </a:xfrm>
              <a:custGeom>
                <a:avLst/>
                <a:gdLst>
                  <a:gd name="T0" fmla="*/ 5 w 130"/>
                  <a:gd name="T1" fmla="*/ 9 h 9"/>
                  <a:gd name="T2" fmla="*/ 126 w 130"/>
                  <a:gd name="T3" fmla="*/ 9 h 9"/>
                  <a:gd name="T4" fmla="*/ 126 w 130"/>
                  <a:gd name="T5" fmla="*/ 2 h 9"/>
                  <a:gd name="T6" fmla="*/ 5 w 130"/>
                  <a:gd name="T7" fmla="*/ 2 h 9"/>
                  <a:gd name="T8" fmla="*/ 5 w 130"/>
                  <a:gd name="T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0" h="9">
                    <a:moveTo>
                      <a:pt x="5" y="9"/>
                    </a:moveTo>
                    <a:cubicBezTo>
                      <a:pt x="45" y="7"/>
                      <a:pt x="86" y="9"/>
                      <a:pt x="126" y="9"/>
                    </a:cubicBezTo>
                    <a:cubicBezTo>
                      <a:pt x="130" y="9"/>
                      <a:pt x="130" y="2"/>
                      <a:pt x="126" y="2"/>
                    </a:cubicBezTo>
                    <a:cubicBezTo>
                      <a:pt x="86" y="2"/>
                      <a:pt x="45" y="0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7" name="Freeform 877"/>
              <p:cNvSpPr/>
              <p:nvPr/>
            </p:nvSpPr>
            <p:spPr bwMode="auto">
              <a:xfrm>
                <a:off x="2176" y="2023"/>
                <a:ext cx="333" cy="33"/>
              </a:xfrm>
              <a:custGeom>
                <a:avLst/>
                <a:gdLst>
                  <a:gd name="T0" fmla="*/ 5 w 125"/>
                  <a:gd name="T1" fmla="*/ 7 h 12"/>
                  <a:gd name="T2" fmla="*/ 120 w 125"/>
                  <a:gd name="T3" fmla="*/ 12 h 12"/>
                  <a:gd name="T4" fmla="*/ 120 w 125"/>
                  <a:gd name="T5" fmla="*/ 5 h 12"/>
                  <a:gd name="T6" fmla="*/ 5 w 125"/>
                  <a:gd name="T7" fmla="*/ 0 h 12"/>
                  <a:gd name="T8" fmla="*/ 5 w 125"/>
                  <a:gd name="T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12">
                    <a:moveTo>
                      <a:pt x="5" y="7"/>
                    </a:moveTo>
                    <a:cubicBezTo>
                      <a:pt x="43" y="11"/>
                      <a:pt x="82" y="9"/>
                      <a:pt x="120" y="12"/>
                    </a:cubicBezTo>
                    <a:cubicBezTo>
                      <a:pt x="125" y="12"/>
                      <a:pt x="125" y="5"/>
                      <a:pt x="120" y="5"/>
                    </a:cubicBezTo>
                    <a:cubicBezTo>
                      <a:pt x="82" y="2"/>
                      <a:pt x="43" y="4"/>
                      <a:pt x="5" y="0"/>
                    </a:cubicBezTo>
                    <a:cubicBezTo>
                      <a:pt x="0" y="0"/>
                      <a:pt x="0" y="7"/>
                      <a:pt x="5" y="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8" name="Freeform 878"/>
              <p:cNvSpPr/>
              <p:nvPr/>
            </p:nvSpPr>
            <p:spPr bwMode="auto">
              <a:xfrm>
                <a:off x="2195" y="2064"/>
                <a:ext cx="232" cy="32"/>
              </a:xfrm>
              <a:custGeom>
                <a:avLst/>
                <a:gdLst>
                  <a:gd name="T0" fmla="*/ 4 w 87"/>
                  <a:gd name="T1" fmla="*/ 10 h 12"/>
                  <a:gd name="T2" fmla="*/ 81 w 87"/>
                  <a:gd name="T3" fmla="*/ 11 h 12"/>
                  <a:gd name="T4" fmla="*/ 83 w 87"/>
                  <a:gd name="T5" fmla="*/ 5 h 12"/>
                  <a:gd name="T6" fmla="*/ 4 w 87"/>
                  <a:gd name="T7" fmla="*/ 3 h 12"/>
                  <a:gd name="T8" fmla="*/ 4 w 87"/>
                  <a:gd name="T9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12">
                    <a:moveTo>
                      <a:pt x="4" y="10"/>
                    </a:moveTo>
                    <a:cubicBezTo>
                      <a:pt x="30" y="12"/>
                      <a:pt x="55" y="7"/>
                      <a:pt x="81" y="11"/>
                    </a:cubicBezTo>
                    <a:cubicBezTo>
                      <a:pt x="85" y="12"/>
                      <a:pt x="87" y="5"/>
                      <a:pt x="83" y="5"/>
                    </a:cubicBezTo>
                    <a:cubicBezTo>
                      <a:pt x="57" y="0"/>
                      <a:pt x="30" y="5"/>
                      <a:pt x="4" y="3"/>
                    </a:cubicBezTo>
                    <a:cubicBezTo>
                      <a:pt x="0" y="2"/>
                      <a:pt x="0" y="9"/>
                      <a:pt x="4" y="1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9" name="Freeform 879"/>
              <p:cNvSpPr/>
              <p:nvPr/>
            </p:nvSpPr>
            <p:spPr bwMode="auto">
              <a:xfrm>
                <a:off x="2213" y="2187"/>
                <a:ext cx="243" cy="26"/>
              </a:xfrm>
              <a:custGeom>
                <a:avLst/>
                <a:gdLst>
                  <a:gd name="T0" fmla="*/ 5 w 91"/>
                  <a:gd name="T1" fmla="*/ 7 h 10"/>
                  <a:gd name="T2" fmla="*/ 87 w 91"/>
                  <a:gd name="T3" fmla="*/ 8 h 10"/>
                  <a:gd name="T4" fmla="*/ 87 w 91"/>
                  <a:gd name="T5" fmla="*/ 1 h 10"/>
                  <a:gd name="T6" fmla="*/ 5 w 91"/>
                  <a:gd name="T7" fmla="*/ 0 h 10"/>
                  <a:gd name="T8" fmla="*/ 5 w 91"/>
                  <a:gd name="T9" fmla="*/ 7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10">
                    <a:moveTo>
                      <a:pt x="5" y="7"/>
                    </a:moveTo>
                    <a:cubicBezTo>
                      <a:pt x="32" y="10"/>
                      <a:pt x="59" y="8"/>
                      <a:pt x="87" y="8"/>
                    </a:cubicBezTo>
                    <a:cubicBezTo>
                      <a:pt x="91" y="8"/>
                      <a:pt x="91" y="1"/>
                      <a:pt x="87" y="1"/>
                    </a:cubicBezTo>
                    <a:cubicBezTo>
                      <a:pt x="59" y="1"/>
                      <a:pt x="32" y="3"/>
                      <a:pt x="5" y="0"/>
                    </a:cubicBezTo>
                    <a:cubicBezTo>
                      <a:pt x="0" y="0"/>
                      <a:pt x="0" y="7"/>
                      <a:pt x="5" y="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0" name="Freeform 880"/>
              <p:cNvSpPr/>
              <p:nvPr/>
            </p:nvSpPr>
            <p:spPr bwMode="auto">
              <a:xfrm>
                <a:off x="2163" y="2219"/>
                <a:ext cx="317" cy="40"/>
              </a:xfrm>
              <a:custGeom>
                <a:avLst/>
                <a:gdLst>
                  <a:gd name="T0" fmla="*/ 4 w 119"/>
                  <a:gd name="T1" fmla="*/ 7 h 15"/>
                  <a:gd name="T2" fmla="*/ 114 w 119"/>
                  <a:gd name="T3" fmla="*/ 15 h 15"/>
                  <a:gd name="T4" fmla="*/ 114 w 119"/>
                  <a:gd name="T5" fmla="*/ 8 h 15"/>
                  <a:gd name="T6" fmla="*/ 4 w 119"/>
                  <a:gd name="T7" fmla="*/ 0 h 15"/>
                  <a:gd name="T8" fmla="*/ 4 w 119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" h="15">
                    <a:moveTo>
                      <a:pt x="4" y="7"/>
                    </a:moveTo>
                    <a:cubicBezTo>
                      <a:pt x="41" y="11"/>
                      <a:pt x="77" y="13"/>
                      <a:pt x="114" y="15"/>
                    </a:cubicBezTo>
                    <a:cubicBezTo>
                      <a:pt x="119" y="15"/>
                      <a:pt x="119" y="8"/>
                      <a:pt x="114" y="8"/>
                    </a:cubicBezTo>
                    <a:cubicBezTo>
                      <a:pt x="77" y="6"/>
                      <a:pt x="41" y="4"/>
                      <a:pt x="4" y="0"/>
                    </a:cubicBezTo>
                    <a:cubicBezTo>
                      <a:pt x="0" y="0"/>
                      <a:pt x="0" y="7"/>
                      <a:pt x="4" y="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1" name="Freeform 881"/>
              <p:cNvSpPr/>
              <p:nvPr/>
            </p:nvSpPr>
            <p:spPr bwMode="auto">
              <a:xfrm>
                <a:off x="2157" y="2259"/>
                <a:ext cx="323" cy="48"/>
              </a:xfrm>
              <a:custGeom>
                <a:avLst/>
                <a:gdLst>
                  <a:gd name="T0" fmla="*/ 4 w 121"/>
                  <a:gd name="T1" fmla="*/ 7 h 18"/>
                  <a:gd name="T2" fmla="*/ 117 w 121"/>
                  <a:gd name="T3" fmla="*/ 18 h 18"/>
                  <a:gd name="T4" fmla="*/ 117 w 121"/>
                  <a:gd name="T5" fmla="*/ 11 h 18"/>
                  <a:gd name="T6" fmla="*/ 4 w 121"/>
                  <a:gd name="T7" fmla="*/ 0 h 18"/>
                  <a:gd name="T8" fmla="*/ 4 w 121"/>
                  <a:gd name="T9" fmla="*/ 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18">
                    <a:moveTo>
                      <a:pt x="4" y="7"/>
                    </a:moveTo>
                    <a:cubicBezTo>
                      <a:pt x="42" y="11"/>
                      <a:pt x="80" y="13"/>
                      <a:pt x="117" y="18"/>
                    </a:cubicBezTo>
                    <a:cubicBezTo>
                      <a:pt x="121" y="18"/>
                      <a:pt x="121" y="11"/>
                      <a:pt x="117" y="11"/>
                    </a:cubicBezTo>
                    <a:cubicBezTo>
                      <a:pt x="80" y="6"/>
                      <a:pt x="42" y="4"/>
                      <a:pt x="4" y="0"/>
                    </a:cubicBezTo>
                    <a:cubicBezTo>
                      <a:pt x="0" y="0"/>
                      <a:pt x="0" y="7"/>
                      <a:pt x="4" y="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2" name="Freeform 882"/>
              <p:cNvSpPr/>
              <p:nvPr/>
            </p:nvSpPr>
            <p:spPr bwMode="auto">
              <a:xfrm>
                <a:off x="2152" y="2283"/>
                <a:ext cx="312" cy="45"/>
              </a:xfrm>
              <a:custGeom>
                <a:avLst/>
                <a:gdLst>
                  <a:gd name="T0" fmla="*/ 5 w 117"/>
                  <a:gd name="T1" fmla="*/ 8 h 17"/>
                  <a:gd name="T2" fmla="*/ 112 w 117"/>
                  <a:gd name="T3" fmla="*/ 17 h 17"/>
                  <a:gd name="T4" fmla="*/ 112 w 117"/>
                  <a:gd name="T5" fmla="*/ 10 h 17"/>
                  <a:gd name="T6" fmla="*/ 5 w 117"/>
                  <a:gd name="T7" fmla="*/ 1 h 17"/>
                  <a:gd name="T8" fmla="*/ 5 w 117"/>
                  <a:gd name="T9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17">
                    <a:moveTo>
                      <a:pt x="5" y="8"/>
                    </a:moveTo>
                    <a:cubicBezTo>
                      <a:pt x="40" y="11"/>
                      <a:pt x="77" y="13"/>
                      <a:pt x="112" y="17"/>
                    </a:cubicBezTo>
                    <a:cubicBezTo>
                      <a:pt x="117" y="17"/>
                      <a:pt x="117" y="10"/>
                      <a:pt x="112" y="10"/>
                    </a:cubicBezTo>
                    <a:cubicBezTo>
                      <a:pt x="77" y="6"/>
                      <a:pt x="40" y="4"/>
                      <a:pt x="5" y="1"/>
                    </a:cubicBezTo>
                    <a:cubicBezTo>
                      <a:pt x="0" y="0"/>
                      <a:pt x="0" y="7"/>
                      <a:pt x="5" y="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3" name="Freeform 883"/>
              <p:cNvSpPr/>
              <p:nvPr/>
            </p:nvSpPr>
            <p:spPr bwMode="auto">
              <a:xfrm>
                <a:off x="2360" y="1585"/>
                <a:ext cx="347" cy="29"/>
              </a:xfrm>
              <a:custGeom>
                <a:avLst/>
                <a:gdLst>
                  <a:gd name="T0" fmla="*/ 2 w 130"/>
                  <a:gd name="T1" fmla="*/ 5 h 11"/>
                  <a:gd name="T2" fmla="*/ 128 w 130"/>
                  <a:gd name="T3" fmla="*/ 11 h 11"/>
                  <a:gd name="T4" fmla="*/ 128 w 130"/>
                  <a:gd name="T5" fmla="*/ 8 h 11"/>
                  <a:gd name="T6" fmla="*/ 2 w 130"/>
                  <a:gd name="T7" fmla="*/ 2 h 11"/>
                  <a:gd name="T8" fmla="*/ 2 w 130"/>
                  <a:gd name="T9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0" h="11">
                    <a:moveTo>
                      <a:pt x="2" y="5"/>
                    </a:moveTo>
                    <a:cubicBezTo>
                      <a:pt x="44" y="4"/>
                      <a:pt x="86" y="7"/>
                      <a:pt x="128" y="11"/>
                    </a:cubicBezTo>
                    <a:cubicBezTo>
                      <a:pt x="130" y="11"/>
                      <a:pt x="130" y="8"/>
                      <a:pt x="128" y="8"/>
                    </a:cubicBezTo>
                    <a:cubicBezTo>
                      <a:pt x="86" y="3"/>
                      <a:pt x="44" y="0"/>
                      <a:pt x="2" y="2"/>
                    </a:cubicBezTo>
                    <a:cubicBezTo>
                      <a:pt x="0" y="2"/>
                      <a:pt x="0" y="6"/>
                      <a:pt x="2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4" name="Freeform 884"/>
              <p:cNvSpPr/>
              <p:nvPr/>
            </p:nvSpPr>
            <p:spPr bwMode="auto">
              <a:xfrm>
                <a:off x="2376" y="1852"/>
                <a:ext cx="261" cy="19"/>
              </a:xfrm>
              <a:custGeom>
                <a:avLst/>
                <a:gdLst>
                  <a:gd name="T0" fmla="*/ 2 w 98"/>
                  <a:gd name="T1" fmla="*/ 7 h 7"/>
                  <a:gd name="T2" fmla="*/ 95 w 98"/>
                  <a:gd name="T3" fmla="*/ 7 h 7"/>
                  <a:gd name="T4" fmla="*/ 95 w 98"/>
                  <a:gd name="T5" fmla="*/ 3 h 7"/>
                  <a:gd name="T6" fmla="*/ 2 w 98"/>
                  <a:gd name="T7" fmla="*/ 3 h 7"/>
                  <a:gd name="T8" fmla="*/ 2 w 98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7">
                    <a:moveTo>
                      <a:pt x="2" y="7"/>
                    </a:moveTo>
                    <a:cubicBezTo>
                      <a:pt x="33" y="4"/>
                      <a:pt x="65" y="3"/>
                      <a:pt x="95" y="7"/>
                    </a:cubicBezTo>
                    <a:cubicBezTo>
                      <a:pt x="98" y="7"/>
                      <a:pt x="98" y="4"/>
                      <a:pt x="95" y="3"/>
                    </a:cubicBezTo>
                    <a:cubicBezTo>
                      <a:pt x="65" y="0"/>
                      <a:pt x="33" y="1"/>
                      <a:pt x="2" y="3"/>
                    </a:cubicBezTo>
                    <a:cubicBezTo>
                      <a:pt x="0" y="4"/>
                      <a:pt x="0" y="7"/>
                      <a:pt x="2" y="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5" name="Freeform 885"/>
              <p:cNvSpPr/>
              <p:nvPr/>
            </p:nvSpPr>
            <p:spPr bwMode="auto">
              <a:xfrm>
                <a:off x="2331" y="2133"/>
                <a:ext cx="392" cy="38"/>
              </a:xfrm>
              <a:custGeom>
                <a:avLst/>
                <a:gdLst>
                  <a:gd name="T0" fmla="*/ 3 w 147"/>
                  <a:gd name="T1" fmla="*/ 3 h 14"/>
                  <a:gd name="T2" fmla="*/ 145 w 147"/>
                  <a:gd name="T3" fmla="*/ 14 h 14"/>
                  <a:gd name="T4" fmla="*/ 145 w 147"/>
                  <a:gd name="T5" fmla="*/ 10 h 14"/>
                  <a:gd name="T6" fmla="*/ 3 w 147"/>
                  <a:gd name="T7" fmla="*/ 0 h 14"/>
                  <a:gd name="T8" fmla="*/ 3 w 147"/>
                  <a:gd name="T9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" h="14">
                    <a:moveTo>
                      <a:pt x="3" y="3"/>
                    </a:moveTo>
                    <a:cubicBezTo>
                      <a:pt x="50" y="5"/>
                      <a:pt x="98" y="11"/>
                      <a:pt x="145" y="14"/>
                    </a:cubicBezTo>
                    <a:cubicBezTo>
                      <a:pt x="147" y="14"/>
                      <a:pt x="147" y="10"/>
                      <a:pt x="145" y="10"/>
                    </a:cubicBezTo>
                    <a:cubicBezTo>
                      <a:pt x="98" y="7"/>
                      <a:pt x="50" y="2"/>
                      <a:pt x="3" y="0"/>
                    </a:cubicBezTo>
                    <a:cubicBezTo>
                      <a:pt x="0" y="0"/>
                      <a:pt x="0" y="3"/>
                      <a:pt x="3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6" name="Freeform 886"/>
              <p:cNvSpPr/>
              <p:nvPr/>
            </p:nvSpPr>
            <p:spPr bwMode="auto">
              <a:xfrm>
                <a:off x="2651" y="1486"/>
                <a:ext cx="69" cy="83"/>
              </a:xfrm>
              <a:custGeom>
                <a:avLst/>
                <a:gdLst>
                  <a:gd name="T0" fmla="*/ 4 w 26"/>
                  <a:gd name="T1" fmla="*/ 29 h 31"/>
                  <a:gd name="T2" fmla="*/ 22 w 26"/>
                  <a:gd name="T3" fmla="*/ 4 h 31"/>
                  <a:gd name="T4" fmla="*/ 19 w 26"/>
                  <a:gd name="T5" fmla="*/ 3 h 31"/>
                  <a:gd name="T6" fmla="*/ 22 w 26"/>
                  <a:gd name="T7" fmla="*/ 25 h 31"/>
                  <a:gd name="T8" fmla="*/ 26 w 26"/>
                  <a:gd name="T9" fmla="*/ 25 h 31"/>
                  <a:gd name="T10" fmla="*/ 22 w 26"/>
                  <a:gd name="T11" fmla="*/ 2 h 31"/>
                  <a:gd name="T12" fmla="*/ 19 w 26"/>
                  <a:gd name="T13" fmla="*/ 1 h 31"/>
                  <a:gd name="T14" fmla="*/ 1 w 26"/>
                  <a:gd name="T15" fmla="*/ 27 h 31"/>
                  <a:gd name="T16" fmla="*/ 4 w 26"/>
                  <a:gd name="T17" fmla="*/ 2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31">
                    <a:moveTo>
                      <a:pt x="4" y="29"/>
                    </a:moveTo>
                    <a:cubicBezTo>
                      <a:pt x="9" y="19"/>
                      <a:pt x="14" y="11"/>
                      <a:pt x="22" y="4"/>
                    </a:cubicBezTo>
                    <a:cubicBezTo>
                      <a:pt x="21" y="4"/>
                      <a:pt x="20" y="3"/>
                      <a:pt x="19" y="3"/>
                    </a:cubicBezTo>
                    <a:cubicBezTo>
                      <a:pt x="21" y="10"/>
                      <a:pt x="22" y="17"/>
                      <a:pt x="22" y="25"/>
                    </a:cubicBezTo>
                    <a:cubicBezTo>
                      <a:pt x="22" y="27"/>
                      <a:pt x="26" y="27"/>
                      <a:pt x="26" y="25"/>
                    </a:cubicBezTo>
                    <a:cubicBezTo>
                      <a:pt x="26" y="17"/>
                      <a:pt x="25" y="9"/>
                      <a:pt x="22" y="2"/>
                    </a:cubicBezTo>
                    <a:cubicBezTo>
                      <a:pt x="22" y="1"/>
                      <a:pt x="20" y="0"/>
                      <a:pt x="19" y="1"/>
                    </a:cubicBezTo>
                    <a:cubicBezTo>
                      <a:pt x="11" y="8"/>
                      <a:pt x="6" y="17"/>
                      <a:pt x="1" y="27"/>
                    </a:cubicBezTo>
                    <a:cubicBezTo>
                      <a:pt x="0" y="29"/>
                      <a:pt x="3" y="31"/>
                      <a:pt x="4" y="29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7" name="Freeform 887"/>
              <p:cNvSpPr/>
              <p:nvPr/>
            </p:nvSpPr>
            <p:spPr bwMode="auto">
              <a:xfrm>
                <a:off x="2664" y="1529"/>
                <a:ext cx="51" cy="10"/>
              </a:xfrm>
              <a:custGeom>
                <a:avLst/>
                <a:gdLst>
                  <a:gd name="T0" fmla="*/ 3 w 19"/>
                  <a:gd name="T1" fmla="*/ 4 h 4"/>
                  <a:gd name="T2" fmla="*/ 17 w 19"/>
                  <a:gd name="T3" fmla="*/ 3 h 4"/>
                  <a:gd name="T4" fmla="*/ 17 w 19"/>
                  <a:gd name="T5" fmla="*/ 0 h 4"/>
                  <a:gd name="T6" fmla="*/ 2 w 19"/>
                  <a:gd name="T7" fmla="*/ 1 h 4"/>
                  <a:gd name="T8" fmla="*/ 3 w 19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4">
                    <a:moveTo>
                      <a:pt x="3" y="4"/>
                    </a:moveTo>
                    <a:cubicBezTo>
                      <a:pt x="8" y="3"/>
                      <a:pt x="12" y="3"/>
                      <a:pt x="17" y="3"/>
                    </a:cubicBezTo>
                    <a:cubicBezTo>
                      <a:pt x="19" y="3"/>
                      <a:pt x="19" y="0"/>
                      <a:pt x="17" y="0"/>
                    </a:cubicBezTo>
                    <a:cubicBezTo>
                      <a:pt x="12" y="0"/>
                      <a:pt x="7" y="0"/>
                      <a:pt x="2" y="1"/>
                    </a:cubicBezTo>
                    <a:cubicBezTo>
                      <a:pt x="0" y="1"/>
                      <a:pt x="1" y="4"/>
                      <a:pt x="3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8" name="Freeform 888"/>
              <p:cNvSpPr/>
              <p:nvPr/>
            </p:nvSpPr>
            <p:spPr bwMode="auto">
              <a:xfrm>
                <a:off x="2629" y="1775"/>
                <a:ext cx="22" cy="88"/>
              </a:xfrm>
              <a:custGeom>
                <a:avLst/>
                <a:gdLst>
                  <a:gd name="T0" fmla="*/ 1 w 8"/>
                  <a:gd name="T1" fmla="*/ 3 h 33"/>
                  <a:gd name="T2" fmla="*/ 4 w 8"/>
                  <a:gd name="T3" fmla="*/ 30 h 33"/>
                  <a:gd name="T4" fmla="*/ 8 w 8"/>
                  <a:gd name="T5" fmla="*/ 30 h 33"/>
                  <a:gd name="T6" fmla="*/ 4 w 8"/>
                  <a:gd name="T7" fmla="*/ 2 h 33"/>
                  <a:gd name="T8" fmla="*/ 1 w 8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3">
                    <a:moveTo>
                      <a:pt x="1" y="3"/>
                    </a:moveTo>
                    <a:cubicBezTo>
                      <a:pt x="3" y="12"/>
                      <a:pt x="4" y="21"/>
                      <a:pt x="4" y="30"/>
                    </a:cubicBezTo>
                    <a:cubicBezTo>
                      <a:pt x="4" y="33"/>
                      <a:pt x="8" y="33"/>
                      <a:pt x="8" y="30"/>
                    </a:cubicBezTo>
                    <a:cubicBezTo>
                      <a:pt x="8" y="21"/>
                      <a:pt x="7" y="11"/>
                      <a:pt x="4" y="2"/>
                    </a:cubicBezTo>
                    <a:cubicBezTo>
                      <a:pt x="3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9" name="Freeform 889"/>
              <p:cNvSpPr/>
              <p:nvPr/>
            </p:nvSpPr>
            <p:spPr bwMode="auto">
              <a:xfrm>
                <a:off x="2640" y="1769"/>
                <a:ext cx="48" cy="86"/>
              </a:xfrm>
              <a:custGeom>
                <a:avLst/>
                <a:gdLst>
                  <a:gd name="T0" fmla="*/ 3 w 18"/>
                  <a:gd name="T1" fmla="*/ 7 h 32"/>
                  <a:gd name="T2" fmla="*/ 14 w 18"/>
                  <a:gd name="T3" fmla="*/ 10 h 32"/>
                  <a:gd name="T4" fmla="*/ 3 w 18"/>
                  <a:gd name="T5" fmla="*/ 18 h 32"/>
                  <a:gd name="T6" fmla="*/ 4 w 18"/>
                  <a:gd name="T7" fmla="*/ 21 h 32"/>
                  <a:gd name="T8" fmla="*/ 13 w 18"/>
                  <a:gd name="T9" fmla="*/ 26 h 32"/>
                  <a:gd name="T10" fmla="*/ 15 w 18"/>
                  <a:gd name="T11" fmla="*/ 24 h 32"/>
                  <a:gd name="T12" fmla="*/ 4 w 18"/>
                  <a:gd name="T13" fmla="*/ 28 h 32"/>
                  <a:gd name="T14" fmla="*/ 4 w 18"/>
                  <a:gd name="T15" fmla="*/ 31 h 32"/>
                  <a:gd name="T16" fmla="*/ 16 w 18"/>
                  <a:gd name="T17" fmla="*/ 28 h 32"/>
                  <a:gd name="T18" fmla="*/ 17 w 18"/>
                  <a:gd name="T19" fmla="*/ 25 h 32"/>
                  <a:gd name="T20" fmla="*/ 4 w 18"/>
                  <a:gd name="T21" fmla="*/ 18 h 32"/>
                  <a:gd name="T22" fmla="*/ 5 w 18"/>
                  <a:gd name="T23" fmla="*/ 21 h 32"/>
                  <a:gd name="T24" fmla="*/ 18 w 18"/>
                  <a:gd name="T25" fmla="*/ 8 h 32"/>
                  <a:gd name="T26" fmla="*/ 3 w 18"/>
                  <a:gd name="T27" fmla="*/ 4 h 32"/>
                  <a:gd name="T28" fmla="*/ 3 w 18"/>
                  <a:gd name="T29" fmla="*/ 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" h="32">
                    <a:moveTo>
                      <a:pt x="3" y="7"/>
                    </a:moveTo>
                    <a:cubicBezTo>
                      <a:pt x="6" y="7"/>
                      <a:pt x="17" y="4"/>
                      <a:pt x="14" y="10"/>
                    </a:cubicBezTo>
                    <a:cubicBezTo>
                      <a:pt x="11" y="13"/>
                      <a:pt x="7" y="16"/>
                      <a:pt x="3" y="18"/>
                    </a:cubicBezTo>
                    <a:cubicBezTo>
                      <a:pt x="2" y="19"/>
                      <a:pt x="2" y="21"/>
                      <a:pt x="4" y="21"/>
                    </a:cubicBezTo>
                    <a:cubicBezTo>
                      <a:pt x="8" y="21"/>
                      <a:pt x="12" y="21"/>
                      <a:pt x="13" y="26"/>
                    </a:cubicBezTo>
                    <a:cubicBezTo>
                      <a:pt x="14" y="26"/>
                      <a:pt x="14" y="25"/>
                      <a:pt x="15" y="24"/>
                    </a:cubicBezTo>
                    <a:cubicBezTo>
                      <a:pt x="11" y="25"/>
                      <a:pt x="8" y="27"/>
                      <a:pt x="4" y="28"/>
                    </a:cubicBezTo>
                    <a:cubicBezTo>
                      <a:pt x="2" y="28"/>
                      <a:pt x="2" y="32"/>
                      <a:pt x="4" y="31"/>
                    </a:cubicBezTo>
                    <a:cubicBezTo>
                      <a:pt x="8" y="31"/>
                      <a:pt x="12" y="29"/>
                      <a:pt x="16" y="28"/>
                    </a:cubicBezTo>
                    <a:cubicBezTo>
                      <a:pt x="16" y="27"/>
                      <a:pt x="17" y="26"/>
                      <a:pt x="17" y="25"/>
                    </a:cubicBezTo>
                    <a:cubicBezTo>
                      <a:pt x="15" y="19"/>
                      <a:pt x="10" y="17"/>
                      <a:pt x="4" y="18"/>
                    </a:cubicBezTo>
                    <a:cubicBezTo>
                      <a:pt x="4" y="19"/>
                      <a:pt x="4" y="20"/>
                      <a:pt x="5" y="21"/>
                    </a:cubicBezTo>
                    <a:cubicBezTo>
                      <a:pt x="9" y="19"/>
                      <a:pt x="18" y="14"/>
                      <a:pt x="18" y="8"/>
                    </a:cubicBezTo>
                    <a:cubicBezTo>
                      <a:pt x="18" y="0"/>
                      <a:pt x="7" y="3"/>
                      <a:pt x="3" y="4"/>
                    </a:cubicBezTo>
                    <a:cubicBezTo>
                      <a:pt x="0" y="4"/>
                      <a:pt x="1" y="8"/>
                      <a:pt x="3" y="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0" name="Freeform 890"/>
              <p:cNvSpPr/>
              <p:nvPr/>
            </p:nvSpPr>
            <p:spPr bwMode="auto">
              <a:xfrm>
                <a:off x="2635" y="2080"/>
                <a:ext cx="98" cy="69"/>
              </a:xfrm>
              <a:custGeom>
                <a:avLst/>
                <a:gdLst>
                  <a:gd name="T0" fmla="*/ 32 w 37"/>
                  <a:gd name="T1" fmla="*/ 6 h 26"/>
                  <a:gd name="T2" fmla="*/ 1 w 37"/>
                  <a:gd name="T3" fmla="*/ 13 h 26"/>
                  <a:gd name="T4" fmla="*/ 35 w 37"/>
                  <a:gd name="T5" fmla="*/ 25 h 26"/>
                  <a:gd name="T6" fmla="*/ 35 w 37"/>
                  <a:gd name="T7" fmla="*/ 22 h 26"/>
                  <a:gd name="T8" fmla="*/ 22 w 37"/>
                  <a:gd name="T9" fmla="*/ 21 h 26"/>
                  <a:gd name="T10" fmla="*/ 5 w 37"/>
                  <a:gd name="T11" fmla="*/ 15 h 26"/>
                  <a:gd name="T12" fmla="*/ 17 w 37"/>
                  <a:gd name="T13" fmla="*/ 8 h 26"/>
                  <a:gd name="T14" fmla="*/ 31 w 37"/>
                  <a:gd name="T15" fmla="*/ 9 h 26"/>
                  <a:gd name="T16" fmla="*/ 32 w 37"/>
                  <a:gd name="T17" fmla="*/ 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26">
                    <a:moveTo>
                      <a:pt x="32" y="6"/>
                    </a:moveTo>
                    <a:cubicBezTo>
                      <a:pt x="24" y="5"/>
                      <a:pt x="3" y="0"/>
                      <a:pt x="1" y="13"/>
                    </a:cubicBezTo>
                    <a:cubicBezTo>
                      <a:pt x="0" y="26"/>
                      <a:pt x="27" y="25"/>
                      <a:pt x="35" y="25"/>
                    </a:cubicBezTo>
                    <a:cubicBezTo>
                      <a:pt x="37" y="25"/>
                      <a:pt x="37" y="22"/>
                      <a:pt x="35" y="22"/>
                    </a:cubicBezTo>
                    <a:cubicBezTo>
                      <a:pt x="30" y="22"/>
                      <a:pt x="26" y="21"/>
                      <a:pt x="22" y="21"/>
                    </a:cubicBezTo>
                    <a:cubicBezTo>
                      <a:pt x="17" y="20"/>
                      <a:pt x="8" y="20"/>
                      <a:pt x="5" y="15"/>
                    </a:cubicBezTo>
                    <a:cubicBezTo>
                      <a:pt x="0" y="9"/>
                      <a:pt x="14" y="8"/>
                      <a:pt x="17" y="8"/>
                    </a:cubicBezTo>
                    <a:cubicBezTo>
                      <a:pt x="22" y="8"/>
                      <a:pt x="27" y="9"/>
                      <a:pt x="31" y="9"/>
                    </a:cubicBezTo>
                    <a:cubicBezTo>
                      <a:pt x="34" y="10"/>
                      <a:pt x="35" y="6"/>
                      <a:pt x="32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1" name="Freeform 891"/>
              <p:cNvSpPr/>
              <p:nvPr/>
            </p:nvSpPr>
            <p:spPr bwMode="auto">
              <a:xfrm>
                <a:off x="2387" y="1395"/>
                <a:ext cx="48" cy="48"/>
              </a:xfrm>
              <a:custGeom>
                <a:avLst/>
                <a:gdLst>
                  <a:gd name="T0" fmla="*/ 2 w 18"/>
                  <a:gd name="T1" fmla="*/ 4 h 18"/>
                  <a:gd name="T2" fmla="*/ 14 w 18"/>
                  <a:gd name="T3" fmla="*/ 16 h 18"/>
                  <a:gd name="T4" fmla="*/ 16 w 18"/>
                  <a:gd name="T5" fmla="*/ 14 h 18"/>
                  <a:gd name="T6" fmla="*/ 4 w 18"/>
                  <a:gd name="T7" fmla="*/ 2 h 18"/>
                  <a:gd name="T8" fmla="*/ 2 w 18"/>
                  <a:gd name="T9" fmla="*/ 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2" y="4"/>
                    </a:moveTo>
                    <a:cubicBezTo>
                      <a:pt x="6" y="8"/>
                      <a:pt x="10" y="12"/>
                      <a:pt x="14" y="16"/>
                    </a:cubicBezTo>
                    <a:cubicBezTo>
                      <a:pt x="16" y="18"/>
                      <a:pt x="18" y="15"/>
                      <a:pt x="16" y="14"/>
                    </a:cubicBezTo>
                    <a:cubicBezTo>
                      <a:pt x="12" y="10"/>
                      <a:pt x="9" y="5"/>
                      <a:pt x="4" y="2"/>
                    </a:cubicBezTo>
                    <a:cubicBezTo>
                      <a:pt x="3" y="0"/>
                      <a:pt x="0" y="3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2" name="Freeform 892"/>
              <p:cNvSpPr/>
              <p:nvPr/>
            </p:nvSpPr>
            <p:spPr bwMode="auto">
              <a:xfrm>
                <a:off x="2389" y="1395"/>
                <a:ext cx="43" cy="48"/>
              </a:xfrm>
              <a:custGeom>
                <a:avLst/>
                <a:gdLst>
                  <a:gd name="T0" fmla="*/ 12 w 16"/>
                  <a:gd name="T1" fmla="*/ 2 h 18"/>
                  <a:gd name="T2" fmla="*/ 2 w 16"/>
                  <a:gd name="T3" fmla="*/ 14 h 18"/>
                  <a:gd name="T4" fmla="*/ 4 w 16"/>
                  <a:gd name="T5" fmla="*/ 16 h 18"/>
                  <a:gd name="T6" fmla="*/ 15 w 16"/>
                  <a:gd name="T7" fmla="*/ 4 h 18"/>
                  <a:gd name="T8" fmla="*/ 12 w 16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8">
                    <a:moveTo>
                      <a:pt x="12" y="2"/>
                    </a:moveTo>
                    <a:cubicBezTo>
                      <a:pt x="10" y="7"/>
                      <a:pt x="6" y="11"/>
                      <a:pt x="2" y="14"/>
                    </a:cubicBezTo>
                    <a:cubicBezTo>
                      <a:pt x="0" y="15"/>
                      <a:pt x="2" y="18"/>
                      <a:pt x="4" y="16"/>
                    </a:cubicBezTo>
                    <a:cubicBezTo>
                      <a:pt x="8" y="13"/>
                      <a:pt x="13" y="9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3" name="Freeform 893"/>
              <p:cNvSpPr/>
              <p:nvPr/>
            </p:nvSpPr>
            <p:spPr bwMode="auto">
              <a:xfrm>
                <a:off x="2331" y="1523"/>
                <a:ext cx="40" cy="40"/>
              </a:xfrm>
              <a:custGeom>
                <a:avLst/>
                <a:gdLst>
                  <a:gd name="T0" fmla="*/ 2 w 15"/>
                  <a:gd name="T1" fmla="*/ 4 h 15"/>
                  <a:gd name="T2" fmla="*/ 10 w 15"/>
                  <a:gd name="T3" fmla="*/ 13 h 15"/>
                  <a:gd name="T4" fmla="*/ 13 w 15"/>
                  <a:gd name="T5" fmla="*/ 11 h 15"/>
                  <a:gd name="T6" fmla="*/ 4 w 15"/>
                  <a:gd name="T7" fmla="*/ 1 h 15"/>
                  <a:gd name="T8" fmla="*/ 2 w 15"/>
                  <a:gd name="T9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2" y="4"/>
                    </a:moveTo>
                    <a:cubicBezTo>
                      <a:pt x="5" y="6"/>
                      <a:pt x="9" y="9"/>
                      <a:pt x="10" y="13"/>
                    </a:cubicBezTo>
                    <a:cubicBezTo>
                      <a:pt x="12" y="15"/>
                      <a:pt x="15" y="13"/>
                      <a:pt x="13" y="11"/>
                    </a:cubicBezTo>
                    <a:cubicBezTo>
                      <a:pt x="11" y="7"/>
                      <a:pt x="8" y="3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4" name="Freeform 894"/>
              <p:cNvSpPr/>
              <p:nvPr/>
            </p:nvSpPr>
            <p:spPr bwMode="auto">
              <a:xfrm>
                <a:off x="2341" y="1529"/>
                <a:ext cx="35" cy="34"/>
              </a:xfrm>
              <a:custGeom>
                <a:avLst/>
                <a:gdLst>
                  <a:gd name="T0" fmla="*/ 9 w 13"/>
                  <a:gd name="T1" fmla="*/ 2 h 13"/>
                  <a:gd name="T2" fmla="*/ 1 w 13"/>
                  <a:gd name="T3" fmla="*/ 9 h 13"/>
                  <a:gd name="T4" fmla="*/ 4 w 13"/>
                  <a:gd name="T5" fmla="*/ 11 h 13"/>
                  <a:gd name="T6" fmla="*/ 11 w 13"/>
                  <a:gd name="T7" fmla="*/ 5 h 13"/>
                  <a:gd name="T8" fmla="*/ 9 w 13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9" y="2"/>
                    </a:moveTo>
                    <a:cubicBezTo>
                      <a:pt x="6" y="4"/>
                      <a:pt x="4" y="6"/>
                      <a:pt x="1" y="9"/>
                    </a:cubicBezTo>
                    <a:cubicBezTo>
                      <a:pt x="0" y="10"/>
                      <a:pt x="2" y="13"/>
                      <a:pt x="4" y="11"/>
                    </a:cubicBezTo>
                    <a:cubicBezTo>
                      <a:pt x="6" y="9"/>
                      <a:pt x="9" y="7"/>
                      <a:pt x="11" y="5"/>
                    </a:cubicBezTo>
                    <a:cubicBezTo>
                      <a:pt x="13" y="3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5" name="Freeform 895"/>
              <p:cNvSpPr/>
              <p:nvPr/>
            </p:nvSpPr>
            <p:spPr bwMode="auto">
              <a:xfrm>
                <a:off x="2387" y="1710"/>
                <a:ext cx="40" cy="49"/>
              </a:xfrm>
              <a:custGeom>
                <a:avLst/>
                <a:gdLst>
                  <a:gd name="T0" fmla="*/ 2 w 15"/>
                  <a:gd name="T1" fmla="*/ 4 h 18"/>
                  <a:gd name="T2" fmla="*/ 11 w 15"/>
                  <a:gd name="T3" fmla="*/ 16 h 18"/>
                  <a:gd name="T4" fmla="*/ 14 w 15"/>
                  <a:gd name="T5" fmla="*/ 14 h 18"/>
                  <a:gd name="T6" fmla="*/ 4 w 15"/>
                  <a:gd name="T7" fmla="*/ 2 h 18"/>
                  <a:gd name="T8" fmla="*/ 2 w 15"/>
                  <a:gd name="T9" fmla="*/ 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8">
                    <a:moveTo>
                      <a:pt x="2" y="4"/>
                    </a:moveTo>
                    <a:cubicBezTo>
                      <a:pt x="5" y="8"/>
                      <a:pt x="8" y="12"/>
                      <a:pt x="11" y="16"/>
                    </a:cubicBezTo>
                    <a:cubicBezTo>
                      <a:pt x="12" y="18"/>
                      <a:pt x="15" y="16"/>
                      <a:pt x="14" y="14"/>
                    </a:cubicBezTo>
                    <a:cubicBezTo>
                      <a:pt x="11" y="10"/>
                      <a:pt x="8" y="6"/>
                      <a:pt x="4" y="2"/>
                    </a:cubicBezTo>
                    <a:cubicBezTo>
                      <a:pt x="3" y="0"/>
                      <a:pt x="0" y="3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6" name="Freeform 896"/>
              <p:cNvSpPr/>
              <p:nvPr/>
            </p:nvSpPr>
            <p:spPr bwMode="auto">
              <a:xfrm>
                <a:off x="2376" y="1713"/>
                <a:ext cx="56" cy="48"/>
              </a:xfrm>
              <a:custGeom>
                <a:avLst/>
                <a:gdLst>
                  <a:gd name="T0" fmla="*/ 17 w 21"/>
                  <a:gd name="T1" fmla="*/ 2 h 18"/>
                  <a:gd name="T2" fmla="*/ 1 w 21"/>
                  <a:gd name="T3" fmla="*/ 14 h 18"/>
                  <a:gd name="T4" fmla="*/ 4 w 21"/>
                  <a:gd name="T5" fmla="*/ 16 h 18"/>
                  <a:gd name="T6" fmla="*/ 19 w 21"/>
                  <a:gd name="T7" fmla="*/ 5 h 18"/>
                  <a:gd name="T8" fmla="*/ 17 w 21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8">
                    <a:moveTo>
                      <a:pt x="17" y="2"/>
                    </a:moveTo>
                    <a:cubicBezTo>
                      <a:pt x="12" y="5"/>
                      <a:pt x="6" y="9"/>
                      <a:pt x="1" y="14"/>
                    </a:cubicBezTo>
                    <a:cubicBezTo>
                      <a:pt x="0" y="16"/>
                      <a:pt x="2" y="18"/>
                      <a:pt x="4" y="16"/>
                    </a:cubicBezTo>
                    <a:cubicBezTo>
                      <a:pt x="8" y="12"/>
                      <a:pt x="14" y="8"/>
                      <a:pt x="19" y="5"/>
                    </a:cubicBezTo>
                    <a:cubicBezTo>
                      <a:pt x="21" y="3"/>
                      <a:pt x="19" y="0"/>
                      <a:pt x="17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7" name="Freeform 897"/>
              <p:cNvSpPr/>
              <p:nvPr/>
            </p:nvSpPr>
            <p:spPr bwMode="auto">
              <a:xfrm>
                <a:off x="2269" y="1938"/>
                <a:ext cx="38" cy="48"/>
              </a:xfrm>
              <a:custGeom>
                <a:avLst/>
                <a:gdLst>
                  <a:gd name="T0" fmla="*/ 1 w 14"/>
                  <a:gd name="T1" fmla="*/ 4 h 18"/>
                  <a:gd name="T2" fmla="*/ 10 w 14"/>
                  <a:gd name="T3" fmla="*/ 16 h 18"/>
                  <a:gd name="T4" fmla="*/ 13 w 14"/>
                  <a:gd name="T5" fmla="*/ 15 h 18"/>
                  <a:gd name="T6" fmla="*/ 4 w 14"/>
                  <a:gd name="T7" fmla="*/ 2 h 18"/>
                  <a:gd name="T8" fmla="*/ 1 w 14"/>
                  <a:gd name="T9" fmla="*/ 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8">
                    <a:moveTo>
                      <a:pt x="1" y="4"/>
                    </a:moveTo>
                    <a:cubicBezTo>
                      <a:pt x="5" y="8"/>
                      <a:pt x="8" y="11"/>
                      <a:pt x="10" y="16"/>
                    </a:cubicBezTo>
                    <a:cubicBezTo>
                      <a:pt x="11" y="18"/>
                      <a:pt x="14" y="18"/>
                      <a:pt x="13" y="15"/>
                    </a:cubicBezTo>
                    <a:cubicBezTo>
                      <a:pt x="11" y="10"/>
                      <a:pt x="8" y="6"/>
                      <a:pt x="4" y="2"/>
                    </a:cubicBezTo>
                    <a:cubicBezTo>
                      <a:pt x="2" y="0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8" name="Freeform 898"/>
              <p:cNvSpPr/>
              <p:nvPr/>
            </p:nvSpPr>
            <p:spPr bwMode="auto">
              <a:xfrm>
                <a:off x="2259" y="1938"/>
                <a:ext cx="40" cy="37"/>
              </a:xfrm>
              <a:custGeom>
                <a:avLst/>
                <a:gdLst>
                  <a:gd name="T0" fmla="*/ 11 w 15"/>
                  <a:gd name="T1" fmla="*/ 2 h 14"/>
                  <a:gd name="T2" fmla="*/ 2 w 15"/>
                  <a:gd name="T3" fmla="*/ 10 h 14"/>
                  <a:gd name="T4" fmla="*/ 4 w 15"/>
                  <a:gd name="T5" fmla="*/ 13 h 14"/>
                  <a:gd name="T6" fmla="*/ 13 w 15"/>
                  <a:gd name="T7" fmla="*/ 4 h 14"/>
                  <a:gd name="T8" fmla="*/ 11 w 15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4">
                    <a:moveTo>
                      <a:pt x="11" y="2"/>
                    </a:moveTo>
                    <a:cubicBezTo>
                      <a:pt x="8" y="5"/>
                      <a:pt x="5" y="8"/>
                      <a:pt x="2" y="10"/>
                    </a:cubicBezTo>
                    <a:cubicBezTo>
                      <a:pt x="0" y="11"/>
                      <a:pt x="2" y="14"/>
                      <a:pt x="4" y="13"/>
                    </a:cubicBezTo>
                    <a:cubicBezTo>
                      <a:pt x="7" y="11"/>
                      <a:pt x="10" y="7"/>
                      <a:pt x="13" y="4"/>
                    </a:cubicBezTo>
                    <a:cubicBezTo>
                      <a:pt x="15" y="3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9" name="Freeform 899"/>
              <p:cNvSpPr/>
              <p:nvPr/>
            </p:nvSpPr>
            <p:spPr bwMode="auto">
              <a:xfrm>
                <a:off x="2371" y="2023"/>
                <a:ext cx="45" cy="43"/>
              </a:xfrm>
              <a:custGeom>
                <a:avLst/>
                <a:gdLst>
                  <a:gd name="T0" fmla="*/ 1 w 17"/>
                  <a:gd name="T1" fmla="*/ 4 h 16"/>
                  <a:gd name="T2" fmla="*/ 12 w 17"/>
                  <a:gd name="T3" fmla="*/ 15 h 16"/>
                  <a:gd name="T4" fmla="*/ 15 w 17"/>
                  <a:gd name="T5" fmla="*/ 13 h 16"/>
                  <a:gd name="T6" fmla="*/ 4 w 17"/>
                  <a:gd name="T7" fmla="*/ 1 h 16"/>
                  <a:gd name="T8" fmla="*/ 1 w 17"/>
                  <a:gd name="T9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1" y="4"/>
                    </a:moveTo>
                    <a:cubicBezTo>
                      <a:pt x="5" y="7"/>
                      <a:pt x="9" y="10"/>
                      <a:pt x="12" y="15"/>
                    </a:cubicBezTo>
                    <a:cubicBezTo>
                      <a:pt x="14" y="16"/>
                      <a:pt x="17" y="15"/>
                      <a:pt x="15" y="13"/>
                    </a:cubicBezTo>
                    <a:cubicBezTo>
                      <a:pt x="12" y="8"/>
                      <a:pt x="8" y="5"/>
                      <a:pt x="4" y="1"/>
                    </a:cubicBezTo>
                    <a:cubicBezTo>
                      <a:pt x="2" y="0"/>
                      <a:pt x="0" y="2"/>
                      <a:pt x="1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0" name="Freeform 900"/>
              <p:cNvSpPr/>
              <p:nvPr/>
            </p:nvSpPr>
            <p:spPr bwMode="auto">
              <a:xfrm>
                <a:off x="2365" y="2018"/>
                <a:ext cx="51" cy="51"/>
              </a:xfrm>
              <a:custGeom>
                <a:avLst/>
                <a:gdLst>
                  <a:gd name="T0" fmla="*/ 14 w 19"/>
                  <a:gd name="T1" fmla="*/ 1 h 19"/>
                  <a:gd name="T2" fmla="*/ 1 w 19"/>
                  <a:gd name="T3" fmla="*/ 14 h 19"/>
                  <a:gd name="T4" fmla="*/ 4 w 19"/>
                  <a:gd name="T5" fmla="*/ 17 h 19"/>
                  <a:gd name="T6" fmla="*/ 17 w 19"/>
                  <a:gd name="T7" fmla="*/ 4 h 19"/>
                  <a:gd name="T8" fmla="*/ 14 w 19"/>
                  <a:gd name="T9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9">
                    <a:moveTo>
                      <a:pt x="14" y="1"/>
                    </a:moveTo>
                    <a:cubicBezTo>
                      <a:pt x="10" y="6"/>
                      <a:pt x="5" y="10"/>
                      <a:pt x="1" y="14"/>
                    </a:cubicBezTo>
                    <a:cubicBezTo>
                      <a:pt x="0" y="16"/>
                      <a:pt x="2" y="19"/>
                      <a:pt x="4" y="17"/>
                    </a:cubicBezTo>
                    <a:cubicBezTo>
                      <a:pt x="8" y="12"/>
                      <a:pt x="13" y="8"/>
                      <a:pt x="17" y="4"/>
                    </a:cubicBezTo>
                    <a:cubicBezTo>
                      <a:pt x="19" y="2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1" name="Freeform 901"/>
              <p:cNvSpPr/>
              <p:nvPr/>
            </p:nvSpPr>
            <p:spPr bwMode="auto">
              <a:xfrm>
                <a:off x="2301" y="2213"/>
                <a:ext cx="46" cy="46"/>
              </a:xfrm>
              <a:custGeom>
                <a:avLst/>
                <a:gdLst>
                  <a:gd name="T0" fmla="*/ 1 w 17"/>
                  <a:gd name="T1" fmla="*/ 4 h 17"/>
                  <a:gd name="T2" fmla="*/ 14 w 17"/>
                  <a:gd name="T3" fmla="*/ 16 h 17"/>
                  <a:gd name="T4" fmla="*/ 15 w 17"/>
                  <a:gd name="T5" fmla="*/ 13 h 17"/>
                  <a:gd name="T6" fmla="*/ 4 w 17"/>
                  <a:gd name="T7" fmla="*/ 2 h 17"/>
                  <a:gd name="T8" fmla="*/ 1 w 17"/>
                  <a:gd name="T9" fmla="*/ 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1" y="4"/>
                    </a:moveTo>
                    <a:cubicBezTo>
                      <a:pt x="5" y="9"/>
                      <a:pt x="9" y="12"/>
                      <a:pt x="14" y="16"/>
                    </a:cubicBezTo>
                    <a:cubicBezTo>
                      <a:pt x="16" y="17"/>
                      <a:pt x="17" y="14"/>
                      <a:pt x="15" y="13"/>
                    </a:cubicBezTo>
                    <a:cubicBezTo>
                      <a:pt x="11" y="10"/>
                      <a:pt x="7" y="6"/>
                      <a:pt x="4" y="2"/>
                    </a:cubicBezTo>
                    <a:cubicBezTo>
                      <a:pt x="2" y="0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2" name="Freeform 902"/>
              <p:cNvSpPr/>
              <p:nvPr/>
            </p:nvSpPr>
            <p:spPr bwMode="auto">
              <a:xfrm>
                <a:off x="2304" y="2211"/>
                <a:ext cx="48" cy="53"/>
              </a:xfrm>
              <a:custGeom>
                <a:avLst/>
                <a:gdLst>
                  <a:gd name="T0" fmla="*/ 14 w 18"/>
                  <a:gd name="T1" fmla="*/ 2 h 20"/>
                  <a:gd name="T2" fmla="*/ 2 w 18"/>
                  <a:gd name="T3" fmla="*/ 16 h 20"/>
                  <a:gd name="T4" fmla="*/ 5 w 18"/>
                  <a:gd name="T5" fmla="*/ 18 h 20"/>
                  <a:gd name="T6" fmla="*/ 17 w 18"/>
                  <a:gd name="T7" fmla="*/ 4 h 20"/>
                  <a:gd name="T8" fmla="*/ 14 w 18"/>
                  <a:gd name="T9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0">
                    <a:moveTo>
                      <a:pt x="14" y="2"/>
                    </a:moveTo>
                    <a:cubicBezTo>
                      <a:pt x="11" y="8"/>
                      <a:pt x="7" y="12"/>
                      <a:pt x="2" y="16"/>
                    </a:cubicBezTo>
                    <a:cubicBezTo>
                      <a:pt x="0" y="17"/>
                      <a:pt x="3" y="20"/>
                      <a:pt x="5" y="18"/>
                    </a:cubicBezTo>
                    <a:cubicBezTo>
                      <a:pt x="10" y="14"/>
                      <a:pt x="14" y="10"/>
                      <a:pt x="17" y="4"/>
                    </a:cubicBezTo>
                    <a:cubicBezTo>
                      <a:pt x="18" y="2"/>
                      <a:pt x="15" y="0"/>
                      <a:pt x="14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3" name="Freeform 903"/>
              <p:cNvSpPr/>
              <p:nvPr/>
            </p:nvSpPr>
            <p:spPr bwMode="auto">
              <a:xfrm>
                <a:off x="2904" y="1753"/>
                <a:ext cx="160" cy="137"/>
              </a:xfrm>
              <a:custGeom>
                <a:avLst/>
                <a:gdLst>
                  <a:gd name="T0" fmla="*/ 43 w 60"/>
                  <a:gd name="T1" fmla="*/ 3 h 51"/>
                  <a:gd name="T2" fmla="*/ 11 w 60"/>
                  <a:gd name="T3" fmla="*/ 5 h 51"/>
                  <a:gd name="T4" fmla="*/ 18 w 60"/>
                  <a:gd name="T5" fmla="*/ 21 h 51"/>
                  <a:gd name="T6" fmla="*/ 52 w 60"/>
                  <a:gd name="T7" fmla="*/ 35 h 51"/>
                  <a:gd name="T8" fmla="*/ 7 w 60"/>
                  <a:gd name="T9" fmla="*/ 47 h 51"/>
                  <a:gd name="T10" fmla="*/ 7 w 60"/>
                  <a:gd name="T11" fmla="*/ 49 h 51"/>
                  <a:gd name="T12" fmla="*/ 45 w 60"/>
                  <a:gd name="T13" fmla="*/ 45 h 51"/>
                  <a:gd name="T14" fmla="*/ 51 w 60"/>
                  <a:gd name="T15" fmla="*/ 24 h 51"/>
                  <a:gd name="T16" fmla="*/ 37 w 60"/>
                  <a:gd name="T17" fmla="*/ 22 h 51"/>
                  <a:gd name="T18" fmla="*/ 15 w 60"/>
                  <a:gd name="T19" fmla="*/ 17 h 51"/>
                  <a:gd name="T20" fmla="*/ 11 w 60"/>
                  <a:gd name="T21" fmla="*/ 8 h 51"/>
                  <a:gd name="T22" fmla="*/ 19 w 60"/>
                  <a:gd name="T23" fmla="*/ 5 h 51"/>
                  <a:gd name="T24" fmla="*/ 43 w 60"/>
                  <a:gd name="T25" fmla="*/ 5 h 51"/>
                  <a:gd name="T26" fmla="*/ 43 w 60"/>
                  <a:gd name="T27" fmla="*/ 3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0" h="51">
                    <a:moveTo>
                      <a:pt x="43" y="3"/>
                    </a:moveTo>
                    <a:cubicBezTo>
                      <a:pt x="33" y="0"/>
                      <a:pt x="20" y="1"/>
                      <a:pt x="11" y="5"/>
                    </a:cubicBezTo>
                    <a:cubicBezTo>
                      <a:pt x="0" y="10"/>
                      <a:pt x="12" y="19"/>
                      <a:pt x="18" y="21"/>
                    </a:cubicBezTo>
                    <a:cubicBezTo>
                      <a:pt x="27" y="26"/>
                      <a:pt x="55" y="19"/>
                      <a:pt x="52" y="35"/>
                    </a:cubicBezTo>
                    <a:cubicBezTo>
                      <a:pt x="49" y="51"/>
                      <a:pt x="19" y="47"/>
                      <a:pt x="7" y="47"/>
                    </a:cubicBezTo>
                    <a:cubicBezTo>
                      <a:pt x="6" y="47"/>
                      <a:pt x="6" y="49"/>
                      <a:pt x="7" y="49"/>
                    </a:cubicBezTo>
                    <a:cubicBezTo>
                      <a:pt x="20" y="50"/>
                      <a:pt x="33" y="51"/>
                      <a:pt x="45" y="45"/>
                    </a:cubicBezTo>
                    <a:cubicBezTo>
                      <a:pt x="51" y="43"/>
                      <a:pt x="60" y="30"/>
                      <a:pt x="51" y="24"/>
                    </a:cubicBezTo>
                    <a:cubicBezTo>
                      <a:pt x="47" y="22"/>
                      <a:pt x="42" y="22"/>
                      <a:pt x="37" y="22"/>
                    </a:cubicBezTo>
                    <a:cubicBezTo>
                      <a:pt x="29" y="22"/>
                      <a:pt x="22" y="22"/>
                      <a:pt x="15" y="17"/>
                    </a:cubicBezTo>
                    <a:cubicBezTo>
                      <a:pt x="11" y="15"/>
                      <a:pt x="5" y="11"/>
                      <a:pt x="11" y="8"/>
                    </a:cubicBezTo>
                    <a:cubicBezTo>
                      <a:pt x="13" y="6"/>
                      <a:pt x="16" y="5"/>
                      <a:pt x="19" y="5"/>
                    </a:cubicBezTo>
                    <a:cubicBezTo>
                      <a:pt x="27" y="3"/>
                      <a:pt x="35" y="3"/>
                      <a:pt x="43" y="5"/>
                    </a:cubicBezTo>
                    <a:cubicBezTo>
                      <a:pt x="44" y="5"/>
                      <a:pt x="44" y="3"/>
                      <a:pt x="43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4" name="Freeform 904"/>
              <p:cNvSpPr/>
              <p:nvPr/>
            </p:nvSpPr>
            <p:spPr bwMode="auto">
              <a:xfrm>
                <a:off x="2960" y="1727"/>
                <a:ext cx="37" cy="200"/>
              </a:xfrm>
              <a:custGeom>
                <a:avLst/>
                <a:gdLst>
                  <a:gd name="T0" fmla="*/ 10 w 14"/>
                  <a:gd name="T1" fmla="*/ 2 h 75"/>
                  <a:gd name="T2" fmla="*/ 1 w 14"/>
                  <a:gd name="T3" fmla="*/ 73 h 75"/>
                  <a:gd name="T4" fmla="*/ 3 w 14"/>
                  <a:gd name="T5" fmla="*/ 73 h 75"/>
                  <a:gd name="T6" fmla="*/ 12 w 14"/>
                  <a:gd name="T7" fmla="*/ 2 h 75"/>
                  <a:gd name="T8" fmla="*/ 10 w 14"/>
                  <a:gd name="T9" fmla="*/ 2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75">
                    <a:moveTo>
                      <a:pt x="10" y="2"/>
                    </a:moveTo>
                    <a:cubicBezTo>
                      <a:pt x="12" y="26"/>
                      <a:pt x="5" y="49"/>
                      <a:pt x="1" y="73"/>
                    </a:cubicBezTo>
                    <a:cubicBezTo>
                      <a:pt x="0" y="74"/>
                      <a:pt x="2" y="75"/>
                      <a:pt x="3" y="73"/>
                    </a:cubicBezTo>
                    <a:cubicBezTo>
                      <a:pt x="8" y="50"/>
                      <a:pt x="14" y="26"/>
                      <a:pt x="12" y="2"/>
                    </a:cubicBezTo>
                    <a:cubicBezTo>
                      <a:pt x="12" y="0"/>
                      <a:pt x="9" y="0"/>
                      <a:pt x="10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5" name="Freeform 905"/>
              <p:cNvSpPr/>
              <p:nvPr/>
            </p:nvSpPr>
            <p:spPr bwMode="auto">
              <a:xfrm>
                <a:off x="4483" y="1264"/>
                <a:ext cx="160" cy="136"/>
              </a:xfrm>
              <a:custGeom>
                <a:avLst/>
                <a:gdLst>
                  <a:gd name="T0" fmla="*/ 43 w 60"/>
                  <a:gd name="T1" fmla="*/ 3 h 51"/>
                  <a:gd name="T2" fmla="*/ 11 w 60"/>
                  <a:gd name="T3" fmla="*/ 5 h 51"/>
                  <a:gd name="T4" fmla="*/ 18 w 60"/>
                  <a:gd name="T5" fmla="*/ 21 h 51"/>
                  <a:gd name="T6" fmla="*/ 52 w 60"/>
                  <a:gd name="T7" fmla="*/ 35 h 51"/>
                  <a:gd name="T8" fmla="*/ 7 w 60"/>
                  <a:gd name="T9" fmla="*/ 47 h 51"/>
                  <a:gd name="T10" fmla="*/ 7 w 60"/>
                  <a:gd name="T11" fmla="*/ 49 h 51"/>
                  <a:gd name="T12" fmla="*/ 45 w 60"/>
                  <a:gd name="T13" fmla="*/ 45 h 51"/>
                  <a:gd name="T14" fmla="*/ 51 w 60"/>
                  <a:gd name="T15" fmla="*/ 24 h 51"/>
                  <a:gd name="T16" fmla="*/ 37 w 60"/>
                  <a:gd name="T17" fmla="*/ 22 h 51"/>
                  <a:gd name="T18" fmla="*/ 15 w 60"/>
                  <a:gd name="T19" fmla="*/ 17 h 51"/>
                  <a:gd name="T20" fmla="*/ 11 w 60"/>
                  <a:gd name="T21" fmla="*/ 8 h 51"/>
                  <a:gd name="T22" fmla="*/ 20 w 60"/>
                  <a:gd name="T23" fmla="*/ 5 h 51"/>
                  <a:gd name="T24" fmla="*/ 43 w 60"/>
                  <a:gd name="T25" fmla="*/ 5 h 51"/>
                  <a:gd name="T26" fmla="*/ 43 w 60"/>
                  <a:gd name="T27" fmla="*/ 3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0" h="51">
                    <a:moveTo>
                      <a:pt x="43" y="3"/>
                    </a:moveTo>
                    <a:cubicBezTo>
                      <a:pt x="33" y="0"/>
                      <a:pt x="20" y="1"/>
                      <a:pt x="11" y="5"/>
                    </a:cubicBezTo>
                    <a:cubicBezTo>
                      <a:pt x="0" y="10"/>
                      <a:pt x="13" y="19"/>
                      <a:pt x="18" y="21"/>
                    </a:cubicBezTo>
                    <a:cubicBezTo>
                      <a:pt x="27" y="26"/>
                      <a:pt x="55" y="19"/>
                      <a:pt x="52" y="35"/>
                    </a:cubicBezTo>
                    <a:cubicBezTo>
                      <a:pt x="49" y="51"/>
                      <a:pt x="19" y="47"/>
                      <a:pt x="7" y="47"/>
                    </a:cubicBezTo>
                    <a:cubicBezTo>
                      <a:pt x="6" y="47"/>
                      <a:pt x="6" y="49"/>
                      <a:pt x="7" y="49"/>
                    </a:cubicBezTo>
                    <a:cubicBezTo>
                      <a:pt x="20" y="50"/>
                      <a:pt x="33" y="51"/>
                      <a:pt x="45" y="45"/>
                    </a:cubicBezTo>
                    <a:cubicBezTo>
                      <a:pt x="51" y="43"/>
                      <a:pt x="60" y="30"/>
                      <a:pt x="51" y="24"/>
                    </a:cubicBezTo>
                    <a:cubicBezTo>
                      <a:pt x="47" y="22"/>
                      <a:pt x="42" y="22"/>
                      <a:pt x="37" y="22"/>
                    </a:cubicBezTo>
                    <a:cubicBezTo>
                      <a:pt x="29" y="22"/>
                      <a:pt x="22" y="22"/>
                      <a:pt x="15" y="17"/>
                    </a:cubicBezTo>
                    <a:cubicBezTo>
                      <a:pt x="11" y="15"/>
                      <a:pt x="6" y="11"/>
                      <a:pt x="11" y="8"/>
                    </a:cubicBezTo>
                    <a:cubicBezTo>
                      <a:pt x="13" y="6"/>
                      <a:pt x="17" y="5"/>
                      <a:pt x="20" y="5"/>
                    </a:cubicBezTo>
                    <a:cubicBezTo>
                      <a:pt x="27" y="3"/>
                      <a:pt x="35" y="3"/>
                      <a:pt x="43" y="5"/>
                    </a:cubicBezTo>
                    <a:cubicBezTo>
                      <a:pt x="44" y="5"/>
                      <a:pt x="45" y="3"/>
                      <a:pt x="43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6" name="Freeform 906"/>
              <p:cNvSpPr/>
              <p:nvPr/>
            </p:nvSpPr>
            <p:spPr bwMode="auto">
              <a:xfrm>
                <a:off x="4541" y="1237"/>
                <a:ext cx="35" cy="198"/>
              </a:xfrm>
              <a:custGeom>
                <a:avLst/>
                <a:gdLst>
                  <a:gd name="T0" fmla="*/ 9 w 13"/>
                  <a:gd name="T1" fmla="*/ 2 h 74"/>
                  <a:gd name="T2" fmla="*/ 0 w 13"/>
                  <a:gd name="T3" fmla="*/ 73 h 74"/>
                  <a:gd name="T4" fmla="*/ 2 w 13"/>
                  <a:gd name="T5" fmla="*/ 73 h 74"/>
                  <a:gd name="T6" fmla="*/ 11 w 13"/>
                  <a:gd name="T7" fmla="*/ 2 h 74"/>
                  <a:gd name="T8" fmla="*/ 9 w 13"/>
                  <a:gd name="T9" fmla="*/ 2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74">
                    <a:moveTo>
                      <a:pt x="9" y="2"/>
                    </a:moveTo>
                    <a:cubicBezTo>
                      <a:pt x="11" y="26"/>
                      <a:pt x="5" y="49"/>
                      <a:pt x="0" y="73"/>
                    </a:cubicBezTo>
                    <a:cubicBezTo>
                      <a:pt x="0" y="74"/>
                      <a:pt x="2" y="74"/>
                      <a:pt x="2" y="73"/>
                    </a:cubicBezTo>
                    <a:cubicBezTo>
                      <a:pt x="7" y="50"/>
                      <a:pt x="13" y="26"/>
                      <a:pt x="11" y="2"/>
                    </a:cubicBezTo>
                    <a:cubicBezTo>
                      <a:pt x="11" y="0"/>
                      <a:pt x="9" y="0"/>
                      <a:pt x="9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7" name="Freeform 907"/>
              <p:cNvSpPr/>
              <p:nvPr/>
            </p:nvSpPr>
            <p:spPr bwMode="auto">
              <a:xfrm>
                <a:off x="3403" y="1705"/>
                <a:ext cx="96" cy="104"/>
              </a:xfrm>
              <a:custGeom>
                <a:avLst/>
                <a:gdLst>
                  <a:gd name="T0" fmla="*/ 23 w 36"/>
                  <a:gd name="T1" fmla="*/ 0 h 39"/>
                  <a:gd name="T2" fmla="*/ 5 w 36"/>
                  <a:gd name="T3" fmla="*/ 27 h 39"/>
                  <a:gd name="T4" fmla="*/ 35 w 36"/>
                  <a:gd name="T5" fmla="*/ 37 h 39"/>
                  <a:gd name="T6" fmla="*/ 35 w 36"/>
                  <a:gd name="T7" fmla="*/ 36 h 39"/>
                  <a:gd name="T8" fmla="*/ 8 w 36"/>
                  <a:gd name="T9" fmla="*/ 29 h 39"/>
                  <a:gd name="T10" fmla="*/ 23 w 36"/>
                  <a:gd name="T11" fmla="*/ 2 h 39"/>
                  <a:gd name="T12" fmla="*/ 23 w 36"/>
                  <a:gd name="T1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39">
                    <a:moveTo>
                      <a:pt x="23" y="0"/>
                    </a:moveTo>
                    <a:cubicBezTo>
                      <a:pt x="11" y="2"/>
                      <a:pt x="1" y="15"/>
                      <a:pt x="5" y="27"/>
                    </a:cubicBezTo>
                    <a:cubicBezTo>
                      <a:pt x="9" y="39"/>
                      <a:pt x="25" y="38"/>
                      <a:pt x="35" y="37"/>
                    </a:cubicBezTo>
                    <a:cubicBezTo>
                      <a:pt x="36" y="37"/>
                      <a:pt x="36" y="35"/>
                      <a:pt x="35" y="36"/>
                    </a:cubicBezTo>
                    <a:cubicBezTo>
                      <a:pt x="26" y="36"/>
                      <a:pt x="14" y="37"/>
                      <a:pt x="8" y="29"/>
                    </a:cubicBezTo>
                    <a:cubicBezTo>
                      <a:pt x="0" y="19"/>
                      <a:pt x="12" y="4"/>
                      <a:pt x="23" y="2"/>
                    </a:cubicBezTo>
                    <a:cubicBezTo>
                      <a:pt x="24" y="2"/>
                      <a:pt x="24" y="0"/>
                      <a:pt x="23" y="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8" name="Freeform 908"/>
              <p:cNvSpPr/>
              <p:nvPr/>
            </p:nvSpPr>
            <p:spPr bwMode="auto">
              <a:xfrm>
                <a:off x="3389" y="1767"/>
                <a:ext cx="99" cy="10"/>
              </a:xfrm>
              <a:custGeom>
                <a:avLst/>
                <a:gdLst>
                  <a:gd name="T0" fmla="*/ 1 w 37"/>
                  <a:gd name="T1" fmla="*/ 4 h 4"/>
                  <a:gd name="T2" fmla="*/ 36 w 37"/>
                  <a:gd name="T3" fmla="*/ 2 h 4"/>
                  <a:gd name="T4" fmla="*/ 36 w 37"/>
                  <a:gd name="T5" fmla="*/ 0 h 4"/>
                  <a:gd name="T6" fmla="*/ 1 w 37"/>
                  <a:gd name="T7" fmla="*/ 2 h 4"/>
                  <a:gd name="T8" fmla="*/ 1 w 37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4">
                    <a:moveTo>
                      <a:pt x="1" y="4"/>
                    </a:moveTo>
                    <a:cubicBezTo>
                      <a:pt x="13" y="2"/>
                      <a:pt x="25" y="2"/>
                      <a:pt x="36" y="2"/>
                    </a:cubicBezTo>
                    <a:cubicBezTo>
                      <a:pt x="37" y="2"/>
                      <a:pt x="37" y="0"/>
                      <a:pt x="36" y="0"/>
                    </a:cubicBezTo>
                    <a:cubicBezTo>
                      <a:pt x="24" y="0"/>
                      <a:pt x="12" y="1"/>
                      <a:pt x="1" y="2"/>
                    </a:cubicBezTo>
                    <a:cubicBezTo>
                      <a:pt x="0" y="3"/>
                      <a:pt x="0" y="4"/>
                      <a:pt x="1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9" name="Freeform 909"/>
              <p:cNvSpPr/>
              <p:nvPr/>
            </p:nvSpPr>
            <p:spPr bwMode="auto">
              <a:xfrm>
                <a:off x="3389" y="1751"/>
                <a:ext cx="59" cy="5"/>
              </a:xfrm>
              <a:custGeom>
                <a:avLst/>
                <a:gdLst>
                  <a:gd name="T0" fmla="*/ 1 w 22"/>
                  <a:gd name="T1" fmla="*/ 2 h 2"/>
                  <a:gd name="T2" fmla="*/ 21 w 22"/>
                  <a:gd name="T3" fmla="*/ 2 h 2"/>
                  <a:gd name="T4" fmla="*/ 21 w 22"/>
                  <a:gd name="T5" fmla="*/ 0 h 2"/>
                  <a:gd name="T6" fmla="*/ 1 w 22"/>
                  <a:gd name="T7" fmla="*/ 0 h 2"/>
                  <a:gd name="T8" fmla="*/ 1 w 22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">
                    <a:moveTo>
                      <a:pt x="1" y="2"/>
                    </a:moveTo>
                    <a:cubicBezTo>
                      <a:pt x="8" y="2"/>
                      <a:pt x="15" y="2"/>
                      <a:pt x="21" y="2"/>
                    </a:cubicBezTo>
                    <a:cubicBezTo>
                      <a:pt x="22" y="2"/>
                      <a:pt x="22" y="0"/>
                      <a:pt x="21" y="0"/>
                    </a:cubicBezTo>
                    <a:cubicBezTo>
                      <a:pt x="15" y="0"/>
                      <a:pt x="8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0" name="Freeform 910"/>
              <p:cNvSpPr/>
              <p:nvPr/>
            </p:nvSpPr>
            <p:spPr bwMode="auto">
              <a:xfrm>
                <a:off x="3795" y="2080"/>
                <a:ext cx="157" cy="80"/>
              </a:xfrm>
              <a:custGeom>
                <a:avLst/>
                <a:gdLst>
                  <a:gd name="T0" fmla="*/ 0 w 59"/>
                  <a:gd name="T1" fmla="*/ 3 h 30"/>
                  <a:gd name="T2" fmla="*/ 28 w 59"/>
                  <a:gd name="T3" fmla="*/ 27 h 30"/>
                  <a:gd name="T4" fmla="*/ 58 w 59"/>
                  <a:gd name="T5" fmla="*/ 4 h 30"/>
                  <a:gd name="T6" fmla="*/ 56 w 59"/>
                  <a:gd name="T7" fmla="*/ 2 h 30"/>
                  <a:gd name="T8" fmla="*/ 31 w 59"/>
                  <a:gd name="T9" fmla="*/ 25 h 30"/>
                  <a:gd name="T10" fmla="*/ 3 w 59"/>
                  <a:gd name="T11" fmla="*/ 1 h 30"/>
                  <a:gd name="T12" fmla="*/ 0 w 59"/>
                  <a:gd name="T13" fmla="*/ 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30">
                    <a:moveTo>
                      <a:pt x="0" y="3"/>
                    </a:moveTo>
                    <a:cubicBezTo>
                      <a:pt x="8" y="13"/>
                      <a:pt x="14" y="25"/>
                      <a:pt x="28" y="27"/>
                    </a:cubicBezTo>
                    <a:cubicBezTo>
                      <a:pt x="44" y="30"/>
                      <a:pt x="50" y="14"/>
                      <a:pt x="58" y="4"/>
                    </a:cubicBezTo>
                    <a:cubicBezTo>
                      <a:pt x="59" y="3"/>
                      <a:pt x="57" y="1"/>
                      <a:pt x="56" y="2"/>
                    </a:cubicBezTo>
                    <a:cubicBezTo>
                      <a:pt x="48" y="11"/>
                      <a:pt x="44" y="24"/>
                      <a:pt x="31" y="25"/>
                    </a:cubicBezTo>
                    <a:cubicBezTo>
                      <a:pt x="17" y="26"/>
                      <a:pt x="10" y="11"/>
                      <a:pt x="3" y="1"/>
                    </a:cubicBezTo>
                    <a:cubicBezTo>
                      <a:pt x="2" y="0"/>
                      <a:pt x="0" y="1"/>
                      <a:pt x="0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1" name="Freeform 911"/>
              <p:cNvSpPr/>
              <p:nvPr/>
            </p:nvSpPr>
            <p:spPr bwMode="auto">
              <a:xfrm>
                <a:off x="3843" y="2101"/>
                <a:ext cx="32" cy="128"/>
              </a:xfrm>
              <a:custGeom>
                <a:avLst/>
                <a:gdLst>
                  <a:gd name="T0" fmla="*/ 0 w 12"/>
                  <a:gd name="T1" fmla="*/ 2 h 48"/>
                  <a:gd name="T2" fmla="*/ 9 w 12"/>
                  <a:gd name="T3" fmla="*/ 47 h 48"/>
                  <a:gd name="T4" fmla="*/ 12 w 12"/>
                  <a:gd name="T5" fmla="*/ 46 h 48"/>
                  <a:gd name="T6" fmla="*/ 3 w 12"/>
                  <a:gd name="T7" fmla="*/ 1 h 48"/>
                  <a:gd name="T8" fmla="*/ 0 w 12"/>
                  <a:gd name="T9" fmla="*/ 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8">
                    <a:moveTo>
                      <a:pt x="0" y="2"/>
                    </a:moveTo>
                    <a:cubicBezTo>
                      <a:pt x="8" y="16"/>
                      <a:pt x="6" y="32"/>
                      <a:pt x="9" y="47"/>
                    </a:cubicBezTo>
                    <a:cubicBezTo>
                      <a:pt x="10" y="48"/>
                      <a:pt x="12" y="48"/>
                      <a:pt x="12" y="46"/>
                    </a:cubicBezTo>
                    <a:cubicBezTo>
                      <a:pt x="8" y="31"/>
                      <a:pt x="10" y="15"/>
                      <a:pt x="3" y="1"/>
                    </a:cubicBezTo>
                    <a:cubicBezTo>
                      <a:pt x="2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2" name="Freeform 912"/>
              <p:cNvSpPr/>
              <p:nvPr/>
            </p:nvSpPr>
            <p:spPr bwMode="auto">
              <a:xfrm>
                <a:off x="3824" y="2173"/>
                <a:ext cx="77" cy="11"/>
              </a:xfrm>
              <a:custGeom>
                <a:avLst/>
                <a:gdLst>
                  <a:gd name="T0" fmla="*/ 2 w 29"/>
                  <a:gd name="T1" fmla="*/ 4 h 4"/>
                  <a:gd name="T2" fmla="*/ 28 w 29"/>
                  <a:gd name="T3" fmla="*/ 3 h 4"/>
                  <a:gd name="T4" fmla="*/ 28 w 29"/>
                  <a:gd name="T5" fmla="*/ 0 h 4"/>
                  <a:gd name="T6" fmla="*/ 2 w 29"/>
                  <a:gd name="T7" fmla="*/ 2 h 4"/>
                  <a:gd name="T8" fmla="*/ 2 w 29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4">
                    <a:moveTo>
                      <a:pt x="2" y="4"/>
                    </a:moveTo>
                    <a:cubicBezTo>
                      <a:pt x="11" y="3"/>
                      <a:pt x="19" y="3"/>
                      <a:pt x="28" y="3"/>
                    </a:cubicBezTo>
                    <a:cubicBezTo>
                      <a:pt x="29" y="3"/>
                      <a:pt x="29" y="0"/>
                      <a:pt x="28" y="0"/>
                    </a:cubicBezTo>
                    <a:cubicBezTo>
                      <a:pt x="19" y="0"/>
                      <a:pt x="10" y="0"/>
                      <a:pt x="2" y="2"/>
                    </a:cubicBezTo>
                    <a:cubicBezTo>
                      <a:pt x="0" y="2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3" name="Freeform 913"/>
              <p:cNvSpPr/>
              <p:nvPr/>
            </p:nvSpPr>
            <p:spPr bwMode="auto">
              <a:xfrm>
                <a:off x="3821" y="2195"/>
                <a:ext cx="94" cy="8"/>
              </a:xfrm>
              <a:custGeom>
                <a:avLst/>
                <a:gdLst>
                  <a:gd name="T0" fmla="*/ 2 w 35"/>
                  <a:gd name="T1" fmla="*/ 3 h 3"/>
                  <a:gd name="T2" fmla="*/ 34 w 35"/>
                  <a:gd name="T3" fmla="*/ 3 h 3"/>
                  <a:gd name="T4" fmla="*/ 34 w 35"/>
                  <a:gd name="T5" fmla="*/ 0 h 3"/>
                  <a:gd name="T6" fmla="*/ 2 w 35"/>
                  <a:gd name="T7" fmla="*/ 0 h 3"/>
                  <a:gd name="T8" fmla="*/ 2 w 35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">
                    <a:moveTo>
                      <a:pt x="2" y="3"/>
                    </a:moveTo>
                    <a:cubicBezTo>
                      <a:pt x="12" y="3"/>
                      <a:pt x="23" y="3"/>
                      <a:pt x="34" y="3"/>
                    </a:cubicBezTo>
                    <a:cubicBezTo>
                      <a:pt x="35" y="3"/>
                      <a:pt x="35" y="0"/>
                      <a:pt x="34" y="0"/>
                    </a:cubicBezTo>
                    <a:cubicBezTo>
                      <a:pt x="23" y="0"/>
                      <a:pt x="12" y="0"/>
                      <a:pt x="2" y="0"/>
                    </a:cubicBezTo>
                    <a:cubicBezTo>
                      <a:pt x="0" y="0"/>
                      <a:pt x="0" y="3"/>
                      <a:pt x="2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4" name="Freeform 914"/>
              <p:cNvSpPr/>
              <p:nvPr/>
            </p:nvSpPr>
            <p:spPr bwMode="auto">
              <a:xfrm>
                <a:off x="819" y="1954"/>
                <a:ext cx="157" cy="80"/>
              </a:xfrm>
              <a:custGeom>
                <a:avLst/>
                <a:gdLst>
                  <a:gd name="T0" fmla="*/ 1 w 59"/>
                  <a:gd name="T1" fmla="*/ 2 h 30"/>
                  <a:gd name="T2" fmla="*/ 29 w 59"/>
                  <a:gd name="T3" fmla="*/ 27 h 30"/>
                  <a:gd name="T4" fmla="*/ 58 w 59"/>
                  <a:gd name="T5" fmla="*/ 4 h 30"/>
                  <a:gd name="T6" fmla="*/ 56 w 59"/>
                  <a:gd name="T7" fmla="*/ 2 h 30"/>
                  <a:gd name="T8" fmla="*/ 32 w 59"/>
                  <a:gd name="T9" fmla="*/ 25 h 30"/>
                  <a:gd name="T10" fmla="*/ 3 w 59"/>
                  <a:gd name="T11" fmla="*/ 1 h 30"/>
                  <a:gd name="T12" fmla="*/ 1 w 59"/>
                  <a:gd name="T13" fmla="*/ 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30">
                    <a:moveTo>
                      <a:pt x="1" y="2"/>
                    </a:moveTo>
                    <a:cubicBezTo>
                      <a:pt x="9" y="13"/>
                      <a:pt x="15" y="25"/>
                      <a:pt x="29" y="27"/>
                    </a:cubicBezTo>
                    <a:cubicBezTo>
                      <a:pt x="44" y="30"/>
                      <a:pt x="50" y="14"/>
                      <a:pt x="58" y="4"/>
                    </a:cubicBezTo>
                    <a:cubicBezTo>
                      <a:pt x="59" y="3"/>
                      <a:pt x="57" y="1"/>
                      <a:pt x="56" y="2"/>
                    </a:cubicBezTo>
                    <a:cubicBezTo>
                      <a:pt x="49" y="11"/>
                      <a:pt x="45" y="24"/>
                      <a:pt x="32" y="25"/>
                    </a:cubicBezTo>
                    <a:cubicBezTo>
                      <a:pt x="18" y="26"/>
                      <a:pt x="10" y="11"/>
                      <a:pt x="3" y="1"/>
                    </a:cubicBezTo>
                    <a:cubicBezTo>
                      <a:pt x="2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5" name="Freeform 915"/>
              <p:cNvSpPr/>
              <p:nvPr/>
            </p:nvSpPr>
            <p:spPr bwMode="auto">
              <a:xfrm>
                <a:off x="867" y="1973"/>
                <a:ext cx="34" cy="131"/>
              </a:xfrm>
              <a:custGeom>
                <a:avLst/>
                <a:gdLst>
                  <a:gd name="T0" fmla="*/ 1 w 13"/>
                  <a:gd name="T1" fmla="*/ 3 h 49"/>
                  <a:gd name="T2" fmla="*/ 10 w 13"/>
                  <a:gd name="T3" fmla="*/ 48 h 49"/>
                  <a:gd name="T4" fmla="*/ 12 w 13"/>
                  <a:gd name="T5" fmla="*/ 47 h 49"/>
                  <a:gd name="T6" fmla="*/ 3 w 13"/>
                  <a:gd name="T7" fmla="*/ 2 h 49"/>
                  <a:gd name="T8" fmla="*/ 1 w 13"/>
                  <a:gd name="T9" fmla="*/ 3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49">
                    <a:moveTo>
                      <a:pt x="1" y="3"/>
                    </a:moveTo>
                    <a:cubicBezTo>
                      <a:pt x="8" y="17"/>
                      <a:pt x="6" y="33"/>
                      <a:pt x="10" y="48"/>
                    </a:cubicBezTo>
                    <a:cubicBezTo>
                      <a:pt x="10" y="49"/>
                      <a:pt x="13" y="48"/>
                      <a:pt x="12" y="47"/>
                    </a:cubicBezTo>
                    <a:cubicBezTo>
                      <a:pt x="9" y="32"/>
                      <a:pt x="11" y="16"/>
                      <a:pt x="3" y="2"/>
                    </a:cubicBezTo>
                    <a:cubicBezTo>
                      <a:pt x="2" y="0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6" name="Freeform 916"/>
              <p:cNvSpPr/>
              <p:nvPr/>
            </p:nvSpPr>
            <p:spPr bwMode="auto">
              <a:xfrm>
                <a:off x="851" y="2048"/>
                <a:ext cx="77" cy="10"/>
              </a:xfrm>
              <a:custGeom>
                <a:avLst/>
                <a:gdLst>
                  <a:gd name="T0" fmla="*/ 2 w 29"/>
                  <a:gd name="T1" fmla="*/ 4 h 4"/>
                  <a:gd name="T2" fmla="*/ 27 w 29"/>
                  <a:gd name="T3" fmla="*/ 3 h 4"/>
                  <a:gd name="T4" fmla="*/ 27 w 29"/>
                  <a:gd name="T5" fmla="*/ 0 h 4"/>
                  <a:gd name="T6" fmla="*/ 1 w 29"/>
                  <a:gd name="T7" fmla="*/ 1 h 4"/>
                  <a:gd name="T8" fmla="*/ 2 w 29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4">
                    <a:moveTo>
                      <a:pt x="2" y="4"/>
                    </a:moveTo>
                    <a:cubicBezTo>
                      <a:pt x="10" y="2"/>
                      <a:pt x="19" y="3"/>
                      <a:pt x="27" y="3"/>
                    </a:cubicBezTo>
                    <a:cubicBezTo>
                      <a:pt x="29" y="3"/>
                      <a:pt x="29" y="0"/>
                      <a:pt x="27" y="0"/>
                    </a:cubicBezTo>
                    <a:cubicBezTo>
                      <a:pt x="19" y="0"/>
                      <a:pt x="10" y="0"/>
                      <a:pt x="1" y="1"/>
                    </a:cubicBezTo>
                    <a:cubicBezTo>
                      <a:pt x="0" y="2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7" name="Freeform 917"/>
              <p:cNvSpPr/>
              <p:nvPr/>
            </p:nvSpPr>
            <p:spPr bwMode="auto">
              <a:xfrm>
                <a:off x="848" y="2069"/>
                <a:ext cx="93" cy="5"/>
              </a:xfrm>
              <a:custGeom>
                <a:avLst/>
                <a:gdLst>
                  <a:gd name="T0" fmla="*/ 1 w 35"/>
                  <a:gd name="T1" fmla="*/ 2 h 2"/>
                  <a:gd name="T2" fmla="*/ 33 w 35"/>
                  <a:gd name="T3" fmla="*/ 2 h 2"/>
                  <a:gd name="T4" fmla="*/ 33 w 35"/>
                  <a:gd name="T5" fmla="*/ 0 h 2"/>
                  <a:gd name="T6" fmla="*/ 1 w 35"/>
                  <a:gd name="T7" fmla="*/ 0 h 2"/>
                  <a:gd name="T8" fmla="*/ 1 w 35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">
                    <a:moveTo>
                      <a:pt x="1" y="2"/>
                    </a:moveTo>
                    <a:cubicBezTo>
                      <a:pt x="12" y="2"/>
                      <a:pt x="23" y="2"/>
                      <a:pt x="33" y="2"/>
                    </a:cubicBezTo>
                    <a:cubicBezTo>
                      <a:pt x="35" y="2"/>
                      <a:pt x="35" y="0"/>
                      <a:pt x="33" y="0"/>
                    </a:cubicBezTo>
                    <a:cubicBezTo>
                      <a:pt x="23" y="0"/>
                      <a:pt x="12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8" name="Freeform 918"/>
              <p:cNvSpPr/>
              <p:nvPr/>
            </p:nvSpPr>
            <p:spPr bwMode="auto">
              <a:xfrm>
                <a:off x="1192" y="2716"/>
                <a:ext cx="117" cy="238"/>
              </a:xfrm>
              <a:custGeom>
                <a:avLst/>
                <a:gdLst>
                  <a:gd name="T0" fmla="*/ 41 w 44"/>
                  <a:gd name="T1" fmla="*/ 1 h 89"/>
                  <a:gd name="T2" fmla="*/ 22 w 44"/>
                  <a:gd name="T3" fmla="*/ 38 h 89"/>
                  <a:gd name="T4" fmla="*/ 2 w 44"/>
                  <a:gd name="T5" fmla="*/ 87 h 89"/>
                  <a:gd name="T6" fmla="*/ 2 w 44"/>
                  <a:gd name="T7" fmla="*/ 89 h 89"/>
                  <a:gd name="T8" fmla="*/ 42 w 44"/>
                  <a:gd name="T9" fmla="*/ 3 h 89"/>
                  <a:gd name="T10" fmla="*/ 41 w 44"/>
                  <a:gd name="T11" fmla="*/ 1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89">
                    <a:moveTo>
                      <a:pt x="41" y="1"/>
                    </a:moveTo>
                    <a:cubicBezTo>
                      <a:pt x="25" y="7"/>
                      <a:pt x="22" y="23"/>
                      <a:pt x="22" y="38"/>
                    </a:cubicBezTo>
                    <a:cubicBezTo>
                      <a:pt x="21" y="55"/>
                      <a:pt x="25" y="85"/>
                      <a:pt x="2" y="87"/>
                    </a:cubicBezTo>
                    <a:cubicBezTo>
                      <a:pt x="0" y="87"/>
                      <a:pt x="0" y="89"/>
                      <a:pt x="2" y="89"/>
                    </a:cubicBezTo>
                    <a:cubicBezTo>
                      <a:pt x="44" y="85"/>
                      <a:pt x="6" y="16"/>
                      <a:pt x="42" y="3"/>
                    </a:cubicBezTo>
                    <a:cubicBezTo>
                      <a:pt x="43" y="2"/>
                      <a:pt x="43" y="0"/>
                      <a:pt x="41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9" name="Freeform 919"/>
              <p:cNvSpPr/>
              <p:nvPr/>
            </p:nvSpPr>
            <p:spPr bwMode="auto">
              <a:xfrm>
                <a:off x="1237" y="2818"/>
                <a:ext cx="91" cy="83"/>
              </a:xfrm>
              <a:custGeom>
                <a:avLst/>
                <a:gdLst>
                  <a:gd name="T0" fmla="*/ 32 w 34"/>
                  <a:gd name="T1" fmla="*/ 0 h 31"/>
                  <a:gd name="T2" fmla="*/ 18 w 34"/>
                  <a:gd name="T3" fmla="*/ 30 h 31"/>
                  <a:gd name="T4" fmla="*/ 19 w 34"/>
                  <a:gd name="T5" fmla="*/ 28 h 31"/>
                  <a:gd name="T6" fmla="*/ 32 w 34"/>
                  <a:gd name="T7" fmla="*/ 2 h 31"/>
                  <a:gd name="T8" fmla="*/ 32 w 34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1">
                    <a:moveTo>
                      <a:pt x="32" y="0"/>
                    </a:moveTo>
                    <a:cubicBezTo>
                      <a:pt x="22" y="4"/>
                      <a:pt x="0" y="21"/>
                      <a:pt x="18" y="30"/>
                    </a:cubicBezTo>
                    <a:cubicBezTo>
                      <a:pt x="19" y="31"/>
                      <a:pt x="20" y="28"/>
                      <a:pt x="19" y="28"/>
                    </a:cubicBezTo>
                    <a:cubicBezTo>
                      <a:pt x="4" y="20"/>
                      <a:pt x="24" y="6"/>
                      <a:pt x="32" y="2"/>
                    </a:cubicBezTo>
                    <a:cubicBezTo>
                      <a:pt x="34" y="2"/>
                      <a:pt x="33" y="0"/>
                      <a:pt x="32" y="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0" name="Freeform 920"/>
              <p:cNvSpPr/>
              <p:nvPr/>
            </p:nvSpPr>
            <p:spPr bwMode="auto">
              <a:xfrm>
                <a:off x="1315" y="2847"/>
                <a:ext cx="42" cy="32"/>
              </a:xfrm>
              <a:custGeom>
                <a:avLst/>
                <a:gdLst>
                  <a:gd name="T0" fmla="*/ 1 w 16"/>
                  <a:gd name="T1" fmla="*/ 3 h 12"/>
                  <a:gd name="T2" fmla="*/ 14 w 16"/>
                  <a:gd name="T3" fmla="*/ 11 h 12"/>
                  <a:gd name="T4" fmla="*/ 15 w 16"/>
                  <a:gd name="T5" fmla="*/ 9 h 12"/>
                  <a:gd name="T6" fmla="*/ 2 w 16"/>
                  <a:gd name="T7" fmla="*/ 1 h 12"/>
                  <a:gd name="T8" fmla="*/ 1 w 16"/>
                  <a:gd name="T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" y="3"/>
                    </a:moveTo>
                    <a:cubicBezTo>
                      <a:pt x="5" y="6"/>
                      <a:pt x="10" y="9"/>
                      <a:pt x="14" y="11"/>
                    </a:cubicBezTo>
                    <a:cubicBezTo>
                      <a:pt x="15" y="12"/>
                      <a:pt x="16" y="10"/>
                      <a:pt x="15" y="9"/>
                    </a:cubicBezTo>
                    <a:cubicBezTo>
                      <a:pt x="11" y="6"/>
                      <a:pt x="7" y="4"/>
                      <a:pt x="2" y="1"/>
                    </a:cubicBezTo>
                    <a:cubicBezTo>
                      <a:pt x="1" y="0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1" name="Freeform 921"/>
              <p:cNvSpPr/>
              <p:nvPr/>
            </p:nvSpPr>
            <p:spPr bwMode="auto">
              <a:xfrm>
                <a:off x="1299" y="2850"/>
                <a:ext cx="53" cy="40"/>
              </a:xfrm>
              <a:custGeom>
                <a:avLst/>
                <a:gdLst>
                  <a:gd name="T0" fmla="*/ 18 w 20"/>
                  <a:gd name="T1" fmla="*/ 1 h 15"/>
                  <a:gd name="T2" fmla="*/ 1 w 20"/>
                  <a:gd name="T3" fmla="*/ 12 h 15"/>
                  <a:gd name="T4" fmla="*/ 2 w 20"/>
                  <a:gd name="T5" fmla="*/ 14 h 15"/>
                  <a:gd name="T6" fmla="*/ 18 w 20"/>
                  <a:gd name="T7" fmla="*/ 3 h 15"/>
                  <a:gd name="T8" fmla="*/ 18 w 20"/>
                  <a:gd name="T9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5">
                    <a:moveTo>
                      <a:pt x="18" y="1"/>
                    </a:moveTo>
                    <a:cubicBezTo>
                      <a:pt x="11" y="3"/>
                      <a:pt x="6" y="7"/>
                      <a:pt x="1" y="12"/>
                    </a:cubicBezTo>
                    <a:cubicBezTo>
                      <a:pt x="0" y="13"/>
                      <a:pt x="1" y="15"/>
                      <a:pt x="2" y="14"/>
                    </a:cubicBezTo>
                    <a:cubicBezTo>
                      <a:pt x="7" y="9"/>
                      <a:pt x="12" y="5"/>
                      <a:pt x="18" y="3"/>
                    </a:cubicBezTo>
                    <a:cubicBezTo>
                      <a:pt x="20" y="2"/>
                      <a:pt x="19" y="0"/>
                      <a:pt x="18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2" name="Freeform 922"/>
              <p:cNvSpPr/>
              <p:nvPr/>
            </p:nvSpPr>
            <p:spPr bwMode="auto">
              <a:xfrm>
                <a:off x="1355" y="2810"/>
                <a:ext cx="64" cy="102"/>
              </a:xfrm>
              <a:custGeom>
                <a:avLst/>
                <a:gdLst>
                  <a:gd name="T0" fmla="*/ 9 w 24"/>
                  <a:gd name="T1" fmla="*/ 3 h 38"/>
                  <a:gd name="T2" fmla="*/ 17 w 24"/>
                  <a:gd name="T3" fmla="*/ 22 h 38"/>
                  <a:gd name="T4" fmla="*/ 1 w 24"/>
                  <a:gd name="T5" fmla="*/ 36 h 38"/>
                  <a:gd name="T6" fmla="*/ 2 w 24"/>
                  <a:gd name="T7" fmla="*/ 38 h 38"/>
                  <a:gd name="T8" fmla="*/ 20 w 24"/>
                  <a:gd name="T9" fmla="*/ 20 h 38"/>
                  <a:gd name="T10" fmla="*/ 10 w 24"/>
                  <a:gd name="T11" fmla="*/ 1 h 38"/>
                  <a:gd name="T12" fmla="*/ 9 w 24"/>
                  <a:gd name="T13" fmla="*/ 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38">
                    <a:moveTo>
                      <a:pt x="9" y="3"/>
                    </a:moveTo>
                    <a:cubicBezTo>
                      <a:pt x="17" y="7"/>
                      <a:pt x="21" y="13"/>
                      <a:pt x="17" y="22"/>
                    </a:cubicBezTo>
                    <a:cubicBezTo>
                      <a:pt x="14" y="28"/>
                      <a:pt x="7" y="33"/>
                      <a:pt x="1" y="36"/>
                    </a:cubicBezTo>
                    <a:cubicBezTo>
                      <a:pt x="0" y="36"/>
                      <a:pt x="1" y="38"/>
                      <a:pt x="2" y="38"/>
                    </a:cubicBezTo>
                    <a:cubicBezTo>
                      <a:pt x="10" y="34"/>
                      <a:pt x="17" y="28"/>
                      <a:pt x="20" y="20"/>
                    </a:cubicBezTo>
                    <a:cubicBezTo>
                      <a:pt x="24" y="12"/>
                      <a:pt x="17" y="5"/>
                      <a:pt x="10" y="1"/>
                    </a:cubicBezTo>
                    <a:cubicBezTo>
                      <a:pt x="9" y="0"/>
                      <a:pt x="7" y="2"/>
                      <a:pt x="9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3" name="Freeform 923"/>
              <p:cNvSpPr/>
              <p:nvPr/>
            </p:nvSpPr>
            <p:spPr bwMode="auto">
              <a:xfrm>
                <a:off x="3995" y="1266"/>
                <a:ext cx="117" cy="241"/>
              </a:xfrm>
              <a:custGeom>
                <a:avLst/>
                <a:gdLst>
                  <a:gd name="T0" fmla="*/ 41 w 44"/>
                  <a:gd name="T1" fmla="*/ 1 h 90"/>
                  <a:gd name="T2" fmla="*/ 22 w 44"/>
                  <a:gd name="T3" fmla="*/ 38 h 90"/>
                  <a:gd name="T4" fmla="*/ 2 w 44"/>
                  <a:gd name="T5" fmla="*/ 87 h 90"/>
                  <a:gd name="T6" fmla="*/ 2 w 44"/>
                  <a:gd name="T7" fmla="*/ 90 h 90"/>
                  <a:gd name="T8" fmla="*/ 42 w 44"/>
                  <a:gd name="T9" fmla="*/ 3 h 90"/>
                  <a:gd name="T10" fmla="*/ 41 w 44"/>
                  <a:gd name="T11" fmla="*/ 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90">
                    <a:moveTo>
                      <a:pt x="41" y="1"/>
                    </a:moveTo>
                    <a:cubicBezTo>
                      <a:pt x="25" y="7"/>
                      <a:pt x="22" y="23"/>
                      <a:pt x="22" y="38"/>
                    </a:cubicBezTo>
                    <a:cubicBezTo>
                      <a:pt x="21" y="55"/>
                      <a:pt x="25" y="85"/>
                      <a:pt x="2" y="87"/>
                    </a:cubicBezTo>
                    <a:cubicBezTo>
                      <a:pt x="0" y="87"/>
                      <a:pt x="0" y="90"/>
                      <a:pt x="2" y="90"/>
                    </a:cubicBezTo>
                    <a:cubicBezTo>
                      <a:pt x="44" y="86"/>
                      <a:pt x="6" y="17"/>
                      <a:pt x="42" y="3"/>
                    </a:cubicBezTo>
                    <a:cubicBezTo>
                      <a:pt x="43" y="3"/>
                      <a:pt x="43" y="0"/>
                      <a:pt x="41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4" name="Freeform 924"/>
              <p:cNvSpPr/>
              <p:nvPr/>
            </p:nvSpPr>
            <p:spPr bwMode="auto">
              <a:xfrm>
                <a:off x="4043" y="1368"/>
                <a:ext cx="88" cy="83"/>
              </a:xfrm>
              <a:custGeom>
                <a:avLst/>
                <a:gdLst>
                  <a:gd name="T0" fmla="*/ 31 w 33"/>
                  <a:gd name="T1" fmla="*/ 0 h 31"/>
                  <a:gd name="T2" fmla="*/ 17 w 33"/>
                  <a:gd name="T3" fmla="*/ 30 h 31"/>
                  <a:gd name="T4" fmla="*/ 18 w 33"/>
                  <a:gd name="T5" fmla="*/ 28 h 31"/>
                  <a:gd name="T6" fmla="*/ 32 w 33"/>
                  <a:gd name="T7" fmla="*/ 3 h 31"/>
                  <a:gd name="T8" fmla="*/ 31 w 33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1">
                    <a:moveTo>
                      <a:pt x="31" y="0"/>
                    </a:moveTo>
                    <a:cubicBezTo>
                      <a:pt x="21" y="4"/>
                      <a:pt x="0" y="21"/>
                      <a:pt x="17" y="30"/>
                    </a:cubicBezTo>
                    <a:cubicBezTo>
                      <a:pt x="18" y="31"/>
                      <a:pt x="19" y="29"/>
                      <a:pt x="18" y="28"/>
                    </a:cubicBezTo>
                    <a:cubicBezTo>
                      <a:pt x="3" y="21"/>
                      <a:pt x="23" y="6"/>
                      <a:pt x="32" y="3"/>
                    </a:cubicBezTo>
                    <a:cubicBezTo>
                      <a:pt x="33" y="2"/>
                      <a:pt x="32" y="0"/>
                      <a:pt x="31" y="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5" name="Freeform 925"/>
              <p:cNvSpPr/>
              <p:nvPr/>
            </p:nvSpPr>
            <p:spPr bwMode="auto">
              <a:xfrm>
                <a:off x="4117" y="1397"/>
                <a:ext cx="43" cy="33"/>
              </a:xfrm>
              <a:custGeom>
                <a:avLst/>
                <a:gdLst>
                  <a:gd name="T0" fmla="*/ 1 w 16"/>
                  <a:gd name="T1" fmla="*/ 3 h 12"/>
                  <a:gd name="T2" fmla="*/ 14 w 16"/>
                  <a:gd name="T3" fmla="*/ 12 h 12"/>
                  <a:gd name="T4" fmla="*/ 15 w 16"/>
                  <a:gd name="T5" fmla="*/ 10 h 12"/>
                  <a:gd name="T6" fmla="*/ 3 w 16"/>
                  <a:gd name="T7" fmla="*/ 1 h 12"/>
                  <a:gd name="T8" fmla="*/ 1 w 16"/>
                  <a:gd name="T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" y="3"/>
                    </a:moveTo>
                    <a:cubicBezTo>
                      <a:pt x="5" y="6"/>
                      <a:pt x="10" y="9"/>
                      <a:pt x="14" y="12"/>
                    </a:cubicBezTo>
                    <a:cubicBezTo>
                      <a:pt x="15" y="12"/>
                      <a:pt x="16" y="10"/>
                      <a:pt x="15" y="10"/>
                    </a:cubicBezTo>
                    <a:cubicBezTo>
                      <a:pt x="11" y="7"/>
                      <a:pt x="7" y="4"/>
                      <a:pt x="3" y="1"/>
                    </a:cubicBezTo>
                    <a:cubicBezTo>
                      <a:pt x="1" y="0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6" name="Freeform 926"/>
              <p:cNvSpPr/>
              <p:nvPr/>
            </p:nvSpPr>
            <p:spPr bwMode="auto">
              <a:xfrm>
                <a:off x="4101" y="1400"/>
                <a:ext cx="54" cy="40"/>
              </a:xfrm>
              <a:custGeom>
                <a:avLst/>
                <a:gdLst>
                  <a:gd name="T0" fmla="*/ 18 w 20"/>
                  <a:gd name="T1" fmla="*/ 1 h 15"/>
                  <a:gd name="T2" fmla="*/ 1 w 20"/>
                  <a:gd name="T3" fmla="*/ 13 h 15"/>
                  <a:gd name="T4" fmla="*/ 3 w 20"/>
                  <a:gd name="T5" fmla="*/ 14 h 15"/>
                  <a:gd name="T6" fmla="*/ 18 w 20"/>
                  <a:gd name="T7" fmla="*/ 3 h 15"/>
                  <a:gd name="T8" fmla="*/ 18 w 20"/>
                  <a:gd name="T9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5">
                    <a:moveTo>
                      <a:pt x="18" y="1"/>
                    </a:moveTo>
                    <a:cubicBezTo>
                      <a:pt x="11" y="4"/>
                      <a:pt x="6" y="8"/>
                      <a:pt x="1" y="13"/>
                    </a:cubicBezTo>
                    <a:cubicBezTo>
                      <a:pt x="0" y="14"/>
                      <a:pt x="1" y="15"/>
                      <a:pt x="3" y="14"/>
                    </a:cubicBezTo>
                    <a:cubicBezTo>
                      <a:pt x="7" y="10"/>
                      <a:pt x="12" y="6"/>
                      <a:pt x="18" y="3"/>
                    </a:cubicBezTo>
                    <a:cubicBezTo>
                      <a:pt x="20" y="3"/>
                      <a:pt x="19" y="0"/>
                      <a:pt x="18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7" name="Freeform 927"/>
              <p:cNvSpPr/>
              <p:nvPr/>
            </p:nvSpPr>
            <p:spPr bwMode="auto">
              <a:xfrm>
                <a:off x="4157" y="1360"/>
                <a:ext cx="64" cy="104"/>
              </a:xfrm>
              <a:custGeom>
                <a:avLst/>
                <a:gdLst>
                  <a:gd name="T0" fmla="*/ 9 w 24"/>
                  <a:gd name="T1" fmla="*/ 3 h 39"/>
                  <a:gd name="T2" fmla="*/ 17 w 24"/>
                  <a:gd name="T3" fmla="*/ 22 h 39"/>
                  <a:gd name="T4" fmla="*/ 1 w 24"/>
                  <a:gd name="T5" fmla="*/ 36 h 39"/>
                  <a:gd name="T6" fmla="*/ 3 w 24"/>
                  <a:gd name="T7" fmla="*/ 38 h 39"/>
                  <a:gd name="T8" fmla="*/ 20 w 24"/>
                  <a:gd name="T9" fmla="*/ 21 h 39"/>
                  <a:gd name="T10" fmla="*/ 10 w 24"/>
                  <a:gd name="T11" fmla="*/ 1 h 39"/>
                  <a:gd name="T12" fmla="*/ 9 w 24"/>
                  <a:gd name="T13" fmla="*/ 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39">
                    <a:moveTo>
                      <a:pt x="9" y="3"/>
                    </a:moveTo>
                    <a:cubicBezTo>
                      <a:pt x="17" y="7"/>
                      <a:pt x="21" y="14"/>
                      <a:pt x="17" y="22"/>
                    </a:cubicBezTo>
                    <a:cubicBezTo>
                      <a:pt x="14" y="29"/>
                      <a:pt x="7" y="33"/>
                      <a:pt x="1" y="36"/>
                    </a:cubicBezTo>
                    <a:cubicBezTo>
                      <a:pt x="0" y="37"/>
                      <a:pt x="1" y="39"/>
                      <a:pt x="3" y="38"/>
                    </a:cubicBezTo>
                    <a:cubicBezTo>
                      <a:pt x="10" y="34"/>
                      <a:pt x="17" y="29"/>
                      <a:pt x="20" y="21"/>
                    </a:cubicBezTo>
                    <a:cubicBezTo>
                      <a:pt x="24" y="12"/>
                      <a:pt x="17" y="5"/>
                      <a:pt x="10" y="1"/>
                    </a:cubicBezTo>
                    <a:cubicBezTo>
                      <a:pt x="9" y="0"/>
                      <a:pt x="8" y="2"/>
                      <a:pt x="9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8" name="Freeform 928"/>
              <p:cNvSpPr/>
              <p:nvPr/>
            </p:nvSpPr>
            <p:spPr bwMode="auto">
              <a:xfrm>
                <a:off x="2621" y="726"/>
                <a:ext cx="118" cy="238"/>
              </a:xfrm>
              <a:custGeom>
                <a:avLst/>
                <a:gdLst>
                  <a:gd name="T0" fmla="*/ 41 w 44"/>
                  <a:gd name="T1" fmla="*/ 0 h 89"/>
                  <a:gd name="T2" fmla="*/ 22 w 44"/>
                  <a:gd name="T3" fmla="*/ 37 h 89"/>
                  <a:gd name="T4" fmla="*/ 2 w 44"/>
                  <a:gd name="T5" fmla="*/ 86 h 89"/>
                  <a:gd name="T6" fmla="*/ 2 w 44"/>
                  <a:gd name="T7" fmla="*/ 89 h 89"/>
                  <a:gd name="T8" fmla="*/ 42 w 44"/>
                  <a:gd name="T9" fmla="*/ 3 h 89"/>
                  <a:gd name="T10" fmla="*/ 41 w 44"/>
                  <a:gd name="T11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89">
                    <a:moveTo>
                      <a:pt x="41" y="0"/>
                    </a:moveTo>
                    <a:cubicBezTo>
                      <a:pt x="25" y="6"/>
                      <a:pt x="22" y="22"/>
                      <a:pt x="22" y="37"/>
                    </a:cubicBezTo>
                    <a:cubicBezTo>
                      <a:pt x="21" y="55"/>
                      <a:pt x="25" y="84"/>
                      <a:pt x="2" y="86"/>
                    </a:cubicBezTo>
                    <a:cubicBezTo>
                      <a:pt x="0" y="87"/>
                      <a:pt x="0" y="89"/>
                      <a:pt x="2" y="89"/>
                    </a:cubicBezTo>
                    <a:cubicBezTo>
                      <a:pt x="44" y="85"/>
                      <a:pt x="6" y="16"/>
                      <a:pt x="42" y="3"/>
                    </a:cubicBezTo>
                    <a:cubicBezTo>
                      <a:pt x="43" y="2"/>
                      <a:pt x="43" y="0"/>
                      <a:pt x="41" y="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9" name="Freeform 929"/>
              <p:cNvSpPr/>
              <p:nvPr/>
            </p:nvSpPr>
            <p:spPr bwMode="auto">
              <a:xfrm>
                <a:off x="2669" y="825"/>
                <a:ext cx="88" cy="83"/>
              </a:xfrm>
              <a:custGeom>
                <a:avLst/>
                <a:gdLst>
                  <a:gd name="T0" fmla="*/ 31 w 33"/>
                  <a:gd name="T1" fmla="*/ 1 h 31"/>
                  <a:gd name="T2" fmla="*/ 17 w 33"/>
                  <a:gd name="T3" fmla="*/ 30 h 31"/>
                  <a:gd name="T4" fmla="*/ 18 w 33"/>
                  <a:gd name="T5" fmla="*/ 28 h 31"/>
                  <a:gd name="T6" fmla="*/ 32 w 33"/>
                  <a:gd name="T7" fmla="*/ 3 h 31"/>
                  <a:gd name="T8" fmla="*/ 31 w 33"/>
                  <a:gd name="T9" fmla="*/ 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1">
                    <a:moveTo>
                      <a:pt x="31" y="1"/>
                    </a:moveTo>
                    <a:cubicBezTo>
                      <a:pt x="21" y="5"/>
                      <a:pt x="0" y="22"/>
                      <a:pt x="17" y="30"/>
                    </a:cubicBezTo>
                    <a:cubicBezTo>
                      <a:pt x="18" y="31"/>
                      <a:pt x="19" y="29"/>
                      <a:pt x="18" y="28"/>
                    </a:cubicBezTo>
                    <a:cubicBezTo>
                      <a:pt x="3" y="21"/>
                      <a:pt x="23" y="6"/>
                      <a:pt x="32" y="3"/>
                    </a:cubicBezTo>
                    <a:cubicBezTo>
                      <a:pt x="33" y="2"/>
                      <a:pt x="32" y="0"/>
                      <a:pt x="31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0" name="Freeform 930"/>
              <p:cNvSpPr/>
              <p:nvPr/>
            </p:nvSpPr>
            <p:spPr bwMode="auto">
              <a:xfrm>
                <a:off x="2744" y="854"/>
                <a:ext cx="43" cy="35"/>
              </a:xfrm>
              <a:custGeom>
                <a:avLst/>
                <a:gdLst>
                  <a:gd name="T0" fmla="*/ 1 w 16"/>
                  <a:gd name="T1" fmla="*/ 3 h 13"/>
                  <a:gd name="T2" fmla="*/ 14 w 16"/>
                  <a:gd name="T3" fmla="*/ 12 h 13"/>
                  <a:gd name="T4" fmla="*/ 15 w 16"/>
                  <a:gd name="T5" fmla="*/ 10 h 13"/>
                  <a:gd name="T6" fmla="*/ 3 w 16"/>
                  <a:gd name="T7" fmla="*/ 1 h 13"/>
                  <a:gd name="T8" fmla="*/ 1 w 16"/>
                  <a:gd name="T9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3">
                    <a:moveTo>
                      <a:pt x="1" y="3"/>
                    </a:moveTo>
                    <a:cubicBezTo>
                      <a:pt x="5" y="6"/>
                      <a:pt x="10" y="9"/>
                      <a:pt x="14" y="12"/>
                    </a:cubicBezTo>
                    <a:cubicBezTo>
                      <a:pt x="15" y="13"/>
                      <a:pt x="16" y="11"/>
                      <a:pt x="15" y="10"/>
                    </a:cubicBezTo>
                    <a:cubicBezTo>
                      <a:pt x="11" y="7"/>
                      <a:pt x="7" y="4"/>
                      <a:pt x="3" y="1"/>
                    </a:cubicBezTo>
                    <a:cubicBezTo>
                      <a:pt x="1" y="0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1" name="Freeform 931"/>
              <p:cNvSpPr/>
              <p:nvPr/>
            </p:nvSpPr>
            <p:spPr bwMode="auto">
              <a:xfrm>
                <a:off x="2728" y="860"/>
                <a:ext cx="53" cy="37"/>
              </a:xfrm>
              <a:custGeom>
                <a:avLst/>
                <a:gdLst>
                  <a:gd name="T0" fmla="*/ 18 w 20"/>
                  <a:gd name="T1" fmla="*/ 0 h 14"/>
                  <a:gd name="T2" fmla="*/ 1 w 20"/>
                  <a:gd name="T3" fmla="*/ 12 h 14"/>
                  <a:gd name="T4" fmla="*/ 3 w 20"/>
                  <a:gd name="T5" fmla="*/ 13 h 14"/>
                  <a:gd name="T6" fmla="*/ 18 w 20"/>
                  <a:gd name="T7" fmla="*/ 2 h 14"/>
                  <a:gd name="T8" fmla="*/ 18 w 2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4">
                    <a:moveTo>
                      <a:pt x="18" y="0"/>
                    </a:moveTo>
                    <a:cubicBezTo>
                      <a:pt x="11" y="3"/>
                      <a:pt x="6" y="7"/>
                      <a:pt x="1" y="12"/>
                    </a:cubicBezTo>
                    <a:cubicBezTo>
                      <a:pt x="0" y="13"/>
                      <a:pt x="1" y="14"/>
                      <a:pt x="3" y="13"/>
                    </a:cubicBezTo>
                    <a:cubicBezTo>
                      <a:pt x="7" y="9"/>
                      <a:pt x="12" y="5"/>
                      <a:pt x="18" y="2"/>
                    </a:cubicBezTo>
                    <a:cubicBezTo>
                      <a:pt x="20" y="2"/>
                      <a:pt x="19" y="0"/>
                      <a:pt x="18" y="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2" name="Freeform 932"/>
              <p:cNvSpPr/>
              <p:nvPr/>
            </p:nvSpPr>
            <p:spPr bwMode="auto">
              <a:xfrm>
                <a:off x="2784" y="820"/>
                <a:ext cx="64" cy="101"/>
              </a:xfrm>
              <a:custGeom>
                <a:avLst/>
                <a:gdLst>
                  <a:gd name="T0" fmla="*/ 9 w 24"/>
                  <a:gd name="T1" fmla="*/ 2 h 38"/>
                  <a:gd name="T2" fmla="*/ 17 w 24"/>
                  <a:gd name="T3" fmla="*/ 22 h 38"/>
                  <a:gd name="T4" fmla="*/ 1 w 24"/>
                  <a:gd name="T5" fmla="*/ 35 h 38"/>
                  <a:gd name="T6" fmla="*/ 3 w 24"/>
                  <a:gd name="T7" fmla="*/ 37 h 38"/>
                  <a:gd name="T8" fmla="*/ 20 w 24"/>
                  <a:gd name="T9" fmla="*/ 20 h 38"/>
                  <a:gd name="T10" fmla="*/ 10 w 24"/>
                  <a:gd name="T11" fmla="*/ 0 h 38"/>
                  <a:gd name="T12" fmla="*/ 9 w 24"/>
                  <a:gd name="T13" fmla="*/ 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38">
                    <a:moveTo>
                      <a:pt x="9" y="2"/>
                    </a:moveTo>
                    <a:cubicBezTo>
                      <a:pt x="17" y="7"/>
                      <a:pt x="21" y="13"/>
                      <a:pt x="17" y="22"/>
                    </a:cubicBezTo>
                    <a:cubicBezTo>
                      <a:pt x="14" y="28"/>
                      <a:pt x="7" y="32"/>
                      <a:pt x="1" y="35"/>
                    </a:cubicBezTo>
                    <a:cubicBezTo>
                      <a:pt x="0" y="36"/>
                      <a:pt x="1" y="38"/>
                      <a:pt x="3" y="37"/>
                    </a:cubicBezTo>
                    <a:cubicBezTo>
                      <a:pt x="10" y="34"/>
                      <a:pt x="17" y="28"/>
                      <a:pt x="20" y="20"/>
                    </a:cubicBezTo>
                    <a:cubicBezTo>
                      <a:pt x="24" y="11"/>
                      <a:pt x="17" y="4"/>
                      <a:pt x="10" y="0"/>
                    </a:cubicBezTo>
                    <a:cubicBezTo>
                      <a:pt x="9" y="0"/>
                      <a:pt x="8" y="2"/>
                      <a:pt x="9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3" name="Freeform 933"/>
              <p:cNvSpPr/>
              <p:nvPr/>
            </p:nvSpPr>
            <p:spPr bwMode="auto">
              <a:xfrm>
                <a:off x="504" y="2296"/>
                <a:ext cx="117" cy="238"/>
              </a:xfrm>
              <a:custGeom>
                <a:avLst/>
                <a:gdLst>
                  <a:gd name="T0" fmla="*/ 41 w 44"/>
                  <a:gd name="T1" fmla="*/ 0 h 89"/>
                  <a:gd name="T2" fmla="*/ 22 w 44"/>
                  <a:gd name="T3" fmla="*/ 38 h 89"/>
                  <a:gd name="T4" fmla="*/ 2 w 44"/>
                  <a:gd name="T5" fmla="*/ 87 h 89"/>
                  <a:gd name="T6" fmla="*/ 2 w 44"/>
                  <a:gd name="T7" fmla="*/ 89 h 89"/>
                  <a:gd name="T8" fmla="*/ 42 w 44"/>
                  <a:gd name="T9" fmla="*/ 3 h 89"/>
                  <a:gd name="T10" fmla="*/ 41 w 44"/>
                  <a:gd name="T11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89">
                    <a:moveTo>
                      <a:pt x="41" y="0"/>
                    </a:moveTo>
                    <a:cubicBezTo>
                      <a:pt x="25" y="6"/>
                      <a:pt x="23" y="22"/>
                      <a:pt x="22" y="38"/>
                    </a:cubicBezTo>
                    <a:cubicBezTo>
                      <a:pt x="21" y="55"/>
                      <a:pt x="26" y="84"/>
                      <a:pt x="2" y="87"/>
                    </a:cubicBezTo>
                    <a:cubicBezTo>
                      <a:pt x="0" y="87"/>
                      <a:pt x="0" y="89"/>
                      <a:pt x="2" y="89"/>
                    </a:cubicBezTo>
                    <a:cubicBezTo>
                      <a:pt x="44" y="85"/>
                      <a:pt x="6" y="16"/>
                      <a:pt x="42" y="3"/>
                    </a:cubicBezTo>
                    <a:cubicBezTo>
                      <a:pt x="44" y="2"/>
                      <a:pt x="43" y="0"/>
                      <a:pt x="41" y="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4" name="Freeform 934"/>
              <p:cNvSpPr/>
              <p:nvPr/>
            </p:nvSpPr>
            <p:spPr bwMode="auto">
              <a:xfrm>
                <a:off x="552" y="2395"/>
                <a:ext cx="88" cy="83"/>
              </a:xfrm>
              <a:custGeom>
                <a:avLst/>
                <a:gdLst>
                  <a:gd name="T0" fmla="*/ 31 w 33"/>
                  <a:gd name="T1" fmla="*/ 1 h 31"/>
                  <a:gd name="T2" fmla="*/ 17 w 33"/>
                  <a:gd name="T3" fmla="*/ 30 h 31"/>
                  <a:gd name="T4" fmla="*/ 18 w 33"/>
                  <a:gd name="T5" fmla="*/ 28 h 31"/>
                  <a:gd name="T6" fmla="*/ 32 w 33"/>
                  <a:gd name="T7" fmla="*/ 3 h 31"/>
                  <a:gd name="T8" fmla="*/ 31 w 33"/>
                  <a:gd name="T9" fmla="*/ 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1">
                    <a:moveTo>
                      <a:pt x="31" y="1"/>
                    </a:moveTo>
                    <a:cubicBezTo>
                      <a:pt x="21" y="5"/>
                      <a:pt x="0" y="22"/>
                      <a:pt x="17" y="30"/>
                    </a:cubicBezTo>
                    <a:cubicBezTo>
                      <a:pt x="18" y="31"/>
                      <a:pt x="19" y="29"/>
                      <a:pt x="18" y="28"/>
                    </a:cubicBezTo>
                    <a:cubicBezTo>
                      <a:pt x="3" y="21"/>
                      <a:pt x="23" y="6"/>
                      <a:pt x="32" y="3"/>
                    </a:cubicBezTo>
                    <a:cubicBezTo>
                      <a:pt x="33" y="3"/>
                      <a:pt x="32" y="0"/>
                      <a:pt x="31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5" name="Freeform 935"/>
              <p:cNvSpPr/>
              <p:nvPr/>
            </p:nvSpPr>
            <p:spPr bwMode="auto">
              <a:xfrm>
                <a:off x="627" y="2425"/>
                <a:ext cx="42" cy="34"/>
              </a:xfrm>
              <a:custGeom>
                <a:avLst/>
                <a:gdLst>
                  <a:gd name="T0" fmla="*/ 1 w 16"/>
                  <a:gd name="T1" fmla="*/ 3 h 13"/>
                  <a:gd name="T2" fmla="*/ 14 w 16"/>
                  <a:gd name="T3" fmla="*/ 12 h 13"/>
                  <a:gd name="T4" fmla="*/ 15 w 16"/>
                  <a:gd name="T5" fmla="*/ 10 h 13"/>
                  <a:gd name="T6" fmla="*/ 3 w 16"/>
                  <a:gd name="T7" fmla="*/ 1 h 13"/>
                  <a:gd name="T8" fmla="*/ 1 w 16"/>
                  <a:gd name="T9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3">
                    <a:moveTo>
                      <a:pt x="1" y="3"/>
                    </a:moveTo>
                    <a:cubicBezTo>
                      <a:pt x="6" y="6"/>
                      <a:pt x="10" y="9"/>
                      <a:pt x="14" y="12"/>
                    </a:cubicBezTo>
                    <a:cubicBezTo>
                      <a:pt x="15" y="13"/>
                      <a:pt x="16" y="11"/>
                      <a:pt x="15" y="10"/>
                    </a:cubicBezTo>
                    <a:cubicBezTo>
                      <a:pt x="11" y="7"/>
                      <a:pt x="7" y="4"/>
                      <a:pt x="3" y="1"/>
                    </a:cubicBezTo>
                    <a:cubicBezTo>
                      <a:pt x="1" y="0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6" name="Freeform 936"/>
              <p:cNvSpPr/>
              <p:nvPr/>
            </p:nvSpPr>
            <p:spPr bwMode="auto">
              <a:xfrm>
                <a:off x="611" y="2430"/>
                <a:ext cx="53" cy="40"/>
              </a:xfrm>
              <a:custGeom>
                <a:avLst/>
                <a:gdLst>
                  <a:gd name="T0" fmla="*/ 18 w 20"/>
                  <a:gd name="T1" fmla="*/ 0 h 15"/>
                  <a:gd name="T2" fmla="*/ 1 w 20"/>
                  <a:gd name="T3" fmla="*/ 12 h 15"/>
                  <a:gd name="T4" fmla="*/ 3 w 20"/>
                  <a:gd name="T5" fmla="*/ 14 h 15"/>
                  <a:gd name="T6" fmla="*/ 18 w 20"/>
                  <a:gd name="T7" fmla="*/ 3 h 15"/>
                  <a:gd name="T8" fmla="*/ 18 w 20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5">
                    <a:moveTo>
                      <a:pt x="18" y="0"/>
                    </a:moveTo>
                    <a:cubicBezTo>
                      <a:pt x="11" y="3"/>
                      <a:pt x="6" y="7"/>
                      <a:pt x="1" y="12"/>
                    </a:cubicBezTo>
                    <a:cubicBezTo>
                      <a:pt x="0" y="13"/>
                      <a:pt x="2" y="15"/>
                      <a:pt x="3" y="14"/>
                    </a:cubicBezTo>
                    <a:cubicBezTo>
                      <a:pt x="7" y="9"/>
                      <a:pt x="12" y="5"/>
                      <a:pt x="18" y="3"/>
                    </a:cubicBezTo>
                    <a:cubicBezTo>
                      <a:pt x="20" y="2"/>
                      <a:pt x="19" y="0"/>
                      <a:pt x="18" y="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7" name="Freeform 937"/>
              <p:cNvSpPr/>
              <p:nvPr/>
            </p:nvSpPr>
            <p:spPr bwMode="auto">
              <a:xfrm>
                <a:off x="667" y="2390"/>
                <a:ext cx="64" cy="102"/>
              </a:xfrm>
              <a:custGeom>
                <a:avLst/>
                <a:gdLst>
                  <a:gd name="T0" fmla="*/ 9 w 24"/>
                  <a:gd name="T1" fmla="*/ 2 h 38"/>
                  <a:gd name="T2" fmla="*/ 17 w 24"/>
                  <a:gd name="T3" fmla="*/ 22 h 38"/>
                  <a:gd name="T4" fmla="*/ 1 w 24"/>
                  <a:gd name="T5" fmla="*/ 35 h 38"/>
                  <a:gd name="T6" fmla="*/ 3 w 24"/>
                  <a:gd name="T7" fmla="*/ 37 h 38"/>
                  <a:gd name="T8" fmla="*/ 20 w 24"/>
                  <a:gd name="T9" fmla="*/ 20 h 38"/>
                  <a:gd name="T10" fmla="*/ 10 w 24"/>
                  <a:gd name="T11" fmla="*/ 0 h 38"/>
                  <a:gd name="T12" fmla="*/ 9 w 24"/>
                  <a:gd name="T13" fmla="*/ 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38">
                    <a:moveTo>
                      <a:pt x="9" y="2"/>
                    </a:moveTo>
                    <a:cubicBezTo>
                      <a:pt x="17" y="7"/>
                      <a:pt x="21" y="13"/>
                      <a:pt x="17" y="22"/>
                    </a:cubicBezTo>
                    <a:cubicBezTo>
                      <a:pt x="14" y="28"/>
                      <a:pt x="8" y="33"/>
                      <a:pt x="1" y="35"/>
                    </a:cubicBezTo>
                    <a:cubicBezTo>
                      <a:pt x="0" y="36"/>
                      <a:pt x="1" y="38"/>
                      <a:pt x="3" y="37"/>
                    </a:cubicBezTo>
                    <a:cubicBezTo>
                      <a:pt x="10" y="34"/>
                      <a:pt x="17" y="28"/>
                      <a:pt x="20" y="20"/>
                    </a:cubicBezTo>
                    <a:cubicBezTo>
                      <a:pt x="24" y="11"/>
                      <a:pt x="18" y="4"/>
                      <a:pt x="10" y="0"/>
                    </a:cubicBezTo>
                    <a:cubicBezTo>
                      <a:pt x="9" y="0"/>
                      <a:pt x="8" y="2"/>
                      <a:pt x="9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8" name="Freeform 938"/>
              <p:cNvSpPr/>
              <p:nvPr/>
            </p:nvSpPr>
            <p:spPr bwMode="auto">
              <a:xfrm>
                <a:off x="6925" y="884"/>
                <a:ext cx="118" cy="238"/>
              </a:xfrm>
              <a:custGeom>
                <a:avLst/>
                <a:gdLst>
                  <a:gd name="T0" fmla="*/ 41 w 44"/>
                  <a:gd name="T1" fmla="*/ 0 h 89"/>
                  <a:gd name="T2" fmla="*/ 22 w 44"/>
                  <a:gd name="T3" fmla="*/ 37 h 89"/>
                  <a:gd name="T4" fmla="*/ 2 w 44"/>
                  <a:gd name="T5" fmla="*/ 86 h 89"/>
                  <a:gd name="T6" fmla="*/ 2 w 44"/>
                  <a:gd name="T7" fmla="*/ 89 h 89"/>
                  <a:gd name="T8" fmla="*/ 42 w 44"/>
                  <a:gd name="T9" fmla="*/ 3 h 89"/>
                  <a:gd name="T10" fmla="*/ 41 w 44"/>
                  <a:gd name="T11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89">
                    <a:moveTo>
                      <a:pt x="41" y="0"/>
                    </a:moveTo>
                    <a:cubicBezTo>
                      <a:pt x="25" y="6"/>
                      <a:pt x="22" y="22"/>
                      <a:pt x="22" y="37"/>
                    </a:cubicBezTo>
                    <a:cubicBezTo>
                      <a:pt x="21" y="55"/>
                      <a:pt x="25" y="84"/>
                      <a:pt x="2" y="86"/>
                    </a:cubicBezTo>
                    <a:cubicBezTo>
                      <a:pt x="0" y="87"/>
                      <a:pt x="0" y="89"/>
                      <a:pt x="2" y="89"/>
                    </a:cubicBezTo>
                    <a:cubicBezTo>
                      <a:pt x="44" y="85"/>
                      <a:pt x="6" y="16"/>
                      <a:pt x="42" y="3"/>
                    </a:cubicBezTo>
                    <a:cubicBezTo>
                      <a:pt x="43" y="2"/>
                      <a:pt x="43" y="0"/>
                      <a:pt x="41" y="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9" name="Freeform 939"/>
              <p:cNvSpPr/>
              <p:nvPr/>
            </p:nvSpPr>
            <p:spPr bwMode="auto">
              <a:xfrm>
                <a:off x="6971" y="983"/>
                <a:ext cx="90" cy="83"/>
              </a:xfrm>
              <a:custGeom>
                <a:avLst/>
                <a:gdLst>
                  <a:gd name="T0" fmla="*/ 32 w 34"/>
                  <a:gd name="T1" fmla="*/ 1 h 31"/>
                  <a:gd name="T2" fmla="*/ 18 w 34"/>
                  <a:gd name="T3" fmla="*/ 30 h 31"/>
                  <a:gd name="T4" fmla="*/ 19 w 34"/>
                  <a:gd name="T5" fmla="*/ 28 h 31"/>
                  <a:gd name="T6" fmla="*/ 32 w 34"/>
                  <a:gd name="T7" fmla="*/ 3 h 31"/>
                  <a:gd name="T8" fmla="*/ 32 w 34"/>
                  <a:gd name="T9" fmla="*/ 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1">
                    <a:moveTo>
                      <a:pt x="32" y="1"/>
                    </a:moveTo>
                    <a:cubicBezTo>
                      <a:pt x="22" y="5"/>
                      <a:pt x="0" y="22"/>
                      <a:pt x="18" y="30"/>
                    </a:cubicBezTo>
                    <a:cubicBezTo>
                      <a:pt x="19" y="31"/>
                      <a:pt x="20" y="29"/>
                      <a:pt x="19" y="28"/>
                    </a:cubicBezTo>
                    <a:cubicBezTo>
                      <a:pt x="4" y="21"/>
                      <a:pt x="24" y="6"/>
                      <a:pt x="32" y="3"/>
                    </a:cubicBezTo>
                    <a:cubicBezTo>
                      <a:pt x="34" y="2"/>
                      <a:pt x="33" y="0"/>
                      <a:pt x="32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0" name="Freeform 940"/>
              <p:cNvSpPr/>
              <p:nvPr/>
            </p:nvSpPr>
            <p:spPr bwMode="auto">
              <a:xfrm>
                <a:off x="7048" y="1012"/>
                <a:ext cx="43" cy="35"/>
              </a:xfrm>
              <a:custGeom>
                <a:avLst/>
                <a:gdLst>
                  <a:gd name="T0" fmla="*/ 1 w 16"/>
                  <a:gd name="T1" fmla="*/ 3 h 13"/>
                  <a:gd name="T2" fmla="*/ 14 w 16"/>
                  <a:gd name="T3" fmla="*/ 12 h 13"/>
                  <a:gd name="T4" fmla="*/ 15 w 16"/>
                  <a:gd name="T5" fmla="*/ 10 h 13"/>
                  <a:gd name="T6" fmla="*/ 3 w 16"/>
                  <a:gd name="T7" fmla="*/ 1 h 13"/>
                  <a:gd name="T8" fmla="*/ 1 w 16"/>
                  <a:gd name="T9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3">
                    <a:moveTo>
                      <a:pt x="1" y="3"/>
                    </a:moveTo>
                    <a:cubicBezTo>
                      <a:pt x="5" y="6"/>
                      <a:pt x="10" y="9"/>
                      <a:pt x="14" y="12"/>
                    </a:cubicBezTo>
                    <a:cubicBezTo>
                      <a:pt x="15" y="13"/>
                      <a:pt x="16" y="11"/>
                      <a:pt x="15" y="10"/>
                    </a:cubicBezTo>
                    <a:cubicBezTo>
                      <a:pt x="11" y="7"/>
                      <a:pt x="7" y="4"/>
                      <a:pt x="3" y="1"/>
                    </a:cubicBezTo>
                    <a:cubicBezTo>
                      <a:pt x="1" y="0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1" name="Freeform 941"/>
              <p:cNvSpPr/>
              <p:nvPr/>
            </p:nvSpPr>
            <p:spPr bwMode="auto">
              <a:xfrm>
                <a:off x="7032" y="1018"/>
                <a:ext cx="53" cy="40"/>
              </a:xfrm>
              <a:custGeom>
                <a:avLst/>
                <a:gdLst>
                  <a:gd name="T0" fmla="*/ 18 w 20"/>
                  <a:gd name="T1" fmla="*/ 0 h 15"/>
                  <a:gd name="T2" fmla="*/ 1 w 20"/>
                  <a:gd name="T3" fmla="*/ 12 h 15"/>
                  <a:gd name="T4" fmla="*/ 3 w 20"/>
                  <a:gd name="T5" fmla="*/ 13 h 15"/>
                  <a:gd name="T6" fmla="*/ 18 w 20"/>
                  <a:gd name="T7" fmla="*/ 3 h 15"/>
                  <a:gd name="T8" fmla="*/ 18 w 20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5">
                    <a:moveTo>
                      <a:pt x="18" y="0"/>
                    </a:moveTo>
                    <a:cubicBezTo>
                      <a:pt x="11" y="3"/>
                      <a:pt x="6" y="7"/>
                      <a:pt x="1" y="12"/>
                    </a:cubicBezTo>
                    <a:cubicBezTo>
                      <a:pt x="0" y="13"/>
                      <a:pt x="1" y="15"/>
                      <a:pt x="3" y="13"/>
                    </a:cubicBezTo>
                    <a:cubicBezTo>
                      <a:pt x="7" y="9"/>
                      <a:pt x="12" y="5"/>
                      <a:pt x="18" y="3"/>
                    </a:cubicBezTo>
                    <a:cubicBezTo>
                      <a:pt x="20" y="2"/>
                      <a:pt x="19" y="0"/>
                      <a:pt x="18" y="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2" name="Freeform 942"/>
              <p:cNvSpPr/>
              <p:nvPr/>
            </p:nvSpPr>
            <p:spPr bwMode="auto">
              <a:xfrm>
                <a:off x="7088" y="977"/>
                <a:ext cx="64" cy="102"/>
              </a:xfrm>
              <a:custGeom>
                <a:avLst/>
                <a:gdLst>
                  <a:gd name="T0" fmla="*/ 9 w 24"/>
                  <a:gd name="T1" fmla="*/ 2 h 38"/>
                  <a:gd name="T2" fmla="*/ 17 w 24"/>
                  <a:gd name="T3" fmla="*/ 22 h 38"/>
                  <a:gd name="T4" fmla="*/ 1 w 24"/>
                  <a:gd name="T5" fmla="*/ 35 h 38"/>
                  <a:gd name="T6" fmla="*/ 2 w 24"/>
                  <a:gd name="T7" fmla="*/ 37 h 38"/>
                  <a:gd name="T8" fmla="*/ 20 w 24"/>
                  <a:gd name="T9" fmla="*/ 20 h 38"/>
                  <a:gd name="T10" fmla="*/ 10 w 24"/>
                  <a:gd name="T11" fmla="*/ 0 h 38"/>
                  <a:gd name="T12" fmla="*/ 9 w 24"/>
                  <a:gd name="T13" fmla="*/ 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38">
                    <a:moveTo>
                      <a:pt x="9" y="2"/>
                    </a:moveTo>
                    <a:cubicBezTo>
                      <a:pt x="17" y="7"/>
                      <a:pt x="21" y="13"/>
                      <a:pt x="17" y="22"/>
                    </a:cubicBezTo>
                    <a:cubicBezTo>
                      <a:pt x="14" y="28"/>
                      <a:pt x="7" y="32"/>
                      <a:pt x="1" y="35"/>
                    </a:cubicBezTo>
                    <a:cubicBezTo>
                      <a:pt x="0" y="36"/>
                      <a:pt x="1" y="38"/>
                      <a:pt x="2" y="37"/>
                    </a:cubicBezTo>
                    <a:cubicBezTo>
                      <a:pt x="10" y="34"/>
                      <a:pt x="17" y="28"/>
                      <a:pt x="20" y="20"/>
                    </a:cubicBezTo>
                    <a:cubicBezTo>
                      <a:pt x="24" y="11"/>
                      <a:pt x="17" y="4"/>
                      <a:pt x="10" y="0"/>
                    </a:cubicBezTo>
                    <a:cubicBezTo>
                      <a:pt x="9" y="0"/>
                      <a:pt x="7" y="2"/>
                      <a:pt x="9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3" name="Freeform 943"/>
              <p:cNvSpPr/>
              <p:nvPr/>
            </p:nvSpPr>
            <p:spPr bwMode="auto">
              <a:xfrm>
                <a:off x="1227" y="488"/>
                <a:ext cx="117" cy="238"/>
              </a:xfrm>
              <a:custGeom>
                <a:avLst/>
                <a:gdLst>
                  <a:gd name="T0" fmla="*/ 42 w 44"/>
                  <a:gd name="T1" fmla="*/ 0 h 89"/>
                  <a:gd name="T2" fmla="*/ 22 w 44"/>
                  <a:gd name="T3" fmla="*/ 37 h 89"/>
                  <a:gd name="T4" fmla="*/ 2 w 44"/>
                  <a:gd name="T5" fmla="*/ 86 h 89"/>
                  <a:gd name="T6" fmla="*/ 2 w 44"/>
                  <a:gd name="T7" fmla="*/ 89 h 89"/>
                  <a:gd name="T8" fmla="*/ 42 w 44"/>
                  <a:gd name="T9" fmla="*/ 2 h 89"/>
                  <a:gd name="T10" fmla="*/ 42 w 44"/>
                  <a:gd name="T11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89">
                    <a:moveTo>
                      <a:pt x="42" y="0"/>
                    </a:moveTo>
                    <a:cubicBezTo>
                      <a:pt x="26" y="6"/>
                      <a:pt x="23" y="22"/>
                      <a:pt x="22" y="37"/>
                    </a:cubicBezTo>
                    <a:cubicBezTo>
                      <a:pt x="21" y="54"/>
                      <a:pt x="26" y="84"/>
                      <a:pt x="2" y="86"/>
                    </a:cubicBezTo>
                    <a:cubicBezTo>
                      <a:pt x="0" y="86"/>
                      <a:pt x="0" y="89"/>
                      <a:pt x="2" y="89"/>
                    </a:cubicBezTo>
                    <a:cubicBezTo>
                      <a:pt x="44" y="85"/>
                      <a:pt x="6" y="16"/>
                      <a:pt x="42" y="2"/>
                    </a:cubicBezTo>
                    <a:cubicBezTo>
                      <a:pt x="44" y="2"/>
                      <a:pt x="43" y="0"/>
                      <a:pt x="42" y="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4" name="Freeform 944"/>
              <p:cNvSpPr/>
              <p:nvPr/>
            </p:nvSpPr>
            <p:spPr bwMode="auto">
              <a:xfrm>
                <a:off x="1275" y="587"/>
                <a:ext cx="88" cy="83"/>
              </a:xfrm>
              <a:custGeom>
                <a:avLst/>
                <a:gdLst>
                  <a:gd name="T0" fmla="*/ 31 w 33"/>
                  <a:gd name="T1" fmla="*/ 1 h 31"/>
                  <a:gd name="T2" fmla="*/ 17 w 33"/>
                  <a:gd name="T3" fmla="*/ 30 h 31"/>
                  <a:gd name="T4" fmla="*/ 18 w 33"/>
                  <a:gd name="T5" fmla="*/ 28 h 31"/>
                  <a:gd name="T6" fmla="*/ 32 w 33"/>
                  <a:gd name="T7" fmla="*/ 3 h 31"/>
                  <a:gd name="T8" fmla="*/ 31 w 33"/>
                  <a:gd name="T9" fmla="*/ 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1">
                    <a:moveTo>
                      <a:pt x="31" y="1"/>
                    </a:moveTo>
                    <a:cubicBezTo>
                      <a:pt x="21" y="5"/>
                      <a:pt x="0" y="21"/>
                      <a:pt x="17" y="30"/>
                    </a:cubicBezTo>
                    <a:cubicBezTo>
                      <a:pt x="18" y="31"/>
                      <a:pt x="20" y="29"/>
                      <a:pt x="18" y="28"/>
                    </a:cubicBezTo>
                    <a:cubicBezTo>
                      <a:pt x="3" y="21"/>
                      <a:pt x="23" y="6"/>
                      <a:pt x="32" y="3"/>
                    </a:cubicBezTo>
                    <a:cubicBezTo>
                      <a:pt x="33" y="2"/>
                      <a:pt x="33" y="0"/>
                      <a:pt x="31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5" name="Freeform 945"/>
              <p:cNvSpPr/>
              <p:nvPr/>
            </p:nvSpPr>
            <p:spPr bwMode="auto">
              <a:xfrm>
                <a:off x="1349" y="616"/>
                <a:ext cx="46" cy="35"/>
              </a:xfrm>
              <a:custGeom>
                <a:avLst/>
                <a:gdLst>
                  <a:gd name="T0" fmla="*/ 2 w 17"/>
                  <a:gd name="T1" fmla="*/ 3 h 13"/>
                  <a:gd name="T2" fmla="*/ 14 w 17"/>
                  <a:gd name="T3" fmla="*/ 12 h 13"/>
                  <a:gd name="T4" fmla="*/ 15 w 17"/>
                  <a:gd name="T5" fmla="*/ 10 h 13"/>
                  <a:gd name="T6" fmla="*/ 3 w 17"/>
                  <a:gd name="T7" fmla="*/ 1 h 13"/>
                  <a:gd name="T8" fmla="*/ 2 w 17"/>
                  <a:gd name="T9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3">
                    <a:moveTo>
                      <a:pt x="2" y="3"/>
                    </a:moveTo>
                    <a:cubicBezTo>
                      <a:pt x="6" y="6"/>
                      <a:pt x="10" y="9"/>
                      <a:pt x="14" y="12"/>
                    </a:cubicBezTo>
                    <a:cubicBezTo>
                      <a:pt x="15" y="13"/>
                      <a:pt x="17" y="11"/>
                      <a:pt x="15" y="10"/>
                    </a:cubicBezTo>
                    <a:cubicBezTo>
                      <a:pt x="11" y="7"/>
                      <a:pt x="7" y="4"/>
                      <a:pt x="3" y="1"/>
                    </a:cubicBezTo>
                    <a:cubicBezTo>
                      <a:pt x="2" y="0"/>
                      <a:pt x="0" y="2"/>
                      <a:pt x="2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6" name="Freeform 946"/>
              <p:cNvSpPr/>
              <p:nvPr/>
            </p:nvSpPr>
            <p:spPr bwMode="auto">
              <a:xfrm>
                <a:off x="1333" y="622"/>
                <a:ext cx="54" cy="37"/>
              </a:xfrm>
              <a:custGeom>
                <a:avLst/>
                <a:gdLst>
                  <a:gd name="T0" fmla="*/ 18 w 20"/>
                  <a:gd name="T1" fmla="*/ 0 h 14"/>
                  <a:gd name="T2" fmla="*/ 1 w 20"/>
                  <a:gd name="T3" fmla="*/ 12 h 14"/>
                  <a:gd name="T4" fmla="*/ 3 w 20"/>
                  <a:gd name="T5" fmla="*/ 13 h 14"/>
                  <a:gd name="T6" fmla="*/ 18 w 20"/>
                  <a:gd name="T7" fmla="*/ 2 h 14"/>
                  <a:gd name="T8" fmla="*/ 18 w 2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4">
                    <a:moveTo>
                      <a:pt x="18" y="0"/>
                    </a:moveTo>
                    <a:cubicBezTo>
                      <a:pt x="11" y="3"/>
                      <a:pt x="6" y="7"/>
                      <a:pt x="1" y="12"/>
                    </a:cubicBezTo>
                    <a:cubicBezTo>
                      <a:pt x="0" y="13"/>
                      <a:pt x="2" y="14"/>
                      <a:pt x="3" y="13"/>
                    </a:cubicBezTo>
                    <a:cubicBezTo>
                      <a:pt x="7" y="9"/>
                      <a:pt x="12" y="5"/>
                      <a:pt x="18" y="2"/>
                    </a:cubicBezTo>
                    <a:cubicBezTo>
                      <a:pt x="20" y="2"/>
                      <a:pt x="19" y="0"/>
                      <a:pt x="18" y="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7" name="Freeform 947"/>
              <p:cNvSpPr/>
              <p:nvPr/>
            </p:nvSpPr>
            <p:spPr bwMode="auto">
              <a:xfrm>
                <a:off x="1389" y="582"/>
                <a:ext cx="64" cy="101"/>
              </a:xfrm>
              <a:custGeom>
                <a:avLst/>
                <a:gdLst>
                  <a:gd name="T0" fmla="*/ 9 w 24"/>
                  <a:gd name="T1" fmla="*/ 2 h 38"/>
                  <a:gd name="T2" fmla="*/ 17 w 24"/>
                  <a:gd name="T3" fmla="*/ 22 h 38"/>
                  <a:gd name="T4" fmla="*/ 2 w 24"/>
                  <a:gd name="T5" fmla="*/ 35 h 38"/>
                  <a:gd name="T6" fmla="*/ 3 w 24"/>
                  <a:gd name="T7" fmla="*/ 37 h 38"/>
                  <a:gd name="T8" fmla="*/ 20 w 24"/>
                  <a:gd name="T9" fmla="*/ 20 h 38"/>
                  <a:gd name="T10" fmla="*/ 10 w 24"/>
                  <a:gd name="T11" fmla="*/ 0 h 38"/>
                  <a:gd name="T12" fmla="*/ 9 w 24"/>
                  <a:gd name="T13" fmla="*/ 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38">
                    <a:moveTo>
                      <a:pt x="9" y="2"/>
                    </a:moveTo>
                    <a:cubicBezTo>
                      <a:pt x="17" y="6"/>
                      <a:pt x="21" y="13"/>
                      <a:pt x="17" y="22"/>
                    </a:cubicBezTo>
                    <a:cubicBezTo>
                      <a:pt x="14" y="28"/>
                      <a:pt x="8" y="32"/>
                      <a:pt x="2" y="35"/>
                    </a:cubicBezTo>
                    <a:cubicBezTo>
                      <a:pt x="0" y="36"/>
                      <a:pt x="1" y="38"/>
                      <a:pt x="3" y="37"/>
                    </a:cubicBezTo>
                    <a:cubicBezTo>
                      <a:pt x="10" y="34"/>
                      <a:pt x="17" y="28"/>
                      <a:pt x="20" y="20"/>
                    </a:cubicBezTo>
                    <a:cubicBezTo>
                      <a:pt x="24" y="11"/>
                      <a:pt x="18" y="4"/>
                      <a:pt x="10" y="0"/>
                    </a:cubicBezTo>
                    <a:cubicBezTo>
                      <a:pt x="9" y="0"/>
                      <a:pt x="8" y="2"/>
                      <a:pt x="9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8" name="Freeform 948"/>
              <p:cNvSpPr/>
              <p:nvPr/>
            </p:nvSpPr>
            <p:spPr bwMode="auto">
              <a:xfrm>
                <a:off x="6037" y="3843"/>
                <a:ext cx="118" cy="238"/>
              </a:xfrm>
              <a:custGeom>
                <a:avLst/>
                <a:gdLst>
                  <a:gd name="T0" fmla="*/ 41 w 44"/>
                  <a:gd name="T1" fmla="*/ 0 h 89"/>
                  <a:gd name="T2" fmla="*/ 21 w 44"/>
                  <a:gd name="T3" fmla="*/ 37 h 89"/>
                  <a:gd name="T4" fmla="*/ 1 w 44"/>
                  <a:gd name="T5" fmla="*/ 86 h 89"/>
                  <a:gd name="T6" fmla="*/ 1 w 44"/>
                  <a:gd name="T7" fmla="*/ 89 h 89"/>
                  <a:gd name="T8" fmla="*/ 42 w 44"/>
                  <a:gd name="T9" fmla="*/ 3 h 89"/>
                  <a:gd name="T10" fmla="*/ 41 w 44"/>
                  <a:gd name="T11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89">
                    <a:moveTo>
                      <a:pt x="41" y="0"/>
                    </a:moveTo>
                    <a:cubicBezTo>
                      <a:pt x="25" y="6"/>
                      <a:pt x="22" y="22"/>
                      <a:pt x="21" y="37"/>
                    </a:cubicBezTo>
                    <a:cubicBezTo>
                      <a:pt x="21" y="55"/>
                      <a:pt x="25" y="84"/>
                      <a:pt x="1" y="86"/>
                    </a:cubicBezTo>
                    <a:cubicBezTo>
                      <a:pt x="0" y="87"/>
                      <a:pt x="0" y="89"/>
                      <a:pt x="1" y="89"/>
                    </a:cubicBezTo>
                    <a:cubicBezTo>
                      <a:pt x="44" y="85"/>
                      <a:pt x="5" y="16"/>
                      <a:pt x="42" y="3"/>
                    </a:cubicBezTo>
                    <a:cubicBezTo>
                      <a:pt x="43" y="2"/>
                      <a:pt x="43" y="0"/>
                      <a:pt x="41" y="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9" name="Freeform 949"/>
              <p:cNvSpPr/>
              <p:nvPr/>
            </p:nvSpPr>
            <p:spPr bwMode="auto">
              <a:xfrm>
                <a:off x="6083" y="3942"/>
                <a:ext cx="90" cy="82"/>
              </a:xfrm>
              <a:custGeom>
                <a:avLst/>
                <a:gdLst>
                  <a:gd name="T0" fmla="*/ 32 w 34"/>
                  <a:gd name="T1" fmla="*/ 1 h 31"/>
                  <a:gd name="T2" fmla="*/ 18 w 34"/>
                  <a:gd name="T3" fmla="*/ 30 h 31"/>
                  <a:gd name="T4" fmla="*/ 19 w 34"/>
                  <a:gd name="T5" fmla="*/ 28 h 31"/>
                  <a:gd name="T6" fmla="*/ 32 w 34"/>
                  <a:gd name="T7" fmla="*/ 3 h 31"/>
                  <a:gd name="T8" fmla="*/ 32 w 34"/>
                  <a:gd name="T9" fmla="*/ 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1">
                    <a:moveTo>
                      <a:pt x="32" y="1"/>
                    </a:moveTo>
                    <a:cubicBezTo>
                      <a:pt x="22" y="5"/>
                      <a:pt x="0" y="22"/>
                      <a:pt x="18" y="30"/>
                    </a:cubicBezTo>
                    <a:cubicBezTo>
                      <a:pt x="19" y="31"/>
                      <a:pt x="20" y="29"/>
                      <a:pt x="19" y="28"/>
                    </a:cubicBezTo>
                    <a:cubicBezTo>
                      <a:pt x="4" y="21"/>
                      <a:pt x="24" y="6"/>
                      <a:pt x="32" y="3"/>
                    </a:cubicBezTo>
                    <a:cubicBezTo>
                      <a:pt x="34" y="2"/>
                      <a:pt x="33" y="0"/>
                      <a:pt x="32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0" name="Freeform 950"/>
              <p:cNvSpPr/>
              <p:nvPr/>
            </p:nvSpPr>
            <p:spPr bwMode="auto">
              <a:xfrm>
                <a:off x="6160" y="3971"/>
                <a:ext cx="43" cy="35"/>
              </a:xfrm>
              <a:custGeom>
                <a:avLst/>
                <a:gdLst>
                  <a:gd name="T0" fmla="*/ 1 w 16"/>
                  <a:gd name="T1" fmla="*/ 3 h 13"/>
                  <a:gd name="T2" fmla="*/ 14 w 16"/>
                  <a:gd name="T3" fmla="*/ 12 h 13"/>
                  <a:gd name="T4" fmla="*/ 15 w 16"/>
                  <a:gd name="T5" fmla="*/ 10 h 13"/>
                  <a:gd name="T6" fmla="*/ 2 w 16"/>
                  <a:gd name="T7" fmla="*/ 1 h 13"/>
                  <a:gd name="T8" fmla="*/ 1 w 16"/>
                  <a:gd name="T9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3">
                    <a:moveTo>
                      <a:pt x="1" y="3"/>
                    </a:moveTo>
                    <a:cubicBezTo>
                      <a:pt x="5" y="6"/>
                      <a:pt x="9" y="9"/>
                      <a:pt x="14" y="12"/>
                    </a:cubicBezTo>
                    <a:cubicBezTo>
                      <a:pt x="15" y="13"/>
                      <a:pt x="16" y="11"/>
                      <a:pt x="15" y="10"/>
                    </a:cubicBezTo>
                    <a:cubicBezTo>
                      <a:pt x="11" y="7"/>
                      <a:pt x="6" y="4"/>
                      <a:pt x="2" y="1"/>
                    </a:cubicBezTo>
                    <a:cubicBezTo>
                      <a:pt x="1" y="0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1" name="Freeform 951"/>
              <p:cNvSpPr/>
              <p:nvPr/>
            </p:nvSpPr>
            <p:spPr bwMode="auto">
              <a:xfrm>
                <a:off x="6144" y="3976"/>
                <a:ext cx="51" cy="40"/>
              </a:xfrm>
              <a:custGeom>
                <a:avLst/>
                <a:gdLst>
                  <a:gd name="T0" fmla="*/ 17 w 19"/>
                  <a:gd name="T1" fmla="*/ 0 h 15"/>
                  <a:gd name="T2" fmla="*/ 1 w 19"/>
                  <a:gd name="T3" fmla="*/ 12 h 15"/>
                  <a:gd name="T4" fmla="*/ 2 w 19"/>
                  <a:gd name="T5" fmla="*/ 13 h 15"/>
                  <a:gd name="T6" fmla="*/ 18 w 19"/>
                  <a:gd name="T7" fmla="*/ 2 h 15"/>
                  <a:gd name="T8" fmla="*/ 17 w 19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5">
                    <a:moveTo>
                      <a:pt x="17" y="0"/>
                    </a:moveTo>
                    <a:cubicBezTo>
                      <a:pt x="11" y="3"/>
                      <a:pt x="6" y="7"/>
                      <a:pt x="1" y="12"/>
                    </a:cubicBezTo>
                    <a:cubicBezTo>
                      <a:pt x="0" y="13"/>
                      <a:pt x="1" y="15"/>
                      <a:pt x="2" y="13"/>
                    </a:cubicBezTo>
                    <a:cubicBezTo>
                      <a:pt x="7" y="9"/>
                      <a:pt x="12" y="5"/>
                      <a:pt x="18" y="2"/>
                    </a:cubicBezTo>
                    <a:cubicBezTo>
                      <a:pt x="19" y="2"/>
                      <a:pt x="19" y="0"/>
                      <a:pt x="17" y="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2" name="Freeform 952"/>
              <p:cNvSpPr/>
              <p:nvPr/>
            </p:nvSpPr>
            <p:spPr bwMode="auto">
              <a:xfrm>
                <a:off x="6200" y="3936"/>
                <a:ext cx="64" cy="102"/>
              </a:xfrm>
              <a:custGeom>
                <a:avLst/>
                <a:gdLst>
                  <a:gd name="T0" fmla="*/ 9 w 24"/>
                  <a:gd name="T1" fmla="*/ 2 h 38"/>
                  <a:gd name="T2" fmla="*/ 17 w 24"/>
                  <a:gd name="T3" fmla="*/ 22 h 38"/>
                  <a:gd name="T4" fmla="*/ 1 w 24"/>
                  <a:gd name="T5" fmla="*/ 35 h 38"/>
                  <a:gd name="T6" fmla="*/ 2 w 24"/>
                  <a:gd name="T7" fmla="*/ 37 h 38"/>
                  <a:gd name="T8" fmla="*/ 20 w 24"/>
                  <a:gd name="T9" fmla="*/ 20 h 38"/>
                  <a:gd name="T10" fmla="*/ 10 w 24"/>
                  <a:gd name="T11" fmla="*/ 0 h 38"/>
                  <a:gd name="T12" fmla="*/ 9 w 24"/>
                  <a:gd name="T13" fmla="*/ 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38">
                    <a:moveTo>
                      <a:pt x="9" y="2"/>
                    </a:moveTo>
                    <a:cubicBezTo>
                      <a:pt x="17" y="7"/>
                      <a:pt x="21" y="13"/>
                      <a:pt x="17" y="22"/>
                    </a:cubicBezTo>
                    <a:cubicBezTo>
                      <a:pt x="13" y="28"/>
                      <a:pt x="7" y="32"/>
                      <a:pt x="1" y="35"/>
                    </a:cubicBezTo>
                    <a:cubicBezTo>
                      <a:pt x="0" y="36"/>
                      <a:pt x="1" y="38"/>
                      <a:pt x="2" y="37"/>
                    </a:cubicBezTo>
                    <a:cubicBezTo>
                      <a:pt x="10" y="34"/>
                      <a:pt x="17" y="28"/>
                      <a:pt x="20" y="20"/>
                    </a:cubicBezTo>
                    <a:cubicBezTo>
                      <a:pt x="24" y="11"/>
                      <a:pt x="17" y="4"/>
                      <a:pt x="10" y="0"/>
                    </a:cubicBezTo>
                    <a:cubicBezTo>
                      <a:pt x="8" y="0"/>
                      <a:pt x="7" y="2"/>
                      <a:pt x="9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3" name="Freeform 953"/>
              <p:cNvSpPr/>
              <p:nvPr/>
            </p:nvSpPr>
            <p:spPr bwMode="auto">
              <a:xfrm>
                <a:off x="7581" y="2596"/>
                <a:ext cx="118" cy="238"/>
              </a:xfrm>
              <a:custGeom>
                <a:avLst/>
                <a:gdLst>
                  <a:gd name="T0" fmla="*/ 41 w 44"/>
                  <a:gd name="T1" fmla="*/ 0 h 89"/>
                  <a:gd name="T2" fmla="*/ 22 w 44"/>
                  <a:gd name="T3" fmla="*/ 38 h 89"/>
                  <a:gd name="T4" fmla="*/ 2 w 44"/>
                  <a:gd name="T5" fmla="*/ 87 h 89"/>
                  <a:gd name="T6" fmla="*/ 2 w 44"/>
                  <a:gd name="T7" fmla="*/ 89 h 89"/>
                  <a:gd name="T8" fmla="*/ 42 w 44"/>
                  <a:gd name="T9" fmla="*/ 3 h 89"/>
                  <a:gd name="T10" fmla="*/ 41 w 44"/>
                  <a:gd name="T11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89">
                    <a:moveTo>
                      <a:pt x="41" y="0"/>
                    </a:moveTo>
                    <a:cubicBezTo>
                      <a:pt x="25" y="6"/>
                      <a:pt x="22" y="22"/>
                      <a:pt x="22" y="38"/>
                    </a:cubicBezTo>
                    <a:cubicBezTo>
                      <a:pt x="21" y="55"/>
                      <a:pt x="25" y="84"/>
                      <a:pt x="2" y="87"/>
                    </a:cubicBezTo>
                    <a:cubicBezTo>
                      <a:pt x="0" y="87"/>
                      <a:pt x="0" y="89"/>
                      <a:pt x="2" y="89"/>
                    </a:cubicBezTo>
                    <a:cubicBezTo>
                      <a:pt x="44" y="85"/>
                      <a:pt x="6" y="16"/>
                      <a:pt x="42" y="3"/>
                    </a:cubicBezTo>
                    <a:cubicBezTo>
                      <a:pt x="43" y="2"/>
                      <a:pt x="43" y="0"/>
                      <a:pt x="41" y="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4" name="Freeform 954"/>
              <p:cNvSpPr/>
              <p:nvPr/>
            </p:nvSpPr>
            <p:spPr bwMode="auto">
              <a:xfrm>
                <a:off x="7627" y="2695"/>
                <a:ext cx="90" cy="83"/>
              </a:xfrm>
              <a:custGeom>
                <a:avLst/>
                <a:gdLst>
                  <a:gd name="T0" fmla="*/ 32 w 34"/>
                  <a:gd name="T1" fmla="*/ 1 h 31"/>
                  <a:gd name="T2" fmla="*/ 18 w 34"/>
                  <a:gd name="T3" fmla="*/ 31 h 31"/>
                  <a:gd name="T4" fmla="*/ 19 w 34"/>
                  <a:gd name="T5" fmla="*/ 29 h 31"/>
                  <a:gd name="T6" fmla="*/ 32 w 34"/>
                  <a:gd name="T7" fmla="*/ 3 h 31"/>
                  <a:gd name="T8" fmla="*/ 32 w 34"/>
                  <a:gd name="T9" fmla="*/ 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1">
                    <a:moveTo>
                      <a:pt x="32" y="1"/>
                    </a:moveTo>
                    <a:cubicBezTo>
                      <a:pt x="22" y="5"/>
                      <a:pt x="0" y="22"/>
                      <a:pt x="18" y="31"/>
                    </a:cubicBezTo>
                    <a:cubicBezTo>
                      <a:pt x="19" y="31"/>
                      <a:pt x="20" y="29"/>
                      <a:pt x="19" y="29"/>
                    </a:cubicBezTo>
                    <a:cubicBezTo>
                      <a:pt x="4" y="21"/>
                      <a:pt x="24" y="6"/>
                      <a:pt x="32" y="3"/>
                    </a:cubicBezTo>
                    <a:cubicBezTo>
                      <a:pt x="34" y="3"/>
                      <a:pt x="33" y="0"/>
                      <a:pt x="32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5" name="Freeform 955"/>
              <p:cNvSpPr/>
              <p:nvPr/>
            </p:nvSpPr>
            <p:spPr bwMode="auto">
              <a:xfrm>
                <a:off x="7704" y="2724"/>
                <a:ext cx="43" cy="35"/>
              </a:xfrm>
              <a:custGeom>
                <a:avLst/>
                <a:gdLst>
                  <a:gd name="T0" fmla="*/ 1 w 16"/>
                  <a:gd name="T1" fmla="*/ 3 h 13"/>
                  <a:gd name="T2" fmla="*/ 14 w 16"/>
                  <a:gd name="T3" fmla="*/ 12 h 13"/>
                  <a:gd name="T4" fmla="*/ 15 w 16"/>
                  <a:gd name="T5" fmla="*/ 10 h 13"/>
                  <a:gd name="T6" fmla="*/ 2 w 16"/>
                  <a:gd name="T7" fmla="*/ 1 h 13"/>
                  <a:gd name="T8" fmla="*/ 1 w 16"/>
                  <a:gd name="T9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3">
                    <a:moveTo>
                      <a:pt x="1" y="3"/>
                    </a:moveTo>
                    <a:cubicBezTo>
                      <a:pt x="5" y="6"/>
                      <a:pt x="9" y="9"/>
                      <a:pt x="14" y="12"/>
                    </a:cubicBezTo>
                    <a:cubicBezTo>
                      <a:pt x="15" y="13"/>
                      <a:pt x="16" y="11"/>
                      <a:pt x="15" y="10"/>
                    </a:cubicBezTo>
                    <a:cubicBezTo>
                      <a:pt x="11" y="7"/>
                      <a:pt x="6" y="4"/>
                      <a:pt x="2" y="1"/>
                    </a:cubicBezTo>
                    <a:cubicBezTo>
                      <a:pt x="1" y="0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6" name="Freeform 956"/>
              <p:cNvSpPr/>
              <p:nvPr/>
            </p:nvSpPr>
            <p:spPr bwMode="auto">
              <a:xfrm>
                <a:off x="7688" y="2730"/>
                <a:ext cx="51" cy="40"/>
              </a:xfrm>
              <a:custGeom>
                <a:avLst/>
                <a:gdLst>
                  <a:gd name="T0" fmla="*/ 18 w 19"/>
                  <a:gd name="T1" fmla="*/ 0 h 15"/>
                  <a:gd name="T2" fmla="*/ 1 w 19"/>
                  <a:gd name="T3" fmla="*/ 12 h 15"/>
                  <a:gd name="T4" fmla="*/ 2 w 19"/>
                  <a:gd name="T5" fmla="*/ 14 h 15"/>
                  <a:gd name="T6" fmla="*/ 18 w 19"/>
                  <a:gd name="T7" fmla="*/ 3 h 15"/>
                  <a:gd name="T8" fmla="*/ 18 w 19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5">
                    <a:moveTo>
                      <a:pt x="18" y="0"/>
                    </a:moveTo>
                    <a:cubicBezTo>
                      <a:pt x="11" y="3"/>
                      <a:pt x="6" y="7"/>
                      <a:pt x="1" y="12"/>
                    </a:cubicBezTo>
                    <a:cubicBezTo>
                      <a:pt x="0" y="13"/>
                      <a:pt x="1" y="15"/>
                      <a:pt x="2" y="14"/>
                    </a:cubicBezTo>
                    <a:cubicBezTo>
                      <a:pt x="7" y="9"/>
                      <a:pt x="12" y="5"/>
                      <a:pt x="18" y="3"/>
                    </a:cubicBezTo>
                    <a:cubicBezTo>
                      <a:pt x="19" y="2"/>
                      <a:pt x="19" y="0"/>
                      <a:pt x="18" y="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7" name="Freeform 957"/>
              <p:cNvSpPr/>
              <p:nvPr/>
            </p:nvSpPr>
            <p:spPr bwMode="auto">
              <a:xfrm>
                <a:off x="7744" y="2690"/>
                <a:ext cx="64" cy="101"/>
              </a:xfrm>
              <a:custGeom>
                <a:avLst/>
                <a:gdLst>
                  <a:gd name="T0" fmla="*/ 9 w 24"/>
                  <a:gd name="T1" fmla="*/ 3 h 38"/>
                  <a:gd name="T2" fmla="*/ 17 w 24"/>
                  <a:gd name="T3" fmla="*/ 22 h 38"/>
                  <a:gd name="T4" fmla="*/ 1 w 24"/>
                  <a:gd name="T5" fmla="*/ 35 h 38"/>
                  <a:gd name="T6" fmla="*/ 2 w 24"/>
                  <a:gd name="T7" fmla="*/ 38 h 38"/>
                  <a:gd name="T8" fmla="*/ 20 w 24"/>
                  <a:gd name="T9" fmla="*/ 20 h 38"/>
                  <a:gd name="T10" fmla="*/ 10 w 24"/>
                  <a:gd name="T11" fmla="*/ 1 h 38"/>
                  <a:gd name="T12" fmla="*/ 9 w 24"/>
                  <a:gd name="T13" fmla="*/ 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38">
                    <a:moveTo>
                      <a:pt x="9" y="3"/>
                    </a:moveTo>
                    <a:cubicBezTo>
                      <a:pt x="17" y="7"/>
                      <a:pt x="21" y="13"/>
                      <a:pt x="17" y="22"/>
                    </a:cubicBezTo>
                    <a:cubicBezTo>
                      <a:pt x="14" y="28"/>
                      <a:pt x="7" y="33"/>
                      <a:pt x="1" y="35"/>
                    </a:cubicBezTo>
                    <a:cubicBezTo>
                      <a:pt x="0" y="36"/>
                      <a:pt x="1" y="38"/>
                      <a:pt x="2" y="38"/>
                    </a:cubicBezTo>
                    <a:cubicBezTo>
                      <a:pt x="10" y="34"/>
                      <a:pt x="17" y="28"/>
                      <a:pt x="20" y="20"/>
                    </a:cubicBezTo>
                    <a:cubicBezTo>
                      <a:pt x="24" y="11"/>
                      <a:pt x="17" y="4"/>
                      <a:pt x="10" y="1"/>
                    </a:cubicBezTo>
                    <a:cubicBezTo>
                      <a:pt x="9" y="0"/>
                      <a:pt x="7" y="2"/>
                      <a:pt x="9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8" name="Freeform 958"/>
              <p:cNvSpPr/>
              <p:nvPr/>
            </p:nvSpPr>
            <p:spPr bwMode="auto">
              <a:xfrm>
                <a:off x="4336" y="1777"/>
                <a:ext cx="203" cy="185"/>
              </a:xfrm>
              <a:custGeom>
                <a:avLst/>
                <a:gdLst>
                  <a:gd name="T0" fmla="*/ 1 w 76"/>
                  <a:gd name="T1" fmla="*/ 3 h 69"/>
                  <a:gd name="T2" fmla="*/ 74 w 76"/>
                  <a:gd name="T3" fmla="*/ 68 h 69"/>
                  <a:gd name="T4" fmla="*/ 75 w 76"/>
                  <a:gd name="T5" fmla="*/ 66 h 69"/>
                  <a:gd name="T6" fmla="*/ 2 w 76"/>
                  <a:gd name="T7" fmla="*/ 1 h 69"/>
                  <a:gd name="T8" fmla="*/ 1 w 76"/>
                  <a:gd name="T9" fmla="*/ 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9">
                    <a:moveTo>
                      <a:pt x="1" y="3"/>
                    </a:moveTo>
                    <a:cubicBezTo>
                      <a:pt x="23" y="27"/>
                      <a:pt x="48" y="48"/>
                      <a:pt x="74" y="68"/>
                    </a:cubicBezTo>
                    <a:cubicBezTo>
                      <a:pt x="75" y="69"/>
                      <a:pt x="76" y="67"/>
                      <a:pt x="75" y="66"/>
                    </a:cubicBezTo>
                    <a:cubicBezTo>
                      <a:pt x="49" y="46"/>
                      <a:pt x="24" y="25"/>
                      <a:pt x="2" y="1"/>
                    </a:cubicBezTo>
                    <a:cubicBezTo>
                      <a:pt x="1" y="0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9" name="Freeform 959"/>
              <p:cNvSpPr/>
              <p:nvPr/>
            </p:nvSpPr>
            <p:spPr bwMode="auto">
              <a:xfrm>
                <a:off x="4480" y="1783"/>
                <a:ext cx="299" cy="200"/>
              </a:xfrm>
              <a:custGeom>
                <a:avLst/>
                <a:gdLst>
                  <a:gd name="T0" fmla="*/ 2 w 112"/>
                  <a:gd name="T1" fmla="*/ 74 h 75"/>
                  <a:gd name="T2" fmla="*/ 56 w 112"/>
                  <a:gd name="T3" fmla="*/ 39 h 75"/>
                  <a:gd name="T4" fmla="*/ 111 w 112"/>
                  <a:gd name="T5" fmla="*/ 2 h 75"/>
                  <a:gd name="T6" fmla="*/ 109 w 112"/>
                  <a:gd name="T7" fmla="*/ 1 h 75"/>
                  <a:gd name="T8" fmla="*/ 50 w 112"/>
                  <a:gd name="T9" fmla="*/ 39 h 75"/>
                  <a:gd name="T10" fmla="*/ 1 w 112"/>
                  <a:gd name="T11" fmla="*/ 72 h 75"/>
                  <a:gd name="T12" fmla="*/ 2 w 112"/>
                  <a:gd name="T13" fmla="*/ 74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2" h="75">
                    <a:moveTo>
                      <a:pt x="2" y="74"/>
                    </a:moveTo>
                    <a:cubicBezTo>
                      <a:pt x="16" y="57"/>
                      <a:pt x="36" y="48"/>
                      <a:pt x="56" y="39"/>
                    </a:cubicBezTo>
                    <a:cubicBezTo>
                      <a:pt x="76" y="29"/>
                      <a:pt x="93" y="16"/>
                      <a:pt x="111" y="2"/>
                    </a:cubicBezTo>
                    <a:cubicBezTo>
                      <a:pt x="112" y="1"/>
                      <a:pt x="111" y="0"/>
                      <a:pt x="109" y="1"/>
                    </a:cubicBezTo>
                    <a:cubicBezTo>
                      <a:pt x="90" y="16"/>
                      <a:pt x="72" y="29"/>
                      <a:pt x="50" y="39"/>
                    </a:cubicBezTo>
                    <a:cubicBezTo>
                      <a:pt x="32" y="48"/>
                      <a:pt x="13" y="56"/>
                      <a:pt x="1" y="72"/>
                    </a:cubicBezTo>
                    <a:cubicBezTo>
                      <a:pt x="0" y="73"/>
                      <a:pt x="1" y="75"/>
                      <a:pt x="2" y="7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0" name="Freeform 960"/>
              <p:cNvSpPr/>
              <p:nvPr/>
            </p:nvSpPr>
            <p:spPr bwMode="auto">
              <a:xfrm>
                <a:off x="4293" y="1700"/>
                <a:ext cx="227" cy="109"/>
              </a:xfrm>
              <a:custGeom>
                <a:avLst/>
                <a:gdLst>
                  <a:gd name="T0" fmla="*/ 2 w 85"/>
                  <a:gd name="T1" fmla="*/ 40 h 41"/>
                  <a:gd name="T2" fmla="*/ 84 w 85"/>
                  <a:gd name="T3" fmla="*/ 2 h 41"/>
                  <a:gd name="T4" fmla="*/ 83 w 85"/>
                  <a:gd name="T5" fmla="*/ 0 h 41"/>
                  <a:gd name="T6" fmla="*/ 1 w 85"/>
                  <a:gd name="T7" fmla="*/ 39 h 41"/>
                  <a:gd name="T8" fmla="*/ 2 w 85"/>
                  <a:gd name="T9" fmla="*/ 4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41">
                    <a:moveTo>
                      <a:pt x="2" y="40"/>
                    </a:moveTo>
                    <a:cubicBezTo>
                      <a:pt x="30" y="28"/>
                      <a:pt x="57" y="16"/>
                      <a:pt x="84" y="2"/>
                    </a:cubicBezTo>
                    <a:cubicBezTo>
                      <a:pt x="85" y="2"/>
                      <a:pt x="84" y="0"/>
                      <a:pt x="83" y="0"/>
                    </a:cubicBezTo>
                    <a:cubicBezTo>
                      <a:pt x="56" y="14"/>
                      <a:pt x="28" y="26"/>
                      <a:pt x="1" y="39"/>
                    </a:cubicBezTo>
                    <a:cubicBezTo>
                      <a:pt x="0" y="39"/>
                      <a:pt x="1" y="41"/>
                      <a:pt x="2" y="4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1" name="Freeform 961"/>
              <p:cNvSpPr/>
              <p:nvPr/>
            </p:nvSpPr>
            <p:spPr bwMode="auto">
              <a:xfrm>
                <a:off x="4464" y="1670"/>
                <a:ext cx="315" cy="164"/>
              </a:xfrm>
              <a:custGeom>
                <a:avLst/>
                <a:gdLst>
                  <a:gd name="T0" fmla="*/ 1 w 118"/>
                  <a:gd name="T1" fmla="*/ 3 h 61"/>
                  <a:gd name="T2" fmla="*/ 57 w 118"/>
                  <a:gd name="T3" fmla="*/ 32 h 61"/>
                  <a:gd name="T4" fmla="*/ 116 w 118"/>
                  <a:gd name="T5" fmla="*/ 60 h 61"/>
                  <a:gd name="T6" fmla="*/ 116 w 118"/>
                  <a:gd name="T7" fmla="*/ 58 h 61"/>
                  <a:gd name="T8" fmla="*/ 53 w 118"/>
                  <a:gd name="T9" fmla="*/ 27 h 61"/>
                  <a:gd name="T10" fmla="*/ 2 w 118"/>
                  <a:gd name="T11" fmla="*/ 0 h 61"/>
                  <a:gd name="T12" fmla="*/ 1 w 118"/>
                  <a:gd name="T13" fmla="*/ 3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8" h="61">
                    <a:moveTo>
                      <a:pt x="1" y="3"/>
                    </a:moveTo>
                    <a:cubicBezTo>
                      <a:pt x="22" y="6"/>
                      <a:pt x="39" y="20"/>
                      <a:pt x="57" y="32"/>
                    </a:cubicBezTo>
                    <a:cubicBezTo>
                      <a:pt x="75" y="44"/>
                      <a:pt x="96" y="52"/>
                      <a:pt x="116" y="60"/>
                    </a:cubicBezTo>
                    <a:cubicBezTo>
                      <a:pt x="117" y="61"/>
                      <a:pt x="118" y="58"/>
                      <a:pt x="116" y="58"/>
                    </a:cubicBezTo>
                    <a:cubicBezTo>
                      <a:pt x="95" y="49"/>
                      <a:pt x="73" y="40"/>
                      <a:pt x="53" y="27"/>
                    </a:cubicBezTo>
                    <a:cubicBezTo>
                      <a:pt x="37" y="16"/>
                      <a:pt x="21" y="4"/>
                      <a:pt x="2" y="0"/>
                    </a:cubicBezTo>
                    <a:cubicBezTo>
                      <a:pt x="0" y="0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2" name="Freeform 962"/>
              <p:cNvSpPr/>
              <p:nvPr/>
            </p:nvSpPr>
            <p:spPr bwMode="auto">
              <a:xfrm>
                <a:off x="4336" y="1785"/>
                <a:ext cx="13" cy="271"/>
              </a:xfrm>
              <a:custGeom>
                <a:avLst/>
                <a:gdLst>
                  <a:gd name="T0" fmla="*/ 0 w 5"/>
                  <a:gd name="T1" fmla="*/ 2 h 101"/>
                  <a:gd name="T2" fmla="*/ 3 w 5"/>
                  <a:gd name="T3" fmla="*/ 100 h 101"/>
                  <a:gd name="T4" fmla="*/ 5 w 5"/>
                  <a:gd name="T5" fmla="*/ 100 h 101"/>
                  <a:gd name="T6" fmla="*/ 3 w 5"/>
                  <a:gd name="T7" fmla="*/ 2 h 101"/>
                  <a:gd name="T8" fmla="*/ 0 w 5"/>
                  <a:gd name="T9" fmla="*/ 2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01">
                    <a:moveTo>
                      <a:pt x="0" y="2"/>
                    </a:moveTo>
                    <a:cubicBezTo>
                      <a:pt x="3" y="34"/>
                      <a:pt x="3" y="67"/>
                      <a:pt x="3" y="100"/>
                    </a:cubicBezTo>
                    <a:cubicBezTo>
                      <a:pt x="3" y="101"/>
                      <a:pt x="5" y="101"/>
                      <a:pt x="5" y="100"/>
                    </a:cubicBezTo>
                    <a:cubicBezTo>
                      <a:pt x="5" y="67"/>
                      <a:pt x="5" y="34"/>
                      <a:pt x="3" y="2"/>
                    </a:cubicBezTo>
                    <a:cubicBezTo>
                      <a:pt x="2" y="0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3" name="Freeform 963"/>
              <p:cNvSpPr/>
              <p:nvPr/>
            </p:nvSpPr>
            <p:spPr bwMode="auto">
              <a:xfrm>
                <a:off x="4515" y="1949"/>
                <a:ext cx="8" cy="200"/>
              </a:xfrm>
              <a:custGeom>
                <a:avLst/>
                <a:gdLst>
                  <a:gd name="T0" fmla="*/ 0 w 3"/>
                  <a:gd name="T1" fmla="*/ 2 h 75"/>
                  <a:gd name="T2" fmla="*/ 0 w 3"/>
                  <a:gd name="T3" fmla="*/ 73 h 75"/>
                  <a:gd name="T4" fmla="*/ 3 w 3"/>
                  <a:gd name="T5" fmla="*/ 73 h 75"/>
                  <a:gd name="T6" fmla="*/ 3 w 3"/>
                  <a:gd name="T7" fmla="*/ 2 h 75"/>
                  <a:gd name="T8" fmla="*/ 0 w 3"/>
                  <a:gd name="T9" fmla="*/ 2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75">
                    <a:moveTo>
                      <a:pt x="0" y="2"/>
                    </a:moveTo>
                    <a:cubicBezTo>
                      <a:pt x="0" y="26"/>
                      <a:pt x="0" y="49"/>
                      <a:pt x="0" y="73"/>
                    </a:cubicBezTo>
                    <a:cubicBezTo>
                      <a:pt x="0" y="75"/>
                      <a:pt x="3" y="75"/>
                      <a:pt x="3" y="73"/>
                    </a:cubicBezTo>
                    <a:cubicBezTo>
                      <a:pt x="3" y="49"/>
                      <a:pt x="3" y="26"/>
                      <a:pt x="3" y="2"/>
                    </a:cubicBezTo>
                    <a:cubicBezTo>
                      <a:pt x="3" y="0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4" name="Freeform 964"/>
              <p:cNvSpPr/>
              <p:nvPr/>
            </p:nvSpPr>
            <p:spPr bwMode="auto">
              <a:xfrm>
                <a:off x="4723" y="1820"/>
                <a:ext cx="21" cy="244"/>
              </a:xfrm>
              <a:custGeom>
                <a:avLst/>
                <a:gdLst>
                  <a:gd name="T0" fmla="*/ 5 w 8"/>
                  <a:gd name="T1" fmla="*/ 2 h 91"/>
                  <a:gd name="T2" fmla="*/ 0 w 8"/>
                  <a:gd name="T3" fmla="*/ 89 h 91"/>
                  <a:gd name="T4" fmla="*/ 2 w 8"/>
                  <a:gd name="T5" fmla="*/ 89 h 91"/>
                  <a:gd name="T6" fmla="*/ 7 w 8"/>
                  <a:gd name="T7" fmla="*/ 2 h 91"/>
                  <a:gd name="T8" fmla="*/ 5 w 8"/>
                  <a:gd name="T9" fmla="*/ 2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91">
                    <a:moveTo>
                      <a:pt x="5" y="2"/>
                    </a:moveTo>
                    <a:cubicBezTo>
                      <a:pt x="6" y="31"/>
                      <a:pt x="5" y="60"/>
                      <a:pt x="0" y="89"/>
                    </a:cubicBezTo>
                    <a:cubicBezTo>
                      <a:pt x="0" y="90"/>
                      <a:pt x="2" y="91"/>
                      <a:pt x="2" y="89"/>
                    </a:cubicBezTo>
                    <a:cubicBezTo>
                      <a:pt x="7" y="60"/>
                      <a:pt x="8" y="31"/>
                      <a:pt x="7" y="2"/>
                    </a:cubicBezTo>
                    <a:cubicBezTo>
                      <a:pt x="7" y="0"/>
                      <a:pt x="5" y="0"/>
                      <a:pt x="5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5" name="Freeform 965"/>
              <p:cNvSpPr/>
              <p:nvPr/>
            </p:nvSpPr>
            <p:spPr bwMode="auto">
              <a:xfrm>
                <a:off x="4309" y="2023"/>
                <a:ext cx="238" cy="148"/>
              </a:xfrm>
              <a:custGeom>
                <a:avLst/>
                <a:gdLst>
                  <a:gd name="T0" fmla="*/ 2 w 89"/>
                  <a:gd name="T1" fmla="*/ 2 h 55"/>
                  <a:gd name="T2" fmla="*/ 86 w 89"/>
                  <a:gd name="T3" fmla="*/ 55 h 55"/>
                  <a:gd name="T4" fmla="*/ 87 w 89"/>
                  <a:gd name="T5" fmla="*/ 53 h 55"/>
                  <a:gd name="T6" fmla="*/ 2 w 89"/>
                  <a:gd name="T7" fmla="*/ 0 h 55"/>
                  <a:gd name="T8" fmla="*/ 2 w 89"/>
                  <a:gd name="T9" fmla="*/ 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55">
                    <a:moveTo>
                      <a:pt x="2" y="2"/>
                    </a:moveTo>
                    <a:cubicBezTo>
                      <a:pt x="33" y="13"/>
                      <a:pt x="56" y="40"/>
                      <a:pt x="86" y="55"/>
                    </a:cubicBezTo>
                    <a:cubicBezTo>
                      <a:pt x="88" y="55"/>
                      <a:pt x="89" y="53"/>
                      <a:pt x="87" y="53"/>
                    </a:cubicBezTo>
                    <a:cubicBezTo>
                      <a:pt x="57" y="38"/>
                      <a:pt x="34" y="11"/>
                      <a:pt x="2" y="0"/>
                    </a:cubicBezTo>
                    <a:cubicBezTo>
                      <a:pt x="1" y="0"/>
                      <a:pt x="0" y="2"/>
                      <a:pt x="2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6" name="Freeform 966"/>
              <p:cNvSpPr/>
              <p:nvPr/>
            </p:nvSpPr>
            <p:spPr bwMode="auto">
              <a:xfrm>
                <a:off x="4472" y="2023"/>
                <a:ext cx="264" cy="148"/>
              </a:xfrm>
              <a:custGeom>
                <a:avLst/>
                <a:gdLst>
                  <a:gd name="T0" fmla="*/ 2 w 99"/>
                  <a:gd name="T1" fmla="*/ 55 h 55"/>
                  <a:gd name="T2" fmla="*/ 98 w 99"/>
                  <a:gd name="T3" fmla="*/ 3 h 55"/>
                  <a:gd name="T4" fmla="*/ 97 w 99"/>
                  <a:gd name="T5" fmla="*/ 1 h 55"/>
                  <a:gd name="T6" fmla="*/ 2 w 99"/>
                  <a:gd name="T7" fmla="*/ 53 h 55"/>
                  <a:gd name="T8" fmla="*/ 2 w 99"/>
                  <a:gd name="T9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55">
                    <a:moveTo>
                      <a:pt x="2" y="55"/>
                    </a:moveTo>
                    <a:cubicBezTo>
                      <a:pt x="37" y="44"/>
                      <a:pt x="69" y="24"/>
                      <a:pt x="98" y="3"/>
                    </a:cubicBezTo>
                    <a:cubicBezTo>
                      <a:pt x="99" y="2"/>
                      <a:pt x="98" y="0"/>
                      <a:pt x="97" y="1"/>
                    </a:cubicBezTo>
                    <a:cubicBezTo>
                      <a:pt x="68" y="22"/>
                      <a:pt x="37" y="42"/>
                      <a:pt x="2" y="53"/>
                    </a:cubicBezTo>
                    <a:cubicBezTo>
                      <a:pt x="0" y="53"/>
                      <a:pt x="1" y="55"/>
                      <a:pt x="2" y="5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7" name="Freeform 967"/>
              <p:cNvSpPr/>
              <p:nvPr/>
            </p:nvSpPr>
            <p:spPr bwMode="auto">
              <a:xfrm>
                <a:off x="4344" y="1823"/>
                <a:ext cx="48" cy="32"/>
              </a:xfrm>
              <a:custGeom>
                <a:avLst/>
                <a:gdLst>
                  <a:gd name="T0" fmla="*/ 3 w 18"/>
                  <a:gd name="T1" fmla="*/ 11 h 12"/>
                  <a:gd name="T2" fmla="*/ 17 w 18"/>
                  <a:gd name="T3" fmla="*/ 3 h 12"/>
                  <a:gd name="T4" fmla="*/ 16 w 18"/>
                  <a:gd name="T5" fmla="*/ 1 h 12"/>
                  <a:gd name="T6" fmla="*/ 1 w 18"/>
                  <a:gd name="T7" fmla="*/ 9 h 12"/>
                  <a:gd name="T8" fmla="*/ 3 w 18"/>
                  <a:gd name="T9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2">
                    <a:moveTo>
                      <a:pt x="3" y="11"/>
                    </a:moveTo>
                    <a:cubicBezTo>
                      <a:pt x="8" y="9"/>
                      <a:pt x="12" y="5"/>
                      <a:pt x="17" y="3"/>
                    </a:cubicBezTo>
                    <a:cubicBezTo>
                      <a:pt x="18" y="2"/>
                      <a:pt x="17" y="0"/>
                      <a:pt x="16" y="1"/>
                    </a:cubicBezTo>
                    <a:cubicBezTo>
                      <a:pt x="11" y="3"/>
                      <a:pt x="6" y="7"/>
                      <a:pt x="1" y="9"/>
                    </a:cubicBezTo>
                    <a:cubicBezTo>
                      <a:pt x="0" y="10"/>
                      <a:pt x="1" y="12"/>
                      <a:pt x="3" y="1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8" name="Freeform 968"/>
              <p:cNvSpPr/>
              <p:nvPr/>
            </p:nvSpPr>
            <p:spPr bwMode="auto">
              <a:xfrm>
                <a:off x="4341" y="1863"/>
                <a:ext cx="75" cy="40"/>
              </a:xfrm>
              <a:custGeom>
                <a:avLst/>
                <a:gdLst>
                  <a:gd name="T0" fmla="*/ 2 w 28"/>
                  <a:gd name="T1" fmla="*/ 14 h 15"/>
                  <a:gd name="T2" fmla="*/ 26 w 28"/>
                  <a:gd name="T3" fmla="*/ 2 h 15"/>
                  <a:gd name="T4" fmla="*/ 25 w 28"/>
                  <a:gd name="T5" fmla="*/ 0 h 15"/>
                  <a:gd name="T6" fmla="*/ 1 w 28"/>
                  <a:gd name="T7" fmla="*/ 12 h 15"/>
                  <a:gd name="T8" fmla="*/ 2 w 28"/>
                  <a:gd name="T9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5">
                    <a:moveTo>
                      <a:pt x="2" y="14"/>
                    </a:moveTo>
                    <a:cubicBezTo>
                      <a:pt x="10" y="9"/>
                      <a:pt x="18" y="6"/>
                      <a:pt x="26" y="2"/>
                    </a:cubicBezTo>
                    <a:cubicBezTo>
                      <a:pt x="28" y="2"/>
                      <a:pt x="27" y="0"/>
                      <a:pt x="25" y="0"/>
                    </a:cubicBezTo>
                    <a:cubicBezTo>
                      <a:pt x="17" y="4"/>
                      <a:pt x="9" y="7"/>
                      <a:pt x="1" y="12"/>
                    </a:cubicBezTo>
                    <a:cubicBezTo>
                      <a:pt x="0" y="13"/>
                      <a:pt x="1" y="15"/>
                      <a:pt x="2" y="1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9" name="Freeform 969"/>
              <p:cNvSpPr/>
              <p:nvPr/>
            </p:nvSpPr>
            <p:spPr bwMode="auto">
              <a:xfrm>
                <a:off x="4344" y="1895"/>
                <a:ext cx="123" cy="56"/>
              </a:xfrm>
              <a:custGeom>
                <a:avLst/>
                <a:gdLst>
                  <a:gd name="T0" fmla="*/ 3 w 46"/>
                  <a:gd name="T1" fmla="*/ 20 h 21"/>
                  <a:gd name="T2" fmla="*/ 44 w 46"/>
                  <a:gd name="T3" fmla="*/ 2 h 21"/>
                  <a:gd name="T4" fmla="*/ 44 w 46"/>
                  <a:gd name="T5" fmla="*/ 0 h 21"/>
                  <a:gd name="T6" fmla="*/ 1 w 46"/>
                  <a:gd name="T7" fmla="*/ 18 h 21"/>
                  <a:gd name="T8" fmla="*/ 3 w 46"/>
                  <a:gd name="T9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21">
                    <a:moveTo>
                      <a:pt x="3" y="20"/>
                    </a:moveTo>
                    <a:cubicBezTo>
                      <a:pt x="16" y="13"/>
                      <a:pt x="30" y="7"/>
                      <a:pt x="44" y="2"/>
                    </a:cubicBezTo>
                    <a:cubicBezTo>
                      <a:pt x="46" y="2"/>
                      <a:pt x="45" y="0"/>
                      <a:pt x="44" y="0"/>
                    </a:cubicBezTo>
                    <a:cubicBezTo>
                      <a:pt x="29" y="5"/>
                      <a:pt x="15" y="11"/>
                      <a:pt x="1" y="18"/>
                    </a:cubicBezTo>
                    <a:cubicBezTo>
                      <a:pt x="0" y="19"/>
                      <a:pt x="1" y="21"/>
                      <a:pt x="3" y="2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0" name="Freeform 970"/>
              <p:cNvSpPr/>
              <p:nvPr/>
            </p:nvSpPr>
            <p:spPr bwMode="auto">
              <a:xfrm>
                <a:off x="4341" y="1930"/>
                <a:ext cx="174" cy="64"/>
              </a:xfrm>
              <a:custGeom>
                <a:avLst/>
                <a:gdLst>
                  <a:gd name="T0" fmla="*/ 2 w 65"/>
                  <a:gd name="T1" fmla="*/ 24 h 24"/>
                  <a:gd name="T2" fmla="*/ 63 w 65"/>
                  <a:gd name="T3" fmla="*/ 2 h 24"/>
                  <a:gd name="T4" fmla="*/ 62 w 65"/>
                  <a:gd name="T5" fmla="*/ 0 h 24"/>
                  <a:gd name="T6" fmla="*/ 2 w 65"/>
                  <a:gd name="T7" fmla="*/ 22 h 24"/>
                  <a:gd name="T8" fmla="*/ 2 w 65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4">
                    <a:moveTo>
                      <a:pt x="2" y="24"/>
                    </a:moveTo>
                    <a:cubicBezTo>
                      <a:pt x="24" y="22"/>
                      <a:pt x="44" y="12"/>
                      <a:pt x="63" y="2"/>
                    </a:cubicBezTo>
                    <a:cubicBezTo>
                      <a:pt x="65" y="2"/>
                      <a:pt x="64" y="0"/>
                      <a:pt x="62" y="0"/>
                    </a:cubicBezTo>
                    <a:cubicBezTo>
                      <a:pt x="43" y="10"/>
                      <a:pt x="24" y="20"/>
                      <a:pt x="2" y="22"/>
                    </a:cubicBezTo>
                    <a:cubicBezTo>
                      <a:pt x="0" y="22"/>
                      <a:pt x="0" y="24"/>
                      <a:pt x="2" y="2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1" name="Freeform 971"/>
              <p:cNvSpPr/>
              <p:nvPr/>
            </p:nvSpPr>
            <p:spPr bwMode="auto">
              <a:xfrm>
                <a:off x="4341" y="1994"/>
                <a:ext cx="179" cy="56"/>
              </a:xfrm>
              <a:custGeom>
                <a:avLst/>
                <a:gdLst>
                  <a:gd name="T0" fmla="*/ 2 w 67"/>
                  <a:gd name="T1" fmla="*/ 20 h 21"/>
                  <a:gd name="T2" fmla="*/ 66 w 67"/>
                  <a:gd name="T3" fmla="*/ 2 h 21"/>
                  <a:gd name="T4" fmla="*/ 65 w 67"/>
                  <a:gd name="T5" fmla="*/ 0 h 21"/>
                  <a:gd name="T6" fmla="*/ 2 w 67"/>
                  <a:gd name="T7" fmla="*/ 18 h 21"/>
                  <a:gd name="T8" fmla="*/ 2 w 67"/>
                  <a:gd name="T9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21">
                    <a:moveTo>
                      <a:pt x="2" y="20"/>
                    </a:moveTo>
                    <a:cubicBezTo>
                      <a:pt x="23" y="15"/>
                      <a:pt x="45" y="9"/>
                      <a:pt x="66" y="2"/>
                    </a:cubicBezTo>
                    <a:cubicBezTo>
                      <a:pt x="67" y="2"/>
                      <a:pt x="66" y="0"/>
                      <a:pt x="65" y="0"/>
                    </a:cubicBezTo>
                    <a:cubicBezTo>
                      <a:pt x="44" y="7"/>
                      <a:pt x="23" y="12"/>
                      <a:pt x="2" y="18"/>
                    </a:cubicBezTo>
                    <a:cubicBezTo>
                      <a:pt x="0" y="19"/>
                      <a:pt x="1" y="21"/>
                      <a:pt x="2" y="2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2" name="Freeform 972"/>
              <p:cNvSpPr/>
              <p:nvPr/>
            </p:nvSpPr>
            <p:spPr bwMode="auto">
              <a:xfrm>
                <a:off x="4389" y="2034"/>
                <a:ext cx="131" cy="46"/>
              </a:xfrm>
              <a:custGeom>
                <a:avLst/>
                <a:gdLst>
                  <a:gd name="T0" fmla="*/ 2 w 49"/>
                  <a:gd name="T1" fmla="*/ 16 h 17"/>
                  <a:gd name="T2" fmla="*/ 48 w 49"/>
                  <a:gd name="T3" fmla="*/ 3 h 17"/>
                  <a:gd name="T4" fmla="*/ 47 w 49"/>
                  <a:gd name="T5" fmla="*/ 1 h 17"/>
                  <a:gd name="T6" fmla="*/ 2 w 49"/>
                  <a:gd name="T7" fmla="*/ 14 h 17"/>
                  <a:gd name="T8" fmla="*/ 2 w 49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17">
                    <a:moveTo>
                      <a:pt x="2" y="16"/>
                    </a:moveTo>
                    <a:cubicBezTo>
                      <a:pt x="17" y="11"/>
                      <a:pt x="33" y="8"/>
                      <a:pt x="48" y="3"/>
                    </a:cubicBezTo>
                    <a:cubicBezTo>
                      <a:pt x="49" y="3"/>
                      <a:pt x="48" y="0"/>
                      <a:pt x="47" y="1"/>
                    </a:cubicBezTo>
                    <a:cubicBezTo>
                      <a:pt x="32" y="6"/>
                      <a:pt x="17" y="9"/>
                      <a:pt x="2" y="14"/>
                    </a:cubicBezTo>
                    <a:cubicBezTo>
                      <a:pt x="0" y="14"/>
                      <a:pt x="1" y="17"/>
                      <a:pt x="2" y="1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3" name="Freeform 973"/>
              <p:cNvSpPr/>
              <p:nvPr/>
            </p:nvSpPr>
            <p:spPr bwMode="auto">
              <a:xfrm>
                <a:off x="4437" y="2080"/>
                <a:ext cx="72" cy="34"/>
              </a:xfrm>
              <a:custGeom>
                <a:avLst/>
                <a:gdLst>
                  <a:gd name="T0" fmla="*/ 2 w 27"/>
                  <a:gd name="T1" fmla="*/ 12 h 13"/>
                  <a:gd name="T2" fmla="*/ 26 w 27"/>
                  <a:gd name="T3" fmla="*/ 3 h 13"/>
                  <a:gd name="T4" fmla="*/ 25 w 27"/>
                  <a:gd name="T5" fmla="*/ 1 h 13"/>
                  <a:gd name="T6" fmla="*/ 1 w 27"/>
                  <a:gd name="T7" fmla="*/ 10 h 13"/>
                  <a:gd name="T8" fmla="*/ 2 w 27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3">
                    <a:moveTo>
                      <a:pt x="2" y="12"/>
                    </a:moveTo>
                    <a:cubicBezTo>
                      <a:pt x="10" y="8"/>
                      <a:pt x="18" y="5"/>
                      <a:pt x="26" y="3"/>
                    </a:cubicBezTo>
                    <a:cubicBezTo>
                      <a:pt x="27" y="2"/>
                      <a:pt x="27" y="0"/>
                      <a:pt x="25" y="1"/>
                    </a:cubicBezTo>
                    <a:cubicBezTo>
                      <a:pt x="17" y="3"/>
                      <a:pt x="9" y="5"/>
                      <a:pt x="1" y="10"/>
                    </a:cubicBezTo>
                    <a:cubicBezTo>
                      <a:pt x="0" y="11"/>
                      <a:pt x="1" y="13"/>
                      <a:pt x="2" y="1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4" name="Freeform 974"/>
              <p:cNvSpPr/>
              <p:nvPr/>
            </p:nvSpPr>
            <p:spPr bwMode="auto">
              <a:xfrm>
                <a:off x="4464" y="2109"/>
                <a:ext cx="59" cy="16"/>
              </a:xfrm>
              <a:custGeom>
                <a:avLst/>
                <a:gdLst>
                  <a:gd name="T0" fmla="*/ 1 w 22"/>
                  <a:gd name="T1" fmla="*/ 6 h 6"/>
                  <a:gd name="T2" fmla="*/ 21 w 22"/>
                  <a:gd name="T3" fmla="*/ 2 h 6"/>
                  <a:gd name="T4" fmla="*/ 20 w 22"/>
                  <a:gd name="T5" fmla="*/ 0 h 6"/>
                  <a:gd name="T6" fmla="*/ 1 w 22"/>
                  <a:gd name="T7" fmla="*/ 4 h 6"/>
                  <a:gd name="T8" fmla="*/ 1 w 22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">
                    <a:moveTo>
                      <a:pt x="1" y="6"/>
                    </a:moveTo>
                    <a:cubicBezTo>
                      <a:pt x="8" y="6"/>
                      <a:pt x="14" y="5"/>
                      <a:pt x="21" y="2"/>
                    </a:cubicBezTo>
                    <a:cubicBezTo>
                      <a:pt x="22" y="2"/>
                      <a:pt x="22" y="0"/>
                      <a:pt x="20" y="0"/>
                    </a:cubicBezTo>
                    <a:cubicBezTo>
                      <a:pt x="14" y="2"/>
                      <a:pt x="8" y="4"/>
                      <a:pt x="1" y="4"/>
                    </a:cubicBezTo>
                    <a:cubicBezTo>
                      <a:pt x="0" y="4"/>
                      <a:pt x="0" y="6"/>
                      <a:pt x="1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5" name="Freeform 975"/>
              <p:cNvSpPr/>
              <p:nvPr/>
            </p:nvSpPr>
            <p:spPr bwMode="auto">
              <a:xfrm>
                <a:off x="4477" y="1783"/>
                <a:ext cx="62" cy="64"/>
              </a:xfrm>
              <a:custGeom>
                <a:avLst/>
                <a:gdLst>
                  <a:gd name="T0" fmla="*/ 2 w 23"/>
                  <a:gd name="T1" fmla="*/ 22 h 24"/>
                  <a:gd name="T2" fmla="*/ 17 w 23"/>
                  <a:gd name="T3" fmla="*/ 2 h 24"/>
                  <a:gd name="T4" fmla="*/ 16 w 23"/>
                  <a:gd name="T5" fmla="*/ 2 h 24"/>
                  <a:gd name="T6" fmla="*/ 20 w 23"/>
                  <a:gd name="T7" fmla="*/ 21 h 24"/>
                  <a:gd name="T8" fmla="*/ 23 w 23"/>
                  <a:gd name="T9" fmla="*/ 20 h 24"/>
                  <a:gd name="T10" fmla="*/ 18 w 23"/>
                  <a:gd name="T11" fmla="*/ 1 h 24"/>
                  <a:gd name="T12" fmla="*/ 16 w 23"/>
                  <a:gd name="T13" fmla="*/ 0 h 24"/>
                  <a:gd name="T14" fmla="*/ 0 w 23"/>
                  <a:gd name="T15" fmla="*/ 21 h 24"/>
                  <a:gd name="T16" fmla="*/ 2 w 23"/>
                  <a:gd name="T17" fmla="*/ 2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24">
                    <a:moveTo>
                      <a:pt x="2" y="22"/>
                    </a:moveTo>
                    <a:cubicBezTo>
                      <a:pt x="6" y="15"/>
                      <a:pt x="10" y="6"/>
                      <a:pt x="17" y="2"/>
                    </a:cubicBezTo>
                    <a:cubicBezTo>
                      <a:pt x="17" y="2"/>
                      <a:pt x="16" y="2"/>
                      <a:pt x="16" y="2"/>
                    </a:cubicBezTo>
                    <a:cubicBezTo>
                      <a:pt x="17" y="8"/>
                      <a:pt x="19" y="14"/>
                      <a:pt x="20" y="21"/>
                    </a:cubicBezTo>
                    <a:cubicBezTo>
                      <a:pt x="21" y="22"/>
                      <a:pt x="23" y="22"/>
                      <a:pt x="23" y="20"/>
                    </a:cubicBezTo>
                    <a:cubicBezTo>
                      <a:pt x="21" y="14"/>
                      <a:pt x="19" y="8"/>
                      <a:pt x="18" y="1"/>
                    </a:cubicBezTo>
                    <a:cubicBezTo>
                      <a:pt x="18" y="0"/>
                      <a:pt x="17" y="0"/>
                      <a:pt x="16" y="0"/>
                    </a:cubicBezTo>
                    <a:cubicBezTo>
                      <a:pt x="8" y="5"/>
                      <a:pt x="4" y="13"/>
                      <a:pt x="0" y="21"/>
                    </a:cubicBezTo>
                    <a:cubicBezTo>
                      <a:pt x="0" y="22"/>
                      <a:pt x="1" y="24"/>
                      <a:pt x="2" y="2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6" name="Freeform 976"/>
              <p:cNvSpPr/>
              <p:nvPr/>
            </p:nvSpPr>
            <p:spPr bwMode="auto">
              <a:xfrm>
                <a:off x="4483" y="1812"/>
                <a:ext cx="40" cy="11"/>
              </a:xfrm>
              <a:custGeom>
                <a:avLst/>
                <a:gdLst>
                  <a:gd name="T0" fmla="*/ 2 w 15"/>
                  <a:gd name="T1" fmla="*/ 3 h 4"/>
                  <a:gd name="T2" fmla="*/ 13 w 15"/>
                  <a:gd name="T3" fmla="*/ 2 h 4"/>
                  <a:gd name="T4" fmla="*/ 13 w 15"/>
                  <a:gd name="T5" fmla="*/ 0 h 4"/>
                  <a:gd name="T6" fmla="*/ 1 w 15"/>
                  <a:gd name="T7" fmla="*/ 1 h 4"/>
                  <a:gd name="T8" fmla="*/ 2 w 15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">
                    <a:moveTo>
                      <a:pt x="2" y="3"/>
                    </a:moveTo>
                    <a:cubicBezTo>
                      <a:pt x="6" y="2"/>
                      <a:pt x="10" y="2"/>
                      <a:pt x="13" y="2"/>
                    </a:cubicBezTo>
                    <a:cubicBezTo>
                      <a:pt x="15" y="2"/>
                      <a:pt x="15" y="0"/>
                      <a:pt x="13" y="0"/>
                    </a:cubicBezTo>
                    <a:cubicBezTo>
                      <a:pt x="9" y="0"/>
                      <a:pt x="5" y="0"/>
                      <a:pt x="1" y="1"/>
                    </a:cubicBezTo>
                    <a:cubicBezTo>
                      <a:pt x="0" y="2"/>
                      <a:pt x="0" y="4"/>
                      <a:pt x="2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7" name="Freeform 977"/>
              <p:cNvSpPr/>
              <p:nvPr/>
            </p:nvSpPr>
            <p:spPr bwMode="auto">
              <a:xfrm>
                <a:off x="4581" y="1938"/>
                <a:ext cx="11" cy="64"/>
              </a:xfrm>
              <a:custGeom>
                <a:avLst/>
                <a:gdLst>
                  <a:gd name="T0" fmla="*/ 1 w 4"/>
                  <a:gd name="T1" fmla="*/ 2 h 24"/>
                  <a:gd name="T2" fmla="*/ 2 w 4"/>
                  <a:gd name="T3" fmla="*/ 22 h 24"/>
                  <a:gd name="T4" fmla="*/ 4 w 4"/>
                  <a:gd name="T5" fmla="*/ 22 h 24"/>
                  <a:gd name="T6" fmla="*/ 3 w 4"/>
                  <a:gd name="T7" fmla="*/ 2 h 24"/>
                  <a:gd name="T8" fmla="*/ 1 w 4"/>
                  <a:gd name="T9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4">
                    <a:moveTo>
                      <a:pt x="1" y="2"/>
                    </a:moveTo>
                    <a:cubicBezTo>
                      <a:pt x="2" y="9"/>
                      <a:pt x="2" y="16"/>
                      <a:pt x="2" y="22"/>
                    </a:cubicBezTo>
                    <a:cubicBezTo>
                      <a:pt x="2" y="24"/>
                      <a:pt x="4" y="24"/>
                      <a:pt x="4" y="22"/>
                    </a:cubicBezTo>
                    <a:cubicBezTo>
                      <a:pt x="4" y="15"/>
                      <a:pt x="4" y="9"/>
                      <a:pt x="3" y="2"/>
                    </a:cubicBezTo>
                    <a:cubicBezTo>
                      <a:pt x="2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8" name="Freeform 978"/>
              <p:cNvSpPr/>
              <p:nvPr/>
            </p:nvSpPr>
            <p:spPr bwMode="auto">
              <a:xfrm>
                <a:off x="4579" y="1938"/>
                <a:ext cx="64" cy="61"/>
              </a:xfrm>
              <a:custGeom>
                <a:avLst/>
                <a:gdLst>
                  <a:gd name="T0" fmla="*/ 2 w 24"/>
                  <a:gd name="T1" fmla="*/ 5 h 23"/>
                  <a:gd name="T2" fmla="*/ 22 w 24"/>
                  <a:gd name="T3" fmla="*/ 5 h 23"/>
                  <a:gd name="T4" fmla="*/ 22 w 24"/>
                  <a:gd name="T5" fmla="*/ 4 h 23"/>
                  <a:gd name="T6" fmla="*/ 6 w 24"/>
                  <a:gd name="T7" fmla="*/ 13 h 23"/>
                  <a:gd name="T8" fmla="*/ 6 w 24"/>
                  <a:gd name="T9" fmla="*/ 15 h 23"/>
                  <a:gd name="T10" fmla="*/ 12 w 24"/>
                  <a:gd name="T11" fmla="*/ 17 h 23"/>
                  <a:gd name="T12" fmla="*/ 14 w 24"/>
                  <a:gd name="T13" fmla="*/ 22 h 23"/>
                  <a:gd name="T14" fmla="*/ 14 w 24"/>
                  <a:gd name="T15" fmla="*/ 20 h 23"/>
                  <a:gd name="T16" fmla="*/ 5 w 24"/>
                  <a:gd name="T17" fmla="*/ 21 h 23"/>
                  <a:gd name="T18" fmla="*/ 5 w 24"/>
                  <a:gd name="T19" fmla="*/ 23 h 23"/>
                  <a:gd name="T20" fmla="*/ 15 w 24"/>
                  <a:gd name="T21" fmla="*/ 22 h 23"/>
                  <a:gd name="T22" fmla="*/ 16 w 24"/>
                  <a:gd name="T23" fmla="*/ 21 h 23"/>
                  <a:gd name="T24" fmla="*/ 13 w 24"/>
                  <a:gd name="T25" fmla="*/ 15 h 23"/>
                  <a:gd name="T26" fmla="*/ 6 w 24"/>
                  <a:gd name="T27" fmla="*/ 13 h 23"/>
                  <a:gd name="T28" fmla="*/ 6 w 24"/>
                  <a:gd name="T29" fmla="*/ 15 h 23"/>
                  <a:gd name="T30" fmla="*/ 24 w 24"/>
                  <a:gd name="T31" fmla="*/ 5 h 23"/>
                  <a:gd name="T32" fmla="*/ 24 w 24"/>
                  <a:gd name="T33" fmla="*/ 3 h 23"/>
                  <a:gd name="T34" fmla="*/ 1 w 24"/>
                  <a:gd name="T35" fmla="*/ 3 h 23"/>
                  <a:gd name="T36" fmla="*/ 2 w 24"/>
                  <a:gd name="T37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4" h="23">
                    <a:moveTo>
                      <a:pt x="2" y="5"/>
                    </a:moveTo>
                    <a:cubicBezTo>
                      <a:pt x="8" y="3"/>
                      <a:pt x="16" y="2"/>
                      <a:pt x="22" y="5"/>
                    </a:cubicBezTo>
                    <a:cubicBezTo>
                      <a:pt x="22" y="5"/>
                      <a:pt x="22" y="4"/>
                      <a:pt x="22" y="4"/>
                    </a:cubicBezTo>
                    <a:cubicBezTo>
                      <a:pt x="19" y="10"/>
                      <a:pt x="12" y="12"/>
                      <a:pt x="6" y="13"/>
                    </a:cubicBezTo>
                    <a:cubicBezTo>
                      <a:pt x="5" y="13"/>
                      <a:pt x="5" y="15"/>
                      <a:pt x="6" y="15"/>
                    </a:cubicBezTo>
                    <a:cubicBezTo>
                      <a:pt x="8" y="15"/>
                      <a:pt x="11" y="15"/>
                      <a:pt x="12" y="17"/>
                    </a:cubicBezTo>
                    <a:cubicBezTo>
                      <a:pt x="12" y="19"/>
                      <a:pt x="13" y="20"/>
                      <a:pt x="14" y="22"/>
                    </a:cubicBezTo>
                    <a:cubicBezTo>
                      <a:pt x="14" y="21"/>
                      <a:pt x="14" y="21"/>
                      <a:pt x="14" y="20"/>
                    </a:cubicBezTo>
                    <a:cubicBezTo>
                      <a:pt x="11" y="21"/>
                      <a:pt x="8" y="21"/>
                      <a:pt x="5" y="21"/>
                    </a:cubicBezTo>
                    <a:cubicBezTo>
                      <a:pt x="4" y="21"/>
                      <a:pt x="4" y="23"/>
                      <a:pt x="5" y="23"/>
                    </a:cubicBezTo>
                    <a:cubicBezTo>
                      <a:pt x="8" y="23"/>
                      <a:pt x="12" y="23"/>
                      <a:pt x="15" y="22"/>
                    </a:cubicBezTo>
                    <a:cubicBezTo>
                      <a:pt x="15" y="22"/>
                      <a:pt x="16" y="21"/>
                      <a:pt x="16" y="21"/>
                    </a:cubicBezTo>
                    <a:cubicBezTo>
                      <a:pt x="14" y="19"/>
                      <a:pt x="14" y="17"/>
                      <a:pt x="13" y="15"/>
                    </a:cubicBezTo>
                    <a:cubicBezTo>
                      <a:pt x="12" y="13"/>
                      <a:pt x="8" y="13"/>
                      <a:pt x="6" y="13"/>
                    </a:cubicBezTo>
                    <a:cubicBezTo>
                      <a:pt x="6" y="14"/>
                      <a:pt x="6" y="14"/>
                      <a:pt x="6" y="15"/>
                    </a:cubicBezTo>
                    <a:cubicBezTo>
                      <a:pt x="13" y="14"/>
                      <a:pt x="21" y="12"/>
                      <a:pt x="24" y="5"/>
                    </a:cubicBezTo>
                    <a:cubicBezTo>
                      <a:pt x="24" y="4"/>
                      <a:pt x="24" y="4"/>
                      <a:pt x="24" y="3"/>
                    </a:cubicBezTo>
                    <a:cubicBezTo>
                      <a:pt x="16" y="0"/>
                      <a:pt x="8" y="1"/>
                      <a:pt x="1" y="3"/>
                    </a:cubicBezTo>
                    <a:cubicBezTo>
                      <a:pt x="0" y="4"/>
                      <a:pt x="0" y="6"/>
                      <a:pt x="2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9" name="Freeform 979"/>
              <p:cNvSpPr/>
              <p:nvPr/>
            </p:nvSpPr>
            <p:spPr bwMode="auto">
              <a:xfrm>
                <a:off x="4624" y="1718"/>
                <a:ext cx="109" cy="43"/>
              </a:xfrm>
              <a:custGeom>
                <a:avLst/>
                <a:gdLst>
                  <a:gd name="T0" fmla="*/ 3 w 41"/>
                  <a:gd name="T1" fmla="*/ 16 h 16"/>
                  <a:gd name="T2" fmla="*/ 40 w 41"/>
                  <a:gd name="T3" fmla="*/ 3 h 16"/>
                  <a:gd name="T4" fmla="*/ 39 w 41"/>
                  <a:gd name="T5" fmla="*/ 0 h 16"/>
                  <a:gd name="T6" fmla="*/ 2 w 41"/>
                  <a:gd name="T7" fmla="*/ 14 h 16"/>
                  <a:gd name="T8" fmla="*/ 3 w 41"/>
                  <a:gd name="T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16">
                    <a:moveTo>
                      <a:pt x="3" y="16"/>
                    </a:moveTo>
                    <a:cubicBezTo>
                      <a:pt x="15" y="10"/>
                      <a:pt x="28" y="7"/>
                      <a:pt x="40" y="3"/>
                    </a:cubicBezTo>
                    <a:cubicBezTo>
                      <a:pt x="41" y="2"/>
                      <a:pt x="40" y="0"/>
                      <a:pt x="39" y="0"/>
                    </a:cubicBezTo>
                    <a:cubicBezTo>
                      <a:pt x="27" y="5"/>
                      <a:pt x="14" y="8"/>
                      <a:pt x="2" y="14"/>
                    </a:cubicBezTo>
                    <a:cubicBezTo>
                      <a:pt x="0" y="14"/>
                      <a:pt x="2" y="16"/>
                      <a:pt x="3" y="1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0" name="Freeform 980"/>
              <p:cNvSpPr/>
              <p:nvPr/>
            </p:nvSpPr>
            <p:spPr bwMode="auto">
              <a:xfrm>
                <a:off x="4685" y="1708"/>
                <a:ext cx="62" cy="37"/>
              </a:xfrm>
              <a:custGeom>
                <a:avLst/>
                <a:gdLst>
                  <a:gd name="T0" fmla="*/ 2 w 23"/>
                  <a:gd name="T1" fmla="*/ 3 h 14"/>
                  <a:gd name="T2" fmla="*/ 21 w 23"/>
                  <a:gd name="T3" fmla="*/ 6 h 14"/>
                  <a:gd name="T4" fmla="*/ 21 w 23"/>
                  <a:gd name="T5" fmla="*/ 4 h 14"/>
                  <a:gd name="T6" fmla="*/ 11 w 23"/>
                  <a:gd name="T7" fmla="*/ 12 h 14"/>
                  <a:gd name="T8" fmla="*/ 12 w 23"/>
                  <a:gd name="T9" fmla="*/ 14 h 14"/>
                  <a:gd name="T10" fmla="*/ 22 w 23"/>
                  <a:gd name="T11" fmla="*/ 6 h 14"/>
                  <a:gd name="T12" fmla="*/ 22 w 23"/>
                  <a:gd name="T13" fmla="*/ 4 h 14"/>
                  <a:gd name="T14" fmla="*/ 2 w 23"/>
                  <a:gd name="T15" fmla="*/ 1 h 14"/>
                  <a:gd name="T16" fmla="*/ 2 w 23"/>
                  <a:gd name="T17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14">
                    <a:moveTo>
                      <a:pt x="2" y="3"/>
                    </a:moveTo>
                    <a:cubicBezTo>
                      <a:pt x="9" y="2"/>
                      <a:pt x="15" y="3"/>
                      <a:pt x="21" y="6"/>
                    </a:cubicBezTo>
                    <a:cubicBezTo>
                      <a:pt x="21" y="6"/>
                      <a:pt x="21" y="5"/>
                      <a:pt x="21" y="4"/>
                    </a:cubicBezTo>
                    <a:cubicBezTo>
                      <a:pt x="18" y="7"/>
                      <a:pt x="15" y="10"/>
                      <a:pt x="11" y="12"/>
                    </a:cubicBezTo>
                    <a:cubicBezTo>
                      <a:pt x="10" y="12"/>
                      <a:pt x="11" y="14"/>
                      <a:pt x="12" y="14"/>
                    </a:cubicBezTo>
                    <a:cubicBezTo>
                      <a:pt x="16" y="12"/>
                      <a:pt x="18" y="9"/>
                      <a:pt x="22" y="6"/>
                    </a:cubicBezTo>
                    <a:cubicBezTo>
                      <a:pt x="23" y="6"/>
                      <a:pt x="23" y="5"/>
                      <a:pt x="22" y="4"/>
                    </a:cubicBezTo>
                    <a:cubicBezTo>
                      <a:pt x="16" y="0"/>
                      <a:pt x="9" y="0"/>
                      <a:pt x="2" y="1"/>
                    </a:cubicBezTo>
                    <a:cubicBezTo>
                      <a:pt x="0" y="1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1" name="Freeform 981"/>
              <p:cNvSpPr/>
              <p:nvPr/>
            </p:nvSpPr>
            <p:spPr bwMode="auto">
              <a:xfrm>
                <a:off x="4645" y="1970"/>
                <a:ext cx="94" cy="163"/>
              </a:xfrm>
              <a:custGeom>
                <a:avLst/>
                <a:gdLst>
                  <a:gd name="T0" fmla="*/ 1 w 35"/>
                  <a:gd name="T1" fmla="*/ 3 h 61"/>
                  <a:gd name="T2" fmla="*/ 33 w 35"/>
                  <a:gd name="T3" fmla="*/ 60 h 61"/>
                  <a:gd name="T4" fmla="*/ 35 w 35"/>
                  <a:gd name="T5" fmla="*/ 59 h 61"/>
                  <a:gd name="T6" fmla="*/ 2 w 35"/>
                  <a:gd name="T7" fmla="*/ 1 h 61"/>
                  <a:gd name="T8" fmla="*/ 1 w 35"/>
                  <a:gd name="T9" fmla="*/ 3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61">
                    <a:moveTo>
                      <a:pt x="1" y="3"/>
                    </a:moveTo>
                    <a:cubicBezTo>
                      <a:pt x="14" y="20"/>
                      <a:pt x="23" y="40"/>
                      <a:pt x="33" y="60"/>
                    </a:cubicBezTo>
                    <a:cubicBezTo>
                      <a:pt x="34" y="61"/>
                      <a:pt x="35" y="60"/>
                      <a:pt x="35" y="59"/>
                    </a:cubicBezTo>
                    <a:cubicBezTo>
                      <a:pt x="25" y="39"/>
                      <a:pt x="16" y="18"/>
                      <a:pt x="2" y="1"/>
                    </a:cubicBezTo>
                    <a:cubicBezTo>
                      <a:pt x="1" y="0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2" name="Freeform 982"/>
              <p:cNvSpPr/>
              <p:nvPr/>
            </p:nvSpPr>
            <p:spPr bwMode="auto">
              <a:xfrm>
                <a:off x="4701" y="2096"/>
                <a:ext cx="59" cy="37"/>
              </a:xfrm>
              <a:custGeom>
                <a:avLst/>
                <a:gdLst>
                  <a:gd name="T0" fmla="*/ 1 w 22"/>
                  <a:gd name="T1" fmla="*/ 6 h 14"/>
                  <a:gd name="T2" fmla="*/ 10 w 22"/>
                  <a:gd name="T3" fmla="*/ 13 h 14"/>
                  <a:gd name="T4" fmla="*/ 11 w 22"/>
                  <a:gd name="T5" fmla="*/ 13 h 14"/>
                  <a:gd name="T6" fmla="*/ 21 w 22"/>
                  <a:gd name="T7" fmla="*/ 2 h 14"/>
                  <a:gd name="T8" fmla="*/ 19 w 22"/>
                  <a:gd name="T9" fmla="*/ 1 h 14"/>
                  <a:gd name="T10" fmla="*/ 10 w 22"/>
                  <a:gd name="T11" fmla="*/ 11 h 14"/>
                  <a:gd name="T12" fmla="*/ 11 w 22"/>
                  <a:gd name="T13" fmla="*/ 12 h 14"/>
                  <a:gd name="T14" fmla="*/ 3 w 22"/>
                  <a:gd name="T15" fmla="*/ 5 h 14"/>
                  <a:gd name="T16" fmla="*/ 1 w 22"/>
                  <a:gd name="T17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14">
                    <a:moveTo>
                      <a:pt x="1" y="6"/>
                    </a:moveTo>
                    <a:cubicBezTo>
                      <a:pt x="3" y="9"/>
                      <a:pt x="7" y="11"/>
                      <a:pt x="10" y="13"/>
                    </a:cubicBezTo>
                    <a:cubicBezTo>
                      <a:pt x="10" y="13"/>
                      <a:pt x="11" y="14"/>
                      <a:pt x="11" y="13"/>
                    </a:cubicBezTo>
                    <a:cubicBezTo>
                      <a:pt x="15" y="10"/>
                      <a:pt x="18" y="6"/>
                      <a:pt x="21" y="2"/>
                    </a:cubicBezTo>
                    <a:cubicBezTo>
                      <a:pt x="22" y="1"/>
                      <a:pt x="20" y="0"/>
                      <a:pt x="19" y="1"/>
                    </a:cubicBezTo>
                    <a:cubicBezTo>
                      <a:pt x="16" y="5"/>
                      <a:pt x="14" y="9"/>
                      <a:pt x="10" y="11"/>
                    </a:cubicBezTo>
                    <a:cubicBezTo>
                      <a:pt x="10" y="11"/>
                      <a:pt x="11" y="12"/>
                      <a:pt x="11" y="12"/>
                    </a:cubicBezTo>
                    <a:cubicBezTo>
                      <a:pt x="9" y="9"/>
                      <a:pt x="5" y="8"/>
                      <a:pt x="3" y="5"/>
                    </a:cubicBezTo>
                    <a:cubicBezTo>
                      <a:pt x="2" y="3"/>
                      <a:pt x="0" y="5"/>
                      <a:pt x="1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3" name="Freeform 983"/>
              <p:cNvSpPr/>
              <p:nvPr/>
            </p:nvSpPr>
            <p:spPr bwMode="auto">
              <a:xfrm>
                <a:off x="4528" y="1633"/>
                <a:ext cx="43" cy="158"/>
              </a:xfrm>
              <a:custGeom>
                <a:avLst/>
                <a:gdLst>
                  <a:gd name="T0" fmla="*/ 2 w 16"/>
                  <a:gd name="T1" fmla="*/ 58 h 59"/>
                  <a:gd name="T2" fmla="*/ 16 w 16"/>
                  <a:gd name="T3" fmla="*/ 1 h 59"/>
                  <a:gd name="T4" fmla="*/ 13 w 16"/>
                  <a:gd name="T5" fmla="*/ 1 h 59"/>
                  <a:gd name="T6" fmla="*/ 0 w 16"/>
                  <a:gd name="T7" fmla="*/ 57 h 59"/>
                  <a:gd name="T8" fmla="*/ 2 w 16"/>
                  <a:gd name="T9" fmla="*/ 5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59">
                    <a:moveTo>
                      <a:pt x="2" y="58"/>
                    </a:moveTo>
                    <a:cubicBezTo>
                      <a:pt x="11" y="40"/>
                      <a:pt x="13" y="20"/>
                      <a:pt x="16" y="1"/>
                    </a:cubicBezTo>
                    <a:cubicBezTo>
                      <a:pt x="16" y="0"/>
                      <a:pt x="13" y="0"/>
                      <a:pt x="13" y="1"/>
                    </a:cubicBezTo>
                    <a:cubicBezTo>
                      <a:pt x="11" y="20"/>
                      <a:pt x="9" y="39"/>
                      <a:pt x="0" y="57"/>
                    </a:cubicBezTo>
                    <a:cubicBezTo>
                      <a:pt x="0" y="58"/>
                      <a:pt x="2" y="59"/>
                      <a:pt x="2" y="5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4" name="Freeform 984"/>
              <p:cNvSpPr/>
              <p:nvPr/>
            </p:nvSpPr>
            <p:spPr bwMode="auto">
              <a:xfrm>
                <a:off x="4544" y="1601"/>
                <a:ext cx="59" cy="53"/>
              </a:xfrm>
              <a:custGeom>
                <a:avLst/>
                <a:gdLst>
                  <a:gd name="T0" fmla="*/ 2 w 22"/>
                  <a:gd name="T1" fmla="*/ 18 h 20"/>
                  <a:gd name="T2" fmla="*/ 11 w 22"/>
                  <a:gd name="T3" fmla="*/ 2 h 20"/>
                  <a:gd name="T4" fmla="*/ 9 w 22"/>
                  <a:gd name="T5" fmla="*/ 2 h 20"/>
                  <a:gd name="T6" fmla="*/ 19 w 22"/>
                  <a:gd name="T7" fmla="*/ 17 h 20"/>
                  <a:gd name="T8" fmla="*/ 21 w 22"/>
                  <a:gd name="T9" fmla="*/ 16 h 20"/>
                  <a:gd name="T10" fmla="*/ 10 w 22"/>
                  <a:gd name="T11" fmla="*/ 0 h 20"/>
                  <a:gd name="T12" fmla="*/ 9 w 22"/>
                  <a:gd name="T13" fmla="*/ 1 h 20"/>
                  <a:gd name="T14" fmla="*/ 0 w 22"/>
                  <a:gd name="T15" fmla="*/ 18 h 20"/>
                  <a:gd name="T16" fmla="*/ 2 w 22"/>
                  <a:gd name="T17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20">
                    <a:moveTo>
                      <a:pt x="2" y="18"/>
                    </a:moveTo>
                    <a:cubicBezTo>
                      <a:pt x="4" y="12"/>
                      <a:pt x="7" y="7"/>
                      <a:pt x="11" y="2"/>
                    </a:cubicBezTo>
                    <a:cubicBezTo>
                      <a:pt x="10" y="2"/>
                      <a:pt x="9" y="2"/>
                      <a:pt x="9" y="2"/>
                    </a:cubicBezTo>
                    <a:cubicBezTo>
                      <a:pt x="14" y="6"/>
                      <a:pt x="18" y="11"/>
                      <a:pt x="19" y="17"/>
                    </a:cubicBezTo>
                    <a:cubicBezTo>
                      <a:pt x="20" y="18"/>
                      <a:pt x="22" y="18"/>
                      <a:pt x="21" y="16"/>
                    </a:cubicBezTo>
                    <a:cubicBezTo>
                      <a:pt x="20" y="10"/>
                      <a:pt x="16" y="4"/>
                      <a:pt x="10" y="0"/>
                    </a:cubicBezTo>
                    <a:cubicBezTo>
                      <a:pt x="10" y="0"/>
                      <a:pt x="9" y="0"/>
                      <a:pt x="9" y="1"/>
                    </a:cubicBezTo>
                    <a:cubicBezTo>
                      <a:pt x="5" y="6"/>
                      <a:pt x="2" y="11"/>
                      <a:pt x="0" y="18"/>
                    </a:cubicBezTo>
                    <a:cubicBezTo>
                      <a:pt x="0" y="19"/>
                      <a:pt x="2" y="20"/>
                      <a:pt x="2" y="1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5" name="Freeform 985"/>
              <p:cNvSpPr/>
              <p:nvPr/>
            </p:nvSpPr>
            <p:spPr bwMode="auto">
              <a:xfrm>
                <a:off x="4232" y="1959"/>
                <a:ext cx="192" cy="19"/>
              </a:xfrm>
              <a:custGeom>
                <a:avLst/>
                <a:gdLst>
                  <a:gd name="T0" fmla="*/ 70 w 72"/>
                  <a:gd name="T1" fmla="*/ 4 h 7"/>
                  <a:gd name="T2" fmla="*/ 1 w 72"/>
                  <a:gd name="T3" fmla="*/ 0 h 7"/>
                  <a:gd name="T4" fmla="*/ 1 w 72"/>
                  <a:gd name="T5" fmla="*/ 2 h 7"/>
                  <a:gd name="T6" fmla="*/ 70 w 72"/>
                  <a:gd name="T7" fmla="*/ 6 h 7"/>
                  <a:gd name="T8" fmla="*/ 70 w 72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7">
                    <a:moveTo>
                      <a:pt x="70" y="4"/>
                    </a:moveTo>
                    <a:cubicBezTo>
                      <a:pt x="47" y="5"/>
                      <a:pt x="24" y="2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ubicBezTo>
                      <a:pt x="24" y="5"/>
                      <a:pt x="47" y="7"/>
                      <a:pt x="70" y="6"/>
                    </a:cubicBezTo>
                    <a:cubicBezTo>
                      <a:pt x="72" y="6"/>
                      <a:pt x="72" y="4"/>
                      <a:pt x="70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6" name="Freeform 986"/>
              <p:cNvSpPr/>
              <p:nvPr/>
            </p:nvSpPr>
            <p:spPr bwMode="auto">
              <a:xfrm>
                <a:off x="4200" y="1938"/>
                <a:ext cx="64" cy="48"/>
              </a:xfrm>
              <a:custGeom>
                <a:avLst/>
                <a:gdLst>
                  <a:gd name="T0" fmla="*/ 22 w 24"/>
                  <a:gd name="T1" fmla="*/ 1 h 18"/>
                  <a:gd name="T2" fmla="*/ 0 w 24"/>
                  <a:gd name="T3" fmla="*/ 11 h 18"/>
                  <a:gd name="T4" fmla="*/ 1 w 24"/>
                  <a:gd name="T5" fmla="*/ 13 h 18"/>
                  <a:gd name="T6" fmla="*/ 16 w 24"/>
                  <a:gd name="T7" fmla="*/ 17 h 18"/>
                  <a:gd name="T8" fmla="*/ 17 w 24"/>
                  <a:gd name="T9" fmla="*/ 15 h 18"/>
                  <a:gd name="T10" fmla="*/ 1 w 24"/>
                  <a:gd name="T11" fmla="*/ 10 h 18"/>
                  <a:gd name="T12" fmla="*/ 2 w 24"/>
                  <a:gd name="T13" fmla="*/ 13 h 18"/>
                  <a:gd name="T14" fmla="*/ 23 w 24"/>
                  <a:gd name="T15" fmla="*/ 3 h 18"/>
                  <a:gd name="T16" fmla="*/ 22 w 24"/>
                  <a:gd name="T17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18">
                    <a:moveTo>
                      <a:pt x="22" y="1"/>
                    </a:moveTo>
                    <a:cubicBezTo>
                      <a:pt x="15" y="4"/>
                      <a:pt x="8" y="7"/>
                      <a:pt x="0" y="11"/>
                    </a:cubicBezTo>
                    <a:cubicBezTo>
                      <a:pt x="0" y="11"/>
                      <a:pt x="0" y="12"/>
                      <a:pt x="1" y="13"/>
                    </a:cubicBezTo>
                    <a:cubicBezTo>
                      <a:pt x="6" y="14"/>
                      <a:pt x="11" y="16"/>
                      <a:pt x="16" y="17"/>
                    </a:cubicBezTo>
                    <a:cubicBezTo>
                      <a:pt x="18" y="18"/>
                      <a:pt x="18" y="16"/>
                      <a:pt x="17" y="15"/>
                    </a:cubicBezTo>
                    <a:cubicBezTo>
                      <a:pt x="12" y="14"/>
                      <a:pt x="7" y="12"/>
                      <a:pt x="1" y="10"/>
                    </a:cubicBezTo>
                    <a:cubicBezTo>
                      <a:pt x="1" y="11"/>
                      <a:pt x="1" y="12"/>
                      <a:pt x="2" y="13"/>
                    </a:cubicBezTo>
                    <a:cubicBezTo>
                      <a:pt x="9" y="9"/>
                      <a:pt x="16" y="6"/>
                      <a:pt x="23" y="3"/>
                    </a:cubicBezTo>
                    <a:cubicBezTo>
                      <a:pt x="24" y="2"/>
                      <a:pt x="23" y="0"/>
                      <a:pt x="22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7" name="Freeform 987"/>
              <p:cNvSpPr/>
              <p:nvPr/>
            </p:nvSpPr>
            <p:spPr bwMode="auto">
              <a:xfrm>
                <a:off x="4549" y="2125"/>
                <a:ext cx="11" cy="112"/>
              </a:xfrm>
              <a:custGeom>
                <a:avLst/>
                <a:gdLst>
                  <a:gd name="T0" fmla="*/ 1 w 4"/>
                  <a:gd name="T1" fmla="*/ 1 h 42"/>
                  <a:gd name="T2" fmla="*/ 2 w 4"/>
                  <a:gd name="T3" fmla="*/ 41 h 42"/>
                  <a:gd name="T4" fmla="*/ 4 w 4"/>
                  <a:gd name="T5" fmla="*/ 41 h 42"/>
                  <a:gd name="T6" fmla="*/ 3 w 4"/>
                  <a:gd name="T7" fmla="*/ 1 h 42"/>
                  <a:gd name="T8" fmla="*/ 1 w 4"/>
                  <a:gd name="T9" fmla="*/ 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2">
                    <a:moveTo>
                      <a:pt x="1" y="1"/>
                    </a:moveTo>
                    <a:cubicBezTo>
                      <a:pt x="2" y="15"/>
                      <a:pt x="2" y="28"/>
                      <a:pt x="2" y="41"/>
                    </a:cubicBezTo>
                    <a:cubicBezTo>
                      <a:pt x="2" y="42"/>
                      <a:pt x="4" y="42"/>
                      <a:pt x="4" y="41"/>
                    </a:cubicBezTo>
                    <a:cubicBezTo>
                      <a:pt x="4" y="28"/>
                      <a:pt x="4" y="15"/>
                      <a:pt x="3" y="1"/>
                    </a:cubicBezTo>
                    <a:cubicBezTo>
                      <a:pt x="3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8" name="Freeform 988"/>
              <p:cNvSpPr/>
              <p:nvPr/>
            </p:nvSpPr>
            <p:spPr bwMode="auto">
              <a:xfrm>
                <a:off x="4531" y="2213"/>
                <a:ext cx="66" cy="51"/>
              </a:xfrm>
              <a:custGeom>
                <a:avLst/>
                <a:gdLst>
                  <a:gd name="T0" fmla="*/ 0 w 25"/>
                  <a:gd name="T1" fmla="*/ 4 h 19"/>
                  <a:gd name="T2" fmla="*/ 10 w 25"/>
                  <a:gd name="T3" fmla="*/ 18 h 19"/>
                  <a:gd name="T4" fmla="*/ 12 w 25"/>
                  <a:gd name="T5" fmla="*/ 18 h 19"/>
                  <a:gd name="T6" fmla="*/ 24 w 25"/>
                  <a:gd name="T7" fmla="*/ 2 h 19"/>
                  <a:gd name="T8" fmla="*/ 22 w 25"/>
                  <a:gd name="T9" fmla="*/ 1 h 19"/>
                  <a:gd name="T10" fmla="*/ 10 w 25"/>
                  <a:gd name="T11" fmla="*/ 17 h 19"/>
                  <a:gd name="T12" fmla="*/ 12 w 25"/>
                  <a:gd name="T13" fmla="*/ 17 h 19"/>
                  <a:gd name="T14" fmla="*/ 2 w 25"/>
                  <a:gd name="T15" fmla="*/ 3 h 19"/>
                  <a:gd name="T16" fmla="*/ 0 w 25"/>
                  <a:gd name="T17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19">
                    <a:moveTo>
                      <a:pt x="0" y="4"/>
                    </a:moveTo>
                    <a:cubicBezTo>
                      <a:pt x="3" y="9"/>
                      <a:pt x="7" y="13"/>
                      <a:pt x="10" y="18"/>
                    </a:cubicBezTo>
                    <a:cubicBezTo>
                      <a:pt x="10" y="19"/>
                      <a:pt x="11" y="19"/>
                      <a:pt x="12" y="18"/>
                    </a:cubicBezTo>
                    <a:cubicBezTo>
                      <a:pt x="16" y="13"/>
                      <a:pt x="20" y="8"/>
                      <a:pt x="24" y="2"/>
                    </a:cubicBezTo>
                    <a:cubicBezTo>
                      <a:pt x="25" y="1"/>
                      <a:pt x="23" y="0"/>
                      <a:pt x="22" y="1"/>
                    </a:cubicBezTo>
                    <a:cubicBezTo>
                      <a:pt x="18" y="7"/>
                      <a:pt x="15" y="12"/>
                      <a:pt x="10" y="17"/>
                    </a:cubicBezTo>
                    <a:cubicBezTo>
                      <a:pt x="11" y="17"/>
                      <a:pt x="11" y="17"/>
                      <a:pt x="12" y="17"/>
                    </a:cubicBezTo>
                    <a:cubicBezTo>
                      <a:pt x="9" y="12"/>
                      <a:pt x="5" y="8"/>
                      <a:pt x="2" y="3"/>
                    </a:cubicBezTo>
                    <a:cubicBezTo>
                      <a:pt x="2" y="1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9" name="Freeform 989"/>
              <p:cNvSpPr/>
              <p:nvPr/>
            </p:nvSpPr>
            <p:spPr bwMode="auto">
              <a:xfrm>
                <a:off x="3733" y="1702"/>
                <a:ext cx="171" cy="161"/>
              </a:xfrm>
              <a:custGeom>
                <a:avLst/>
                <a:gdLst>
                  <a:gd name="T0" fmla="*/ 8 w 64"/>
                  <a:gd name="T1" fmla="*/ 5 h 60"/>
                  <a:gd name="T2" fmla="*/ 1 w 64"/>
                  <a:gd name="T3" fmla="*/ 28 h 60"/>
                  <a:gd name="T4" fmla="*/ 7 w 64"/>
                  <a:gd name="T5" fmla="*/ 46 h 60"/>
                  <a:gd name="T6" fmla="*/ 42 w 64"/>
                  <a:gd name="T7" fmla="*/ 55 h 60"/>
                  <a:gd name="T8" fmla="*/ 51 w 64"/>
                  <a:gd name="T9" fmla="*/ 8 h 60"/>
                  <a:gd name="T10" fmla="*/ 32 w 64"/>
                  <a:gd name="T11" fmla="*/ 1 h 60"/>
                  <a:gd name="T12" fmla="*/ 32 w 64"/>
                  <a:gd name="T13" fmla="*/ 4 h 60"/>
                  <a:gd name="T14" fmla="*/ 54 w 64"/>
                  <a:gd name="T15" fmla="*/ 20 h 60"/>
                  <a:gd name="T16" fmla="*/ 49 w 64"/>
                  <a:gd name="T17" fmla="*/ 47 h 60"/>
                  <a:gd name="T18" fmla="*/ 15 w 64"/>
                  <a:gd name="T19" fmla="*/ 48 h 60"/>
                  <a:gd name="T20" fmla="*/ 4 w 64"/>
                  <a:gd name="T21" fmla="*/ 30 h 60"/>
                  <a:gd name="T22" fmla="*/ 11 w 64"/>
                  <a:gd name="T23" fmla="*/ 7 h 60"/>
                  <a:gd name="T24" fmla="*/ 11 w 64"/>
                  <a:gd name="T25" fmla="*/ 5 h 60"/>
                  <a:gd name="T26" fmla="*/ 8 w 64"/>
                  <a:gd name="T27" fmla="*/ 5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4" h="60">
                    <a:moveTo>
                      <a:pt x="8" y="5"/>
                    </a:moveTo>
                    <a:cubicBezTo>
                      <a:pt x="7" y="13"/>
                      <a:pt x="2" y="20"/>
                      <a:pt x="1" y="28"/>
                    </a:cubicBezTo>
                    <a:cubicBezTo>
                      <a:pt x="0" y="35"/>
                      <a:pt x="3" y="41"/>
                      <a:pt x="7" y="46"/>
                    </a:cubicBezTo>
                    <a:cubicBezTo>
                      <a:pt x="16" y="55"/>
                      <a:pt x="30" y="60"/>
                      <a:pt x="42" y="55"/>
                    </a:cubicBezTo>
                    <a:cubicBezTo>
                      <a:pt x="60" y="48"/>
                      <a:pt x="64" y="22"/>
                      <a:pt x="51" y="8"/>
                    </a:cubicBezTo>
                    <a:cubicBezTo>
                      <a:pt x="46" y="3"/>
                      <a:pt x="39" y="0"/>
                      <a:pt x="32" y="1"/>
                    </a:cubicBezTo>
                    <a:cubicBezTo>
                      <a:pt x="30" y="1"/>
                      <a:pt x="30" y="4"/>
                      <a:pt x="32" y="4"/>
                    </a:cubicBezTo>
                    <a:cubicBezTo>
                      <a:pt x="42" y="3"/>
                      <a:pt x="51" y="10"/>
                      <a:pt x="54" y="20"/>
                    </a:cubicBezTo>
                    <a:cubicBezTo>
                      <a:pt x="57" y="29"/>
                      <a:pt x="55" y="39"/>
                      <a:pt x="49" y="47"/>
                    </a:cubicBezTo>
                    <a:cubicBezTo>
                      <a:pt x="40" y="57"/>
                      <a:pt x="25" y="55"/>
                      <a:pt x="15" y="48"/>
                    </a:cubicBezTo>
                    <a:cubicBezTo>
                      <a:pt x="9" y="44"/>
                      <a:pt x="4" y="38"/>
                      <a:pt x="4" y="30"/>
                    </a:cubicBezTo>
                    <a:cubicBezTo>
                      <a:pt x="4" y="22"/>
                      <a:pt x="10" y="15"/>
                      <a:pt x="11" y="7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1" y="3"/>
                      <a:pt x="8" y="3"/>
                      <a:pt x="8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0" name="Freeform 990"/>
              <p:cNvSpPr/>
              <p:nvPr/>
            </p:nvSpPr>
            <p:spPr bwMode="auto">
              <a:xfrm>
                <a:off x="3763" y="1702"/>
                <a:ext cx="53" cy="27"/>
              </a:xfrm>
              <a:custGeom>
                <a:avLst/>
                <a:gdLst>
                  <a:gd name="T0" fmla="*/ 3 w 20"/>
                  <a:gd name="T1" fmla="*/ 9 h 10"/>
                  <a:gd name="T2" fmla="*/ 18 w 20"/>
                  <a:gd name="T3" fmla="*/ 4 h 10"/>
                  <a:gd name="T4" fmla="*/ 18 w 20"/>
                  <a:gd name="T5" fmla="*/ 1 h 10"/>
                  <a:gd name="T6" fmla="*/ 2 w 20"/>
                  <a:gd name="T7" fmla="*/ 6 h 10"/>
                  <a:gd name="T8" fmla="*/ 3 w 20"/>
                  <a:gd name="T9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0">
                    <a:moveTo>
                      <a:pt x="3" y="9"/>
                    </a:moveTo>
                    <a:cubicBezTo>
                      <a:pt x="8" y="7"/>
                      <a:pt x="13" y="6"/>
                      <a:pt x="18" y="4"/>
                    </a:cubicBezTo>
                    <a:cubicBezTo>
                      <a:pt x="20" y="3"/>
                      <a:pt x="20" y="0"/>
                      <a:pt x="18" y="1"/>
                    </a:cubicBezTo>
                    <a:cubicBezTo>
                      <a:pt x="12" y="3"/>
                      <a:pt x="7" y="4"/>
                      <a:pt x="2" y="6"/>
                    </a:cubicBezTo>
                    <a:cubicBezTo>
                      <a:pt x="0" y="7"/>
                      <a:pt x="1" y="10"/>
                      <a:pt x="3" y="9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1" name="Freeform 991"/>
              <p:cNvSpPr/>
              <p:nvPr/>
            </p:nvSpPr>
            <p:spPr bwMode="auto">
              <a:xfrm>
                <a:off x="3757" y="1700"/>
                <a:ext cx="51" cy="24"/>
              </a:xfrm>
              <a:custGeom>
                <a:avLst/>
                <a:gdLst>
                  <a:gd name="T0" fmla="*/ 3 w 19"/>
                  <a:gd name="T1" fmla="*/ 8 h 9"/>
                  <a:gd name="T2" fmla="*/ 17 w 19"/>
                  <a:gd name="T3" fmla="*/ 4 h 9"/>
                  <a:gd name="T4" fmla="*/ 17 w 19"/>
                  <a:gd name="T5" fmla="*/ 0 h 9"/>
                  <a:gd name="T6" fmla="*/ 2 w 19"/>
                  <a:gd name="T7" fmla="*/ 5 h 9"/>
                  <a:gd name="T8" fmla="*/ 3 w 19"/>
                  <a:gd name="T9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9">
                    <a:moveTo>
                      <a:pt x="3" y="8"/>
                    </a:moveTo>
                    <a:cubicBezTo>
                      <a:pt x="8" y="6"/>
                      <a:pt x="13" y="5"/>
                      <a:pt x="17" y="4"/>
                    </a:cubicBezTo>
                    <a:cubicBezTo>
                      <a:pt x="19" y="3"/>
                      <a:pt x="19" y="0"/>
                      <a:pt x="17" y="0"/>
                    </a:cubicBezTo>
                    <a:cubicBezTo>
                      <a:pt x="12" y="2"/>
                      <a:pt x="7" y="3"/>
                      <a:pt x="2" y="5"/>
                    </a:cubicBezTo>
                    <a:cubicBezTo>
                      <a:pt x="0" y="5"/>
                      <a:pt x="1" y="9"/>
                      <a:pt x="3" y="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2" name="Freeform 992"/>
              <p:cNvSpPr/>
              <p:nvPr/>
            </p:nvSpPr>
            <p:spPr bwMode="auto">
              <a:xfrm>
                <a:off x="3717" y="1641"/>
                <a:ext cx="94" cy="75"/>
              </a:xfrm>
              <a:custGeom>
                <a:avLst/>
                <a:gdLst>
                  <a:gd name="T0" fmla="*/ 17 w 35"/>
                  <a:gd name="T1" fmla="*/ 25 h 28"/>
                  <a:gd name="T2" fmla="*/ 4 w 35"/>
                  <a:gd name="T3" fmla="*/ 12 h 28"/>
                  <a:gd name="T4" fmla="*/ 5 w 35"/>
                  <a:gd name="T5" fmla="*/ 10 h 28"/>
                  <a:gd name="T6" fmla="*/ 8 w 35"/>
                  <a:gd name="T7" fmla="*/ 10 h 28"/>
                  <a:gd name="T8" fmla="*/ 16 w 35"/>
                  <a:gd name="T9" fmla="*/ 10 h 28"/>
                  <a:gd name="T10" fmla="*/ 22 w 35"/>
                  <a:gd name="T11" fmla="*/ 4 h 28"/>
                  <a:gd name="T12" fmla="*/ 31 w 35"/>
                  <a:gd name="T13" fmla="*/ 5 h 28"/>
                  <a:gd name="T14" fmla="*/ 31 w 35"/>
                  <a:gd name="T15" fmla="*/ 13 h 28"/>
                  <a:gd name="T16" fmla="*/ 31 w 35"/>
                  <a:gd name="T17" fmla="*/ 22 h 28"/>
                  <a:gd name="T18" fmla="*/ 34 w 35"/>
                  <a:gd name="T19" fmla="*/ 22 h 28"/>
                  <a:gd name="T20" fmla="*/ 35 w 35"/>
                  <a:gd name="T21" fmla="*/ 11 h 28"/>
                  <a:gd name="T22" fmla="*/ 32 w 35"/>
                  <a:gd name="T23" fmla="*/ 2 h 28"/>
                  <a:gd name="T24" fmla="*/ 22 w 35"/>
                  <a:gd name="T25" fmla="*/ 1 h 28"/>
                  <a:gd name="T26" fmla="*/ 18 w 35"/>
                  <a:gd name="T27" fmla="*/ 3 h 28"/>
                  <a:gd name="T28" fmla="*/ 14 w 35"/>
                  <a:gd name="T29" fmla="*/ 7 h 28"/>
                  <a:gd name="T30" fmla="*/ 4 w 35"/>
                  <a:gd name="T31" fmla="*/ 6 h 28"/>
                  <a:gd name="T32" fmla="*/ 1 w 35"/>
                  <a:gd name="T33" fmla="*/ 13 h 28"/>
                  <a:gd name="T34" fmla="*/ 17 w 35"/>
                  <a:gd name="T35" fmla="*/ 28 h 28"/>
                  <a:gd name="T36" fmla="*/ 17 w 35"/>
                  <a:gd name="T37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5" h="28">
                    <a:moveTo>
                      <a:pt x="17" y="25"/>
                    </a:moveTo>
                    <a:cubicBezTo>
                      <a:pt x="11" y="25"/>
                      <a:pt x="4" y="18"/>
                      <a:pt x="4" y="12"/>
                    </a:cubicBezTo>
                    <a:cubicBezTo>
                      <a:pt x="4" y="11"/>
                      <a:pt x="3" y="9"/>
                      <a:pt x="5" y="10"/>
                    </a:cubicBezTo>
                    <a:cubicBezTo>
                      <a:pt x="6" y="10"/>
                      <a:pt x="7" y="10"/>
                      <a:pt x="8" y="10"/>
                    </a:cubicBezTo>
                    <a:cubicBezTo>
                      <a:pt x="11" y="11"/>
                      <a:pt x="14" y="11"/>
                      <a:pt x="16" y="10"/>
                    </a:cubicBezTo>
                    <a:cubicBezTo>
                      <a:pt x="18" y="8"/>
                      <a:pt x="19" y="5"/>
                      <a:pt x="22" y="4"/>
                    </a:cubicBezTo>
                    <a:cubicBezTo>
                      <a:pt x="24" y="4"/>
                      <a:pt x="29" y="3"/>
                      <a:pt x="31" y="5"/>
                    </a:cubicBezTo>
                    <a:cubicBezTo>
                      <a:pt x="32" y="7"/>
                      <a:pt x="32" y="11"/>
                      <a:pt x="31" y="13"/>
                    </a:cubicBezTo>
                    <a:cubicBezTo>
                      <a:pt x="31" y="16"/>
                      <a:pt x="31" y="19"/>
                      <a:pt x="31" y="22"/>
                    </a:cubicBezTo>
                    <a:cubicBezTo>
                      <a:pt x="31" y="24"/>
                      <a:pt x="34" y="24"/>
                      <a:pt x="34" y="22"/>
                    </a:cubicBezTo>
                    <a:cubicBezTo>
                      <a:pt x="34" y="18"/>
                      <a:pt x="35" y="15"/>
                      <a:pt x="35" y="11"/>
                    </a:cubicBezTo>
                    <a:cubicBezTo>
                      <a:pt x="35" y="8"/>
                      <a:pt x="35" y="4"/>
                      <a:pt x="32" y="2"/>
                    </a:cubicBezTo>
                    <a:cubicBezTo>
                      <a:pt x="30" y="0"/>
                      <a:pt x="25" y="0"/>
                      <a:pt x="22" y="1"/>
                    </a:cubicBezTo>
                    <a:cubicBezTo>
                      <a:pt x="20" y="1"/>
                      <a:pt x="19" y="1"/>
                      <a:pt x="18" y="3"/>
                    </a:cubicBezTo>
                    <a:cubicBezTo>
                      <a:pt x="16" y="4"/>
                      <a:pt x="15" y="6"/>
                      <a:pt x="14" y="7"/>
                    </a:cubicBezTo>
                    <a:cubicBezTo>
                      <a:pt x="11" y="9"/>
                      <a:pt x="7" y="6"/>
                      <a:pt x="4" y="6"/>
                    </a:cubicBezTo>
                    <a:cubicBezTo>
                      <a:pt x="0" y="7"/>
                      <a:pt x="0" y="11"/>
                      <a:pt x="1" y="13"/>
                    </a:cubicBezTo>
                    <a:cubicBezTo>
                      <a:pt x="2" y="20"/>
                      <a:pt x="10" y="28"/>
                      <a:pt x="17" y="28"/>
                    </a:cubicBezTo>
                    <a:cubicBezTo>
                      <a:pt x="19" y="28"/>
                      <a:pt x="19" y="24"/>
                      <a:pt x="17" y="2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3" name="Freeform 993"/>
              <p:cNvSpPr/>
              <p:nvPr/>
            </p:nvSpPr>
            <p:spPr bwMode="auto">
              <a:xfrm>
                <a:off x="3771" y="1735"/>
                <a:ext cx="80" cy="88"/>
              </a:xfrm>
              <a:custGeom>
                <a:avLst/>
                <a:gdLst>
                  <a:gd name="T0" fmla="*/ 15 w 30"/>
                  <a:gd name="T1" fmla="*/ 5 h 33"/>
                  <a:gd name="T2" fmla="*/ 5 w 30"/>
                  <a:gd name="T3" fmla="*/ 15 h 33"/>
                  <a:gd name="T4" fmla="*/ 20 w 30"/>
                  <a:gd name="T5" fmla="*/ 18 h 33"/>
                  <a:gd name="T6" fmla="*/ 26 w 30"/>
                  <a:gd name="T7" fmla="*/ 23 h 33"/>
                  <a:gd name="T8" fmla="*/ 17 w 30"/>
                  <a:gd name="T9" fmla="*/ 29 h 33"/>
                  <a:gd name="T10" fmla="*/ 19 w 30"/>
                  <a:gd name="T11" fmla="*/ 32 h 33"/>
                  <a:gd name="T12" fmla="*/ 30 w 30"/>
                  <a:gd name="T13" fmla="*/ 21 h 33"/>
                  <a:gd name="T14" fmla="*/ 20 w 30"/>
                  <a:gd name="T15" fmla="*/ 15 h 33"/>
                  <a:gd name="T16" fmla="*/ 7 w 30"/>
                  <a:gd name="T17" fmla="*/ 11 h 33"/>
                  <a:gd name="T18" fmla="*/ 13 w 30"/>
                  <a:gd name="T19" fmla="*/ 7 h 33"/>
                  <a:gd name="T20" fmla="*/ 15 w 30"/>
                  <a:gd name="T21" fmla="*/ 5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" h="33">
                    <a:moveTo>
                      <a:pt x="15" y="5"/>
                    </a:moveTo>
                    <a:cubicBezTo>
                      <a:pt x="10" y="0"/>
                      <a:pt x="0" y="9"/>
                      <a:pt x="5" y="15"/>
                    </a:cubicBezTo>
                    <a:cubicBezTo>
                      <a:pt x="9" y="19"/>
                      <a:pt x="15" y="19"/>
                      <a:pt x="20" y="18"/>
                    </a:cubicBezTo>
                    <a:cubicBezTo>
                      <a:pt x="24" y="18"/>
                      <a:pt x="28" y="18"/>
                      <a:pt x="26" y="23"/>
                    </a:cubicBezTo>
                    <a:cubicBezTo>
                      <a:pt x="24" y="26"/>
                      <a:pt x="20" y="28"/>
                      <a:pt x="17" y="29"/>
                    </a:cubicBezTo>
                    <a:cubicBezTo>
                      <a:pt x="15" y="30"/>
                      <a:pt x="17" y="33"/>
                      <a:pt x="19" y="32"/>
                    </a:cubicBezTo>
                    <a:cubicBezTo>
                      <a:pt x="24" y="30"/>
                      <a:pt x="29" y="27"/>
                      <a:pt x="30" y="21"/>
                    </a:cubicBezTo>
                    <a:cubicBezTo>
                      <a:pt x="30" y="15"/>
                      <a:pt x="24" y="15"/>
                      <a:pt x="20" y="15"/>
                    </a:cubicBezTo>
                    <a:cubicBezTo>
                      <a:pt x="17" y="15"/>
                      <a:pt x="7" y="16"/>
                      <a:pt x="7" y="11"/>
                    </a:cubicBezTo>
                    <a:cubicBezTo>
                      <a:pt x="7" y="9"/>
                      <a:pt x="11" y="5"/>
                      <a:pt x="13" y="7"/>
                    </a:cubicBezTo>
                    <a:cubicBezTo>
                      <a:pt x="15" y="8"/>
                      <a:pt x="17" y="6"/>
                      <a:pt x="15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4" name="Freeform 994"/>
              <p:cNvSpPr/>
              <p:nvPr/>
            </p:nvSpPr>
            <p:spPr bwMode="auto">
              <a:xfrm>
                <a:off x="3787" y="1732"/>
                <a:ext cx="56" cy="88"/>
              </a:xfrm>
              <a:custGeom>
                <a:avLst/>
                <a:gdLst>
                  <a:gd name="T0" fmla="*/ 2 w 21"/>
                  <a:gd name="T1" fmla="*/ 4 h 33"/>
                  <a:gd name="T2" fmla="*/ 18 w 21"/>
                  <a:gd name="T3" fmla="*/ 32 h 33"/>
                  <a:gd name="T4" fmla="*/ 20 w 21"/>
                  <a:gd name="T5" fmla="*/ 30 h 33"/>
                  <a:gd name="T6" fmla="*/ 4 w 21"/>
                  <a:gd name="T7" fmla="*/ 2 h 33"/>
                  <a:gd name="T8" fmla="*/ 2 w 2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3">
                    <a:moveTo>
                      <a:pt x="2" y="4"/>
                    </a:moveTo>
                    <a:cubicBezTo>
                      <a:pt x="10" y="11"/>
                      <a:pt x="12" y="22"/>
                      <a:pt x="18" y="32"/>
                    </a:cubicBezTo>
                    <a:cubicBezTo>
                      <a:pt x="19" y="33"/>
                      <a:pt x="21" y="32"/>
                      <a:pt x="20" y="30"/>
                    </a:cubicBezTo>
                    <a:cubicBezTo>
                      <a:pt x="15" y="20"/>
                      <a:pt x="13" y="9"/>
                      <a:pt x="4" y="2"/>
                    </a:cubicBezTo>
                    <a:cubicBezTo>
                      <a:pt x="3" y="0"/>
                      <a:pt x="0" y="3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5" name="Freeform 995"/>
              <p:cNvSpPr/>
              <p:nvPr/>
            </p:nvSpPr>
            <p:spPr bwMode="auto">
              <a:xfrm>
                <a:off x="3784" y="1743"/>
                <a:ext cx="51" cy="13"/>
              </a:xfrm>
              <a:custGeom>
                <a:avLst/>
                <a:gdLst>
                  <a:gd name="T0" fmla="*/ 17 w 19"/>
                  <a:gd name="T1" fmla="*/ 2 h 5"/>
                  <a:gd name="T2" fmla="*/ 2 w 19"/>
                  <a:gd name="T3" fmla="*/ 1 h 5"/>
                  <a:gd name="T4" fmla="*/ 3 w 19"/>
                  <a:gd name="T5" fmla="*/ 4 h 5"/>
                  <a:gd name="T6" fmla="*/ 16 w 19"/>
                  <a:gd name="T7" fmla="*/ 5 h 5"/>
                  <a:gd name="T8" fmla="*/ 17 w 19"/>
                  <a:gd name="T9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5">
                    <a:moveTo>
                      <a:pt x="17" y="2"/>
                    </a:moveTo>
                    <a:cubicBezTo>
                      <a:pt x="12" y="1"/>
                      <a:pt x="7" y="0"/>
                      <a:pt x="2" y="1"/>
                    </a:cubicBezTo>
                    <a:cubicBezTo>
                      <a:pt x="0" y="1"/>
                      <a:pt x="1" y="5"/>
                      <a:pt x="3" y="4"/>
                    </a:cubicBezTo>
                    <a:cubicBezTo>
                      <a:pt x="8" y="4"/>
                      <a:pt x="12" y="4"/>
                      <a:pt x="16" y="5"/>
                    </a:cubicBezTo>
                    <a:cubicBezTo>
                      <a:pt x="19" y="5"/>
                      <a:pt x="19" y="2"/>
                      <a:pt x="17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6" name="Freeform 996"/>
              <p:cNvSpPr/>
              <p:nvPr/>
            </p:nvSpPr>
            <p:spPr bwMode="auto">
              <a:xfrm>
                <a:off x="4696" y="-18"/>
                <a:ext cx="168" cy="158"/>
              </a:xfrm>
              <a:custGeom>
                <a:avLst/>
                <a:gdLst>
                  <a:gd name="T0" fmla="*/ 8 w 63"/>
                  <a:gd name="T1" fmla="*/ 5 h 59"/>
                  <a:gd name="T2" fmla="*/ 1 w 63"/>
                  <a:gd name="T3" fmla="*/ 28 h 59"/>
                  <a:gd name="T4" fmla="*/ 7 w 63"/>
                  <a:gd name="T5" fmla="*/ 46 h 59"/>
                  <a:gd name="T6" fmla="*/ 42 w 63"/>
                  <a:gd name="T7" fmla="*/ 55 h 59"/>
                  <a:gd name="T8" fmla="*/ 51 w 63"/>
                  <a:gd name="T9" fmla="*/ 8 h 59"/>
                  <a:gd name="T10" fmla="*/ 32 w 63"/>
                  <a:gd name="T11" fmla="*/ 0 h 59"/>
                  <a:gd name="T12" fmla="*/ 32 w 63"/>
                  <a:gd name="T13" fmla="*/ 4 h 59"/>
                  <a:gd name="T14" fmla="*/ 54 w 63"/>
                  <a:gd name="T15" fmla="*/ 19 h 59"/>
                  <a:gd name="T16" fmla="*/ 49 w 63"/>
                  <a:gd name="T17" fmla="*/ 46 h 59"/>
                  <a:gd name="T18" fmla="*/ 15 w 63"/>
                  <a:gd name="T19" fmla="*/ 48 h 59"/>
                  <a:gd name="T20" fmla="*/ 4 w 63"/>
                  <a:gd name="T21" fmla="*/ 30 h 59"/>
                  <a:gd name="T22" fmla="*/ 11 w 63"/>
                  <a:gd name="T23" fmla="*/ 6 h 59"/>
                  <a:gd name="T24" fmla="*/ 11 w 63"/>
                  <a:gd name="T25" fmla="*/ 5 h 59"/>
                  <a:gd name="T26" fmla="*/ 8 w 63"/>
                  <a:gd name="T27" fmla="*/ 5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3" h="59">
                    <a:moveTo>
                      <a:pt x="8" y="5"/>
                    </a:moveTo>
                    <a:cubicBezTo>
                      <a:pt x="7" y="13"/>
                      <a:pt x="2" y="20"/>
                      <a:pt x="1" y="28"/>
                    </a:cubicBezTo>
                    <a:cubicBezTo>
                      <a:pt x="0" y="35"/>
                      <a:pt x="3" y="41"/>
                      <a:pt x="7" y="46"/>
                    </a:cubicBezTo>
                    <a:cubicBezTo>
                      <a:pt x="16" y="55"/>
                      <a:pt x="30" y="59"/>
                      <a:pt x="42" y="55"/>
                    </a:cubicBezTo>
                    <a:cubicBezTo>
                      <a:pt x="60" y="48"/>
                      <a:pt x="63" y="22"/>
                      <a:pt x="51" y="8"/>
                    </a:cubicBezTo>
                    <a:cubicBezTo>
                      <a:pt x="46" y="2"/>
                      <a:pt x="39" y="0"/>
                      <a:pt x="32" y="0"/>
                    </a:cubicBezTo>
                    <a:cubicBezTo>
                      <a:pt x="29" y="0"/>
                      <a:pt x="29" y="4"/>
                      <a:pt x="32" y="4"/>
                    </a:cubicBezTo>
                    <a:cubicBezTo>
                      <a:pt x="42" y="3"/>
                      <a:pt x="51" y="9"/>
                      <a:pt x="54" y="19"/>
                    </a:cubicBezTo>
                    <a:cubicBezTo>
                      <a:pt x="57" y="28"/>
                      <a:pt x="55" y="39"/>
                      <a:pt x="49" y="46"/>
                    </a:cubicBezTo>
                    <a:cubicBezTo>
                      <a:pt x="40" y="56"/>
                      <a:pt x="25" y="55"/>
                      <a:pt x="15" y="48"/>
                    </a:cubicBezTo>
                    <a:cubicBezTo>
                      <a:pt x="9" y="44"/>
                      <a:pt x="4" y="37"/>
                      <a:pt x="4" y="30"/>
                    </a:cubicBezTo>
                    <a:cubicBezTo>
                      <a:pt x="4" y="22"/>
                      <a:pt x="10" y="14"/>
                      <a:pt x="11" y="6"/>
                    </a:cubicBezTo>
                    <a:cubicBezTo>
                      <a:pt x="11" y="6"/>
                      <a:pt x="11" y="5"/>
                      <a:pt x="11" y="5"/>
                    </a:cubicBezTo>
                    <a:cubicBezTo>
                      <a:pt x="11" y="3"/>
                      <a:pt x="8" y="3"/>
                      <a:pt x="8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7" name="Freeform 997"/>
              <p:cNvSpPr/>
              <p:nvPr/>
            </p:nvSpPr>
            <p:spPr bwMode="auto">
              <a:xfrm>
                <a:off x="4725" y="-18"/>
                <a:ext cx="54" cy="24"/>
              </a:xfrm>
              <a:custGeom>
                <a:avLst/>
                <a:gdLst>
                  <a:gd name="T0" fmla="*/ 3 w 20"/>
                  <a:gd name="T1" fmla="*/ 9 h 9"/>
                  <a:gd name="T2" fmla="*/ 18 w 20"/>
                  <a:gd name="T3" fmla="*/ 4 h 9"/>
                  <a:gd name="T4" fmla="*/ 18 w 20"/>
                  <a:gd name="T5" fmla="*/ 0 h 9"/>
                  <a:gd name="T6" fmla="*/ 2 w 20"/>
                  <a:gd name="T7" fmla="*/ 6 h 9"/>
                  <a:gd name="T8" fmla="*/ 3 w 20"/>
                  <a:gd name="T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9">
                    <a:moveTo>
                      <a:pt x="3" y="9"/>
                    </a:moveTo>
                    <a:cubicBezTo>
                      <a:pt x="8" y="7"/>
                      <a:pt x="13" y="6"/>
                      <a:pt x="18" y="4"/>
                    </a:cubicBezTo>
                    <a:cubicBezTo>
                      <a:pt x="20" y="3"/>
                      <a:pt x="19" y="0"/>
                      <a:pt x="18" y="0"/>
                    </a:cubicBezTo>
                    <a:cubicBezTo>
                      <a:pt x="12" y="3"/>
                      <a:pt x="7" y="4"/>
                      <a:pt x="2" y="6"/>
                    </a:cubicBezTo>
                    <a:cubicBezTo>
                      <a:pt x="0" y="6"/>
                      <a:pt x="1" y="9"/>
                      <a:pt x="3" y="9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8" name="Freeform 998"/>
              <p:cNvSpPr/>
              <p:nvPr/>
            </p:nvSpPr>
            <p:spPr bwMode="auto">
              <a:xfrm>
                <a:off x="4720" y="-23"/>
                <a:ext cx="51" cy="24"/>
              </a:xfrm>
              <a:custGeom>
                <a:avLst/>
                <a:gdLst>
                  <a:gd name="T0" fmla="*/ 3 w 19"/>
                  <a:gd name="T1" fmla="*/ 9 h 9"/>
                  <a:gd name="T2" fmla="*/ 17 w 19"/>
                  <a:gd name="T3" fmla="*/ 4 h 9"/>
                  <a:gd name="T4" fmla="*/ 17 w 19"/>
                  <a:gd name="T5" fmla="*/ 1 h 9"/>
                  <a:gd name="T6" fmla="*/ 2 w 19"/>
                  <a:gd name="T7" fmla="*/ 5 h 9"/>
                  <a:gd name="T8" fmla="*/ 3 w 19"/>
                  <a:gd name="T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9">
                    <a:moveTo>
                      <a:pt x="3" y="9"/>
                    </a:moveTo>
                    <a:cubicBezTo>
                      <a:pt x="8" y="7"/>
                      <a:pt x="13" y="6"/>
                      <a:pt x="17" y="4"/>
                    </a:cubicBezTo>
                    <a:cubicBezTo>
                      <a:pt x="19" y="4"/>
                      <a:pt x="19" y="0"/>
                      <a:pt x="17" y="1"/>
                    </a:cubicBezTo>
                    <a:cubicBezTo>
                      <a:pt x="12" y="3"/>
                      <a:pt x="7" y="4"/>
                      <a:pt x="2" y="5"/>
                    </a:cubicBezTo>
                    <a:cubicBezTo>
                      <a:pt x="0" y="6"/>
                      <a:pt x="1" y="9"/>
                      <a:pt x="3" y="9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9" name="Freeform 999"/>
              <p:cNvSpPr/>
              <p:nvPr/>
            </p:nvSpPr>
            <p:spPr bwMode="auto">
              <a:xfrm>
                <a:off x="4680" y="-82"/>
                <a:ext cx="93" cy="78"/>
              </a:xfrm>
              <a:custGeom>
                <a:avLst/>
                <a:gdLst>
                  <a:gd name="T0" fmla="*/ 17 w 35"/>
                  <a:gd name="T1" fmla="*/ 25 h 29"/>
                  <a:gd name="T2" fmla="*/ 4 w 35"/>
                  <a:gd name="T3" fmla="*/ 13 h 29"/>
                  <a:gd name="T4" fmla="*/ 5 w 35"/>
                  <a:gd name="T5" fmla="*/ 10 h 29"/>
                  <a:gd name="T6" fmla="*/ 8 w 35"/>
                  <a:gd name="T7" fmla="*/ 11 h 29"/>
                  <a:gd name="T8" fmla="*/ 16 w 35"/>
                  <a:gd name="T9" fmla="*/ 10 h 29"/>
                  <a:gd name="T10" fmla="*/ 22 w 35"/>
                  <a:gd name="T11" fmla="*/ 5 h 29"/>
                  <a:gd name="T12" fmla="*/ 31 w 35"/>
                  <a:gd name="T13" fmla="*/ 6 h 29"/>
                  <a:gd name="T14" fmla="*/ 31 w 35"/>
                  <a:gd name="T15" fmla="*/ 14 h 29"/>
                  <a:gd name="T16" fmla="*/ 31 w 35"/>
                  <a:gd name="T17" fmla="*/ 23 h 29"/>
                  <a:gd name="T18" fmla="*/ 34 w 35"/>
                  <a:gd name="T19" fmla="*/ 23 h 29"/>
                  <a:gd name="T20" fmla="*/ 35 w 35"/>
                  <a:gd name="T21" fmla="*/ 12 h 29"/>
                  <a:gd name="T22" fmla="*/ 32 w 35"/>
                  <a:gd name="T23" fmla="*/ 3 h 29"/>
                  <a:gd name="T24" fmla="*/ 22 w 35"/>
                  <a:gd name="T25" fmla="*/ 1 h 29"/>
                  <a:gd name="T26" fmla="*/ 17 w 35"/>
                  <a:gd name="T27" fmla="*/ 3 h 29"/>
                  <a:gd name="T28" fmla="*/ 14 w 35"/>
                  <a:gd name="T29" fmla="*/ 8 h 29"/>
                  <a:gd name="T30" fmla="*/ 4 w 35"/>
                  <a:gd name="T31" fmla="*/ 7 h 29"/>
                  <a:gd name="T32" fmla="*/ 0 w 35"/>
                  <a:gd name="T33" fmla="*/ 14 h 29"/>
                  <a:gd name="T34" fmla="*/ 17 w 35"/>
                  <a:gd name="T35" fmla="*/ 28 h 29"/>
                  <a:gd name="T36" fmla="*/ 17 w 35"/>
                  <a:gd name="T37" fmla="*/ 2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5" h="29">
                    <a:moveTo>
                      <a:pt x="17" y="25"/>
                    </a:moveTo>
                    <a:cubicBezTo>
                      <a:pt x="11" y="25"/>
                      <a:pt x="4" y="18"/>
                      <a:pt x="4" y="13"/>
                    </a:cubicBezTo>
                    <a:cubicBezTo>
                      <a:pt x="3" y="12"/>
                      <a:pt x="3" y="10"/>
                      <a:pt x="5" y="10"/>
                    </a:cubicBezTo>
                    <a:cubicBezTo>
                      <a:pt x="6" y="11"/>
                      <a:pt x="7" y="11"/>
                      <a:pt x="8" y="11"/>
                    </a:cubicBezTo>
                    <a:cubicBezTo>
                      <a:pt x="11" y="12"/>
                      <a:pt x="14" y="12"/>
                      <a:pt x="16" y="10"/>
                    </a:cubicBezTo>
                    <a:cubicBezTo>
                      <a:pt x="18" y="9"/>
                      <a:pt x="18" y="5"/>
                      <a:pt x="22" y="5"/>
                    </a:cubicBezTo>
                    <a:cubicBezTo>
                      <a:pt x="24" y="4"/>
                      <a:pt x="29" y="3"/>
                      <a:pt x="31" y="6"/>
                    </a:cubicBezTo>
                    <a:cubicBezTo>
                      <a:pt x="32" y="8"/>
                      <a:pt x="31" y="12"/>
                      <a:pt x="31" y="14"/>
                    </a:cubicBezTo>
                    <a:cubicBezTo>
                      <a:pt x="31" y="17"/>
                      <a:pt x="31" y="20"/>
                      <a:pt x="31" y="23"/>
                    </a:cubicBezTo>
                    <a:cubicBezTo>
                      <a:pt x="31" y="25"/>
                      <a:pt x="34" y="25"/>
                      <a:pt x="34" y="23"/>
                    </a:cubicBezTo>
                    <a:cubicBezTo>
                      <a:pt x="34" y="19"/>
                      <a:pt x="35" y="15"/>
                      <a:pt x="35" y="12"/>
                    </a:cubicBezTo>
                    <a:cubicBezTo>
                      <a:pt x="35" y="9"/>
                      <a:pt x="35" y="5"/>
                      <a:pt x="32" y="3"/>
                    </a:cubicBezTo>
                    <a:cubicBezTo>
                      <a:pt x="30" y="0"/>
                      <a:pt x="25" y="1"/>
                      <a:pt x="22" y="1"/>
                    </a:cubicBezTo>
                    <a:cubicBezTo>
                      <a:pt x="20" y="2"/>
                      <a:pt x="19" y="2"/>
                      <a:pt x="17" y="3"/>
                    </a:cubicBezTo>
                    <a:cubicBezTo>
                      <a:pt x="16" y="5"/>
                      <a:pt x="15" y="7"/>
                      <a:pt x="14" y="8"/>
                    </a:cubicBezTo>
                    <a:cubicBezTo>
                      <a:pt x="11" y="10"/>
                      <a:pt x="7" y="7"/>
                      <a:pt x="4" y="7"/>
                    </a:cubicBezTo>
                    <a:cubicBezTo>
                      <a:pt x="0" y="8"/>
                      <a:pt x="0" y="11"/>
                      <a:pt x="0" y="14"/>
                    </a:cubicBezTo>
                    <a:cubicBezTo>
                      <a:pt x="1" y="21"/>
                      <a:pt x="10" y="29"/>
                      <a:pt x="17" y="28"/>
                    </a:cubicBezTo>
                    <a:cubicBezTo>
                      <a:pt x="19" y="28"/>
                      <a:pt x="19" y="25"/>
                      <a:pt x="17" y="2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0" name="Freeform 1000"/>
              <p:cNvSpPr/>
              <p:nvPr/>
            </p:nvSpPr>
            <p:spPr bwMode="auto">
              <a:xfrm>
                <a:off x="4733" y="12"/>
                <a:ext cx="80" cy="91"/>
              </a:xfrm>
              <a:custGeom>
                <a:avLst/>
                <a:gdLst>
                  <a:gd name="T0" fmla="*/ 15 w 30"/>
                  <a:gd name="T1" fmla="*/ 5 h 34"/>
                  <a:gd name="T2" fmla="*/ 5 w 30"/>
                  <a:gd name="T3" fmla="*/ 15 h 34"/>
                  <a:gd name="T4" fmla="*/ 20 w 30"/>
                  <a:gd name="T5" fmla="*/ 19 h 34"/>
                  <a:gd name="T6" fmla="*/ 26 w 30"/>
                  <a:gd name="T7" fmla="*/ 24 h 34"/>
                  <a:gd name="T8" fmla="*/ 17 w 30"/>
                  <a:gd name="T9" fmla="*/ 30 h 34"/>
                  <a:gd name="T10" fmla="*/ 19 w 30"/>
                  <a:gd name="T11" fmla="*/ 33 h 34"/>
                  <a:gd name="T12" fmla="*/ 29 w 30"/>
                  <a:gd name="T13" fmla="*/ 21 h 34"/>
                  <a:gd name="T14" fmla="*/ 20 w 30"/>
                  <a:gd name="T15" fmla="*/ 16 h 34"/>
                  <a:gd name="T16" fmla="*/ 7 w 30"/>
                  <a:gd name="T17" fmla="*/ 12 h 34"/>
                  <a:gd name="T18" fmla="*/ 13 w 30"/>
                  <a:gd name="T19" fmla="*/ 8 h 34"/>
                  <a:gd name="T20" fmla="*/ 15 w 30"/>
                  <a:gd name="T21" fmla="*/ 5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" h="34">
                    <a:moveTo>
                      <a:pt x="15" y="5"/>
                    </a:moveTo>
                    <a:cubicBezTo>
                      <a:pt x="10" y="0"/>
                      <a:pt x="0" y="10"/>
                      <a:pt x="5" y="15"/>
                    </a:cubicBezTo>
                    <a:cubicBezTo>
                      <a:pt x="9" y="20"/>
                      <a:pt x="15" y="19"/>
                      <a:pt x="20" y="19"/>
                    </a:cubicBezTo>
                    <a:cubicBezTo>
                      <a:pt x="24" y="19"/>
                      <a:pt x="28" y="19"/>
                      <a:pt x="26" y="24"/>
                    </a:cubicBezTo>
                    <a:cubicBezTo>
                      <a:pt x="24" y="27"/>
                      <a:pt x="20" y="28"/>
                      <a:pt x="17" y="30"/>
                    </a:cubicBezTo>
                    <a:cubicBezTo>
                      <a:pt x="15" y="31"/>
                      <a:pt x="17" y="34"/>
                      <a:pt x="19" y="33"/>
                    </a:cubicBezTo>
                    <a:cubicBezTo>
                      <a:pt x="24" y="30"/>
                      <a:pt x="29" y="28"/>
                      <a:pt x="29" y="21"/>
                    </a:cubicBezTo>
                    <a:cubicBezTo>
                      <a:pt x="30" y="16"/>
                      <a:pt x="24" y="15"/>
                      <a:pt x="20" y="16"/>
                    </a:cubicBezTo>
                    <a:cubicBezTo>
                      <a:pt x="16" y="16"/>
                      <a:pt x="7" y="17"/>
                      <a:pt x="7" y="12"/>
                    </a:cubicBezTo>
                    <a:cubicBezTo>
                      <a:pt x="7" y="9"/>
                      <a:pt x="11" y="6"/>
                      <a:pt x="13" y="8"/>
                    </a:cubicBezTo>
                    <a:cubicBezTo>
                      <a:pt x="15" y="9"/>
                      <a:pt x="17" y="7"/>
                      <a:pt x="15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1" name="Freeform 1001"/>
              <p:cNvSpPr/>
              <p:nvPr/>
            </p:nvSpPr>
            <p:spPr bwMode="auto">
              <a:xfrm>
                <a:off x="4749" y="12"/>
                <a:ext cx="56" cy="88"/>
              </a:xfrm>
              <a:custGeom>
                <a:avLst/>
                <a:gdLst>
                  <a:gd name="T0" fmla="*/ 2 w 21"/>
                  <a:gd name="T1" fmla="*/ 4 h 33"/>
                  <a:gd name="T2" fmla="*/ 17 w 21"/>
                  <a:gd name="T3" fmla="*/ 31 h 33"/>
                  <a:gd name="T4" fmla="*/ 20 w 21"/>
                  <a:gd name="T5" fmla="*/ 30 h 33"/>
                  <a:gd name="T6" fmla="*/ 4 w 21"/>
                  <a:gd name="T7" fmla="*/ 1 h 33"/>
                  <a:gd name="T8" fmla="*/ 2 w 2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3">
                    <a:moveTo>
                      <a:pt x="2" y="4"/>
                    </a:moveTo>
                    <a:cubicBezTo>
                      <a:pt x="10" y="11"/>
                      <a:pt x="12" y="22"/>
                      <a:pt x="17" y="31"/>
                    </a:cubicBezTo>
                    <a:cubicBezTo>
                      <a:pt x="18" y="33"/>
                      <a:pt x="21" y="31"/>
                      <a:pt x="20" y="30"/>
                    </a:cubicBezTo>
                    <a:cubicBezTo>
                      <a:pt x="15" y="20"/>
                      <a:pt x="13" y="9"/>
                      <a:pt x="4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2" name="Freeform 1002"/>
              <p:cNvSpPr/>
              <p:nvPr/>
            </p:nvSpPr>
            <p:spPr bwMode="auto">
              <a:xfrm>
                <a:off x="4747" y="22"/>
                <a:ext cx="50" cy="14"/>
              </a:xfrm>
              <a:custGeom>
                <a:avLst/>
                <a:gdLst>
                  <a:gd name="T0" fmla="*/ 17 w 19"/>
                  <a:gd name="T1" fmla="*/ 2 h 5"/>
                  <a:gd name="T2" fmla="*/ 2 w 19"/>
                  <a:gd name="T3" fmla="*/ 1 h 5"/>
                  <a:gd name="T4" fmla="*/ 3 w 19"/>
                  <a:gd name="T5" fmla="*/ 4 h 5"/>
                  <a:gd name="T6" fmla="*/ 16 w 19"/>
                  <a:gd name="T7" fmla="*/ 5 h 5"/>
                  <a:gd name="T8" fmla="*/ 17 w 19"/>
                  <a:gd name="T9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5">
                    <a:moveTo>
                      <a:pt x="17" y="2"/>
                    </a:moveTo>
                    <a:cubicBezTo>
                      <a:pt x="12" y="1"/>
                      <a:pt x="7" y="0"/>
                      <a:pt x="2" y="1"/>
                    </a:cubicBezTo>
                    <a:cubicBezTo>
                      <a:pt x="0" y="1"/>
                      <a:pt x="1" y="4"/>
                      <a:pt x="3" y="4"/>
                    </a:cubicBezTo>
                    <a:cubicBezTo>
                      <a:pt x="8" y="3"/>
                      <a:pt x="12" y="4"/>
                      <a:pt x="16" y="5"/>
                    </a:cubicBezTo>
                    <a:cubicBezTo>
                      <a:pt x="18" y="5"/>
                      <a:pt x="19" y="2"/>
                      <a:pt x="17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3" name="Freeform 1003"/>
              <p:cNvSpPr/>
              <p:nvPr/>
            </p:nvSpPr>
            <p:spPr bwMode="auto">
              <a:xfrm>
                <a:off x="2709" y="2537"/>
                <a:ext cx="158" cy="182"/>
              </a:xfrm>
              <a:custGeom>
                <a:avLst/>
                <a:gdLst>
                  <a:gd name="T0" fmla="*/ 25 w 59"/>
                  <a:gd name="T1" fmla="*/ 2 h 68"/>
                  <a:gd name="T2" fmla="*/ 6 w 59"/>
                  <a:gd name="T3" fmla="*/ 16 h 68"/>
                  <a:gd name="T4" fmla="*/ 0 w 59"/>
                  <a:gd name="T5" fmla="*/ 34 h 68"/>
                  <a:gd name="T6" fmla="*/ 22 w 59"/>
                  <a:gd name="T7" fmla="*/ 62 h 68"/>
                  <a:gd name="T8" fmla="*/ 58 w 59"/>
                  <a:gd name="T9" fmla="*/ 30 h 68"/>
                  <a:gd name="T10" fmla="*/ 47 w 59"/>
                  <a:gd name="T11" fmla="*/ 12 h 68"/>
                  <a:gd name="T12" fmla="*/ 45 w 59"/>
                  <a:gd name="T13" fmla="*/ 15 h 68"/>
                  <a:gd name="T14" fmla="*/ 53 w 59"/>
                  <a:gd name="T15" fmla="*/ 41 h 68"/>
                  <a:gd name="T16" fmla="*/ 33 w 59"/>
                  <a:gd name="T17" fmla="*/ 60 h 68"/>
                  <a:gd name="T18" fmla="*/ 5 w 59"/>
                  <a:gd name="T19" fmla="*/ 41 h 68"/>
                  <a:gd name="T20" fmla="*/ 7 w 59"/>
                  <a:gd name="T21" fmla="*/ 20 h 68"/>
                  <a:gd name="T22" fmla="*/ 26 w 59"/>
                  <a:gd name="T23" fmla="*/ 5 h 68"/>
                  <a:gd name="T24" fmla="*/ 27 w 59"/>
                  <a:gd name="T25" fmla="*/ 4 h 68"/>
                  <a:gd name="T26" fmla="*/ 25 w 59"/>
                  <a:gd name="T27" fmla="*/ 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9" h="68">
                    <a:moveTo>
                      <a:pt x="25" y="2"/>
                    </a:moveTo>
                    <a:cubicBezTo>
                      <a:pt x="19" y="8"/>
                      <a:pt x="11" y="10"/>
                      <a:pt x="6" y="16"/>
                    </a:cubicBezTo>
                    <a:cubicBezTo>
                      <a:pt x="1" y="21"/>
                      <a:pt x="0" y="28"/>
                      <a:pt x="0" y="34"/>
                    </a:cubicBezTo>
                    <a:cubicBezTo>
                      <a:pt x="1" y="47"/>
                      <a:pt x="10" y="59"/>
                      <a:pt x="22" y="62"/>
                    </a:cubicBezTo>
                    <a:cubicBezTo>
                      <a:pt x="41" y="68"/>
                      <a:pt x="59" y="49"/>
                      <a:pt x="58" y="30"/>
                    </a:cubicBezTo>
                    <a:cubicBezTo>
                      <a:pt x="57" y="23"/>
                      <a:pt x="53" y="16"/>
                      <a:pt x="47" y="12"/>
                    </a:cubicBezTo>
                    <a:cubicBezTo>
                      <a:pt x="45" y="11"/>
                      <a:pt x="43" y="14"/>
                      <a:pt x="45" y="15"/>
                    </a:cubicBezTo>
                    <a:cubicBezTo>
                      <a:pt x="54" y="21"/>
                      <a:pt x="57" y="31"/>
                      <a:pt x="53" y="41"/>
                    </a:cubicBezTo>
                    <a:cubicBezTo>
                      <a:pt x="50" y="50"/>
                      <a:pt x="43" y="58"/>
                      <a:pt x="33" y="60"/>
                    </a:cubicBezTo>
                    <a:cubicBezTo>
                      <a:pt x="20" y="62"/>
                      <a:pt x="9" y="52"/>
                      <a:pt x="5" y="41"/>
                    </a:cubicBezTo>
                    <a:cubicBezTo>
                      <a:pt x="2" y="34"/>
                      <a:pt x="3" y="26"/>
                      <a:pt x="7" y="20"/>
                    </a:cubicBezTo>
                    <a:cubicBezTo>
                      <a:pt x="12" y="13"/>
                      <a:pt x="21" y="10"/>
                      <a:pt x="26" y="5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9" y="2"/>
                      <a:pt x="26" y="0"/>
                      <a:pt x="25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4" name="Freeform 1004"/>
              <p:cNvSpPr/>
              <p:nvPr/>
            </p:nvSpPr>
            <p:spPr bwMode="auto">
              <a:xfrm>
                <a:off x="2776" y="2550"/>
                <a:ext cx="56" cy="25"/>
              </a:xfrm>
              <a:custGeom>
                <a:avLst/>
                <a:gdLst>
                  <a:gd name="T0" fmla="*/ 2 w 21"/>
                  <a:gd name="T1" fmla="*/ 3 h 9"/>
                  <a:gd name="T2" fmla="*/ 18 w 21"/>
                  <a:gd name="T3" fmla="*/ 9 h 9"/>
                  <a:gd name="T4" fmla="*/ 19 w 21"/>
                  <a:gd name="T5" fmla="*/ 6 h 9"/>
                  <a:gd name="T6" fmla="*/ 3 w 21"/>
                  <a:gd name="T7" fmla="*/ 0 h 9"/>
                  <a:gd name="T8" fmla="*/ 2 w 21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9">
                    <a:moveTo>
                      <a:pt x="2" y="3"/>
                    </a:moveTo>
                    <a:cubicBezTo>
                      <a:pt x="8" y="5"/>
                      <a:pt x="13" y="7"/>
                      <a:pt x="18" y="9"/>
                    </a:cubicBezTo>
                    <a:cubicBezTo>
                      <a:pt x="20" y="9"/>
                      <a:pt x="21" y="6"/>
                      <a:pt x="19" y="6"/>
                    </a:cubicBezTo>
                    <a:cubicBezTo>
                      <a:pt x="14" y="4"/>
                      <a:pt x="9" y="2"/>
                      <a:pt x="3" y="0"/>
                    </a:cubicBezTo>
                    <a:cubicBezTo>
                      <a:pt x="1" y="0"/>
                      <a:pt x="0" y="3"/>
                      <a:pt x="2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5" name="Freeform 1005"/>
              <p:cNvSpPr/>
              <p:nvPr/>
            </p:nvSpPr>
            <p:spPr bwMode="auto">
              <a:xfrm>
                <a:off x="2776" y="2542"/>
                <a:ext cx="53" cy="25"/>
              </a:xfrm>
              <a:custGeom>
                <a:avLst/>
                <a:gdLst>
                  <a:gd name="T0" fmla="*/ 2 w 20"/>
                  <a:gd name="T1" fmla="*/ 3 h 9"/>
                  <a:gd name="T2" fmla="*/ 16 w 20"/>
                  <a:gd name="T3" fmla="*/ 9 h 9"/>
                  <a:gd name="T4" fmla="*/ 18 w 20"/>
                  <a:gd name="T5" fmla="*/ 6 h 9"/>
                  <a:gd name="T6" fmla="*/ 3 w 20"/>
                  <a:gd name="T7" fmla="*/ 0 h 9"/>
                  <a:gd name="T8" fmla="*/ 2 w 20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9">
                    <a:moveTo>
                      <a:pt x="2" y="3"/>
                    </a:moveTo>
                    <a:cubicBezTo>
                      <a:pt x="7" y="5"/>
                      <a:pt x="12" y="7"/>
                      <a:pt x="16" y="9"/>
                    </a:cubicBezTo>
                    <a:cubicBezTo>
                      <a:pt x="18" y="9"/>
                      <a:pt x="20" y="6"/>
                      <a:pt x="18" y="6"/>
                    </a:cubicBezTo>
                    <a:cubicBezTo>
                      <a:pt x="13" y="4"/>
                      <a:pt x="8" y="2"/>
                      <a:pt x="3" y="0"/>
                    </a:cubicBezTo>
                    <a:cubicBezTo>
                      <a:pt x="1" y="0"/>
                      <a:pt x="0" y="3"/>
                      <a:pt x="2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6" name="Freeform 1006"/>
              <p:cNvSpPr/>
              <p:nvPr/>
            </p:nvSpPr>
            <p:spPr bwMode="auto">
              <a:xfrm>
                <a:off x="2763" y="2476"/>
                <a:ext cx="96" cy="88"/>
              </a:xfrm>
              <a:custGeom>
                <a:avLst/>
                <a:gdLst>
                  <a:gd name="T0" fmla="*/ 9 w 36"/>
                  <a:gd name="T1" fmla="*/ 23 h 33"/>
                  <a:gd name="T2" fmla="*/ 6 w 36"/>
                  <a:gd name="T3" fmla="*/ 6 h 33"/>
                  <a:gd name="T4" fmla="*/ 9 w 36"/>
                  <a:gd name="T5" fmla="*/ 5 h 33"/>
                  <a:gd name="T6" fmla="*/ 11 w 36"/>
                  <a:gd name="T7" fmla="*/ 7 h 33"/>
                  <a:gd name="T8" fmla="*/ 18 w 36"/>
                  <a:gd name="T9" fmla="*/ 11 h 33"/>
                  <a:gd name="T10" fmla="*/ 26 w 36"/>
                  <a:gd name="T11" fmla="*/ 10 h 33"/>
                  <a:gd name="T12" fmla="*/ 32 w 36"/>
                  <a:gd name="T13" fmla="*/ 16 h 33"/>
                  <a:gd name="T14" fmla="*/ 28 w 36"/>
                  <a:gd name="T15" fmla="*/ 23 h 33"/>
                  <a:gd name="T16" fmla="*/ 22 w 36"/>
                  <a:gd name="T17" fmla="*/ 30 h 33"/>
                  <a:gd name="T18" fmla="*/ 25 w 36"/>
                  <a:gd name="T19" fmla="*/ 32 h 33"/>
                  <a:gd name="T20" fmla="*/ 32 w 36"/>
                  <a:gd name="T21" fmla="*/ 23 h 33"/>
                  <a:gd name="T22" fmla="*/ 35 w 36"/>
                  <a:gd name="T23" fmla="*/ 15 h 33"/>
                  <a:gd name="T24" fmla="*/ 28 w 36"/>
                  <a:gd name="T25" fmla="*/ 8 h 33"/>
                  <a:gd name="T26" fmla="*/ 23 w 36"/>
                  <a:gd name="T27" fmla="*/ 6 h 33"/>
                  <a:gd name="T28" fmla="*/ 17 w 36"/>
                  <a:gd name="T29" fmla="*/ 8 h 33"/>
                  <a:gd name="T30" fmla="*/ 10 w 36"/>
                  <a:gd name="T31" fmla="*/ 1 h 33"/>
                  <a:gd name="T32" fmla="*/ 3 w 36"/>
                  <a:gd name="T33" fmla="*/ 5 h 33"/>
                  <a:gd name="T34" fmla="*/ 7 w 36"/>
                  <a:gd name="T35" fmla="*/ 26 h 33"/>
                  <a:gd name="T36" fmla="*/ 9 w 36"/>
                  <a:gd name="T37" fmla="*/ 2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6" h="33">
                    <a:moveTo>
                      <a:pt x="9" y="23"/>
                    </a:moveTo>
                    <a:cubicBezTo>
                      <a:pt x="5" y="20"/>
                      <a:pt x="3" y="10"/>
                      <a:pt x="6" y="6"/>
                    </a:cubicBezTo>
                    <a:cubicBezTo>
                      <a:pt x="7" y="5"/>
                      <a:pt x="8" y="3"/>
                      <a:pt x="9" y="5"/>
                    </a:cubicBezTo>
                    <a:cubicBezTo>
                      <a:pt x="10" y="5"/>
                      <a:pt x="10" y="6"/>
                      <a:pt x="11" y="7"/>
                    </a:cubicBezTo>
                    <a:cubicBezTo>
                      <a:pt x="13" y="9"/>
                      <a:pt x="15" y="11"/>
                      <a:pt x="18" y="11"/>
                    </a:cubicBezTo>
                    <a:cubicBezTo>
                      <a:pt x="21" y="11"/>
                      <a:pt x="23" y="9"/>
                      <a:pt x="26" y="10"/>
                    </a:cubicBezTo>
                    <a:cubicBezTo>
                      <a:pt x="28" y="11"/>
                      <a:pt x="33" y="13"/>
                      <a:pt x="32" y="16"/>
                    </a:cubicBezTo>
                    <a:cubicBezTo>
                      <a:pt x="32" y="19"/>
                      <a:pt x="29" y="21"/>
                      <a:pt x="28" y="23"/>
                    </a:cubicBezTo>
                    <a:cubicBezTo>
                      <a:pt x="26" y="26"/>
                      <a:pt x="24" y="28"/>
                      <a:pt x="22" y="30"/>
                    </a:cubicBezTo>
                    <a:cubicBezTo>
                      <a:pt x="21" y="31"/>
                      <a:pt x="24" y="33"/>
                      <a:pt x="25" y="32"/>
                    </a:cubicBezTo>
                    <a:cubicBezTo>
                      <a:pt x="27" y="29"/>
                      <a:pt x="30" y="26"/>
                      <a:pt x="32" y="23"/>
                    </a:cubicBezTo>
                    <a:cubicBezTo>
                      <a:pt x="34" y="21"/>
                      <a:pt x="36" y="18"/>
                      <a:pt x="35" y="15"/>
                    </a:cubicBezTo>
                    <a:cubicBezTo>
                      <a:pt x="35" y="11"/>
                      <a:pt x="31" y="9"/>
                      <a:pt x="28" y="8"/>
                    </a:cubicBezTo>
                    <a:cubicBezTo>
                      <a:pt x="26" y="7"/>
                      <a:pt x="25" y="6"/>
                      <a:pt x="23" y="6"/>
                    </a:cubicBezTo>
                    <a:cubicBezTo>
                      <a:pt x="21" y="7"/>
                      <a:pt x="19" y="8"/>
                      <a:pt x="17" y="8"/>
                    </a:cubicBezTo>
                    <a:cubicBezTo>
                      <a:pt x="14" y="8"/>
                      <a:pt x="12" y="3"/>
                      <a:pt x="10" y="1"/>
                    </a:cubicBezTo>
                    <a:cubicBezTo>
                      <a:pt x="7" y="0"/>
                      <a:pt x="4" y="3"/>
                      <a:pt x="3" y="5"/>
                    </a:cubicBezTo>
                    <a:cubicBezTo>
                      <a:pt x="0" y="11"/>
                      <a:pt x="2" y="22"/>
                      <a:pt x="7" y="26"/>
                    </a:cubicBezTo>
                    <a:cubicBezTo>
                      <a:pt x="9" y="27"/>
                      <a:pt x="11" y="25"/>
                      <a:pt x="9" y="2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7" name="Freeform 1007"/>
              <p:cNvSpPr/>
              <p:nvPr/>
            </p:nvSpPr>
            <p:spPr bwMode="auto">
              <a:xfrm>
                <a:off x="2763" y="2580"/>
                <a:ext cx="53" cy="91"/>
              </a:xfrm>
              <a:custGeom>
                <a:avLst/>
                <a:gdLst>
                  <a:gd name="T0" fmla="*/ 15 w 20"/>
                  <a:gd name="T1" fmla="*/ 8 h 34"/>
                  <a:gd name="T2" fmla="*/ 1 w 20"/>
                  <a:gd name="T3" fmla="*/ 10 h 34"/>
                  <a:gd name="T4" fmla="*/ 11 w 20"/>
                  <a:gd name="T5" fmla="*/ 22 h 34"/>
                  <a:gd name="T6" fmla="*/ 13 w 20"/>
                  <a:gd name="T7" fmla="*/ 29 h 34"/>
                  <a:gd name="T8" fmla="*/ 2 w 20"/>
                  <a:gd name="T9" fmla="*/ 29 h 34"/>
                  <a:gd name="T10" fmla="*/ 2 w 20"/>
                  <a:gd name="T11" fmla="*/ 32 h 34"/>
                  <a:gd name="T12" fmla="*/ 17 w 20"/>
                  <a:gd name="T13" fmla="*/ 29 h 34"/>
                  <a:gd name="T14" fmla="*/ 13 w 20"/>
                  <a:gd name="T15" fmla="*/ 19 h 34"/>
                  <a:gd name="T16" fmla="*/ 5 w 20"/>
                  <a:gd name="T17" fmla="*/ 8 h 34"/>
                  <a:gd name="T18" fmla="*/ 12 w 20"/>
                  <a:gd name="T19" fmla="*/ 8 h 34"/>
                  <a:gd name="T20" fmla="*/ 15 w 20"/>
                  <a:gd name="T21" fmla="*/ 8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" h="34">
                    <a:moveTo>
                      <a:pt x="15" y="8"/>
                    </a:moveTo>
                    <a:cubicBezTo>
                      <a:pt x="14" y="0"/>
                      <a:pt x="1" y="2"/>
                      <a:pt x="1" y="10"/>
                    </a:cubicBezTo>
                    <a:cubicBezTo>
                      <a:pt x="1" y="15"/>
                      <a:pt x="7" y="19"/>
                      <a:pt x="11" y="22"/>
                    </a:cubicBezTo>
                    <a:cubicBezTo>
                      <a:pt x="14" y="23"/>
                      <a:pt x="17" y="26"/>
                      <a:pt x="13" y="29"/>
                    </a:cubicBezTo>
                    <a:cubicBezTo>
                      <a:pt x="10" y="30"/>
                      <a:pt x="5" y="29"/>
                      <a:pt x="2" y="29"/>
                    </a:cubicBezTo>
                    <a:cubicBezTo>
                      <a:pt x="0" y="28"/>
                      <a:pt x="0" y="31"/>
                      <a:pt x="2" y="32"/>
                    </a:cubicBezTo>
                    <a:cubicBezTo>
                      <a:pt x="7" y="33"/>
                      <a:pt x="13" y="34"/>
                      <a:pt x="17" y="29"/>
                    </a:cubicBezTo>
                    <a:cubicBezTo>
                      <a:pt x="20" y="25"/>
                      <a:pt x="16" y="21"/>
                      <a:pt x="13" y="19"/>
                    </a:cubicBezTo>
                    <a:cubicBezTo>
                      <a:pt x="10" y="17"/>
                      <a:pt x="2" y="12"/>
                      <a:pt x="5" y="8"/>
                    </a:cubicBezTo>
                    <a:cubicBezTo>
                      <a:pt x="6" y="6"/>
                      <a:pt x="12" y="5"/>
                      <a:pt x="12" y="8"/>
                    </a:cubicBezTo>
                    <a:cubicBezTo>
                      <a:pt x="13" y="10"/>
                      <a:pt x="16" y="10"/>
                      <a:pt x="15" y="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8" name="Freeform 1008"/>
              <p:cNvSpPr/>
              <p:nvPr/>
            </p:nvSpPr>
            <p:spPr bwMode="auto">
              <a:xfrm>
                <a:off x="2779" y="2580"/>
                <a:ext cx="26" cy="96"/>
              </a:xfrm>
              <a:custGeom>
                <a:avLst/>
                <a:gdLst>
                  <a:gd name="T0" fmla="*/ 4 w 10"/>
                  <a:gd name="T1" fmla="*/ 2 h 36"/>
                  <a:gd name="T2" fmla="*/ 0 w 10"/>
                  <a:gd name="T3" fmla="*/ 33 h 36"/>
                  <a:gd name="T4" fmla="*/ 4 w 10"/>
                  <a:gd name="T5" fmla="*/ 34 h 36"/>
                  <a:gd name="T6" fmla="*/ 7 w 10"/>
                  <a:gd name="T7" fmla="*/ 2 h 36"/>
                  <a:gd name="T8" fmla="*/ 4 w 10"/>
                  <a:gd name="T9" fmla="*/ 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6">
                    <a:moveTo>
                      <a:pt x="4" y="2"/>
                    </a:moveTo>
                    <a:cubicBezTo>
                      <a:pt x="7" y="13"/>
                      <a:pt x="2" y="23"/>
                      <a:pt x="0" y="33"/>
                    </a:cubicBezTo>
                    <a:cubicBezTo>
                      <a:pt x="0" y="35"/>
                      <a:pt x="3" y="36"/>
                      <a:pt x="4" y="34"/>
                    </a:cubicBezTo>
                    <a:cubicBezTo>
                      <a:pt x="5" y="23"/>
                      <a:pt x="10" y="12"/>
                      <a:pt x="7" y="2"/>
                    </a:cubicBezTo>
                    <a:cubicBezTo>
                      <a:pt x="7" y="0"/>
                      <a:pt x="4" y="0"/>
                      <a:pt x="4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9" name="Freeform 1009"/>
              <p:cNvSpPr/>
              <p:nvPr/>
            </p:nvSpPr>
            <p:spPr bwMode="auto">
              <a:xfrm>
                <a:off x="2779" y="2585"/>
                <a:ext cx="42" cy="38"/>
              </a:xfrm>
              <a:custGeom>
                <a:avLst/>
                <a:gdLst>
                  <a:gd name="T0" fmla="*/ 15 w 16"/>
                  <a:gd name="T1" fmla="*/ 10 h 14"/>
                  <a:gd name="T2" fmla="*/ 3 w 16"/>
                  <a:gd name="T3" fmla="*/ 1 h 14"/>
                  <a:gd name="T4" fmla="*/ 2 w 16"/>
                  <a:gd name="T5" fmla="*/ 4 h 14"/>
                  <a:gd name="T6" fmla="*/ 12 w 16"/>
                  <a:gd name="T7" fmla="*/ 12 h 14"/>
                  <a:gd name="T8" fmla="*/ 15 w 16"/>
                  <a:gd name="T9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15" y="10"/>
                    </a:moveTo>
                    <a:cubicBezTo>
                      <a:pt x="11" y="7"/>
                      <a:pt x="8" y="3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6" y="6"/>
                      <a:pt x="9" y="9"/>
                      <a:pt x="12" y="12"/>
                    </a:cubicBezTo>
                    <a:cubicBezTo>
                      <a:pt x="14" y="14"/>
                      <a:pt x="16" y="12"/>
                      <a:pt x="15" y="1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0" name="Freeform 1010"/>
              <p:cNvSpPr/>
              <p:nvPr/>
            </p:nvSpPr>
            <p:spPr bwMode="auto">
              <a:xfrm>
                <a:off x="6949" y="3214"/>
                <a:ext cx="160" cy="182"/>
              </a:xfrm>
              <a:custGeom>
                <a:avLst/>
                <a:gdLst>
                  <a:gd name="T0" fmla="*/ 25 w 60"/>
                  <a:gd name="T1" fmla="*/ 2 h 68"/>
                  <a:gd name="T2" fmla="*/ 7 w 60"/>
                  <a:gd name="T3" fmla="*/ 16 h 68"/>
                  <a:gd name="T4" fmla="*/ 1 w 60"/>
                  <a:gd name="T5" fmla="*/ 34 h 68"/>
                  <a:gd name="T6" fmla="*/ 23 w 60"/>
                  <a:gd name="T7" fmla="*/ 62 h 68"/>
                  <a:gd name="T8" fmla="*/ 58 w 60"/>
                  <a:gd name="T9" fmla="*/ 30 h 68"/>
                  <a:gd name="T10" fmla="*/ 47 w 60"/>
                  <a:gd name="T11" fmla="*/ 12 h 68"/>
                  <a:gd name="T12" fmla="*/ 45 w 60"/>
                  <a:gd name="T13" fmla="*/ 15 h 68"/>
                  <a:gd name="T14" fmla="*/ 54 w 60"/>
                  <a:gd name="T15" fmla="*/ 41 h 68"/>
                  <a:gd name="T16" fmla="*/ 34 w 60"/>
                  <a:gd name="T17" fmla="*/ 60 h 68"/>
                  <a:gd name="T18" fmla="*/ 5 w 60"/>
                  <a:gd name="T19" fmla="*/ 41 h 68"/>
                  <a:gd name="T20" fmla="*/ 8 w 60"/>
                  <a:gd name="T21" fmla="*/ 19 h 68"/>
                  <a:gd name="T22" fmla="*/ 27 w 60"/>
                  <a:gd name="T23" fmla="*/ 5 h 68"/>
                  <a:gd name="T24" fmla="*/ 28 w 60"/>
                  <a:gd name="T25" fmla="*/ 4 h 68"/>
                  <a:gd name="T26" fmla="*/ 25 w 60"/>
                  <a:gd name="T27" fmla="*/ 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0" h="68">
                    <a:moveTo>
                      <a:pt x="25" y="2"/>
                    </a:moveTo>
                    <a:cubicBezTo>
                      <a:pt x="20" y="8"/>
                      <a:pt x="12" y="10"/>
                      <a:pt x="7" y="16"/>
                    </a:cubicBezTo>
                    <a:cubicBezTo>
                      <a:pt x="2" y="21"/>
                      <a:pt x="0" y="28"/>
                      <a:pt x="1" y="34"/>
                    </a:cubicBezTo>
                    <a:cubicBezTo>
                      <a:pt x="2" y="47"/>
                      <a:pt x="11" y="59"/>
                      <a:pt x="23" y="62"/>
                    </a:cubicBezTo>
                    <a:cubicBezTo>
                      <a:pt x="42" y="68"/>
                      <a:pt x="60" y="49"/>
                      <a:pt x="58" y="30"/>
                    </a:cubicBezTo>
                    <a:cubicBezTo>
                      <a:pt x="58" y="23"/>
                      <a:pt x="53" y="16"/>
                      <a:pt x="47" y="12"/>
                    </a:cubicBezTo>
                    <a:cubicBezTo>
                      <a:pt x="46" y="11"/>
                      <a:pt x="44" y="14"/>
                      <a:pt x="45" y="15"/>
                    </a:cubicBezTo>
                    <a:cubicBezTo>
                      <a:pt x="54" y="21"/>
                      <a:pt x="57" y="31"/>
                      <a:pt x="54" y="41"/>
                    </a:cubicBezTo>
                    <a:cubicBezTo>
                      <a:pt x="51" y="50"/>
                      <a:pt x="43" y="58"/>
                      <a:pt x="34" y="60"/>
                    </a:cubicBezTo>
                    <a:cubicBezTo>
                      <a:pt x="21" y="62"/>
                      <a:pt x="10" y="52"/>
                      <a:pt x="5" y="41"/>
                    </a:cubicBezTo>
                    <a:cubicBezTo>
                      <a:pt x="3" y="33"/>
                      <a:pt x="3" y="26"/>
                      <a:pt x="8" y="19"/>
                    </a:cubicBezTo>
                    <a:cubicBezTo>
                      <a:pt x="13" y="13"/>
                      <a:pt x="21" y="10"/>
                      <a:pt x="27" y="5"/>
                    </a:cubicBezTo>
                    <a:cubicBezTo>
                      <a:pt x="27" y="4"/>
                      <a:pt x="28" y="4"/>
                      <a:pt x="28" y="4"/>
                    </a:cubicBezTo>
                    <a:cubicBezTo>
                      <a:pt x="29" y="2"/>
                      <a:pt x="27" y="0"/>
                      <a:pt x="25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1" name="Freeform 1011"/>
              <p:cNvSpPr/>
              <p:nvPr/>
            </p:nvSpPr>
            <p:spPr bwMode="auto">
              <a:xfrm>
                <a:off x="7019" y="3227"/>
                <a:ext cx="56" cy="24"/>
              </a:xfrm>
              <a:custGeom>
                <a:avLst/>
                <a:gdLst>
                  <a:gd name="T0" fmla="*/ 2 w 21"/>
                  <a:gd name="T1" fmla="*/ 3 h 9"/>
                  <a:gd name="T2" fmla="*/ 18 w 21"/>
                  <a:gd name="T3" fmla="*/ 8 h 9"/>
                  <a:gd name="T4" fmla="*/ 19 w 21"/>
                  <a:gd name="T5" fmla="*/ 6 h 9"/>
                  <a:gd name="T6" fmla="*/ 3 w 21"/>
                  <a:gd name="T7" fmla="*/ 0 h 9"/>
                  <a:gd name="T8" fmla="*/ 2 w 21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9">
                    <a:moveTo>
                      <a:pt x="2" y="3"/>
                    </a:moveTo>
                    <a:cubicBezTo>
                      <a:pt x="7" y="5"/>
                      <a:pt x="12" y="7"/>
                      <a:pt x="18" y="8"/>
                    </a:cubicBezTo>
                    <a:cubicBezTo>
                      <a:pt x="20" y="9"/>
                      <a:pt x="21" y="6"/>
                      <a:pt x="19" y="6"/>
                    </a:cubicBezTo>
                    <a:cubicBezTo>
                      <a:pt x="13" y="4"/>
                      <a:pt x="8" y="2"/>
                      <a:pt x="3" y="0"/>
                    </a:cubicBezTo>
                    <a:cubicBezTo>
                      <a:pt x="1" y="0"/>
                      <a:pt x="0" y="3"/>
                      <a:pt x="2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2" name="Freeform 1012"/>
              <p:cNvSpPr/>
              <p:nvPr/>
            </p:nvSpPr>
            <p:spPr bwMode="auto">
              <a:xfrm>
                <a:off x="7019" y="3219"/>
                <a:ext cx="50" cy="24"/>
              </a:xfrm>
              <a:custGeom>
                <a:avLst/>
                <a:gdLst>
                  <a:gd name="T0" fmla="*/ 2 w 19"/>
                  <a:gd name="T1" fmla="*/ 3 h 9"/>
                  <a:gd name="T2" fmla="*/ 16 w 19"/>
                  <a:gd name="T3" fmla="*/ 9 h 9"/>
                  <a:gd name="T4" fmla="*/ 17 w 19"/>
                  <a:gd name="T5" fmla="*/ 6 h 9"/>
                  <a:gd name="T6" fmla="*/ 3 w 19"/>
                  <a:gd name="T7" fmla="*/ 0 h 9"/>
                  <a:gd name="T8" fmla="*/ 2 w 19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9">
                    <a:moveTo>
                      <a:pt x="2" y="3"/>
                    </a:moveTo>
                    <a:cubicBezTo>
                      <a:pt x="7" y="5"/>
                      <a:pt x="11" y="7"/>
                      <a:pt x="16" y="9"/>
                    </a:cubicBezTo>
                    <a:cubicBezTo>
                      <a:pt x="18" y="9"/>
                      <a:pt x="19" y="6"/>
                      <a:pt x="17" y="6"/>
                    </a:cubicBezTo>
                    <a:cubicBezTo>
                      <a:pt x="12" y="4"/>
                      <a:pt x="8" y="2"/>
                      <a:pt x="3" y="0"/>
                    </a:cubicBezTo>
                    <a:cubicBezTo>
                      <a:pt x="1" y="0"/>
                      <a:pt x="0" y="3"/>
                      <a:pt x="2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3" name="Freeform 1013"/>
              <p:cNvSpPr/>
              <p:nvPr/>
            </p:nvSpPr>
            <p:spPr bwMode="auto">
              <a:xfrm>
                <a:off x="7005" y="3152"/>
                <a:ext cx="96" cy="89"/>
              </a:xfrm>
              <a:custGeom>
                <a:avLst/>
                <a:gdLst>
                  <a:gd name="T0" fmla="*/ 9 w 36"/>
                  <a:gd name="T1" fmla="*/ 23 h 33"/>
                  <a:gd name="T2" fmla="*/ 6 w 36"/>
                  <a:gd name="T3" fmla="*/ 6 h 33"/>
                  <a:gd name="T4" fmla="*/ 9 w 36"/>
                  <a:gd name="T5" fmla="*/ 5 h 33"/>
                  <a:gd name="T6" fmla="*/ 11 w 36"/>
                  <a:gd name="T7" fmla="*/ 7 h 33"/>
                  <a:gd name="T8" fmla="*/ 17 w 36"/>
                  <a:gd name="T9" fmla="*/ 11 h 33"/>
                  <a:gd name="T10" fmla="*/ 25 w 36"/>
                  <a:gd name="T11" fmla="*/ 10 h 33"/>
                  <a:gd name="T12" fmla="*/ 32 w 36"/>
                  <a:gd name="T13" fmla="*/ 16 h 33"/>
                  <a:gd name="T14" fmla="*/ 28 w 36"/>
                  <a:gd name="T15" fmla="*/ 23 h 33"/>
                  <a:gd name="T16" fmla="*/ 22 w 36"/>
                  <a:gd name="T17" fmla="*/ 30 h 33"/>
                  <a:gd name="T18" fmla="*/ 25 w 36"/>
                  <a:gd name="T19" fmla="*/ 32 h 33"/>
                  <a:gd name="T20" fmla="*/ 32 w 36"/>
                  <a:gd name="T21" fmla="*/ 23 h 33"/>
                  <a:gd name="T22" fmla="*/ 35 w 36"/>
                  <a:gd name="T23" fmla="*/ 15 h 33"/>
                  <a:gd name="T24" fmla="*/ 28 w 36"/>
                  <a:gd name="T25" fmla="*/ 8 h 33"/>
                  <a:gd name="T26" fmla="*/ 23 w 36"/>
                  <a:gd name="T27" fmla="*/ 6 h 33"/>
                  <a:gd name="T28" fmla="*/ 17 w 36"/>
                  <a:gd name="T29" fmla="*/ 8 h 33"/>
                  <a:gd name="T30" fmla="*/ 9 w 36"/>
                  <a:gd name="T31" fmla="*/ 1 h 33"/>
                  <a:gd name="T32" fmla="*/ 3 w 36"/>
                  <a:gd name="T33" fmla="*/ 5 h 33"/>
                  <a:gd name="T34" fmla="*/ 7 w 36"/>
                  <a:gd name="T35" fmla="*/ 26 h 33"/>
                  <a:gd name="T36" fmla="*/ 9 w 36"/>
                  <a:gd name="T37" fmla="*/ 2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6" h="33">
                    <a:moveTo>
                      <a:pt x="9" y="23"/>
                    </a:moveTo>
                    <a:cubicBezTo>
                      <a:pt x="5" y="20"/>
                      <a:pt x="3" y="10"/>
                      <a:pt x="6" y="6"/>
                    </a:cubicBezTo>
                    <a:cubicBezTo>
                      <a:pt x="7" y="5"/>
                      <a:pt x="7" y="3"/>
                      <a:pt x="9" y="5"/>
                    </a:cubicBezTo>
                    <a:cubicBezTo>
                      <a:pt x="9" y="5"/>
                      <a:pt x="10" y="6"/>
                      <a:pt x="11" y="7"/>
                    </a:cubicBezTo>
                    <a:cubicBezTo>
                      <a:pt x="13" y="9"/>
                      <a:pt x="15" y="11"/>
                      <a:pt x="17" y="11"/>
                    </a:cubicBezTo>
                    <a:cubicBezTo>
                      <a:pt x="20" y="11"/>
                      <a:pt x="22" y="9"/>
                      <a:pt x="25" y="10"/>
                    </a:cubicBezTo>
                    <a:cubicBezTo>
                      <a:pt x="27" y="11"/>
                      <a:pt x="32" y="13"/>
                      <a:pt x="32" y="16"/>
                    </a:cubicBezTo>
                    <a:cubicBezTo>
                      <a:pt x="32" y="19"/>
                      <a:pt x="29" y="21"/>
                      <a:pt x="28" y="23"/>
                    </a:cubicBezTo>
                    <a:cubicBezTo>
                      <a:pt x="26" y="25"/>
                      <a:pt x="24" y="27"/>
                      <a:pt x="22" y="30"/>
                    </a:cubicBezTo>
                    <a:cubicBezTo>
                      <a:pt x="21" y="31"/>
                      <a:pt x="23" y="33"/>
                      <a:pt x="25" y="32"/>
                    </a:cubicBezTo>
                    <a:cubicBezTo>
                      <a:pt x="27" y="29"/>
                      <a:pt x="29" y="26"/>
                      <a:pt x="32" y="23"/>
                    </a:cubicBezTo>
                    <a:cubicBezTo>
                      <a:pt x="33" y="21"/>
                      <a:pt x="36" y="18"/>
                      <a:pt x="35" y="15"/>
                    </a:cubicBezTo>
                    <a:cubicBezTo>
                      <a:pt x="34" y="11"/>
                      <a:pt x="30" y="9"/>
                      <a:pt x="28" y="8"/>
                    </a:cubicBezTo>
                    <a:cubicBezTo>
                      <a:pt x="26" y="7"/>
                      <a:pt x="25" y="6"/>
                      <a:pt x="23" y="6"/>
                    </a:cubicBezTo>
                    <a:cubicBezTo>
                      <a:pt x="21" y="6"/>
                      <a:pt x="19" y="8"/>
                      <a:pt x="17" y="8"/>
                    </a:cubicBezTo>
                    <a:cubicBezTo>
                      <a:pt x="13" y="7"/>
                      <a:pt x="12" y="3"/>
                      <a:pt x="9" y="1"/>
                    </a:cubicBezTo>
                    <a:cubicBezTo>
                      <a:pt x="6" y="0"/>
                      <a:pt x="4" y="2"/>
                      <a:pt x="3" y="5"/>
                    </a:cubicBezTo>
                    <a:cubicBezTo>
                      <a:pt x="0" y="11"/>
                      <a:pt x="1" y="22"/>
                      <a:pt x="7" y="26"/>
                    </a:cubicBezTo>
                    <a:cubicBezTo>
                      <a:pt x="9" y="27"/>
                      <a:pt x="11" y="25"/>
                      <a:pt x="9" y="2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4" name="Freeform 1014"/>
              <p:cNvSpPr/>
              <p:nvPr/>
            </p:nvSpPr>
            <p:spPr bwMode="auto">
              <a:xfrm>
                <a:off x="7003" y="3257"/>
                <a:ext cx="56" cy="91"/>
              </a:xfrm>
              <a:custGeom>
                <a:avLst/>
                <a:gdLst>
                  <a:gd name="T0" fmla="*/ 16 w 21"/>
                  <a:gd name="T1" fmla="*/ 8 h 34"/>
                  <a:gd name="T2" fmla="*/ 2 w 21"/>
                  <a:gd name="T3" fmla="*/ 10 h 34"/>
                  <a:gd name="T4" fmla="*/ 12 w 21"/>
                  <a:gd name="T5" fmla="*/ 22 h 34"/>
                  <a:gd name="T6" fmla="*/ 13 w 21"/>
                  <a:gd name="T7" fmla="*/ 29 h 34"/>
                  <a:gd name="T8" fmla="*/ 3 w 21"/>
                  <a:gd name="T9" fmla="*/ 29 h 34"/>
                  <a:gd name="T10" fmla="*/ 2 w 21"/>
                  <a:gd name="T11" fmla="*/ 32 h 34"/>
                  <a:gd name="T12" fmla="*/ 18 w 21"/>
                  <a:gd name="T13" fmla="*/ 29 h 34"/>
                  <a:gd name="T14" fmla="*/ 13 w 21"/>
                  <a:gd name="T15" fmla="*/ 19 h 34"/>
                  <a:gd name="T16" fmla="*/ 5 w 21"/>
                  <a:gd name="T17" fmla="*/ 8 h 34"/>
                  <a:gd name="T18" fmla="*/ 13 w 21"/>
                  <a:gd name="T19" fmla="*/ 8 h 34"/>
                  <a:gd name="T20" fmla="*/ 16 w 21"/>
                  <a:gd name="T21" fmla="*/ 8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" h="34">
                    <a:moveTo>
                      <a:pt x="16" y="8"/>
                    </a:moveTo>
                    <a:cubicBezTo>
                      <a:pt x="15" y="0"/>
                      <a:pt x="1" y="2"/>
                      <a:pt x="2" y="10"/>
                    </a:cubicBezTo>
                    <a:cubicBezTo>
                      <a:pt x="2" y="15"/>
                      <a:pt x="8" y="19"/>
                      <a:pt x="12" y="22"/>
                    </a:cubicBezTo>
                    <a:cubicBezTo>
                      <a:pt x="15" y="23"/>
                      <a:pt x="18" y="26"/>
                      <a:pt x="13" y="29"/>
                    </a:cubicBezTo>
                    <a:cubicBezTo>
                      <a:pt x="10" y="30"/>
                      <a:pt x="6" y="29"/>
                      <a:pt x="3" y="29"/>
                    </a:cubicBezTo>
                    <a:cubicBezTo>
                      <a:pt x="1" y="28"/>
                      <a:pt x="0" y="31"/>
                      <a:pt x="2" y="32"/>
                    </a:cubicBezTo>
                    <a:cubicBezTo>
                      <a:pt x="8" y="33"/>
                      <a:pt x="14" y="34"/>
                      <a:pt x="18" y="29"/>
                    </a:cubicBezTo>
                    <a:cubicBezTo>
                      <a:pt x="21" y="25"/>
                      <a:pt x="17" y="21"/>
                      <a:pt x="13" y="19"/>
                    </a:cubicBezTo>
                    <a:cubicBezTo>
                      <a:pt x="11" y="17"/>
                      <a:pt x="2" y="12"/>
                      <a:pt x="5" y="8"/>
                    </a:cubicBezTo>
                    <a:cubicBezTo>
                      <a:pt x="7" y="6"/>
                      <a:pt x="12" y="5"/>
                      <a:pt x="13" y="8"/>
                    </a:cubicBezTo>
                    <a:cubicBezTo>
                      <a:pt x="13" y="10"/>
                      <a:pt x="16" y="10"/>
                      <a:pt x="16" y="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5" name="Freeform 1015"/>
              <p:cNvSpPr/>
              <p:nvPr/>
            </p:nvSpPr>
            <p:spPr bwMode="auto">
              <a:xfrm>
                <a:off x="7021" y="3254"/>
                <a:ext cx="24" cy="99"/>
              </a:xfrm>
              <a:custGeom>
                <a:avLst/>
                <a:gdLst>
                  <a:gd name="T0" fmla="*/ 4 w 9"/>
                  <a:gd name="T1" fmla="*/ 3 h 37"/>
                  <a:gd name="T2" fmla="*/ 0 w 9"/>
                  <a:gd name="T3" fmla="*/ 34 h 37"/>
                  <a:gd name="T4" fmla="*/ 3 w 9"/>
                  <a:gd name="T5" fmla="*/ 35 h 37"/>
                  <a:gd name="T6" fmla="*/ 7 w 9"/>
                  <a:gd name="T7" fmla="*/ 2 h 37"/>
                  <a:gd name="T8" fmla="*/ 4 w 9"/>
                  <a:gd name="T9" fmla="*/ 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7">
                    <a:moveTo>
                      <a:pt x="4" y="3"/>
                    </a:moveTo>
                    <a:cubicBezTo>
                      <a:pt x="6" y="14"/>
                      <a:pt x="1" y="24"/>
                      <a:pt x="0" y="34"/>
                    </a:cubicBezTo>
                    <a:cubicBezTo>
                      <a:pt x="0" y="36"/>
                      <a:pt x="3" y="37"/>
                      <a:pt x="3" y="35"/>
                    </a:cubicBezTo>
                    <a:cubicBezTo>
                      <a:pt x="5" y="24"/>
                      <a:pt x="9" y="13"/>
                      <a:pt x="7" y="2"/>
                    </a:cubicBezTo>
                    <a:cubicBezTo>
                      <a:pt x="7" y="0"/>
                      <a:pt x="4" y="1"/>
                      <a:pt x="4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6" name="Freeform 1016"/>
              <p:cNvSpPr/>
              <p:nvPr/>
            </p:nvSpPr>
            <p:spPr bwMode="auto">
              <a:xfrm>
                <a:off x="7021" y="3262"/>
                <a:ext cx="43" cy="37"/>
              </a:xfrm>
              <a:custGeom>
                <a:avLst/>
                <a:gdLst>
                  <a:gd name="T0" fmla="*/ 14 w 16"/>
                  <a:gd name="T1" fmla="*/ 10 h 14"/>
                  <a:gd name="T2" fmla="*/ 3 w 16"/>
                  <a:gd name="T3" fmla="*/ 1 h 14"/>
                  <a:gd name="T4" fmla="*/ 2 w 16"/>
                  <a:gd name="T5" fmla="*/ 4 h 14"/>
                  <a:gd name="T6" fmla="*/ 12 w 16"/>
                  <a:gd name="T7" fmla="*/ 12 h 14"/>
                  <a:gd name="T8" fmla="*/ 14 w 16"/>
                  <a:gd name="T9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14" y="10"/>
                    </a:moveTo>
                    <a:cubicBezTo>
                      <a:pt x="11" y="6"/>
                      <a:pt x="7" y="3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6" y="6"/>
                      <a:pt x="9" y="9"/>
                      <a:pt x="12" y="12"/>
                    </a:cubicBezTo>
                    <a:cubicBezTo>
                      <a:pt x="13" y="14"/>
                      <a:pt x="16" y="12"/>
                      <a:pt x="14" y="1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7" name="Freeform 1017"/>
              <p:cNvSpPr/>
              <p:nvPr/>
            </p:nvSpPr>
            <p:spPr bwMode="auto">
              <a:xfrm>
                <a:off x="6728" y="769"/>
                <a:ext cx="157" cy="179"/>
              </a:xfrm>
              <a:custGeom>
                <a:avLst/>
                <a:gdLst>
                  <a:gd name="T0" fmla="*/ 25 w 59"/>
                  <a:gd name="T1" fmla="*/ 1 h 67"/>
                  <a:gd name="T2" fmla="*/ 6 w 59"/>
                  <a:gd name="T3" fmla="*/ 16 h 67"/>
                  <a:gd name="T4" fmla="*/ 0 w 59"/>
                  <a:gd name="T5" fmla="*/ 34 h 67"/>
                  <a:gd name="T6" fmla="*/ 22 w 59"/>
                  <a:gd name="T7" fmla="*/ 62 h 67"/>
                  <a:gd name="T8" fmla="*/ 58 w 59"/>
                  <a:gd name="T9" fmla="*/ 30 h 67"/>
                  <a:gd name="T10" fmla="*/ 47 w 59"/>
                  <a:gd name="T11" fmla="*/ 12 h 67"/>
                  <a:gd name="T12" fmla="*/ 45 w 59"/>
                  <a:gd name="T13" fmla="*/ 15 h 67"/>
                  <a:gd name="T14" fmla="*/ 53 w 59"/>
                  <a:gd name="T15" fmla="*/ 41 h 67"/>
                  <a:gd name="T16" fmla="*/ 33 w 59"/>
                  <a:gd name="T17" fmla="*/ 59 h 67"/>
                  <a:gd name="T18" fmla="*/ 5 w 59"/>
                  <a:gd name="T19" fmla="*/ 40 h 67"/>
                  <a:gd name="T20" fmla="*/ 7 w 59"/>
                  <a:gd name="T21" fmla="*/ 19 h 67"/>
                  <a:gd name="T22" fmla="*/ 26 w 59"/>
                  <a:gd name="T23" fmla="*/ 4 h 67"/>
                  <a:gd name="T24" fmla="*/ 27 w 59"/>
                  <a:gd name="T25" fmla="*/ 3 h 67"/>
                  <a:gd name="T26" fmla="*/ 25 w 59"/>
                  <a:gd name="T27" fmla="*/ 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9" h="67">
                    <a:moveTo>
                      <a:pt x="25" y="1"/>
                    </a:moveTo>
                    <a:cubicBezTo>
                      <a:pt x="19" y="7"/>
                      <a:pt x="12" y="10"/>
                      <a:pt x="6" y="16"/>
                    </a:cubicBezTo>
                    <a:cubicBezTo>
                      <a:pt x="1" y="21"/>
                      <a:pt x="0" y="27"/>
                      <a:pt x="0" y="34"/>
                    </a:cubicBezTo>
                    <a:cubicBezTo>
                      <a:pt x="1" y="46"/>
                      <a:pt x="10" y="59"/>
                      <a:pt x="22" y="62"/>
                    </a:cubicBezTo>
                    <a:cubicBezTo>
                      <a:pt x="41" y="67"/>
                      <a:pt x="59" y="48"/>
                      <a:pt x="58" y="30"/>
                    </a:cubicBezTo>
                    <a:cubicBezTo>
                      <a:pt x="57" y="23"/>
                      <a:pt x="53" y="16"/>
                      <a:pt x="47" y="12"/>
                    </a:cubicBezTo>
                    <a:cubicBezTo>
                      <a:pt x="45" y="11"/>
                      <a:pt x="43" y="13"/>
                      <a:pt x="45" y="15"/>
                    </a:cubicBezTo>
                    <a:cubicBezTo>
                      <a:pt x="54" y="21"/>
                      <a:pt x="57" y="30"/>
                      <a:pt x="53" y="41"/>
                    </a:cubicBezTo>
                    <a:cubicBezTo>
                      <a:pt x="50" y="50"/>
                      <a:pt x="43" y="57"/>
                      <a:pt x="33" y="59"/>
                    </a:cubicBezTo>
                    <a:cubicBezTo>
                      <a:pt x="20" y="62"/>
                      <a:pt x="9" y="52"/>
                      <a:pt x="5" y="40"/>
                    </a:cubicBezTo>
                    <a:cubicBezTo>
                      <a:pt x="2" y="33"/>
                      <a:pt x="3" y="25"/>
                      <a:pt x="7" y="19"/>
                    </a:cubicBezTo>
                    <a:cubicBezTo>
                      <a:pt x="12" y="13"/>
                      <a:pt x="21" y="10"/>
                      <a:pt x="26" y="4"/>
                    </a:cubicBezTo>
                    <a:cubicBezTo>
                      <a:pt x="27" y="4"/>
                      <a:pt x="27" y="4"/>
                      <a:pt x="27" y="3"/>
                    </a:cubicBezTo>
                    <a:cubicBezTo>
                      <a:pt x="29" y="2"/>
                      <a:pt x="26" y="0"/>
                      <a:pt x="25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8" name="Freeform 1018"/>
              <p:cNvSpPr/>
              <p:nvPr/>
            </p:nvSpPr>
            <p:spPr bwMode="auto">
              <a:xfrm>
                <a:off x="6795" y="780"/>
                <a:ext cx="56" cy="26"/>
              </a:xfrm>
              <a:custGeom>
                <a:avLst/>
                <a:gdLst>
                  <a:gd name="T0" fmla="*/ 2 w 21"/>
                  <a:gd name="T1" fmla="*/ 4 h 10"/>
                  <a:gd name="T2" fmla="*/ 18 w 21"/>
                  <a:gd name="T3" fmla="*/ 9 h 10"/>
                  <a:gd name="T4" fmla="*/ 19 w 21"/>
                  <a:gd name="T5" fmla="*/ 6 h 10"/>
                  <a:gd name="T6" fmla="*/ 4 w 21"/>
                  <a:gd name="T7" fmla="*/ 1 h 10"/>
                  <a:gd name="T8" fmla="*/ 2 w 21"/>
                  <a:gd name="T9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0">
                    <a:moveTo>
                      <a:pt x="2" y="4"/>
                    </a:moveTo>
                    <a:cubicBezTo>
                      <a:pt x="8" y="5"/>
                      <a:pt x="13" y="8"/>
                      <a:pt x="18" y="9"/>
                    </a:cubicBezTo>
                    <a:cubicBezTo>
                      <a:pt x="20" y="10"/>
                      <a:pt x="21" y="7"/>
                      <a:pt x="19" y="6"/>
                    </a:cubicBezTo>
                    <a:cubicBezTo>
                      <a:pt x="14" y="5"/>
                      <a:pt x="9" y="2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9" name="Freeform 1019"/>
              <p:cNvSpPr/>
              <p:nvPr/>
            </p:nvSpPr>
            <p:spPr bwMode="auto">
              <a:xfrm>
                <a:off x="6795" y="774"/>
                <a:ext cx="53" cy="24"/>
              </a:xfrm>
              <a:custGeom>
                <a:avLst/>
                <a:gdLst>
                  <a:gd name="T0" fmla="*/ 2 w 20"/>
                  <a:gd name="T1" fmla="*/ 3 h 9"/>
                  <a:gd name="T2" fmla="*/ 16 w 20"/>
                  <a:gd name="T3" fmla="*/ 8 h 9"/>
                  <a:gd name="T4" fmla="*/ 18 w 20"/>
                  <a:gd name="T5" fmla="*/ 5 h 9"/>
                  <a:gd name="T6" fmla="*/ 3 w 20"/>
                  <a:gd name="T7" fmla="*/ 0 h 9"/>
                  <a:gd name="T8" fmla="*/ 2 w 20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9">
                    <a:moveTo>
                      <a:pt x="2" y="3"/>
                    </a:moveTo>
                    <a:cubicBezTo>
                      <a:pt x="7" y="5"/>
                      <a:pt x="12" y="7"/>
                      <a:pt x="16" y="8"/>
                    </a:cubicBezTo>
                    <a:cubicBezTo>
                      <a:pt x="18" y="9"/>
                      <a:pt x="20" y="6"/>
                      <a:pt x="18" y="5"/>
                    </a:cubicBezTo>
                    <a:cubicBezTo>
                      <a:pt x="13" y="4"/>
                      <a:pt x="8" y="2"/>
                      <a:pt x="3" y="0"/>
                    </a:cubicBezTo>
                    <a:cubicBezTo>
                      <a:pt x="1" y="0"/>
                      <a:pt x="0" y="3"/>
                      <a:pt x="2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0" name="Freeform 1020"/>
              <p:cNvSpPr/>
              <p:nvPr/>
            </p:nvSpPr>
            <p:spPr bwMode="auto">
              <a:xfrm>
                <a:off x="6781" y="705"/>
                <a:ext cx="96" cy="91"/>
              </a:xfrm>
              <a:custGeom>
                <a:avLst/>
                <a:gdLst>
                  <a:gd name="T0" fmla="*/ 9 w 36"/>
                  <a:gd name="T1" fmla="*/ 24 h 34"/>
                  <a:gd name="T2" fmla="*/ 6 w 36"/>
                  <a:gd name="T3" fmla="*/ 7 h 34"/>
                  <a:gd name="T4" fmla="*/ 9 w 36"/>
                  <a:gd name="T5" fmla="*/ 5 h 34"/>
                  <a:gd name="T6" fmla="*/ 11 w 36"/>
                  <a:gd name="T7" fmla="*/ 8 h 34"/>
                  <a:gd name="T8" fmla="*/ 18 w 36"/>
                  <a:gd name="T9" fmla="*/ 12 h 34"/>
                  <a:gd name="T10" fmla="*/ 26 w 36"/>
                  <a:gd name="T11" fmla="*/ 11 h 34"/>
                  <a:gd name="T12" fmla="*/ 32 w 36"/>
                  <a:gd name="T13" fmla="*/ 17 h 34"/>
                  <a:gd name="T14" fmla="*/ 28 w 36"/>
                  <a:gd name="T15" fmla="*/ 24 h 34"/>
                  <a:gd name="T16" fmla="*/ 22 w 36"/>
                  <a:gd name="T17" fmla="*/ 31 h 34"/>
                  <a:gd name="T18" fmla="*/ 25 w 36"/>
                  <a:gd name="T19" fmla="*/ 32 h 34"/>
                  <a:gd name="T20" fmla="*/ 32 w 36"/>
                  <a:gd name="T21" fmla="*/ 24 h 34"/>
                  <a:gd name="T22" fmla="*/ 36 w 36"/>
                  <a:gd name="T23" fmla="*/ 15 h 34"/>
                  <a:gd name="T24" fmla="*/ 28 w 36"/>
                  <a:gd name="T25" fmla="*/ 8 h 34"/>
                  <a:gd name="T26" fmla="*/ 23 w 36"/>
                  <a:gd name="T27" fmla="*/ 7 h 34"/>
                  <a:gd name="T28" fmla="*/ 17 w 36"/>
                  <a:gd name="T29" fmla="*/ 8 h 34"/>
                  <a:gd name="T30" fmla="*/ 10 w 36"/>
                  <a:gd name="T31" fmla="*/ 2 h 34"/>
                  <a:gd name="T32" fmla="*/ 3 w 36"/>
                  <a:gd name="T33" fmla="*/ 6 h 34"/>
                  <a:gd name="T34" fmla="*/ 7 w 36"/>
                  <a:gd name="T35" fmla="*/ 27 h 34"/>
                  <a:gd name="T36" fmla="*/ 9 w 36"/>
                  <a:gd name="T37" fmla="*/ 2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6" h="34">
                    <a:moveTo>
                      <a:pt x="9" y="24"/>
                    </a:moveTo>
                    <a:cubicBezTo>
                      <a:pt x="5" y="21"/>
                      <a:pt x="3" y="11"/>
                      <a:pt x="6" y="7"/>
                    </a:cubicBezTo>
                    <a:cubicBezTo>
                      <a:pt x="7" y="6"/>
                      <a:pt x="8" y="4"/>
                      <a:pt x="9" y="5"/>
                    </a:cubicBezTo>
                    <a:cubicBezTo>
                      <a:pt x="10" y="6"/>
                      <a:pt x="10" y="7"/>
                      <a:pt x="11" y="8"/>
                    </a:cubicBezTo>
                    <a:cubicBezTo>
                      <a:pt x="13" y="10"/>
                      <a:pt x="15" y="12"/>
                      <a:pt x="18" y="12"/>
                    </a:cubicBezTo>
                    <a:cubicBezTo>
                      <a:pt x="21" y="12"/>
                      <a:pt x="23" y="9"/>
                      <a:pt x="26" y="11"/>
                    </a:cubicBezTo>
                    <a:cubicBezTo>
                      <a:pt x="28" y="12"/>
                      <a:pt x="33" y="14"/>
                      <a:pt x="32" y="17"/>
                    </a:cubicBezTo>
                    <a:cubicBezTo>
                      <a:pt x="32" y="19"/>
                      <a:pt x="30" y="22"/>
                      <a:pt x="28" y="24"/>
                    </a:cubicBezTo>
                    <a:cubicBezTo>
                      <a:pt x="26" y="26"/>
                      <a:pt x="24" y="28"/>
                      <a:pt x="22" y="31"/>
                    </a:cubicBezTo>
                    <a:cubicBezTo>
                      <a:pt x="21" y="32"/>
                      <a:pt x="24" y="34"/>
                      <a:pt x="25" y="32"/>
                    </a:cubicBezTo>
                    <a:cubicBezTo>
                      <a:pt x="27" y="30"/>
                      <a:pt x="30" y="27"/>
                      <a:pt x="32" y="24"/>
                    </a:cubicBezTo>
                    <a:cubicBezTo>
                      <a:pt x="34" y="22"/>
                      <a:pt x="36" y="19"/>
                      <a:pt x="36" y="15"/>
                    </a:cubicBezTo>
                    <a:cubicBezTo>
                      <a:pt x="35" y="12"/>
                      <a:pt x="31" y="10"/>
                      <a:pt x="28" y="8"/>
                    </a:cubicBezTo>
                    <a:cubicBezTo>
                      <a:pt x="27" y="8"/>
                      <a:pt x="25" y="7"/>
                      <a:pt x="23" y="7"/>
                    </a:cubicBezTo>
                    <a:cubicBezTo>
                      <a:pt x="21" y="7"/>
                      <a:pt x="19" y="9"/>
                      <a:pt x="17" y="8"/>
                    </a:cubicBezTo>
                    <a:cubicBezTo>
                      <a:pt x="14" y="8"/>
                      <a:pt x="13" y="3"/>
                      <a:pt x="10" y="2"/>
                    </a:cubicBezTo>
                    <a:cubicBezTo>
                      <a:pt x="7" y="0"/>
                      <a:pt x="4" y="3"/>
                      <a:pt x="3" y="6"/>
                    </a:cubicBezTo>
                    <a:cubicBezTo>
                      <a:pt x="0" y="11"/>
                      <a:pt x="2" y="23"/>
                      <a:pt x="7" y="27"/>
                    </a:cubicBezTo>
                    <a:cubicBezTo>
                      <a:pt x="9" y="28"/>
                      <a:pt x="11" y="25"/>
                      <a:pt x="9" y="2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1" name="Freeform 1021"/>
              <p:cNvSpPr/>
              <p:nvPr/>
            </p:nvSpPr>
            <p:spPr bwMode="auto">
              <a:xfrm>
                <a:off x="6781" y="812"/>
                <a:ext cx="56" cy="91"/>
              </a:xfrm>
              <a:custGeom>
                <a:avLst/>
                <a:gdLst>
                  <a:gd name="T0" fmla="*/ 15 w 21"/>
                  <a:gd name="T1" fmla="*/ 7 h 34"/>
                  <a:gd name="T2" fmla="*/ 1 w 21"/>
                  <a:gd name="T3" fmla="*/ 9 h 34"/>
                  <a:gd name="T4" fmla="*/ 11 w 21"/>
                  <a:gd name="T5" fmla="*/ 21 h 34"/>
                  <a:gd name="T6" fmla="*/ 13 w 21"/>
                  <a:gd name="T7" fmla="*/ 28 h 34"/>
                  <a:gd name="T8" fmla="*/ 2 w 21"/>
                  <a:gd name="T9" fmla="*/ 28 h 34"/>
                  <a:gd name="T10" fmla="*/ 2 w 21"/>
                  <a:gd name="T11" fmla="*/ 31 h 34"/>
                  <a:gd name="T12" fmla="*/ 17 w 21"/>
                  <a:gd name="T13" fmla="*/ 29 h 34"/>
                  <a:gd name="T14" fmla="*/ 13 w 21"/>
                  <a:gd name="T15" fmla="*/ 18 h 34"/>
                  <a:gd name="T16" fmla="*/ 5 w 21"/>
                  <a:gd name="T17" fmla="*/ 8 h 34"/>
                  <a:gd name="T18" fmla="*/ 12 w 21"/>
                  <a:gd name="T19" fmla="*/ 8 h 34"/>
                  <a:gd name="T20" fmla="*/ 15 w 21"/>
                  <a:gd name="T21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" h="34">
                    <a:moveTo>
                      <a:pt x="15" y="7"/>
                    </a:moveTo>
                    <a:cubicBezTo>
                      <a:pt x="14" y="0"/>
                      <a:pt x="1" y="2"/>
                      <a:pt x="1" y="9"/>
                    </a:cubicBezTo>
                    <a:cubicBezTo>
                      <a:pt x="1" y="15"/>
                      <a:pt x="7" y="19"/>
                      <a:pt x="11" y="21"/>
                    </a:cubicBezTo>
                    <a:cubicBezTo>
                      <a:pt x="14" y="23"/>
                      <a:pt x="17" y="26"/>
                      <a:pt x="13" y="28"/>
                    </a:cubicBezTo>
                    <a:cubicBezTo>
                      <a:pt x="10" y="30"/>
                      <a:pt x="5" y="29"/>
                      <a:pt x="2" y="28"/>
                    </a:cubicBezTo>
                    <a:cubicBezTo>
                      <a:pt x="0" y="28"/>
                      <a:pt x="0" y="31"/>
                      <a:pt x="2" y="31"/>
                    </a:cubicBezTo>
                    <a:cubicBezTo>
                      <a:pt x="7" y="32"/>
                      <a:pt x="13" y="34"/>
                      <a:pt x="17" y="29"/>
                    </a:cubicBezTo>
                    <a:cubicBezTo>
                      <a:pt x="21" y="24"/>
                      <a:pt x="16" y="21"/>
                      <a:pt x="13" y="18"/>
                    </a:cubicBezTo>
                    <a:cubicBezTo>
                      <a:pt x="10" y="17"/>
                      <a:pt x="2" y="12"/>
                      <a:pt x="5" y="8"/>
                    </a:cubicBezTo>
                    <a:cubicBezTo>
                      <a:pt x="6" y="6"/>
                      <a:pt x="12" y="5"/>
                      <a:pt x="12" y="8"/>
                    </a:cubicBezTo>
                    <a:cubicBezTo>
                      <a:pt x="13" y="10"/>
                      <a:pt x="16" y="9"/>
                      <a:pt x="15" y="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2" name="Freeform 1022"/>
              <p:cNvSpPr/>
              <p:nvPr/>
            </p:nvSpPr>
            <p:spPr bwMode="auto">
              <a:xfrm>
                <a:off x="6797" y="809"/>
                <a:ext cx="27" cy="99"/>
              </a:xfrm>
              <a:custGeom>
                <a:avLst/>
                <a:gdLst>
                  <a:gd name="T0" fmla="*/ 4 w 10"/>
                  <a:gd name="T1" fmla="*/ 3 h 37"/>
                  <a:gd name="T2" fmla="*/ 0 w 10"/>
                  <a:gd name="T3" fmla="*/ 34 h 37"/>
                  <a:gd name="T4" fmla="*/ 4 w 10"/>
                  <a:gd name="T5" fmla="*/ 34 h 37"/>
                  <a:gd name="T6" fmla="*/ 8 w 10"/>
                  <a:gd name="T7" fmla="*/ 2 h 37"/>
                  <a:gd name="T8" fmla="*/ 4 w 10"/>
                  <a:gd name="T9" fmla="*/ 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7">
                    <a:moveTo>
                      <a:pt x="4" y="3"/>
                    </a:moveTo>
                    <a:cubicBezTo>
                      <a:pt x="7" y="13"/>
                      <a:pt x="2" y="24"/>
                      <a:pt x="0" y="34"/>
                    </a:cubicBezTo>
                    <a:cubicBezTo>
                      <a:pt x="0" y="36"/>
                      <a:pt x="3" y="37"/>
                      <a:pt x="4" y="34"/>
                    </a:cubicBezTo>
                    <a:cubicBezTo>
                      <a:pt x="5" y="24"/>
                      <a:pt x="10" y="13"/>
                      <a:pt x="8" y="2"/>
                    </a:cubicBezTo>
                    <a:cubicBezTo>
                      <a:pt x="7" y="0"/>
                      <a:pt x="4" y="1"/>
                      <a:pt x="4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32" name="Group 1224"/>
            <p:cNvGrpSpPr/>
            <p:nvPr/>
          </p:nvGrpSpPr>
          <p:grpSpPr bwMode="auto">
            <a:xfrm>
              <a:off x="-2120900" y="120650"/>
              <a:ext cx="12979400" cy="5970588"/>
              <a:chOff x="-1336" y="76"/>
              <a:chExt cx="8176" cy="3761"/>
            </a:xfrm>
          </p:grpSpPr>
          <p:sp>
            <p:nvSpPr>
              <p:cNvPr id="1123" name="Freeform 1024"/>
              <p:cNvSpPr/>
              <p:nvPr/>
            </p:nvSpPr>
            <p:spPr bwMode="auto">
              <a:xfrm>
                <a:off x="6797" y="814"/>
                <a:ext cx="43" cy="38"/>
              </a:xfrm>
              <a:custGeom>
                <a:avLst/>
                <a:gdLst>
                  <a:gd name="T0" fmla="*/ 15 w 16"/>
                  <a:gd name="T1" fmla="*/ 11 h 14"/>
                  <a:gd name="T2" fmla="*/ 3 w 16"/>
                  <a:gd name="T3" fmla="*/ 1 h 14"/>
                  <a:gd name="T4" fmla="*/ 2 w 16"/>
                  <a:gd name="T5" fmla="*/ 4 h 14"/>
                  <a:gd name="T6" fmla="*/ 12 w 16"/>
                  <a:gd name="T7" fmla="*/ 13 h 14"/>
                  <a:gd name="T8" fmla="*/ 15 w 16"/>
                  <a:gd name="T9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15" y="11"/>
                    </a:moveTo>
                    <a:cubicBezTo>
                      <a:pt x="11" y="7"/>
                      <a:pt x="8" y="4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6" y="6"/>
                      <a:pt x="9" y="10"/>
                      <a:pt x="12" y="13"/>
                    </a:cubicBezTo>
                    <a:cubicBezTo>
                      <a:pt x="14" y="14"/>
                      <a:pt x="16" y="12"/>
                      <a:pt x="15" y="1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4" name="Freeform 1025"/>
              <p:cNvSpPr/>
              <p:nvPr/>
            </p:nvSpPr>
            <p:spPr bwMode="auto">
              <a:xfrm>
                <a:off x="3293" y="138"/>
                <a:ext cx="158" cy="181"/>
              </a:xfrm>
              <a:custGeom>
                <a:avLst/>
                <a:gdLst>
                  <a:gd name="T0" fmla="*/ 25 w 59"/>
                  <a:gd name="T1" fmla="*/ 2 h 68"/>
                  <a:gd name="T2" fmla="*/ 6 w 59"/>
                  <a:gd name="T3" fmla="*/ 16 h 68"/>
                  <a:gd name="T4" fmla="*/ 0 w 59"/>
                  <a:gd name="T5" fmla="*/ 34 h 68"/>
                  <a:gd name="T6" fmla="*/ 22 w 59"/>
                  <a:gd name="T7" fmla="*/ 62 h 68"/>
                  <a:gd name="T8" fmla="*/ 58 w 59"/>
                  <a:gd name="T9" fmla="*/ 30 h 68"/>
                  <a:gd name="T10" fmla="*/ 47 w 59"/>
                  <a:gd name="T11" fmla="*/ 12 h 68"/>
                  <a:gd name="T12" fmla="*/ 45 w 59"/>
                  <a:gd name="T13" fmla="*/ 15 h 68"/>
                  <a:gd name="T14" fmla="*/ 54 w 59"/>
                  <a:gd name="T15" fmla="*/ 41 h 68"/>
                  <a:gd name="T16" fmla="*/ 33 w 59"/>
                  <a:gd name="T17" fmla="*/ 60 h 68"/>
                  <a:gd name="T18" fmla="*/ 5 w 59"/>
                  <a:gd name="T19" fmla="*/ 41 h 68"/>
                  <a:gd name="T20" fmla="*/ 7 w 59"/>
                  <a:gd name="T21" fmla="*/ 20 h 68"/>
                  <a:gd name="T22" fmla="*/ 26 w 59"/>
                  <a:gd name="T23" fmla="*/ 5 h 68"/>
                  <a:gd name="T24" fmla="*/ 27 w 59"/>
                  <a:gd name="T25" fmla="*/ 4 h 68"/>
                  <a:gd name="T26" fmla="*/ 25 w 59"/>
                  <a:gd name="T27" fmla="*/ 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9" h="68">
                    <a:moveTo>
                      <a:pt x="25" y="2"/>
                    </a:moveTo>
                    <a:cubicBezTo>
                      <a:pt x="19" y="8"/>
                      <a:pt x="12" y="10"/>
                      <a:pt x="6" y="16"/>
                    </a:cubicBezTo>
                    <a:cubicBezTo>
                      <a:pt x="1" y="21"/>
                      <a:pt x="0" y="28"/>
                      <a:pt x="0" y="34"/>
                    </a:cubicBezTo>
                    <a:cubicBezTo>
                      <a:pt x="1" y="47"/>
                      <a:pt x="10" y="59"/>
                      <a:pt x="22" y="62"/>
                    </a:cubicBezTo>
                    <a:cubicBezTo>
                      <a:pt x="41" y="68"/>
                      <a:pt x="59" y="49"/>
                      <a:pt x="58" y="30"/>
                    </a:cubicBezTo>
                    <a:cubicBezTo>
                      <a:pt x="57" y="23"/>
                      <a:pt x="53" y="16"/>
                      <a:pt x="47" y="12"/>
                    </a:cubicBezTo>
                    <a:cubicBezTo>
                      <a:pt x="45" y="11"/>
                      <a:pt x="43" y="14"/>
                      <a:pt x="45" y="15"/>
                    </a:cubicBezTo>
                    <a:cubicBezTo>
                      <a:pt x="54" y="21"/>
                      <a:pt x="57" y="31"/>
                      <a:pt x="54" y="41"/>
                    </a:cubicBezTo>
                    <a:cubicBezTo>
                      <a:pt x="51" y="50"/>
                      <a:pt x="43" y="58"/>
                      <a:pt x="33" y="60"/>
                    </a:cubicBezTo>
                    <a:cubicBezTo>
                      <a:pt x="20" y="62"/>
                      <a:pt x="9" y="52"/>
                      <a:pt x="5" y="41"/>
                    </a:cubicBezTo>
                    <a:cubicBezTo>
                      <a:pt x="2" y="34"/>
                      <a:pt x="3" y="26"/>
                      <a:pt x="7" y="20"/>
                    </a:cubicBezTo>
                    <a:cubicBezTo>
                      <a:pt x="12" y="13"/>
                      <a:pt x="21" y="10"/>
                      <a:pt x="26" y="5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9" y="2"/>
                      <a:pt x="26" y="0"/>
                      <a:pt x="25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5" name="Freeform 1026"/>
              <p:cNvSpPr/>
              <p:nvPr/>
            </p:nvSpPr>
            <p:spPr bwMode="auto">
              <a:xfrm>
                <a:off x="3360" y="151"/>
                <a:ext cx="56" cy="24"/>
              </a:xfrm>
              <a:custGeom>
                <a:avLst/>
                <a:gdLst>
                  <a:gd name="T0" fmla="*/ 2 w 21"/>
                  <a:gd name="T1" fmla="*/ 3 h 9"/>
                  <a:gd name="T2" fmla="*/ 18 w 21"/>
                  <a:gd name="T3" fmla="*/ 9 h 9"/>
                  <a:gd name="T4" fmla="*/ 19 w 21"/>
                  <a:gd name="T5" fmla="*/ 6 h 9"/>
                  <a:gd name="T6" fmla="*/ 4 w 21"/>
                  <a:gd name="T7" fmla="*/ 0 h 9"/>
                  <a:gd name="T8" fmla="*/ 2 w 21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9">
                    <a:moveTo>
                      <a:pt x="2" y="3"/>
                    </a:moveTo>
                    <a:cubicBezTo>
                      <a:pt x="8" y="5"/>
                      <a:pt x="13" y="7"/>
                      <a:pt x="18" y="9"/>
                    </a:cubicBezTo>
                    <a:cubicBezTo>
                      <a:pt x="20" y="9"/>
                      <a:pt x="21" y="6"/>
                      <a:pt x="19" y="6"/>
                    </a:cubicBezTo>
                    <a:cubicBezTo>
                      <a:pt x="14" y="4"/>
                      <a:pt x="9" y="2"/>
                      <a:pt x="4" y="0"/>
                    </a:cubicBezTo>
                    <a:cubicBezTo>
                      <a:pt x="2" y="0"/>
                      <a:pt x="0" y="3"/>
                      <a:pt x="2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6" name="Freeform 1027"/>
              <p:cNvSpPr/>
              <p:nvPr/>
            </p:nvSpPr>
            <p:spPr bwMode="auto">
              <a:xfrm>
                <a:off x="3360" y="143"/>
                <a:ext cx="53" cy="24"/>
              </a:xfrm>
              <a:custGeom>
                <a:avLst/>
                <a:gdLst>
                  <a:gd name="T0" fmla="*/ 2 w 20"/>
                  <a:gd name="T1" fmla="*/ 3 h 9"/>
                  <a:gd name="T2" fmla="*/ 17 w 20"/>
                  <a:gd name="T3" fmla="*/ 9 h 9"/>
                  <a:gd name="T4" fmla="*/ 18 w 20"/>
                  <a:gd name="T5" fmla="*/ 6 h 9"/>
                  <a:gd name="T6" fmla="*/ 3 w 20"/>
                  <a:gd name="T7" fmla="*/ 0 h 9"/>
                  <a:gd name="T8" fmla="*/ 2 w 20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9">
                    <a:moveTo>
                      <a:pt x="2" y="3"/>
                    </a:moveTo>
                    <a:cubicBezTo>
                      <a:pt x="7" y="5"/>
                      <a:pt x="12" y="7"/>
                      <a:pt x="17" y="9"/>
                    </a:cubicBezTo>
                    <a:cubicBezTo>
                      <a:pt x="19" y="9"/>
                      <a:pt x="20" y="6"/>
                      <a:pt x="18" y="6"/>
                    </a:cubicBezTo>
                    <a:cubicBezTo>
                      <a:pt x="13" y="4"/>
                      <a:pt x="8" y="2"/>
                      <a:pt x="3" y="0"/>
                    </a:cubicBezTo>
                    <a:cubicBezTo>
                      <a:pt x="2" y="0"/>
                      <a:pt x="0" y="3"/>
                      <a:pt x="2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7" name="Freeform 1028"/>
              <p:cNvSpPr/>
              <p:nvPr/>
            </p:nvSpPr>
            <p:spPr bwMode="auto">
              <a:xfrm>
                <a:off x="3347" y="76"/>
                <a:ext cx="96" cy="88"/>
              </a:xfrm>
              <a:custGeom>
                <a:avLst/>
                <a:gdLst>
                  <a:gd name="T0" fmla="*/ 9 w 36"/>
                  <a:gd name="T1" fmla="*/ 23 h 33"/>
                  <a:gd name="T2" fmla="*/ 6 w 36"/>
                  <a:gd name="T3" fmla="*/ 6 h 33"/>
                  <a:gd name="T4" fmla="*/ 9 w 36"/>
                  <a:gd name="T5" fmla="*/ 5 h 33"/>
                  <a:gd name="T6" fmla="*/ 11 w 36"/>
                  <a:gd name="T7" fmla="*/ 7 h 33"/>
                  <a:gd name="T8" fmla="*/ 18 w 36"/>
                  <a:gd name="T9" fmla="*/ 11 h 33"/>
                  <a:gd name="T10" fmla="*/ 26 w 36"/>
                  <a:gd name="T11" fmla="*/ 10 h 33"/>
                  <a:gd name="T12" fmla="*/ 32 w 36"/>
                  <a:gd name="T13" fmla="*/ 16 h 33"/>
                  <a:gd name="T14" fmla="*/ 28 w 36"/>
                  <a:gd name="T15" fmla="*/ 23 h 33"/>
                  <a:gd name="T16" fmla="*/ 22 w 36"/>
                  <a:gd name="T17" fmla="*/ 30 h 33"/>
                  <a:gd name="T18" fmla="*/ 25 w 36"/>
                  <a:gd name="T19" fmla="*/ 32 h 33"/>
                  <a:gd name="T20" fmla="*/ 32 w 36"/>
                  <a:gd name="T21" fmla="*/ 23 h 33"/>
                  <a:gd name="T22" fmla="*/ 36 w 36"/>
                  <a:gd name="T23" fmla="*/ 15 h 33"/>
                  <a:gd name="T24" fmla="*/ 28 w 36"/>
                  <a:gd name="T25" fmla="*/ 8 h 33"/>
                  <a:gd name="T26" fmla="*/ 23 w 36"/>
                  <a:gd name="T27" fmla="*/ 6 h 33"/>
                  <a:gd name="T28" fmla="*/ 17 w 36"/>
                  <a:gd name="T29" fmla="*/ 8 h 33"/>
                  <a:gd name="T30" fmla="*/ 10 w 36"/>
                  <a:gd name="T31" fmla="*/ 1 h 33"/>
                  <a:gd name="T32" fmla="*/ 3 w 36"/>
                  <a:gd name="T33" fmla="*/ 5 h 33"/>
                  <a:gd name="T34" fmla="*/ 8 w 36"/>
                  <a:gd name="T35" fmla="*/ 26 h 33"/>
                  <a:gd name="T36" fmla="*/ 9 w 36"/>
                  <a:gd name="T37" fmla="*/ 2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6" h="33">
                    <a:moveTo>
                      <a:pt x="9" y="23"/>
                    </a:moveTo>
                    <a:cubicBezTo>
                      <a:pt x="5" y="20"/>
                      <a:pt x="3" y="10"/>
                      <a:pt x="6" y="6"/>
                    </a:cubicBezTo>
                    <a:cubicBezTo>
                      <a:pt x="7" y="5"/>
                      <a:pt x="8" y="3"/>
                      <a:pt x="9" y="5"/>
                    </a:cubicBezTo>
                    <a:cubicBezTo>
                      <a:pt x="10" y="5"/>
                      <a:pt x="11" y="6"/>
                      <a:pt x="11" y="7"/>
                    </a:cubicBezTo>
                    <a:cubicBezTo>
                      <a:pt x="13" y="9"/>
                      <a:pt x="15" y="11"/>
                      <a:pt x="18" y="11"/>
                    </a:cubicBezTo>
                    <a:cubicBezTo>
                      <a:pt x="21" y="11"/>
                      <a:pt x="23" y="9"/>
                      <a:pt x="26" y="10"/>
                    </a:cubicBezTo>
                    <a:cubicBezTo>
                      <a:pt x="28" y="11"/>
                      <a:pt x="33" y="13"/>
                      <a:pt x="32" y="16"/>
                    </a:cubicBezTo>
                    <a:cubicBezTo>
                      <a:pt x="32" y="19"/>
                      <a:pt x="30" y="21"/>
                      <a:pt x="28" y="23"/>
                    </a:cubicBezTo>
                    <a:cubicBezTo>
                      <a:pt x="26" y="26"/>
                      <a:pt x="24" y="28"/>
                      <a:pt x="22" y="30"/>
                    </a:cubicBezTo>
                    <a:cubicBezTo>
                      <a:pt x="21" y="31"/>
                      <a:pt x="24" y="33"/>
                      <a:pt x="25" y="32"/>
                    </a:cubicBezTo>
                    <a:cubicBezTo>
                      <a:pt x="27" y="29"/>
                      <a:pt x="30" y="26"/>
                      <a:pt x="32" y="23"/>
                    </a:cubicBezTo>
                    <a:cubicBezTo>
                      <a:pt x="34" y="21"/>
                      <a:pt x="36" y="18"/>
                      <a:pt x="36" y="15"/>
                    </a:cubicBezTo>
                    <a:cubicBezTo>
                      <a:pt x="35" y="11"/>
                      <a:pt x="31" y="9"/>
                      <a:pt x="28" y="8"/>
                    </a:cubicBezTo>
                    <a:cubicBezTo>
                      <a:pt x="27" y="7"/>
                      <a:pt x="25" y="6"/>
                      <a:pt x="23" y="6"/>
                    </a:cubicBezTo>
                    <a:cubicBezTo>
                      <a:pt x="21" y="7"/>
                      <a:pt x="19" y="8"/>
                      <a:pt x="17" y="8"/>
                    </a:cubicBezTo>
                    <a:cubicBezTo>
                      <a:pt x="14" y="8"/>
                      <a:pt x="13" y="3"/>
                      <a:pt x="10" y="1"/>
                    </a:cubicBezTo>
                    <a:cubicBezTo>
                      <a:pt x="7" y="0"/>
                      <a:pt x="4" y="3"/>
                      <a:pt x="3" y="5"/>
                    </a:cubicBezTo>
                    <a:cubicBezTo>
                      <a:pt x="0" y="11"/>
                      <a:pt x="2" y="22"/>
                      <a:pt x="8" y="26"/>
                    </a:cubicBezTo>
                    <a:cubicBezTo>
                      <a:pt x="9" y="27"/>
                      <a:pt x="11" y="25"/>
                      <a:pt x="9" y="2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8" name="Freeform 1029"/>
              <p:cNvSpPr/>
              <p:nvPr/>
            </p:nvSpPr>
            <p:spPr bwMode="auto">
              <a:xfrm>
                <a:off x="3347" y="180"/>
                <a:ext cx="56" cy="91"/>
              </a:xfrm>
              <a:custGeom>
                <a:avLst/>
                <a:gdLst>
                  <a:gd name="T0" fmla="*/ 15 w 21"/>
                  <a:gd name="T1" fmla="*/ 8 h 34"/>
                  <a:gd name="T2" fmla="*/ 1 w 21"/>
                  <a:gd name="T3" fmla="*/ 10 h 34"/>
                  <a:gd name="T4" fmla="*/ 11 w 21"/>
                  <a:gd name="T5" fmla="*/ 22 h 34"/>
                  <a:gd name="T6" fmla="*/ 13 w 21"/>
                  <a:gd name="T7" fmla="*/ 29 h 34"/>
                  <a:gd name="T8" fmla="*/ 2 w 21"/>
                  <a:gd name="T9" fmla="*/ 29 h 34"/>
                  <a:gd name="T10" fmla="*/ 2 w 21"/>
                  <a:gd name="T11" fmla="*/ 32 h 34"/>
                  <a:gd name="T12" fmla="*/ 17 w 21"/>
                  <a:gd name="T13" fmla="*/ 29 h 34"/>
                  <a:gd name="T14" fmla="*/ 13 w 21"/>
                  <a:gd name="T15" fmla="*/ 19 h 34"/>
                  <a:gd name="T16" fmla="*/ 5 w 21"/>
                  <a:gd name="T17" fmla="*/ 8 h 34"/>
                  <a:gd name="T18" fmla="*/ 12 w 21"/>
                  <a:gd name="T19" fmla="*/ 8 h 34"/>
                  <a:gd name="T20" fmla="*/ 15 w 21"/>
                  <a:gd name="T21" fmla="*/ 8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" h="34">
                    <a:moveTo>
                      <a:pt x="15" y="8"/>
                    </a:moveTo>
                    <a:cubicBezTo>
                      <a:pt x="14" y="0"/>
                      <a:pt x="1" y="2"/>
                      <a:pt x="1" y="10"/>
                    </a:cubicBezTo>
                    <a:cubicBezTo>
                      <a:pt x="1" y="15"/>
                      <a:pt x="7" y="19"/>
                      <a:pt x="11" y="22"/>
                    </a:cubicBezTo>
                    <a:cubicBezTo>
                      <a:pt x="14" y="23"/>
                      <a:pt x="17" y="26"/>
                      <a:pt x="13" y="29"/>
                    </a:cubicBezTo>
                    <a:cubicBezTo>
                      <a:pt x="10" y="30"/>
                      <a:pt x="5" y="29"/>
                      <a:pt x="2" y="29"/>
                    </a:cubicBezTo>
                    <a:cubicBezTo>
                      <a:pt x="0" y="28"/>
                      <a:pt x="0" y="31"/>
                      <a:pt x="2" y="32"/>
                    </a:cubicBezTo>
                    <a:cubicBezTo>
                      <a:pt x="7" y="33"/>
                      <a:pt x="13" y="34"/>
                      <a:pt x="17" y="29"/>
                    </a:cubicBezTo>
                    <a:cubicBezTo>
                      <a:pt x="21" y="25"/>
                      <a:pt x="16" y="21"/>
                      <a:pt x="13" y="19"/>
                    </a:cubicBezTo>
                    <a:cubicBezTo>
                      <a:pt x="10" y="17"/>
                      <a:pt x="2" y="12"/>
                      <a:pt x="5" y="8"/>
                    </a:cubicBezTo>
                    <a:cubicBezTo>
                      <a:pt x="6" y="6"/>
                      <a:pt x="12" y="5"/>
                      <a:pt x="12" y="8"/>
                    </a:cubicBezTo>
                    <a:cubicBezTo>
                      <a:pt x="13" y="10"/>
                      <a:pt x="16" y="10"/>
                      <a:pt x="15" y="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9" name="Freeform 1030"/>
              <p:cNvSpPr/>
              <p:nvPr/>
            </p:nvSpPr>
            <p:spPr bwMode="auto">
              <a:xfrm>
                <a:off x="3363" y="180"/>
                <a:ext cx="26" cy="97"/>
              </a:xfrm>
              <a:custGeom>
                <a:avLst/>
                <a:gdLst>
                  <a:gd name="T0" fmla="*/ 4 w 10"/>
                  <a:gd name="T1" fmla="*/ 2 h 36"/>
                  <a:gd name="T2" fmla="*/ 1 w 10"/>
                  <a:gd name="T3" fmla="*/ 33 h 36"/>
                  <a:gd name="T4" fmla="*/ 4 w 10"/>
                  <a:gd name="T5" fmla="*/ 34 h 36"/>
                  <a:gd name="T6" fmla="*/ 8 w 10"/>
                  <a:gd name="T7" fmla="*/ 2 h 36"/>
                  <a:gd name="T8" fmla="*/ 4 w 10"/>
                  <a:gd name="T9" fmla="*/ 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6">
                    <a:moveTo>
                      <a:pt x="4" y="2"/>
                    </a:moveTo>
                    <a:cubicBezTo>
                      <a:pt x="7" y="13"/>
                      <a:pt x="2" y="23"/>
                      <a:pt x="1" y="33"/>
                    </a:cubicBezTo>
                    <a:cubicBezTo>
                      <a:pt x="0" y="35"/>
                      <a:pt x="3" y="36"/>
                      <a:pt x="4" y="34"/>
                    </a:cubicBezTo>
                    <a:cubicBezTo>
                      <a:pt x="5" y="23"/>
                      <a:pt x="10" y="13"/>
                      <a:pt x="8" y="2"/>
                    </a:cubicBezTo>
                    <a:cubicBezTo>
                      <a:pt x="7" y="0"/>
                      <a:pt x="4" y="0"/>
                      <a:pt x="4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0" name="Freeform 1031"/>
              <p:cNvSpPr/>
              <p:nvPr/>
            </p:nvSpPr>
            <p:spPr bwMode="auto">
              <a:xfrm>
                <a:off x="3363" y="186"/>
                <a:ext cx="42" cy="37"/>
              </a:xfrm>
              <a:custGeom>
                <a:avLst/>
                <a:gdLst>
                  <a:gd name="T0" fmla="*/ 15 w 16"/>
                  <a:gd name="T1" fmla="*/ 10 h 14"/>
                  <a:gd name="T2" fmla="*/ 3 w 16"/>
                  <a:gd name="T3" fmla="*/ 1 h 14"/>
                  <a:gd name="T4" fmla="*/ 2 w 16"/>
                  <a:gd name="T5" fmla="*/ 4 h 14"/>
                  <a:gd name="T6" fmla="*/ 12 w 16"/>
                  <a:gd name="T7" fmla="*/ 12 h 14"/>
                  <a:gd name="T8" fmla="*/ 15 w 16"/>
                  <a:gd name="T9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15" y="10"/>
                    </a:moveTo>
                    <a:cubicBezTo>
                      <a:pt x="11" y="7"/>
                      <a:pt x="8" y="3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6" y="6"/>
                      <a:pt x="9" y="9"/>
                      <a:pt x="12" y="12"/>
                    </a:cubicBezTo>
                    <a:cubicBezTo>
                      <a:pt x="14" y="14"/>
                      <a:pt x="16" y="12"/>
                      <a:pt x="15" y="1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1" name="Freeform 1032"/>
              <p:cNvSpPr/>
              <p:nvPr/>
            </p:nvSpPr>
            <p:spPr bwMode="auto">
              <a:xfrm>
                <a:off x="1880" y="1748"/>
                <a:ext cx="160" cy="179"/>
              </a:xfrm>
              <a:custGeom>
                <a:avLst/>
                <a:gdLst>
                  <a:gd name="T0" fmla="*/ 25 w 60"/>
                  <a:gd name="T1" fmla="*/ 1 h 67"/>
                  <a:gd name="T2" fmla="*/ 6 w 60"/>
                  <a:gd name="T3" fmla="*/ 16 h 67"/>
                  <a:gd name="T4" fmla="*/ 0 w 60"/>
                  <a:gd name="T5" fmla="*/ 34 h 67"/>
                  <a:gd name="T6" fmla="*/ 23 w 60"/>
                  <a:gd name="T7" fmla="*/ 62 h 67"/>
                  <a:gd name="T8" fmla="*/ 58 w 60"/>
                  <a:gd name="T9" fmla="*/ 30 h 67"/>
                  <a:gd name="T10" fmla="*/ 47 w 60"/>
                  <a:gd name="T11" fmla="*/ 12 h 67"/>
                  <a:gd name="T12" fmla="*/ 45 w 60"/>
                  <a:gd name="T13" fmla="*/ 15 h 67"/>
                  <a:gd name="T14" fmla="*/ 54 w 60"/>
                  <a:gd name="T15" fmla="*/ 41 h 67"/>
                  <a:gd name="T16" fmla="*/ 33 w 60"/>
                  <a:gd name="T17" fmla="*/ 59 h 67"/>
                  <a:gd name="T18" fmla="*/ 5 w 60"/>
                  <a:gd name="T19" fmla="*/ 40 h 67"/>
                  <a:gd name="T20" fmla="*/ 7 w 60"/>
                  <a:gd name="T21" fmla="*/ 19 h 67"/>
                  <a:gd name="T22" fmla="*/ 27 w 60"/>
                  <a:gd name="T23" fmla="*/ 4 h 67"/>
                  <a:gd name="T24" fmla="*/ 28 w 60"/>
                  <a:gd name="T25" fmla="*/ 3 h 67"/>
                  <a:gd name="T26" fmla="*/ 25 w 60"/>
                  <a:gd name="T27" fmla="*/ 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0" h="67">
                    <a:moveTo>
                      <a:pt x="25" y="1"/>
                    </a:moveTo>
                    <a:cubicBezTo>
                      <a:pt x="20" y="7"/>
                      <a:pt x="12" y="10"/>
                      <a:pt x="6" y="16"/>
                    </a:cubicBezTo>
                    <a:cubicBezTo>
                      <a:pt x="1" y="21"/>
                      <a:pt x="0" y="27"/>
                      <a:pt x="0" y="34"/>
                    </a:cubicBezTo>
                    <a:cubicBezTo>
                      <a:pt x="1" y="46"/>
                      <a:pt x="10" y="59"/>
                      <a:pt x="23" y="62"/>
                    </a:cubicBezTo>
                    <a:cubicBezTo>
                      <a:pt x="42" y="67"/>
                      <a:pt x="60" y="48"/>
                      <a:pt x="58" y="30"/>
                    </a:cubicBezTo>
                    <a:cubicBezTo>
                      <a:pt x="57" y="22"/>
                      <a:pt x="53" y="16"/>
                      <a:pt x="47" y="12"/>
                    </a:cubicBezTo>
                    <a:cubicBezTo>
                      <a:pt x="45" y="11"/>
                      <a:pt x="43" y="13"/>
                      <a:pt x="45" y="15"/>
                    </a:cubicBezTo>
                    <a:cubicBezTo>
                      <a:pt x="54" y="21"/>
                      <a:pt x="57" y="30"/>
                      <a:pt x="54" y="41"/>
                    </a:cubicBezTo>
                    <a:cubicBezTo>
                      <a:pt x="51" y="50"/>
                      <a:pt x="43" y="57"/>
                      <a:pt x="33" y="59"/>
                    </a:cubicBezTo>
                    <a:cubicBezTo>
                      <a:pt x="20" y="62"/>
                      <a:pt x="9" y="52"/>
                      <a:pt x="5" y="40"/>
                    </a:cubicBezTo>
                    <a:cubicBezTo>
                      <a:pt x="2" y="33"/>
                      <a:pt x="3" y="25"/>
                      <a:pt x="7" y="19"/>
                    </a:cubicBezTo>
                    <a:cubicBezTo>
                      <a:pt x="12" y="13"/>
                      <a:pt x="21" y="10"/>
                      <a:pt x="27" y="4"/>
                    </a:cubicBezTo>
                    <a:cubicBezTo>
                      <a:pt x="27" y="4"/>
                      <a:pt x="27" y="4"/>
                      <a:pt x="28" y="3"/>
                    </a:cubicBezTo>
                    <a:cubicBezTo>
                      <a:pt x="29" y="2"/>
                      <a:pt x="26" y="0"/>
                      <a:pt x="25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2" name="Freeform 1033"/>
              <p:cNvSpPr/>
              <p:nvPr/>
            </p:nvSpPr>
            <p:spPr bwMode="auto">
              <a:xfrm>
                <a:off x="1947" y="1759"/>
                <a:ext cx="56" cy="26"/>
              </a:xfrm>
              <a:custGeom>
                <a:avLst/>
                <a:gdLst>
                  <a:gd name="T0" fmla="*/ 2 w 21"/>
                  <a:gd name="T1" fmla="*/ 4 h 10"/>
                  <a:gd name="T2" fmla="*/ 18 w 21"/>
                  <a:gd name="T3" fmla="*/ 9 h 10"/>
                  <a:gd name="T4" fmla="*/ 19 w 21"/>
                  <a:gd name="T5" fmla="*/ 6 h 10"/>
                  <a:gd name="T6" fmla="*/ 4 w 21"/>
                  <a:gd name="T7" fmla="*/ 1 h 10"/>
                  <a:gd name="T8" fmla="*/ 2 w 21"/>
                  <a:gd name="T9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0">
                    <a:moveTo>
                      <a:pt x="2" y="4"/>
                    </a:moveTo>
                    <a:cubicBezTo>
                      <a:pt x="8" y="5"/>
                      <a:pt x="13" y="8"/>
                      <a:pt x="18" y="9"/>
                    </a:cubicBezTo>
                    <a:cubicBezTo>
                      <a:pt x="20" y="10"/>
                      <a:pt x="21" y="7"/>
                      <a:pt x="19" y="6"/>
                    </a:cubicBezTo>
                    <a:cubicBezTo>
                      <a:pt x="14" y="5"/>
                      <a:pt x="9" y="2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3" name="Freeform 1034"/>
              <p:cNvSpPr/>
              <p:nvPr/>
            </p:nvSpPr>
            <p:spPr bwMode="auto">
              <a:xfrm>
                <a:off x="1947" y="1753"/>
                <a:ext cx="53" cy="24"/>
              </a:xfrm>
              <a:custGeom>
                <a:avLst/>
                <a:gdLst>
                  <a:gd name="T0" fmla="*/ 2 w 20"/>
                  <a:gd name="T1" fmla="*/ 3 h 9"/>
                  <a:gd name="T2" fmla="*/ 17 w 20"/>
                  <a:gd name="T3" fmla="*/ 8 h 9"/>
                  <a:gd name="T4" fmla="*/ 18 w 20"/>
                  <a:gd name="T5" fmla="*/ 5 h 9"/>
                  <a:gd name="T6" fmla="*/ 4 w 20"/>
                  <a:gd name="T7" fmla="*/ 0 h 9"/>
                  <a:gd name="T8" fmla="*/ 2 w 20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9">
                    <a:moveTo>
                      <a:pt x="2" y="3"/>
                    </a:moveTo>
                    <a:cubicBezTo>
                      <a:pt x="7" y="5"/>
                      <a:pt x="12" y="7"/>
                      <a:pt x="17" y="8"/>
                    </a:cubicBezTo>
                    <a:cubicBezTo>
                      <a:pt x="19" y="9"/>
                      <a:pt x="20" y="6"/>
                      <a:pt x="18" y="5"/>
                    </a:cubicBezTo>
                    <a:cubicBezTo>
                      <a:pt x="13" y="4"/>
                      <a:pt x="8" y="2"/>
                      <a:pt x="4" y="0"/>
                    </a:cubicBezTo>
                    <a:cubicBezTo>
                      <a:pt x="2" y="0"/>
                      <a:pt x="0" y="3"/>
                      <a:pt x="2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4" name="Freeform 1035"/>
              <p:cNvSpPr/>
              <p:nvPr/>
            </p:nvSpPr>
            <p:spPr bwMode="auto">
              <a:xfrm>
                <a:off x="1933" y="1684"/>
                <a:ext cx="96" cy="91"/>
              </a:xfrm>
              <a:custGeom>
                <a:avLst/>
                <a:gdLst>
                  <a:gd name="T0" fmla="*/ 10 w 36"/>
                  <a:gd name="T1" fmla="*/ 24 h 34"/>
                  <a:gd name="T2" fmla="*/ 6 w 36"/>
                  <a:gd name="T3" fmla="*/ 7 h 34"/>
                  <a:gd name="T4" fmla="*/ 9 w 36"/>
                  <a:gd name="T5" fmla="*/ 5 h 34"/>
                  <a:gd name="T6" fmla="*/ 11 w 36"/>
                  <a:gd name="T7" fmla="*/ 8 h 34"/>
                  <a:gd name="T8" fmla="*/ 18 w 36"/>
                  <a:gd name="T9" fmla="*/ 12 h 34"/>
                  <a:gd name="T10" fmla="*/ 26 w 36"/>
                  <a:gd name="T11" fmla="*/ 11 h 34"/>
                  <a:gd name="T12" fmla="*/ 33 w 36"/>
                  <a:gd name="T13" fmla="*/ 17 h 34"/>
                  <a:gd name="T14" fmla="*/ 28 w 36"/>
                  <a:gd name="T15" fmla="*/ 24 h 34"/>
                  <a:gd name="T16" fmla="*/ 23 w 36"/>
                  <a:gd name="T17" fmla="*/ 30 h 34"/>
                  <a:gd name="T18" fmla="*/ 25 w 36"/>
                  <a:gd name="T19" fmla="*/ 32 h 34"/>
                  <a:gd name="T20" fmla="*/ 32 w 36"/>
                  <a:gd name="T21" fmla="*/ 24 h 34"/>
                  <a:gd name="T22" fmla="*/ 36 w 36"/>
                  <a:gd name="T23" fmla="*/ 15 h 34"/>
                  <a:gd name="T24" fmla="*/ 28 w 36"/>
                  <a:gd name="T25" fmla="*/ 8 h 34"/>
                  <a:gd name="T26" fmla="*/ 23 w 36"/>
                  <a:gd name="T27" fmla="*/ 7 h 34"/>
                  <a:gd name="T28" fmla="*/ 18 w 36"/>
                  <a:gd name="T29" fmla="*/ 8 h 34"/>
                  <a:gd name="T30" fmla="*/ 10 w 36"/>
                  <a:gd name="T31" fmla="*/ 2 h 34"/>
                  <a:gd name="T32" fmla="*/ 3 w 36"/>
                  <a:gd name="T33" fmla="*/ 6 h 34"/>
                  <a:gd name="T34" fmla="*/ 8 w 36"/>
                  <a:gd name="T35" fmla="*/ 27 h 34"/>
                  <a:gd name="T36" fmla="*/ 10 w 36"/>
                  <a:gd name="T37" fmla="*/ 2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6" h="34">
                    <a:moveTo>
                      <a:pt x="10" y="24"/>
                    </a:moveTo>
                    <a:cubicBezTo>
                      <a:pt x="5" y="21"/>
                      <a:pt x="3" y="11"/>
                      <a:pt x="6" y="7"/>
                    </a:cubicBezTo>
                    <a:cubicBezTo>
                      <a:pt x="7" y="6"/>
                      <a:pt x="8" y="4"/>
                      <a:pt x="9" y="5"/>
                    </a:cubicBezTo>
                    <a:cubicBezTo>
                      <a:pt x="10" y="6"/>
                      <a:pt x="11" y="7"/>
                      <a:pt x="11" y="8"/>
                    </a:cubicBezTo>
                    <a:cubicBezTo>
                      <a:pt x="13" y="10"/>
                      <a:pt x="15" y="12"/>
                      <a:pt x="18" y="12"/>
                    </a:cubicBezTo>
                    <a:cubicBezTo>
                      <a:pt x="21" y="12"/>
                      <a:pt x="23" y="9"/>
                      <a:pt x="26" y="11"/>
                    </a:cubicBezTo>
                    <a:cubicBezTo>
                      <a:pt x="28" y="12"/>
                      <a:pt x="33" y="14"/>
                      <a:pt x="33" y="17"/>
                    </a:cubicBezTo>
                    <a:cubicBezTo>
                      <a:pt x="32" y="19"/>
                      <a:pt x="30" y="22"/>
                      <a:pt x="28" y="24"/>
                    </a:cubicBezTo>
                    <a:cubicBezTo>
                      <a:pt x="26" y="26"/>
                      <a:pt x="24" y="28"/>
                      <a:pt x="23" y="30"/>
                    </a:cubicBezTo>
                    <a:cubicBezTo>
                      <a:pt x="21" y="32"/>
                      <a:pt x="24" y="34"/>
                      <a:pt x="25" y="32"/>
                    </a:cubicBezTo>
                    <a:cubicBezTo>
                      <a:pt x="27" y="30"/>
                      <a:pt x="30" y="27"/>
                      <a:pt x="32" y="24"/>
                    </a:cubicBezTo>
                    <a:cubicBezTo>
                      <a:pt x="34" y="22"/>
                      <a:pt x="36" y="18"/>
                      <a:pt x="36" y="15"/>
                    </a:cubicBezTo>
                    <a:cubicBezTo>
                      <a:pt x="35" y="12"/>
                      <a:pt x="31" y="10"/>
                      <a:pt x="28" y="8"/>
                    </a:cubicBezTo>
                    <a:cubicBezTo>
                      <a:pt x="27" y="8"/>
                      <a:pt x="25" y="7"/>
                      <a:pt x="23" y="7"/>
                    </a:cubicBezTo>
                    <a:cubicBezTo>
                      <a:pt x="21" y="7"/>
                      <a:pt x="20" y="9"/>
                      <a:pt x="18" y="8"/>
                    </a:cubicBezTo>
                    <a:cubicBezTo>
                      <a:pt x="14" y="8"/>
                      <a:pt x="13" y="3"/>
                      <a:pt x="10" y="2"/>
                    </a:cubicBezTo>
                    <a:cubicBezTo>
                      <a:pt x="7" y="0"/>
                      <a:pt x="4" y="3"/>
                      <a:pt x="3" y="6"/>
                    </a:cubicBezTo>
                    <a:cubicBezTo>
                      <a:pt x="0" y="11"/>
                      <a:pt x="2" y="23"/>
                      <a:pt x="8" y="27"/>
                    </a:cubicBezTo>
                    <a:cubicBezTo>
                      <a:pt x="9" y="28"/>
                      <a:pt x="11" y="25"/>
                      <a:pt x="10" y="2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5" name="Freeform 1036"/>
              <p:cNvSpPr/>
              <p:nvPr/>
            </p:nvSpPr>
            <p:spPr bwMode="auto">
              <a:xfrm>
                <a:off x="1933" y="1791"/>
                <a:ext cx="56" cy="91"/>
              </a:xfrm>
              <a:custGeom>
                <a:avLst/>
                <a:gdLst>
                  <a:gd name="T0" fmla="*/ 16 w 21"/>
                  <a:gd name="T1" fmla="*/ 7 h 34"/>
                  <a:gd name="T2" fmla="*/ 1 w 21"/>
                  <a:gd name="T3" fmla="*/ 9 h 34"/>
                  <a:gd name="T4" fmla="*/ 12 w 21"/>
                  <a:gd name="T5" fmla="*/ 21 h 34"/>
                  <a:gd name="T6" fmla="*/ 13 w 21"/>
                  <a:gd name="T7" fmla="*/ 28 h 34"/>
                  <a:gd name="T8" fmla="*/ 2 w 21"/>
                  <a:gd name="T9" fmla="*/ 28 h 34"/>
                  <a:gd name="T10" fmla="*/ 2 w 21"/>
                  <a:gd name="T11" fmla="*/ 31 h 34"/>
                  <a:gd name="T12" fmla="*/ 17 w 21"/>
                  <a:gd name="T13" fmla="*/ 29 h 34"/>
                  <a:gd name="T14" fmla="*/ 13 w 21"/>
                  <a:gd name="T15" fmla="*/ 18 h 34"/>
                  <a:gd name="T16" fmla="*/ 5 w 21"/>
                  <a:gd name="T17" fmla="*/ 8 h 34"/>
                  <a:gd name="T18" fmla="*/ 12 w 21"/>
                  <a:gd name="T19" fmla="*/ 8 h 34"/>
                  <a:gd name="T20" fmla="*/ 16 w 21"/>
                  <a:gd name="T21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" h="34">
                    <a:moveTo>
                      <a:pt x="16" y="7"/>
                    </a:moveTo>
                    <a:cubicBezTo>
                      <a:pt x="14" y="0"/>
                      <a:pt x="1" y="2"/>
                      <a:pt x="1" y="9"/>
                    </a:cubicBezTo>
                    <a:cubicBezTo>
                      <a:pt x="2" y="15"/>
                      <a:pt x="7" y="19"/>
                      <a:pt x="12" y="21"/>
                    </a:cubicBezTo>
                    <a:cubicBezTo>
                      <a:pt x="14" y="23"/>
                      <a:pt x="17" y="26"/>
                      <a:pt x="13" y="28"/>
                    </a:cubicBezTo>
                    <a:cubicBezTo>
                      <a:pt x="10" y="30"/>
                      <a:pt x="6" y="29"/>
                      <a:pt x="2" y="28"/>
                    </a:cubicBezTo>
                    <a:cubicBezTo>
                      <a:pt x="0" y="28"/>
                      <a:pt x="0" y="31"/>
                      <a:pt x="2" y="31"/>
                    </a:cubicBezTo>
                    <a:cubicBezTo>
                      <a:pt x="7" y="32"/>
                      <a:pt x="14" y="34"/>
                      <a:pt x="17" y="29"/>
                    </a:cubicBezTo>
                    <a:cubicBezTo>
                      <a:pt x="21" y="24"/>
                      <a:pt x="17" y="21"/>
                      <a:pt x="13" y="18"/>
                    </a:cubicBezTo>
                    <a:cubicBezTo>
                      <a:pt x="10" y="17"/>
                      <a:pt x="2" y="12"/>
                      <a:pt x="5" y="8"/>
                    </a:cubicBezTo>
                    <a:cubicBezTo>
                      <a:pt x="6" y="6"/>
                      <a:pt x="12" y="5"/>
                      <a:pt x="12" y="8"/>
                    </a:cubicBezTo>
                    <a:cubicBezTo>
                      <a:pt x="13" y="10"/>
                      <a:pt x="16" y="9"/>
                      <a:pt x="16" y="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6" name="Freeform 1037"/>
              <p:cNvSpPr/>
              <p:nvPr/>
            </p:nvSpPr>
            <p:spPr bwMode="auto">
              <a:xfrm>
                <a:off x="1949" y="1788"/>
                <a:ext cx="27" cy="99"/>
              </a:xfrm>
              <a:custGeom>
                <a:avLst/>
                <a:gdLst>
                  <a:gd name="T0" fmla="*/ 5 w 10"/>
                  <a:gd name="T1" fmla="*/ 3 h 37"/>
                  <a:gd name="T2" fmla="*/ 1 w 10"/>
                  <a:gd name="T3" fmla="*/ 34 h 37"/>
                  <a:gd name="T4" fmla="*/ 4 w 10"/>
                  <a:gd name="T5" fmla="*/ 34 h 37"/>
                  <a:gd name="T6" fmla="*/ 8 w 10"/>
                  <a:gd name="T7" fmla="*/ 2 h 37"/>
                  <a:gd name="T8" fmla="*/ 5 w 10"/>
                  <a:gd name="T9" fmla="*/ 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7">
                    <a:moveTo>
                      <a:pt x="5" y="3"/>
                    </a:moveTo>
                    <a:cubicBezTo>
                      <a:pt x="7" y="13"/>
                      <a:pt x="2" y="24"/>
                      <a:pt x="1" y="34"/>
                    </a:cubicBezTo>
                    <a:cubicBezTo>
                      <a:pt x="0" y="36"/>
                      <a:pt x="4" y="37"/>
                      <a:pt x="4" y="34"/>
                    </a:cubicBezTo>
                    <a:cubicBezTo>
                      <a:pt x="5" y="24"/>
                      <a:pt x="10" y="13"/>
                      <a:pt x="8" y="2"/>
                    </a:cubicBezTo>
                    <a:cubicBezTo>
                      <a:pt x="7" y="0"/>
                      <a:pt x="4" y="1"/>
                      <a:pt x="5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7" name="Freeform 1038"/>
              <p:cNvSpPr/>
              <p:nvPr/>
            </p:nvSpPr>
            <p:spPr bwMode="auto">
              <a:xfrm>
                <a:off x="1949" y="1793"/>
                <a:ext cx="43" cy="38"/>
              </a:xfrm>
              <a:custGeom>
                <a:avLst/>
                <a:gdLst>
                  <a:gd name="T0" fmla="*/ 15 w 16"/>
                  <a:gd name="T1" fmla="*/ 11 h 14"/>
                  <a:gd name="T2" fmla="*/ 3 w 16"/>
                  <a:gd name="T3" fmla="*/ 1 h 14"/>
                  <a:gd name="T4" fmla="*/ 2 w 16"/>
                  <a:gd name="T5" fmla="*/ 4 h 14"/>
                  <a:gd name="T6" fmla="*/ 12 w 16"/>
                  <a:gd name="T7" fmla="*/ 13 h 14"/>
                  <a:gd name="T8" fmla="*/ 15 w 16"/>
                  <a:gd name="T9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15" y="11"/>
                    </a:moveTo>
                    <a:cubicBezTo>
                      <a:pt x="11" y="7"/>
                      <a:pt x="8" y="4"/>
                      <a:pt x="3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6" y="6"/>
                      <a:pt x="9" y="10"/>
                      <a:pt x="12" y="13"/>
                    </a:cubicBezTo>
                    <a:cubicBezTo>
                      <a:pt x="14" y="14"/>
                      <a:pt x="16" y="12"/>
                      <a:pt x="15" y="1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8" name="Freeform 1039"/>
              <p:cNvSpPr/>
              <p:nvPr/>
            </p:nvSpPr>
            <p:spPr bwMode="auto">
              <a:xfrm>
                <a:off x="-13" y="2219"/>
                <a:ext cx="160" cy="179"/>
              </a:xfrm>
              <a:custGeom>
                <a:avLst/>
                <a:gdLst>
                  <a:gd name="T0" fmla="*/ 26 w 60"/>
                  <a:gd name="T1" fmla="*/ 1 h 67"/>
                  <a:gd name="T2" fmla="*/ 7 w 60"/>
                  <a:gd name="T3" fmla="*/ 16 h 67"/>
                  <a:gd name="T4" fmla="*/ 1 w 60"/>
                  <a:gd name="T5" fmla="*/ 34 h 67"/>
                  <a:gd name="T6" fmla="*/ 23 w 60"/>
                  <a:gd name="T7" fmla="*/ 62 h 67"/>
                  <a:gd name="T8" fmla="*/ 59 w 60"/>
                  <a:gd name="T9" fmla="*/ 30 h 67"/>
                  <a:gd name="T10" fmla="*/ 48 w 60"/>
                  <a:gd name="T11" fmla="*/ 12 h 67"/>
                  <a:gd name="T12" fmla="*/ 46 w 60"/>
                  <a:gd name="T13" fmla="*/ 14 h 67"/>
                  <a:gd name="T14" fmla="*/ 54 w 60"/>
                  <a:gd name="T15" fmla="*/ 40 h 67"/>
                  <a:gd name="T16" fmla="*/ 34 w 60"/>
                  <a:gd name="T17" fmla="*/ 59 h 67"/>
                  <a:gd name="T18" fmla="*/ 6 w 60"/>
                  <a:gd name="T19" fmla="*/ 40 h 67"/>
                  <a:gd name="T20" fmla="*/ 8 w 60"/>
                  <a:gd name="T21" fmla="*/ 19 h 67"/>
                  <a:gd name="T22" fmla="*/ 27 w 60"/>
                  <a:gd name="T23" fmla="*/ 4 h 67"/>
                  <a:gd name="T24" fmla="*/ 28 w 60"/>
                  <a:gd name="T25" fmla="*/ 3 h 67"/>
                  <a:gd name="T26" fmla="*/ 26 w 60"/>
                  <a:gd name="T27" fmla="*/ 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0" h="67">
                    <a:moveTo>
                      <a:pt x="26" y="1"/>
                    </a:moveTo>
                    <a:cubicBezTo>
                      <a:pt x="20" y="7"/>
                      <a:pt x="12" y="10"/>
                      <a:pt x="7" y="16"/>
                    </a:cubicBezTo>
                    <a:cubicBezTo>
                      <a:pt x="2" y="21"/>
                      <a:pt x="0" y="27"/>
                      <a:pt x="1" y="34"/>
                    </a:cubicBezTo>
                    <a:cubicBezTo>
                      <a:pt x="2" y="46"/>
                      <a:pt x="11" y="58"/>
                      <a:pt x="23" y="62"/>
                    </a:cubicBezTo>
                    <a:cubicBezTo>
                      <a:pt x="42" y="67"/>
                      <a:pt x="60" y="48"/>
                      <a:pt x="59" y="30"/>
                    </a:cubicBezTo>
                    <a:cubicBezTo>
                      <a:pt x="58" y="22"/>
                      <a:pt x="54" y="16"/>
                      <a:pt x="48" y="12"/>
                    </a:cubicBezTo>
                    <a:cubicBezTo>
                      <a:pt x="46" y="11"/>
                      <a:pt x="44" y="13"/>
                      <a:pt x="46" y="14"/>
                    </a:cubicBezTo>
                    <a:cubicBezTo>
                      <a:pt x="54" y="20"/>
                      <a:pt x="58" y="30"/>
                      <a:pt x="54" y="40"/>
                    </a:cubicBezTo>
                    <a:cubicBezTo>
                      <a:pt x="51" y="49"/>
                      <a:pt x="43" y="57"/>
                      <a:pt x="34" y="59"/>
                    </a:cubicBezTo>
                    <a:cubicBezTo>
                      <a:pt x="21" y="62"/>
                      <a:pt x="10" y="52"/>
                      <a:pt x="6" y="40"/>
                    </a:cubicBezTo>
                    <a:cubicBezTo>
                      <a:pt x="3" y="33"/>
                      <a:pt x="4" y="25"/>
                      <a:pt x="8" y="19"/>
                    </a:cubicBezTo>
                    <a:cubicBezTo>
                      <a:pt x="13" y="13"/>
                      <a:pt x="21" y="10"/>
                      <a:pt x="27" y="4"/>
                    </a:cubicBezTo>
                    <a:cubicBezTo>
                      <a:pt x="28" y="4"/>
                      <a:pt x="28" y="4"/>
                      <a:pt x="28" y="3"/>
                    </a:cubicBezTo>
                    <a:cubicBezTo>
                      <a:pt x="30" y="2"/>
                      <a:pt x="27" y="0"/>
                      <a:pt x="26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9" name="Freeform 1040"/>
              <p:cNvSpPr/>
              <p:nvPr/>
            </p:nvSpPr>
            <p:spPr bwMode="auto">
              <a:xfrm>
                <a:off x="56" y="2229"/>
                <a:ext cx="56" cy="27"/>
              </a:xfrm>
              <a:custGeom>
                <a:avLst/>
                <a:gdLst>
                  <a:gd name="T0" fmla="*/ 2 w 21"/>
                  <a:gd name="T1" fmla="*/ 4 h 10"/>
                  <a:gd name="T2" fmla="*/ 18 w 21"/>
                  <a:gd name="T3" fmla="*/ 9 h 10"/>
                  <a:gd name="T4" fmla="*/ 19 w 21"/>
                  <a:gd name="T5" fmla="*/ 6 h 10"/>
                  <a:gd name="T6" fmla="*/ 3 w 21"/>
                  <a:gd name="T7" fmla="*/ 1 h 10"/>
                  <a:gd name="T8" fmla="*/ 2 w 21"/>
                  <a:gd name="T9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0">
                    <a:moveTo>
                      <a:pt x="2" y="4"/>
                    </a:moveTo>
                    <a:cubicBezTo>
                      <a:pt x="7" y="5"/>
                      <a:pt x="13" y="8"/>
                      <a:pt x="18" y="9"/>
                    </a:cubicBezTo>
                    <a:cubicBezTo>
                      <a:pt x="20" y="10"/>
                      <a:pt x="21" y="7"/>
                      <a:pt x="19" y="6"/>
                    </a:cubicBezTo>
                    <a:cubicBezTo>
                      <a:pt x="14" y="5"/>
                      <a:pt x="9" y="2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0" name="Freeform 1041"/>
              <p:cNvSpPr/>
              <p:nvPr/>
            </p:nvSpPr>
            <p:spPr bwMode="auto">
              <a:xfrm>
                <a:off x="56" y="2221"/>
                <a:ext cx="51" cy="27"/>
              </a:xfrm>
              <a:custGeom>
                <a:avLst/>
                <a:gdLst>
                  <a:gd name="T0" fmla="*/ 2 w 19"/>
                  <a:gd name="T1" fmla="*/ 4 h 10"/>
                  <a:gd name="T2" fmla="*/ 16 w 19"/>
                  <a:gd name="T3" fmla="*/ 9 h 10"/>
                  <a:gd name="T4" fmla="*/ 17 w 19"/>
                  <a:gd name="T5" fmla="*/ 6 h 10"/>
                  <a:gd name="T6" fmla="*/ 3 w 19"/>
                  <a:gd name="T7" fmla="*/ 1 h 10"/>
                  <a:gd name="T8" fmla="*/ 2 w 19"/>
                  <a:gd name="T9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0">
                    <a:moveTo>
                      <a:pt x="2" y="4"/>
                    </a:moveTo>
                    <a:cubicBezTo>
                      <a:pt x="7" y="6"/>
                      <a:pt x="11" y="8"/>
                      <a:pt x="16" y="9"/>
                    </a:cubicBezTo>
                    <a:cubicBezTo>
                      <a:pt x="18" y="10"/>
                      <a:pt x="19" y="7"/>
                      <a:pt x="17" y="6"/>
                    </a:cubicBezTo>
                    <a:cubicBezTo>
                      <a:pt x="13" y="5"/>
                      <a:pt x="8" y="3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1" name="Freeform 1042"/>
              <p:cNvSpPr/>
              <p:nvPr/>
            </p:nvSpPr>
            <p:spPr bwMode="auto">
              <a:xfrm>
                <a:off x="43" y="2155"/>
                <a:ext cx="96" cy="90"/>
              </a:xfrm>
              <a:custGeom>
                <a:avLst/>
                <a:gdLst>
                  <a:gd name="T0" fmla="*/ 9 w 36"/>
                  <a:gd name="T1" fmla="*/ 24 h 34"/>
                  <a:gd name="T2" fmla="*/ 6 w 36"/>
                  <a:gd name="T3" fmla="*/ 7 h 34"/>
                  <a:gd name="T4" fmla="*/ 9 w 36"/>
                  <a:gd name="T5" fmla="*/ 5 h 34"/>
                  <a:gd name="T6" fmla="*/ 11 w 36"/>
                  <a:gd name="T7" fmla="*/ 8 h 34"/>
                  <a:gd name="T8" fmla="*/ 18 w 36"/>
                  <a:gd name="T9" fmla="*/ 12 h 34"/>
                  <a:gd name="T10" fmla="*/ 26 w 36"/>
                  <a:gd name="T11" fmla="*/ 11 h 34"/>
                  <a:gd name="T12" fmla="*/ 32 w 36"/>
                  <a:gd name="T13" fmla="*/ 17 h 34"/>
                  <a:gd name="T14" fmla="*/ 28 w 36"/>
                  <a:gd name="T15" fmla="*/ 24 h 34"/>
                  <a:gd name="T16" fmla="*/ 22 w 36"/>
                  <a:gd name="T17" fmla="*/ 30 h 34"/>
                  <a:gd name="T18" fmla="*/ 25 w 36"/>
                  <a:gd name="T19" fmla="*/ 32 h 34"/>
                  <a:gd name="T20" fmla="*/ 32 w 36"/>
                  <a:gd name="T21" fmla="*/ 24 h 34"/>
                  <a:gd name="T22" fmla="*/ 35 w 36"/>
                  <a:gd name="T23" fmla="*/ 15 h 34"/>
                  <a:gd name="T24" fmla="*/ 28 w 36"/>
                  <a:gd name="T25" fmla="*/ 8 h 34"/>
                  <a:gd name="T26" fmla="*/ 23 w 36"/>
                  <a:gd name="T27" fmla="*/ 7 h 34"/>
                  <a:gd name="T28" fmla="*/ 17 w 36"/>
                  <a:gd name="T29" fmla="*/ 8 h 34"/>
                  <a:gd name="T30" fmla="*/ 10 w 36"/>
                  <a:gd name="T31" fmla="*/ 2 h 34"/>
                  <a:gd name="T32" fmla="*/ 3 w 36"/>
                  <a:gd name="T33" fmla="*/ 5 h 34"/>
                  <a:gd name="T34" fmla="*/ 7 w 36"/>
                  <a:gd name="T35" fmla="*/ 27 h 34"/>
                  <a:gd name="T36" fmla="*/ 9 w 36"/>
                  <a:gd name="T37" fmla="*/ 2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6" h="34">
                    <a:moveTo>
                      <a:pt x="9" y="24"/>
                    </a:moveTo>
                    <a:cubicBezTo>
                      <a:pt x="5" y="21"/>
                      <a:pt x="3" y="11"/>
                      <a:pt x="6" y="7"/>
                    </a:cubicBezTo>
                    <a:cubicBezTo>
                      <a:pt x="7" y="5"/>
                      <a:pt x="8" y="4"/>
                      <a:pt x="9" y="5"/>
                    </a:cubicBezTo>
                    <a:cubicBezTo>
                      <a:pt x="10" y="6"/>
                      <a:pt x="10" y="7"/>
                      <a:pt x="11" y="8"/>
                    </a:cubicBezTo>
                    <a:cubicBezTo>
                      <a:pt x="13" y="10"/>
                      <a:pt x="15" y="11"/>
                      <a:pt x="18" y="12"/>
                    </a:cubicBezTo>
                    <a:cubicBezTo>
                      <a:pt x="20" y="12"/>
                      <a:pt x="23" y="9"/>
                      <a:pt x="26" y="11"/>
                    </a:cubicBezTo>
                    <a:cubicBezTo>
                      <a:pt x="28" y="12"/>
                      <a:pt x="32" y="14"/>
                      <a:pt x="32" y="17"/>
                    </a:cubicBezTo>
                    <a:cubicBezTo>
                      <a:pt x="32" y="19"/>
                      <a:pt x="29" y="22"/>
                      <a:pt x="28" y="24"/>
                    </a:cubicBezTo>
                    <a:cubicBezTo>
                      <a:pt x="26" y="26"/>
                      <a:pt x="24" y="28"/>
                      <a:pt x="22" y="30"/>
                    </a:cubicBezTo>
                    <a:cubicBezTo>
                      <a:pt x="21" y="32"/>
                      <a:pt x="24" y="34"/>
                      <a:pt x="25" y="32"/>
                    </a:cubicBezTo>
                    <a:cubicBezTo>
                      <a:pt x="27" y="29"/>
                      <a:pt x="30" y="27"/>
                      <a:pt x="32" y="24"/>
                    </a:cubicBezTo>
                    <a:cubicBezTo>
                      <a:pt x="34" y="22"/>
                      <a:pt x="36" y="18"/>
                      <a:pt x="35" y="15"/>
                    </a:cubicBezTo>
                    <a:cubicBezTo>
                      <a:pt x="35" y="12"/>
                      <a:pt x="31" y="10"/>
                      <a:pt x="28" y="8"/>
                    </a:cubicBezTo>
                    <a:cubicBezTo>
                      <a:pt x="26" y="7"/>
                      <a:pt x="25" y="7"/>
                      <a:pt x="23" y="7"/>
                    </a:cubicBezTo>
                    <a:cubicBezTo>
                      <a:pt x="21" y="7"/>
                      <a:pt x="19" y="8"/>
                      <a:pt x="17" y="8"/>
                    </a:cubicBezTo>
                    <a:cubicBezTo>
                      <a:pt x="14" y="8"/>
                      <a:pt x="12" y="3"/>
                      <a:pt x="10" y="2"/>
                    </a:cubicBezTo>
                    <a:cubicBezTo>
                      <a:pt x="7" y="0"/>
                      <a:pt x="4" y="3"/>
                      <a:pt x="3" y="5"/>
                    </a:cubicBezTo>
                    <a:cubicBezTo>
                      <a:pt x="0" y="11"/>
                      <a:pt x="2" y="23"/>
                      <a:pt x="7" y="27"/>
                    </a:cubicBezTo>
                    <a:cubicBezTo>
                      <a:pt x="9" y="28"/>
                      <a:pt x="11" y="25"/>
                      <a:pt x="9" y="2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2" name="Freeform 1043"/>
              <p:cNvSpPr/>
              <p:nvPr/>
            </p:nvSpPr>
            <p:spPr bwMode="auto">
              <a:xfrm>
                <a:off x="43" y="2262"/>
                <a:ext cx="53" cy="90"/>
              </a:xfrm>
              <a:custGeom>
                <a:avLst/>
                <a:gdLst>
                  <a:gd name="T0" fmla="*/ 15 w 20"/>
                  <a:gd name="T1" fmla="*/ 7 h 34"/>
                  <a:gd name="T2" fmla="*/ 1 w 20"/>
                  <a:gd name="T3" fmla="*/ 9 h 34"/>
                  <a:gd name="T4" fmla="*/ 11 w 20"/>
                  <a:gd name="T5" fmla="*/ 21 h 34"/>
                  <a:gd name="T6" fmla="*/ 13 w 20"/>
                  <a:gd name="T7" fmla="*/ 28 h 34"/>
                  <a:gd name="T8" fmla="*/ 2 w 20"/>
                  <a:gd name="T9" fmla="*/ 28 h 34"/>
                  <a:gd name="T10" fmla="*/ 2 w 20"/>
                  <a:gd name="T11" fmla="*/ 31 h 34"/>
                  <a:gd name="T12" fmla="*/ 17 w 20"/>
                  <a:gd name="T13" fmla="*/ 29 h 34"/>
                  <a:gd name="T14" fmla="*/ 13 w 20"/>
                  <a:gd name="T15" fmla="*/ 18 h 34"/>
                  <a:gd name="T16" fmla="*/ 5 w 20"/>
                  <a:gd name="T17" fmla="*/ 7 h 34"/>
                  <a:gd name="T18" fmla="*/ 12 w 20"/>
                  <a:gd name="T19" fmla="*/ 8 h 34"/>
                  <a:gd name="T20" fmla="*/ 15 w 20"/>
                  <a:gd name="T21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" h="34">
                    <a:moveTo>
                      <a:pt x="15" y="7"/>
                    </a:moveTo>
                    <a:cubicBezTo>
                      <a:pt x="14" y="0"/>
                      <a:pt x="0" y="2"/>
                      <a:pt x="1" y="9"/>
                    </a:cubicBezTo>
                    <a:cubicBezTo>
                      <a:pt x="1" y="15"/>
                      <a:pt x="7" y="19"/>
                      <a:pt x="11" y="21"/>
                    </a:cubicBezTo>
                    <a:cubicBezTo>
                      <a:pt x="14" y="23"/>
                      <a:pt x="17" y="26"/>
                      <a:pt x="13" y="28"/>
                    </a:cubicBezTo>
                    <a:cubicBezTo>
                      <a:pt x="10" y="30"/>
                      <a:pt x="5" y="29"/>
                      <a:pt x="2" y="28"/>
                    </a:cubicBezTo>
                    <a:cubicBezTo>
                      <a:pt x="0" y="28"/>
                      <a:pt x="0" y="31"/>
                      <a:pt x="2" y="31"/>
                    </a:cubicBezTo>
                    <a:cubicBezTo>
                      <a:pt x="7" y="32"/>
                      <a:pt x="13" y="34"/>
                      <a:pt x="17" y="29"/>
                    </a:cubicBezTo>
                    <a:cubicBezTo>
                      <a:pt x="20" y="24"/>
                      <a:pt x="16" y="21"/>
                      <a:pt x="13" y="18"/>
                    </a:cubicBezTo>
                    <a:cubicBezTo>
                      <a:pt x="10" y="17"/>
                      <a:pt x="2" y="12"/>
                      <a:pt x="5" y="7"/>
                    </a:cubicBezTo>
                    <a:cubicBezTo>
                      <a:pt x="6" y="6"/>
                      <a:pt x="11" y="5"/>
                      <a:pt x="12" y="8"/>
                    </a:cubicBezTo>
                    <a:cubicBezTo>
                      <a:pt x="12" y="10"/>
                      <a:pt x="16" y="9"/>
                      <a:pt x="15" y="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3" name="Freeform 1044"/>
              <p:cNvSpPr/>
              <p:nvPr/>
            </p:nvSpPr>
            <p:spPr bwMode="auto">
              <a:xfrm>
                <a:off x="59" y="2259"/>
                <a:ext cx="26" cy="96"/>
              </a:xfrm>
              <a:custGeom>
                <a:avLst/>
                <a:gdLst>
                  <a:gd name="T0" fmla="*/ 4 w 10"/>
                  <a:gd name="T1" fmla="*/ 3 h 36"/>
                  <a:gd name="T2" fmla="*/ 0 w 10"/>
                  <a:gd name="T3" fmla="*/ 34 h 36"/>
                  <a:gd name="T4" fmla="*/ 3 w 10"/>
                  <a:gd name="T5" fmla="*/ 34 h 36"/>
                  <a:gd name="T6" fmla="*/ 7 w 10"/>
                  <a:gd name="T7" fmla="*/ 2 h 36"/>
                  <a:gd name="T8" fmla="*/ 4 w 10"/>
                  <a:gd name="T9" fmla="*/ 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6">
                    <a:moveTo>
                      <a:pt x="4" y="3"/>
                    </a:moveTo>
                    <a:cubicBezTo>
                      <a:pt x="6" y="13"/>
                      <a:pt x="2" y="24"/>
                      <a:pt x="0" y="34"/>
                    </a:cubicBezTo>
                    <a:cubicBezTo>
                      <a:pt x="0" y="36"/>
                      <a:pt x="3" y="36"/>
                      <a:pt x="3" y="34"/>
                    </a:cubicBezTo>
                    <a:cubicBezTo>
                      <a:pt x="5" y="24"/>
                      <a:pt x="10" y="13"/>
                      <a:pt x="7" y="2"/>
                    </a:cubicBezTo>
                    <a:cubicBezTo>
                      <a:pt x="7" y="0"/>
                      <a:pt x="4" y="1"/>
                      <a:pt x="4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4" name="Freeform 1045"/>
              <p:cNvSpPr/>
              <p:nvPr/>
            </p:nvSpPr>
            <p:spPr bwMode="auto">
              <a:xfrm>
                <a:off x="59" y="2264"/>
                <a:ext cx="42" cy="38"/>
              </a:xfrm>
              <a:custGeom>
                <a:avLst/>
                <a:gdLst>
                  <a:gd name="T0" fmla="*/ 15 w 16"/>
                  <a:gd name="T1" fmla="*/ 11 h 14"/>
                  <a:gd name="T2" fmla="*/ 3 w 16"/>
                  <a:gd name="T3" fmla="*/ 1 h 14"/>
                  <a:gd name="T4" fmla="*/ 2 w 16"/>
                  <a:gd name="T5" fmla="*/ 4 h 14"/>
                  <a:gd name="T6" fmla="*/ 12 w 16"/>
                  <a:gd name="T7" fmla="*/ 13 h 14"/>
                  <a:gd name="T8" fmla="*/ 15 w 16"/>
                  <a:gd name="T9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15" y="11"/>
                    </a:moveTo>
                    <a:cubicBezTo>
                      <a:pt x="11" y="7"/>
                      <a:pt x="8" y="4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6" y="6"/>
                      <a:pt x="9" y="10"/>
                      <a:pt x="12" y="13"/>
                    </a:cubicBezTo>
                    <a:cubicBezTo>
                      <a:pt x="13" y="14"/>
                      <a:pt x="16" y="12"/>
                      <a:pt x="15" y="1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5" name="Freeform 1046"/>
              <p:cNvSpPr/>
              <p:nvPr/>
            </p:nvSpPr>
            <p:spPr bwMode="auto">
              <a:xfrm>
                <a:off x="4627" y="3069"/>
                <a:ext cx="160" cy="185"/>
              </a:xfrm>
              <a:custGeom>
                <a:avLst/>
                <a:gdLst>
                  <a:gd name="T0" fmla="*/ 32 w 60"/>
                  <a:gd name="T1" fmla="*/ 1 h 69"/>
                  <a:gd name="T2" fmla="*/ 11 w 60"/>
                  <a:gd name="T3" fmla="*/ 11 h 69"/>
                  <a:gd name="T4" fmla="*/ 1 w 60"/>
                  <a:gd name="T5" fmla="*/ 28 h 69"/>
                  <a:gd name="T6" fmla="*/ 17 w 60"/>
                  <a:gd name="T7" fmla="*/ 60 h 69"/>
                  <a:gd name="T8" fmla="*/ 59 w 60"/>
                  <a:gd name="T9" fmla="*/ 36 h 69"/>
                  <a:gd name="T10" fmla="*/ 51 w 60"/>
                  <a:gd name="T11" fmla="*/ 16 h 69"/>
                  <a:gd name="T12" fmla="*/ 49 w 60"/>
                  <a:gd name="T13" fmla="*/ 18 h 69"/>
                  <a:gd name="T14" fmla="*/ 52 w 60"/>
                  <a:gd name="T15" fmla="*/ 45 h 69"/>
                  <a:gd name="T16" fmla="*/ 28 w 60"/>
                  <a:gd name="T17" fmla="*/ 59 h 69"/>
                  <a:gd name="T18" fmla="*/ 5 w 60"/>
                  <a:gd name="T19" fmla="*/ 35 h 69"/>
                  <a:gd name="T20" fmla="*/ 11 w 60"/>
                  <a:gd name="T21" fmla="*/ 15 h 69"/>
                  <a:gd name="T22" fmla="*/ 33 w 60"/>
                  <a:gd name="T23" fmla="*/ 4 h 69"/>
                  <a:gd name="T24" fmla="*/ 34 w 60"/>
                  <a:gd name="T25" fmla="*/ 3 h 69"/>
                  <a:gd name="T26" fmla="*/ 32 w 60"/>
                  <a:gd name="T27" fmla="*/ 1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0" h="69">
                    <a:moveTo>
                      <a:pt x="32" y="1"/>
                    </a:moveTo>
                    <a:cubicBezTo>
                      <a:pt x="26" y="6"/>
                      <a:pt x="17" y="7"/>
                      <a:pt x="11" y="11"/>
                    </a:cubicBezTo>
                    <a:cubicBezTo>
                      <a:pt x="5" y="15"/>
                      <a:pt x="2" y="21"/>
                      <a:pt x="1" y="28"/>
                    </a:cubicBezTo>
                    <a:cubicBezTo>
                      <a:pt x="0" y="40"/>
                      <a:pt x="6" y="54"/>
                      <a:pt x="17" y="60"/>
                    </a:cubicBezTo>
                    <a:cubicBezTo>
                      <a:pt x="35" y="69"/>
                      <a:pt x="56" y="54"/>
                      <a:pt x="59" y="36"/>
                    </a:cubicBezTo>
                    <a:cubicBezTo>
                      <a:pt x="60" y="28"/>
                      <a:pt x="56" y="21"/>
                      <a:pt x="51" y="16"/>
                    </a:cubicBezTo>
                    <a:cubicBezTo>
                      <a:pt x="50" y="14"/>
                      <a:pt x="47" y="17"/>
                      <a:pt x="49" y="18"/>
                    </a:cubicBezTo>
                    <a:cubicBezTo>
                      <a:pt x="56" y="26"/>
                      <a:pt x="57" y="36"/>
                      <a:pt x="52" y="45"/>
                    </a:cubicBezTo>
                    <a:cubicBezTo>
                      <a:pt x="47" y="53"/>
                      <a:pt x="38" y="59"/>
                      <a:pt x="28" y="59"/>
                    </a:cubicBezTo>
                    <a:cubicBezTo>
                      <a:pt x="15" y="59"/>
                      <a:pt x="6" y="47"/>
                      <a:pt x="5" y="35"/>
                    </a:cubicBezTo>
                    <a:cubicBezTo>
                      <a:pt x="3" y="28"/>
                      <a:pt x="6" y="20"/>
                      <a:pt x="11" y="15"/>
                    </a:cubicBezTo>
                    <a:cubicBezTo>
                      <a:pt x="17" y="10"/>
                      <a:pt x="26" y="9"/>
                      <a:pt x="33" y="4"/>
                    </a:cubicBezTo>
                    <a:cubicBezTo>
                      <a:pt x="33" y="4"/>
                      <a:pt x="34" y="4"/>
                      <a:pt x="34" y="3"/>
                    </a:cubicBezTo>
                    <a:cubicBezTo>
                      <a:pt x="36" y="2"/>
                      <a:pt x="34" y="0"/>
                      <a:pt x="32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6" name="Freeform 1047"/>
              <p:cNvSpPr/>
              <p:nvPr/>
            </p:nvSpPr>
            <p:spPr bwMode="auto">
              <a:xfrm>
                <a:off x="4709" y="3080"/>
                <a:ext cx="54" cy="35"/>
              </a:xfrm>
              <a:custGeom>
                <a:avLst/>
                <a:gdLst>
                  <a:gd name="T0" fmla="*/ 2 w 20"/>
                  <a:gd name="T1" fmla="*/ 4 h 13"/>
                  <a:gd name="T2" fmla="*/ 17 w 20"/>
                  <a:gd name="T3" fmla="*/ 12 h 13"/>
                  <a:gd name="T4" fmla="*/ 18 w 20"/>
                  <a:gd name="T5" fmla="*/ 10 h 13"/>
                  <a:gd name="T6" fmla="*/ 4 w 20"/>
                  <a:gd name="T7" fmla="*/ 1 h 13"/>
                  <a:gd name="T8" fmla="*/ 2 w 20"/>
                  <a:gd name="T9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3">
                    <a:moveTo>
                      <a:pt x="2" y="4"/>
                    </a:moveTo>
                    <a:cubicBezTo>
                      <a:pt x="7" y="6"/>
                      <a:pt x="12" y="10"/>
                      <a:pt x="17" y="12"/>
                    </a:cubicBezTo>
                    <a:cubicBezTo>
                      <a:pt x="18" y="13"/>
                      <a:pt x="20" y="11"/>
                      <a:pt x="18" y="10"/>
                    </a:cubicBezTo>
                    <a:cubicBezTo>
                      <a:pt x="13" y="7"/>
                      <a:pt x="9" y="4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7" name="Freeform 1048"/>
              <p:cNvSpPr/>
              <p:nvPr/>
            </p:nvSpPr>
            <p:spPr bwMode="auto">
              <a:xfrm>
                <a:off x="4712" y="3075"/>
                <a:ext cx="48" cy="32"/>
              </a:xfrm>
              <a:custGeom>
                <a:avLst/>
                <a:gdLst>
                  <a:gd name="T0" fmla="*/ 2 w 18"/>
                  <a:gd name="T1" fmla="*/ 3 h 12"/>
                  <a:gd name="T2" fmla="*/ 15 w 18"/>
                  <a:gd name="T3" fmla="*/ 11 h 12"/>
                  <a:gd name="T4" fmla="*/ 16 w 18"/>
                  <a:gd name="T5" fmla="*/ 9 h 12"/>
                  <a:gd name="T6" fmla="*/ 3 w 18"/>
                  <a:gd name="T7" fmla="*/ 1 h 12"/>
                  <a:gd name="T8" fmla="*/ 2 w 18"/>
                  <a:gd name="T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2">
                    <a:moveTo>
                      <a:pt x="2" y="3"/>
                    </a:moveTo>
                    <a:cubicBezTo>
                      <a:pt x="6" y="6"/>
                      <a:pt x="10" y="9"/>
                      <a:pt x="15" y="11"/>
                    </a:cubicBezTo>
                    <a:cubicBezTo>
                      <a:pt x="16" y="12"/>
                      <a:pt x="18" y="10"/>
                      <a:pt x="16" y="9"/>
                    </a:cubicBezTo>
                    <a:cubicBezTo>
                      <a:pt x="12" y="6"/>
                      <a:pt x="8" y="3"/>
                      <a:pt x="3" y="1"/>
                    </a:cubicBezTo>
                    <a:cubicBezTo>
                      <a:pt x="2" y="0"/>
                      <a:pt x="0" y="2"/>
                      <a:pt x="2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8" name="Freeform 1049"/>
              <p:cNvSpPr/>
              <p:nvPr/>
            </p:nvSpPr>
            <p:spPr bwMode="auto">
              <a:xfrm>
                <a:off x="4707" y="3008"/>
                <a:ext cx="90" cy="96"/>
              </a:xfrm>
              <a:custGeom>
                <a:avLst/>
                <a:gdLst>
                  <a:gd name="T0" fmla="*/ 7 w 34"/>
                  <a:gd name="T1" fmla="*/ 24 h 36"/>
                  <a:gd name="T2" fmla="*/ 7 w 34"/>
                  <a:gd name="T3" fmla="*/ 6 h 36"/>
                  <a:gd name="T4" fmla="*/ 10 w 34"/>
                  <a:gd name="T5" fmla="*/ 5 h 36"/>
                  <a:gd name="T6" fmla="*/ 12 w 34"/>
                  <a:gd name="T7" fmla="*/ 8 h 36"/>
                  <a:gd name="T8" fmla="*/ 18 w 34"/>
                  <a:gd name="T9" fmla="*/ 13 h 36"/>
                  <a:gd name="T10" fmla="*/ 26 w 34"/>
                  <a:gd name="T11" fmla="*/ 14 h 36"/>
                  <a:gd name="T12" fmla="*/ 31 w 34"/>
                  <a:gd name="T13" fmla="*/ 21 h 36"/>
                  <a:gd name="T14" fmla="*/ 25 w 34"/>
                  <a:gd name="T15" fmla="*/ 27 h 36"/>
                  <a:gd name="T16" fmla="*/ 18 w 34"/>
                  <a:gd name="T17" fmla="*/ 33 h 36"/>
                  <a:gd name="T18" fmla="*/ 20 w 34"/>
                  <a:gd name="T19" fmla="*/ 35 h 36"/>
                  <a:gd name="T20" fmla="*/ 29 w 34"/>
                  <a:gd name="T21" fmla="*/ 28 h 36"/>
                  <a:gd name="T22" fmla="*/ 34 w 34"/>
                  <a:gd name="T23" fmla="*/ 20 h 36"/>
                  <a:gd name="T24" fmla="*/ 28 w 34"/>
                  <a:gd name="T25" fmla="*/ 12 h 36"/>
                  <a:gd name="T26" fmla="*/ 24 w 34"/>
                  <a:gd name="T27" fmla="*/ 10 h 36"/>
                  <a:gd name="T28" fmla="*/ 18 w 34"/>
                  <a:gd name="T29" fmla="*/ 10 h 36"/>
                  <a:gd name="T30" fmla="*/ 12 w 34"/>
                  <a:gd name="T31" fmla="*/ 2 h 36"/>
                  <a:gd name="T32" fmla="*/ 4 w 34"/>
                  <a:gd name="T33" fmla="*/ 4 h 36"/>
                  <a:gd name="T34" fmla="*/ 4 w 34"/>
                  <a:gd name="T35" fmla="*/ 26 h 36"/>
                  <a:gd name="T36" fmla="*/ 7 w 34"/>
                  <a:gd name="T37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" h="36">
                    <a:moveTo>
                      <a:pt x="7" y="24"/>
                    </a:moveTo>
                    <a:cubicBezTo>
                      <a:pt x="3" y="20"/>
                      <a:pt x="3" y="10"/>
                      <a:pt x="7" y="6"/>
                    </a:cubicBezTo>
                    <a:cubicBezTo>
                      <a:pt x="8" y="5"/>
                      <a:pt x="9" y="4"/>
                      <a:pt x="10" y="5"/>
                    </a:cubicBezTo>
                    <a:cubicBezTo>
                      <a:pt x="11" y="6"/>
                      <a:pt x="11" y="7"/>
                      <a:pt x="12" y="8"/>
                    </a:cubicBezTo>
                    <a:cubicBezTo>
                      <a:pt x="13" y="11"/>
                      <a:pt x="15" y="13"/>
                      <a:pt x="18" y="13"/>
                    </a:cubicBezTo>
                    <a:cubicBezTo>
                      <a:pt x="20" y="14"/>
                      <a:pt x="23" y="12"/>
                      <a:pt x="26" y="14"/>
                    </a:cubicBezTo>
                    <a:cubicBezTo>
                      <a:pt x="27" y="15"/>
                      <a:pt x="32" y="19"/>
                      <a:pt x="31" y="21"/>
                    </a:cubicBezTo>
                    <a:cubicBezTo>
                      <a:pt x="30" y="24"/>
                      <a:pt x="27" y="26"/>
                      <a:pt x="25" y="27"/>
                    </a:cubicBezTo>
                    <a:cubicBezTo>
                      <a:pt x="23" y="29"/>
                      <a:pt x="20" y="31"/>
                      <a:pt x="18" y="33"/>
                    </a:cubicBezTo>
                    <a:cubicBezTo>
                      <a:pt x="17" y="34"/>
                      <a:pt x="19" y="36"/>
                      <a:pt x="20" y="35"/>
                    </a:cubicBezTo>
                    <a:cubicBezTo>
                      <a:pt x="23" y="33"/>
                      <a:pt x="26" y="31"/>
                      <a:pt x="29" y="28"/>
                    </a:cubicBezTo>
                    <a:cubicBezTo>
                      <a:pt x="31" y="26"/>
                      <a:pt x="34" y="24"/>
                      <a:pt x="34" y="20"/>
                    </a:cubicBezTo>
                    <a:cubicBezTo>
                      <a:pt x="34" y="17"/>
                      <a:pt x="31" y="14"/>
                      <a:pt x="28" y="12"/>
                    </a:cubicBezTo>
                    <a:cubicBezTo>
                      <a:pt x="27" y="11"/>
                      <a:pt x="25" y="10"/>
                      <a:pt x="24" y="10"/>
                    </a:cubicBezTo>
                    <a:cubicBezTo>
                      <a:pt x="22" y="10"/>
                      <a:pt x="20" y="11"/>
                      <a:pt x="18" y="10"/>
                    </a:cubicBezTo>
                    <a:cubicBezTo>
                      <a:pt x="14" y="9"/>
                      <a:pt x="14" y="4"/>
                      <a:pt x="12" y="2"/>
                    </a:cubicBezTo>
                    <a:cubicBezTo>
                      <a:pt x="9" y="0"/>
                      <a:pt x="6" y="2"/>
                      <a:pt x="4" y="4"/>
                    </a:cubicBezTo>
                    <a:cubicBezTo>
                      <a:pt x="0" y="9"/>
                      <a:pt x="0" y="21"/>
                      <a:pt x="4" y="26"/>
                    </a:cubicBezTo>
                    <a:cubicBezTo>
                      <a:pt x="6" y="27"/>
                      <a:pt x="8" y="25"/>
                      <a:pt x="7" y="2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9" name="Freeform 1050"/>
              <p:cNvSpPr/>
              <p:nvPr/>
            </p:nvSpPr>
            <p:spPr bwMode="auto">
              <a:xfrm>
                <a:off x="4675" y="3112"/>
                <a:ext cx="58" cy="91"/>
              </a:xfrm>
              <a:custGeom>
                <a:avLst/>
                <a:gdLst>
                  <a:gd name="T0" fmla="*/ 20 w 22"/>
                  <a:gd name="T1" fmla="*/ 9 h 34"/>
                  <a:gd name="T2" fmla="*/ 6 w 22"/>
                  <a:gd name="T3" fmla="*/ 8 h 34"/>
                  <a:gd name="T4" fmla="*/ 13 w 22"/>
                  <a:gd name="T5" fmla="*/ 22 h 34"/>
                  <a:gd name="T6" fmla="*/ 13 w 22"/>
                  <a:gd name="T7" fmla="*/ 29 h 34"/>
                  <a:gd name="T8" fmla="*/ 3 w 22"/>
                  <a:gd name="T9" fmla="*/ 27 h 34"/>
                  <a:gd name="T10" fmla="*/ 2 w 22"/>
                  <a:gd name="T11" fmla="*/ 30 h 34"/>
                  <a:gd name="T12" fmla="*/ 17 w 22"/>
                  <a:gd name="T13" fmla="*/ 30 h 34"/>
                  <a:gd name="T14" fmla="*/ 15 w 22"/>
                  <a:gd name="T15" fmla="*/ 19 h 34"/>
                  <a:gd name="T16" fmla="*/ 9 w 22"/>
                  <a:gd name="T17" fmla="*/ 7 h 34"/>
                  <a:gd name="T18" fmla="*/ 17 w 22"/>
                  <a:gd name="T19" fmla="*/ 9 h 34"/>
                  <a:gd name="T20" fmla="*/ 20 w 22"/>
                  <a:gd name="T21" fmla="*/ 9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" h="34">
                    <a:moveTo>
                      <a:pt x="20" y="9"/>
                    </a:moveTo>
                    <a:cubicBezTo>
                      <a:pt x="20" y="1"/>
                      <a:pt x="7" y="0"/>
                      <a:pt x="6" y="8"/>
                    </a:cubicBezTo>
                    <a:cubicBezTo>
                      <a:pt x="5" y="13"/>
                      <a:pt x="9" y="18"/>
                      <a:pt x="13" y="22"/>
                    </a:cubicBezTo>
                    <a:cubicBezTo>
                      <a:pt x="16" y="24"/>
                      <a:pt x="18" y="27"/>
                      <a:pt x="13" y="29"/>
                    </a:cubicBezTo>
                    <a:cubicBezTo>
                      <a:pt x="10" y="30"/>
                      <a:pt x="6" y="28"/>
                      <a:pt x="3" y="27"/>
                    </a:cubicBezTo>
                    <a:cubicBezTo>
                      <a:pt x="1" y="26"/>
                      <a:pt x="0" y="29"/>
                      <a:pt x="2" y="30"/>
                    </a:cubicBezTo>
                    <a:cubicBezTo>
                      <a:pt x="7" y="32"/>
                      <a:pt x="13" y="34"/>
                      <a:pt x="17" y="30"/>
                    </a:cubicBezTo>
                    <a:cubicBezTo>
                      <a:pt x="22" y="26"/>
                      <a:pt x="18" y="22"/>
                      <a:pt x="15" y="19"/>
                    </a:cubicBezTo>
                    <a:cubicBezTo>
                      <a:pt x="13" y="17"/>
                      <a:pt x="6" y="10"/>
                      <a:pt x="9" y="7"/>
                    </a:cubicBezTo>
                    <a:cubicBezTo>
                      <a:pt x="11" y="5"/>
                      <a:pt x="17" y="6"/>
                      <a:pt x="17" y="9"/>
                    </a:cubicBezTo>
                    <a:cubicBezTo>
                      <a:pt x="17" y="11"/>
                      <a:pt x="20" y="11"/>
                      <a:pt x="20" y="9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0" name="Freeform 1051"/>
              <p:cNvSpPr/>
              <p:nvPr/>
            </p:nvSpPr>
            <p:spPr bwMode="auto">
              <a:xfrm>
                <a:off x="4688" y="3112"/>
                <a:ext cx="37" cy="94"/>
              </a:xfrm>
              <a:custGeom>
                <a:avLst/>
                <a:gdLst>
                  <a:gd name="T0" fmla="*/ 11 w 14"/>
                  <a:gd name="T1" fmla="*/ 2 h 35"/>
                  <a:gd name="T2" fmla="*/ 1 w 14"/>
                  <a:gd name="T3" fmla="*/ 32 h 35"/>
                  <a:gd name="T4" fmla="*/ 4 w 14"/>
                  <a:gd name="T5" fmla="*/ 33 h 35"/>
                  <a:gd name="T6" fmla="*/ 14 w 14"/>
                  <a:gd name="T7" fmla="*/ 2 h 35"/>
                  <a:gd name="T8" fmla="*/ 11 w 14"/>
                  <a:gd name="T9" fmla="*/ 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35">
                    <a:moveTo>
                      <a:pt x="11" y="2"/>
                    </a:moveTo>
                    <a:cubicBezTo>
                      <a:pt x="11" y="13"/>
                      <a:pt x="4" y="22"/>
                      <a:pt x="1" y="32"/>
                    </a:cubicBezTo>
                    <a:cubicBezTo>
                      <a:pt x="0" y="34"/>
                      <a:pt x="3" y="35"/>
                      <a:pt x="4" y="33"/>
                    </a:cubicBezTo>
                    <a:cubicBezTo>
                      <a:pt x="8" y="23"/>
                      <a:pt x="14" y="14"/>
                      <a:pt x="14" y="2"/>
                    </a:cubicBezTo>
                    <a:cubicBezTo>
                      <a:pt x="14" y="0"/>
                      <a:pt x="11" y="0"/>
                      <a:pt x="1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1" name="Freeform 1052"/>
              <p:cNvSpPr/>
              <p:nvPr/>
            </p:nvSpPr>
            <p:spPr bwMode="auto">
              <a:xfrm>
                <a:off x="4707" y="3115"/>
                <a:ext cx="34" cy="43"/>
              </a:xfrm>
              <a:custGeom>
                <a:avLst/>
                <a:gdLst>
                  <a:gd name="T0" fmla="*/ 12 w 13"/>
                  <a:gd name="T1" fmla="*/ 13 h 16"/>
                  <a:gd name="T2" fmla="*/ 3 w 13"/>
                  <a:gd name="T3" fmla="*/ 1 h 16"/>
                  <a:gd name="T4" fmla="*/ 1 w 13"/>
                  <a:gd name="T5" fmla="*/ 4 h 16"/>
                  <a:gd name="T6" fmla="*/ 9 w 13"/>
                  <a:gd name="T7" fmla="*/ 15 h 16"/>
                  <a:gd name="T8" fmla="*/ 12 w 13"/>
                  <a:gd name="T9" fmla="*/ 1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6">
                    <a:moveTo>
                      <a:pt x="12" y="13"/>
                    </a:moveTo>
                    <a:cubicBezTo>
                      <a:pt x="10" y="9"/>
                      <a:pt x="7" y="5"/>
                      <a:pt x="3" y="1"/>
                    </a:cubicBezTo>
                    <a:cubicBezTo>
                      <a:pt x="1" y="0"/>
                      <a:pt x="0" y="3"/>
                      <a:pt x="1" y="4"/>
                    </a:cubicBezTo>
                    <a:cubicBezTo>
                      <a:pt x="5" y="7"/>
                      <a:pt x="7" y="11"/>
                      <a:pt x="9" y="15"/>
                    </a:cubicBezTo>
                    <a:cubicBezTo>
                      <a:pt x="10" y="16"/>
                      <a:pt x="13" y="15"/>
                      <a:pt x="12" y="1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2" name="Freeform 1053"/>
              <p:cNvSpPr/>
              <p:nvPr/>
            </p:nvSpPr>
            <p:spPr bwMode="auto">
              <a:xfrm>
                <a:off x="-733" y="3602"/>
                <a:ext cx="576" cy="235"/>
              </a:xfrm>
              <a:custGeom>
                <a:avLst/>
                <a:gdLst>
                  <a:gd name="T0" fmla="*/ 2 w 216"/>
                  <a:gd name="T1" fmla="*/ 83 h 88"/>
                  <a:gd name="T2" fmla="*/ 126 w 216"/>
                  <a:gd name="T3" fmla="*/ 76 h 88"/>
                  <a:gd name="T4" fmla="*/ 216 w 216"/>
                  <a:gd name="T5" fmla="*/ 3 h 88"/>
                  <a:gd name="T6" fmla="*/ 214 w 216"/>
                  <a:gd name="T7" fmla="*/ 2 h 88"/>
                  <a:gd name="T8" fmla="*/ 121 w 216"/>
                  <a:gd name="T9" fmla="*/ 75 h 88"/>
                  <a:gd name="T10" fmla="*/ 2 w 216"/>
                  <a:gd name="T11" fmla="*/ 81 h 88"/>
                  <a:gd name="T12" fmla="*/ 2 w 216"/>
                  <a:gd name="T13" fmla="*/ 83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6" h="88">
                    <a:moveTo>
                      <a:pt x="2" y="83"/>
                    </a:moveTo>
                    <a:cubicBezTo>
                      <a:pt x="43" y="87"/>
                      <a:pt x="86" y="88"/>
                      <a:pt x="126" y="76"/>
                    </a:cubicBezTo>
                    <a:cubicBezTo>
                      <a:pt x="165" y="65"/>
                      <a:pt x="196" y="38"/>
                      <a:pt x="216" y="3"/>
                    </a:cubicBezTo>
                    <a:cubicBezTo>
                      <a:pt x="216" y="1"/>
                      <a:pt x="215" y="0"/>
                      <a:pt x="214" y="2"/>
                    </a:cubicBezTo>
                    <a:cubicBezTo>
                      <a:pt x="193" y="38"/>
                      <a:pt x="162" y="64"/>
                      <a:pt x="121" y="75"/>
                    </a:cubicBezTo>
                    <a:cubicBezTo>
                      <a:pt x="83" y="86"/>
                      <a:pt x="41" y="84"/>
                      <a:pt x="2" y="81"/>
                    </a:cubicBezTo>
                    <a:cubicBezTo>
                      <a:pt x="0" y="81"/>
                      <a:pt x="0" y="83"/>
                      <a:pt x="2" y="8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3" name="Freeform 1054"/>
              <p:cNvSpPr/>
              <p:nvPr/>
            </p:nvSpPr>
            <p:spPr bwMode="auto">
              <a:xfrm>
                <a:off x="-261" y="3612"/>
                <a:ext cx="98" cy="78"/>
              </a:xfrm>
              <a:custGeom>
                <a:avLst/>
                <a:gdLst>
                  <a:gd name="T0" fmla="*/ 2 w 37"/>
                  <a:gd name="T1" fmla="*/ 18 h 29"/>
                  <a:gd name="T2" fmla="*/ 35 w 37"/>
                  <a:gd name="T3" fmla="*/ 3 h 29"/>
                  <a:gd name="T4" fmla="*/ 33 w 37"/>
                  <a:gd name="T5" fmla="*/ 2 h 29"/>
                  <a:gd name="T6" fmla="*/ 34 w 37"/>
                  <a:gd name="T7" fmla="*/ 28 h 29"/>
                  <a:gd name="T8" fmla="*/ 37 w 37"/>
                  <a:gd name="T9" fmla="*/ 28 h 29"/>
                  <a:gd name="T10" fmla="*/ 35 w 37"/>
                  <a:gd name="T11" fmla="*/ 1 h 29"/>
                  <a:gd name="T12" fmla="*/ 34 w 37"/>
                  <a:gd name="T13" fmla="*/ 1 h 29"/>
                  <a:gd name="T14" fmla="*/ 2 w 37"/>
                  <a:gd name="T15" fmla="*/ 16 h 29"/>
                  <a:gd name="T16" fmla="*/ 2 w 37"/>
                  <a:gd name="T17" fmla="*/ 1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29">
                    <a:moveTo>
                      <a:pt x="2" y="18"/>
                    </a:moveTo>
                    <a:cubicBezTo>
                      <a:pt x="14" y="16"/>
                      <a:pt x="24" y="9"/>
                      <a:pt x="35" y="3"/>
                    </a:cubicBezTo>
                    <a:cubicBezTo>
                      <a:pt x="34" y="2"/>
                      <a:pt x="34" y="2"/>
                      <a:pt x="33" y="2"/>
                    </a:cubicBezTo>
                    <a:cubicBezTo>
                      <a:pt x="34" y="11"/>
                      <a:pt x="34" y="19"/>
                      <a:pt x="34" y="28"/>
                    </a:cubicBezTo>
                    <a:cubicBezTo>
                      <a:pt x="34" y="29"/>
                      <a:pt x="37" y="29"/>
                      <a:pt x="37" y="28"/>
                    </a:cubicBezTo>
                    <a:cubicBezTo>
                      <a:pt x="37" y="19"/>
                      <a:pt x="37" y="10"/>
                      <a:pt x="35" y="1"/>
                    </a:cubicBezTo>
                    <a:cubicBezTo>
                      <a:pt x="35" y="1"/>
                      <a:pt x="34" y="0"/>
                      <a:pt x="34" y="1"/>
                    </a:cubicBezTo>
                    <a:cubicBezTo>
                      <a:pt x="23" y="7"/>
                      <a:pt x="13" y="14"/>
                      <a:pt x="2" y="16"/>
                    </a:cubicBezTo>
                    <a:cubicBezTo>
                      <a:pt x="0" y="17"/>
                      <a:pt x="1" y="19"/>
                      <a:pt x="2" y="1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4" name="Freeform 1055"/>
              <p:cNvSpPr/>
              <p:nvPr/>
            </p:nvSpPr>
            <p:spPr bwMode="auto">
              <a:xfrm>
                <a:off x="-120" y="3500"/>
                <a:ext cx="93" cy="99"/>
              </a:xfrm>
              <a:custGeom>
                <a:avLst/>
                <a:gdLst>
                  <a:gd name="T0" fmla="*/ 26 w 35"/>
                  <a:gd name="T1" fmla="*/ 6 h 37"/>
                  <a:gd name="T2" fmla="*/ 4 w 35"/>
                  <a:gd name="T3" fmla="*/ 5 h 37"/>
                  <a:gd name="T4" fmla="*/ 5 w 35"/>
                  <a:gd name="T5" fmla="*/ 14 h 37"/>
                  <a:gd name="T6" fmla="*/ 20 w 35"/>
                  <a:gd name="T7" fmla="*/ 17 h 37"/>
                  <a:gd name="T8" fmla="*/ 29 w 35"/>
                  <a:gd name="T9" fmla="*/ 21 h 37"/>
                  <a:gd name="T10" fmla="*/ 26 w 35"/>
                  <a:gd name="T11" fmla="*/ 31 h 37"/>
                  <a:gd name="T12" fmla="*/ 11 w 35"/>
                  <a:gd name="T13" fmla="*/ 33 h 37"/>
                  <a:gd name="T14" fmla="*/ 11 w 35"/>
                  <a:gd name="T15" fmla="*/ 35 h 37"/>
                  <a:gd name="T16" fmla="*/ 32 w 35"/>
                  <a:gd name="T17" fmla="*/ 26 h 37"/>
                  <a:gd name="T18" fmla="*/ 23 w 35"/>
                  <a:gd name="T19" fmla="*/ 16 h 37"/>
                  <a:gd name="T20" fmla="*/ 9 w 35"/>
                  <a:gd name="T21" fmla="*/ 13 h 37"/>
                  <a:gd name="T22" fmla="*/ 5 w 35"/>
                  <a:gd name="T23" fmla="*/ 7 h 37"/>
                  <a:gd name="T24" fmla="*/ 25 w 35"/>
                  <a:gd name="T25" fmla="*/ 8 h 37"/>
                  <a:gd name="T26" fmla="*/ 26 w 35"/>
                  <a:gd name="T27" fmla="*/ 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" h="37">
                    <a:moveTo>
                      <a:pt x="26" y="6"/>
                    </a:moveTo>
                    <a:cubicBezTo>
                      <a:pt x="19" y="3"/>
                      <a:pt x="10" y="0"/>
                      <a:pt x="4" y="5"/>
                    </a:cubicBezTo>
                    <a:cubicBezTo>
                      <a:pt x="0" y="8"/>
                      <a:pt x="1" y="12"/>
                      <a:pt x="5" y="14"/>
                    </a:cubicBezTo>
                    <a:cubicBezTo>
                      <a:pt x="10" y="16"/>
                      <a:pt x="15" y="17"/>
                      <a:pt x="20" y="17"/>
                    </a:cubicBezTo>
                    <a:cubicBezTo>
                      <a:pt x="23" y="17"/>
                      <a:pt x="27" y="20"/>
                      <a:pt x="29" y="21"/>
                    </a:cubicBezTo>
                    <a:cubicBezTo>
                      <a:pt x="33" y="24"/>
                      <a:pt x="28" y="29"/>
                      <a:pt x="26" y="31"/>
                    </a:cubicBezTo>
                    <a:cubicBezTo>
                      <a:pt x="23" y="35"/>
                      <a:pt x="16" y="34"/>
                      <a:pt x="11" y="33"/>
                    </a:cubicBezTo>
                    <a:cubicBezTo>
                      <a:pt x="10" y="33"/>
                      <a:pt x="9" y="35"/>
                      <a:pt x="11" y="35"/>
                    </a:cubicBezTo>
                    <a:cubicBezTo>
                      <a:pt x="20" y="37"/>
                      <a:pt x="28" y="35"/>
                      <a:pt x="32" y="26"/>
                    </a:cubicBezTo>
                    <a:cubicBezTo>
                      <a:pt x="35" y="20"/>
                      <a:pt x="27" y="18"/>
                      <a:pt x="23" y="16"/>
                    </a:cubicBezTo>
                    <a:cubicBezTo>
                      <a:pt x="19" y="14"/>
                      <a:pt x="14" y="14"/>
                      <a:pt x="9" y="13"/>
                    </a:cubicBezTo>
                    <a:cubicBezTo>
                      <a:pt x="6" y="12"/>
                      <a:pt x="1" y="10"/>
                      <a:pt x="5" y="7"/>
                    </a:cubicBezTo>
                    <a:cubicBezTo>
                      <a:pt x="10" y="2"/>
                      <a:pt x="20" y="5"/>
                      <a:pt x="25" y="8"/>
                    </a:cubicBezTo>
                    <a:cubicBezTo>
                      <a:pt x="26" y="8"/>
                      <a:pt x="27" y="6"/>
                      <a:pt x="26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5" name="Freeform 1056"/>
              <p:cNvSpPr/>
              <p:nvPr/>
            </p:nvSpPr>
            <p:spPr bwMode="auto">
              <a:xfrm>
                <a:off x="-80" y="3465"/>
                <a:ext cx="11" cy="150"/>
              </a:xfrm>
              <a:custGeom>
                <a:avLst/>
                <a:gdLst>
                  <a:gd name="T0" fmla="*/ 0 w 4"/>
                  <a:gd name="T1" fmla="*/ 2 h 56"/>
                  <a:gd name="T2" fmla="*/ 1 w 4"/>
                  <a:gd name="T3" fmla="*/ 54 h 56"/>
                  <a:gd name="T4" fmla="*/ 3 w 4"/>
                  <a:gd name="T5" fmla="*/ 54 h 56"/>
                  <a:gd name="T6" fmla="*/ 2 w 4"/>
                  <a:gd name="T7" fmla="*/ 2 h 56"/>
                  <a:gd name="T8" fmla="*/ 0 w 4"/>
                  <a:gd name="T9" fmla="*/ 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56">
                    <a:moveTo>
                      <a:pt x="0" y="2"/>
                    </a:moveTo>
                    <a:cubicBezTo>
                      <a:pt x="2" y="19"/>
                      <a:pt x="1" y="37"/>
                      <a:pt x="1" y="54"/>
                    </a:cubicBezTo>
                    <a:cubicBezTo>
                      <a:pt x="1" y="56"/>
                      <a:pt x="3" y="56"/>
                      <a:pt x="3" y="54"/>
                    </a:cubicBezTo>
                    <a:cubicBezTo>
                      <a:pt x="3" y="37"/>
                      <a:pt x="4" y="19"/>
                      <a:pt x="2" y="2"/>
                    </a:cubicBezTo>
                    <a:cubicBezTo>
                      <a:pt x="2" y="0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6" name="Freeform 1057"/>
              <p:cNvSpPr/>
              <p:nvPr/>
            </p:nvSpPr>
            <p:spPr bwMode="auto">
              <a:xfrm>
                <a:off x="5000" y="2930"/>
                <a:ext cx="432" cy="204"/>
              </a:xfrm>
              <a:custGeom>
                <a:avLst/>
                <a:gdLst>
                  <a:gd name="T0" fmla="*/ 57 w 162"/>
                  <a:gd name="T1" fmla="*/ 66 h 76"/>
                  <a:gd name="T2" fmla="*/ 25 w 162"/>
                  <a:gd name="T3" fmla="*/ 54 h 76"/>
                  <a:gd name="T4" fmla="*/ 10 w 162"/>
                  <a:gd name="T5" fmla="*/ 22 h 76"/>
                  <a:gd name="T6" fmla="*/ 40 w 162"/>
                  <a:gd name="T7" fmla="*/ 5 h 76"/>
                  <a:gd name="T8" fmla="*/ 80 w 162"/>
                  <a:gd name="T9" fmla="*/ 5 h 76"/>
                  <a:gd name="T10" fmla="*/ 118 w 162"/>
                  <a:gd name="T11" fmla="*/ 12 h 76"/>
                  <a:gd name="T12" fmla="*/ 150 w 162"/>
                  <a:gd name="T13" fmla="*/ 32 h 76"/>
                  <a:gd name="T14" fmla="*/ 129 w 162"/>
                  <a:gd name="T15" fmla="*/ 63 h 76"/>
                  <a:gd name="T16" fmla="*/ 103 w 162"/>
                  <a:gd name="T17" fmla="*/ 70 h 76"/>
                  <a:gd name="T18" fmla="*/ 74 w 162"/>
                  <a:gd name="T19" fmla="*/ 73 h 76"/>
                  <a:gd name="T20" fmla="*/ 53 w 162"/>
                  <a:gd name="T21" fmla="*/ 66 h 76"/>
                  <a:gd name="T22" fmla="*/ 51 w 162"/>
                  <a:gd name="T23" fmla="*/ 67 h 76"/>
                  <a:gd name="T24" fmla="*/ 67 w 162"/>
                  <a:gd name="T25" fmla="*/ 75 h 76"/>
                  <a:gd name="T26" fmla="*/ 99 w 162"/>
                  <a:gd name="T27" fmla="*/ 72 h 76"/>
                  <a:gd name="T28" fmla="*/ 153 w 162"/>
                  <a:gd name="T29" fmla="*/ 47 h 76"/>
                  <a:gd name="T30" fmla="*/ 116 w 162"/>
                  <a:gd name="T31" fmla="*/ 10 h 76"/>
                  <a:gd name="T32" fmla="*/ 41 w 162"/>
                  <a:gd name="T33" fmla="*/ 3 h 76"/>
                  <a:gd name="T34" fmla="*/ 8 w 162"/>
                  <a:gd name="T35" fmla="*/ 36 h 76"/>
                  <a:gd name="T36" fmla="*/ 29 w 162"/>
                  <a:gd name="T37" fmla="*/ 58 h 76"/>
                  <a:gd name="T38" fmla="*/ 57 w 162"/>
                  <a:gd name="T39" fmla="*/ 67 h 76"/>
                  <a:gd name="T40" fmla="*/ 57 w 162"/>
                  <a:gd name="T41" fmla="*/ 6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2" h="76">
                    <a:moveTo>
                      <a:pt x="57" y="66"/>
                    </a:moveTo>
                    <a:cubicBezTo>
                      <a:pt x="46" y="66"/>
                      <a:pt x="34" y="60"/>
                      <a:pt x="25" y="54"/>
                    </a:cubicBezTo>
                    <a:cubicBezTo>
                      <a:pt x="15" y="47"/>
                      <a:pt x="4" y="35"/>
                      <a:pt x="10" y="22"/>
                    </a:cubicBezTo>
                    <a:cubicBezTo>
                      <a:pt x="15" y="11"/>
                      <a:pt x="29" y="7"/>
                      <a:pt x="40" y="5"/>
                    </a:cubicBezTo>
                    <a:cubicBezTo>
                      <a:pt x="53" y="3"/>
                      <a:pt x="67" y="4"/>
                      <a:pt x="80" y="5"/>
                    </a:cubicBezTo>
                    <a:cubicBezTo>
                      <a:pt x="93" y="7"/>
                      <a:pt x="105" y="9"/>
                      <a:pt x="118" y="12"/>
                    </a:cubicBezTo>
                    <a:cubicBezTo>
                      <a:pt x="130" y="16"/>
                      <a:pt x="144" y="21"/>
                      <a:pt x="150" y="32"/>
                    </a:cubicBezTo>
                    <a:cubicBezTo>
                      <a:pt x="159" y="48"/>
                      <a:pt x="141" y="59"/>
                      <a:pt x="129" y="63"/>
                    </a:cubicBezTo>
                    <a:cubicBezTo>
                      <a:pt x="121" y="66"/>
                      <a:pt x="112" y="68"/>
                      <a:pt x="103" y="70"/>
                    </a:cubicBezTo>
                    <a:cubicBezTo>
                      <a:pt x="93" y="72"/>
                      <a:pt x="84" y="73"/>
                      <a:pt x="74" y="73"/>
                    </a:cubicBezTo>
                    <a:cubicBezTo>
                      <a:pt x="68" y="74"/>
                      <a:pt x="55" y="74"/>
                      <a:pt x="53" y="66"/>
                    </a:cubicBezTo>
                    <a:cubicBezTo>
                      <a:pt x="53" y="65"/>
                      <a:pt x="51" y="66"/>
                      <a:pt x="51" y="67"/>
                    </a:cubicBezTo>
                    <a:cubicBezTo>
                      <a:pt x="53" y="73"/>
                      <a:pt x="61" y="74"/>
                      <a:pt x="67" y="75"/>
                    </a:cubicBezTo>
                    <a:cubicBezTo>
                      <a:pt x="77" y="76"/>
                      <a:pt x="89" y="74"/>
                      <a:pt x="99" y="72"/>
                    </a:cubicBezTo>
                    <a:cubicBezTo>
                      <a:pt x="117" y="69"/>
                      <a:pt x="145" y="65"/>
                      <a:pt x="153" y="47"/>
                    </a:cubicBezTo>
                    <a:cubicBezTo>
                      <a:pt x="162" y="26"/>
                      <a:pt x="131" y="14"/>
                      <a:pt x="116" y="10"/>
                    </a:cubicBezTo>
                    <a:cubicBezTo>
                      <a:pt x="92" y="4"/>
                      <a:pt x="66" y="0"/>
                      <a:pt x="41" y="3"/>
                    </a:cubicBezTo>
                    <a:cubicBezTo>
                      <a:pt x="25" y="6"/>
                      <a:pt x="0" y="16"/>
                      <a:pt x="8" y="36"/>
                    </a:cubicBezTo>
                    <a:cubicBezTo>
                      <a:pt x="11" y="46"/>
                      <a:pt x="20" y="53"/>
                      <a:pt x="29" y="58"/>
                    </a:cubicBezTo>
                    <a:cubicBezTo>
                      <a:pt x="37" y="64"/>
                      <a:pt x="47" y="68"/>
                      <a:pt x="57" y="67"/>
                    </a:cubicBezTo>
                    <a:cubicBezTo>
                      <a:pt x="58" y="67"/>
                      <a:pt x="58" y="66"/>
                      <a:pt x="57" y="6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7" name="Freeform 1058"/>
              <p:cNvSpPr/>
              <p:nvPr/>
            </p:nvSpPr>
            <p:spPr bwMode="auto">
              <a:xfrm>
                <a:off x="5181" y="2649"/>
                <a:ext cx="43" cy="391"/>
              </a:xfrm>
              <a:custGeom>
                <a:avLst/>
                <a:gdLst>
                  <a:gd name="T0" fmla="*/ 14 w 16"/>
                  <a:gd name="T1" fmla="*/ 1 h 146"/>
                  <a:gd name="T2" fmla="*/ 7 w 16"/>
                  <a:gd name="T3" fmla="*/ 145 h 146"/>
                  <a:gd name="T4" fmla="*/ 8 w 16"/>
                  <a:gd name="T5" fmla="*/ 144 h 146"/>
                  <a:gd name="T6" fmla="*/ 15 w 16"/>
                  <a:gd name="T7" fmla="*/ 1 h 146"/>
                  <a:gd name="T8" fmla="*/ 14 w 16"/>
                  <a:gd name="T9" fmla="*/ 1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6">
                    <a:moveTo>
                      <a:pt x="14" y="1"/>
                    </a:moveTo>
                    <a:cubicBezTo>
                      <a:pt x="10" y="49"/>
                      <a:pt x="0" y="97"/>
                      <a:pt x="7" y="145"/>
                    </a:cubicBezTo>
                    <a:cubicBezTo>
                      <a:pt x="7" y="146"/>
                      <a:pt x="9" y="145"/>
                      <a:pt x="8" y="144"/>
                    </a:cubicBezTo>
                    <a:cubicBezTo>
                      <a:pt x="2" y="96"/>
                      <a:pt x="12" y="48"/>
                      <a:pt x="15" y="1"/>
                    </a:cubicBezTo>
                    <a:cubicBezTo>
                      <a:pt x="16" y="0"/>
                      <a:pt x="14" y="0"/>
                      <a:pt x="14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8" name="Freeform 1059"/>
              <p:cNvSpPr/>
              <p:nvPr/>
            </p:nvSpPr>
            <p:spPr bwMode="auto">
              <a:xfrm>
                <a:off x="5149" y="3005"/>
                <a:ext cx="296" cy="30"/>
              </a:xfrm>
              <a:custGeom>
                <a:avLst/>
                <a:gdLst>
                  <a:gd name="T0" fmla="*/ 2 w 111"/>
                  <a:gd name="T1" fmla="*/ 11 h 11"/>
                  <a:gd name="T2" fmla="*/ 110 w 111"/>
                  <a:gd name="T3" fmla="*/ 9 h 11"/>
                  <a:gd name="T4" fmla="*/ 110 w 111"/>
                  <a:gd name="T5" fmla="*/ 7 h 11"/>
                  <a:gd name="T6" fmla="*/ 1 w 111"/>
                  <a:gd name="T7" fmla="*/ 9 h 11"/>
                  <a:gd name="T8" fmla="*/ 2 w 111"/>
                  <a:gd name="T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11">
                    <a:moveTo>
                      <a:pt x="2" y="11"/>
                    </a:moveTo>
                    <a:cubicBezTo>
                      <a:pt x="37" y="2"/>
                      <a:pt x="74" y="9"/>
                      <a:pt x="110" y="9"/>
                    </a:cubicBezTo>
                    <a:cubicBezTo>
                      <a:pt x="111" y="9"/>
                      <a:pt x="111" y="7"/>
                      <a:pt x="110" y="7"/>
                    </a:cubicBezTo>
                    <a:cubicBezTo>
                      <a:pt x="74" y="7"/>
                      <a:pt x="37" y="0"/>
                      <a:pt x="1" y="9"/>
                    </a:cubicBezTo>
                    <a:cubicBezTo>
                      <a:pt x="0" y="9"/>
                      <a:pt x="1" y="11"/>
                      <a:pt x="2" y="1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9" name="Freeform 1060"/>
              <p:cNvSpPr/>
              <p:nvPr/>
            </p:nvSpPr>
            <p:spPr bwMode="auto">
              <a:xfrm>
                <a:off x="5213" y="2655"/>
                <a:ext cx="195" cy="372"/>
              </a:xfrm>
              <a:custGeom>
                <a:avLst/>
                <a:gdLst>
                  <a:gd name="T0" fmla="*/ 0 w 73"/>
                  <a:gd name="T1" fmla="*/ 2 h 139"/>
                  <a:gd name="T2" fmla="*/ 31 w 73"/>
                  <a:gd name="T3" fmla="*/ 67 h 139"/>
                  <a:gd name="T4" fmla="*/ 71 w 73"/>
                  <a:gd name="T5" fmla="*/ 139 h 139"/>
                  <a:gd name="T6" fmla="*/ 72 w 73"/>
                  <a:gd name="T7" fmla="*/ 138 h 139"/>
                  <a:gd name="T8" fmla="*/ 34 w 73"/>
                  <a:gd name="T9" fmla="*/ 68 h 139"/>
                  <a:gd name="T10" fmla="*/ 2 w 73"/>
                  <a:gd name="T11" fmla="*/ 1 h 139"/>
                  <a:gd name="T12" fmla="*/ 0 w 73"/>
                  <a:gd name="T13" fmla="*/ 2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" h="139">
                    <a:moveTo>
                      <a:pt x="0" y="2"/>
                    </a:moveTo>
                    <a:cubicBezTo>
                      <a:pt x="4" y="26"/>
                      <a:pt x="19" y="47"/>
                      <a:pt x="31" y="67"/>
                    </a:cubicBezTo>
                    <a:cubicBezTo>
                      <a:pt x="45" y="90"/>
                      <a:pt x="57" y="115"/>
                      <a:pt x="71" y="139"/>
                    </a:cubicBezTo>
                    <a:cubicBezTo>
                      <a:pt x="71" y="139"/>
                      <a:pt x="73" y="139"/>
                      <a:pt x="72" y="138"/>
                    </a:cubicBezTo>
                    <a:cubicBezTo>
                      <a:pt x="59" y="115"/>
                      <a:pt x="47" y="91"/>
                      <a:pt x="34" y="68"/>
                    </a:cubicBezTo>
                    <a:cubicBezTo>
                      <a:pt x="21" y="47"/>
                      <a:pt x="6" y="26"/>
                      <a:pt x="2" y="1"/>
                    </a:cubicBezTo>
                    <a:cubicBezTo>
                      <a:pt x="2" y="0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0" name="Freeform 1061"/>
              <p:cNvSpPr/>
              <p:nvPr/>
            </p:nvSpPr>
            <p:spPr bwMode="auto">
              <a:xfrm>
                <a:off x="5267" y="3040"/>
                <a:ext cx="40" cy="27"/>
              </a:xfrm>
              <a:custGeom>
                <a:avLst/>
                <a:gdLst>
                  <a:gd name="T0" fmla="*/ 1 w 15"/>
                  <a:gd name="T1" fmla="*/ 2 h 10"/>
                  <a:gd name="T2" fmla="*/ 13 w 15"/>
                  <a:gd name="T3" fmla="*/ 10 h 10"/>
                  <a:gd name="T4" fmla="*/ 14 w 15"/>
                  <a:gd name="T5" fmla="*/ 8 h 10"/>
                  <a:gd name="T6" fmla="*/ 1 w 15"/>
                  <a:gd name="T7" fmla="*/ 0 h 10"/>
                  <a:gd name="T8" fmla="*/ 1 w 15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0">
                    <a:moveTo>
                      <a:pt x="1" y="2"/>
                    </a:moveTo>
                    <a:cubicBezTo>
                      <a:pt x="5" y="4"/>
                      <a:pt x="9" y="7"/>
                      <a:pt x="13" y="10"/>
                    </a:cubicBezTo>
                    <a:cubicBezTo>
                      <a:pt x="14" y="10"/>
                      <a:pt x="15" y="9"/>
                      <a:pt x="14" y="8"/>
                    </a:cubicBezTo>
                    <a:cubicBezTo>
                      <a:pt x="9" y="6"/>
                      <a:pt x="6" y="3"/>
                      <a:pt x="1" y="0"/>
                    </a:cubicBezTo>
                    <a:cubicBezTo>
                      <a:pt x="1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1" name="Freeform 1062"/>
              <p:cNvSpPr/>
              <p:nvPr/>
            </p:nvSpPr>
            <p:spPr bwMode="auto">
              <a:xfrm>
                <a:off x="5275" y="3045"/>
                <a:ext cx="26" cy="19"/>
              </a:xfrm>
              <a:custGeom>
                <a:avLst/>
                <a:gdLst>
                  <a:gd name="T0" fmla="*/ 8 w 10"/>
                  <a:gd name="T1" fmla="*/ 0 h 7"/>
                  <a:gd name="T2" fmla="*/ 1 w 10"/>
                  <a:gd name="T3" fmla="*/ 6 h 7"/>
                  <a:gd name="T4" fmla="*/ 2 w 10"/>
                  <a:gd name="T5" fmla="*/ 7 h 7"/>
                  <a:gd name="T6" fmla="*/ 9 w 10"/>
                  <a:gd name="T7" fmla="*/ 2 h 7"/>
                  <a:gd name="T8" fmla="*/ 8 w 1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7">
                    <a:moveTo>
                      <a:pt x="8" y="0"/>
                    </a:moveTo>
                    <a:cubicBezTo>
                      <a:pt x="6" y="2"/>
                      <a:pt x="3" y="3"/>
                      <a:pt x="1" y="6"/>
                    </a:cubicBezTo>
                    <a:cubicBezTo>
                      <a:pt x="0" y="6"/>
                      <a:pt x="1" y="7"/>
                      <a:pt x="2" y="7"/>
                    </a:cubicBezTo>
                    <a:cubicBezTo>
                      <a:pt x="4" y="5"/>
                      <a:pt x="7" y="3"/>
                      <a:pt x="9" y="2"/>
                    </a:cubicBezTo>
                    <a:cubicBezTo>
                      <a:pt x="10" y="1"/>
                      <a:pt x="9" y="0"/>
                      <a:pt x="8" y="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2" name="Freeform 1063"/>
              <p:cNvSpPr/>
              <p:nvPr/>
            </p:nvSpPr>
            <p:spPr bwMode="auto">
              <a:xfrm>
                <a:off x="5157" y="2805"/>
                <a:ext cx="30" cy="56"/>
              </a:xfrm>
              <a:custGeom>
                <a:avLst/>
                <a:gdLst>
                  <a:gd name="T0" fmla="*/ 0 w 11"/>
                  <a:gd name="T1" fmla="*/ 1 h 21"/>
                  <a:gd name="T2" fmla="*/ 4 w 11"/>
                  <a:gd name="T3" fmla="*/ 10 h 21"/>
                  <a:gd name="T4" fmla="*/ 5 w 11"/>
                  <a:gd name="T5" fmla="*/ 10 h 21"/>
                  <a:gd name="T6" fmla="*/ 10 w 11"/>
                  <a:gd name="T7" fmla="*/ 6 h 21"/>
                  <a:gd name="T8" fmla="*/ 9 w 11"/>
                  <a:gd name="T9" fmla="*/ 5 h 21"/>
                  <a:gd name="T10" fmla="*/ 5 w 11"/>
                  <a:gd name="T11" fmla="*/ 19 h 21"/>
                  <a:gd name="T12" fmla="*/ 6 w 11"/>
                  <a:gd name="T13" fmla="*/ 20 h 21"/>
                  <a:gd name="T14" fmla="*/ 11 w 11"/>
                  <a:gd name="T15" fmla="*/ 6 h 21"/>
                  <a:gd name="T16" fmla="*/ 9 w 11"/>
                  <a:gd name="T17" fmla="*/ 5 h 21"/>
                  <a:gd name="T18" fmla="*/ 4 w 11"/>
                  <a:gd name="T19" fmla="*/ 7 h 21"/>
                  <a:gd name="T20" fmla="*/ 2 w 11"/>
                  <a:gd name="T21" fmla="*/ 1 h 21"/>
                  <a:gd name="T22" fmla="*/ 0 w 11"/>
                  <a:gd name="T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" h="21">
                    <a:moveTo>
                      <a:pt x="0" y="1"/>
                    </a:moveTo>
                    <a:cubicBezTo>
                      <a:pt x="1" y="4"/>
                      <a:pt x="2" y="7"/>
                      <a:pt x="4" y="10"/>
                    </a:cubicBezTo>
                    <a:cubicBezTo>
                      <a:pt x="4" y="10"/>
                      <a:pt x="5" y="10"/>
                      <a:pt x="5" y="10"/>
                    </a:cubicBezTo>
                    <a:cubicBezTo>
                      <a:pt x="7" y="9"/>
                      <a:pt x="9" y="8"/>
                      <a:pt x="10" y="6"/>
                    </a:cubicBezTo>
                    <a:cubicBezTo>
                      <a:pt x="10" y="6"/>
                      <a:pt x="9" y="5"/>
                      <a:pt x="9" y="5"/>
                    </a:cubicBezTo>
                    <a:cubicBezTo>
                      <a:pt x="8" y="10"/>
                      <a:pt x="6" y="15"/>
                      <a:pt x="5" y="19"/>
                    </a:cubicBezTo>
                    <a:cubicBezTo>
                      <a:pt x="4" y="20"/>
                      <a:pt x="6" y="21"/>
                      <a:pt x="6" y="20"/>
                    </a:cubicBezTo>
                    <a:cubicBezTo>
                      <a:pt x="8" y="15"/>
                      <a:pt x="9" y="10"/>
                      <a:pt x="11" y="6"/>
                    </a:cubicBezTo>
                    <a:cubicBezTo>
                      <a:pt x="11" y="5"/>
                      <a:pt x="10" y="4"/>
                      <a:pt x="9" y="5"/>
                    </a:cubicBezTo>
                    <a:cubicBezTo>
                      <a:pt x="8" y="6"/>
                      <a:pt x="5" y="9"/>
                      <a:pt x="4" y="7"/>
                    </a:cubicBezTo>
                    <a:cubicBezTo>
                      <a:pt x="3" y="5"/>
                      <a:pt x="2" y="3"/>
                      <a:pt x="2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3" name="Freeform 1064"/>
              <p:cNvSpPr/>
              <p:nvPr/>
            </p:nvSpPr>
            <p:spPr bwMode="auto">
              <a:xfrm>
                <a:off x="5192" y="2981"/>
                <a:ext cx="43" cy="8"/>
              </a:xfrm>
              <a:custGeom>
                <a:avLst/>
                <a:gdLst>
                  <a:gd name="T0" fmla="*/ 1 w 16"/>
                  <a:gd name="T1" fmla="*/ 2 h 3"/>
                  <a:gd name="T2" fmla="*/ 15 w 16"/>
                  <a:gd name="T3" fmla="*/ 2 h 3"/>
                  <a:gd name="T4" fmla="*/ 15 w 16"/>
                  <a:gd name="T5" fmla="*/ 1 h 3"/>
                  <a:gd name="T6" fmla="*/ 1 w 16"/>
                  <a:gd name="T7" fmla="*/ 1 h 3"/>
                  <a:gd name="T8" fmla="*/ 1 w 16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3">
                    <a:moveTo>
                      <a:pt x="1" y="2"/>
                    </a:moveTo>
                    <a:cubicBezTo>
                      <a:pt x="5" y="3"/>
                      <a:pt x="10" y="3"/>
                      <a:pt x="15" y="2"/>
                    </a:cubicBezTo>
                    <a:cubicBezTo>
                      <a:pt x="16" y="2"/>
                      <a:pt x="16" y="0"/>
                      <a:pt x="15" y="1"/>
                    </a:cubicBezTo>
                    <a:cubicBezTo>
                      <a:pt x="10" y="1"/>
                      <a:pt x="6" y="1"/>
                      <a:pt x="1" y="1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4" name="Freeform 1065"/>
              <p:cNvSpPr/>
              <p:nvPr/>
            </p:nvSpPr>
            <p:spPr bwMode="auto">
              <a:xfrm>
                <a:off x="5227" y="2984"/>
                <a:ext cx="8" cy="40"/>
              </a:xfrm>
              <a:custGeom>
                <a:avLst/>
                <a:gdLst>
                  <a:gd name="T0" fmla="*/ 0 w 3"/>
                  <a:gd name="T1" fmla="*/ 2 h 15"/>
                  <a:gd name="T2" fmla="*/ 1 w 3"/>
                  <a:gd name="T3" fmla="*/ 14 h 15"/>
                  <a:gd name="T4" fmla="*/ 3 w 3"/>
                  <a:gd name="T5" fmla="*/ 14 h 15"/>
                  <a:gd name="T6" fmla="*/ 2 w 3"/>
                  <a:gd name="T7" fmla="*/ 1 h 15"/>
                  <a:gd name="T8" fmla="*/ 0 w 3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5">
                    <a:moveTo>
                      <a:pt x="0" y="2"/>
                    </a:moveTo>
                    <a:cubicBezTo>
                      <a:pt x="1" y="6"/>
                      <a:pt x="1" y="9"/>
                      <a:pt x="1" y="14"/>
                    </a:cubicBezTo>
                    <a:cubicBezTo>
                      <a:pt x="1" y="15"/>
                      <a:pt x="3" y="15"/>
                      <a:pt x="3" y="14"/>
                    </a:cubicBezTo>
                    <a:cubicBezTo>
                      <a:pt x="3" y="9"/>
                      <a:pt x="3" y="5"/>
                      <a:pt x="2" y="1"/>
                    </a:cubicBezTo>
                    <a:cubicBezTo>
                      <a:pt x="2" y="0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5" name="Freeform 1066"/>
              <p:cNvSpPr/>
              <p:nvPr/>
            </p:nvSpPr>
            <p:spPr bwMode="auto">
              <a:xfrm>
                <a:off x="6192" y="2120"/>
                <a:ext cx="267" cy="142"/>
              </a:xfrm>
              <a:custGeom>
                <a:avLst/>
                <a:gdLst>
                  <a:gd name="T0" fmla="*/ 1 w 100"/>
                  <a:gd name="T1" fmla="*/ 41 h 53"/>
                  <a:gd name="T2" fmla="*/ 10 w 100"/>
                  <a:gd name="T3" fmla="*/ 53 h 53"/>
                  <a:gd name="T4" fmla="*/ 12 w 100"/>
                  <a:gd name="T5" fmla="*/ 52 h 53"/>
                  <a:gd name="T6" fmla="*/ 42 w 100"/>
                  <a:gd name="T7" fmla="*/ 8 h 53"/>
                  <a:gd name="T8" fmla="*/ 70 w 100"/>
                  <a:gd name="T9" fmla="*/ 4 h 53"/>
                  <a:gd name="T10" fmla="*/ 99 w 100"/>
                  <a:gd name="T11" fmla="*/ 4 h 53"/>
                  <a:gd name="T12" fmla="*/ 99 w 100"/>
                  <a:gd name="T13" fmla="*/ 2 h 53"/>
                  <a:gd name="T14" fmla="*/ 44 w 100"/>
                  <a:gd name="T15" fmla="*/ 1 h 53"/>
                  <a:gd name="T16" fmla="*/ 44 w 100"/>
                  <a:gd name="T17" fmla="*/ 2 h 53"/>
                  <a:gd name="T18" fmla="*/ 25 w 100"/>
                  <a:gd name="T19" fmla="*/ 30 h 53"/>
                  <a:gd name="T20" fmla="*/ 14 w 100"/>
                  <a:gd name="T21" fmla="*/ 46 h 53"/>
                  <a:gd name="T22" fmla="*/ 9 w 100"/>
                  <a:gd name="T23" fmla="*/ 48 h 53"/>
                  <a:gd name="T24" fmla="*/ 3 w 100"/>
                  <a:gd name="T25" fmla="*/ 40 h 53"/>
                  <a:gd name="T26" fmla="*/ 1 w 100"/>
                  <a:gd name="T27" fmla="*/ 4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0" h="53">
                    <a:moveTo>
                      <a:pt x="1" y="41"/>
                    </a:moveTo>
                    <a:cubicBezTo>
                      <a:pt x="4" y="45"/>
                      <a:pt x="7" y="49"/>
                      <a:pt x="10" y="53"/>
                    </a:cubicBezTo>
                    <a:cubicBezTo>
                      <a:pt x="11" y="53"/>
                      <a:pt x="12" y="53"/>
                      <a:pt x="12" y="52"/>
                    </a:cubicBezTo>
                    <a:cubicBezTo>
                      <a:pt x="22" y="38"/>
                      <a:pt x="33" y="23"/>
                      <a:pt x="42" y="8"/>
                    </a:cubicBezTo>
                    <a:cubicBezTo>
                      <a:pt x="47" y="0"/>
                      <a:pt x="62" y="4"/>
                      <a:pt x="70" y="4"/>
                    </a:cubicBezTo>
                    <a:cubicBezTo>
                      <a:pt x="80" y="5"/>
                      <a:pt x="89" y="4"/>
                      <a:pt x="99" y="4"/>
                    </a:cubicBezTo>
                    <a:cubicBezTo>
                      <a:pt x="100" y="4"/>
                      <a:pt x="100" y="2"/>
                      <a:pt x="99" y="2"/>
                    </a:cubicBezTo>
                    <a:cubicBezTo>
                      <a:pt x="81" y="2"/>
                      <a:pt x="63" y="2"/>
                      <a:pt x="44" y="1"/>
                    </a:cubicBezTo>
                    <a:cubicBezTo>
                      <a:pt x="44" y="1"/>
                      <a:pt x="44" y="1"/>
                      <a:pt x="44" y="2"/>
                    </a:cubicBezTo>
                    <a:cubicBezTo>
                      <a:pt x="38" y="12"/>
                      <a:pt x="32" y="21"/>
                      <a:pt x="25" y="30"/>
                    </a:cubicBezTo>
                    <a:cubicBezTo>
                      <a:pt x="21" y="36"/>
                      <a:pt x="18" y="41"/>
                      <a:pt x="14" y="46"/>
                    </a:cubicBezTo>
                    <a:cubicBezTo>
                      <a:pt x="12" y="49"/>
                      <a:pt x="12" y="51"/>
                      <a:pt x="9" y="48"/>
                    </a:cubicBezTo>
                    <a:cubicBezTo>
                      <a:pt x="7" y="46"/>
                      <a:pt x="5" y="43"/>
                      <a:pt x="3" y="40"/>
                    </a:cubicBezTo>
                    <a:cubicBezTo>
                      <a:pt x="2" y="39"/>
                      <a:pt x="0" y="40"/>
                      <a:pt x="1" y="4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6" name="Freeform 1067"/>
              <p:cNvSpPr/>
              <p:nvPr/>
            </p:nvSpPr>
            <p:spPr bwMode="auto">
              <a:xfrm>
                <a:off x="6315" y="2181"/>
                <a:ext cx="58" cy="59"/>
              </a:xfrm>
              <a:custGeom>
                <a:avLst/>
                <a:gdLst>
                  <a:gd name="T0" fmla="*/ 1 w 22"/>
                  <a:gd name="T1" fmla="*/ 3 h 22"/>
                  <a:gd name="T2" fmla="*/ 20 w 22"/>
                  <a:gd name="T3" fmla="*/ 22 h 22"/>
                  <a:gd name="T4" fmla="*/ 21 w 22"/>
                  <a:gd name="T5" fmla="*/ 20 h 22"/>
                  <a:gd name="T6" fmla="*/ 3 w 22"/>
                  <a:gd name="T7" fmla="*/ 2 h 22"/>
                  <a:gd name="T8" fmla="*/ 1 w 22"/>
                  <a:gd name="T9" fmla="*/ 3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2">
                    <a:moveTo>
                      <a:pt x="1" y="3"/>
                    </a:moveTo>
                    <a:cubicBezTo>
                      <a:pt x="7" y="10"/>
                      <a:pt x="13" y="17"/>
                      <a:pt x="20" y="22"/>
                    </a:cubicBezTo>
                    <a:cubicBezTo>
                      <a:pt x="21" y="22"/>
                      <a:pt x="22" y="21"/>
                      <a:pt x="21" y="20"/>
                    </a:cubicBezTo>
                    <a:cubicBezTo>
                      <a:pt x="14" y="15"/>
                      <a:pt x="8" y="8"/>
                      <a:pt x="3" y="2"/>
                    </a:cubicBezTo>
                    <a:cubicBezTo>
                      <a:pt x="2" y="0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7" name="Freeform 1068"/>
              <p:cNvSpPr/>
              <p:nvPr/>
            </p:nvSpPr>
            <p:spPr bwMode="auto">
              <a:xfrm>
                <a:off x="6293" y="2195"/>
                <a:ext cx="78" cy="56"/>
              </a:xfrm>
              <a:custGeom>
                <a:avLst/>
                <a:gdLst>
                  <a:gd name="T0" fmla="*/ 27 w 29"/>
                  <a:gd name="T1" fmla="*/ 1 h 21"/>
                  <a:gd name="T2" fmla="*/ 1 w 29"/>
                  <a:gd name="T3" fmla="*/ 18 h 21"/>
                  <a:gd name="T4" fmla="*/ 3 w 29"/>
                  <a:gd name="T5" fmla="*/ 20 h 21"/>
                  <a:gd name="T6" fmla="*/ 28 w 29"/>
                  <a:gd name="T7" fmla="*/ 3 h 21"/>
                  <a:gd name="T8" fmla="*/ 27 w 29"/>
                  <a:gd name="T9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1">
                    <a:moveTo>
                      <a:pt x="27" y="1"/>
                    </a:moveTo>
                    <a:cubicBezTo>
                      <a:pt x="17" y="6"/>
                      <a:pt x="9" y="12"/>
                      <a:pt x="1" y="18"/>
                    </a:cubicBezTo>
                    <a:cubicBezTo>
                      <a:pt x="0" y="19"/>
                      <a:pt x="2" y="21"/>
                      <a:pt x="3" y="20"/>
                    </a:cubicBezTo>
                    <a:cubicBezTo>
                      <a:pt x="10" y="13"/>
                      <a:pt x="19" y="7"/>
                      <a:pt x="28" y="3"/>
                    </a:cubicBezTo>
                    <a:cubicBezTo>
                      <a:pt x="29" y="2"/>
                      <a:pt x="28" y="0"/>
                      <a:pt x="27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8" name="Freeform 1069"/>
              <p:cNvSpPr/>
              <p:nvPr/>
            </p:nvSpPr>
            <p:spPr bwMode="auto">
              <a:xfrm>
                <a:off x="6381" y="2144"/>
                <a:ext cx="40" cy="53"/>
              </a:xfrm>
              <a:custGeom>
                <a:avLst/>
                <a:gdLst>
                  <a:gd name="T0" fmla="*/ 2 w 15"/>
                  <a:gd name="T1" fmla="*/ 10 h 20"/>
                  <a:gd name="T2" fmla="*/ 3 w 15"/>
                  <a:gd name="T3" fmla="*/ 5 h 20"/>
                  <a:gd name="T4" fmla="*/ 8 w 15"/>
                  <a:gd name="T5" fmla="*/ 3 h 20"/>
                  <a:gd name="T6" fmla="*/ 7 w 15"/>
                  <a:gd name="T7" fmla="*/ 11 h 20"/>
                  <a:gd name="T8" fmla="*/ 2 w 15"/>
                  <a:gd name="T9" fmla="*/ 17 h 20"/>
                  <a:gd name="T10" fmla="*/ 2 w 15"/>
                  <a:gd name="T11" fmla="*/ 18 h 20"/>
                  <a:gd name="T12" fmla="*/ 14 w 15"/>
                  <a:gd name="T13" fmla="*/ 20 h 20"/>
                  <a:gd name="T14" fmla="*/ 14 w 15"/>
                  <a:gd name="T15" fmla="*/ 18 h 20"/>
                  <a:gd name="T16" fmla="*/ 3 w 15"/>
                  <a:gd name="T17" fmla="*/ 16 h 20"/>
                  <a:gd name="T18" fmla="*/ 3 w 15"/>
                  <a:gd name="T19" fmla="*/ 18 h 20"/>
                  <a:gd name="T20" fmla="*/ 10 w 15"/>
                  <a:gd name="T21" fmla="*/ 2 h 20"/>
                  <a:gd name="T22" fmla="*/ 9 w 15"/>
                  <a:gd name="T23" fmla="*/ 1 h 20"/>
                  <a:gd name="T24" fmla="*/ 3 w 15"/>
                  <a:gd name="T25" fmla="*/ 2 h 20"/>
                  <a:gd name="T26" fmla="*/ 0 w 15"/>
                  <a:gd name="T27" fmla="*/ 9 h 20"/>
                  <a:gd name="T28" fmla="*/ 2 w 15"/>
                  <a:gd name="T29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0">
                    <a:moveTo>
                      <a:pt x="2" y="10"/>
                    </a:moveTo>
                    <a:cubicBezTo>
                      <a:pt x="2" y="8"/>
                      <a:pt x="3" y="6"/>
                      <a:pt x="3" y="5"/>
                    </a:cubicBezTo>
                    <a:cubicBezTo>
                      <a:pt x="4" y="2"/>
                      <a:pt x="6" y="3"/>
                      <a:pt x="8" y="3"/>
                    </a:cubicBezTo>
                    <a:cubicBezTo>
                      <a:pt x="10" y="4"/>
                      <a:pt x="7" y="10"/>
                      <a:pt x="7" y="11"/>
                    </a:cubicBezTo>
                    <a:cubicBezTo>
                      <a:pt x="5" y="13"/>
                      <a:pt x="3" y="15"/>
                      <a:pt x="2" y="17"/>
                    </a:cubicBezTo>
                    <a:cubicBezTo>
                      <a:pt x="1" y="17"/>
                      <a:pt x="1" y="18"/>
                      <a:pt x="2" y="18"/>
                    </a:cubicBezTo>
                    <a:cubicBezTo>
                      <a:pt x="6" y="20"/>
                      <a:pt x="10" y="20"/>
                      <a:pt x="14" y="20"/>
                    </a:cubicBezTo>
                    <a:cubicBezTo>
                      <a:pt x="15" y="20"/>
                      <a:pt x="15" y="18"/>
                      <a:pt x="14" y="18"/>
                    </a:cubicBezTo>
                    <a:cubicBezTo>
                      <a:pt x="10" y="18"/>
                      <a:pt x="6" y="17"/>
                      <a:pt x="3" y="16"/>
                    </a:cubicBezTo>
                    <a:cubicBezTo>
                      <a:pt x="3" y="17"/>
                      <a:pt x="3" y="18"/>
                      <a:pt x="3" y="18"/>
                    </a:cubicBezTo>
                    <a:cubicBezTo>
                      <a:pt x="8" y="14"/>
                      <a:pt x="11" y="9"/>
                      <a:pt x="10" y="2"/>
                    </a:cubicBezTo>
                    <a:cubicBezTo>
                      <a:pt x="10" y="2"/>
                      <a:pt x="10" y="2"/>
                      <a:pt x="9" y="1"/>
                    </a:cubicBezTo>
                    <a:cubicBezTo>
                      <a:pt x="7" y="1"/>
                      <a:pt x="4" y="0"/>
                      <a:pt x="3" y="2"/>
                    </a:cubicBezTo>
                    <a:cubicBezTo>
                      <a:pt x="1" y="4"/>
                      <a:pt x="1" y="7"/>
                      <a:pt x="0" y="9"/>
                    </a:cubicBezTo>
                    <a:cubicBezTo>
                      <a:pt x="0" y="10"/>
                      <a:pt x="2" y="11"/>
                      <a:pt x="2" y="1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9" name="Freeform 1070"/>
              <p:cNvSpPr/>
              <p:nvPr/>
            </p:nvSpPr>
            <p:spPr bwMode="auto">
              <a:xfrm>
                <a:off x="5037" y="1167"/>
                <a:ext cx="150" cy="16"/>
              </a:xfrm>
              <a:custGeom>
                <a:avLst/>
                <a:gdLst>
                  <a:gd name="T0" fmla="*/ 3 w 56"/>
                  <a:gd name="T1" fmla="*/ 6 h 6"/>
                  <a:gd name="T2" fmla="*/ 54 w 56"/>
                  <a:gd name="T3" fmla="*/ 3 h 6"/>
                  <a:gd name="T4" fmla="*/ 54 w 56"/>
                  <a:gd name="T5" fmla="*/ 0 h 6"/>
                  <a:gd name="T6" fmla="*/ 2 w 56"/>
                  <a:gd name="T7" fmla="*/ 3 h 6"/>
                  <a:gd name="T8" fmla="*/ 3 w 56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6">
                    <a:moveTo>
                      <a:pt x="3" y="6"/>
                    </a:moveTo>
                    <a:cubicBezTo>
                      <a:pt x="20" y="3"/>
                      <a:pt x="37" y="3"/>
                      <a:pt x="54" y="3"/>
                    </a:cubicBezTo>
                    <a:cubicBezTo>
                      <a:pt x="56" y="3"/>
                      <a:pt x="56" y="0"/>
                      <a:pt x="54" y="0"/>
                    </a:cubicBezTo>
                    <a:cubicBezTo>
                      <a:pt x="37" y="0"/>
                      <a:pt x="19" y="0"/>
                      <a:pt x="2" y="3"/>
                    </a:cubicBezTo>
                    <a:cubicBezTo>
                      <a:pt x="0" y="3"/>
                      <a:pt x="1" y="6"/>
                      <a:pt x="3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0" name="Freeform 1071"/>
              <p:cNvSpPr/>
              <p:nvPr/>
            </p:nvSpPr>
            <p:spPr bwMode="auto">
              <a:xfrm>
                <a:off x="5053" y="1328"/>
                <a:ext cx="136" cy="8"/>
              </a:xfrm>
              <a:custGeom>
                <a:avLst/>
                <a:gdLst>
                  <a:gd name="T0" fmla="*/ 2 w 51"/>
                  <a:gd name="T1" fmla="*/ 3 h 3"/>
                  <a:gd name="T2" fmla="*/ 49 w 51"/>
                  <a:gd name="T3" fmla="*/ 3 h 3"/>
                  <a:gd name="T4" fmla="*/ 49 w 51"/>
                  <a:gd name="T5" fmla="*/ 0 h 3"/>
                  <a:gd name="T6" fmla="*/ 2 w 51"/>
                  <a:gd name="T7" fmla="*/ 0 h 3"/>
                  <a:gd name="T8" fmla="*/ 2 w 51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3">
                    <a:moveTo>
                      <a:pt x="2" y="3"/>
                    </a:moveTo>
                    <a:cubicBezTo>
                      <a:pt x="18" y="3"/>
                      <a:pt x="34" y="3"/>
                      <a:pt x="49" y="3"/>
                    </a:cubicBezTo>
                    <a:cubicBezTo>
                      <a:pt x="51" y="3"/>
                      <a:pt x="51" y="0"/>
                      <a:pt x="49" y="0"/>
                    </a:cubicBezTo>
                    <a:cubicBezTo>
                      <a:pt x="34" y="0"/>
                      <a:pt x="18" y="0"/>
                      <a:pt x="2" y="0"/>
                    </a:cubicBezTo>
                    <a:cubicBezTo>
                      <a:pt x="0" y="0"/>
                      <a:pt x="0" y="3"/>
                      <a:pt x="2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1" name="Freeform 1072"/>
              <p:cNvSpPr/>
              <p:nvPr/>
            </p:nvSpPr>
            <p:spPr bwMode="auto">
              <a:xfrm>
                <a:off x="5053" y="1475"/>
                <a:ext cx="126" cy="11"/>
              </a:xfrm>
              <a:custGeom>
                <a:avLst/>
                <a:gdLst>
                  <a:gd name="T0" fmla="*/ 2 w 47"/>
                  <a:gd name="T1" fmla="*/ 4 h 4"/>
                  <a:gd name="T2" fmla="*/ 45 w 47"/>
                  <a:gd name="T3" fmla="*/ 3 h 4"/>
                  <a:gd name="T4" fmla="*/ 45 w 47"/>
                  <a:gd name="T5" fmla="*/ 0 h 4"/>
                  <a:gd name="T6" fmla="*/ 2 w 47"/>
                  <a:gd name="T7" fmla="*/ 1 h 4"/>
                  <a:gd name="T8" fmla="*/ 2 w 47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4">
                    <a:moveTo>
                      <a:pt x="2" y="4"/>
                    </a:moveTo>
                    <a:cubicBezTo>
                      <a:pt x="16" y="4"/>
                      <a:pt x="31" y="3"/>
                      <a:pt x="45" y="3"/>
                    </a:cubicBezTo>
                    <a:cubicBezTo>
                      <a:pt x="47" y="3"/>
                      <a:pt x="47" y="0"/>
                      <a:pt x="45" y="0"/>
                    </a:cubicBezTo>
                    <a:cubicBezTo>
                      <a:pt x="31" y="0"/>
                      <a:pt x="16" y="1"/>
                      <a:pt x="2" y="1"/>
                    </a:cubicBezTo>
                    <a:cubicBezTo>
                      <a:pt x="0" y="1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2" name="Freeform 1073"/>
              <p:cNvSpPr/>
              <p:nvPr/>
            </p:nvSpPr>
            <p:spPr bwMode="auto">
              <a:xfrm>
                <a:off x="5160" y="1170"/>
                <a:ext cx="19" cy="302"/>
              </a:xfrm>
              <a:custGeom>
                <a:avLst/>
                <a:gdLst>
                  <a:gd name="T0" fmla="*/ 4 w 7"/>
                  <a:gd name="T1" fmla="*/ 2 h 113"/>
                  <a:gd name="T2" fmla="*/ 4 w 7"/>
                  <a:gd name="T3" fmla="*/ 111 h 113"/>
                  <a:gd name="T4" fmla="*/ 6 w 7"/>
                  <a:gd name="T5" fmla="*/ 111 h 113"/>
                  <a:gd name="T6" fmla="*/ 6 w 7"/>
                  <a:gd name="T7" fmla="*/ 2 h 113"/>
                  <a:gd name="T8" fmla="*/ 4 w 7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13">
                    <a:moveTo>
                      <a:pt x="4" y="2"/>
                    </a:moveTo>
                    <a:cubicBezTo>
                      <a:pt x="2" y="38"/>
                      <a:pt x="0" y="75"/>
                      <a:pt x="4" y="111"/>
                    </a:cubicBezTo>
                    <a:cubicBezTo>
                      <a:pt x="4" y="113"/>
                      <a:pt x="7" y="113"/>
                      <a:pt x="6" y="111"/>
                    </a:cubicBezTo>
                    <a:cubicBezTo>
                      <a:pt x="2" y="75"/>
                      <a:pt x="5" y="38"/>
                      <a:pt x="6" y="2"/>
                    </a:cubicBezTo>
                    <a:cubicBezTo>
                      <a:pt x="6" y="0"/>
                      <a:pt x="4" y="0"/>
                      <a:pt x="4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3" name="Freeform 1074"/>
              <p:cNvSpPr/>
              <p:nvPr/>
            </p:nvSpPr>
            <p:spPr bwMode="auto">
              <a:xfrm>
                <a:off x="5176" y="1333"/>
                <a:ext cx="125" cy="8"/>
              </a:xfrm>
              <a:custGeom>
                <a:avLst/>
                <a:gdLst>
                  <a:gd name="T0" fmla="*/ 2 w 47"/>
                  <a:gd name="T1" fmla="*/ 3 h 3"/>
                  <a:gd name="T2" fmla="*/ 45 w 47"/>
                  <a:gd name="T3" fmla="*/ 3 h 3"/>
                  <a:gd name="T4" fmla="*/ 45 w 47"/>
                  <a:gd name="T5" fmla="*/ 0 h 3"/>
                  <a:gd name="T6" fmla="*/ 2 w 47"/>
                  <a:gd name="T7" fmla="*/ 0 h 3"/>
                  <a:gd name="T8" fmla="*/ 2 w 47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">
                    <a:moveTo>
                      <a:pt x="2" y="3"/>
                    </a:moveTo>
                    <a:cubicBezTo>
                      <a:pt x="16" y="3"/>
                      <a:pt x="31" y="3"/>
                      <a:pt x="45" y="3"/>
                    </a:cubicBezTo>
                    <a:cubicBezTo>
                      <a:pt x="47" y="3"/>
                      <a:pt x="47" y="0"/>
                      <a:pt x="45" y="0"/>
                    </a:cubicBezTo>
                    <a:cubicBezTo>
                      <a:pt x="31" y="0"/>
                      <a:pt x="16" y="0"/>
                      <a:pt x="2" y="0"/>
                    </a:cubicBezTo>
                    <a:cubicBezTo>
                      <a:pt x="0" y="0"/>
                      <a:pt x="0" y="3"/>
                      <a:pt x="2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4" name="Freeform 1075"/>
              <p:cNvSpPr/>
              <p:nvPr/>
            </p:nvSpPr>
            <p:spPr bwMode="auto">
              <a:xfrm>
                <a:off x="5283" y="1290"/>
                <a:ext cx="18" cy="89"/>
              </a:xfrm>
              <a:custGeom>
                <a:avLst/>
                <a:gdLst>
                  <a:gd name="T0" fmla="*/ 1 w 7"/>
                  <a:gd name="T1" fmla="*/ 1 h 33"/>
                  <a:gd name="T2" fmla="*/ 4 w 7"/>
                  <a:gd name="T3" fmla="*/ 32 h 33"/>
                  <a:gd name="T4" fmla="*/ 6 w 7"/>
                  <a:gd name="T5" fmla="*/ 32 h 33"/>
                  <a:gd name="T6" fmla="*/ 3 w 7"/>
                  <a:gd name="T7" fmla="*/ 1 h 33"/>
                  <a:gd name="T8" fmla="*/ 1 w 7"/>
                  <a:gd name="T9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33">
                    <a:moveTo>
                      <a:pt x="1" y="1"/>
                    </a:moveTo>
                    <a:cubicBezTo>
                      <a:pt x="2" y="11"/>
                      <a:pt x="2" y="22"/>
                      <a:pt x="4" y="32"/>
                    </a:cubicBezTo>
                    <a:cubicBezTo>
                      <a:pt x="4" y="33"/>
                      <a:pt x="7" y="33"/>
                      <a:pt x="6" y="32"/>
                    </a:cubicBezTo>
                    <a:cubicBezTo>
                      <a:pt x="5" y="22"/>
                      <a:pt x="5" y="11"/>
                      <a:pt x="3" y="1"/>
                    </a:cubicBezTo>
                    <a:cubicBezTo>
                      <a:pt x="3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5" name="Freeform 1076"/>
              <p:cNvSpPr/>
              <p:nvPr/>
            </p:nvSpPr>
            <p:spPr bwMode="auto">
              <a:xfrm>
                <a:off x="5288" y="1296"/>
                <a:ext cx="181" cy="5"/>
              </a:xfrm>
              <a:custGeom>
                <a:avLst/>
                <a:gdLst>
                  <a:gd name="T0" fmla="*/ 2 w 68"/>
                  <a:gd name="T1" fmla="*/ 2 h 2"/>
                  <a:gd name="T2" fmla="*/ 66 w 68"/>
                  <a:gd name="T3" fmla="*/ 2 h 2"/>
                  <a:gd name="T4" fmla="*/ 66 w 68"/>
                  <a:gd name="T5" fmla="*/ 0 h 2"/>
                  <a:gd name="T6" fmla="*/ 2 w 68"/>
                  <a:gd name="T7" fmla="*/ 0 h 2"/>
                  <a:gd name="T8" fmla="*/ 2 w 68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2">
                    <a:moveTo>
                      <a:pt x="2" y="2"/>
                    </a:moveTo>
                    <a:cubicBezTo>
                      <a:pt x="23" y="2"/>
                      <a:pt x="45" y="2"/>
                      <a:pt x="66" y="2"/>
                    </a:cubicBezTo>
                    <a:cubicBezTo>
                      <a:pt x="68" y="2"/>
                      <a:pt x="68" y="0"/>
                      <a:pt x="66" y="0"/>
                    </a:cubicBezTo>
                    <a:cubicBezTo>
                      <a:pt x="45" y="0"/>
                      <a:pt x="23" y="0"/>
                      <a:pt x="2" y="0"/>
                    </a:cubicBezTo>
                    <a:cubicBezTo>
                      <a:pt x="0" y="0"/>
                      <a:pt x="0" y="2"/>
                      <a:pt x="2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6" name="Freeform 1077"/>
              <p:cNvSpPr/>
              <p:nvPr/>
            </p:nvSpPr>
            <p:spPr bwMode="auto">
              <a:xfrm>
                <a:off x="5291" y="1376"/>
                <a:ext cx="178" cy="5"/>
              </a:xfrm>
              <a:custGeom>
                <a:avLst/>
                <a:gdLst>
                  <a:gd name="T0" fmla="*/ 2 w 67"/>
                  <a:gd name="T1" fmla="*/ 2 h 2"/>
                  <a:gd name="T2" fmla="*/ 65 w 67"/>
                  <a:gd name="T3" fmla="*/ 2 h 2"/>
                  <a:gd name="T4" fmla="*/ 65 w 67"/>
                  <a:gd name="T5" fmla="*/ 0 h 2"/>
                  <a:gd name="T6" fmla="*/ 2 w 67"/>
                  <a:gd name="T7" fmla="*/ 0 h 2"/>
                  <a:gd name="T8" fmla="*/ 2 w 67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2">
                    <a:moveTo>
                      <a:pt x="2" y="2"/>
                    </a:moveTo>
                    <a:cubicBezTo>
                      <a:pt x="23" y="2"/>
                      <a:pt x="44" y="2"/>
                      <a:pt x="65" y="2"/>
                    </a:cubicBezTo>
                    <a:cubicBezTo>
                      <a:pt x="67" y="2"/>
                      <a:pt x="67" y="0"/>
                      <a:pt x="65" y="0"/>
                    </a:cubicBezTo>
                    <a:cubicBezTo>
                      <a:pt x="44" y="0"/>
                      <a:pt x="23" y="0"/>
                      <a:pt x="2" y="0"/>
                    </a:cubicBezTo>
                    <a:cubicBezTo>
                      <a:pt x="0" y="0"/>
                      <a:pt x="0" y="2"/>
                      <a:pt x="2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7" name="Freeform 1078"/>
              <p:cNvSpPr/>
              <p:nvPr/>
            </p:nvSpPr>
            <p:spPr bwMode="auto">
              <a:xfrm>
                <a:off x="5456" y="1299"/>
                <a:ext cx="13" cy="85"/>
              </a:xfrm>
              <a:custGeom>
                <a:avLst/>
                <a:gdLst>
                  <a:gd name="T0" fmla="*/ 2 w 5"/>
                  <a:gd name="T1" fmla="*/ 1 h 32"/>
                  <a:gd name="T2" fmla="*/ 0 w 5"/>
                  <a:gd name="T3" fmla="*/ 30 h 32"/>
                  <a:gd name="T4" fmla="*/ 3 w 5"/>
                  <a:gd name="T5" fmla="*/ 30 h 32"/>
                  <a:gd name="T6" fmla="*/ 4 w 5"/>
                  <a:gd name="T7" fmla="*/ 1 h 32"/>
                  <a:gd name="T8" fmla="*/ 2 w 5"/>
                  <a:gd name="T9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2" y="1"/>
                    </a:moveTo>
                    <a:cubicBezTo>
                      <a:pt x="3" y="11"/>
                      <a:pt x="0" y="20"/>
                      <a:pt x="0" y="30"/>
                    </a:cubicBezTo>
                    <a:cubicBezTo>
                      <a:pt x="0" y="32"/>
                      <a:pt x="3" y="32"/>
                      <a:pt x="3" y="30"/>
                    </a:cubicBezTo>
                    <a:cubicBezTo>
                      <a:pt x="3" y="20"/>
                      <a:pt x="5" y="11"/>
                      <a:pt x="4" y="1"/>
                    </a:cubicBezTo>
                    <a:cubicBezTo>
                      <a:pt x="4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8" name="Freeform 1079"/>
              <p:cNvSpPr/>
              <p:nvPr/>
            </p:nvSpPr>
            <p:spPr bwMode="auto">
              <a:xfrm>
                <a:off x="4864" y="1122"/>
                <a:ext cx="171" cy="19"/>
              </a:xfrm>
              <a:custGeom>
                <a:avLst/>
                <a:gdLst>
                  <a:gd name="T0" fmla="*/ 1 w 64"/>
                  <a:gd name="T1" fmla="*/ 4 h 7"/>
                  <a:gd name="T2" fmla="*/ 61 w 64"/>
                  <a:gd name="T3" fmla="*/ 7 h 7"/>
                  <a:gd name="T4" fmla="*/ 62 w 64"/>
                  <a:gd name="T5" fmla="*/ 4 h 7"/>
                  <a:gd name="T6" fmla="*/ 1 w 64"/>
                  <a:gd name="T7" fmla="*/ 1 h 7"/>
                  <a:gd name="T8" fmla="*/ 1 w 64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">
                    <a:moveTo>
                      <a:pt x="1" y="4"/>
                    </a:moveTo>
                    <a:cubicBezTo>
                      <a:pt x="21" y="7"/>
                      <a:pt x="41" y="3"/>
                      <a:pt x="61" y="7"/>
                    </a:cubicBezTo>
                    <a:cubicBezTo>
                      <a:pt x="63" y="7"/>
                      <a:pt x="64" y="5"/>
                      <a:pt x="62" y="4"/>
                    </a:cubicBezTo>
                    <a:cubicBezTo>
                      <a:pt x="42" y="0"/>
                      <a:pt x="22" y="4"/>
                      <a:pt x="1" y="1"/>
                    </a:cubicBezTo>
                    <a:cubicBezTo>
                      <a:pt x="0" y="1"/>
                      <a:pt x="0" y="4"/>
                      <a:pt x="1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9" name="Freeform 1080"/>
              <p:cNvSpPr/>
              <p:nvPr/>
            </p:nvSpPr>
            <p:spPr bwMode="auto">
              <a:xfrm>
                <a:off x="5024" y="1133"/>
                <a:ext cx="11" cy="75"/>
              </a:xfrm>
              <a:custGeom>
                <a:avLst/>
                <a:gdLst>
                  <a:gd name="T0" fmla="*/ 0 w 4"/>
                  <a:gd name="T1" fmla="*/ 2 h 28"/>
                  <a:gd name="T2" fmla="*/ 2 w 4"/>
                  <a:gd name="T3" fmla="*/ 26 h 28"/>
                  <a:gd name="T4" fmla="*/ 4 w 4"/>
                  <a:gd name="T5" fmla="*/ 26 h 28"/>
                  <a:gd name="T6" fmla="*/ 3 w 4"/>
                  <a:gd name="T7" fmla="*/ 1 h 28"/>
                  <a:gd name="T8" fmla="*/ 0 w 4"/>
                  <a:gd name="T9" fmla="*/ 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8">
                    <a:moveTo>
                      <a:pt x="0" y="2"/>
                    </a:moveTo>
                    <a:cubicBezTo>
                      <a:pt x="2" y="10"/>
                      <a:pt x="2" y="18"/>
                      <a:pt x="2" y="26"/>
                    </a:cubicBezTo>
                    <a:cubicBezTo>
                      <a:pt x="2" y="28"/>
                      <a:pt x="4" y="28"/>
                      <a:pt x="4" y="26"/>
                    </a:cubicBezTo>
                    <a:cubicBezTo>
                      <a:pt x="4" y="18"/>
                      <a:pt x="4" y="10"/>
                      <a:pt x="3" y="1"/>
                    </a:cubicBezTo>
                    <a:cubicBezTo>
                      <a:pt x="3" y="0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80" name="Freeform 1081"/>
              <p:cNvSpPr/>
              <p:nvPr/>
            </p:nvSpPr>
            <p:spPr bwMode="auto">
              <a:xfrm>
                <a:off x="4856" y="1133"/>
                <a:ext cx="11" cy="75"/>
              </a:xfrm>
              <a:custGeom>
                <a:avLst/>
                <a:gdLst>
                  <a:gd name="T0" fmla="*/ 0 w 4"/>
                  <a:gd name="T1" fmla="*/ 2 h 28"/>
                  <a:gd name="T2" fmla="*/ 2 w 4"/>
                  <a:gd name="T3" fmla="*/ 26 h 28"/>
                  <a:gd name="T4" fmla="*/ 4 w 4"/>
                  <a:gd name="T5" fmla="*/ 26 h 28"/>
                  <a:gd name="T6" fmla="*/ 3 w 4"/>
                  <a:gd name="T7" fmla="*/ 1 h 28"/>
                  <a:gd name="T8" fmla="*/ 0 w 4"/>
                  <a:gd name="T9" fmla="*/ 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8">
                    <a:moveTo>
                      <a:pt x="0" y="2"/>
                    </a:moveTo>
                    <a:cubicBezTo>
                      <a:pt x="1" y="10"/>
                      <a:pt x="2" y="18"/>
                      <a:pt x="2" y="26"/>
                    </a:cubicBezTo>
                    <a:cubicBezTo>
                      <a:pt x="2" y="28"/>
                      <a:pt x="4" y="28"/>
                      <a:pt x="4" y="26"/>
                    </a:cubicBezTo>
                    <a:cubicBezTo>
                      <a:pt x="4" y="18"/>
                      <a:pt x="4" y="10"/>
                      <a:pt x="3" y="1"/>
                    </a:cubicBezTo>
                    <a:cubicBezTo>
                      <a:pt x="3" y="0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81" name="Freeform 1082"/>
              <p:cNvSpPr/>
              <p:nvPr/>
            </p:nvSpPr>
            <p:spPr bwMode="auto">
              <a:xfrm>
                <a:off x="4867" y="1205"/>
                <a:ext cx="154" cy="16"/>
              </a:xfrm>
              <a:custGeom>
                <a:avLst/>
                <a:gdLst>
                  <a:gd name="T0" fmla="*/ 2 w 58"/>
                  <a:gd name="T1" fmla="*/ 5 h 6"/>
                  <a:gd name="T2" fmla="*/ 57 w 58"/>
                  <a:gd name="T3" fmla="*/ 3 h 6"/>
                  <a:gd name="T4" fmla="*/ 56 w 58"/>
                  <a:gd name="T5" fmla="*/ 1 h 6"/>
                  <a:gd name="T6" fmla="*/ 2 w 58"/>
                  <a:gd name="T7" fmla="*/ 2 h 6"/>
                  <a:gd name="T8" fmla="*/ 2 w 58"/>
                  <a:gd name="T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6">
                    <a:moveTo>
                      <a:pt x="2" y="5"/>
                    </a:moveTo>
                    <a:cubicBezTo>
                      <a:pt x="20" y="5"/>
                      <a:pt x="38" y="6"/>
                      <a:pt x="57" y="3"/>
                    </a:cubicBezTo>
                    <a:cubicBezTo>
                      <a:pt x="58" y="3"/>
                      <a:pt x="58" y="0"/>
                      <a:pt x="56" y="1"/>
                    </a:cubicBezTo>
                    <a:cubicBezTo>
                      <a:pt x="38" y="3"/>
                      <a:pt x="20" y="2"/>
                      <a:pt x="2" y="2"/>
                    </a:cubicBezTo>
                    <a:cubicBezTo>
                      <a:pt x="0" y="2"/>
                      <a:pt x="0" y="5"/>
                      <a:pt x="2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82" name="Freeform 1083"/>
              <p:cNvSpPr/>
              <p:nvPr/>
            </p:nvSpPr>
            <p:spPr bwMode="auto">
              <a:xfrm>
                <a:off x="4859" y="1277"/>
                <a:ext cx="21" cy="107"/>
              </a:xfrm>
              <a:custGeom>
                <a:avLst/>
                <a:gdLst>
                  <a:gd name="T0" fmla="*/ 1 w 8"/>
                  <a:gd name="T1" fmla="*/ 3 h 40"/>
                  <a:gd name="T2" fmla="*/ 5 w 8"/>
                  <a:gd name="T3" fmla="*/ 38 h 40"/>
                  <a:gd name="T4" fmla="*/ 8 w 8"/>
                  <a:gd name="T5" fmla="*/ 38 h 40"/>
                  <a:gd name="T6" fmla="*/ 3 w 8"/>
                  <a:gd name="T7" fmla="*/ 2 h 40"/>
                  <a:gd name="T8" fmla="*/ 1 w 8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0">
                    <a:moveTo>
                      <a:pt x="1" y="3"/>
                    </a:moveTo>
                    <a:cubicBezTo>
                      <a:pt x="5" y="14"/>
                      <a:pt x="2" y="26"/>
                      <a:pt x="5" y="38"/>
                    </a:cubicBezTo>
                    <a:cubicBezTo>
                      <a:pt x="5" y="40"/>
                      <a:pt x="8" y="39"/>
                      <a:pt x="8" y="38"/>
                    </a:cubicBezTo>
                    <a:cubicBezTo>
                      <a:pt x="5" y="26"/>
                      <a:pt x="7" y="13"/>
                      <a:pt x="3" y="2"/>
                    </a:cubicBezTo>
                    <a:cubicBezTo>
                      <a:pt x="3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83" name="Freeform 1084"/>
              <p:cNvSpPr/>
              <p:nvPr/>
            </p:nvSpPr>
            <p:spPr bwMode="auto">
              <a:xfrm>
                <a:off x="4859" y="1280"/>
                <a:ext cx="200" cy="13"/>
              </a:xfrm>
              <a:custGeom>
                <a:avLst/>
                <a:gdLst>
                  <a:gd name="T0" fmla="*/ 2 w 75"/>
                  <a:gd name="T1" fmla="*/ 2 h 5"/>
                  <a:gd name="T2" fmla="*/ 74 w 75"/>
                  <a:gd name="T3" fmla="*/ 4 h 5"/>
                  <a:gd name="T4" fmla="*/ 74 w 75"/>
                  <a:gd name="T5" fmla="*/ 1 h 5"/>
                  <a:gd name="T6" fmla="*/ 2 w 75"/>
                  <a:gd name="T7" fmla="*/ 0 h 5"/>
                  <a:gd name="T8" fmla="*/ 2 w 75"/>
                  <a:gd name="T9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5">
                    <a:moveTo>
                      <a:pt x="2" y="2"/>
                    </a:moveTo>
                    <a:cubicBezTo>
                      <a:pt x="26" y="5"/>
                      <a:pt x="50" y="4"/>
                      <a:pt x="74" y="4"/>
                    </a:cubicBezTo>
                    <a:cubicBezTo>
                      <a:pt x="75" y="4"/>
                      <a:pt x="75" y="1"/>
                      <a:pt x="74" y="1"/>
                    </a:cubicBezTo>
                    <a:cubicBezTo>
                      <a:pt x="50" y="1"/>
                      <a:pt x="26" y="3"/>
                      <a:pt x="2" y="0"/>
                    </a:cubicBezTo>
                    <a:cubicBezTo>
                      <a:pt x="0" y="0"/>
                      <a:pt x="0" y="2"/>
                      <a:pt x="2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84" name="Freeform 1085"/>
              <p:cNvSpPr/>
              <p:nvPr/>
            </p:nvSpPr>
            <p:spPr bwMode="auto">
              <a:xfrm>
                <a:off x="5051" y="1282"/>
                <a:ext cx="16" cy="91"/>
              </a:xfrm>
              <a:custGeom>
                <a:avLst/>
                <a:gdLst>
                  <a:gd name="T0" fmla="*/ 2 w 6"/>
                  <a:gd name="T1" fmla="*/ 2 h 34"/>
                  <a:gd name="T2" fmla="*/ 0 w 6"/>
                  <a:gd name="T3" fmla="*/ 31 h 34"/>
                  <a:gd name="T4" fmla="*/ 3 w 6"/>
                  <a:gd name="T5" fmla="*/ 32 h 34"/>
                  <a:gd name="T6" fmla="*/ 4 w 6"/>
                  <a:gd name="T7" fmla="*/ 2 h 34"/>
                  <a:gd name="T8" fmla="*/ 2 w 6"/>
                  <a:gd name="T9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4">
                    <a:moveTo>
                      <a:pt x="2" y="2"/>
                    </a:moveTo>
                    <a:cubicBezTo>
                      <a:pt x="3" y="12"/>
                      <a:pt x="2" y="21"/>
                      <a:pt x="0" y="31"/>
                    </a:cubicBezTo>
                    <a:cubicBezTo>
                      <a:pt x="0" y="33"/>
                      <a:pt x="3" y="34"/>
                      <a:pt x="3" y="32"/>
                    </a:cubicBezTo>
                    <a:cubicBezTo>
                      <a:pt x="4" y="22"/>
                      <a:pt x="6" y="12"/>
                      <a:pt x="4" y="2"/>
                    </a:cubicBezTo>
                    <a:cubicBezTo>
                      <a:pt x="4" y="0"/>
                      <a:pt x="1" y="0"/>
                      <a:pt x="2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85" name="Freeform 1086"/>
              <p:cNvSpPr/>
              <p:nvPr/>
            </p:nvSpPr>
            <p:spPr bwMode="auto">
              <a:xfrm>
                <a:off x="4877" y="1365"/>
                <a:ext cx="179" cy="19"/>
              </a:xfrm>
              <a:custGeom>
                <a:avLst/>
                <a:gdLst>
                  <a:gd name="T0" fmla="*/ 65 w 67"/>
                  <a:gd name="T1" fmla="*/ 1 h 7"/>
                  <a:gd name="T2" fmla="*/ 2 w 67"/>
                  <a:gd name="T3" fmla="*/ 4 h 7"/>
                  <a:gd name="T4" fmla="*/ 2 w 67"/>
                  <a:gd name="T5" fmla="*/ 6 h 7"/>
                  <a:gd name="T6" fmla="*/ 65 w 67"/>
                  <a:gd name="T7" fmla="*/ 3 h 7"/>
                  <a:gd name="T8" fmla="*/ 65 w 67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7">
                    <a:moveTo>
                      <a:pt x="65" y="1"/>
                    </a:moveTo>
                    <a:cubicBezTo>
                      <a:pt x="44" y="3"/>
                      <a:pt x="23" y="0"/>
                      <a:pt x="2" y="4"/>
                    </a:cubicBezTo>
                    <a:cubicBezTo>
                      <a:pt x="0" y="4"/>
                      <a:pt x="1" y="7"/>
                      <a:pt x="2" y="6"/>
                    </a:cubicBezTo>
                    <a:cubicBezTo>
                      <a:pt x="23" y="2"/>
                      <a:pt x="44" y="6"/>
                      <a:pt x="65" y="3"/>
                    </a:cubicBezTo>
                    <a:cubicBezTo>
                      <a:pt x="67" y="3"/>
                      <a:pt x="67" y="1"/>
                      <a:pt x="65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86" name="Freeform 1087"/>
              <p:cNvSpPr/>
              <p:nvPr/>
            </p:nvSpPr>
            <p:spPr bwMode="auto">
              <a:xfrm>
                <a:off x="4875" y="1427"/>
                <a:ext cx="16" cy="107"/>
              </a:xfrm>
              <a:custGeom>
                <a:avLst/>
                <a:gdLst>
                  <a:gd name="T0" fmla="*/ 0 w 6"/>
                  <a:gd name="T1" fmla="*/ 2 h 40"/>
                  <a:gd name="T2" fmla="*/ 0 w 6"/>
                  <a:gd name="T3" fmla="*/ 38 h 40"/>
                  <a:gd name="T4" fmla="*/ 3 w 6"/>
                  <a:gd name="T5" fmla="*/ 38 h 40"/>
                  <a:gd name="T6" fmla="*/ 3 w 6"/>
                  <a:gd name="T7" fmla="*/ 2 h 40"/>
                  <a:gd name="T8" fmla="*/ 0 w 6"/>
                  <a:gd name="T9" fmla="*/ 2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40">
                    <a:moveTo>
                      <a:pt x="0" y="2"/>
                    </a:moveTo>
                    <a:cubicBezTo>
                      <a:pt x="3" y="14"/>
                      <a:pt x="2" y="26"/>
                      <a:pt x="0" y="38"/>
                    </a:cubicBezTo>
                    <a:cubicBezTo>
                      <a:pt x="0" y="40"/>
                      <a:pt x="3" y="40"/>
                      <a:pt x="3" y="38"/>
                    </a:cubicBezTo>
                    <a:cubicBezTo>
                      <a:pt x="5" y="26"/>
                      <a:pt x="6" y="14"/>
                      <a:pt x="3" y="2"/>
                    </a:cubicBezTo>
                    <a:cubicBezTo>
                      <a:pt x="3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87" name="Freeform 1088"/>
              <p:cNvSpPr/>
              <p:nvPr/>
            </p:nvSpPr>
            <p:spPr bwMode="auto">
              <a:xfrm>
                <a:off x="4883" y="1427"/>
                <a:ext cx="176" cy="16"/>
              </a:xfrm>
              <a:custGeom>
                <a:avLst/>
                <a:gdLst>
                  <a:gd name="T0" fmla="*/ 2 w 66"/>
                  <a:gd name="T1" fmla="*/ 3 h 6"/>
                  <a:gd name="T2" fmla="*/ 65 w 66"/>
                  <a:gd name="T3" fmla="*/ 3 h 6"/>
                  <a:gd name="T4" fmla="*/ 65 w 66"/>
                  <a:gd name="T5" fmla="*/ 1 h 6"/>
                  <a:gd name="T6" fmla="*/ 2 w 66"/>
                  <a:gd name="T7" fmla="*/ 1 h 6"/>
                  <a:gd name="T8" fmla="*/ 2 w 66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6">
                    <a:moveTo>
                      <a:pt x="2" y="3"/>
                    </a:moveTo>
                    <a:cubicBezTo>
                      <a:pt x="23" y="6"/>
                      <a:pt x="44" y="6"/>
                      <a:pt x="65" y="3"/>
                    </a:cubicBezTo>
                    <a:cubicBezTo>
                      <a:pt x="66" y="3"/>
                      <a:pt x="66" y="0"/>
                      <a:pt x="65" y="1"/>
                    </a:cubicBezTo>
                    <a:cubicBezTo>
                      <a:pt x="44" y="4"/>
                      <a:pt x="23" y="4"/>
                      <a:pt x="2" y="1"/>
                    </a:cubicBezTo>
                    <a:cubicBezTo>
                      <a:pt x="0" y="0"/>
                      <a:pt x="0" y="3"/>
                      <a:pt x="2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88" name="Freeform 1089"/>
              <p:cNvSpPr/>
              <p:nvPr/>
            </p:nvSpPr>
            <p:spPr bwMode="auto">
              <a:xfrm>
                <a:off x="5045" y="1435"/>
                <a:ext cx="16" cy="83"/>
              </a:xfrm>
              <a:custGeom>
                <a:avLst/>
                <a:gdLst>
                  <a:gd name="T0" fmla="*/ 1 w 6"/>
                  <a:gd name="T1" fmla="*/ 2 h 31"/>
                  <a:gd name="T2" fmla="*/ 4 w 6"/>
                  <a:gd name="T3" fmla="*/ 29 h 31"/>
                  <a:gd name="T4" fmla="*/ 6 w 6"/>
                  <a:gd name="T5" fmla="*/ 29 h 31"/>
                  <a:gd name="T6" fmla="*/ 3 w 6"/>
                  <a:gd name="T7" fmla="*/ 2 h 31"/>
                  <a:gd name="T8" fmla="*/ 1 w 6"/>
                  <a:gd name="T9" fmla="*/ 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1">
                    <a:moveTo>
                      <a:pt x="1" y="2"/>
                    </a:moveTo>
                    <a:cubicBezTo>
                      <a:pt x="4" y="11"/>
                      <a:pt x="4" y="20"/>
                      <a:pt x="4" y="29"/>
                    </a:cubicBezTo>
                    <a:cubicBezTo>
                      <a:pt x="4" y="31"/>
                      <a:pt x="6" y="31"/>
                      <a:pt x="6" y="29"/>
                    </a:cubicBezTo>
                    <a:cubicBezTo>
                      <a:pt x="6" y="20"/>
                      <a:pt x="6" y="11"/>
                      <a:pt x="3" y="2"/>
                    </a:cubicBezTo>
                    <a:cubicBezTo>
                      <a:pt x="3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89" name="Freeform 1090"/>
              <p:cNvSpPr/>
              <p:nvPr/>
            </p:nvSpPr>
            <p:spPr bwMode="auto">
              <a:xfrm>
                <a:off x="4883" y="1513"/>
                <a:ext cx="181" cy="21"/>
              </a:xfrm>
              <a:custGeom>
                <a:avLst/>
                <a:gdLst>
                  <a:gd name="T0" fmla="*/ 66 w 68"/>
                  <a:gd name="T1" fmla="*/ 0 h 8"/>
                  <a:gd name="T2" fmla="*/ 2 w 68"/>
                  <a:gd name="T3" fmla="*/ 5 h 8"/>
                  <a:gd name="T4" fmla="*/ 2 w 68"/>
                  <a:gd name="T5" fmla="*/ 7 h 8"/>
                  <a:gd name="T6" fmla="*/ 66 w 68"/>
                  <a:gd name="T7" fmla="*/ 3 h 8"/>
                  <a:gd name="T8" fmla="*/ 66 w 6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8">
                    <a:moveTo>
                      <a:pt x="66" y="0"/>
                    </a:moveTo>
                    <a:cubicBezTo>
                      <a:pt x="45" y="6"/>
                      <a:pt x="23" y="5"/>
                      <a:pt x="2" y="5"/>
                    </a:cubicBezTo>
                    <a:cubicBezTo>
                      <a:pt x="0" y="5"/>
                      <a:pt x="0" y="7"/>
                      <a:pt x="2" y="7"/>
                    </a:cubicBezTo>
                    <a:cubicBezTo>
                      <a:pt x="23" y="7"/>
                      <a:pt x="45" y="8"/>
                      <a:pt x="66" y="3"/>
                    </a:cubicBezTo>
                    <a:cubicBezTo>
                      <a:pt x="68" y="2"/>
                      <a:pt x="67" y="0"/>
                      <a:pt x="66" y="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90" name="Freeform 1091"/>
              <p:cNvSpPr/>
              <p:nvPr/>
            </p:nvSpPr>
            <p:spPr bwMode="auto">
              <a:xfrm>
                <a:off x="-1152" y="2034"/>
                <a:ext cx="147" cy="14"/>
              </a:xfrm>
              <a:custGeom>
                <a:avLst/>
                <a:gdLst>
                  <a:gd name="T0" fmla="*/ 2 w 55"/>
                  <a:gd name="T1" fmla="*/ 5 h 5"/>
                  <a:gd name="T2" fmla="*/ 53 w 55"/>
                  <a:gd name="T3" fmla="*/ 2 h 5"/>
                  <a:gd name="T4" fmla="*/ 53 w 55"/>
                  <a:gd name="T5" fmla="*/ 0 h 5"/>
                  <a:gd name="T6" fmla="*/ 1 w 55"/>
                  <a:gd name="T7" fmla="*/ 3 h 5"/>
                  <a:gd name="T8" fmla="*/ 2 w 55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5">
                    <a:moveTo>
                      <a:pt x="2" y="5"/>
                    </a:moveTo>
                    <a:cubicBezTo>
                      <a:pt x="19" y="3"/>
                      <a:pt x="36" y="2"/>
                      <a:pt x="53" y="2"/>
                    </a:cubicBezTo>
                    <a:cubicBezTo>
                      <a:pt x="55" y="2"/>
                      <a:pt x="55" y="0"/>
                      <a:pt x="53" y="0"/>
                    </a:cubicBezTo>
                    <a:cubicBezTo>
                      <a:pt x="36" y="0"/>
                      <a:pt x="19" y="0"/>
                      <a:pt x="1" y="3"/>
                    </a:cubicBezTo>
                    <a:cubicBezTo>
                      <a:pt x="0" y="3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91" name="Freeform 1092"/>
              <p:cNvSpPr/>
              <p:nvPr/>
            </p:nvSpPr>
            <p:spPr bwMode="auto">
              <a:xfrm>
                <a:off x="-1136" y="2195"/>
                <a:ext cx="136" cy="8"/>
              </a:xfrm>
              <a:custGeom>
                <a:avLst/>
                <a:gdLst>
                  <a:gd name="T0" fmla="*/ 2 w 51"/>
                  <a:gd name="T1" fmla="*/ 3 h 3"/>
                  <a:gd name="T2" fmla="*/ 49 w 51"/>
                  <a:gd name="T3" fmla="*/ 3 h 3"/>
                  <a:gd name="T4" fmla="*/ 49 w 51"/>
                  <a:gd name="T5" fmla="*/ 0 h 3"/>
                  <a:gd name="T6" fmla="*/ 2 w 51"/>
                  <a:gd name="T7" fmla="*/ 0 h 3"/>
                  <a:gd name="T8" fmla="*/ 2 w 51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3">
                    <a:moveTo>
                      <a:pt x="2" y="3"/>
                    </a:moveTo>
                    <a:cubicBezTo>
                      <a:pt x="17" y="3"/>
                      <a:pt x="33" y="3"/>
                      <a:pt x="49" y="3"/>
                    </a:cubicBezTo>
                    <a:cubicBezTo>
                      <a:pt x="51" y="3"/>
                      <a:pt x="51" y="0"/>
                      <a:pt x="49" y="0"/>
                    </a:cubicBezTo>
                    <a:cubicBezTo>
                      <a:pt x="33" y="0"/>
                      <a:pt x="17" y="0"/>
                      <a:pt x="2" y="0"/>
                    </a:cubicBezTo>
                    <a:cubicBezTo>
                      <a:pt x="0" y="0"/>
                      <a:pt x="0" y="3"/>
                      <a:pt x="2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92" name="Freeform 1093"/>
              <p:cNvSpPr/>
              <p:nvPr/>
            </p:nvSpPr>
            <p:spPr bwMode="auto">
              <a:xfrm>
                <a:off x="-1136" y="2339"/>
                <a:ext cx="123" cy="13"/>
              </a:xfrm>
              <a:custGeom>
                <a:avLst/>
                <a:gdLst>
                  <a:gd name="T0" fmla="*/ 2 w 46"/>
                  <a:gd name="T1" fmla="*/ 5 h 5"/>
                  <a:gd name="T2" fmla="*/ 45 w 46"/>
                  <a:gd name="T3" fmla="*/ 3 h 5"/>
                  <a:gd name="T4" fmla="*/ 45 w 46"/>
                  <a:gd name="T5" fmla="*/ 0 h 5"/>
                  <a:gd name="T6" fmla="*/ 2 w 46"/>
                  <a:gd name="T7" fmla="*/ 2 h 5"/>
                  <a:gd name="T8" fmla="*/ 2 w 46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5">
                    <a:moveTo>
                      <a:pt x="2" y="5"/>
                    </a:moveTo>
                    <a:cubicBezTo>
                      <a:pt x="16" y="4"/>
                      <a:pt x="30" y="3"/>
                      <a:pt x="45" y="3"/>
                    </a:cubicBezTo>
                    <a:cubicBezTo>
                      <a:pt x="46" y="3"/>
                      <a:pt x="46" y="0"/>
                      <a:pt x="45" y="0"/>
                    </a:cubicBezTo>
                    <a:cubicBezTo>
                      <a:pt x="30" y="1"/>
                      <a:pt x="16" y="2"/>
                      <a:pt x="2" y="2"/>
                    </a:cubicBezTo>
                    <a:cubicBezTo>
                      <a:pt x="0" y="2"/>
                      <a:pt x="0" y="5"/>
                      <a:pt x="2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93" name="Freeform 1094"/>
              <p:cNvSpPr/>
              <p:nvPr/>
            </p:nvSpPr>
            <p:spPr bwMode="auto">
              <a:xfrm>
                <a:off x="-1032" y="2037"/>
                <a:ext cx="19" cy="299"/>
              </a:xfrm>
              <a:custGeom>
                <a:avLst/>
                <a:gdLst>
                  <a:gd name="T0" fmla="*/ 4 w 7"/>
                  <a:gd name="T1" fmla="*/ 1 h 112"/>
                  <a:gd name="T2" fmla="*/ 4 w 7"/>
                  <a:gd name="T3" fmla="*/ 110 h 112"/>
                  <a:gd name="T4" fmla="*/ 7 w 7"/>
                  <a:gd name="T5" fmla="*/ 110 h 112"/>
                  <a:gd name="T6" fmla="*/ 7 w 7"/>
                  <a:gd name="T7" fmla="*/ 1 h 112"/>
                  <a:gd name="T8" fmla="*/ 4 w 7"/>
                  <a:gd name="T9" fmla="*/ 1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12">
                    <a:moveTo>
                      <a:pt x="4" y="1"/>
                    </a:moveTo>
                    <a:cubicBezTo>
                      <a:pt x="3" y="38"/>
                      <a:pt x="0" y="74"/>
                      <a:pt x="4" y="110"/>
                    </a:cubicBezTo>
                    <a:cubicBezTo>
                      <a:pt x="4" y="112"/>
                      <a:pt x="7" y="112"/>
                      <a:pt x="7" y="110"/>
                    </a:cubicBezTo>
                    <a:cubicBezTo>
                      <a:pt x="3" y="74"/>
                      <a:pt x="5" y="38"/>
                      <a:pt x="7" y="1"/>
                    </a:cubicBezTo>
                    <a:cubicBezTo>
                      <a:pt x="7" y="0"/>
                      <a:pt x="4" y="0"/>
                      <a:pt x="4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94" name="Freeform 1095"/>
              <p:cNvSpPr/>
              <p:nvPr/>
            </p:nvSpPr>
            <p:spPr bwMode="auto">
              <a:xfrm>
                <a:off x="-1013" y="2197"/>
                <a:ext cx="122" cy="8"/>
              </a:xfrm>
              <a:custGeom>
                <a:avLst/>
                <a:gdLst>
                  <a:gd name="T0" fmla="*/ 1 w 46"/>
                  <a:gd name="T1" fmla="*/ 3 h 3"/>
                  <a:gd name="T2" fmla="*/ 44 w 46"/>
                  <a:gd name="T3" fmla="*/ 3 h 3"/>
                  <a:gd name="T4" fmla="*/ 44 w 46"/>
                  <a:gd name="T5" fmla="*/ 0 h 3"/>
                  <a:gd name="T6" fmla="*/ 1 w 46"/>
                  <a:gd name="T7" fmla="*/ 0 h 3"/>
                  <a:gd name="T8" fmla="*/ 1 w 46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3">
                    <a:moveTo>
                      <a:pt x="1" y="3"/>
                    </a:moveTo>
                    <a:cubicBezTo>
                      <a:pt x="16" y="3"/>
                      <a:pt x="30" y="3"/>
                      <a:pt x="44" y="3"/>
                    </a:cubicBezTo>
                    <a:cubicBezTo>
                      <a:pt x="46" y="3"/>
                      <a:pt x="46" y="0"/>
                      <a:pt x="44" y="0"/>
                    </a:cubicBezTo>
                    <a:cubicBezTo>
                      <a:pt x="30" y="0"/>
                      <a:pt x="16" y="0"/>
                      <a:pt x="1" y="0"/>
                    </a:cubicBezTo>
                    <a:cubicBezTo>
                      <a:pt x="0" y="0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95" name="Freeform 1096"/>
              <p:cNvSpPr/>
              <p:nvPr/>
            </p:nvSpPr>
            <p:spPr bwMode="auto">
              <a:xfrm>
                <a:off x="-907" y="2155"/>
                <a:ext cx="16" cy="90"/>
              </a:xfrm>
              <a:custGeom>
                <a:avLst/>
                <a:gdLst>
                  <a:gd name="T0" fmla="*/ 0 w 6"/>
                  <a:gd name="T1" fmla="*/ 2 h 34"/>
                  <a:gd name="T2" fmla="*/ 3 w 6"/>
                  <a:gd name="T3" fmla="*/ 32 h 34"/>
                  <a:gd name="T4" fmla="*/ 6 w 6"/>
                  <a:gd name="T5" fmla="*/ 32 h 34"/>
                  <a:gd name="T6" fmla="*/ 3 w 6"/>
                  <a:gd name="T7" fmla="*/ 2 h 34"/>
                  <a:gd name="T8" fmla="*/ 0 w 6"/>
                  <a:gd name="T9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4">
                    <a:moveTo>
                      <a:pt x="0" y="2"/>
                    </a:moveTo>
                    <a:cubicBezTo>
                      <a:pt x="2" y="12"/>
                      <a:pt x="2" y="22"/>
                      <a:pt x="3" y="32"/>
                    </a:cubicBezTo>
                    <a:cubicBezTo>
                      <a:pt x="3" y="34"/>
                      <a:pt x="6" y="34"/>
                      <a:pt x="6" y="32"/>
                    </a:cubicBezTo>
                    <a:cubicBezTo>
                      <a:pt x="4" y="22"/>
                      <a:pt x="4" y="12"/>
                      <a:pt x="3" y="2"/>
                    </a:cubicBezTo>
                    <a:cubicBezTo>
                      <a:pt x="3" y="0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96" name="Freeform 1097"/>
              <p:cNvSpPr/>
              <p:nvPr/>
            </p:nvSpPr>
            <p:spPr bwMode="auto">
              <a:xfrm>
                <a:off x="-904" y="2160"/>
                <a:ext cx="181" cy="8"/>
              </a:xfrm>
              <a:custGeom>
                <a:avLst/>
                <a:gdLst>
                  <a:gd name="T0" fmla="*/ 2 w 68"/>
                  <a:gd name="T1" fmla="*/ 3 h 3"/>
                  <a:gd name="T2" fmla="*/ 67 w 68"/>
                  <a:gd name="T3" fmla="*/ 3 h 3"/>
                  <a:gd name="T4" fmla="*/ 67 w 68"/>
                  <a:gd name="T5" fmla="*/ 0 h 3"/>
                  <a:gd name="T6" fmla="*/ 2 w 68"/>
                  <a:gd name="T7" fmla="*/ 0 h 3"/>
                  <a:gd name="T8" fmla="*/ 2 w 68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">
                    <a:moveTo>
                      <a:pt x="2" y="3"/>
                    </a:moveTo>
                    <a:cubicBezTo>
                      <a:pt x="24" y="3"/>
                      <a:pt x="45" y="3"/>
                      <a:pt x="67" y="3"/>
                    </a:cubicBezTo>
                    <a:cubicBezTo>
                      <a:pt x="68" y="3"/>
                      <a:pt x="68" y="0"/>
                      <a:pt x="67" y="0"/>
                    </a:cubicBezTo>
                    <a:cubicBezTo>
                      <a:pt x="45" y="0"/>
                      <a:pt x="24" y="0"/>
                      <a:pt x="2" y="0"/>
                    </a:cubicBezTo>
                    <a:cubicBezTo>
                      <a:pt x="0" y="0"/>
                      <a:pt x="0" y="3"/>
                      <a:pt x="2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97" name="Freeform 1098"/>
              <p:cNvSpPr/>
              <p:nvPr/>
            </p:nvSpPr>
            <p:spPr bwMode="auto">
              <a:xfrm>
                <a:off x="-899" y="2240"/>
                <a:ext cx="176" cy="8"/>
              </a:xfrm>
              <a:custGeom>
                <a:avLst/>
                <a:gdLst>
                  <a:gd name="T0" fmla="*/ 1 w 66"/>
                  <a:gd name="T1" fmla="*/ 3 h 3"/>
                  <a:gd name="T2" fmla="*/ 65 w 66"/>
                  <a:gd name="T3" fmla="*/ 3 h 3"/>
                  <a:gd name="T4" fmla="*/ 65 w 66"/>
                  <a:gd name="T5" fmla="*/ 0 h 3"/>
                  <a:gd name="T6" fmla="*/ 1 w 66"/>
                  <a:gd name="T7" fmla="*/ 0 h 3"/>
                  <a:gd name="T8" fmla="*/ 1 w 66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3">
                    <a:moveTo>
                      <a:pt x="1" y="3"/>
                    </a:moveTo>
                    <a:cubicBezTo>
                      <a:pt x="22" y="3"/>
                      <a:pt x="44" y="3"/>
                      <a:pt x="65" y="3"/>
                    </a:cubicBezTo>
                    <a:cubicBezTo>
                      <a:pt x="66" y="3"/>
                      <a:pt x="66" y="0"/>
                      <a:pt x="65" y="0"/>
                    </a:cubicBezTo>
                    <a:cubicBezTo>
                      <a:pt x="44" y="0"/>
                      <a:pt x="22" y="0"/>
                      <a:pt x="1" y="0"/>
                    </a:cubicBezTo>
                    <a:cubicBezTo>
                      <a:pt x="0" y="0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98" name="Freeform 1099"/>
              <p:cNvSpPr/>
              <p:nvPr/>
            </p:nvSpPr>
            <p:spPr bwMode="auto">
              <a:xfrm>
                <a:off x="-733" y="2163"/>
                <a:ext cx="13" cy="85"/>
              </a:xfrm>
              <a:custGeom>
                <a:avLst/>
                <a:gdLst>
                  <a:gd name="T0" fmla="*/ 1 w 5"/>
                  <a:gd name="T1" fmla="*/ 2 h 32"/>
                  <a:gd name="T2" fmla="*/ 0 w 5"/>
                  <a:gd name="T3" fmla="*/ 30 h 32"/>
                  <a:gd name="T4" fmla="*/ 2 w 5"/>
                  <a:gd name="T5" fmla="*/ 30 h 32"/>
                  <a:gd name="T6" fmla="*/ 4 w 5"/>
                  <a:gd name="T7" fmla="*/ 2 h 32"/>
                  <a:gd name="T8" fmla="*/ 1 w 5"/>
                  <a:gd name="T9" fmla="*/ 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1" y="2"/>
                    </a:moveTo>
                    <a:cubicBezTo>
                      <a:pt x="2" y="11"/>
                      <a:pt x="0" y="21"/>
                      <a:pt x="0" y="30"/>
                    </a:cubicBezTo>
                    <a:cubicBezTo>
                      <a:pt x="0" y="32"/>
                      <a:pt x="2" y="32"/>
                      <a:pt x="2" y="30"/>
                    </a:cubicBezTo>
                    <a:cubicBezTo>
                      <a:pt x="3" y="21"/>
                      <a:pt x="5" y="11"/>
                      <a:pt x="4" y="2"/>
                    </a:cubicBezTo>
                    <a:cubicBezTo>
                      <a:pt x="4" y="0"/>
                      <a:pt x="1" y="0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99" name="Freeform 1100"/>
              <p:cNvSpPr/>
              <p:nvPr/>
            </p:nvSpPr>
            <p:spPr bwMode="auto">
              <a:xfrm>
                <a:off x="-1328" y="1989"/>
                <a:ext cx="171" cy="18"/>
              </a:xfrm>
              <a:custGeom>
                <a:avLst/>
                <a:gdLst>
                  <a:gd name="T0" fmla="*/ 2 w 64"/>
                  <a:gd name="T1" fmla="*/ 4 h 7"/>
                  <a:gd name="T2" fmla="*/ 62 w 64"/>
                  <a:gd name="T3" fmla="*/ 6 h 7"/>
                  <a:gd name="T4" fmla="*/ 62 w 64"/>
                  <a:gd name="T5" fmla="*/ 4 h 7"/>
                  <a:gd name="T6" fmla="*/ 2 w 64"/>
                  <a:gd name="T7" fmla="*/ 1 h 7"/>
                  <a:gd name="T8" fmla="*/ 2 w 64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">
                    <a:moveTo>
                      <a:pt x="2" y="4"/>
                    </a:moveTo>
                    <a:cubicBezTo>
                      <a:pt x="22" y="6"/>
                      <a:pt x="42" y="2"/>
                      <a:pt x="62" y="6"/>
                    </a:cubicBezTo>
                    <a:cubicBezTo>
                      <a:pt x="63" y="7"/>
                      <a:pt x="64" y="4"/>
                      <a:pt x="62" y="4"/>
                    </a:cubicBezTo>
                    <a:cubicBezTo>
                      <a:pt x="42" y="0"/>
                      <a:pt x="22" y="3"/>
                      <a:pt x="2" y="1"/>
                    </a:cubicBezTo>
                    <a:cubicBezTo>
                      <a:pt x="0" y="1"/>
                      <a:pt x="0" y="3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00" name="Freeform 1101"/>
              <p:cNvSpPr/>
              <p:nvPr/>
            </p:nvSpPr>
            <p:spPr bwMode="auto">
              <a:xfrm>
                <a:off x="-1165" y="1997"/>
                <a:ext cx="10" cy="75"/>
              </a:xfrm>
              <a:custGeom>
                <a:avLst/>
                <a:gdLst>
                  <a:gd name="T0" fmla="*/ 0 w 4"/>
                  <a:gd name="T1" fmla="*/ 3 h 28"/>
                  <a:gd name="T2" fmla="*/ 1 w 4"/>
                  <a:gd name="T3" fmla="*/ 27 h 28"/>
                  <a:gd name="T4" fmla="*/ 4 w 4"/>
                  <a:gd name="T5" fmla="*/ 27 h 28"/>
                  <a:gd name="T6" fmla="*/ 2 w 4"/>
                  <a:gd name="T7" fmla="*/ 2 h 28"/>
                  <a:gd name="T8" fmla="*/ 0 w 4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8">
                    <a:moveTo>
                      <a:pt x="0" y="3"/>
                    </a:moveTo>
                    <a:cubicBezTo>
                      <a:pt x="1" y="10"/>
                      <a:pt x="1" y="18"/>
                      <a:pt x="1" y="27"/>
                    </a:cubicBezTo>
                    <a:cubicBezTo>
                      <a:pt x="1" y="28"/>
                      <a:pt x="4" y="28"/>
                      <a:pt x="4" y="27"/>
                    </a:cubicBezTo>
                    <a:cubicBezTo>
                      <a:pt x="4" y="18"/>
                      <a:pt x="4" y="10"/>
                      <a:pt x="2" y="2"/>
                    </a:cubicBezTo>
                    <a:cubicBezTo>
                      <a:pt x="2" y="0"/>
                      <a:pt x="0" y="1"/>
                      <a:pt x="0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01" name="Freeform 1102"/>
              <p:cNvSpPr/>
              <p:nvPr/>
            </p:nvSpPr>
            <p:spPr bwMode="auto">
              <a:xfrm>
                <a:off x="-1336" y="1997"/>
                <a:ext cx="13" cy="75"/>
              </a:xfrm>
              <a:custGeom>
                <a:avLst/>
                <a:gdLst>
                  <a:gd name="T0" fmla="*/ 1 w 5"/>
                  <a:gd name="T1" fmla="*/ 3 h 28"/>
                  <a:gd name="T2" fmla="*/ 2 w 5"/>
                  <a:gd name="T3" fmla="*/ 27 h 28"/>
                  <a:gd name="T4" fmla="*/ 5 w 5"/>
                  <a:gd name="T5" fmla="*/ 27 h 28"/>
                  <a:gd name="T6" fmla="*/ 3 w 5"/>
                  <a:gd name="T7" fmla="*/ 2 h 28"/>
                  <a:gd name="T8" fmla="*/ 1 w 5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8">
                    <a:moveTo>
                      <a:pt x="1" y="3"/>
                    </a:moveTo>
                    <a:cubicBezTo>
                      <a:pt x="2" y="11"/>
                      <a:pt x="2" y="18"/>
                      <a:pt x="2" y="27"/>
                    </a:cubicBezTo>
                    <a:cubicBezTo>
                      <a:pt x="2" y="28"/>
                      <a:pt x="5" y="28"/>
                      <a:pt x="5" y="27"/>
                    </a:cubicBezTo>
                    <a:cubicBezTo>
                      <a:pt x="5" y="18"/>
                      <a:pt x="5" y="10"/>
                      <a:pt x="3" y="2"/>
                    </a:cubicBezTo>
                    <a:cubicBezTo>
                      <a:pt x="3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02" name="Freeform 1103"/>
              <p:cNvSpPr/>
              <p:nvPr/>
            </p:nvSpPr>
            <p:spPr bwMode="auto">
              <a:xfrm>
                <a:off x="-1323" y="2072"/>
                <a:ext cx="155" cy="13"/>
              </a:xfrm>
              <a:custGeom>
                <a:avLst/>
                <a:gdLst>
                  <a:gd name="T0" fmla="*/ 1 w 58"/>
                  <a:gd name="T1" fmla="*/ 4 h 5"/>
                  <a:gd name="T2" fmla="*/ 56 w 58"/>
                  <a:gd name="T3" fmla="*/ 3 h 5"/>
                  <a:gd name="T4" fmla="*/ 55 w 58"/>
                  <a:gd name="T5" fmla="*/ 0 h 5"/>
                  <a:gd name="T6" fmla="*/ 1 w 58"/>
                  <a:gd name="T7" fmla="*/ 1 h 5"/>
                  <a:gd name="T8" fmla="*/ 1 w 58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5">
                    <a:moveTo>
                      <a:pt x="1" y="4"/>
                    </a:moveTo>
                    <a:cubicBezTo>
                      <a:pt x="20" y="4"/>
                      <a:pt x="38" y="5"/>
                      <a:pt x="56" y="3"/>
                    </a:cubicBezTo>
                    <a:cubicBezTo>
                      <a:pt x="58" y="2"/>
                      <a:pt x="57" y="0"/>
                      <a:pt x="55" y="0"/>
                    </a:cubicBezTo>
                    <a:cubicBezTo>
                      <a:pt x="37" y="3"/>
                      <a:pt x="19" y="2"/>
                      <a:pt x="1" y="1"/>
                    </a:cubicBezTo>
                    <a:cubicBezTo>
                      <a:pt x="0" y="1"/>
                      <a:pt x="0" y="4"/>
                      <a:pt x="1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03" name="Freeform 1104"/>
              <p:cNvSpPr/>
              <p:nvPr/>
            </p:nvSpPr>
            <p:spPr bwMode="auto">
              <a:xfrm>
                <a:off x="-1331" y="2144"/>
                <a:ext cx="19" cy="107"/>
              </a:xfrm>
              <a:custGeom>
                <a:avLst/>
                <a:gdLst>
                  <a:gd name="T0" fmla="*/ 0 w 7"/>
                  <a:gd name="T1" fmla="*/ 2 h 40"/>
                  <a:gd name="T2" fmla="*/ 4 w 7"/>
                  <a:gd name="T3" fmla="*/ 38 h 40"/>
                  <a:gd name="T4" fmla="*/ 7 w 7"/>
                  <a:gd name="T5" fmla="*/ 37 h 40"/>
                  <a:gd name="T6" fmla="*/ 3 w 7"/>
                  <a:gd name="T7" fmla="*/ 1 h 40"/>
                  <a:gd name="T8" fmla="*/ 0 w 7"/>
                  <a:gd name="T9" fmla="*/ 2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40">
                    <a:moveTo>
                      <a:pt x="0" y="2"/>
                    </a:moveTo>
                    <a:cubicBezTo>
                      <a:pt x="4" y="14"/>
                      <a:pt x="2" y="26"/>
                      <a:pt x="4" y="38"/>
                    </a:cubicBezTo>
                    <a:cubicBezTo>
                      <a:pt x="5" y="40"/>
                      <a:pt x="7" y="39"/>
                      <a:pt x="7" y="37"/>
                    </a:cubicBezTo>
                    <a:cubicBezTo>
                      <a:pt x="4" y="25"/>
                      <a:pt x="7" y="13"/>
                      <a:pt x="3" y="1"/>
                    </a:cubicBezTo>
                    <a:cubicBezTo>
                      <a:pt x="2" y="0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04" name="Freeform 1105"/>
              <p:cNvSpPr/>
              <p:nvPr/>
            </p:nvSpPr>
            <p:spPr bwMode="auto">
              <a:xfrm>
                <a:off x="-1331" y="2144"/>
                <a:ext cx="200" cy="16"/>
              </a:xfrm>
              <a:custGeom>
                <a:avLst/>
                <a:gdLst>
                  <a:gd name="T0" fmla="*/ 1 w 75"/>
                  <a:gd name="T1" fmla="*/ 3 h 6"/>
                  <a:gd name="T2" fmla="*/ 73 w 75"/>
                  <a:gd name="T3" fmla="*/ 4 h 6"/>
                  <a:gd name="T4" fmla="*/ 73 w 75"/>
                  <a:gd name="T5" fmla="*/ 2 h 6"/>
                  <a:gd name="T6" fmla="*/ 1 w 75"/>
                  <a:gd name="T7" fmla="*/ 0 h 6"/>
                  <a:gd name="T8" fmla="*/ 1 w 75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">
                    <a:moveTo>
                      <a:pt x="1" y="3"/>
                    </a:moveTo>
                    <a:cubicBezTo>
                      <a:pt x="25" y="6"/>
                      <a:pt x="49" y="4"/>
                      <a:pt x="73" y="4"/>
                    </a:cubicBezTo>
                    <a:cubicBezTo>
                      <a:pt x="75" y="4"/>
                      <a:pt x="75" y="2"/>
                      <a:pt x="73" y="2"/>
                    </a:cubicBezTo>
                    <a:cubicBezTo>
                      <a:pt x="49" y="2"/>
                      <a:pt x="25" y="3"/>
                      <a:pt x="1" y="0"/>
                    </a:cubicBezTo>
                    <a:cubicBezTo>
                      <a:pt x="0" y="0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05" name="Freeform 1106"/>
              <p:cNvSpPr/>
              <p:nvPr/>
            </p:nvSpPr>
            <p:spPr bwMode="auto">
              <a:xfrm>
                <a:off x="-1139" y="2147"/>
                <a:ext cx="14" cy="90"/>
              </a:xfrm>
              <a:custGeom>
                <a:avLst/>
                <a:gdLst>
                  <a:gd name="T0" fmla="*/ 1 w 5"/>
                  <a:gd name="T1" fmla="*/ 2 h 34"/>
                  <a:gd name="T2" fmla="*/ 0 w 5"/>
                  <a:gd name="T3" fmla="*/ 32 h 34"/>
                  <a:gd name="T4" fmla="*/ 2 w 5"/>
                  <a:gd name="T5" fmla="*/ 33 h 34"/>
                  <a:gd name="T6" fmla="*/ 4 w 5"/>
                  <a:gd name="T7" fmla="*/ 2 h 34"/>
                  <a:gd name="T8" fmla="*/ 1 w 5"/>
                  <a:gd name="T9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4">
                    <a:moveTo>
                      <a:pt x="1" y="2"/>
                    </a:moveTo>
                    <a:cubicBezTo>
                      <a:pt x="2" y="12"/>
                      <a:pt x="1" y="22"/>
                      <a:pt x="0" y="32"/>
                    </a:cubicBezTo>
                    <a:cubicBezTo>
                      <a:pt x="0" y="34"/>
                      <a:pt x="2" y="34"/>
                      <a:pt x="2" y="33"/>
                    </a:cubicBezTo>
                    <a:cubicBezTo>
                      <a:pt x="4" y="22"/>
                      <a:pt x="5" y="12"/>
                      <a:pt x="4" y="2"/>
                    </a:cubicBezTo>
                    <a:cubicBezTo>
                      <a:pt x="4" y="0"/>
                      <a:pt x="1" y="0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06" name="Freeform 1107"/>
              <p:cNvSpPr/>
              <p:nvPr/>
            </p:nvSpPr>
            <p:spPr bwMode="auto">
              <a:xfrm>
                <a:off x="-1312" y="2229"/>
                <a:ext cx="176" cy="19"/>
              </a:xfrm>
              <a:custGeom>
                <a:avLst/>
                <a:gdLst>
                  <a:gd name="T0" fmla="*/ 65 w 66"/>
                  <a:gd name="T1" fmla="*/ 1 h 7"/>
                  <a:gd name="T2" fmla="*/ 1 w 66"/>
                  <a:gd name="T3" fmla="*/ 4 h 7"/>
                  <a:gd name="T4" fmla="*/ 2 w 66"/>
                  <a:gd name="T5" fmla="*/ 7 h 7"/>
                  <a:gd name="T6" fmla="*/ 65 w 66"/>
                  <a:gd name="T7" fmla="*/ 4 h 7"/>
                  <a:gd name="T8" fmla="*/ 65 w 66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7">
                    <a:moveTo>
                      <a:pt x="65" y="1"/>
                    </a:moveTo>
                    <a:cubicBezTo>
                      <a:pt x="44" y="4"/>
                      <a:pt x="22" y="0"/>
                      <a:pt x="1" y="4"/>
                    </a:cubicBezTo>
                    <a:cubicBezTo>
                      <a:pt x="0" y="5"/>
                      <a:pt x="0" y="7"/>
                      <a:pt x="2" y="7"/>
                    </a:cubicBezTo>
                    <a:cubicBezTo>
                      <a:pt x="23" y="3"/>
                      <a:pt x="44" y="6"/>
                      <a:pt x="65" y="4"/>
                    </a:cubicBezTo>
                    <a:cubicBezTo>
                      <a:pt x="66" y="4"/>
                      <a:pt x="66" y="1"/>
                      <a:pt x="65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07" name="Freeform 1108"/>
              <p:cNvSpPr/>
              <p:nvPr/>
            </p:nvSpPr>
            <p:spPr bwMode="auto">
              <a:xfrm>
                <a:off x="-1315" y="2294"/>
                <a:ext cx="14" cy="104"/>
              </a:xfrm>
              <a:custGeom>
                <a:avLst/>
                <a:gdLst>
                  <a:gd name="T0" fmla="*/ 0 w 5"/>
                  <a:gd name="T1" fmla="*/ 2 h 39"/>
                  <a:gd name="T2" fmla="*/ 0 w 5"/>
                  <a:gd name="T3" fmla="*/ 37 h 39"/>
                  <a:gd name="T4" fmla="*/ 3 w 5"/>
                  <a:gd name="T5" fmla="*/ 37 h 39"/>
                  <a:gd name="T6" fmla="*/ 2 w 5"/>
                  <a:gd name="T7" fmla="*/ 1 h 39"/>
                  <a:gd name="T8" fmla="*/ 0 w 5"/>
                  <a:gd name="T9" fmla="*/ 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9">
                    <a:moveTo>
                      <a:pt x="0" y="2"/>
                    </a:moveTo>
                    <a:cubicBezTo>
                      <a:pt x="3" y="14"/>
                      <a:pt x="1" y="26"/>
                      <a:pt x="0" y="37"/>
                    </a:cubicBezTo>
                    <a:cubicBezTo>
                      <a:pt x="0" y="39"/>
                      <a:pt x="2" y="39"/>
                      <a:pt x="3" y="37"/>
                    </a:cubicBezTo>
                    <a:cubicBezTo>
                      <a:pt x="4" y="25"/>
                      <a:pt x="5" y="13"/>
                      <a:pt x="2" y="1"/>
                    </a:cubicBezTo>
                    <a:cubicBezTo>
                      <a:pt x="2" y="0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08" name="Freeform 1109"/>
              <p:cNvSpPr/>
              <p:nvPr/>
            </p:nvSpPr>
            <p:spPr bwMode="auto">
              <a:xfrm>
                <a:off x="-1309" y="2294"/>
                <a:ext cx="178" cy="16"/>
              </a:xfrm>
              <a:custGeom>
                <a:avLst/>
                <a:gdLst>
                  <a:gd name="T0" fmla="*/ 2 w 67"/>
                  <a:gd name="T1" fmla="*/ 3 h 6"/>
                  <a:gd name="T2" fmla="*/ 65 w 67"/>
                  <a:gd name="T3" fmla="*/ 3 h 6"/>
                  <a:gd name="T4" fmla="*/ 65 w 67"/>
                  <a:gd name="T5" fmla="*/ 0 h 6"/>
                  <a:gd name="T6" fmla="*/ 2 w 67"/>
                  <a:gd name="T7" fmla="*/ 0 h 6"/>
                  <a:gd name="T8" fmla="*/ 2 w 67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6">
                    <a:moveTo>
                      <a:pt x="2" y="3"/>
                    </a:moveTo>
                    <a:cubicBezTo>
                      <a:pt x="23" y="6"/>
                      <a:pt x="44" y="6"/>
                      <a:pt x="65" y="3"/>
                    </a:cubicBezTo>
                    <a:cubicBezTo>
                      <a:pt x="67" y="3"/>
                      <a:pt x="67" y="0"/>
                      <a:pt x="65" y="0"/>
                    </a:cubicBezTo>
                    <a:cubicBezTo>
                      <a:pt x="44" y="3"/>
                      <a:pt x="23" y="3"/>
                      <a:pt x="2" y="0"/>
                    </a:cubicBezTo>
                    <a:cubicBezTo>
                      <a:pt x="0" y="0"/>
                      <a:pt x="0" y="3"/>
                      <a:pt x="2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09" name="Freeform 1110"/>
              <p:cNvSpPr/>
              <p:nvPr/>
            </p:nvSpPr>
            <p:spPr bwMode="auto">
              <a:xfrm>
                <a:off x="-1144" y="2299"/>
                <a:ext cx="16" cy="83"/>
              </a:xfrm>
              <a:custGeom>
                <a:avLst/>
                <a:gdLst>
                  <a:gd name="T0" fmla="*/ 0 w 6"/>
                  <a:gd name="T1" fmla="*/ 3 h 31"/>
                  <a:gd name="T2" fmla="*/ 3 w 6"/>
                  <a:gd name="T3" fmla="*/ 30 h 31"/>
                  <a:gd name="T4" fmla="*/ 6 w 6"/>
                  <a:gd name="T5" fmla="*/ 30 h 31"/>
                  <a:gd name="T6" fmla="*/ 3 w 6"/>
                  <a:gd name="T7" fmla="*/ 2 h 31"/>
                  <a:gd name="T8" fmla="*/ 0 w 6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1">
                    <a:moveTo>
                      <a:pt x="0" y="3"/>
                    </a:moveTo>
                    <a:cubicBezTo>
                      <a:pt x="3" y="12"/>
                      <a:pt x="3" y="21"/>
                      <a:pt x="3" y="30"/>
                    </a:cubicBezTo>
                    <a:cubicBezTo>
                      <a:pt x="3" y="31"/>
                      <a:pt x="6" y="31"/>
                      <a:pt x="6" y="30"/>
                    </a:cubicBezTo>
                    <a:cubicBezTo>
                      <a:pt x="6" y="20"/>
                      <a:pt x="6" y="11"/>
                      <a:pt x="3" y="2"/>
                    </a:cubicBezTo>
                    <a:cubicBezTo>
                      <a:pt x="2" y="0"/>
                      <a:pt x="0" y="1"/>
                      <a:pt x="0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0" name="Freeform 1111"/>
              <p:cNvSpPr/>
              <p:nvPr/>
            </p:nvSpPr>
            <p:spPr bwMode="auto">
              <a:xfrm>
                <a:off x="-1309" y="2377"/>
                <a:ext cx="184" cy="24"/>
              </a:xfrm>
              <a:custGeom>
                <a:avLst/>
                <a:gdLst>
                  <a:gd name="T0" fmla="*/ 66 w 69"/>
                  <a:gd name="T1" fmla="*/ 1 h 9"/>
                  <a:gd name="T2" fmla="*/ 2 w 69"/>
                  <a:gd name="T3" fmla="*/ 5 h 9"/>
                  <a:gd name="T4" fmla="*/ 2 w 69"/>
                  <a:gd name="T5" fmla="*/ 8 h 9"/>
                  <a:gd name="T6" fmla="*/ 67 w 69"/>
                  <a:gd name="T7" fmla="*/ 3 h 9"/>
                  <a:gd name="T8" fmla="*/ 66 w 69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9">
                    <a:moveTo>
                      <a:pt x="66" y="1"/>
                    </a:moveTo>
                    <a:cubicBezTo>
                      <a:pt x="45" y="6"/>
                      <a:pt x="24" y="5"/>
                      <a:pt x="2" y="5"/>
                    </a:cubicBezTo>
                    <a:cubicBezTo>
                      <a:pt x="0" y="5"/>
                      <a:pt x="0" y="8"/>
                      <a:pt x="2" y="8"/>
                    </a:cubicBezTo>
                    <a:cubicBezTo>
                      <a:pt x="24" y="8"/>
                      <a:pt x="46" y="9"/>
                      <a:pt x="67" y="3"/>
                    </a:cubicBezTo>
                    <a:cubicBezTo>
                      <a:pt x="69" y="3"/>
                      <a:pt x="68" y="0"/>
                      <a:pt x="66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1" name="Freeform 1112"/>
              <p:cNvSpPr/>
              <p:nvPr/>
            </p:nvSpPr>
            <p:spPr bwMode="auto">
              <a:xfrm>
                <a:off x="-264" y="3013"/>
                <a:ext cx="93" cy="8"/>
              </a:xfrm>
              <a:custGeom>
                <a:avLst/>
                <a:gdLst>
                  <a:gd name="T0" fmla="*/ 2 w 35"/>
                  <a:gd name="T1" fmla="*/ 3 h 3"/>
                  <a:gd name="T2" fmla="*/ 34 w 35"/>
                  <a:gd name="T3" fmla="*/ 2 h 3"/>
                  <a:gd name="T4" fmla="*/ 34 w 35"/>
                  <a:gd name="T5" fmla="*/ 0 h 3"/>
                  <a:gd name="T6" fmla="*/ 1 w 35"/>
                  <a:gd name="T7" fmla="*/ 2 h 3"/>
                  <a:gd name="T8" fmla="*/ 2 w 35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">
                    <a:moveTo>
                      <a:pt x="2" y="3"/>
                    </a:moveTo>
                    <a:cubicBezTo>
                      <a:pt x="12" y="2"/>
                      <a:pt x="23" y="2"/>
                      <a:pt x="34" y="2"/>
                    </a:cubicBezTo>
                    <a:cubicBezTo>
                      <a:pt x="35" y="2"/>
                      <a:pt x="35" y="0"/>
                      <a:pt x="34" y="0"/>
                    </a:cubicBezTo>
                    <a:cubicBezTo>
                      <a:pt x="23" y="0"/>
                      <a:pt x="12" y="0"/>
                      <a:pt x="1" y="2"/>
                    </a:cubicBezTo>
                    <a:cubicBezTo>
                      <a:pt x="0" y="2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2" name="Freeform 1113"/>
              <p:cNvSpPr/>
              <p:nvPr/>
            </p:nvSpPr>
            <p:spPr bwMode="auto">
              <a:xfrm>
                <a:off x="-253" y="3112"/>
                <a:ext cx="85" cy="6"/>
              </a:xfrm>
              <a:custGeom>
                <a:avLst/>
                <a:gdLst>
                  <a:gd name="T0" fmla="*/ 1 w 32"/>
                  <a:gd name="T1" fmla="*/ 2 h 2"/>
                  <a:gd name="T2" fmla="*/ 30 w 32"/>
                  <a:gd name="T3" fmla="*/ 2 h 2"/>
                  <a:gd name="T4" fmla="*/ 30 w 32"/>
                  <a:gd name="T5" fmla="*/ 0 h 2"/>
                  <a:gd name="T6" fmla="*/ 1 w 32"/>
                  <a:gd name="T7" fmla="*/ 0 h 2"/>
                  <a:gd name="T8" fmla="*/ 1 w 32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2">
                    <a:moveTo>
                      <a:pt x="1" y="2"/>
                    </a:moveTo>
                    <a:cubicBezTo>
                      <a:pt x="11" y="2"/>
                      <a:pt x="21" y="2"/>
                      <a:pt x="30" y="2"/>
                    </a:cubicBezTo>
                    <a:cubicBezTo>
                      <a:pt x="32" y="2"/>
                      <a:pt x="32" y="0"/>
                      <a:pt x="30" y="0"/>
                    </a:cubicBezTo>
                    <a:cubicBezTo>
                      <a:pt x="21" y="0"/>
                      <a:pt x="11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3" name="Freeform 1114"/>
              <p:cNvSpPr/>
              <p:nvPr/>
            </p:nvSpPr>
            <p:spPr bwMode="auto">
              <a:xfrm>
                <a:off x="-253" y="3203"/>
                <a:ext cx="77" cy="8"/>
              </a:xfrm>
              <a:custGeom>
                <a:avLst/>
                <a:gdLst>
                  <a:gd name="T0" fmla="*/ 1 w 29"/>
                  <a:gd name="T1" fmla="*/ 3 h 3"/>
                  <a:gd name="T2" fmla="*/ 28 w 29"/>
                  <a:gd name="T3" fmla="*/ 2 h 3"/>
                  <a:gd name="T4" fmla="*/ 28 w 29"/>
                  <a:gd name="T5" fmla="*/ 0 h 3"/>
                  <a:gd name="T6" fmla="*/ 1 w 29"/>
                  <a:gd name="T7" fmla="*/ 1 h 3"/>
                  <a:gd name="T8" fmla="*/ 1 w 29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3">
                    <a:moveTo>
                      <a:pt x="1" y="3"/>
                    </a:moveTo>
                    <a:cubicBezTo>
                      <a:pt x="10" y="3"/>
                      <a:pt x="19" y="2"/>
                      <a:pt x="28" y="2"/>
                    </a:cubicBezTo>
                    <a:cubicBezTo>
                      <a:pt x="29" y="2"/>
                      <a:pt x="29" y="0"/>
                      <a:pt x="28" y="0"/>
                    </a:cubicBezTo>
                    <a:cubicBezTo>
                      <a:pt x="19" y="0"/>
                      <a:pt x="10" y="1"/>
                      <a:pt x="1" y="1"/>
                    </a:cubicBezTo>
                    <a:cubicBezTo>
                      <a:pt x="0" y="1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4" name="Freeform 1115"/>
              <p:cNvSpPr/>
              <p:nvPr/>
            </p:nvSpPr>
            <p:spPr bwMode="auto">
              <a:xfrm>
                <a:off x="-189" y="3013"/>
                <a:ext cx="13" cy="188"/>
              </a:xfrm>
              <a:custGeom>
                <a:avLst/>
                <a:gdLst>
                  <a:gd name="T0" fmla="*/ 3 w 5"/>
                  <a:gd name="T1" fmla="*/ 2 h 70"/>
                  <a:gd name="T2" fmla="*/ 3 w 5"/>
                  <a:gd name="T3" fmla="*/ 69 h 70"/>
                  <a:gd name="T4" fmla="*/ 5 w 5"/>
                  <a:gd name="T5" fmla="*/ 69 h 70"/>
                  <a:gd name="T6" fmla="*/ 5 w 5"/>
                  <a:gd name="T7" fmla="*/ 2 h 70"/>
                  <a:gd name="T8" fmla="*/ 3 w 5"/>
                  <a:gd name="T9" fmla="*/ 2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70">
                    <a:moveTo>
                      <a:pt x="3" y="2"/>
                    </a:moveTo>
                    <a:cubicBezTo>
                      <a:pt x="2" y="24"/>
                      <a:pt x="0" y="47"/>
                      <a:pt x="3" y="69"/>
                    </a:cubicBezTo>
                    <a:cubicBezTo>
                      <a:pt x="3" y="70"/>
                      <a:pt x="5" y="70"/>
                      <a:pt x="5" y="69"/>
                    </a:cubicBezTo>
                    <a:cubicBezTo>
                      <a:pt x="2" y="47"/>
                      <a:pt x="4" y="24"/>
                      <a:pt x="5" y="2"/>
                    </a:cubicBezTo>
                    <a:cubicBezTo>
                      <a:pt x="5" y="0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5" name="Freeform 1116"/>
              <p:cNvSpPr/>
              <p:nvPr/>
            </p:nvSpPr>
            <p:spPr bwMode="auto">
              <a:xfrm>
                <a:off x="-179" y="3115"/>
                <a:ext cx="78" cy="5"/>
              </a:xfrm>
              <a:custGeom>
                <a:avLst/>
                <a:gdLst>
                  <a:gd name="T0" fmla="*/ 2 w 29"/>
                  <a:gd name="T1" fmla="*/ 2 h 2"/>
                  <a:gd name="T2" fmla="*/ 28 w 29"/>
                  <a:gd name="T3" fmla="*/ 2 h 2"/>
                  <a:gd name="T4" fmla="*/ 28 w 29"/>
                  <a:gd name="T5" fmla="*/ 0 h 2"/>
                  <a:gd name="T6" fmla="*/ 2 w 29"/>
                  <a:gd name="T7" fmla="*/ 0 h 2"/>
                  <a:gd name="T8" fmla="*/ 2 w 29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">
                    <a:moveTo>
                      <a:pt x="2" y="2"/>
                    </a:moveTo>
                    <a:cubicBezTo>
                      <a:pt x="10" y="2"/>
                      <a:pt x="19" y="2"/>
                      <a:pt x="28" y="2"/>
                    </a:cubicBezTo>
                    <a:cubicBezTo>
                      <a:pt x="29" y="2"/>
                      <a:pt x="29" y="0"/>
                      <a:pt x="28" y="0"/>
                    </a:cubicBezTo>
                    <a:cubicBezTo>
                      <a:pt x="19" y="0"/>
                      <a:pt x="10" y="0"/>
                      <a:pt x="2" y="0"/>
                    </a:cubicBezTo>
                    <a:cubicBezTo>
                      <a:pt x="0" y="0"/>
                      <a:pt x="0" y="2"/>
                      <a:pt x="2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6" name="Freeform 1117"/>
              <p:cNvSpPr/>
              <p:nvPr/>
            </p:nvSpPr>
            <p:spPr bwMode="auto">
              <a:xfrm>
                <a:off x="-112" y="3088"/>
                <a:ext cx="11" cy="56"/>
              </a:xfrm>
              <a:custGeom>
                <a:avLst/>
                <a:gdLst>
                  <a:gd name="T0" fmla="*/ 1 w 4"/>
                  <a:gd name="T1" fmla="*/ 1 h 21"/>
                  <a:gd name="T2" fmla="*/ 2 w 4"/>
                  <a:gd name="T3" fmla="*/ 20 h 21"/>
                  <a:gd name="T4" fmla="*/ 4 w 4"/>
                  <a:gd name="T5" fmla="*/ 20 h 21"/>
                  <a:gd name="T6" fmla="*/ 2 w 4"/>
                  <a:gd name="T7" fmla="*/ 1 h 21"/>
                  <a:gd name="T8" fmla="*/ 1 w 4"/>
                  <a:gd name="T9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1">
                    <a:moveTo>
                      <a:pt x="1" y="1"/>
                    </a:moveTo>
                    <a:cubicBezTo>
                      <a:pt x="1" y="7"/>
                      <a:pt x="2" y="14"/>
                      <a:pt x="2" y="20"/>
                    </a:cubicBezTo>
                    <a:cubicBezTo>
                      <a:pt x="3" y="21"/>
                      <a:pt x="4" y="21"/>
                      <a:pt x="4" y="20"/>
                    </a:cubicBezTo>
                    <a:cubicBezTo>
                      <a:pt x="3" y="14"/>
                      <a:pt x="3" y="7"/>
                      <a:pt x="2" y="1"/>
                    </a:cubicBezTo>
                    <a:cubicBezTo>
                      <a:pt x="2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7" name="Freeform 1118"/>
              <p:cNvSpPr/>
              <p:nvPr/>
            </p:nvSpPr>
            <p:spPr bwMode="auto">
              <a:xfrm>
                <a:off x="-109" y="3091"/>
                <a:ext cx="112" cy="5"/>
              </a:xfrm>
              <a:custGeom>
                <a:avLst/>
                <a:gdLst>
                  <a:gd name="T0" fmla="*/ 1 w 42"/>
                  <a:gd name="T1" fmla="*/ 2 h 2"/>
                  <a:gd name="T2" fmla="*/ 41 w 42"/>
                  <a:gd name="T3" fmla="*/ 2 h 2"/>
                  <a:gd name="T4" fmla="*/ 41 w 42"/>
                  <a:gd name="T5" fmla="*/ 0 h 2"/>
                  <a:gd name="T6" fmla="*/ 1 w 42"/>
                  <a:gd name="T7" fmla="*/ 0 h 2"/>
                  <a:gd name="T8" fmla="*/ 1 w 42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2">
                    <a:moveTo>
                      <a:pt x="1" y="2"/>
                    </a:moveTo>
                    <a:cubicBezTo>
                      <a:pt x="15" y="2"/>
                      <a:pt x="28" y="2"/>
                      <a:pt x="41" y="2"/>
                    </a:cubicBezTo>
                    <a:cubicBezTo>
                      <a:pt x="42" y="2"/>
                      <a:pt x="42" y="0"/>
                      <a:pt x="41" y="0"/>
                    </a:cubicBezTo>
                    <a:cubicBezTo>
                      <a:pt x="28" y="0"/>
                      <a:pt x="15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8" name="Freeform 1119"/>
              <p:cNvSpPr/>
              <p:nvPr/>
            </p:nvSpPr>
            <p:spPr bwMode="auto">
              <a:xfrm>
                <a:off x="-107" y="3142"/>
                <a:ext cx="110" cy="5"/>
              </a:xfrm>
              <a:custGeom>
                <a:avLst/>
                <a:gdLst>
                  <a:gd name="T0" fmla="*/ 1 w 41"/>
                  <a:gd name="T1" fmla="*/ 2 h 2"/>
                  <a:gd name="T2" fmla="*/ 40 w 41"/>
                  <a:gd name="T3" fmla="*/ 2 h 2"/>
                  <a:gd name="T4" fmla="*/ 40 w 41"/>
                  <a:gd name="T5" fmla="*/ 0 h 2"/>
                  <a:gd name="T6" fmla="*/ 1 w 41"/>
                  <a:gd name="T7" fmla="*/ 0 h 2"/>
                  <a:gd name="T8" fmla="*/ 1 w 41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2">
                    <a:moveTo>
                      <a:pt x="1" y="2"/>
                    </a:moveTo>
                    <a:cubicBezTo>
                      <a:pt x="14" y="2"/>
                      <a:pt x="27" y="2"/>
                      <a:pt x="40" y="2"/>
                    </a:cubicBezTo>
                    <a:cubicBezTo>
                      <a:pt x="41" y="2"/>
                      <a:pt x="41" y="0"/>
                      <a:pt x="40" y="0"/>
                    </a:cubicBezTo>
                    <a:cubicBezTo>
                      <a:pt x="27" y="0"/>
                      <a:pt x="14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9" name="Freeform 1120"/>
              <p:cNvSpPr/>
              <p:nvPr/>
            </p:nvSpPr>
            <p:spPr bwMode="auto">
              <a:xfrm>
                <a:off x="-3" y="3093"/>
                <a:ext cx="8" cy="54"/>
              </a:xfrm>
              <a:custGeom>
                <a:avLst/>
                <a:gdLst>
                  <a:gd name="T0" fmla="*/ 1 w 3"/>
                  <a:gd name="T1" fmla="*/ 1 h 20"/>
                  <a:gd name="T2" fmla="*/ 0 w 3"/>
                  <a:gd name="T3" fmla="*/ 19 h 20"/>
                  <a:gd name="T4" fmla="*/ 1 w 3"/>
                  <a:gd name="T5" fmla="*/ 19 h 20"/>
                  <a:gd name="T6" fmla="*/ 2 w 3"/>
                  <a:gd name="T7" fmla="*/ 1 h 20"/>
                  <a:gd name="T8" fmla="*/ 1 w 3"/>
                  <a:gd name="T9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0">
                    <a:moveTo>
                      <a:pt x="1" y="1"/>
                    </a:moveTo>
                    <a:cubicBezTo>
                      <a:pt x="1" y="7"/>
                      <a:pt x="0" y="13"/>
                      <a:pt x="0" y="19"/>
                    </a:cubicBezTo>
                    <a:cubicBezTo>
                      <a:pt x="0" y="20"/>
                      <a:pt x="1" y="20"/>
                      <a:pt x="1" y="19"/>
                    </a:cubicBezTo>
                    <a:cubicBezTo>
                      <a:pt x="1" y="13"/>
                      <a:pt x="3" y="7"/>
                      <a:pt x="2" y="1"/>
                    </a:cubicBezTo>
                    <a:cubicBezTo>
                      <a:pt x="2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0" name="Freeform 1121"/>
              <p:cNvSpPr/>
              <p:nvPr/>
            </p:nvSpPr>
            <p:spPr bwMode="auto">
              <a:xfrm>
                <a:off x="-371" y="2984"/>
                <a:ext cx="104" cy="13"/>
              </a:xfrm>
              <a:custGeom>
                <a:avLst/>
                <a:gdLst>
                  <a:gd name="T0" fmla="*/ 1 w 39"/>
                  <a:gd name="T1" fmla="*/ 3 h 5"/>
                  <a:gd name="T2" fmla="*/ 38 w 39"/>
                  <a:gd name="T3" fmla="*/ 4 h 5"/>
                  <a:gd name="T4" fmla="*/ 38 w 39"/>
                  <a:gd name="T5" fmla="*/ 3 h 5"/>
                  <a:gd name="T6" fmla="*/ 1 w 39"/>
                  <a:gd name="T7" fmla="*/ 1 h 5"/>
                  <a:gd name="T8" fmla="*/ 1 w 39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5">
                    <a:moveTo>
                      <a:pt x="1" y="3"/>
                    </a:moveTo>
                    <a:cubicBezTo>
                      <a:pt x="13" y="4"/>
                      <a:pt x="25" y="2"/>
                      <a:pt x="38" y="4"/>
                    </a:cubicBezTo>
                    <a:cubicBezTo>
                      <a:pt x="39" y="5"/>
                      <a:pt x="39" y="3"/>
                      <a:pt x="38" y="3"/>
                    </a:cubicBezTo>
                    <a:cubicBezTo>
                      <a:pt x="26" y="0"/>
                      <a:pt x="13" y="3"/>
                      <a:pt x="1" y="1"/>
                    </a:cubicBezTo>
                    <a:cubicBezTo>
                      <a:pt x="0" y="1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1" name="Freeform 1122"/>
              <p:cNvSpPr/>
              <p:nvPr/>
            </p:nvSpPr>
            <p:spPr bwMode="auto">
              <a:xfrm>
                <a:off x="-272" y="2989"/>
                <a:ext cx="8" cy="48"/>
              </a:xfrm>
              <a:custGeom>
                <a:avLst/>
                <a:gdLst>
                  <a:gd name="T0" fmla="*/ 0 w 3"/>
                  <a:gd name="T1" fmla="*/ 2 h 18"/>
                  <a:gd name="T2" fmla="*/ 1 w 3"/>
                  <a:gd name="T3" fmla="*/ 17 h 18"/>
                  <a:gd name="T4" fmla="*/ 3 w 3"/>
                  <a:gd name="T5" fmla="*/ 17 h 18"/>
                  <a:gd name="T6" fmla="*/ 2 w 3"/>
                  <a:gd name="T7" fmla="*/ 1 h 18"/>
                  <a:gd name="T8" fmla="*/ 0 w 3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8">
                    <a:moveTo>
                      <a:pt x="0" y="2"/>
                    </a:moveTo>
                    <a:cubicBezTo>
                      <a:pt x="1" y="7"/>
                      <a:pt x="1" y="12"/>
                      <a:pt x="1" y="17"/>
                    </a:cubicBezTo>
                    <a:cubicBezTo>
                      <a:pt x="1" y="18"/>
                      <a:pt x="3" y="18"/>
                      <a:pt x="3" y="17"/>
                    </a:cubicBezTo>
                    <a:cubicBezTo>
                      <a:pt x="3" y="12"/>
                      <a:pt x="3" y="7"/>
                      <a:pt x="2" y="1"/>
                    </a:cubicBezTo>
                    <a:cubicBezTo>
                      <a:pt x="2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2" name="Freeform 1123"/>
              <p:cNvSpPr/>
              <p:nvPr/>
            </p:nvSpPr>
            <p:spPr bwMode="auto">
              <a:xfrm>
                <a:off x="-376" y="2989"/>
                <a:ext cx="8" cy="48"/>
              </a:xfrm>
              <a:custGeom>
                <a:avLst/>
                <a:gdLst>
                  <a:gd name="T0" fmla="*/ 0 w 3"/>
                  <a:gd name="T1" fmla="*/ 2 h 18"/>
                  <a:gd name="T2" fmla="*/ 1 w 3"/>
                  <a:gd name="T3" fmla="*/ 17 h 18"/>
                  <a:gd name="T4" fmla="*/ 3 w 3"/>
                  <a:gd name="T5" fmla="*/ 17 h 18"/>
                  <a:gd name="T6" fmla="*/ 2 w 3"/>
                  <a:gd name="T7" fmla="*/ 1 h 18"/>
                  <a:gd name="T8" fmla="*/ 0 w 3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8">
                    <a:moveTo>
                      <a:pt x="0" y="2"/>
                    </a:moveTo>
                    <a:cubicBezTo>
                      <a:pt x="1" y="7"/>
                      <a:pt x="1" y="12"/>
                      <a:pt x="1" y="17"/>
                    </a:cubicBezTo>
                    <a:cubicBezTo>
                      <a:pt x="1" y="18"/>
                      <a:pt x="3" y="18"/>
                      <a:pt x="3" y="17"/>
                    </a:cubicBezTo>
                    <a:cubicBezTo>
                      <a:pt x="3" y="12"/>
                      <a:pt x="2" y="7"/>
                      <a:pt x="2" y="1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3" name="Freeform 1124"/>
              <p:cNvSpPr/>
              <p:nvPr/>
            </p:nvSpPr>
            <p:spPr bwMode="auto">
              <a:xfrm>
                <a:off x="-371" y="3037"/>
                <a:ext cx="99" cy="8"/>
              </a:xfrm>
              <a:custGeom>
                <a:avLst/>
                <a:gdLst>
                  <a:gd name="T0" fmla="*/ 1 w 37"/>
                  <a:gd name="T1" fmla="*/ 2 h 3"/>
                  <a:gd name="T2" fmla="*/ 36 w 37"/>
                  <a:gd name="T3" fmla="*/ 1 h 3"/>
                  <a:gd name="T4" fmla="*/ 35 w 37"/>
                  <a:gd name="T5" fmla="*/ 0 h 3"/>
                  <a:gd name="T6" fmla="*/ 1 w 37"/>
                  <a:gd name="T7" fmla="*/ 1 h 3"/>
                  <a:gd name="T8" fmla="*/ 1 w 37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">
                    <a:moveTo>
                      <a:pt x="1" y="2"/>
                    </a:moveTo>
                    <a:cubicBezTo>
                      <a:pt x="13" y="2"/>
                      <a:pt x="24" y="3"/>
                      <a:pt x="36" y="1"/>
                    </a:cubicBezTo>
                    <a:cubicBezTo>
                      <a:pt x="37" y="1"/>
                      <a:pt x="36" y="0"/>
                      <a:pt x="35" y="0"/>
                    </a:cubicBezTo>
                    <a:cubicBezTo>
                      <a:pt x="24" y="1"/>
                      <a:pt x="13" y="1"/>
                      <a:pt x="1" y="1"/>
                    </a:cubicBezTo>
                    <a:cubicBezTo>
                      <a:pt x="0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4" name="Freeform 1125"/>
              <p:cNvSpPr/>
              <p:nvPr/>
            </p:nvSpPr>
            <p:spPr bwMode="auto">
              <a:xfrm>
                <a:off x="-373" y="3080"/>
                <a:ext cx="10" cy="67"/>
              </a:xfrm>
              <a:custGeom>
                <a:avLst/>
                <a:gdLst>
                  <a:gd name="T0" fmla="*/ 0 w 4"/>
                  <a:gd name="T1" fmla="*/ 2 h 25"/>
                  <a:gd name="T2" fmla="*/ 3 w 4"/>
                  <a:gd name="T3" fmla="*/ 24 h 25"/>
                  <a:gd name="T4" fmla="*/ 4 w 4"/>
                  <a:gd name="T5" fmla="*/ 24 h 25"/>
                  <a:gd name="T6" fmla="*/ 2 w 4"/>
                  <a:gd name="T7" fmla="*/ 1 h 25"/>
                  <a:gd name="T8" fmla="*/ 0 w 4"/>
                  <a:gd name="T9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5">
                    <a:moveTo>
                      <a:pt x="0" y="2"/>
                    </a:moveTo>
                    <a:cubicBezTo>
                      <a:pt x="2" y="9"/>
                      <a:pt x="1" y="17"/>
                      <a:pt x="3" y="24"/>
                    </a:cubicBezTo>
                    <a:cubicBezTo>
                      <a:pt x="3" y="25"/>
                      <a:pt x="4" y="25"/>
                      <a:pt x="4" y="24"/>
                    </a:cubicBezTo>
                    <a:cubicBezTo>
                      <a:pt x="3" y="16"/>
                      <a:pt x="4" y="9"/>
                      <a:pt x="2" y="1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5" name="Freeform 1126"/>
              <p:cNvSpPr/>
              <p:nvPr/>
            </p:nvSpPr>
            <p:spPr bwMode="auto">
              <a:xfrm>
                <a:off x="-373" y="3083"/>
                <a:ext cx="122" cy="8"/>
              </a:xfrm>
              <a:custGeom>
                <a:avLst/>
                <a:gdLst>
                  <a:gd name="T0" fmla="*/ 1 w 46"/>
                  <a:gd name="T1" fmla="*/ 1 h 3"/>
                  <a:gd name="T2" fmla="*/ 45 w 46"/>
                  <a:gd name="T3" fmla="*/ 2 h 3"/>
                  <a:gd name="T4" fmla="*/ 45 w 46"/>
                  <a:gd name="T5" fmla="*/ 1 h 3"/>
                  <a:gd name="T6" fmla="*/ 1 w 46"/>
                  <a:gd name="T7" fmla="*/ 0 h 3"/>
                  <a:gd name="T8" fmla="*/ 1 w 46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3">
                    <a:moveTo>
                      <a:pt x="1" y="1"/>
                    </a:moveTo>
                    <a:cubicBezTo>
                      <a:pt x="15" y="3"/>
                      <a:pt x="30" y="2"/>
                      <a:pt x="45" y="2"/>
                    </a:cubicBezTo>
                    <a:cubicBezTo>
                      <a:pt x="46" y="2"/>
                      <a:pt x="46" y="1"/>
                      <a:pt x="45" y="1"/>
                    </a:cubicBezTo>
                    <a:cubicBezTo>
                      <a:pt x="30" y="1"/>
                      <a:pt x="15" y="1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6" name="Freeform 1127"/>
              <p:cNvSpPr/>
              <p:nvPr/>
            </p:nvSpPr>
            <p:spPr bwMode="auto">
              <a:xfrm>
                <a:off x="-256" y="3083"/>
                <a:ext cx="11" cy="56"/>
              </a:xfrm>
              <a:custGeom>
                <a:avLst/>
                <a:gdLst>
                  <a:gd name="T0" fmla="*/ 1 w 4"/>
                  <a:gd name="T1" fmla="*/ 1 h 21"/>
                  <a:gd name="T2" fmla="*/ 0 w 4"/>
                  <a:gd name="T3" fmla="*/ 20 h 21"/>
                  <a:gd name="T4" fmla="*/ 2 w 4"/>
                  <a:gd name="T5" fmla="*/ 20 h 21"/>
                  <a:gd name="T6" fmla="*/ 3 w 4"/>
                  <a:gd name="T7" fmla="*/ 1 h 21"/>
                  <a:gd name="T8" fmla="*/ 1 w 4"/>
                  <a:gd name="T9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1">
                    <a:moveTo>
                      <a:pt x="1" y="1"/>
                    </a:moveTo>
                    <a:cubicBezTo>
                      <a:pt x="2" y="8"/>
                      <a:pt x="1" y="14"/>
                      <a:pt x="0" y="20"/>
                    </a:cubicBezTo>
                    <a:cubicBezTo>
                      <a:pt x="0" y="21"/>
                      <a:pt x="2" y="21"/>
                      <a:pt x="2" y="20"/>
                    </a:cubicBezTo>
                    <a:cubicBezTo>
                      <a:pt x="3" y="14"/>
                      <a:pt x="4" y="8"/>
                      <a:pt x="3" y="1"/>
                    </a:cubicBezTo>
                    <a:cubicBezTo>
                      <a:pt x="3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7" name="Freeform 1128"/>
              <p:cNvSpPr/>
              <p:nvPr/>
            </p:nvSpPr>
            <p:spPr bwMode="auto">
              <a:xfrm>
                <a:off x="-363" y="3134"/>
                <a:ext cx="110" cy="13"/>
              </a:xfrm>
              <a:custGeom>
                <a:avLst/>
                <a:gdLst>
                  <a:gd name="T0" fmla="*/ 40 w 41"/>
                  <a:gd name="T1" fmla="*/ 1 h 5"/>
                  <a:gd name="T2" fmla="*/ 1 w 41"/>
                  <a:gd name="T3" fmla="*/ 3 h 5"/>
                  <a:gd name="T4" fmla="*/ 1 w 41"/>
                  <a:gd name="T5" fmla="*/ 5 h 5"/>
                  <a:gd name="T6" fmla="*/ 40 w 41"/>
                  <a:gd name="T7" fmla="*/ 3 h 5"/>
                  <a:gd name="T8" fmla="*/ 40 w 41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">
                    <a:moveTo>
                      <a:pt x="40" y="1"/>
                    </a:moveTo>
                    <a:cubicBezTo>
                      <a:pt x="27" y="3"/>
                      <a:pt x="14" y="0"/>
                      <a:pt x="1" y="3"/>
                    </a:cubicBezTo>
                    <a:cubicBezTo>
                      <a:pt x="0" y="3"/>
                      <a:pt x="0" y="5"/>
                      <a:pt x="1" y="5"/>
                    </a:cubicBezTo>
                    <a:cubicBezTo>
                      <a:pt x="14" y="2"/>
                      <a:pt x="27" y="4"/>
                      <a:pt x="40" y="3"/>
                    </a:cubicBezTo>
                    <a:cubicBezTo>
                      <a:pt x="41" y="3"/>
                      <a:pt x="41" y="1"/>
                      <a:pt x="40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8" name="Freeform 1129"/>
              <p:cNvSpPr/>
              <p:nvPr/>
            </p:nvSpPr>
            <p:spPr bwMode="auto">
              <a:xfrm>
                <a:off x="-365" y="3174"/>
                <a:ext cx="10" cy="67"/>
              </a:xfrm>
              <a:custGeom>
                <a:avLst/>
                <a:gdLst>
                  <a:gd name="T0" fmla="*/ 0 w 4"/>
                  <a:gd name="T1" fmla="*/ 1 h 25"/>
                  <a:gd name="T2" fmla="*/ 0 w 4"/>
                  <a:gd name="T3" fmla="*/ 23 h 25"/>
                  <a:gd name="T4" fmla="*/ 2 w 4"/>
                  <a:gd name="T5" fmla="*/ 23 h 25"/>
                  <a:gd name="T6" fmla="*/ 2 w 4"/>
                  <a:gd name="T7" fmla="*/ 1 h 25"/>
                  <a:gd name="T8" fmla="*/ 0 w 4"/>
                  <a:gd name="T9" fmla="*/ 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5">
                    <a:moveTo>
                      <a:pt x="0" y="1"/>
                    </a:moveTo>
                    <a:cubicBezTo>
                      <a:pt x="2" y="9"/>
                      <a:pt x="1" y="16"/>
                      <a:pt x="0" y="23"/>
                    </a:cubicBezTo>
                    <a:cubicBezTo>
                      <a:pt x="0" y="25"/>
                      <a:pt x="2" y="24"/>
                      <a:pt x="2" y="23"/>
                    </a:cubicBezTo>
                    <a:cubicBezTo>
                      <a:pt x="3" y="16"/>
                      <a:pt x="4" y="8"/>
                      <a:pt x="2" y="1"/>
                    </a:cubicBezTo>
                    <a:cubicBezTo>
                      <a:pt x="2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9" name="Freeform 1130"/>
              <p:cNvSpPr/>
              <p:nvPr/>
            </p:nvSpPr>
            <p:spPr bwMode="auto">
              <a:xfrm>
                <a:off x="-360" y="3174"/>
                <a:ext cx="109" cy="10"/>
              </a:xfrm>
              <a:custGeom>
                <a:avLst/>
                <a:gdLst>
                  <a:gd name="T0" fmla="*/ 1 w 41"/>
                  <a:gd name="T1" fmla="*/ 2 h 4"/>
                  <a:gd name="T2" fmla="*/ 40 w 41"/>
                  <a:gd name="T3" fmla="*/ 2 h 4"/>
                  <a:gd name="T4" fmla="*/ 40 w 41"/>
                  <a:gd name="T5" fmla="*/ 0 h 4"/>
                  <a:gd name="T6" fmla="*/ 1 w 41"/>
                  <a:gd name="T7" fmla="*/ 0 h 4"/>
                  <a:gd name="T8" fmla="*/ 1 w 41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">
                    <a:moveTo>
                      <a:pt x="1" y="2"/>
                    </a:moveTo>
                    <a:cubicBezTo>
                      <a:pt x="14" y="4"/>
                      <a:pt x="27" y="4"/>
                      <a:pt x="40" y="2"/>
                    </a:cubicBezTo>
                    <a:cubicBezTo>
                      <a:pt x="41" y="2"/>
                      <a:pt x="41" y="0"/>
                      <a:pt x="40" y="0"/>
                    </a:cubicBezTo>
                    <a:cubicBezTo>
                      <a:pt x="27" y="2"/>
                      <a:pt x="14" y="2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0" name="Freeform 1131"/>
              <p:cNvSpPr/>
              <p:nvPr/>
            </p:nvSpPr>
            <p:spPr bwMode="auto">
              <a:xfrm>
                <a:off x="-259" y="3179"/>
                <a:ext cx="11" cy="51"/>
              </a:xfrm>
              <a:custGeom>
                <a:avLst/>
                <a:gdLst>
                  <a:gd name="T0" fmla="*/ 0 w 4"/>
                  <a:gd name="T1" fmla="*/ 1 h 19"/>
                  <a:gd name="T2" fmla="*/ 2 w 4"/>
                  <a:gd name="T3" fmla="*/ 18 h 19"/>
                  <a:gd name="T4" fmla="*/ 4 w 4"/>
                  <a:gd name="T5" fmla="*/ 18 h 19"/>
                  <a:gd name="T6" fmla="*/ 2 w 4"/>
                  <a:gd name="T7" fmla="*/ 1 h 19"/>
                  <a:gd name="T8" fmla="*/ 0 w 4"/>
                  <a:gd name="T9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9">
                    <a:moveTo>
                      <a:pt x="0" y="1"/>
                    </a:moveTo>
                    <a:cubicBezTo>
                      <a:pt x="2" y="7"/>
                      <a:pt x="2" y="12"/>
                      <a:pt x="2" y="18"/>
                    </a:cubicBezTo>
                    <a:cubicBezTo>
                      <a:pt x="2" y="19"/>
                      <a:pt x="4" y="19"/>
                      <a:pt x="4" y="18"/>
                    </a:cubicBezTo>
                    <a:cubicBezTo>
                      <a:pt x="4" y="12"/>
                      <a:pt x="4" y="6"/>
                      <a:pt x="2" y="1"/>
                    </a:cubicBezTo>
                    <a:cubicBezTo>
                      <a:pt x="2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1" name="Freeform 1132"/>
              <p:cNvSpPr/>
              <p:nvPr/>
            </p:nvSpPr>
            <p:spPr bwMode="auto">
              <a:xfrm>
                <a:off x="-360" y="3227"/>
                <a:ext cx="112" cy="14"/>
              </a:xfrm>
              <a:custGeom>
                <a:avLst/>
                <a:gdLst>
                  <a:gd name="T0" fmla="*/ 41 w 42"/>
                  <a:gd name="T1" fmla="*/ 0 h 5"/>
                  <a:gd name="T2" fmla="*/ 1 w 42"/>
                  <a:gd name="T3" fmla="*/ 3 h 5"/>
                  <a:gd name="T4" fmla="*/ 1 w 42"/>
                  <a:gd name="T5" fmla="*/ 4 h 5"/>
                  <a:gd name="T6" fmla="*/ 41 w 42"/>
                  <a:gd name="T7" fmla="*/ 2 h 5"/>
                  <a:gd name="T8" fmla="*/ 41 w 4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">
                    <a:moveTo>
                      <a:pt x="41" y="0"/>
                    </a:moveTo>
                    <a:cubicBezTo>
                      <a:pt x="28" y="3"/>
                      <a:pt x="14" y="3"/>
                      <a:pt x="1" y="3"/>
                    </a:cubicBezTo>
                    <a:cubicBezTo>
                      <a:pt x="0" y="3"/>
                      <a:pt x="0" y="4"/>
                      <a:pt x="1" y="4"/>
                    </a:cubicBezTo>
                    <a:cubicBezTo>
                      <a:pt x="15" y="4"/>
                      <a:pt x="28" y="5"/>
                      <a:pt x="41" y="2"/>
                    </a:cubicBezTo>
                    <a:cubicBezTo>
                      <a:pt x="42" y="1"/>
                      <a:pt x="42" y="0"/>
                      <a:pt x="41" y="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2" name="Freeform 1133"/>
              <p:cNvSpPr/>
              <p:nvPr/>
            </p:nvSpPr>
            <p:spPr bwMode="auto">
              <a:xfrm>
                <a:off x="6421" y="1480"/>
                <a:ext cx="91" cy="11"/>
              </a:xfrm>
              <a:custGeom>
                <a:avLst/>
                <a:gdLst>
                  <a:gd name="T0" fmla="*/ 1 w 34"/>
                  <a:gd name="T1" fmla="*/ 4 h 4"/>
                  <a:gd name="T2" fmla="*/ 33 w 34"/>
                  <a:gd name="T3" fmla="*/ 2 h 4"/>
                  <a:gd name="T4" fmla="*/ 33 w 34"/>
                  <a:gd name="T5" fmla="*/ 0 h 4"/>
                  <a:gd name="T6" fmla="*/ 1 w 34"/>
                  <a:gd name="T7" fmla="*/ 2 h 4"/>
                  <a:gd name="T8" fmla="*/ 1 w 34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4">
                    <a:moveTo>
                      <a:pt x="1" y="4"/>
                    </a:moveTo>
                    <a:cubicBezTo>
                      <a:pt x="12" y="2"/>
                      <a:pt x="23" y="2"/>
                      <a:pt x="33" y="2"/>
                    </a:cubicBezTo>
                    <a:cubicBezTo>
                      <a:pt x="34" y="2"/>
                      <a:pt x="34" y="0"/>
                      <a:pt x="33" y="0"/>
                    </a:cubicBezTo>
                    <a:cubicBezTo>
                      <a:pt x="22" y="0"/>
                      <a:pt x="12" y="1"/>
                      <a:pt x="1" y="2"/>
                    </a:cubicBezTo>
                    <a:cubicBezTo>
                      <a:pt x="0" y="2"/>
                      <a:pt x="0" y="4"/>
                      <a:pt x="1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3" name="Freeform 1134"/>
              <p:cNvSpPr/>
              <p:nvPr/>
            </p:nvSpPr>
            <p:spPr bwMode="auto">
              <a:xfrm>
                <a:off x="6432" y="1582"/>
                <a:ext cx="83" cy="3"/>
              </a:xfrm>
              <a:custGeom>
                <a:avLst/>
                <a:gdLst>
                  <a:gd name="T0" fmla="*/ 1 w 31"/>
                  <a:gd name="T1" fmla="*/ 1 h 1"/>
                  <a:gd name="T2" fmla="*/ 30 w 31"/>
                  <a:gd name="T3" fmla="*/ 1 h 1"/>
                  <a:gd name="T4" fmla="*/ 30 w 31"/>
                  <a:gd name="T5" fmla="*/ 0 h 1"/>
                  <a:gd name="T6" fmla="*/ 1 w 31"/>
                  <a:gd name="T7" fmla="*/ 0 h 1"/>
                  <a:gd name="T8" fmla="*/ 1 w 31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">
                    <a:moveTo>
                      <a:pt x="1" y="1"/>
                    </a:moveTo>
                    <a:cubicBezTo>
                      <a:pt x="11" y="1"/>
                      <a:pt x="20" y="1"/>
                      <a:pt x="30" y="1"/>
                    </a:cubicBezTo>
                    <a:cubicBezTo>
                      <a:pt x="31" y="1"/>
                      <a:pt x="31" y="0"/>
                      <a:pt x="30" y="0"/>
                    </a:cubicBezTo>
                    <a:cubicBezTo>
                      <a:pt x="20" y="0"/>
                      <a:pt x="11" y="0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4" name="Freeform 1135"/>
              <p:cNvSpPr/>
              <p:nvPr/>
            </p:nvSpPr>
            <p:spPr bwMode="auto">
              <a:xfrm>
                <a:off x="6432" y="1673"/>
                <a:ext cx="75" cy="5"/>
              </a:xfrm>
              <a:custGeom>
                <a:avLst/>
                <a:gdLst>
                  <a:gd name="T0" fmla="*/ 1 w 28"/>
                  <a:gd name="T1" fmla="*/ 2 h 2"/>
                  <a:gd name="T2" fmla="*/ 27 w 28"/>
                  <a:gd name="T3" fmla="*/ 1 h 2"/>
                  <a:gd name="T4" fmla="*/ 27 w 28"/>
                  <a:gd name="T5" fmla="*/ 0 h 2"/>
                  <a:gd name="T6" fmla="*/ 1 w 28"/>
                  <a:gd name="T7" fmla="*/ 0 h 2"/>
                  <a:gd name="T8" fmla="*/ 1 w 28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">
                    <a:moveTo>
                      <a:pt x="1" y="2"/>
                    </a:moveTo>
                    <a:cubicBezTo>
                      <a:pt x="10" y="2"/>
                      <a:pt x="18" y="1"/>
                      <a:pt x="27" y="1"/>
                    </a:cubicBezTo>
                    <a:cubicBezTo>
                      <a:pt x="28" y="1"/>
                      <a:pt x="28" y="0"/>
                      <a:pt x="27" y="0"/>
                    </a:cubicBezTo>
                    <a:cubicBezTo>
                      <a:pt x="18" y="0"/>
                      <a:pt x="10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5" name="Freeform 1136"/>
              <p:cNvSpPr/>
              <p:nvPr/>
            </p:nvSpPr>
            <p:spPr bwMode="auto">
              <a:xfrm>
                <a:off x="6496" y="1483"/>
                <a:ext cx="11" cy="187"/>
              </a:xfrm>
              <a:custGeom>
                <a:avLst/>
                <a:gdLst>
                  <a:gd name="T0" fmla="*/ 3 w 4"/>
                  <a:gd name="T1" fmla="*/ 1 h 70"/>
                  <a:gd name="T2" fmla="*/ 3 w 4"/>
                  <a:gd name="T3" fmla="*/ 69 h 70"/>
                  <a:gd name="T4" fmla="*/ 4 w 4"/>
                  <a:gd name="T5" fmla="*/ 69 h 70"/>
                  <a:gd name="T6" fmla="*/ 4 w 4"/>
                  <a:gd name="T7" fmla="*/ 1 h 70"/>
                  <a:gd name="T8" fmla="*/ 3 w 4"/>
                  <a:gd name="T9" fmla="*/ 1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70">
                    <a:moveTo>
                      <a:pt x="3" y="1"/>
                    </a:moveTo>
                    <a:cubicBezTo>
                      <a:pt x="2" y="24"/>
                      <a:pt x="0" y="46"/>
                      <a:pt x="3" y="69"/>
                    </a:cubicBezTo>
                    <a:cubicBezTo>
                      <a:pt x="3" y="70"/>
                      <a:pt x="4" y="70"/>
                      <a:pt x="4" y="69"/>
                    </a:cubicBezTo>
                    <a:cubicBezTo>
                      <a:pt x="2" y="46"/>
                      <a:pt x="3" y="24"/>
                      <a:pt x="4" y="1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6" name="Freeform 1137"/>
              <p:cNvSpPr/>
              <p:nvPr/>
            </p:nvSpPr>
            <p:spPr bwMode="auto">
              <a:xfrm>
                <a:off x="6507" y="1585"/>
                <a:ext cx="77" cy="2"/>
              </a:xfrm>
              <a:custGeom>
                <a:avLst/>
                <a:gdLst>
                  <a:gd name="T0" fmla="*/ 1 w 29"/>
                  <a:gd name="T1" fmla="*/ 1 h 1"/>
                  <a:gd name="T2" fmla="*/ 28 w 29"/>
                  <a:gd name="T3" fmla="*/ 1 h 1"/>
                  <a:gd name="T4" fmla="*/ 28 w 29"/>
                  <a:gd name="T5" fmla="*/ 0 h 1"/>
                  <a:gd name="T6" fmla="*/ 1 w 29"/>
                  <a:gd name="T7" fmla="*/ 0 h 1"/>
                  <a:gd name="T8" fmla="*/ 1 w 29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">
                    <a:moveTo>
                      <a:pt x="1" y="1"/>
                    </a:moveTo>
                    <a:cubicBezTo>
                      <a:pt x="10" y="1"/>
                      <a:pt x="19" y="1"/>
                      <a:pt x="28" y="1"/>
                    </a:cubicBezTo>
                    <a:cubicBezTo>
                      <a:pt x="29" y="1"/>
                      <a:pt x="29" y="0"/>
                      <a:pt x="28" y="0"/>
                    </a:cubicBezTo>
                    <a:cubicBezTo>
                      <a:pt x="19" y="0"/>
                      <a:pt x="10" y="0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7" name="Freeform 1138"/>
              <p:cNvSpPr/>
              <p:nvPr/>
            </p:nvSpPr>
            <p:spPr bwMode="auto">
              <a:xfrm>
                <a:off x="6573" y="1558"/>
                <a:ext cx="11" cy="53"/>
              </a:xfrm>
              <a:custGeom>
                <a:avLst/>
                <a:gdLst>
                  <a:gd name="T0" fmla="*/ 0 w 4"/>
                  <a:gd name="T1" fmla="*/ 1 h 20"/>
                  <a:gd name="T2" fmla="*/ 2 w 4"/>
                  <a:gd name="T3" fmla="*/ 19 h 20"/>
                  <a:gd name="T4" fmla="*/ 4 w 4"/>
                  <a:gd name="T5" fmla="*/ 19 h 20"/>
                  <a:gd name="T6" fmla="*/ 2 w 4"/>
                  <a:gd name="T7" fmla="*/ 1 h 20"/>
                  <a:gd name="T8" fmla="*/ 0 w 4"/>
                  <a:gd name="T9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0">
                    <a:moveTo>
                      <a:pt x="0" y="1"/>
                    </a:moveTo>
                    <a:cubicBezTo>
                      <a:pt x="1" y="7"/>
                      <a:pt x="1" y="13"/>
                      <a:pt x="2" y="19"/>
                    </a:cubicBezTo>
                    <a:cubicBezTo>
                      <a:pt x="2" y="20"/>
                      <a:pt x="4" y="20"/>
                      <a:pt x="4" y="19"/>
                    </a:cubicBezTo>
                    <a:cubicBezTo>
                      <a:pt x="3" y="13"/>
                      <a:pt x="3" y="7"/>
                      <a:pt x="2" y="1"/>
                    </a:cubicBezTo>
                    <a:cubicBezTo>
                      <a:pt x="2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8" name="Freeform 1139"/>
              <p:cNvSpPr/>
              <p:nvPr/>
            </p:nvSpPr>
            <p:spPr bwMode="auto">
              <a:xfrm>
                <a:off x="6576" y="1561"/>
                <a:ext cx="112" cy="2"/>
              </a:xfrm>
              <a:custGeom>
                <a:avLst/>
                <a:gdLst>
                  <a:gd name="T0" fmla="*/ 1 w 42"/>
                  <a:gd name="T1" fmla="*/ 1 h 1"/>
                  <a:gd name="T2" fmla="*/ 41 w 42"/>
                  <a:gd name="T3" fmla="*/ 1 h 1"/>
                  <a:gd name="T4" fmla="*/ 41 w 42"/>
                  <a:gd name="T5" fmla="*/ 0 h 1"/>
                  <a:gd name="T6" fmla="*/ 1 w 42"/>
                  <a:gd name="T7" fmla="*/ 0 h 1"/>
                  <a:gd name="T8" fmla="*/ 1 w 4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1">
                    <a:moveTo>
                      <a:pt x="1" y="1"/>
                    </a:moveTo>
                    <a:cubicBezTo>
                      <a:pt x="14" y="1"/>
                      <a:pt x="28" y="1"/>
                      <a:pt x="41" y="1"/>
                    </a:cubicBezTo>
                    <a:cubicBezTo>
                      <a:pt x="42" y="1"/>
                      <a:pt x="42" y="0"/>
                      <a:pt x="41" y="0"/>
                    </a:cubicBezTo>
                    <a:cubicBezTo>
                      <a:pt x="28" y="0"/>
                      <a:pt x="14" y="0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9" name="Freeform 1140"/>
              <p:cNvSpPr/>
              <p:nvPr/>
            </p:nvSpPr>
            <p:spPr bwMode="auto">
              <a:xfrm>
                <a:off x="6579" y="1609"/>
                <a:ext cx="109" cy="5"/>
              </a:xfrm>
              <a:custGeom>
                <a:avLst/>
                <a:gdLst>
                  <a:gd name="T0" fmla="*/ 1 w 41"/>
                  <a:gd name="T1" fmla="*/ 2 h 2"/>
                  <a:gd name="T2" fmla="*/ 40 w 41"/>
                  <a:gd name="T3" fmla="*/ 2 h 2"/>
                  <a:gd name="T4" fmla="*/ 40 w 41"/>
                  <a:gd name="T5" fmla="*/ 0 h 2"/>
                  <a:gd name="T6" fmla="*/ 1 w 41"/>
                  <a:gd name="T7" fmla="*/ 0 h 2"/>
                  <a:gd name="T8" fmla="*/ 1 w 41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2">
                    <a:moveTo>
                      <a:pt x="1" y="2"/>
                    </a:moveTo>
                    <a:cubicBezTo>
                      <a:pt x="14" y="2"/>
                      <a:pt x="27" y="2"/>
                      <a:pt x="40" y="2"/>
                    </a:cubicBezTo>
                    <a:cubicBezTo>
                      <a:pt x="41" y="2"/>
                      <a:pt x="41" y="0"/>
                      <a:pt x="40" y="0"/>
                    </a:cubicBezTo>
                    <a:cubicBezTo>
                      <a:pt x="27" y="0"/>
                      <a:pt x="14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0" name="Freeform 1141"/>
              <p:cNvSpPr/>
              <p:nvPr/>
            </p:nvSpPr>
            <p:spPr bwMode="auto">
              <a:xfrm>
                <a:off x="6680" y="1561"/>
                <a:ext cx="11" cy="53"/>
              </a:xfrm>
              <a:custGeom>
                <a:avLst/>
                <a:gdLst>
                  <a:gd name="T0" fmla="*/ 1 w 4"/>
                  <a:gd name="T1" fmla="*/ 1 h 20"/>
                  <a:gd name="T2" fmla="*/ 0 w 4"/>
                  <a:gd name="T3" fmla="*/ 19 h 20"/>
                  <a:gd name="T4" fmla="*/ 2 w 4"/>
                  <a:gd name="T5" fmla="*/ 19 h 20"/>
                  <a:gd name="T6" fmla="*/ 3 w 4"/>
                  <a:gd name="T7" fmla="*/ 1 h 20"/>
                  <a:gd name="T8" fmla="*/ 1 w 4"/>
                  <a:gd name="T9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0">
                    <a:moveTo>
                      <a:pt x="1" y="1"/>
                    </a:moveTo>
                    <a:cubicBezTo>
                      <a:pt x="2" y="7"/>
                      <a:pt x="0" y="13"/>
                      <a:pt x="0" y="19"/>
                    </a:cubicBezTo>
                    <a:cubicBezTo>
                      <a:pt x="0" y="20"/>
                      <a:pt x="2" y="20"/>
                      <a:pt x="2" y="19"/>
                    </a:cubicBezTo>
                    <a:cubicBezTo>
                      <a:pt x="2" y="13"/>
                      <a:pt x="4" y="7"/>
                      <a:pt x="3" y="1"/>
                    </a:cubicBezTo>
                    <a:cubicBezTo>
                      <a:pt x="3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1" name="Freeform 1142"/>
              <p:cNvSpPr/>
              <p:nvPr/>
            </p:nvSpPr>
            <p:spPr bwMode="auto">
              <a:xfrm>
                <a:off x="6312" y="1454"/>
                <a:ext cx="107" cy="10"/>
              </a:xfrm>
              <a:custGeom>
                <a:avLst/>
                <a:gdLst>
                  <a:gd name="T0" fmla="*/ 1 w 40"/>
                  <a:gd name="T1" fmla="*/ 2 h 4"/>
                  <a:gd name="T2" fmla="*/ 38 w 40"/>
                  <a:gd name="T3" fmla="*/ 4 h 4"/>
                  <a:gd name="T4" fmla="*/ 39 w 40"/>
                  <a:gd name="T5" fmla="*/ 2 h 4"/>
                  <a:gd name="T6" fmla="*/ 1 w 40"/>
                  <a:gd name="T7" fmla="*/ 1 h 4"/>
                  <a:gd name="T8" fmla="*/ 1 w 40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">
                    <a:moveTo>
                      <a:pt x="1" y="2"/>
                    </a:moveTo>
                    <a:cubicBezTo>
                      <a:pt x="14" y="4"/>
                      <a:pt x="26" y="2"/>
                      <a:pt x="38" y="4"/>
                    </a:cubicBezTo>
                    <a:cubicBezTo>
                      <a:pt x="39" y="4"/>
                      <a:pt x="40" y="3"/>
                      <a:pt x="39" y="2"/>
                    </a:cubicBezTo>
                    <a:cubicBezTo>
                      <a:pt x="26" y="0"/>
                      <a:pt x="14" y="2"/>
                      <a:pt x="1" y="1"/>
                    </a:cubicBezTo>
                    <a:cubicBezTo>
                      <a:pt x="0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2" name="Freeform 1143"/>
              <p:cNvSpPr/>
              <p:nvPr/>
            </p:nvSpPr>
            <p:spPr bwMode="auto">
              <a:xfrm>
                <a:off x="6413" y="1459"/>
                <a:ext cx="6" cy="45"/>
              </a:xfrm>
              <a:custGeom>
                <a:avLst/>
                <a:gdLst>
                  <a:gd name="T0" fmla="*/ 0 w 2"/>
                  <a:gd name="T1" fmla="*/ 1 h 17"/>
                  <a:gd name="T2" fmla="*/ 1 w 2"/>
                  <a:gd name="T3" fmla="*/ 16 h 17"/>
                  <a:gd name="T4" fmla="*/ 2 w 2"/>
                  <a:gd name="T5" fmla="*/ 16 h 17"/>
                  <a:gd name="T6" fmla="*/ 1 w 2"/>
                  <a:gd name="T7" fmla="*/ 1 h 17"/>
                  <a:gd name="T8" fmla="*/ 0 w 2"/>
                  <a:gd name="T9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7">
                    <a:moveTo>
                      <a:pt x="0" y="1"/>
                    </a:moveTo>
                    <a:cubicBezTo>
                      <a:pt x="1" y="6"/>
                      <a:pt x="1" y="11"/>
                      <a:pt x="1" y="16"/>
                    </a:cubicBezTo>
                    <a:cubicBezTo>
                      <a:pt x="1" y="17"/>
                      <a:pt x="2" y="17"/>
                      <a:pt x="2" y="16"/>
                    </a:cubicBezTo>
                    <a:cubicBezTo>
                      <a:pt x="2" y="11"/>
                      <a:pt x="2" y="6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3" name="Freeform 1144"/>
              <p:cNvSpPr/>
              <p:nvPr/>
            </p:nvSpPr>
            <p:spPr bwMode="auto">
              <a:xfrm>
                <a:off x="6307" y="1459"/>
                <a:ext cx="8" cy="45"/>
              </a:xfrm>
              <a:custGeom>
                <a:avLst/>
                <a:gdLst>
                  <a:gd name="T0" fmla="*/ 1 w 3"/>
                  <a:gd name="T1" fmla="*/ 1 h 17"/>
                  <a:gd name="T2" fmla="*/ 2 w 3"/>
                  <a:gd name="T3" fmla="*/ 16 h 17"/>
                  <a:gd name="T4" fmla="*/ 3 w 3"/>
                  <a:gd name="T5" fmla="*/ 16 h 17"/>
                  <a:gd name="T6" fmla="*/ 2 w 3"/>
                  <a:gd name="T7" fmla="*/ 1 h 17"/>
                  <a:gd name="T8" fmla="*/ 1 w 3"/>
                  <a:gd name="T9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7">
                    <a:moveTo>
                      <a:pt x="1" y="1"/>
                    </a:moveTo>
                    <a:cubicBezTo>
                      <a:pt x="1" y="6"/>
                      <a:pt x="1" y="11"/>
                      <a:pt x="2" y="16"/>
                    </a:cubicBezTo>
                    <a:cubicBezTo>
                      <a:pt x="2" y="17"/>
                      <a:pt x="3" y="17"/>
                      <a:pt x="3" y="16"/>
                    </a:cubicBezTo>
                    <a:cubicBezTo>
                      <a:pt x="3" y="11"/>
                      <a:pt x="3" y="6"/>
                      <a:pt x="2" y="1"/>
                    </a:cubicBezTo>
                    <a:cubicBezTo>
                      <a:pt x="2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4" name="Freeform 1145"/>
              <p:cNvSpPr/>
              <p:nvPr/>
            </p:nvSpPr>
            <p:spPr bwMode="auto">
              <a:xfrm>
                <a:off x="6315" y="1504"/>
                <a:ext cx="96" cy="11"/>
              </a:xfrm>
              <a:custGeom>
                <a:avLst/>
                <a:gdLst>
                  <a:gd name="T0" fmla="*/ 1 w 36"/>
                  <a:gd name="T1" fmla="*/ 3 h 4"/>
                  <a:gd name="T2" fmla="*/ 35 w 36"/>
                  <a:gd name="T3" fmla="*/ 2 h 4"/>
                  <a:gd name="T4" fmla="*/ 35 w 36"/>
                  <a:gd name="T5" fmla="*/ 0 h 4"/>
                  <a:gd name="T6" fmla="*/ 1 w 36"/>
                  <a:gd name="T7" fmla="*/ 1 h 4"/>
                  <a:gd name="T8" fmla="*/ 1 w 36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4">
                    <a:moveTo>
                      <a:pt x="1" y="3"/>
                    </a:moveTo>
                    <a:cubicBezTo>
                      <a:pt x="12" y="3"/>
                      <a:pt x="24" y="4"/>
                      <a:pt x="35" y="2"/>
                    </a:cubicBezTo>
                    <a:cubicBezTo>
                      <a:pt x="36" y="2"/>
                      <a:pt x="36" y="0"/>
                      <a:pt x="35" y="0"/>
                    </a:cubicBezTo>
                    <a:cubicBezTo>
                      <a:pt x="24" y="2"/>
                      <a:pt x="12" y="1"/>
                      <a:pt x="1" y="1"/>
                    </a:cubicBezTo>
                    <a:cubicBezTo>
                      <a:pt x="0" y="1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5" name="Freeform 1146"/>
              <p:cNvSpPr/>
              <p:nvPr/>
            </p:nvSpPr>
            <p:spPr bwMode="auto">
              <a:xfrm>
                <a:off x="6309" y="1550"/>
                <a:ext cx="14" cy="67"/>
              </a:xfrm>
              <a:custGeom>
                <a:avLst/>
                <a:gdLst>
                  <a:gd name="T0" fmla="*/ 1 w 5"/>
                  <a:gd name="T1" fmla="*/ 1 h 25"/>
                  <a:gd name="T2" fmla="*/ 3 w 5"/>
                  <a:gd name="T3" fmla="*/ 24 h 25"/>
                  <a:gd name="T4" fmla="*/ 5 w 5"/>
                  <a:gd name="T5" fmla="*/ 23 h 25"/>
                  <a:gd name="T6" fmla="*/ 2 w 5"/>
                  <a:gd name="T7" fmla="*/ 1 h 25"/>
                  <a:gd name="T8" fmla="*/ 1 w 5"/>
                  <a:gd name="T9" fmla="*/ 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5">
                    <a:moveTo>
                      <a:pt x="1" y="1"/>
                    </a:moveTo>
                    <a:cubicBezTo>
                      <a:pt x="3" y="8"/>
                      <a:pt x="2" y="16"/>
                      <a:pt x="3" y="24"/>
                    </a:cubicBezTo>
                    <a:cubicBezTo>
                      <a:pt x="3" y="25"/>
                      <a:pt x="5" y="24"/>
                      <a:pt x="5" y="23"/>
                    </a:cubicBezTo>
                    <a:cubicBezTo>
                      <a:pt x="3" y="16"/>
                      <a:pt x="5" y="8"/>
                      <a:pt x="2" y="1"/>
                    </a:cubicBezTo>
                    <a:cubicBezTo>
                      <a:pt x="2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6" name="Freeform 1147"/>
              <p:cNvSpPr/>
              <p:nvPr/>
            </p:nvSpPr>
            <p:spPr bwMode="auto">
              <a:xfrm>
                <a:off x="6309" y="1550"/>
                <a:ext cx="126" cy="11"/>
              </a:xfrm>
              <a:custGeom>
                <a:avLst/>
                <a:gdLst>
                  <a:gd name="T0" fmla="*/ 1 w 47"/>
                  <a:gd name="T1" fmla="*/ 2 h 4"/>
                  <a:gd name="T2" fmla="*/ 46 w 47"/>
                  <a:gd name="T3" fmla="*/ 3 h 4"/>
                  <a:gd name="T4" fmla="*/ 46 w 47"/>
                  <a:gd name="T5" fmla="*/ 1 h 4"/>
                  <a:gd name="T6" fmla="*/ 1 w 47"/>
                  <a:gd name="T7" fmla="*/ 0 h 4"/>
                  <a:gd name="T8" fmla="*/ 1 w 47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4">
                    <a:moveTo>
                      <a:pt x="1" y="2"/>
                    </a:moveTo>
                    <a:cubicBezTo>
                      <a:pt x="16" y="4"/>
                      <a:pt x="31" y="3"/>
                      <a:pt x="46" y="3"/>
                    </a:cubicBezTo>
                    <a:cubicBezTo>
                      <a:pt x="47" y="3"/>
                      <a:pt x="47" y="1"/>
                      <a:pt x="46" y="1"/>
                    </a:cubicBezTo>
                    <a:cubicBezTo>
                      <a:pt x="31" y="1"/>
                      <a:pt x="16" y="2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7" name="Freeform 1148"/>
              <p:cNvSpPr/>
              <p:nvPr/>
            </p:nvSpPr>
            <p:spPr bwMode="auto">
              <a:xfrm>
                <a:off x="6429" y="1553"/>
                <a:ext cx="8" cy="56"/>
              </a:xfrm>
              <a:custGeom>
                <a:avLst/>
                <a:gdLst>
                  <a:gd name="T0" fmla="*/ 1 w 3"/>
                  <a:gd name="T1" fmla="*/ 1 h 21"/>
                  <a:gd name="T2" fmla="*/ 0 w 3"/>
                  <a:gd name="T3" fmla="*/ 19 h 21"/>
                  <a:gd name="T4" fmla="*/ 2 w 3"/>
                  <a:gd name="T5" fmla="*/ 20 h 21"/>
                  <a:gd name="T6" fmla="*/ 3 w 3"/>
                  <a:gd name="T7" fmla="*/ 1 h 21"/>
                  <a:gd name="T8" fmla="*/ 1 w 3"/>
                  <a:gd name="T9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1">
                    <a:moveTo>
                      <a:pt x="1" y="1"/>
                    </a:moveTo>
                    <a:cubicBezTo>
                      <a:pt x="2" y="7"/>
                      <a:pt x="1" y="13"/>
                      <a:pt x="0" y="19"/>
                    </a:cubicBezTo>
                    <a:cubicBezTo>
                      <a:pt x="0" y="20"/>
                      <a:pt x="1" y="21"/>
                      <a:pt x="2" y="20"/>
                    </a:cubicBezTo>
                    <a:cubicBezTo>
                      <a:pt x="3" y="14"/>
                      <a:pt x="3" y="7"/>
                      <a:pt x="3" y="1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8" name="Freeform 1149"/>
              <p:cNvSpPr/>
              <p:nvPr/>
            </p:nvSpPr>
            <p:spPr bwMode="auto">
              <a:xfrm>
                <a:off x="6320" y="1603"/>
                <a:ext cx="112" cy="11"/>
              </a:xfrm>
              <a:custGeom>
                <a:avLst/>
                <a:gdLst>
                  <a:gd name="T0" fmla="*/ 41 w 42"/>
                  <a:gd name="T1" fmla="*/ 1 h 4"/>
                  <a:gd name="T2" fmla="*/ 2 w 42"/>
                  <a:gd name="T3" fmla="*/ 2 h 4"/>
                  <a:gd name="T4" fmla="*/ 2 w 42"/>
                  <a:gd name="T5" fmla="*/ 4 h 4"/>
                  <a:gd name="T6" fmla="*/ 41 w 42"/>
                  <a:gd name="T7" fmla="*/ 2 h 4"/>
                  <a:gd name="T8" fmla="*/ 41 w 42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">
                    <a:moveTo>
                      <a:pt x="41" y="1"/>
                    </a:moveTo>
                    <a:cubicBezTo>
                      <a:pt x="28" y="2"/>
                      <a:pt x="15" y="0"/>
                      <a:pt x="2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15" y="2"/>
                      <a:pt x="28" y="4"/>
                      <a:pt x="41" y="2"/>
                    </a:cubicBezTo>
                    <a:cubicBezTo>
                      <a:pt x="42" y="2"/>
                      <a:pt x="42" y="1"/>
                      <a:pt x="41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9" name="Freeform 1150"/>
              <p:cNvSpPr/>
              <p:nvPr/>
            </p:nvSpPr>
            <p:spPr bwMode="auto">
              <a:xfrm>
                <a:off x="6320" y="1641"/>
                <a:ext cx="8" cy="67"/>
              </a:xfrm>
              <a:custGeom>
                <a:avLst/>
                <a:gdLst>
                  <a:gd name="T0" fmla="*/ 0 w 3"/>
                  <a:gd name="T1" fmla="*/ 2 h 25"/>
                  <a:gd name="T2" fmla="*/ 0 w 3"/>
                  <a:gd name="T3" fmla="*/ 24 h 25"/>
                  <a:gd name="T4" fmla="*/ 2 w 3"/>
                  <a:gd name="T5" fmla="*/ 24 h 25"/>
                  <a:gd name="T6" fmla="*/ 2 w 3"/>
                  <a:gd name="T7" fmla="*/ 2 h 25"/>
                  <a:gd name="T8" fmla="*/ 0 w 3"/>
                  <a:gd name="T9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5">
                    <a:moveTo>
                      <a:pt x="0" y="2"/>
                    </a:moveTo>
                    <a:cubicBezTo>
                      <a:pt x="2" y="9"/>
                      <a:pt x="1" y="17"/>
                      <a:pt x="0" y="24"/>
                    </a:cubicBezTo>
                    <a:cubicBezTo>
                      <a:pt x="0" y="25"/>
                      <a:pt x="2" y="25"/>
                      <a:pt x="2" y="24"/>
                    </a:cubicBezTo>
                    <a:cubicBezTo>
                      <a:pt x="3" y="16"/>
                      <a:pt x="3" y="9"/>
                      <a:pt x="2" y="2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0" name="Freeform 1151"/>
              <p:cNvSpPr/>
              <p:nvPr/>
            </p:nvSpPr>
            <p:spPr bwMode="auto">
              <a:xfrm>
                <a:off x="6325" y="1644"/>
                <a:ext cx="110" cy="8"/>
              </a:xfrm>
              <a:custGeom>
                <a:avLst/>
                <a:gdLst>
                  <a:gd name="T0" fmla="*/ 1 w 41"/>
                  <a:gd name="T1" fmla="*/ 2 h 3"/>
                  <a:gd name="T2" fmla="*/ 40 w 41"/>
                  <a:gd name="T3" fmla="*/ 2 h 3"/>
                  <a:gd name="T4" fmla="*/ 40 w 41"/>
                  <a:gd name="T5" fmla="*/ 0 h 3"/>
                  <a:gd name="T6" fmla="*/ 1 w 41"/>
                  <a:gd name="T7" fmla="*/ 0 h 3"/>
                  <a:gd name="T8" fmla="*/ 1 w 4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3">
                    <a:moveTo>
                      <a:pt x="1" y="2"/>
                    </a:moveTo>
                    <a:cubicBezTo>
                      <a:pt x="14" y="3"/>
                      <a:pt x="27" y="3"/>
                      <a:pt x="40" y="2"/>
                    </a:cubicBezTo>
                    <a:cubicBezTo>
                      <a:pt x="41" y="1"/>
                      <a:pt x="41" y="0"/>
                      <a:pt x="40" y="0"/>
                    </a:cubicBezTo>
                    <a:cubicBezTo>
                      <a:pt x="27" y="2"/>
                      <a:pt x="14" y="2"/>
                      <a:pt x="1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1" name="Freeform 1152"/>
              <p:cNvSpPr/>
              <p:nvPr/>
            </p:nvSpPr>
            <p:spPr bwMode="auto">
              <a:xfrm>
                <a:off x="6427" y="1646"/>
                <a:ext cx="10" cy="54"/>
              </a:xfrm>
              <a:custGeom>
                <a:avLst/>
                <a:gdLst>
                  <a:gd name="T0" fmla="*/ 0 w 4"/>
                  <a:gd name="T1" fmla="*/ 2 h 20"/>
                  <a:gd name="T2" fmla="*/ 2 w 4"/>
                  <a:gd name="T3" fmla="*/ 18 h 20"/>
                  <a:gd name="T4" fmla="*/ 4 w 4"/>
                  <a:gd name="T5" fmla="*/ 18 h 20"/>
                  <a:gd name="T6" fmla="*/ 2 w 4"/>
                  <a:gd name="T7" fmla="*/ 1 h 20"/>
                  <a:gd name="T8" fmla="*/ 0 w 4"/>
                  <a:gd name="T9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0">
                    <a:moveTo>
                      <a:pt x="0" y="2"/>
                    </a:moveTo>
                    <a:cubicBezTo>
                      <a:pt x="2" y="7"/>
                      <a:pt x="2" y="13"/>
                      <a:pt x="2" y="18"/>
                    </a:cubicBezTo>
                    <a:cubicBezTo>
                      <a:pt x="2" y="20"/>
                      <a:pt x="4" y="20"/>
                      <a:pt x="4" y="18"/>
                    </a:cubicBezTo>
                    <a:cubicBezTo>
                      <a:pt x="4" y="13"/>
                      <a:pt x="3" y="7"/>
                      <a:pt x="2" y="1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2" name="Freeform 1153"/>
              <p:cNvSpPr/>
              <p:nvPr/>
            </p:nvSpPr>
            <p:spPr bwMode="auto">
              <a:xfrm>
                <a:off x="6325" y="1694"/>
                <a:ext cx="112" cy="16"/>
              </a:xfrm>
              <a:custGeom>
                <a:avLst/>
                <a:gdLst>
                  <a:gd name="T0" fmla="*/ 40 w 42"/>
                  <a:gd name="T1" fmla="*/ 1 h 6"/>
                  <a:gd name="T2" fmla="*/ 1 w 42"/>
                  <a:gd name="T3" fmla="*/ 3 h 6"/>
                  <a:gd name="T4" fmla="*/ 1 w 42"/>
                  <a:gd name="T5" fmla="*/ 5 h 6"/>
                  <a:gd name="T6" fmla="*/ 41 w 42"/>
                  <a:gd name="T7" fmla="*/ 2 h 6"/>
                  <a:gd name="T8" fmla="*/ 40 w 42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6">
                    <a:moveTo>
                      <a:pt x="40" y="1"/>
                    </a:moveTo>
                    <a:cubicBezTo>
                      <a:pt x="27" y="4"/>
                      <a:pt x="14" y="3"/>
                      <a:pt x="1" y="3"/>
                    </a:cubicBezTo>
                    <a:cubicBezTo>
                      <a:pt x="0" y="3"/>
                      <a:pt x="0" y="5"/>
                      <a:pt x="1" y="5"/>
                    </a:cubicBezTo>
                    <a:cubicBezTo>
                      <a:pt x="14" y="5"/>
                      <a:pt x="28" y="6"/>
                      <a:pt x="41" y="2"/>
                    </a:cubicBezTo>
                    <a:cubicBezTo>
                      <a:pt x="42" y="2"/>
                      <a:pt x="42" y="0"/>
                      <a:pt x="40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3" name="Freeform 1154"/>
              <p:cNvSpPr/>
              <p:nvPr/>
            </p:nvSpPr>
            <p:spPr bwMode="auto">
              <a:xfrm>
                <a:off x="5928" y="1652"/>
                <a:ext cx="16" cy="369"/>
              </a:xfrm>
              <a:custGeom>
                <a:avLst/>
                <a:gdLst>
                  <a:gd name="T0" fmla="*/ 3 w 6"/>
                  <a:gd name="T1" fmla="*/ 2 h 138"/>
                  <a:gd name="T2" fmla="*/ 4 w 6"/>
                  <a:gd name="T3" fmla="*/ 137 h 138"/>
                  <a:gd name="T4" fmla="*/ 6 w 6"/>
                  <a:gd name="T5" fmla="*/ 137 h 138"/>
                  <a:gd name="T6" fmla="*/ 5 w 6"/>
                  <a:gd name="T7" fmla="*/ 2 h 138"/>
                  <a:gd name="T8" fmla="*/ 3 w 6"/>
                  <a:gd name="T9" fmla="*/ 2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38">
                    <a:moveTo>
                      <a:pt x="3" y="2"/>
                    </a:moveTo>
                    <a:cubicBezTo>
                      <a:pt x="3" y="47"/>
                      <a:pt x="0" y="92"/>
                      <a:pt x="4" y="137"/>
                    </a:cubicBezTo>
                    <a:cubicBezTo>
                      <a:pt x="4" y="138"/>
                      <a:pt x="6" y="138"/>
                      <a:pt x="6" y="137"/>
                    </a:cubicBezTo>
                    <a:cubicBezTo>
                      <a:pt x="2" y="92"/>
                      <a:pt x="5" y="47"/>
                      <a:pt x="5" y="2"/>
                    </a:cubicBezTo>
                    <a:cubicBezTo>
                      <a:pt x="5" y="0"/>
                      <a:pt x="3" y="0"/>
                      <a:pt x="3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4" name="Freeform 1155"/>
              <p:cNvSpPr/>
              <p:nvPr/>
            </p:nvSpPr>
            <p:spPr bwMode="auto">
              <a:xfrm>
                <a:off x="5813" y="1999"/>
                <a:ext cx="502" cy="35"/>
              </a:xfrm>
              <a:custGeom>
                <a:avLst/>
                <a:gdLst>
                  <a:gd name="T0" fmla="*/ 2 w 188"/>
                  <a:gd name="T1" fmla="*/ 2 h 13"/>
                  <a:gd name="T2" fmla="*/ 187 w 188"/>
                  <a:gd name="T3" fmla="*/ 13 h 13"/>
                  <a:gd name="T4" fmla="*/ 187 w 188"/>
                  <a:gd name="T5" fmla="*/ 11 h 13"/>
                  <a:gd name="T6" fmla="*/ 2 w 188"/>
                  <a:gd name="T7" fmla="*/ 0 h 13"/>
                  <a:gd name="T8" fmla="*/ 2 w 188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8" h="13">
                    <a:moveTo>
                      <a:pt x="2" y="2"/>
                    </a:moveTo>
                    <a:cubicBezTo>
                      <a:pt x="63" y="2"/>
                      <a:pt x="125" y="10"/>
                      <a:pt x="187" y="13"/>
                    </a:cubicBezTo>
                    <a:cubicBezTo>
                      <a:pt x="188" y="13"/>
                      <a:pt x="188" y="11"/>
                      <a:pt x="187" y="11"/>
                    </a:cubicBezTo>
                    <a:cubicBezTo>
                      <a:pt x="125" y="8"/>
                      <a:pt x="63" y="0"/>
                      <a:pt x="2" y="0"/>
                    </a:cubicBezTo>
                    <a:cubicBezTo>
                      <a:pt x="0" y="0"/>
                      <a:pt x="0" y="2"/>
                      <a:pt x="2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5" name="Freeform 1156"/>
              <p:cNvSpPr/>
              <p:nvPr/>
            </p:nvSpPr>
            <p:spPr bwMode="auto">
              <a:xfrm>
                <a:off x="5981" y="1820"/>
                <a:ext cx="24" cy="198"/>
              </a:xfrm>
              <a:custGeom>
                <a:avLst/>
                <a:gdLst>
                  <a:gd name="T0" fmla="*/ 6 w 9"/>
                  <a:gd name="T1" fmla="*/ 2 h 74"/>
                  <a:gd name="T2" fmla="*/ 1 w 9"/>
                  <a:gd name="T3" fmla="*/ 73 h 74"/>
                  <a:gd name="T4" fmla="*/ 3 w 9"/>
                  <a:gd name="T5" fmla="*/ 73 h 74"/>
                  <a:gd name="T6" fmla="*/ 8 w 9"/>
                  <a:gd name="T7" fmla="*/ 2 h 74"/>
                  <a:gd name="T8" fmla="*/ 6 w 9"/>
                  <a:gd name="T9" fmla="*/ 2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74">
                    <a:moveTo>
                      <a:pt x="6" y="2"/>
                    </a:moveTo>
                    <a:cubicBezTo>
                      <a:pt x="1" y="25"/>
                      <a:pt x="0" y="49"/>
                      <a:pt x="1" y="73"/>
                    </a:cubicBezTo>
                    <a:cubicBezTo>
                      <a:pt x="1" y="74"/>
                      <a:pt x="3" y="74"/>
                      <a:pt x="3" y="73"/>
                    </a:cubicBezTo>
                    <a:cubicBezTo>
                      <a:pt x="2" y="49"/>
                      <a:pt x="3" y="25"/>
                      <a:pt x="8" y="2"/>
                    </a:cubicBezTo>
                    <a:cubicBezTo>
                      <a:pt x="9" y="1"/>
                      <a:pt x="7" y="0"/>
                      <a:pt x="6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6" name="Freeform 1157"/>
              <p:cNvSpPr/>
              <p:nvPr/>
            </p:nvSpPr>
            <p:spPr bwMode="auto">
              <a:xfrm>
                <a:off x="5995" y="1823"/>
                <a:ext cx="72" cy="8"/>
              </a:xfrm>
              <a:custGeom>
                <a:avLst/>
                <a:gdLst>
                  <a:gd name="T0" fmla="*/ 1 w 27"/>
                  <a:gd name="T1" fmla="*/ 2 h 3"/>
                  <a:gd name="T2" fmla="*/ 26 w 27"/>
                  <a:gd name="T3" fmla="*/ 3 h 3"/>
                  <a:gd name="T4" fmla="*/ 26 w 27"/>
                  <a:gd name="T5" fmla="*/ 1 h 3"/>
                  <a:gd name="T6" fmla="*/ 1 w 27"/>
                  <a:gd name="T7" fmla="*/ 0 h 3"/>
                  <a:gd name="T8" fmla="*/ 1 w 27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3">
                    <a:moveTo>
                      <a:pt x="1" y="2"/>
                    </a:moveTo>
                    <a:cubicBezTo>
                      <a:pt x="9" y="2"/>
                      <a:pt x="17" y="2"/>
                      <a:pt x="26" y="3"/>
                    </a:cubicBezTo>
                    <a:cubicBezTo>
                      <a:pt x="27" y="3"/>
                      <a:pt x="27" y="1"/>
                      <a:pt x="26" y="1"/>
                    </a:cubicBezTo>
                    <a:cubicBezTo>
                      <a:pt x="17" y="0"/>
                      <a:pt x="9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7" name="Freeform 1158"/>
              <p:cNvSpPr/>
              <p:nvPr/>
            </p:nvSpPr>
            <p:spPr bwMode="auto">
              <a:xfrm>
                <a:off x="6043" y="1828"/>
                <a:ext cx="24" cy="185"/>
              </a:xfrm>
              <a:custGeom>
                <a:avLst/>
                <a:gdLst>
                  <a:gd name="T0" fmla="*/ 7 w 9"/>
                  <a:gd name="T1" fmla="*/ 1 h 69"/>
                  <a:gd name="T2" fmla="*/ 0 w 9"/>
                  <a:gd name="T3" fmla="*/ 67 h 69"/>
                  <a:gd name="T4" fmla="*/ 2 w 9"/>
                  <a:gd name="T5" fmla="*/ 68 h 69"/>
                  <a:gd name="T6" fmla="*/ 9 w 9"/>
                  <a:gd name="T7" fmla="*/ 1 h 69"/>
                  <a:gd name="T8" fmla="*/ 7 w 9"/>
                  <a:gd name="T9" fmla="*/ 1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69">
                    <a:moveTo>
                      <a:pt x="7" y="1"/>
                    </a:moveTo>
                    <a:cubicBezTo>
                      <a:pt x="7" y="23"/>
                      <a:pt x="4" y="45"/>
                      <a:pt x="0" y="67"/>
                    </a:cubicBezTo>
                    <a:cubicBezTo>
                      <a:pt x="0" y="69"/>
                      <a:pt x="2" y="69"/>
                      <a:pt x="2" y="68"/>
                    </a:cubicBezTo>
                    <a:cubicBezTo>
                      <a:pt x="5" y="46"/>
                      <a:pt x="9" y="24"/>
                      <a:pt x="9" y="1"/>
                    </a:cubicBezTo>
                    <a:cubicBezTo>
                      <a:pt x="8" y="0"/>
                      <a:pt x="6" y="0"/>
                      <a:pt x="7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8" name="Freeform 1159"/>
              <p:cNvSpPr/>
              <p:nvPr/>
            </p:nvSpPr>
            <p:spPr bwMode="auto">
              <a:xfrm>
                <a:off x="6075" y="1887"/>
                <a:ext cx="16" cy="123"/>
              </a:xfrm>
              <a:custGeom>
                <a:avLst/>
                <a:gdLst>
                  <a:gd name="T0" fmla="*/ 4 w 6"/>
                  <a:gd name="T1" fmla="*/ 1 h 46"/>
                  <a:gd name="T2" fmla="*/ 0 w 6"/>
                  <a:gd name="T3" fmla="*/ 44 h 46"/>
                  <a:gd name="T4" fmla="*/ 2 w 6"/>
                  <a:gd name="T5" fmla="*/ 45 h 46"/>
                  <a:gd name="T6" fmla="*/ 6 w 6"/>
                  <a:gd name="T7" fmla="*/ 1 h 46"/>
                  <a:gd name="T8" fmla="*/ 4 w 6"/>
                  <a:gd name="T9" fmla="*/ 1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46">
                    <a:moveTo>
                      <a:pt x="4" y="1"/>
                    </a:moveTo>
                    <a:cubicBezTo>
                      <a:pt x="4" y="16"/>
                      <a:pt x="3" y="30"/>
                      <a:pt x="0" y="44"/>
                    </a:cubicBezTo>
                    <a:cubicBezTo>
                      <a:pt x="0" y="46"/>
                      <a:pt x="1" y="46"/>
                      <a:pt x="2" y="45"/>
                    </a:cubicBezTo>
                    <a:cubicBezTo>
                      <a:pt x="5" y="31"/>
                      <a:pt x="6" y="16"/>
                      <a:pt x="6" y="1"/>
                    </a:cubicBezTo>
                    <a:cubicBezTo>
                      <a:pt x="6" y="0"/>
                      <a:pt x="4" y="0"/>
                      <a:pt x="4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9" name="Freeform 1160"/>
              <p:cNvSpPr/>
              <p:nvPr/>
            </p:nvSpPr>
            <p:spPr bwMode="auto">
              <a:xfrm>
                <a:off x="6083" y="1884"/>
                <a:ext cx="72" cy="14"/>
              </a:xfrm>
              <a:custGeom>
                <a:avLst/>
                <a:gdLst>
                  <a:gd name="T0" fmla="*/ 1 w 27"/>
                  <a:gd name="T1" fmla="*/ 2 h 5"/>
                  <a:gd name="T2" fmla="*/ 25 w 27"/>
                  <a:gd name="T3" fmla="*/ 4 h 5"/>
                  <a:gd name="T4" fmla="*/ 25 w 27"/>
                  <a:gd name="T5" fmla="*/ 2 h 5"/>
                  <a:gd name="T6" fmla="*/ 1 w 27"/>
                  <a:gd name="T7" fmla="*/ 0 h 5"/>
                  <a:gd name="T8" fmla="*/ 1 w 27"/>
                  <a:gd name="T9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">
                    <a:moveTo>
                      <a:pt x="1" y="2"/>
                    </a:moveTo>
                    <a:cubicBezTo>
                      <a:pt x="9" y="2"/>
                      <a:pt x="17" y="3"/>
                      <a:pt x="25" y="4"/>
                    </a:cubicBezTo>
                    <a:cubicBezTo>
                      <a:pt x="27" y="5"/>
                      <a:pt x="27" y="3"/>
                      <a:pt x="25" y="2"/>
                    </a:cubicBezTo>
                    <a:cubicBezTo>
                      <a:pt x="17" y="1"/>
                      <a:pt x="9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0" name="Freeform 1161"/>
              <p:cNvSpPr/>
              <p:nvPr/>
            </p:nvSpPr>
            <p:spPr bwMode="auto">
              <a:xfrm>
                <a:off x="6128" y="1892"/>
                <a:ext cx="32" cy="129"/>
              </a:xfrm>
              <a:custGeom>
                <a:avLst/>
                <a:gdLst>
                  <a:gd name="T0" fmla="*/ 9 w 12"/>
                  <a:gd name="T1" fmla="*/ 1 h 48"/>
                  <a:gd name="T2" fmla="*/ 0 w 12"/>
                  <a:gd name="T3" fmla="*/ 47 h 48"/>
                  <a:gd name="T4" fmla="*/ 2 w 12"/>
                  <a:gd name="T5" fmla="*/ 47 h 48"/>
                  <a:gd name="T6" fmla="*/ 11 w 12"/>
                  <a:gd name="T7" fmla="*/ 2 h 48"/>
                  <a:gd name="T8" fmla="*/ 9 w 12"/>
                  <a:gd name="T9" fmla="*/ 1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8">
                    <a:moveTo>
                      <a:pt x="9" y="1"/>
                    </a:moveTo>
                    <a:cubicBezTo>
                      <a:pt x="6" y="16"/>
                      <a:pt x="2" y="31"/>
                      <a:pt x="0" y="47"/>
                    </a:cubicBezTo>
                    <a:cubicBezTo>
                      <a:pt x="0" y="48"/>
                      <a:pt x="2" y="48"/>
                      <a:pt x="2" y="47"/>
                    </a:cubicBezTo>
                    <a:cubicBezTo>
                      <a:pt x="4" y="32"/>
                      <a:pt x="8" y="17"/>
                      <a:pt x="11" y="2"/>
                    </a:cubicBezTo>
                    <a:cubicBezTo>
                      <a:pt x="12" y="0"/>
                      <a:pt x="10" y="0"/>
                      <a:pt x="9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1" name="Freeform 1162"/>
              <p:cNvSpPr/>
              <p:nvPr/>
            </p:nvSpPr>
            <p:spPr bwMode="auto">
              <a:xfrm>
                <a:off x="6163" y="1935"/>
                <a:ext cx="24" cy="91"/>
              </a:xfrm>
              <a:custGeom>
                <a:avLst/>
                <a:gdLst>
                  <a:gd name="T0" fmla="*/ 7 w 9"/>
                  <a:gd name="T1" fmla="*/ 1 h 34"/>
                  <a:gd name="T2" fmla="*/ 1 w 9"/>
                  <a:gd name="T3" fmla="*/ 33 h 34"/>
                  <a:gd name="T4" fmla="*/ 3 w 9"/>
                  <a:gd name="T5" fmla="*/ 33 h 34"/>
                  <a:gd name="T6" fmla="*/ 9 w 9"/>
                  <a:gd name="T7" fmla="*/ 1 h 34"/>
                  <a:gd name="T8" fmla="*/ 7 w 9"/>
                  <a:gd name="T9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4">
                    <a:moveTo>
                      <a:pt x="7" y="1"/>
                    </a:moveTo>
                    <a:cubicBezTo>
                      <a:pt x="7" y="12"/>
                      <a:pt x="4" y="22"/>
                      <a:pt x="1" y="33"/>
                    </a:cubicBezTo>
                    <a:cubicBezTo>
                      <a:pt x="0" y="34"/>
                      <a:pt x="2" y="34"/>
                      <a:pt x="3" y="33"/>
                    </a:cubicBezTo>
                    <a:cubicBezTo>
                      <a:pt x="6" y="23"/>
                      <a:pt x="9" y="12"/>
                      <a:pt x="9" y="1"/>
                    </a:cubicBezTo>
                    <a:cubicBezTo>
                      <a:pt x="9" y="0"/>
                      <a:pt x="7" y="0"/>
                      <a:pt x="7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2" name="Freeform 1163"/>
              <p:cNvSpPr/>
              <p:nvPr/>
            </p:nvSpPr>
            <p:spPr bwMode="auto">
              <a:xfrm>
                <a:off x="6163" y="2021"/>
                <a:ext cx="8" cy="5"/>
              </a:xfrm>
              <a:custGeom>
                <a:avLst/>
                <a:gdLst>
                  <a:gd name="T0" fmla="*/ 2 w 3"/>
                  <a:gd name="T1" fmla="*/ 2 h 2"/>
                  <a:gd name="T2" fmla="*/ 2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3" y="2"/>
                      <a:pt x="3" y="0"/>
                      <a:pt x="2" y="0"/>
                    </a:cubicBezTo>
                    <a:cubicBezTo>
                      <a:pt x="0" y="0"/>
                      <a:pt x="0" y="2"/>
                      <a:pt x="2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3" name="Freeform 1164"/>
              <p:cNvSpPr/>
              <p:nvPr/>
            </p:nvSpPr>
            <p:spPr bwMode="auto">
              <a:xfrm>
                <a:off x="6181" y="1935"/>
                <a:ext cx="72" cy="6"/>
              </a:xfrm>
              <a:custGeom>
                <a:avLst/>
                <a:gdLst>
                  <a:gd name="T0" fmla="*/ 1 w 27"/>
                  <a:gd name="T1" fmla="*/ 2 h 2"/>
                  <a:gd name="T2" fmla="*/ 25 w 27"/>
                  <a:gd name="T3" fmla="*/ 2 h 2"/>
                  <a:gd name="T4" fmla="*/ 25 w 27"/>
                  <a:gd name="T5" fmla="*/ 0 h 2"/>
                  <a:gd name="T6" fmla="*/ 1 w 27"/>
                  <a:gd name="T7" fmla="*/ 0 h 2"/>
                  <a:gd name="T8" fmla="*/ 1 w 27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">
                    <a:moveTo>
                      <a:pt x="1" y="2"/>
                    </a:moveTo>
                    <a:cubicBezTo>
                      <a:pt x="9" y="2"/>
                      <a:pt x="17" y="2"/>
                      <a:pt x="25" y="2"/>
                    </a:cubicBezTo>
                    <a:cubicBezTo>
                      <a:pt x="27" y="2"/>
                      <a:pt x="27" y="0"/>
                      <a:pt x="25" y="0"/>
                    </a:cubicBezTo>
                    <a:cubicBezTo>
                      <a:pt x="17" y="0"/>
                      <a:pt x="9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4" name="Freeform 1165"/>
              <p:cNvSpPr/>
              <p:nvPr/>
            </p:nvSpPr>
            <p:spPr bwMode="auto">
              <a:xfrm>
                <a:off x="6240" y="1938"/>
                <a:ext cx="11" cy="85"/>
              </a:xfrm>
              <a:custGeom>
                <a:avLst/>
                <a:gdLst>
                  <a:gd name="T0" fmla="*/ 2 w 4"/>
                  <a:gd name="T1" fmla="*/ 1 h 32"/>
                  <a:gd name="T2" fmla="*/ 0 w 4"/>
                  <a:gd name="T3" fmla="*/ 31 h 32"/>
                  <a:gd name="T4" fmla="*/ 2 w 4"/>
                  <a:gd name="T5" fmla="*/ 31 h 32"/>
                  <a:gd name="T6" fmla="*/ 4 w 4"/>
                  <a:gd name="T7" fmla="*/ 1 h 32"/>
                  <a:gd name="T8" fmla="*/ 2 w 4"/>
                  <a:gd name="T9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2">
                    <a:moveTo>
                      <a:pt x="2" y="1"/>
                    </a:moveTo>
                    <a:cubicBezTo>
                      <a:pt x="2" y="11"/>
                      <a:pt x="2" y="21"/>
                      <a:pt x="0" y="31"/>
                    </a:cubicBezTo>
                    <a:cubicBezTo>
                      <a:pt x="0" y="32"/>
                      <a:pt x="2" y="32"/>
                      <a:pt x="2" y="31"/>
                    </a:cubicBezTo>
                    <a:cubicBezTo>
                      <a:pt x="4" y="21"/>
                      <a:pt x="4" y="11"/>
                      <a:pt x="4" y="1"/>
                    </a:cubicBezTo>
                    <a:cubicBezTo>
                      <a:pt x="4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5" name="Freeform 1166"/>
              <p:cNvSpPr/>
              <p:nvPr/>
            </p:nvSpPr>
            <p:spPr bwMode="auto">
              <a:xfrm>
                <a:off x="6016" y="1737"/>
                <a:ext cx="243" cy="145"/>
              </a:xfrm>
              <a:custGeom>
                <a:avLst/>
                <a:gdLst>
                  <a:gd name="T0" fmla="*/ 1 w 91"/>
                  <a:gd name="T1" fmla="*/ 2 h 54"/>
                  <a:gd name="T2" fmla="*/ 89 w 91"/>
                  <a:gd name="T3" fmla="*/ 53 h 54"/>
                  <a:gd name="T4" fmla="*/ 90 w 91"/>
                  <a:gd name="T5" fmla="*/ 51 h 54"/>
                  <a:gd name="T6" fmla="*/ 2 w 91"/>
                  <a:gd name="T7" fmla="*/ 0 h 54"/>
                  <a:gd name="T8" fmla="*/ 1 w 91"/>
                  <a:gd name="T9" fmla="*/ 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54">
                    <a:moveTo>
                      <a:pt x="1" y="2"/>
                    </a:moveTo>
                    <a:cubicBezTo>
                      <a:pt x="32" y="16"/>
                      <a:pt x="62" y="32"/>
                      <a:pt x="89" y="53"/>
                    </a:cubicBezTo>
                    <a:cubicBezTo>
                      <a:pt x="90" y="54"/>
                      <a:pt x="91" y="52"/>
                      <a:pt x="90" y="51"/>
                    </a:cubicBezTo>
                    <a:cubicBezTo>
                      <a:pt x="63" y="30"/>
                      <a:pt x="33" y="14"/>
                      <a:pt x="2" y="0"/>
                    </a:cubicBezTo>
                    <a:cubicBezTo>
                      <a:pt x="1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6" name="Freeform 1167"/>
              <p:cNvSpPr/>
              <p:nvPr/>
            </p:nvSpPr>
            <p:spPr bwMode="auto">
              <a:xfrm>
                <a:off x="6235" y="1836"/>
                <a:ext cx="21" cy="48"/>
              </a:xfrm>
              <a:custGeom>
                <a:avLst/>
                <a:gdLst>
                  <a:gd name="T0" fmla="*/ 0 w 8"/>
                  <a:gd name="T1" fmla="*/ 2 h 18"/>
                  <a:gd name="T2" fmla="*/ 5 w 8"/>
                  <a:gd name="T3" fmla="*/ 16 h 18"/>
                  <a:gd name="T4" fmla="*/ 7 w 8"/>
                  <a:gd name="T5" fmla="*/ 16 h 18"/>
                  <a:gd name="T6" fmla="*/ 2 w 8"/>
                  <a:gd name="T7" fmla="*/ 1 h 18"/>
                  <a:gd name="T8" fmla="*/ 0 w 8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8">
                    <a:moveTo>
                      <a:pt x="0" y="2"/>
                    </a:moveTo>
                    <a:cubicBezTo>
                      <a:pt x="2" y="6"/>
                      <a:pt x="4" y="11"/>
                      <a:pt x="5" y="16"/>
                    </a:cubicBezTo>
                    <a:cubicBezTo>
                      <a:pt x="6" y="18"/>
                      <a:pt x="8" y="17"/>
                      <a:pt x="7" y="16"/>
                    </a:cubicBezTo>
                    <a:cubicBezTo>
                      <a:pt x="6" y="11"/>
                      <a:pt x="4" y="6"/>
                      <a:pt x="2" y="1"/>
                    </a:cubicBezTo>
                    <a:cubicBezTo>
                      <a:pt x="2" y="0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7" name="Freeform 1168"/>
              <p:cNvSpPr/>
              <p:nvPr/>
            </p:nvSpPr>
            <p:spPr bwMode="auto">
              <a:xfrm>
                <a:off x="6203" y="1868"/>
                <a:ext cx="50" cy="14"/>
              </a:xfrm>
              <a:custGeom>
                <a:avLst/>
                <a:gdLst>
                  <a:gd name="T0" fmla="*/ 1 w 19"/>
                  <a:gd name="T1" fmla="*/ 5 h 5"/>
                  <a:gd name="T2" fmla="*/ 18 w 19"/>
                  <a:gd name="T3" fmla="*/ 2 h 5"/>
                  <a:gd name="T4" fmla="*/ 17 w 19"/>
                  <a:gd name="T5" fmla="*/ 0 h 5"/>
                  <a:gd name="T6" fmla="*/ 1 w 19"/>
                  <a:gd name="T7" fmla="*/ 3 h 5"/>
                  <a:gd name="T8" fmla="*/ 1 w 19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5">
                    <a:moveTo>
                      <a:pt x="1" y="5"/>
                    </a:moveTo>
                    <a:cubicBezTo>
                      <a:pt x="7" y="5"/>
                      <a:pt x="13" y="4"/>
                      <a:pt x="18" y="2"/>
                    </a:cubicBezTo>
                    <a:cubicBezTo>
                      <a:pt x="19" y="1"/>
                      <a:pt x="18" y="0"/>
                      <a:pt x="17" y="0"/>
                    </a:cubicBezTo>
                    <a:cubicBezTo>
                      <a:pt x="12" y="2"/>
                      <a:pt x="7" y="3"/>
                      <a:pt x="1" y="3"/>
                    </a:cubicBezTo>
                    <a:cubicBezTo>
                      <a:pt x="0" y="3"/>
                      <a:pt x="0" y="5"/>
                      <a:pt x="1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8" name="Freeform 1169"/>
              <p:cNvSpPr/>
              <p:nvPr/>
            </p:nvSpPr>
            <p:spPr bwMode="auto">
              <a:xfrm>
                <a:off x="6173" y="1938"/>
                <a:ext cx="46" cy="29"/>
              </a:xfrm>
              <a:custGeom>
                <a:avLst/>
                <a:gdLst>
                  <a:gd name="T0" fmla="*/ 2 w 17"/>
                  <a:gd name="T1" fmla="*/ 11 h 11"/>
                  <a:gd name="T2" fmla="*/ 16 w 17"/>
                  <a:gd name="T3" fmla="*/ 2 h 11"/>
                  <a:gd name="T4" fmla="*/ 15 w 17"/>
                  <a:gd name="T5" fmla="*/ 0 h 11"/>
                  <a:gd name="T6" fmla="*/ 1 w 17"/>
                  <a:gd name="T7" fmla="*/ 9 h 11"/>
                  <a:gd name="T8" fmla="*/ 2 w 17"/>
                  <a:gd name="T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1">
                    <a:moveTo>
                      <a:pt x="2" y="11"/>
                    </a:moveTo>
                    <a:cubicBezTo>
                      <a:pt x="7" y="7"/>
                      <a:pt x="11" y="5"/>
                      <a:pt x="16" y="2"/>
                    </a:cubicBezTo>
                    <a:cubicBezTo>
                      <a:pt x="17" y="2"/>
                      <a:pt x="16" y="0"/>
                      <a:pt x="15" y="0"/>
                    </a:cubicBezTo>
                    <a:cubicBezTo>
                      <a:pt x="10" y="3"/>
                      <a:pt x="6" y="6"/>
                      <a:pt x="1" y="9"/>
                    </a:cubicBezTo>
                    <a:cubicBezTo>
                      <a:pt x="0" y="10"/>
                      <a:pt x="1" y="11"/>
                      <a:pt x="2" y="1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9" name="Freeform 1170"/>
              <p:cNvSpPr/>
              <p:nvPr/>
            </p:nvSpPr>
            <p:spPr bwMode="auto">
              <a:xfrm>
                <a:off x="6173" y="1943"/>
                <a:ext cx="78" cy="38"/>
              </a:xfrm>
              <a:custGeom>
                <a:avLst/>
                <a:gdLst>
                  <a:gd name="T0" fmla="*/ 2 w 29"/>
                  <a:gd name="T1" fmla="*/ 14 h 14"/>
                  <a:gd name="T2" fmla="*/ 28 w 29"/>
                  <a:gd name="T3" fmla="*/ 2 h 14"/>
                  <a:gd name="T4" fmla="*/ 27 w 29"/>
                  <a:gd name="T5" fmla="*/ 1 h 14"/>
                  <a:gd name="T6" fmla="*/ 2 w 29"/>
                  <a:gd name="T7" fmla="*/ 12 h 14"/>
                  <a:gd name="T8" fmla="*/ 2 w 29"/>
                  <a:gd name="T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4">
                    <a:moveTo>
                      <a:pt x="2" y="14"/>
                    </a:moveTo>
                    <a:cubicBezTo>
                      <a:pt x="11" y="12"/>
                      <a:pt x="20" y="8"/>
                      <a:pt x="28" y="2"/>
                    </a:cubicBezTo>
                    <a:cubicBezTo>
                      <a:pt x="29" y="2"/>
                      <a:pt x="28" y="0"/>
                      <a:pt x="27" y="1"/>
                    </a:cubicBezTo>
                    <a:cubicBezTo>
                      <a:pt x="19" y="6"/>
                      <a:pt x="11" y="10"/>
                      <a:pt x="2" y="12"/>
                    </a:cubicBezTo>
                    <a:cubicBezTo>
                      <a:pt x="0" y="12"/>
                      <a:pt x="1" y="14"/>
                      <a:pt x="2" y="1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0" name="Freeform 1171"/>
              <p:cNvSpPr/>
              <p:nvPr/>
            </p:nvSpPr>
            <p:spPr bwMode="auto">
              <a:xfrm>
                <a:off x="6165" y="1973"/>
                <a:ext cx="75" cy="29"/>
              </a:xfrm>
              <a:custGeom>
                <a:avLst/>
                <a:gdLst>
                  <a:gd name="T0" fmla="*/ 2 w 28"/>
                  <a:gd name="T1" fmla="*/ 10 h 11"/>
                  <a:gd name="T2" fmla="*/ 27 w 28"/>
                  <a:gd name="T3" fmla="*/ 2 h 11"/>
                  <a:gd name="T4" fmla="*/ 26 w 28"/>
                  <a:gd name="T5" fmla="*/ 0 h 11"/>
                  <a:gd name="T6" fmla="*/ 2 w 28"/>
                  <a:gd name="T7" fmla="*/ 8 h 11"/>
                  <a:gd name="T8" fmla="*/ 2 w 28"/>
                  <a:gd name="T9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1">
                    <a:moveTo>
                      <a:pt x="2" y="10"/>
                    </a:moveTo>
                    <a:cubicBezTo>
                      <a:pt x="11" y="10"/>
                      <a:pt x="19" y="6"/>
                      <a:pt x="27" y="2"/>
                    </a:cubicBezTo>
                    <a:cubicBezTo>
                      <a:pt x="28" y="1"/>
                      <a:pt x="27" y="0"/>
                      <a:pt x="26" y="0"/>
                    </a:cubicBezTo>
                    <a:cubicBezTo>
                      <a:pt x="18" y="4"/>
                      <a:pt x="11" y="8"/>
                      <a:pt x="2" y="8"/>
                    </a:cubicBezTo>
                    <a:cubicBezTo>
                      <a:pt x="0" y="9"/>
                      <a:pt x="0" y="11"/>
                      <a:pt x="2" y="1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1" name="Freeform 1172"/>
              <p:cNvSpPr/>
              <p:nvPr/>
            </p:nvSpPr>
            <p:spPr bwMode="auto">
              <a:xfrm>
                <a:off x="6163" y="1994"/>
                <a:ext cx="88" cy="27"/>
              </a:xfrm>
              <a:custGeom>
                <a:avLst/>
                <a:gdLst>
                  <a:gd name="T0" fmla="*/ 2 w 33"/>
                  <a:gd name="T1" fmla="*/ 10 h 10"/>
                  <a:gd name="T2" fmla="*/ 31 w 33"/>
                  <a:gd name="T3" fmla="*/ 2 h 10"/>
                  <a:gd name="T4" fmla="*/ 31 w 33"/>
                  <a:gd name="T5" fmla="*/ 1 h 10"/>
                  <a:gd name="T6" fmla="*/ 2 w 33"/>
                  <a:gd name="T7" fmla="*/ 8 h 10"/>
                  <a:gd name="T8" fmla="*/ 2 w 33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10">
                    <a:moveTo>
                      <a:pt x="2" y="10"/>
                    </a:moveTo>
                    <a:cubicBezTo>
                      <a:pt x="12" y="9"/>
                      <a:pt x="21" y="5"/>
                      <a:pt x="31" y="2"/>
                    </a:cubicBezTo>
                    <a:cubicBezTo>
                      <a:pt x="33" y="2"/>
                      <a:pt x="32" y="0"/>
                      <a:pt x="31" y="1"/>
                    </a:cubicBezTo>
                    <a:cubicBezTo>
                      <a:pt x="21" y="3"/>
                      <a:pt x="12" y="7"/>
                      <a:pt x="2" y="8"/>
                    </a:cubicBezTo>
                    <a:cubicBezTo>
                      <a:pt x="0" y="8"/>
                      <a:pt x="0" y="10"/>
                      <a:pt x="2" y="1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2" name="Freeform 1173"/>
              <p:cNvSpPr/>
              <p:nvPr/>
            </p:nvSpPr>
            <p:spPr bwMode="auto">
              <a:xfrm>
                <a:off x="6093" y="1911"/>
                <a:ext cx="6" cy="5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3" name="Freeform 1174"/>
              <p:cNvSpPr/>
              <p:nvPr/>
            </p:nvSpPr>
            <p:spPr bwMode="auto">
              <a:xfrm>
                <a:off x="6107" y="1906"/>
                <a:ext cx="8" cy="5"/>
              </a:xfrm>
              <a:custGeom>
                <a:avLst/>
                <a:gdLst>
                  <a:gd name="T0" fmla="*/ 1 w 3"/>
                  <a:gd name="T1" fmla="*/ 2 h 2"/>
                  <a:gd name="T2" fmla="*/ 1 w 3"/>
                  <a:gd name="T3" fmla="*/ 0 h 2"/>
                  <a:gd name="T4" fmla="*/ 1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3" y="2"/>
                      <a:pt x="3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4" name="Freeform 1175"/>
              <p:cNvSpPr/>
              <p:nvPr/>
            </p:nvSpPr>
            <p:spPr bwMode="auto">
              <a:xfrm>
                <a:off x="6125" y="1908"/>
                <a:ext cx="6" cy="6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5" name="Freeform 1176"/>
              <p:cNvSpPr/>
              <p:nvPr/>
            </p:nvSpPr>
            <p:spPr bwMode="auto">
              <a:xfrm>
                <a:off x="6141" y="1903"/>
                <a:ext cx="6" cy="5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6" name="Freeform 1177"/>
              <p:cNvSpPr/>
              <p:nvPr/>
            </p:nvSpPr>
            <p:spPr bwMode="auto">
              <a:xfrm>
                <a:off x="6125" y="1935"/>
                <a:ext cx="6" cy="6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7" name="Freeform 1178"/>
              <p:cNvSpPr/>
              <p:nvPr/>
            </p:nvSpPr>
            <p:spPr bwMode="auto">
              <a:xfrm>
                <a:off x="6107" y="1930"/>
                <a:ext cx="8" cy="5"/>
              </a:xfrm>
              <a:custGeom>
                <a:avLst/>
                <a:gdLst>
                  <a:gd name="T0" fmla="*/ 1 w 3"/>
                  <a:gd name="T1" fmla="*/ 2 h 2"/>
                  <a:gd name="T2" fmla="*/ 1 w 3"/>
                  <a:gd name="T3" fmla="*/ 0 h 2"/>
                  <a:gd name="T4" fmla="*/ 1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3" y="2"/>
                      <a:pt x="3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8" name="Freeform 1179"/>
              <p:cNvSpPr/>
              <p:nvPr/>
            </p:nvSpPr>
            <p:spPr bwMode="auto">
              <a:xfrm>
                <a:off x="6093" y="1957"/>
                <a:ext cx="6" cy="5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9" name="Freeform 1180"/>
              <p:cNvSpPr/>
              <p:nvPr/>
            </p:nvSpPr>
            <p:spPr bwMode="auto">
              <a:xfrm>
                <a:off x="6107" y="1978"/>
                <a:ext cx="8" cy="5"/>
              </a:xfrm>
              <a:custGeom>
                <a:avLst/>
                <a:gdLst>
                  <a:gd name="T0" fmla="*/ 1 w 3"/>
                  <a:gd name="T1" fmla="*/ 2 h 2"/>
                  <a:gd name="T2" fmla="*/ 1 w 3"/>
                  <a:gd name="T3" fmla="*/ 0 h 2"/>
                  <a:gd name="T4" fmla="*/ 1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3" y="2"/>
                      <a:pt x="3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0" name="Freeform 1181"/>
              <p:cNvSpPr/>
              <p:nvPr/>
            </p:nvSpPr>
            <p:spPr bwMode="auto">
              <a:xfrm>
                <a:off x="6112" y="1959"/>
                <a:ext cx="8" cy="6"/>
              </a:xfrm>
              <a:custGeom>
                <a:avLst/>
                <a:gdLst>
                  <a:gd name="T0" fmla="*/ 2 w 3"/>
                  <a:gd name="T1" fmla="*/ 2 h 2"/>
                  <a:gd name="T2" fmla="*/ 2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3" y="2"/>
                      <a:pt x="3" y="0"/>
                      <a:pt x="2" y="0"/>
                    </a:cubicBezTo>
                    <a:cubicBezTo>
                      <a:pt x="0" y="0"/>
                      <a:pt x="0" y="2"/>
                      <a:pt x="2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1" name="Freeform 1182"/>
              <p:cNvSpPr/>
              <p:nvPr/>
            </p:nvSpPr>
            <p:spPr bwMode="auto">
              <a:xfrm>
                <a:off x="6091" y="1935"/>
                <a:ext cx="5" cy="6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2" name="Freeform 1183"/>
              <p:cNvSpPr/>
              <p:nvPr/>
            </p:nvSpPr>
            <p:spPr bwMode="auto">
              <a:xfrm>
                <a:off x="6117" y="1959"/>
                <a:ext cx="8" cy="6"/>
              </a:xfrm>
              <a:custGeom>
                <a:avLst/>
                <a:gdLst>
                  <a:gd name="T0" fmla="*/ 2 w 3"/>
                  <a:gd name="T1" fmla="*/ 2 h 2"/>
                  <a:gd name="T2" fmla="*/ 2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3" y="2"/>
                      <a:pt x="3" y="0"/>
                      <a:pt x="2" y="0"/>
                    </a:cubicBezTo>
                    <a:cubicBezTo>
                      <a:pt x="0" y="0"/>
                      <a:pt x="0" y="2"/>
                      <a:pt x="2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3" name="Freeform 1184"/>
              <p:cNvSpPr/>
              <p:nvPr/>
            </p:nvSpPr>
            <p:spPr bwMode="auto">
              <a:xfrm>
                <a:off x="6107" y="1986"/>
                <a:ext cx="8" cy="5"/>
              </a:xfrm>
              <a:custGeom>
                <a:avLst/>
                <a:gdLst>
                  <a:gd name="T0" fmla="*/ 1 w 3"/>
                  <a:gd name="T1" fmla="*/ 2 h 2"/>
                  <a:gd name="T2" fmla="*/ 1 w 3"/>
                  <a:gd name="T3" fmla="*/ 0 h 2"/>
                  <a:gd name="T4" fmla="*/ 1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3" y="2"/>
                      <a:pt x="3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4" name="Freeform 1185"/>
              <p:cNvSpPr/>
              <p:nvPr/>
            </p:nvSpPr>
            <p:spPr bwMode="auto">
              <a:xfrm>
                <a:off x="6093" y="1986"/>
                <a:ext cx="6" cy="5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5" name="Freeform 1186"/>
              <p:cNvSpPr/>
              <p:nvPr/>
            </p:nvSpPr>
            <p:spPr bwMode="auto">
              <a:xfrm>
                <a:off x="6085" y="1986"/>
                <a:ext cx="6" cy="5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6" name="Freeform 1187"/>
              <p:cNvSpPr/>
              <p:nvPr/>
            </p:nvSpPr>
            <p:spPr bwMode="auto">
              <a:xfrm>
                <a:off x="6093" y="2010"/>
                <a:ext cx="6" cy="5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7" name="Freeform 1188"/>
              <p:cNvSpPr/>
              <p:nvPr/>
            </p:nvSpPr>
            <p:spPr bwMode="auto">
              <a:xfrm>
                <a:off x="6117" y="2005"/>
                <a:ext cx="8" cy="5"/>
              </a:xfrm>
              <a:custGeom>
                <a:avLst/>
                <a:gdLst>
                  <a:gd name="T0" fmla="*/ 2 w 3"/>
                  <a:gd name="T1" fmla="*/ 2 h 2"/>
                  <a:gd name="T2" fmla="*/ 2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3" y="2"/>
                      <a:pt x="3" y="0"/>
                      <a:pt x="2" y="0"/>
                    </a:cubicBezTo>
                    <a:cubicBezTo>
                      <a:pt x="0" y="0"/>
                      <a:pt x="0" y="2"/>
                      <a:pt x="2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8" name="Freeform 1189"/>
              <p:cNvSpPr/>
              <p:nvPr/>
            </p:nvSpPr>
            <p:spPr bwMode="auto">
              <a:xfrm>
                <a:off x="6125" y="1962"/>
                <a:ext cx="6" cy="5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9" name="Freeform 1190"/>
              <p:cNvSpPr/>
              <p:nvPr/>
            </p:nvSpPr>
            <p:spPr bwMode="auto">
              <a:xfrm>
                <a:off x="6133" y="1924"/>
                <a:ext cx="6" cy="6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0" name="Freeform 1191"/>
              <p:cNvSpPr/>
              <p:nvPr/>
            </p:nvSpPr>
            <p:spPr bwMode="auto">
              <a:xfrm>
                <a:off x="6107" y="1924"/>
                <a:ext cx="8" cy="6"/>
              </a:xfrm>
              <a:custGeom>
                <a:avLst/>
                <a:gdLst>
                  <a:gd name="T0" fmla="*/ 1 w 3"/>
                  <a:gd name="T1" fmla="*/ 2 h 2"/>
                  <a:gd name="T2" fmla="*/ 1 w 3"/>
                  <a:gd name="T3" fmla="*/ 0 h 2"/>
                  <a:gd name="T4" fmla="*/ 1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3" y="2"/>
                      <a:pt x="3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1" name="Freeform 1192"/>
              <p:cNvSpPr/>
              <p:nvPr/>
            </p:nvSpPr>
            <p:spPr bwMode="auto">
              <a:xfrm>
                <a:off x="6091" y="1959"/>
                <a:ext cx="5" cy="6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2" name="Freeform 1193"/>
              <p:cNvSpPr/>
              <p:nvPr/>
            </p:nvSpPr>
            <p:spPr bwMode="auto">
              <a:xfrm>
                <a:off x="6117" y="1943"/>
                <a:ext cx="8" cy="6"/>
              </a:xfrm>
              <a:custGeom>
                <a:avLst/>
                <a:gdLst>
                  <a:gd name="T0" fmla="*/ 2 w 3"/>
                  <a:gd name="T1" fmla="*/ 2 h 2"/>
                  <a:gd name="T2" fmla="*/ 2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3" y="2"/>
                      <a:pt x="3" y="0"/>
                      <a:pt x="2" y="0"/>
                    </a:cubicBezTo>
                    <a:cubicBezTo>
                      <a:pt x="0" y="0"/>
                      <a:pt x="0" y="2"/>
                      <a:pt x="2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3" name="Freeform 1194"/>
              <p:cNvSpPr/>
              <p:nvPr/>
            </p:nvSpPr>
            <p:spPr bwMode="auto">
              <a:xfrm>
                <a:off x="6099" y="1895"/>
                <a:ext cx="8" cy="5"/>
              </a:xfrm>
              <a:custGeom>
                <a:avLst/>
                <a:gdLst>
                  <a:gd name="T0" fmla="*/ 1 w 3"/>
                  <a:gd name="T1" fmla="*/ 2 h 2"/>
                  <a:gd name="T2" fmla="*/ 1 w 3"/>
                  <a:gd name="T3" fmla="*/ 0 h 2"/>
                  <a:gd name="T4" fmla="*/ 1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3" y="2"/>
                      <a:pt x="3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4" name="Freeform 1195"/>
              <p:cNvSpPr/>
              <p:nvPr/>
            </p:nvSpPr>
            <p:spPr bwMode="auto">
              <a:xfrm>
                <a:off x="5920" y="1646"/>
                <a:ext cx="37" cy="27"/>
              </a:xfrm>
              <a:custGeom>
                <a:avLst/>
                <a:gdLst>
                  <a:gd name="T0" fmla="*/ 3 w 14"/>
                  <a:gd name="T1" fmla="*/ 9 h 10"/>
                  <a:gd name="T2" fmla="*/ 7 w 14"/>
                  <a:gd name="T3" fmla="*/ 2 h 10"/>
                  <a:gd name="T4" fmla="*/ 5 w 14"/>
                  <a:gd name="T5" fmla="*/ 2 h 10"/>
                  <a:gd name="T6" fmla="*/ 12 w 14"/>
                  <a:gd name="T7" fmla="*/ 7 h 10"/>
                  <a:gd name="T8" fmla="*/ 13 w 14"/>
                  <a:gd name="T9" fmla="*/ 6 h 10"/>
                  <a:gd name="T10" fmla="*/ 6 w 14"/>
                  <a:gd name="T11" fmla="*/ 1 h 10"/>
                  <a:gd name="T12" fmla="*/ 5 w 14"/>
                  <a:gd name="T13" fmla="*/ 1 h 10"/>
                  <a:gd name="T14" fmla="*/ 1 w 14"/>
                  <a:gd name="T15" fmla="*/ 9 h 10"/>
                  <a:gd name="T16" fmla="*/ 3 w 14"/>
                  <a:gd name="T17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10">
                    <a:moveTo>
                      <a:pt x="3" y="9"/>
                    </a:moveTo>
                    <a:cubicBezTo>
                      <a:pt x="4" y="6"/>
                      <a:pt x="5" y="4"/>
                      <a:pt x="7" y="2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8" y="4"/>
                      <a:pt x="10" y="6"/>
                      <a:pt x="12" y="7"/>
                    </a:cubicBezTo>
                    <a:cubicBezTo>
                      <a:pt x="13" y="8"/>
                      <a:pt x="14" y="7"/>
                      <a:pt x="13" y="6"/>
                    </a:cubicBezTo>
                    <a:cubicBezTo>
                      <a:pt x="11" y="4"/>
                      <a:pt x="9" y="2"/>
                      <a:pt x="6" y="1"/>
                    </a:cubicBezTo>
                    <a:cubicBezTo>
                      <a:pt x="6" y="0"/>
                      <a:pt x="6" y="0"/>
                      <a:pt x="5" y="1"/>
                    </a:cubicBezTo>
                    <a:cubicBezTo>
                      <a:pt x="3" y="3"/>
                      <a:pt x="2" y="6"/>
                      <a:pt x="1" y="9"/>
                    </a:cubicBezTo>
                    <a:cubicBezTo>
                      <a:pt x="0" y="10"/>
                      <a:pt x="2" y="10"/>
                      <a:pt x="3" y="9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5" name="Freeform 1196"/>
              <p:cNvSpPr/>
              <p:nvPr/>
            </p:nvSpPr>
            <p:spPr bwMode="auto">
              <a:xfrm>
                <a:off x="6285" y="2018"/>
                <a:ext cx="22" cy="46"/>
              </a:xfrm>
              <a:custGeom>
                <a:avLst/>
                <a:gdLst>
                  <a:gd name="T0" fmla="*/ 1 w 8"/>
                  <a:gd name="T1" fmla="*/ 2 h 17"/>
                  <a:gd name="T2" fmla="*/ 6 w 8"/>
                  <a:gd name="T3" fmla="*/ 9 h 17"/>
                  <a:gd name="T4" fmla="*/ 1 w 8"/>
                  <a:gd name="T5" fmla="*/ 15 h 17"/>
                  <a:gd name="T6" fmla="*/ 2 w 8"/>
                  <a:gd name="T7" fmla="*/ 17 h 17"/>
                  <a:gd name="T8" fmla="*/ 8 w 8"/>
                  <a:gd name="T9" fmla="*/ 8 h 17"/>
                  <a:gd name="T10" fmla="*/ 1 w 8"/>
                  <a:gd name="T11" fmla="*/ 0 h 17"/>
                  <a:gd name="T12" fmla="*/ 1 w 8"/>
                  <a:gd name="T13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7">
                    <a:moveTo>
                      <a:pt x="1" y="2"/>
                    </a:moveTo>
                    <a:cubicBezTo>
                      <a:pt x="4" y="3"/>
                      <a:pt x="6" y="5"/>
                      <a:pt x="6" y="9"/>
                    </a:cubicBezTo>
                    <a:cubicBezTo>
                      <a:pt x="6" y="11"/>
                      <a:pt x="3" y="14"/>
                      <a:pt x="1" y="15"/>
                    </a:cubicBezTo>
                    <a:cubicBezTo>
                      <a:pt x="0" y="16"/>
                      <a:pt x="0" y="17"/>
                      <a:pt x="2" y="17"/>
                    </a:cubicBezTo>
                    <a:cubicBezTo>
                      <a:pt x="5" y="15"/>
                      <a:pt x="8" y="12"/>
                      <a:pt x="8" y="8"/>
                    </a:cubicBezTo>
                    <a:cubicBezTo>
                      <a:pt x="8" y="4"/>
                      <a:pt x="5" y="1"/>
                      <a:pt x="1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6" name="Freeform 1197"/>
              <p:cNvSpPr/>
              <p:nvPr/>
            </p:nvSpPr>
            <p:spPr bwMode="auto">
              <a:xfrm>
                <a:off x="2627" y="2992"/>
                <a:ext cx="16" cy="107"/>
              </a:xfrm>
              <a:custGeom>
                <a:avLst/>
                <a:gdLst>
                  <a:gd name="T0" fmla="*/ 3 w 6"/>
                  <a:gd name="T1" fmla="*/ 1 h 40"/>
                  <a:gd name="T2" fmla="*/ 1 w 6"/>
                  <a:gd name="T3" fmla="*/ 38 h 40"/>
                  <a:gd name="T4" fmla="*/ 3 w 6"/>
                  <a:gd name="T5" fmla="*/ 39 h 40"/>
                  <a:gd name="T6" fmla="*/ 5 w 6"/>
                  <a:gd name="T7" fmla="*/ 1 h 40"/>
                  <a:gd name="T8" fmla="*/ 3 w 6"/>
                  <a:gd name="T9" fmla="*/ 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40">
                    <a:moveTo>
                      <a:pt x="3" y="1"/>
                    </a:moveTo>
                    <a:cubicBezTo>
                      <a:pt x="5" y="14"/>
                      <a:pt x="4" y="26"/>
                      <a:pt x="1" y="38"/>
                    </a:cubicBezTo>
                    <a:cubicBezTo>
                      <a:pt x="0" y="39"/>
                      <a:pt x="2" y="40"/>
                      <a:pt x="3" y="39"/>
                    </a:cubicBezTo>
                    <a:cubicBezTo>
                      <a:pt x="6" y="26"/>
                      <a:pt x="6" y="14"/>
                      <a:pt x="5" y="1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7" name="Freeform 1198"/>
              <p:cNvSpPr/>
              <p:nvPr/>
            </p:nvSpPr>
            <p:spPr bwMode="auto">
              <a:xfrm>
                <a:off x="2632" y="2995"/>
                <a:ext cx="72" cy="8"/>
              </a:xfrm>
              <a:custGeom>
                <a:avLst/>
                <a:gdLst>
                  <a:gd name="T0" fmla="*/ 2 w 27"/>
                  <a:gd name="T1" fmla="*/ 3 h 3"/>
                  <a:gd name="T2" fmla="*/ 26 w 27"/>
                  <a:gd name="T3" fmla="*/ 2 h 3"/>
                  <a:gd name="T4" fmla="*/ 26 w 27"/>
                  <a:gd name="T5" fmla="*/ 0 h 3"/>
                  <a:gd name="T6" fmla="*/ 2 w 27"/>
                  <a:gd name="T7" fmla="*/ 1 h 3"/>
                  <a:gd name="T8" fmla="*/ 2 w 27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3">
                    <a:moveTo>
                      <a:pt x="2" y="3"/>
                    </a:moveTo>
                    <a:cubicBezTo>
                      <a:pt x="10" y="2"/>
                      <a:pt x="18" y="2"/>
                      <a:pt x="26" y="2"/>
                    </a:cubicBezTo>
                    <a:cubicBezTo>
                      <a:pt x="27" y="2"/>
                      <a:pt x="27" y="0"/>
                      <a:pt x="26" y="0"/>
                    </a:cubicBezTo>
                    <a:cubicBezTo>
                      <a:pt x="18" y="0"/>
                      <a:pt x="10" y="0"/>
                      <a:pt x="2" y="1"/>
                    </a:cubicBezTo>
                    <a:cubicBezTo>
                      <a:pt x="0" y="1"/>
                      <a:pt x="0" y="3"/>
                      <a:pt x="2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8" name="Freeform 1199"/>
              <p:cNvSpPr/>
              <p:nvPr/>
            </p:nvSpPr>
            <p:spPr bwMode="auto">
              <a:xfrm>
                <a:off x="2635" y="3048"/>
                <a:ext cx="72" cy="8"/>
              </a:xfrm>
              <a:custGeom>
                <a:avLst/>
                <a:gdLst>
                  <a:gd name="T0" fmla="*/ 2 w 27"/>
                  <a:gd name="T1" fmla="*/ 2 h 3"/>
                  <a:gd name="T2" fmla="*/ 26 w 27"/>
                  <a:gd name="T3" fmla="*/ 3 h 3"/>
                  <a:gd name="T4" fmla="*/ 26 w 27"/>
                  <a:gd name="T5" fmla="*/ 1 h 3"/>
                  <a:gd name="T6" fmla="*/ 2 w 27"/>
                  <a:gd name="T7" fmla="*/ 0 h 3"/>
                  <a:gd name="T8" fmla="*/ 2 w 27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3">
                    <a:moveTo>
                      <a:pt x="2" y="2"/>
                    </a:moveTo>
                    <a:cubicBezTo>
                      <a:pt x="10" y="3"/>
                      <a:pt x="18" y="3"/>
                      <a:pt x="26" y="3"/>
                    </a:cubicBezTo>
                    <a:cubicBezTo>
                      <a:pt x="27" y="3"/>
                      <a:pt x="27" y="1"/>
                      <a:pt x="26" y="1"/>
                    </a:cubicBezTo>
                    <a:cubicBezTo>
                      <a:pt x="18" y="1"/>
                      <a:pt x="10" y="1"/>
                      <a:pt x="2" y="0"/>
                    </a:cubicBezTo>
                    <a:cubicBezTo>
                      <a:pt x="0" y="0"/>
                      <a:pt x="0" y="2"/>
                      <a:pt x="2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9" name="Freeform 1200"/>
              <p:cNvSpPr/>
              <p:nvPr/>
            </p:nvSpPr>
            <p:spPr bwMode="auto">
              <a:xfrm>
                <a:off x="2627" y="3088"/>
                <a:ext cx="85" cy="11"/>
              </a:xfrm>
              <a:custGeom>
                <a:avLst/>
                <a:gdLst>
                  <a:gd name="T0" fmla="*/ 2 w 32"/>
                  <a:gd name="T1" fmla="*/ 3 h 4"/>
                  <a:gd name="T2" fmla="*/ 31 w 32"/>
                  <a:gd name="T3" fmla="*/ 2 h 4"/>
                  <a:gd name="T4" fmla="*/ 30 w 32"/>
                  <a:gd name="T5" fmla="*/ 0 h 4"/>
                  <a:gd name="T6" fmla="*/ 2 w 32"/>
                  <a:gd name="T7" fmla="*/ 1 h 4"/>
                  <a:gd name="T8" fmla="*/ 2 w 32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4">
                    <a:moveTo>
                      <a:pt x="2" y="3"/>
                    </a:moveTo>
                    <a:cubicBezTo>
                      <a:pt x="11" y="4"/>
                      <a:pt x="21" y="4"/>
                      <a:pt x="31" y="2"/>
                    </a:cubicBezTo>
                    <a:cubicBezTo>
                      <a:pt x="32" y="2"/>
                      <a:pt x="32" y="0"/>
                      <a:pt x="30" y="0"/>
                    </a:cubicBezTo>
                    <a:cubicBezTo>
                      <a:pt x="21" y="2"/>
                      <a:pt x="11" y="2"/>
                      <a:pt x="2" y="1"/>
                    </a:cubicBezTo>
                    <a:cubicBezTo>
                      <a:pt x="0" y="1"/>
                      <a:pt x="0" y="3"/>
                      <a:pt x="2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0" name="Freeform 1201"/>
              <p:cNvSpPr/>
              <p:nvPr/>
            </p:nvSpPr>
            <p:spPr bwMode="auto">
              <a:xfrm>
                <a:off x="2755" y="3053"/>
                <a:ext cx="42" cy="8"/>
              </a:xfrm>
              <a:custGeom>
                <a:avLst/>
                <a:gdLst>
                  <a:gd name="T0" fmla="*/ 1 w 16"/>
                  <a:gd name="T1" fmla="*/ 3 h 3"/>
                  <a:gd name="T2" fmla="*/ 15 w 16"/>
                  <a:gd name="T3" fmla="*/ 2 h 3"/>
                  <a:gd name="T4" fmla="*/ 15 w 16"/>
                  <a:gd name="T5" fmla="*/ 0 h 3"/>
                  <a:gd name="T6" fmla="*/ 1 w 16"/>
                  <a:gd name="T7" fmla="*/ 1 h 3"/>
                  <a:gd name="T8" fmla="*/ 1 w 16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3">
                    <a:moveTo>
                      <a:pt x="1" y="3"/>
                    </a:moveTo>
                    <a:cubicBezTo>
                      <a:pt x="6" y="3"/>
                      <a:pt x="11" y="3"/>
                      <a:pt x="15" y="2"/>
                    </a:cubicBezTo>
                    <a:cubicBezTo>
                      <a:pt x="16" y="1"/>
                      <a:pt x="16" y="0"/>
                      <a:pt x="15" y="0"/>
                    </a:cubicBezTo>
                    <a:cubicBezTo>
                      <a:pt x="10" y="1"/>
                      <a:pt x="6" y="1"/>
                      <a:pt x="1" y="1"/>
                    </a:cubicBezTo>
                    <a:cubicBezTo>
                      <a:pt x="0" y="1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1" name="Freeform 1202"/>
              <p:cNvSpPr/>
              <p:nvPr/>
            </p:nvSpPr>
            <p:spPr bwMode="auto">
              <a:xfrm>
                <a:off x="2749" y="3040"/>
                <a:ext cx="40" cy="11"/>
              </a:xfrm>
              <a:custGeom>
                <a:avLst/>
                <a:gdLst>
                  <a:gd name="T0" fmla="*/ 1 w 15"/>
                  <a:gd name="T1" fmla="*/ 3 h 4"/>
                  <a:gd name="T2" fmla="*/ 14 w 15"/>
                  <a:gd name="T3" fmla="*/ 4 h 4"/>
                  <a:gd name="T4" fmla="*/ 14 w 15"/>
                  <a:gd name="T5" fmla="*/ 2 h 4"/>
                  <a:gd name="T6" fmla="*/ 1 w 15"/>
                  <a:gd name="T7" fmla="*/ 1 h 4"/>
                  <a:gd name="T8" fmla="*/ 1 w 15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">
                    <a:moveTo>
                      <a:pt x="1" y="3"/>
                    </a:moveTo>
                    <a:cubicBezTo>
                      <a:pt x="5" y="4"/>
                      <a:pt x="9" y="4"/>
                      <a:pt x="14" y="4"/>
                    </a:cubicBezTo>
                    <a:cubicBezTo>
                      <a:pt x="15" y="4"/>
                      <a:pt x="15" y="2"/>
                      <a:pt x="14" y="2"/>
                    </a:cubicBezTo>
                    <a:cubicBezTo>
                      <a:pt x="10" y="2"/>
                      <a:pt x="6" y="2"/>
                      <a:pt x="1" y="1"/>
                    </a:cubicBezTo>
                    <a:cubicBezTo>
                      <a:pt x="0" y="0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2" name="Freeform 1203"/>
              <p:cNvSpPr/>
              <p:nvPr/>
            </p:nvSpPr>
            <p:spPr bwMode="auto">
              <a:xfrm>
                <a:off x="2835" y="3032"/>
                <a:ext cx="90" cy="53"/>
              </a:xfrm>
              <a:custGeom>
                <a:avLst/>
                <a:gdLst>
                  <a:gd name="T0" fmla="*/ 1 w 34"/>
                  <a:gd name="T1" fmla="*/ 2 h 20"/>
                  <a:gd name="T2" fmla="*/ 5 w 34"/>
                  <a:gd name="T3" fmla="*/ 19 h 20"/>
                  <a:gd name="T4" fmla="*/ 6 w 34"/>
                  <a:gd name="T5" fmla="*/ 19 h 20"/>
                  <a:gd name="T6" fmla="*/ 10 w 34"/>
                  <a:gd name="T7" fmla="*/ 6 h 20"/>
                  <a:gd name="T8" fmla="*/ 17 w 34"/>
                  <a:gd name="T9" fmla="*/ 18 h 20"/>
                  <a:gd name="T10" fmla="*/ 19 w 34"/>
                  <a:gd name="T11" fmla="*/ 18 h 20"/>
                  <a:gd name="T12" fmla="*/ 27 w 34"/>
                  <a:gd name="T13" fmla="*/ 5 h 20"/>
                  <a:gd name="T14" fmla="*/ 32 w 34"/>
                  <a:gd name="T15" fmla="*/ 17 h 20"/>
                  <a:gd name="T16" fmla="*/ 33 w 34"/>
                  <a:gd name="T17" fmla="*/ 17 h 20"/>
                  <a:gd name="T18" fmla="*/ 33 w 34"/>
                  <a:gd name="T19" fmla="*/ 6 h 20"/>
                  <a:gd name="T20" fmla="*/ 25 w 34"/>
                  <a:gd name="T21" fmla="*/ 3 h 20"/>
                  <a:gd name="T22" fmla="*/ 17 w 34"/>
                  <a:gd name="T23" fmla="*/ 18 h 20"/>
                  <a:gd name="T24" fmla="*/ 19 w 34"/>
                  <a:gd name="T25" fmla="*/ 18 h 20"/>
                  <a:gd name="T26" fmla="*/ 10 w 34"/>
                  <a:gd name="T27" fmla="*/ 4 h 20"/>
                  <a:gd name="T28" fmla="*/ 5 w 34"/>
                  <a:gd name="T29" fmla="*/ 19 h 20"/>
                  <a:gd name="T30" fmla="*/ 7 w 34"/>
                  <a:gd name="T31" fmla="*/ 19 h 20"/>
                  <a:gd name="T32" fmla="*/ 2 w 34"/>
                  <a:gd name="T33" fmla="*/ 1 h 20"/>
                  <a:gd name="T34" fmla="*/ 1 w 34"/>
                  <a:gd name="T35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4" h="20">
                    <a:moveTo>
                      <a:pt x="1" y="2"/>
                    </a:moveTo>
                    <a:cubicBezTo>
                      <a:pt x="4" y="7"/>
                      <a:pt x="4" y="13"/>
                      <a:pt x="5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5" y="14"/>
                      <a:pt x="4" y="8"/>
                      <a:pt x="10" y="6"/>
                    </a:cubicBezTo>
                    <a:cubicBezTo>
                      <a:pt x="17" y="4"/>
                      <a:pt x="18" y="14"/>
                      <a:pt x="17" y="18"/>
                    </a:cubicBezTo>
                    <a:cubicBezTo>
                      <a:pt x="18" y="18"/>
                      <a:pt x="18" y="18"/>
                      <a:pt x="19" y="18"/>
                    </a:cubicBezTo>
                    <a:cubicBezTo>
                      <a:pt x="18" y="12"/>
                      <a:pt x="20" y="6"/>
                      <a:pt x="27" y="5"/>
                    </a:cubicBezTo>
                    <a:cubicBezTo>
                      <a:pt x="33" y="4"/>
                      <a:pt x="33" y="13"/>
                      <a:pt x="32" y="17"/>
                    </a:cubicBezTo>
                    <a:cubicBezTo>
                      <a:pt x="31" y="18"/>
                      <a:pt x="33" y="19"/>
                      <a:pt x="33" y="17"/>
                    </a:cubicBezTo>
                    <a:cubicBezTo>
                      <a:pt x="34" y="13"/>
                      <a:pt x="34" y="10"/>
                      <a:pt x="33" y="6"/>
                    </a:cubicBezTo>
                    <a:cubicBezTo>
                      <a:pt x="32" y="2"/>
                      <a:pt x="28" y="3"/>
                      <a:pt x="25" y="3"/>
                    </a:cubicBezTo>
                    <a:cubicBezTo>
                      <a:pt x="18" y="4"/>
                      <a:pt x="16" y="12"/>
                      <a:pt x="17" y="18"/>
                    </a:cubicBezTo>
                    <a:cubicBezTo>
                      <a:pt x="17" y="20"/>
                      <a:pt x="19" y="19"/>
                      <a:pt x="19" y="18"/>
                    </a:cubicBezTo>
                    <a:cubicBezTo>
                      <a:pt x="20" y="13"/>
                      <a:pt x="18" y="3"/>
                      <a:pt x="10" y="4"/>
                    </a:cubicBezTo>
                    <a:cubicBezTo>
                      <a:pt x="3" y="5"/>
                      <a:pt x="2" y="14"/>
                      <a:pt x="5" y="19"/>
                    </a:cubicBezTo>
                    <a:cubicBezTo>
                      <a:pt x="5" y="20"/>
                      <a:pt x="7" y="20"/>
                      <a:pt x="7" y="19"/>
                    </a:cubicBezTo>
                    <a:cubicBezTo>
                      <a:pt x="6" y="13"/>
                      <a:pt x="5" y="7"/>
                      <a:pt x="2" y="1"/>
                    </a:cubicBezTo>
                    <a:cubicBezTo>
                      <a:pt x="2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3" name="Freeform 1204"/>
              <p:cNvSpPr/>
              <p:nvPr/>
            </p:nvSpPr>
            <p:spPr bwMode="auto">
              <a:xfrm>
                <a:off x="2928" y="3035"/>
                <a:ext cx="67" cy="56"/>
              </a:xfrm>
              <a:custGeom>
                <a:avLst/>
                <a:gdLst>
                  <a:gd name="T0" fmla="*/ 23 w 25"/>
                  <a:gd name="T1" fmla="*/ 2 h 21"/>
                  <a:gd name="T2" fmla="*/ 1 w 25"/>
                  <a:gd name="T3" fmla="*/ 9 h 21"/>
                  <a:gd name="T4" fmla="*/ 23 w 25"/>
                  <a:gd name="T5" fmla="*/ 20 h 21"/>
                  <a:gd name="T6" fmla="*/ 23 w 25"/>
                  <a:gd name="T7" fmla="*/ 18 h 21"/>
                  <a:gd name="T8" fmla="*/ 3 w 25"/>
                  <a:gd name="T9" fmla="*/ 8 h 21"/>
                  <a:gd name="T10" fmla="*/ 23 w 25"/>
                  <a:gd name="T11" fmla="*/ 4 h 21"/>
                  <a:gd name="T12" fmla="*/ 23 w 25"/>
                  <a:gd name="T13" fmla="*/ 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" h="21">
                    <a:moveTo>
                      <a:pt x="23" y="2"/>
                    </a:moveTo>
                    <a:cubicBezTo>
                      <a:pt x="17" y="2"/>
                      <a:pt x="3" y="0"/>
                      <a:pt x="1" y="9"/>
                    </a:cubicBezTo>
                    <a:cubicBezTo>
                      <a:pt x="0" y="21"/>
                      <a:pt x="16" y="20"/>
                      <a:pt x="23" y="20"/>
                    </a:cubicBezTo>
                    <a:cubicBezTo>
                      <a:pt x="25" y="20"/>
                      <a:pt x="25" y="18"/>
                      <a:pt x="23" y="18"/>
                    </a:cubicBezTo>
                    <a:cubicBezTo>
                      <a:pt x="17" y="18"/>
                      <a:pt x="2" y="19"/>
                      <a:pt x="3" y="8"/>
                    </a:cubicBezTo>
                    <a:cubicBezTo>
                      <a:pt x="4" y="2"/>
                      <a:pt x="19" y="4"/>
                      <a:pt x="23" y="4"/>
                    </a:cubicBezTo>
                    <a:cubicBezTo>
                      <a:pt x="25" y="3"/>
                      <a:pt x="25" y="2"/>
                      <a:pt x="23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4" name="Freeform 1205"/>
              <p:cNvSpPr/>
              <p:nvPr/>
            </p:nvSpPr>
            <p:spPr bwMode="auto">
              <a:xfrm>
                <a:off x="2979" y="2976"/>
                <a:ext cx="56" cy="53"/>
              </a:xfrm>
              <a:custGeom>
                <a:avLst/>
                <a:gdLst>
                  <a:gd name="T0" fmla="*/ 4 w 21"/>
                  <a:gd name="T1" fmla="*/ 11 h 20"/>
                  <a:gd name="T2" fmla="*/ 10 w 21"/>
                  <a:gd name="T3" fmla="*/ 2 h 20"/>
                  <a:gd name="T4" fmla="*/ 8 w 21"/>
                  <a:gd name="T5" fmla="*/ 17 h 20"/>
                  <a:gd name="T6" fmla="*/ 8 w 21"/>
                  <a:gd name="T7" fmla="*/ 18 h 20"/>
                  <a:gd name="T8" fmla="*/ 20 w 21"/>
                  <a:gd name="T9" fmla="*/ 19 h 20"/>
                  <a:gd name="T10" fmla="*/ 20 w 21"/>
                  <a:gd name="T11" fmla="*/ 17 h 20"/>
                  <a:gd name="T12" fmla="*/ 9 w 21"/>
                  <a:gd name="T13" fmla="*/ 16 h 20"/>
                  <a:gd name="T14" fmla="*/ 9 w 21"/>
                  <a:gd name="T15" fmla="*/ 18 h 20"/>
                  <a:gd name="T16" fmla="*/ 14 w 21"/>
                  <a:gd name="T17" fmla="*/ 8 h 20"/>
                  <a:gd name="T18" fmla="*/ 14 w 21"/>
                  <a:gd name="T19" fmla="*/ 2 h 20"/>
                  <a:gd name="T20" fmla="*/ 11 w 21"/>
                  <a:gd name="T21" fmla="*/ 0 h 20"/>
                  <a:gd name="T22" fmla="*/ 2 w 21"/>
                  <a:gd name="T23" fmla="*/ 11 h 20"/>
                  <a:gd name="T24" fmla="*/ 4 w 21"/>
                  <a:gd name="T25" fmla="*/ 1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20">
                    <a:moveTo>
                      <a:pt x="4" y="11"/>
                    </a:moveTo>
                    <a:cubicBezTo>
                      <a:pt x="2" y="6"/>
                      <a:pt x="5" y="2"/>
                      <a:pt x="10" y="2"/>
                    </a:cubicBezTo>
                    <a:cubicBezTo>
                      <a:pt x="17" y="3"/>
                      <a:pt x="10" y="14"/>
                      <a:pt x="8" y="17"/>
                    </a:cubicBezTo>
                    <a:cubicBezTo>
                      <a:pt x="7" y="17"/>
                      <a:pt x="8" y="18"/>
                      <a:pt x="8" y="18"/>
                    </a:cubicBezTo>
                    <a:cubicBezTo>
                      <a:pt x="12" y="19"/>
                      <a:pt x="16" y="20"/>
                      <a:pt x="20" y="19"/>
                    </a:cubicBezTo>
                    <a:cubicBezTo>
                      <a:pt x="21" y="19"/>
                      <a:pt x="21" y="17"/>
                      <a:pt x="20" y="17"/>
                    </a:cubicBezTo>
                    <a:cubicBezTo>
                      <a:pt x="16" y="18"/>
                      <a:pt x="12" y="17"/>
                      <a:pt x="9" y="16"/>
                    </a:cubicBezTo>
                    <a:cubicBezTo>
                      <a:pt x="9" y="17"/>
                      <a:pt x="9" y="18"/>
                      <a:pt x="9" y="18"/>
                    </a:cubicBezTo>
                    <a:cubicBezTo>
                      <a:pt x="12" y="15"/>
                      <a:pt x="14" y="12"/>
                      <a:pt x="14" y="8"/>
                    </a:cubicBezTo>
                    <a:cubicBezTo>
                      <a:pt x="15" y="5"/>
                      <a:pt x="14" y="4"/>
                      <a:pt x="14" y="2"/>
                    </a:cubicBezTo>
                    <a:cubicBezTo>
                      <a:pt x="13" y="1"/>
                      <a:pt x="12" y="1"/>
                      <a:pt x="11" y="0"/>
                    </a:cubicBezTo>
                    <a:cubicBezTo>
                      <a:pt x="4" y="0"/>
                      <a:pt x="0" y="5"/>
                      <a:pt x="2" y="11"/>
                    </a:cubicBezTo>
                    <a:cubicBezTo>
                      <a:pt x="3" y="13"/>
                      <a:pt x="5" y="12"/>
                      <a:pt x="4" y="1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5" name="Freeform 1206"/>
              <p:cNvSpPr/>
              <p:nvPr/>
            </p:nvSpPr>
            <p:spPr bwMode="auto">
              <a:xfrm>
                <a:off x="2632" y="2989"/>
                <a:ext cx="16" cy="110"/>
              </a:xfrm>
              <a:custGeom>
                <a:avLst/>
                <a:gdLst>
                  <a:gd name="T0" fmla="*/ 3 w 6"/>
                  <a:gd name="T1" fmla="*/ 2 h 41"/>
                  <a:gd name="T2" fmla="*/ 1 w 6"/>
                  <a:gd name="T3" fmla="*/ 39 h 41"/>
                  <a:gd name="T4" fmla="*/ 2 w 6"/>
                  <a:gd name="T5" fmla="*/ 39 h 41"/>
                  <a:gd name="T6" fmla="*/ 5 w 6"/>
                  <a:gd name="T7" fmla="*/ 1 h 41"/>
                  <a:gd name="T8" fmla="*/ 3 w 6"/>
                  <a:gd name="T9" fmla="*/ 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41">
                    <a:moveTo>
                      <a:pt x="3" y="2"/>
                    </a:moveTo>
                    <a:cubicBezTo>
                      <a:pt x="4" y="14"/>
                      <a:pt x="3" y="27"/>
                      <a:pt x="1" y="39"/>
                    </a:cubicBezTo>
                    <a:cubicBezTo>
                      <a:pt x="0" y="40"/>
                      <a:pt x="2" y="41"/>
                      <a:pt x="2" y="39"/>
                    </a:cubicBezTo>
                    <a:cubicBezTo>
                      <a:pt x="5" y="27"/>
                      <a:pt x="6" y="14"/>
                      <a:pt x="5" y="1"/>
                    </a:cubicBezTo>
                    <a:cubicBezTo>
                      <a:pt x="4" y="0"/>
                      <a:pt x="2" y="1"/>
                      <a:pt x="3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6" name="Freeform 1207"/>
              <p:cNvSpPr/>
              <p:nvPr/>
            </p:nvSpPr>
            <p:spPr bwMode="auto">
              <a:xfrm>
                <a:off x="2637" y="2995"/>
                <a:ext cx="72" cy="8"/>
              </a:xfrm>
              <a:custGeom>
                <a:avLst/>
                <a:gdLst>
                  <a:gd name="T0" fmla="*/ 2 w 27"/>
                  <a:gd name="T1" fmla="*/ 3 h 3"/>
                  <a:gd name="T2" fmla="*/ 25 w 27"/>
                  <a:gd name="T3" fmla="*/ 2 h 3"/>
                  <a:gd name="T4" fmla="*/ 25 w 27"/>
                  <a:gd name="T5" fmla="*/ 0 h 3"/>
                  <a:gd name="T6" fmla="*/ 2 w 27"/>
                  <a:gd name="T7" fmla="*/ 1 h 3"/>
                  <a:gd name="T8" fmla="*/ 2 w 27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3">
                    <a:moveTo>
                      <a:pt x="2" y="3"/>
                    </a:moveTo>
                    <a:cubicBezTo>
                      <a:pt x="9" y="2"/>
                      <a:pt x="17" y="2"/>
                      <a:pt x="25" y="2"/>
                    </a:cubicBezTo>
                    <a:cubicBezTo>
                      <a:pt x="27" y="2"/>
                      <a:pt x="27" y="0"/>
                      <a:pt x="25" y="0"/>
                    </a:cubicBezTo>
                    <a:cubicBezTo>
                      <a:pt x="17" y="0"/>
                      <a:pt x="9" y="0"/>
                      <a:pt x="2" y="1"/>
                    </a:cubicBezTo>
                    <a:cubicBezTo>
                      <a:pt x="0" y="1"/>
                      <a:pt x="0" y="3"/>
                      <a:pt x="2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7" name="Freeform 1208"/>
              <p:cNvSpPr/>
              <p:nvPr/>
            </p:nvSpPr>
            <p:spPr bwMode="auto">
              <a:xfrm>
                <a:off x="2640" y="3045"/>
                <a:ext cx="72" cy="11"/>
              </a:xfrm>
              <a:custGeom>
                <a:avLst/>
                <a:gdLst>
                  <a:gd name="T0" fmla="*/ 2 w 27"/>
                  <a:gd name="T1" fmla="*/ 2 h 4"/>
                  <a:gd name="T2" fmla="*/ 25 w 27"/>
                  <a:gd name="T3" fmla="*/ 4 h 4"/>
                  <a:gd name="T4" fmla="*/ 25 w 27"/>
                  <a:gd name="T5" fmla="*/ 2 h 4"/>
                  <a:gd name="T6" fmla="*/ 2 w 27"/>
                  <a:gd name="T7" fmla="*/ 1 h 4"/>
                  <a:gd name="T8" fmla="*/ 2 w 27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4">
                    <a:moveTo>
                      <a:pt x="2" y="2"/>
                    </a:moveTo>
                    <a:cubicBezTo>
                      <a:pt x="10" y="3"/>
                      <a:pt x="17" y="3"/>
                      <a:pt x="25" y="4"/>
                    </a:cubicBezTo>
                    <a:cubicBezTo>
                      <a:pt x="27" y="4"/>
                      <a:pt x="27" y="2"/>
                      <a:pt x="25" y="2"/>
                    </a:cubicBezTo>
                    <a:cubicBezTo>
                      <a:pt x="17" y="2"/>
                      <a:pt x="10" y="1"/>
                      <a:pt x="2" y="1"/>
                    </a:cubicBezTo>
                    <a:cubicBezTo>
                      <a:pt x="0" y="0"/>
                      <a:pt x="0" y="2"/>
                      <a:pt x="2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8" name="Freeform 1209"/>
              <p:cNvSpPr/>
              <p:nvPr/>
            </p:nvSpPr>
            <p:spPr bwMode="auto">
              <a:xfrm>
                <a:off x="2632" y="3088"/>
                <a:ext cx="85" cy="11"/>
              </a:xfrm>
              <a:custGeom>
                <a:avLst/>
                <a:gdLst>
                  <a:gd name="T0" fmla="*/ 2 w 32"/>
                  <a:gd name="T1" fmla="*/ 3 h 4"/>
                  <a:gd name="T2" fmla="*/ 31 w 32"/>
                  <a:gd name="T3" fmla="*/ 2 h 4"/>
                  <a:gd name="T4" fmla="*/ 30 w 32"/>
                  <a:gd name="T5" fmla="*/ 0 h 4"/>
                  <a:gd name="T6" fmla="*/ 2 w 32"/>
                  <a:gd name="T7" fmla="*/ 1 h 4"/>
                  <a:gd name="T8" fmla="*/ 2 w 32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4">
                    <a:moveTo>
                      <a:pt x="2" y="3"/>
                    </a:moveTo>
                    <a:cubicBezTo>
                      <a:pt x="11" y="4"/>
                      <a:pt x="21" y="4"/>
                      <a:pt x="31" y="2"/>
                    </a:cubicBezTo>
                    <a:cubicBezTo>
                      <a:pt x="32" y="2"/>
                      <a:pt x="32" y="0"/>
                      <a:pt x="30" y="0"/>
                    </a:cubicBezTo>
                    <a:cubicBezTo>
                      <a:pt x="21" y="2"/>
                      <a:pt x="11" y="2"/>
                      <a:pt x="2" y="1"/>
                    </a:cubicBezTo>
                    <a:cubicBezTo>
                      <a:pt x="0" y="1"/>
                      <a:pt x="0" y="3"/>
                      <a:pt x="2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9" name="Freeform 1210"/>
              <p:cNvSpPr/>
              <p:nvPr/>
            </p:nvSpPr>
            <p:spPr bwMode="auto">
              <a:xfrm>
                <a:off x="2760" y="3051"/>
                <a:ext cx="43" cy="10"/>
              </a:xfrm>
              <a:custGeom>
                <a:avLst/>
                <a:gdLst>
                  <a:gd name="T0" fmla="*/ 1 w 16"/>
                  <a:gd name="T1" fmla="*/ 4 h 4"/>
                  <a:gd name="T2" fmla="*/ 15 w 16"/>
                  <a:gd name="T3" fmla="*/ 3 h 4"/>
                  <a:gd name="T4" fmla="*/ 14 w 16"/>
                  <a:gd name="T5" fmla="*/ 1 h 4"/>
                  <a:gd name="T6" fmla="*/ 1 w 16"/>
                  <a:gd name="T7" fmla="*/ 2 h 4"/>
                  <a:gd name="T8" fmla="*/ 1 w 16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">
                    <a:moveTo>
                      <a:pt x="1" y="4"/>
                    </a:moveTo>
                    <a:cubicBezTo>
                      <a:pt x="6" y="4"/>
                      <a:pt x="10" y="4"/>
                      <a:pt x="15" y="3"/>
                    </a:cubicBezTo>
                    <a:cubicBezTo>
                      <a:pt x="16" y="2"/>
                      <a:pt x="16" y="0"/>
                      <a:pt x="14" y="1"/>
                    </a:cubicBezTo>
                    <a:cubicBezTo>
                      <a:pt x="10" y="2"/>
                      <a:pt x="6" y="2"/>
                      <a:pt x="1" y="2"/>
                    </a:cubicBezTo>
                    <a:cubicBezTo>
                      <a:pt x="0" y="2"/>
                      <a:pt x="0" y="4"/>
                      <a:pt x="1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0" name="Freeform 1211"/>
              <p:cNvSpPr/>
              <p:nvPr/>
            </p:nvSpPr>
            <p:spPr bwMode="auto">
              <a:xfrm>
                <a:off x="2755" y="3040"/>
                <a:ext cx="40" cy="8"/>
              </a:xfrm>
              <a:custGeom>
                <a:avLst/>
                <a:gdLst>
                  <a:gd name="T0" fmla="*/ 1 w 15"/>
                  <a:gd name="T1" fmla="*/ 2 h 3"/>
                  <a:gd name="T2" fmla="*/ 14 w 15"/>
                  <a:gd name="T3" fmla="*/ 3 h 3"/>
                  <a:gd name="T4" fmla="*/ 14 w 15"/>
                  <a:gd name="T5" fmla="*/ 1 h 3"/>
                  <a:gd name="T6" fmla="*/ 1 w 15"/>
                  <a:gd name="T7" fmla="*/ 0 h 3"/>
                  <a:gd name="T8" fmla="*/ 1 w 15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3">
                    <a:moveTo>
                      <a:pt x="1" y="2"/>
                    </a:moveTo>
                    <a:cubicBezTo>
                      <a:pt x="5" y="3"/>
                      <a:pt x="9" y="3"/>
                      <a:pt x="14" y="3"/>
                    </a:cubicBezTo>
                    <a:cubicBezTo>
                      <a:pt x="15" y="3"/>
                      <a:pt x="15" y="1"/>
                      <a:pt x="14" y="1"/>
                    </a:cubicBezTo>
                    <a:cubicBezTo>
                      <a:pt x="9" y="1"/>
                      <a:pt x="5" y="1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1" name="Freeform 1212"/>
              <p:cNvSpPr/>
              <p:nvPr/>
            </p:nvSpPr>
            <p:spPr bwMode="auto">
              <a:xfrm>
                <a:off x="2840" y="3032"/>
                <a:ext cx="91" cy="53"/>
              </a:xfrm>
              <a:custGeom>
                <a:avLst/>
                <a:gdLst>
                  <a:gd name="T0" fmla="*/ 0 w 34"/>
                  <a:gd name="T1" fmla="*/ 2 h 20"/>
                  <a:gd name="T2" fmla="*/ 4 w 34"/>
                  <a:gd name="T3" fmla="*/ 19 h 20"/>
                  <a:gd name="T4" fmla="*/ 6 w 34"/>
                  <a:gd name="T5" fmla="*/ 19 h 20"/>
                  <a:gd name="T6" fmla="*/ 10 w 34"/>
                  <a:gd name="T7" fmla="*/ 6 h 20"/>
                  <a:gd name="T8" fmla="*/ 17 w 34"/>
                  <a:gd name="T9" fmla="*/ 18 h 20"/>
                  <a:gd name="T10" fmla="*/ 19 w 34"/>
                  <a:gd name="T11" fmla="*/ 18 h 20"/>
                  <a:gd name="T12" fmla="*/ 27 w 34"/>
                  <a:gd name="T13" fmla="*/ 5 h 20"/>
                  <a:gd name="T14" fmla="*/ 31 w 34"/>
                  <a:gd name="T15" fmla="*/ 17 h 20"/>
                  <a:gd name="T16" fmla="*/ 33 w 34"/>
                  <a:gd name="T17" fmla="*/ 17 h 20"/>
                  <a:gd name="T18" fmla="*/ 33 w 34"/>
                  <a:gd name="T19" fmla="*/ 5 h 20"/>
                  <a:gd name="T20" fmla="*/ 25 w 34"/>
                  <a:gd name="T21" fmla="*/ 3 h 20"/>
                  <a:gd name="T22" fmla="*/ 17 w 34"/>
                  <a:gd name="T23" fmla="*/ 18 h 20"/>
                  <a:gd name="T24" fmla="*/ 19 w 34"/>
                  <a:gd name="T25" fmla="*/ 18 h 20"/>
                  <a:gd name="T26" fmla="*/ 10 w 34"/>
                  <a:gd name="T27" fmla="*/ 4 h 20"/>
                  <a:gd name="T28" fmla="*/ 5 w 34"/>
                  <a:gd name="T29" fmla="*/ 19 h 20"/>
                  <a:gd name="T30" fmla="*/ 6 w 34"/>
                  <a:gd name="T31" fmla="*/ 19 h 20"/>
                  <a:gd name="T32" fmla="*/ 2 w 34"/>
                  <a:gd name="T33" fmla="*/ 1 h 20"/>
                  <a:gd name="T34" fmla="*/ 0 w 34"/>
                  <a:gd name="T35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4" h="20">
                    <a:moveTo>
                      <a:pt x="0" y="2"/>
                    </a:moveTo>
                    <a:cubicBezTo>
                      <a:pt x="3" y="7"/>
                      <a:pt x="4" y="13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5" y="14"/>
                      <a:pt x="4" y="7"/>
                      <a:pt x="10" y="6"/>
                    </a:cubicBezTo>
                    <a:cubicBezTo>
                      <a:pt x="17" y="4"/>
                      <a:pt x="17" y="14"/>
                      <a:pt x="17" y="18"/>
                    </a:cubicBezTo>
                    <a:cubicBezTo>
                      <a:pt x="18" y="18"/>
                      <a:pt x="18" y="18"/>
                      <a:pt x="19" y="18"/>
                    </a:cubicBezTo>
                    <a:cubicBezTo>
                      <a:pt x="18" y="12"/>
                      <a:pt x="20" y="6"/>
                      <a:pt x="27" y="5"/>
                    </a:cubicBezTo>
                    <a:cubicBezTo>
                      <a:pt x="33" y="4"/>
                      <a:pt x="32" y="12"/>
                      <a:pt x="31" y="17"/>
                    </a:cubicBezTo>
                    <a:cubicBezTo>
                      <a:pt x="31" y="18"/>
                      <a:pt x="33" y="18"/>
                      <a:pt x="33" y="17"/>
                    </a:cubicBezTo>
                    <a:cubicBezTo>
                      <a:pt x="34" y="13"/>
                      <a:pt x="34" y="9"/>
                      <a:pt x="33" y="5"/>
                    </a:cubicBezTo>
                    <a:cubicBezTo>
                      <a:pt x="32" y="2"/>
                      <a:pt x="28" y="3"/>
                      <a:pt x="25" y="3"/>
                    </a:cubicBezTo>
                    <a:cubicBezTo>
                      <a:pt x="18" y="4"/>
                      <a:pt x="16" y="12"/>
                      <a:pt x="17" y="18"/>
                    </a:cubicBezTo>
                    <a:cubicBezTo>
                      <a:pt x="17" y="19"/>
                      <a:pt x="19" y="19"/>
                      <a:pt x="19" y="18"/>
                    </a:cubicBezTo>
                    <a:cubicBezTo>
                      <a:pt x="20" y="12"/>
                      <a:pt x="18" y="3"/>
                      <a:pt x="10" y="4"/>
                    </a:cubicBezTo>
                    <a:cubicBezTo>
                      <a:pt x="3" y="5"/>
                      <a:pt x="2" y="13"/>
                      <a:pt x="5" y="19"/>
                    </a:cubicBezTo>
                    <a:cubicBezTo>
                      <a:pt x="5" y="20"/>
                      <a:pt x="6" y="20"/>
                      <a:pt x="6" y="19"/>
                    </a:cubicBezTo>
                    <a:cubicBezTo>
                      <a:pt x="6" y="13"/>
                      <a:pt x="5" y="7"/>
                      <a:pt x="2" y="1"/>
                    </a:cubicBezTo>
                    <a:cubicBezTo>
                      <a:pt x="2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2" name="Freeform 1213"/>
              <p:cNvSpPr/>
              <p:nvPr/>
            </p:nvSpPr>
            <p:spPr bwMode="auto">
              <a:xfrm>
                <a:off x="2931" y="3032"/>
                <a:ext cx="69" cy="56"/>
              </a:xfrm>
              <a:custGeom>
                <a:avLst/>
                <a:gdLst>
                  <a:gd name="T0" fmla="*/ 24 w 26"/>
                  <a:gd name="T1" fmla="*/ 2 h 21"/>
                  <a:gd name="T2" fmla="*/ 2 w 26"/>
                  <a:gd name="T3" fmla="*/ 9 h 21"/>
                  <a:gd name="T4" fmla="*/ 24 w 26"/>
                  <a:gd name="T5" fmla="*/ 21 h 21"/>
                  <a:gd name="T6" fmla="*/ 24 w 26"/>
                  <a:gd name="T7" fmla="*/ 19 h 21"/>
                  <a:gd name="T8" fmla="*/ 4 w 26"/>
                  <a:gd name="T9" fmla="*/ 9 h 21"/>
                  <a:gd name="T10" fmla="*/ 24 w 26"/>
                  <a:gd name="T11" fmla="*/ 4 h 21"/>
                  <a:gd name="T12" fmla="*/ 24 w 26"/>
                  <a:gd name="T13" fmla="*/ 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21">
                    <a:moveTo>
                      <a:pt x="24" y="2"/>
                    </a:moveTo>
                    <a:cubicBezTo>
                      <a:pt x="18" y="3"/>
                      <a:pt x="4" y="0"/>
                      <a:pt x="2" y="9"/>
                    </a:cubicBezTo>
                    <a:cubicBezTo>
                      <a:pt x="0" y="21"/>
                      <a:pt x="17" y="21"/>
                      <a:pt x="24" y="21"/>
                    </a:cubicBezTo>
                    <a:cubicBezTo>
                      <a:pt x="26" y="21"/>
                      <a:pt x="26" y="19"/>
                      <a:pt x="24" y="19"/>
                    </a:cubicBezTo>
                    <a:cubicBezTo>
                      <a:pt x="18" y="19"/>
                      <a:pt x="3" y="20"/>
                      <a:pt x="4" y="9"/>
                    </a:cubicBezTo>
                    <a:cubicBezTo>
                      <a:pt x="5" y="3"/>
                      <a:pt x="20" y="5"/>
                      <a:pt x="24" y="4"/>
                    </a:cubicBezTo>
                    <a:cubicBezTo>
                      <a:pt x="26" y="4"/>
                      <a:pt x="26" y="2"/>
                      <a:pt x="24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3" name="Freeform 1214"/>
              <p:cNvSpPr/>
              <p:nvPr/>
            </p:nvSpPr>
            <p:spPr bwMode="auto">
              <a:xfrm>
                <a:off x="2984" y="2973"/>
                <a:ext cx="56" cy="56"/>
              </a:xfrm>
              <a:custGeom>
                <a:avLst/>
                <a:gdLst>
                  <a:gd name="T0" fmla="*/ 4 w 21"/>
                  <a:gd name="T1" fmla="*/ 12 h 21"/>
                  <a:gd name="T2" fmla="*/ 10 w 21"/>
                  <a:gd name="T3" fmla="*/ 3 h 21"/>
                  <a:gd name="T4" fmla="*/ 8 w 21"/>
                  <a:gd name="T5" fmla="*/ 17 h 21"/>
                  <a:gd name="T6" fmla="*/ 8 w 21"/>
                  <a:gd name="T7" fmla="*/ 19 h 21"/>
                  <a:gd name="T8" fmla="*/ 20 w 21"/>
                  <a:gd name="T9" fmla="*/ 20 h 21"/>
                  <a:gd name="T10" fmla="*/ 20 w 21"/>
                  <a:gd name="T11" fmla="*/ 18 h 21"/>
                  <a:gd name="T12" fmla="*/ 9 w 21"/>
                  <a:gd name="T13" fmla="*/ 17 h 21"/>
                  <a:gd name="T14" fmla="*/ 9 w 21"/>
                  <a:gd name="T15" fmla="*/ 19 h 21"/>
                  <a:gd name="T16" fmla="*/ 14 w 21"/>
                  <a:gd name="T17" fmla="*/ 8 h 21"/>
                  <a:gd name="T18" fmla="*/ 14 w 21"/>
                  <a:gd name="T19" fmla="*/ 2 h 21"/>
                  <a:gd name="T20" fmla="*/ 11 w 21"/>
                  <a:gd name="T21" fmla="*/ 1 h 21"/>
                  <a:gd name="T22" fmla="*/ 2 w 21"/>
                  <a:gd name="T23" fmla="*/ 12 h 21"/>
                  <a:gd name="T24" fmla="*/ 4 w 21"/>
                  <a:gd name="T25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21">
                    <a:moveTo>
                      <a:pt x="4" y="12"/>
                    </a:moveTo>
                    <a:cubicBezTo>
                      <a:pt x="2" y="7"/>
                      <a:pt x="4" y="3"/>
                      <a:pt x="10" y="3"/>
                    </a:cubicBezTo>
                    <a:cubicBezTo>
                      <a:pt x="17" y="3"/>
                      <a:pt x="10" y="15"/>
                      <a:pt x="8" y="17"/>
                    </a:cubicBezTo>
                    <a:cubicBezTo>
                      <a:pt x="7" y="18"/>
                      <a:pt x="8" y="19"/>
                      <a:pt x="8" y="19"/>
                    </a:cubicBezTo>
                    <a:cubicBezTo>
                      <a:pt x="12" y="20"/>
                      <a:pt x="16" y="21"/>
                      <a:pt x="20" y="20"/>
                    </a:cubicBezTo>
                    <a:cubicBezTo>
                      <a:pt x="21" y="20"/>
                      <a:pt x="21" y="18"/>
                      <a:pt x="20" y="18"/>
                    </a:cubicBezTo>
                    <a:cubicBezTo>
                      <a:pt x="16" y="19"/>
                      <a:pt x="12" y="18"/>
                      <a:pt x="9" y="17"/>
                    </a:cubicBezTo>
                    <a:cubicBezTo>
                      <a:pt x="9" y="18"/>
                      <a:pt x="9" y="18"/>
                      <a:pt x="9" y="19"/>
                    </a:cubicBezTo>
                    <a:cubicBezTo>
                      <a:pt x="12" y="16"/>
                      <a:pt x="14" y="12"/>
                      <a:pt x="14" y="8"/>
                    </a:cubicBezTo>
                    <a:cubicBezTo>
                      <a:pt x="15" y="6"/>
                      <a:pt x="14" y="4"/>
                      <a:pt x="14" y="2"/>
                    </a:cubicBezTo>
                    <a:cubicBezTo>
                      <a:pt x="13" y="1"/>
                      <a:pt x="12" y="1"/>
                      <a:pt x="11" y="1"/>
                    </a:cubicBezTo>
                    <a:cubicBezTo>
                      <a:pt x="4" y="0"/>
                      <a:pt x="0" y="5"/>
                      <a:pt x="2" y="12"/>
                    </a:cubicBezTo>
                    <a:cubicBezTo>
                      <a:pt x="3" y="13"/>
                      <a:pt x="5" y="13"/>
                      <a:pt x="4" y="1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4" name="Freeform 1215"/>
              <p:cNvSpPr/>
              <p:nvPr/>
            </p:nvSpPr>
            <p:spPr bwMode="auto">
              <a:xfrm>
                <a:off x="-139" y="2647"/>
                <a:ext cx="16" cy="107"/>
              </a:xfrm>
              <a:custGeom>
                <a:avLst/>
                <a:gdLst>
                  <a:gd name="T0" fmla="*/ 2 w 6"/>
                  <a:gd name="T1" fmla="*/ 2 h 40"/>
                  <a:gd name="T2" fmla="*/ 0 w 6"/>
                  <a:gd name="T3" fmla="*/ 38 h 40"/>
                  <a:gd name="T4" fmla="*/ 2 w 6"/>
                  <a:gd name="T5" fmla="*/ 39 h 40"/>
                  <a:gd name="T6" fmla="*/ 4 w 6"/>
                  <a:gd name="T7" fmla="*/ 1 h 40"/>
                  <a:gd name="T8" fmla="*/ 2 w 6"/>
                  <a:gd name="T9" fmla="*/ 2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40">
                    <a:moveTo>
                      <a:pt x="2" y="2"/>
                    </a:moveTo>
                    <a:cubicBezTo>
                      <a:pt x="4" y="14"/>
                      <a:pt x="3" y="26"/>
                      <a:pt x="0" y="38"/>
                    </a:cubicBezTo>
                    <a:cubicBezTo>
                      <a:pt x="0" y="40"/>
                      <a:pt x="2" y="40"/>
                      <a:pt x="2" y="39"/>
                    </a:cubicBezTo>
                    <a:cubicBezTo>
                      <a:pt x="5" y="26"/>
                      <a:pt x="6" y="14"/>
                      <a:pt x="4" y="1"/>
                    </a:cubicBezTo>
                    <a:cubicBezTo>
                      <a:pt x="4" y="0"/>
                      <a:pt x="2" y="0"/>
                      <a:pt x="2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5" name="Freeform 1216"/>
              <p:cNvSpPr/>
              <p:nvPr/>
            </p:nvSpPr>
            <p:spPr bwMode="auto">
              <a:xfrm>
                <a:off x="-133" y="2649"/>
                <a:ext cx="69" cy="8"/>
              </a:xfrm>
              <a:custGeom>
                <a:avLst/>
                <a:gdLst>
                  <a:gd name="T0" fmla="*/ 1 w 26"/>
                  <a:gd name="T1" fmla="*/ 3 h 3"/>
                  <a:gd name="T2" fmla="*/ 25 w 26"/>
                  <a:gd name="T3" fmla="*/ 2 h 3"/>
                  <a:gd name="T4" fmla="*/ 25 w 26"/>
                  <a:gd name="T5" fmla="*/ 0 h 3"/>
                  <a:gd name="T6" fmla="*/ 1 w 26"/>
                  <a:gd name="T7" fmla="*/ 1 h 3"/>
                  <a:gd name="T8" fmla="*/ 1 w 26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3">
                    <a:moveTo>
                      <a:pt x="1" y="3"/>
                    </a:moveTo>
                    <a:cubicBezTo>
                      <a:pt x="9" y="2"/>
                      <a:pt x="17" y="2"/>
                      <a:pt x="25" y="2"/>
                    </a:cubicBezTo>
                    <a:cubicBezTo>
                      <a:pt x="26" y="2"/>
                      <a:pt x="26" y="0"/>
                      <a:pt x="25" y="0"/>
                    </a:cubicBezTo>
                    <a:cubicBezTo>
                      <a:pt x="17" y="0"/>
                      <a:pt x="9" y="0"/>
                      <a:pt x="1" y="1"/>
                    </a:cubicBezTo>
                    <a:cubicBezTo>
                      <a:pt x="0" y="2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6" name="Freeform 1217"/>
              <p:cNvSpPr/>
              <p:nvPr/>
            </p:nvSpPr>
            <p:spPr bwMode="auto">
              <a:xfrm>
                <a:off x="-131" y="2703"/>
                <a:ext cx="70" cy="8"/>
              </a:xfrm>
              <a:custGeom>
                <a:avLst/>
                <a:gdLst>
                  <a:gd name="T0" fmla="*/ 1 w 26"/>
                  <a:gd name="T1" fmla="*/ 2 h 3"/>
                  <a:gd name="T2" fmla="*/ 25 w 26"/>
                  <a:gd name="T3" fmla="*/ 3 h 3"/>
                  <a:gd name="T4" fmla="*/ 25 w 26"/>
                  <a:gd name="T5" fmla="*/ 1 h 3"/>
                  <a:gd name="T6" fmla="*/ 1 w 26"/>
                  <a:gd name="T7" fmla="*/ 0 h 3"/>
                  <a:gd name="T8" fmla="*/ 1 w 26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3">
                    <a:moveTo>
                      <a:pt x="1" y="2"/>
                    </a:moveTo>
                    <a:cubicBezTo>
                      <a:pt x="9" y="3"/>
                      <a:pt x="17" y="3"/>
                      <a:pt x="25" y="3"/>
                    </a:cubicBezTo>
                    <a:cubicBezTo>
                      <a:pt x="26" y="3"/>
                      <a:pt x="26" y="1"/>
                      <a:pt x="25" y="1"/>
                    </a:cubicBezTo>
                    <a:cubicBezTo>
                      <a:pt x="17" y="1"/>
                      <a:pt x="9" y="1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7" name="Freeform 1218"/>
              <p:cNvSpPr/>
              <p:nvPr/>
            </p:nvSpPr>
            <p:spPr bwMode="auto">
              <a:xfrm>
                <a:off x="-139" y="2743"/>
                <a:ext cx="86" cy="13"/>
              </a:xfrm>
              <a:custGeom>
                <a:avLst/>
                <a:gdLst>
                  <a:gd name="T0" fmla="*/ 1 w 32"/>
                  <a:gd name="T1" fmla="*/ 4 h 5"/>
                  <a:gd name="T2" fmla="*/ 30 w 32"/>
                  <a:gd name="T3" fmla="*/ 3 h 5"/>
                  <a:gd name="T4" fmla="*/ 30 w 32"/>
                  <a:gd name="T5" fmla="*/ 1 h 5"/>
                  <a:gd name="T6" fmla="*/ 1 w 32"/>
                  <a:gd name="T7" fmla="*/ 2 h 5"/>
                  <a:gd name="T8" fmla="*/ 1 w 32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5">
                    <a:moveTo>
                      <a:pt x="1" y="4"/>
                    </a:moveTo>
                    <a:cubicBezTo>
                      <a:pt x="11" y="5"/>
                      <a:pt x="21" y="5"/>
                      <a:pt x="30" y="3"/>
                    </a:cubicBezTo>
                    <a:cubicBezTo>
                      <a:pt x="32" y="2"/>
                      <a:pt x="31" y="0"/>
                      <a:pt x="30" y="1"/>
                    </a:cubicBezTo>
                    <a:cubicBezTo>
                      <a:pt x="20" y="3"/>
                      <a:pt x="11" y="3"/>
                      <a:pt x="1" y="2"/>
                    </a:cubicBezTo>
                    <a:cubicBezTo>
                      <a:pt x="0" y="2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8" name="Freeform 1219"/>
              <p:cNvSpPr/>
              <p:nvPr/>
            </p:nvSpPr>
            <p:spPr bwMode="auto">
              <a:xfrm>
                <a:off x="-13" y="2708"/>
                <a:ext cx="45" cy="8"/>
              </a:xfrm>
              <a:custGeom>
                <a:avLst/>
                <a:gdLst>
                  <a:gd name="T0" fmla="*/ 2 w 17"/>
                  <a:gd name="T1" fmla="*/ 3 h 3"/>
                  <a:gd name="T2" fmla="*/ 15 w 17"/>
                  <a:gd name="T3" fmla="*/ 2 h 3"/>
                  <a:gd name="T4" fmla="*/ 15 w 17"/>
                  <a:gd name="T5" fmla="*/ 0 h 3"/>
                  <a:gd name="T6" fmla="*/ 2 w 17"/>
                  <a:gd name="T7" fmla="*/ 1 h 3"/>
                  <a:gd name="T8" fmla="*/ 2 w 17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">
                    <a:moveTo>
                      <a:pt x="2" y="3"/>
                    </a:moveTo>
                    <a:cubicBezTo>
                      <a:pt x="6" y="3"/>
                      <a:pt x="11" y="3"/>
                      <a:pt x="15" y="2"/>
                    </a:cubicBezTo>
                    <a:cubicBezTo>
                      <a:pt x="17" y="2"/>
                      <a:pt x="16" y="0"/>
                      <a:pt x="15" y="0"/>
                    </a:cubicBezTo>
                    <a:cubicBezTo>
                      <a:pt x="11" y="1"/>
                      <a:pt x="6" y="1"/>
                      <a:pt x="2" y="1"/>
                    </a:cubicBezTo>
                    <a:cubicBezTo>
                      <a:pt x="0" y="1"/>
                      <a:pt x="0" y="3"/>
                      <a:pt x="2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9" name="Freeform 1220"/>
              <p:cNvSpPr/>
              <p:nvPr/>
            </p:nvSpPr>
            <p:spPr bwMode="auto">
              <a:xfrm>
                <a:off x="-19" y="2698"/>
                <a:ext cx="40" cy="8"/>
              </a:xfrm>
              <a:custGeom>
                <a:avLst/>
                <a:gdLst>
                  <a:gd name="T0" fmla="*/ 1 w 15"/>
                  <a:gd name="T1" fmla="*/ 2 h 3"/>
                  <a:gd name="T2" fmla="*/ 14 w 15"/>
                  <a:gd name="T3" fmla="*/ 3 h 3"/>
                  <a:gd name="T4" fmla="*/ 14 w 15"/>
                  <a:gd name="T5" fmla="*/ 1 h 3"/>
                  <a:gd name="T6" fmla="*/ 2 w 15"/>
                  <a:gd name="T7" fmla="*/ 0 h 3"/>
                  <a:gd name="T8" fmla="*/ 1 w 15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3">
                    <a:moveTo>
                      <a:pt x="1" y="2"/>
                    </a:moveTo>
                    <a:cubicBezTo>
                      <a:pt x="6" y="3"/>
                      <a:pt x="10" y="3"/>
                      <a:pt x="14" y="3"/>
                    </a:cubicBezTo>
                    <a:cubicBezTo>
                      <a:pt x="15" y="3"/>
                      <a:pt x="15" y="1"/>
                      <a:pt x="14" y="1"/>
                    </a:cubicBezTo>
                    <a:cubicBezTo>
                      <a:pt x="10" y="1"/>
                      <a:pt x="6" y="1"/>
                      <a:pt x="2" y="0"/>
                    </a:cubicBezTo>
                    <a:cubicBezTo>
                      <a:pt x="1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0" name="Freeform 1221"/>
              <p:cNvSpPr/>
              <p:nvPr/>
            </p:nvSpPr>
            <p:spPr bwMode="auto">
              <a:xfrm>
                <a:off x="67" y="2687"/>
                <a:ext cx="93" cy="56"/>
              </a:xfrm>
              <a:custGeom>
                <a:avLst/>
                <a:gdLst>
                  <a:gd name="T0" fmla="*/ 1 w 35"/>
                  <a:gd name="T1" fmla="*/ 2 h 21"/>
                  <a:gd name="T2" fmla="*/ 5 w 35"/>
                  <a:gd name="T3" fmla="*/ 19 h 21"/>
                  <a:gd name="T4" fmla="*/ 7 w 35"/>
                  <a:gd name="T5" fmla="*/ 19 h 21"/>
                  <a:gd name="T6" fmla="*/ 11 w 35"/>
                  <a:gd name="T7" fmla="*/ 6 h 21"/>
                  <a:gd name="T8" fmla="*/ 17 w 35"/>
                  <a:gd name="T9" fmla="*/ 18 h 21"/>
                  <a:gd name="T10" fmla="*/ 19 w 35"/>
                  <a:gd name="T11" fmla="*/ 18 h 21"/>
                  <a:gd name="T12" fmla="*/ 27 w 35"/>
                  <a:gd name="T13" fmla="*/ 5 h 21"/>
                  <a:gd name="T14" fmla="*/ 32 w 35"/>
                  <a:gd name="T15" fmla="*/ 17 h 21"/>
                  <a:gd name="T16" fmla="*/ 34 w 35"/>
                  <a:gd name="T17" fmla="*/ 18 h 21"/>
                  <a:gd name="T18" fmla="*/ 33 w 35"/>
                  <a:gd name="T19" fmla="*/ 6 h 21"/>
                  <a:gd name="T20" fmla="*/ 26 w 35"/>
                  <a:gd name="T21" fmla="*/ 3 h 21"/>
                  <a:gd name="T22" fmla="*/ 17 w 35"/>
                  <a:gd name="T23" fmla="*/ 19 h 21"/>
                  <a:gd name="T24" fmla="*/ 19 w 35"/>
                  <a:gd name="T25" fmla="*/ 18 h 21"/>
                  <a:gd name="T26" fmla="*/ 11 w 35"/>
                  <a:gd name="T27" fmla="*/ 4 h 21"/>
                  <a:gd name="T28" fmla="*/ 5 w 35"/>
                  <a:gd name="T29" fmla="*/ 20 h 21"/>
                  <a:gd name="T30" fmla="*/ 7 w 35"/>
                  <a:gd name="T31" fmla="*/ 19 h 21"/>
                  <a:gd name="T32" fmla="*/ 3 w 35"/>
                  <a:gd name="T33" fmla="*/ 1 h 21"/>
                  <a:gd name="T34" fmla="*/ 1 w 35"/>
                  <a:gd name="T35" fmla="*/ 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5" h="21">
                    <a:moveTo>
                      <a:pt x="1" y="2"/>
                    </a:moveTo>
                    <a:cubicBezTo>
                      <a:pt x="4" y="8"/>
                      <a:pt x="5" y="13"/>
                      <a:pt x="5" y="19"/>
                    </a:cubicBezTo>
                    <a:cubicBezTo>
                      <a:pt x="6" y="19"/>
                      <a:pt x="6" y="19"/>
                      <a:pt x="7" y="19"/>
                    </a:cubicBezTo>
                    <a:cubicBezTo>
                      <a:pt x="5" y="15"/>
                      <a:pt x="4" y="8"/>
                      <a:pt x="11" y="6"/>
                    </a:cubicBezTo>
                    <a:cubicBezTo>
                      <a:pt x="17" y="5"/>
                      <a:pt x="18" y="14"/>
                      <a:pt x="17" y="18"/>
                    </a:cubicBezTo>
                    <a:cubicBezTo>
                      <a:pt x="18" y="18"/>
                      <a:pt x="19" y="18"/>
                      <a:pt x="19" y="18"/>
                    </a:cubicBezTo>
                    <a:cubicBezTo>
                      <a:pt x="18" y="12"/>
                      <a:pt x="20" y="6"/>
                      <a:pt x="27" y="5"/>
                    </a:cubicBezTo>
                    <a:cubicBezTo>
                      <a:pt x="33" y="4"/>
                      <a:pt x="33" y="13"/>
                      <a:pt x="32" y="17"/>
                    </a:cubicBezTo>
                    <a:cubicBezTo>
                      <a:pt x="32" y="18"/>
                      <a:pt x="34" y="19"/>
                      <a:pt x="34" y="18"/>
                    </a:cubicBezTo>
                    <a:cubicBezTo>
                      <a:pt x="35" y="14"/>
                      <a:pt x="34" y="10"/>
                      <a:pt x="33" y="6"/>
                    </a:cubicBezTo>
                    <a:cubicBezTo>
                      <a:pt x="32" y="3"/>
                      <a:pt x="28" y="3"/>
                      <a:pt x="26" y="3"/>
                    </a:cubicBezTo>
                    <a:cubicBezTo>
                      <a:pt x="18" y="4"/>
                      <a:pt x="16" y="13"/>
                      <a:pt x="17" y="19"/>
                    </a:cubicBezTo>
                    <a:cubicBezTo>
                      <a:pt x="18" y="20"/>
                      <a:pt x="19" y="19"/>
                      <a:pt x="19" y="18"/>
                    </a:cubicBezTo>
                    <a:cubicBezTo>
                      <a:pt x="20" y="13"/>
                      <a:pt x="19" y="3"/>
                      <a:pt x="11" y="4"/>
                    </a:cubicBezTo>
                    <a:cubicBezTo>
                      <a:pt x="3" y="5"/>
                      <a:pt x="3" y="14"/>
                      <a:pt x="5" y="20"/>
                    </a:cubicBezTo>
                    <a:cubicBezTo>
                      <a:pt x="5" y="21"/>
                      <a:pt x="7" y="21"/>
                      <a:pt x="7" y="19"/>
                    </a:cubicBezTo>
                    <a:cubicBezTo>
                      <a:pt x="7" y="13"/>
                      <a:pt x="6" y="7"/>
                      <a:pt x="3" y="1"/>
                    </a:cubicBezTo>
                    <a:cubicBezTo>
                      <a:pt x="2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1" name="Freeform 1222"/>
              <p:cNvSpPr/>
              <p:nvPr/>
            </p:nvSpPr>
            <p:spPr bwMode="auto">
              <a:xfrm>
                <a:off x="160" y="2690"/>
                <a:ext cx="67" cy="56"/>
              </a:xfrm>
              <a:custGeom>
                <a:avLst/>
                <a:gdLst>
                  <a:gd name="T0" fmla="*/ 24 w 25"/>
                  <a:gd name="T1" fmla="*/ 2 h 21"/>
                  <a:gd name="T2" fmla="*/ 2 w 25"/>
                  <a:gd name="T3" fmla="*/ 9 h 21"/>
                  <a:gd name="T4" fmla="*/ 24 w 25"/>
                  <a:gd name="T5" fmla="*/ 20 h 21"/>
                  <a:gd name="T6" fmla="*/ 24 w 25"/>
                  <a:gd name="T7" fmla="*/ 19 h 21"/>
                  <a:gd name="T8" fmla="*/ 4 w 25"/>
                  <a:gd name="T9" fmla="*/ 9 h 21"/>
                  <a:gd name="T10" fmla="*/ 24 w 25"/>
                  <a:gd name="T11" fmla="*/ 4 h 21"/>
                  <a:gd name="T12" fmla="*/ 24 w 25"/>
                  <a:gd name="T13" fmla="*/ 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" h="21">
                    <a:moveTo>
                      <a:pt x="24" y="2"/>
                    </a:moveTo>
                    <a:cubicBezTo>
                      <a:pt x="18" y="3"/>
                      <a:pt x="3" y="0"/>
                      <a:pt x="2" y="9"/>
                    </a:cubicBezTo>
                    <a:cubicBezTo>
                      <a:pt x="0" y="21"/>
                      <a:pt x="16" y="21"/>
                      <a:pt x="24" y="20"/>
                    </a:cubicBezTo>
                    <a:cubicBezTo>
                      <a:pt x="25" y="20"/>
                      <a:pt x="25" y="19"/>
                      <a:pt x="24" y="19"/>
                    </a:cubicBezTo>
                    <a:cubicBezTo>
                      <a:pt x="17" y="19"/>
                      <a:pt x="2" y="19"/>
                      <a:pt x="4" y="9"/>
                    </a:cubicBezTo>
                    <a:cubicBezTo>
                      <a:pt x="5" y="2"/>
                      <a:pt x="19" y="4"/>
                      <a:pt x="24" y="4"/>
                    </a:cubicBezTo>
                    <a:cubicBezTo>
                      <a:pt x="25" y="4"/>
                      <a:pt x="25" y="2"/>
                      <a:pt x="24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2" name="Freeform 1223"/>
              <p:cNvSpPr/>
              <p:nvPr/>
            </p:nvSpPr>
            <p:spPr bwMode="auto">
              <a:xfrm>
                <a:off x="211" y="2631"/>
                <a:ext cx="58" cy="56"/>
              </a:xfrm>
              <a:custGeom>
                <a:avLst/>
                <a:gdLst>
                  <a:gd name="T0" fmla="*/ 5 w 22"/>
                  <a:gd name="T1" fmla="*/ 11 h 21"/>
                  <a:gd name="T2" fmla="*/ 11 w 22"/>
                  <a:gd name="T3" fmla="*/ 3 h 21"/>
                  <a:gd name="T4" fmla="*/ 8 w 22"/>
                  <a:gd name="T5" fmla="*/ 17 h 21"/>
                  <a:gd name="T6" fmla="*/ 9 w 22"/>
                  <a:gd name="T7" fmla="*/ 19 h 21"/>
                  <a:gd name="T8" fmla="*/ 21 w 22"/>
                  <a:gd name="T9" fmla="*/ 20 h 21"/>
                  <a:gd name="T10" fmla="*/ 20 w 22"/>
                  <a:gd name="T11" fmla="*/ 18 h 21"/>
                  <a:gd name="T12" fmla="*/ 9 w 22"/>
                  <a:gd name="T13" fmla="*/ 17 h 21"/>
                  <a:gd name="T14" fmla="*/ 10 w 22"/>
                  <a:gd name="T15" fmla="*/ 18 h 21"/>
                  <a:gd name="T16" fmla="*/ 15 w 22"/>
                  <a:gd name="T17" fmla="*/ 8 h 21"/>
                  <a:gd name="T18" fmla="*/ 14 w 22"/>
                  <a:gd name="T19" fmla="*/ 2 h 21"/>
                  <a:gd name="T20" fmla="*/ 11 w 22"/>
                  <a:gd name="T21" fmla="*/ 1 h 21"/>
                  <a:gd name="T22" fmla="*/ 3 w 22"/>
                  <a:gd name="T23" fmla="*/ 12 h 21"/>
                  <a:gd name="T24" fmla="*/ 5 w 22"/>
                  <a:gd name="T25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21">
                    <a:moveTo>
                      <a:pt x="5" y="11"/>
                    </a:moveTo>
                    <a:cubicBezTo>
                      <a:pt x="3" y="6"/>
                      <a:pt x="5" y="2"/>
                      <a:pt x="11" y="3"/>
                    </a:cubicBezTo>
                    <a:cubicBezTo>
                      <a:pt x="17" y="3"/>
                      <a:pt x="10" y="15"/>
                      <a:pt x="8" y="17"/>
                    </a:cubicBezTo>
                    <a:cubicBezTo>
                      <a:pt x="8" y="17"/>
                      <a:pt x="8" y="18"/>
                      <a:pt x="9" y="19"/>
                    </a:cubicBezTo>
                    <a:cubicBezTo>
                      <a:pt x="13" y="20"/>
                      <a:pt x="17" y="21"/>
                      <a:pt x="21" y="20"/>
                    </a:cubicBezTo>
                    <a:cubicBezTo>
                      <a:pt x="22" y="19"/>
                      <a:pt x="21" y="17"/>
                      <a:pt x="20" y="18"/>
                    </a:cubicBezTo>
                    <a:cubicBezTo>
                      <a:pt x="17" y="19"/>
                      <a:pt x="13" y="18"/>
                      <a:pt x="9" y="17"/>
                    </a:cubicBezTo>
                    <a:cubicBezTo>
                      <a:pt x="9" y="17"/>
                      <a:pt x="10" y="18"/>
                      <a:pt x="10" y="18"/>
                    </a:cubicBezTo>
                    <a:cubicBezTo>
                      <a:pt x="12" y="15"/>
                      <a:pt x="15" y="12"/>
                      <a:pt x="15" y="8"/>
                    </a:cubicBezTo>
                    <a:cubicBezTo>
                      <a:pt x="15" y="6"/>
                      <a:pt x="15" y="4"/>
                      <a:pt x="14" y="2"/>
                    </a:cubicBezTo>
                    <a:cubicBezTo>
                      <a:pt x="14" y="1"/>
                      <a:pt x="12" y="1"/>
                      <a:pt x="11" y="1"/>
                    </a:cubicBezTo>
                    <a:cubicBezTo>
                      <a:pt x="4" y="0"/>
                      <a:pt x="0" y="5"/>
                      <a:pt x="3" y="12"/>
                    </a:cubicBezTo>
                    <a:cubicBezTo>
                      <a:pt x="3" y="13"/>
                      <a:pt x="5" y="12"/>
                      <a:pt x="5" y="1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33" name="Group 1425"/>
            <p:cNvGrpSpPr/>
            <p:nvPr/>
          </p:nvGrpSpPr>
          <p:grpSpPr bwMode="auto">
            <a:xfrm>
              <a:off x="-296863" y="596900"/>
              <a:ext cx="13974763" cy="6445250"/>
              <a:chOff x="-187" y="376"/>
              <a:chExt cx="8803" cy="4060"/>
            </a:xfrm>
          </p:grpSpPr>
          <p:sp>
            <p:nvSpPr>
              <p:cNvPr id="923" name="Freeform 1225"/>
              <p:cNvSpPr/>
              <p:nvPr/>
            </p:nvSpPr>
            <p:spPr bwMode="auto">
              <a:xfrm>
                <a:off x="5120" y="1970"/>
                <a:ext cx="133" cy="126"/>
              </a:xfrm>
              <a:custGeom>
                <a:avLst/>
                <a:gdLst>
                  <a:gd name="T0" fmla="*/ 7 w 50"/>
                  <a:gd name="T1" fmla="*/ 26 h 47"/>
                  <a:gd name="T2" fmla="*/ 45 w 50"/>
                  <a:gd name="T3" fmla="*/ 26 h 47"/>
                  <a:gd name="T4" fmla="*/ 9 w 50"/>
                  <a:gd name="T5" fmla="*/ 26 h 47"/>
                  <a:gd name="T6" fmla="*/ 7 w 50"/>
                  <a:gd name="T7" fmla="*/ 26 h 47"/>
                  <a:gd name="T8" fmla="*/ 48 w 50"/>
                  <a:gd name="T9" fmla="*/ 24 h 47"/>
                  <a:gd name="T10" fmla="*/ 5 w 50"/>
                  <a:gd name="T11" fmla="*/ 26 h 47"/>
                  <a:gd name="T12" fmla="*/ 7 w 50"/>
                  <a:gd name="T13" fmla="*/ 2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47">
                    <a:moveTo>
                      <a:pt x="7" y="26"/>
                    </a:moveTo>
                    <a:cubicBezTo>
                      <a:pt x="3" y="3"/>
                      <a:pt x="43" y="5"/>
                      <a:pt x="45" y="26"/>
                    </a:cubicBezTo>
                    <a:cubicBezTo>
                      <a:pt x="47" y="44"/>
                      <a:pt x="7" y="43"/>
                      <a:pt x="9" y="26"/>
                    </a:cubicBezTo>
                    <a:cubicBezTo>
                      <a:pt x="9" y="24"/>
                      <a:pt x="7" y="24"/>
                      <a:pt x="7" y="26"/>
                    </a:cubicBezTo>
                    <a:cubicBezTo>
                      <a:pt x="5" y="46"/>
                      <a:pt x="50" y="47"/>
                      <a:pt x="48" y="24"/>
                    </a:cubicBezTo>
                    <a:cubicBezTo>
                      <a:pt x="45" y="1"/>
                      <a:pt x="0" y="0"/>
                      <a:pt x="5" y="26"/>
                    </a:cubicBezTo>
                    <a:cubicBezTo>
                      <a:pt x="5" y="28"/>
                      <a:pt x="8" y="27"/>
                      <a:pt x="7" y="2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4" name="Freeform 1226"/>
              <p:cNvSpPr/>
              <p:nvPr/>
            </p:nvSpPr>
            <p:spPr bwMode="auto">
              <a:xfrm>
                <a:off x="5171" y="1890"/>
                <a:ext cx="13" cy="61"/>
              </a:xfrm>
              <a:custGeom>
                <a:avLst/>
                <a:gdLst>
                  <a:gd name="T0" fmla="*/ 4 w 5"/>
                  <a:gd name="T1" fmla="*/ 21 h 23"/>
                  <a:gd name="T2" fmla="*/ 3 w 5"/>
                  <a:gd name="T3" fmla="*/ 2 h 23"/>
                  <a:gd name="T4" fmla="*/ 0 w 5"/>
                  <a:gd name="T5" fmla="*/ 2 h 23"/>
                  <a:gd name="T6" fmla="*/ 1 w 5"/>
                  <a:gd name="T7" fmla="*/ 21 h 23"/>
                  <a:gd name="T8" fmla="*/ 4 w 5"/>
                  <a:gd name="T9" fmla="*/ 2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3">
                    <a:moveTo>
                      <a:pt x="4" y="21"/>
                    </a:moveTo>
                    <a:cubicBezTo>
                      <a:pt x="5" y="15"/>
                      <a:pt x="3" y="8"/>
                      <a:pt x="3" y="2"/>
                    </a:cubicBezTo>
                    <a:cubicBezTo>
                      <a:pt x="3" y="0"/>
                      <a:pt x="0" y="0"/>
                      <a:pt x="0" y="2"/>
                    </a:cubicBezTo>
                    <a:cubicBezTo>
                      <a:pt x="1" y="8"/>
                      <a:pt x="2" y="15"/>
                      <a:pt x="1" y="21"/>
                    </a:cubicBezTo>
                    <a:cubicBezTo>
                      <a:pt x="1" y="23"/>
                      <a:pt x="4" y="23"/>
                      <a:pt x="4" y="2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5" name="Freeform 1227"/>
              <p:cNvSpPr/>
              <p:nvPr/>
            </p:nvSpPr>
            <p:spPr bwMode="auto">
              <a:xfrm>
                <a:off x="5171" y="1887"/>
                <a:ext cx="61" cy="13"/>
              </a:xfrm>
              <a:custGeom>
                <a:avLst/>
                <a:gdLst>
                  <a:gd name="T0" fmla="*/ 2 w 23"/>
                  <a:gd name="T1" fmla="*/ 2 h 5"/>
                  <a:gd name="T2" fmla="*/ 21 w 23"/>
                  <a:gd name="T3" fmla="*/ 5 h 5"/>
                  <a:gd name="T4" fmla="*/ 21 w 23"/>
                  <a:gd name="T5" fmla="*/ 3 h 5"/>
                  <a:gd name="T6" fmla="*/ 2 w 23"/>
                  <a:gd name="T7" fmla="*/ 0 h 5"/>
                  <a:gd name="T8" fmla="*/ 2 w 23"/>
                  <a:gd name="T9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5">
                    <a:moveTo>
                      <a:pt x="2" y="2"/>
                    </a:moveTo>
                    <a:cubicBezTo>
                      <a:pt x="8" y="3"/>
                      <a:pt x="14" y="4"/>
                      <a:pt x="21" y="5"/>
                    </a:cubicBezTo>
                    <a:cubicBezTo>
                      <a:pt x="22" y="5"/>
                      <a:pt x="23" y="3"/>
                      <a:pt x="21" y="3"/>
                    </a:cubicBezTo>
                    <a:cubicBezTo>
                      <a:pt x="15" y="2"/>
                      <a:pt x="8" y="0"/>
                      <a:pt x="2" y="0"/>
                    </a:cubicBezTo>
                    <a:cubicBezTo>
                      <a:pt x="0" y="0"/>
                      <a:pt x="0" y="2"/>
                      <a:pt x="2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6" name="Freeform 1228"/>
              <p:cNvSpPr/>
              <p:nvPr/>
            </p:nvSpPr>
            <p:spPr bwMode="auto">
              <a:xfrm>
                <a:off x="5211" y="1892"/>
                <a:ext cx="21" cy="51"/>
              </a:xfrm>
              <a:custGeom>
                <a:avLst/>
                <a:gdLst>
                  <a:gd name="T0" fmla="*/ 6 w 8"/>
                  <a:gd name="T1" fmla="*/ 2 h 19"/>
                  <a:gd name="T2" fmla="*/ 0 w 8"/>
                  <a:gd name="T3" fmla="*/ 17 h 19"/>
                  <a:gd name="T4" fmla="*/ 3 w 8"/>
                  <a:gd name="T5" fmla="*/ 18 h 19"/>
                  <a:gd name="T6" fmla="*/ 8 w 8"/>
                  <a:gd name="T7" fmla="*/ 2 h 19"/>
                  <a:gd name="T8" fmla="*/ 6 w 8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9">
                    <a:moveTo>
                      <a:pt x="6" y="2"/>
                    </a:moveTo>
                    <a:cubicBezTo>
                      <a:pt x="5" y="7"/>
                      <a:pt x="2" y="12"/>
                      <a:pt x="0" y="17"/>
                    </a:cubicBezTo>
                    <a:cubicBezTo>
                      <a:pt x="0" y="19"/>
                      <a:pt x="2" y="19"/>
                      <a:pt x="3" y="18"/>
                    </a:cubicBezTo>
                    <a:cubicBezTo>
                      <a:pt x="5" y="13"/>
                      <a:pt x="7" y="8"/>
                      <a:pt x="8" y="2"/>
                    </a:cubicBezTo>
                    <a:cubicBezTo>
                      <a:pt x="8" y="1"/>
                      <a:pt x="6" y="0"/>
                      <a:pt x="6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7" name="Freeform 1229"/>
              <p:cNvSpPr/>
              <p:nvPr/>
            </p:nvSpPr>
            <p:spPr bwMode="auto">
              <a:xfrm>
                <a:off x="5205" y="1938"/>
                <a:ext cx="35" cy="19"/>
              </a:xfrm>
              <a:custGeom>
                <a:avLst/>
                <a:gdLst>
                  <a:gd name="T0" fmla="*/ 1 w 13"/>
                  <a:gd name="T1" fmla="*/ 3 h 7"/>
                  <a:gd name="T2" fmla="*/ 10 w 13"/>
                  <a:gd name="T3" fmla="*/ 6 h 7"/>
                  <a:gd name="T4" fmla="*/ 11 w 13"/>
                  <a:gd name="T5" fmla="*/ 4 h 7"/>
                  <a:gd name="T6" fmla="*/ 2 w 13"/>
                  <a:gd name="T7" fmla="*/ 0 h 7"/>
                  <a:gd name="T8" fmla="*/ 1 w 13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7">
                    <a:moveTo>
                      <a:pt x="1" y="3"/>
                    </a:moveTo>
                    <a:cubicBezTo>
                      <a:pt x="4" y="3"/>
                      <a:pt x="7" y="4"/>
                      <a:pt x="10" y="6"/>
                    </a:cubicBezTo>
                    <a:cubicBezTo>
                      <a:pt x="11" y="7"/>
                      <a:pt x="13" y="5"/>
                      <a:pt x="11" y="4"/>
                    </a:cubicBezTo>
                    <a:cubicBezTo>
                      <a:pt x="8" y="2"/>
                      <a:pt x="5" y="1"/>
                      <a:pt x="2" y="0"/>
                    </a:cubicBezTo>
                    <a:cubicBezTo>
                      <a:pt x="0" y="0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8" name="Freeform 1230"/>
              <p:cNvSpPr/>
              <p:nvPr/>
            </p:nvSpPr>
            <p:spPr bwMode="auto">
              <a:xfrm>
                <a:off x="5232" y="1903"/>
                <a:ext cx="24" cy="54"/>
              </a:xfrm>
              <a:custGeom>
                <a:avLst/>
                <a:gdLst>
                  <a:gd name="T0" fmla="*/ 3 w 9"/>
                  <a:gd name="T1" fmla="*/ 18 h 20"/>
                  <a:gd name="T2" fmla="*/ 8 w 9"/>
                  <a:gd name="T3" fmla="*/ 2 h 20"/>
                  <a:gd name="T4" fmla="*/ 6 w 9"/>
                  <a:gd name="T5" fmla="*/ 1 h 20"/>
                  <a:gd name="T6" fmla="*/ 0 w 9"/>
                  <a:gd name="T7" fmla="*/ 18 h 20"/>
                  <a:gd name="T8" fmla="*/ 3 w 9"/>
                  <a:gd name="T9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0">
                    <a:moveTo>
                      <a:pt x="3" y="18"/>
                    </a:moveTo>
                    <a:cubicBezTo>
                      <a:pt x="5" y="13"/>
                      <a:pt x="6" y="7"/>
                      <a:pt x="8" y="2"/>
                    </a:cubicBezTo>
                    <a:cubicBezTo>
                      <a:pt x="9" y="0"/>
                      <a:pt x="6" y="0"/>
                      <a:pt x="6" y="1"/>
                    </a:cubicBezTo>
                    <a:cubicBezTo>
                      <a:pt x="4" y="7"/>
                      <a:pt x="2" y="12"/>
                      <a:pt x="0" y="18"/>
                    </a:cubicBezTo>
                    <a:cubicBezTo>
                      <a:pt x="0" y="19"/>
                      <a:pt x="2" y="20"/>
                      <a:pt x="3" y="1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9" name="Freeform 1231"/>
              <p:cNvSpPr/>
              <p:nvPr/>
            </p:nvSpPr>
            <p:spPr bwMode="auto">
              <a:xfrm>
                <a:off x="5248" y="1903"/>
                <a:ext cx="69" cy="51"/>
              </a:xfrm>
              <a:custGeom>
                <a:avLst/>
                <a:gdLst>
                  <a:gd name="T0" fmla="*/ 1 w 26"/>
                  <a:gd name="T1" fmla="*/ 3 h 19"/>
                  <a:gd name="T2" fmla="*/ 23 w 26"/>
                  <a:gd name="T3" fmla="*/ 18 h 19"/>
                  <a:gd name="T4" fmla="*/ 25 w 26"/>
                  <a:gd name="T5" fmla="*/ 16 h 19"/>
                  <a:gd name="T6" fmla="*/ 3 w 26"/>
                  <a:gd name="T7" fmla="*/ 0 h 19"/>
                  <a:gd name="T8" fmla="*/ 1 w 26"/>
                  <a:gd name="T9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9">
                    <a:moveTo>
                      <a:pt x="1" y="3"/>
                    </a:moveTo>
                    <a:cubicBezTo>
                      <a:pt x="9" y="7"/>
                      <a:pt x="16" y="12"/>
                      <a:pt x="23" y="18"/>
                    </a:cubicBezTo>
                    <a:cubicBezTo>
                      <a:pt x="24" y="19"/>
                      <a:pt x="26" y="17"/>
                      <a:pt x="25" y="16"/>
                    </a:cubicBezTo>
                    <a:cubicBezTo>
                      <a:pt x="18" y="10"/>
                      <a:pt x="10" y="5"/>
                      <a:pt x="3" y="0"/>
                    </a:cubicBezTo>
                    <a:cubicBezTo>
                      <a:pt x="1" y="0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0" name="Freeform 1232"/>
              <p:cNvSpPr/>
              <p:nvPr/>
            </p:nvSpPr>
            <p:spPr bwMode="auto">
              <a:xfrm>
                <a:off x="5259" y="1946"/>
                <a:ext cx="58" cy="29"/>
              </a:xfrm>
              <a:custGeom>
                <a:avLst/>
                <a:gdLst>
                  <a:gd name="T0" fmla="*/ 19 w 22"/>
                  <a:gd name="T1" fmla="*/ 1 h 11"/>
                  <a:gd name="T2" fmla="*/ 2 w 22"/>
                  <a:gd name="T3" fmla="*/ 8 h 11"/>
                  <a:gd name="T4" fmla="*/ 3 w 22"/>
                  <a:gd name="T5" fmla="*/ 10 h 11"/>
                  <a:gd name="T6" fmla="*/ 21 w 22"/>
                  <a:gd name="T7" fmla="*/ 3 h 11"/>
                  <a:gd name="T8" fmla="*/ 19 w 22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1">
                    <a:moveTo>
                      <a:pt x="19" y="1"/>
                    </a:moveTo>
                    <a:cubicBezTo>
                      <a:pt x="14" y="4"/>
                      <a:pt x="8" y="6"/>
                      <a:pt x="2" y="8"/>
                    </a:cubicBezTo>
                    <a:cubicBezTo>
                      <a:pt x="0" y="9"/>
                      <a:pt x="2" y="11"/>
                      <a:pt x="3" y="10"/>
                    </a:cubicBezTo>
                    <a:cubicBezTo>
                      <a:pt x="9" y="8"/>
                      <a:pt x="15" y="6"/>
                      <a:pt x="21" y="3"/>
                    </a:cubicBezTo>
                    <a:cubicBezTo>
                      <a:pt x="22" y="2"/>
                      <a:pt x="21" y="0"/>
                      <a:pt x="19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1" name="Freeform 1233"/>
              <p:cNvSpPr/>
              <p:nvPr/>
            </p:nvSpPr>
            <p:spPr bwMode="auto">
              <a:xfrm>
                <a:off x="5256" y="1965"/>
                <a:ext cx="19" cy="37"/>
              </a:xfrm>
              <a:custGeom>
                <a:avLst/>
                <a:gdLst>
                  <a:gd name="T0" fmla="*/ 1 w 7"/>
                  <a:gd name="T1" fmla="*/ 3 h 14"/>
                  <a:gd name="T2" fmla="*/ 4 w 7"/>
                  <a:gd name="T3" fmla="*/ 12 h 14"/>
                  <a:gd name="T4" fmla="*/ 7 w 7"/>
                  <a:gd name="T5" fmla="*/ 11 h 14"/>
                  <a:gd name="T6" fmla="*/ 3 w 7"/>
                  <a:gd name="T7" fmla="*/ 2 h 14"/>
                  <a:gd name="T8" fmla="*/ 1 w 7"/>
                  <a:gd name="T9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4">
                    <a:moveTo>
                      <a:pt x="1" y="3"/>
                    </a:moveTo>
                    <a:cubicBezTo>
                      <a:pt x="1" y="6"/>
                      <a:pt x="2" y="9"/>
                      <a:pt x="4" y="12"/>
                    </a:cubicBezTo>
                    <a:cubicBezTo>
                      <a:pt x="5" y="14"/>
                      <a:pt x="7" y="12"/>
                      <a:pt x="7" y="11"/>
                    </a:cubicBezTo>
                    <a:cubicBezTo>
                      <a:pt x="5" y="8"/>
                      <a:pt x="4" y="5"/>
                      <a:pt x="3" y="2"/>
                    </a:cubicBezTo>
                    <a:cubicBezTo>
                      <a:pt x="3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2" name="Freeform 1234"/>
              <p:cNvSpPr/>
              <p:nvPr/>
            </p:nvSpPr>
            <p:spPr bwMode="auto">
              <a:xfrm>
                <a:off x="5267" y="1981"/>
                <a:ext cx="61" cy="21"/>
              </a:xfrm>
              <a:custGeom>
                <a:avLst/>
                <a:gdLst>
                  <a:gd name="T0" fmla="*/ 2 w 23"/>
                  <a:gd name="T1" fmla="*/ 8 h 8"/>
                  <a:gd name="T2" fmla="*/ 21 w 23"/>
                  <a:gd name="T3" fmla="*/ 3 h 8"/>
                  <a:gd name="T4" fmla="*/ 20 w 23"/>
                  <a:gd name="T5" fmla="*/ 1 h 8"/>
                  <a:gd name="T6" fmla="*/ 1 w 23"/>
                  <a:gd name="T7" fmla="*/ 5 h 8"/>
                  <a:gd name="T8" fmla="*/ 2 w 23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8">
                    <a:moveTo>
                      <a:pt x="2" y="8"/>
                    </a:moveTo>
                    <a:cubicBezTo>
                      <a:pt x="8" y="6"/>
                      <a:pt x="15" y="5"/>
                      <a:pt x="21" y="3"/>
                    </a:cubicBezTo>
                    <a:cubicBezTo>
                      <a:pt x="23" y="3"/>
                      <a:pt x="22" y="0"/>
                      <a:pt x="20" y="1"/>
                    </a:cubicBezTo>
                    <a:cubicBezTo>
                      <a:pt x="14" y="2"/>
                      <a:pt x="7" y="3"/>
                      <a:pt x="1" y="5"/>
                    </a:cubicBezTo>
                    <a:cubicBezTo>
                      <a:pt x="0" y="6"/>
                      <a:pt x="0" y="8"/>
                      <a:pt x="2" y="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3" name="Freeform 1235"/>
              <p:cNvSpPr/>
              <p:nvPr/>
            </p:nvSpPr>
            <p:spPr bwMode="auto">
              <a:xfrm>
                <a:off x="5317" y="1981"/>
                <a:ext cx="11" cy="64"/>
              </a:xfrm>
              <a:custGeom>
                <a:avLst/>
                <a:gdLst>
                  <a:gd name="T0" fmla="*/ 0 w 4"/>
                  <a:gd name="T1" fmla="*/ 2 h 24"/>
                  <a:gd name="T2" fmla="*/ 1 w 4"/>
                  <a:gd name="T3" fmla="*/ 22 h 24"/>
                  <a:gd name="T4" fmla="*/ 4 w 4"/>
                  <a:gd name="T5" fmla="*/ 22 h 24"/>
                  <a:gd name="T6" fmla="*/ 3 w 4"/>
                  <a:gd name="T7" fmla="*/ 2 h 24"/>
                  <a:gd name="T8" fmla="*/ 0 w 4"/>
                  <a:gd name="T9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4">
                    <a:moveTo>
                      <a:pt x="0" y="2"/>
                    </a:moveTo>
                    <a:cubicBezTo>
                      <a:pt x="1" y="9"/>
                      <a:pt x="1" y="15"/>
                      <a:pt x="1" y="22"/>
                    </a:cubicBezTo>
                    <a:cubicBezTo>
                      <a:pt x="1" y="24"/>
                      <a:pt x="4" y="24"/>
                      <a:pt x="4" y="22"/>
                    </a:cubicBezTo>
                    <a:cubicBezTo>
                      <a:pt x="4" y="15"/>
                      <a:pt x="4" y="9"/>
                      <a:pt x="3" y="2"/>
                    </a:cubicBezTo>
                    <a:cubicBezTo>
                      <a:pt x="3" y="0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4" name="Freeform 1236"/>
              <p:cNvSpPr/>
              <p:nvPr/>
            </p:nvSpPr>
            <p:spPr bwMode="auto">
              <a:xfrm>
                <a:off x="5280" y="2040"/>
                <a:ext cx="45" cy="8"/>
              </a:xfrm>
              <a:custGeom>
                <a:avLst/>
                <a:gdLst>
                  <a:gd name="T0" fmla="*/ 16 w 17"/>
                  <a:gd name="T1" fmla="*/ 1 h 3"/>
                  <a:gd name="T2" fmla="*/ 2 w 17"/>
                  <a:gd name="T3" fmla="*/ 0 h 3"/>
                  <a:gd name="T4" fmla="*/ 2 w 17"/>
                  <a:gd name="T5" fmla="*/ 2 h 3"/>
                  <a:gd name="T6" fmla="*/ 16 w 17"/>
                  <a:gd name="T7" fmla="*/ 3 h 3"/>
                  <a:gd name="T8" fmla="*/ 16 w 17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">
                    <a:moveTo>
                      <a:pt x="16" y="1"/>
                    </a:moveTo>
                    <a:cubicBezTo>
                      <a:pt x="11" y="1"/>
                      <a:pt x="7" y="0"/>
                      <a:pt x="2" y="0"/>
                    </a:cubicBezTo>
                    <a:cubicBezTo>
                      <a:pt x="0" y="0"/>
                      <a:pt x="0" y="2"/>
                      <a:pt x="2" y="2"/>
                    </a:cubicBezTo>
                    <a:cubicBezTo>
                      <a:pt x="7" y="2"/>
                      <a:pt x="11" y="3"/>
                      <a:pt x="16" y="3"/>
                    </a:cubicBezTo>
                    <a:cubicBezTo>
                      <a:pt x="17" y="3"/>
                      <a:pt x="17" y="1"/>
                      <a:pt x="16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5" name="Freeform 1237"/>
              <p:cNvSpPr/>
              <p:nvPr/>
            </p:nvSpPr>
            <p:spPr bwMode="auto">
              <a:xfrm>
                <a:off x="5275" y="2037"/>
                <a:ext cx="10" cy="37"/>
              </a:xfrm>
              <a:custGeom>
                <a:avLst/>
                <a:gdLst>
                  <a:gd name="T0" fmla="*/ 1 w 4"/>
                  <a:gd name="T1" fmla="*/ 2 h 14"/>
                  <a:gd name="T2" fmla="*/ 2 w 4"/>
                  <a:gd name="T3" fmla="*/ 12 h 14"/>
                  <a:gd name="T4" fmla="*/ 4 w 4"/>
                  <a:gd name="T5" fmla="*/ 12 h 14"/>
                  <a:gd name="T6" fmla="*/ 3 w 4"/>
                  <a:gd name="T7" fmla="*/ 2 h 14"/>
                  <a:gd name="T8" fmla="*/ 1 w 4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4">
                    <a:moveTo>
                      <a:pt x="1" y="2"/>
                    </a:moveTo>
                    <a:cubicBezTo>
                      <a:pt x="2" y="6"/>
                      <a:pt x="2" y="9"/>
                      <a:pt x="2" y="12"/>
                    </a:cubicBezTo>
                    <a:cubicBezTo>
                      <a:pt x="2" y="14"/>
                      <a:pt x="4" y="14"/>
                      <a:pt x="4" y="12"/>
                    </a:cubicBezTo>
                    <a:cubicBezTo>
                      <a:pt x="4" y="9"/>
                      <a:pt x="4" y="5"/>
                      <a:pt x="3" y="2"/>
                    </a:cubicBezTo>
                    <a:cubicBezTo>
                      <a:pt x="3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6" name="Freeform 1238"/>
              <p:cNvSpPr/>
              <p:nvPr/>
            </p:nvSpPr>
            <p:spPr bwMode="auto">
              <a:xfrm>
                <a:off x="5277" y="2072"/>
                <a:ext cx="54" cy="10"/>
              </a:xfrm>
              <a:custGeom>
                <a:avLst/>
                <a:gdLst>
                  <a:gd name="T0" fmla="*/ 2 w 20"/>
                  <a:gd name="T1" fmla="*/ 2 h 4"/>
                  <a:gd name="T2" fmla="*/ 17 w 20"/>
                  <a:gd name="T3" fmla="*/ 4 h 4"/>
                  <a:gd name="T4" fmla="*/ 18 w 20"/>
                  <a:gd name="T5" fmla="*/ 1 h 4"/>
                  <a:gd name="T6" fmla="*/ 2 w 20"/>
                  <a:gd name="T7" fmla="*/ 0 h 4"/>
                  <a:gd name="T8" fmla="*/ 2 w 20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4">
                    <a:moveTo>
                      <a:pt x="2" y="2"/>
                    </a:moveTo>
                    <a:cubicBezTo>
                      <a:pt x="7" y="2"/>
                      <a:pt x="12" y="3"/>
                      <a:pt x="17" y="4"/>
                    </a:cubicBezTo>
                    <a:cubicBezTo>
                      <a:pt x="19" y="4"/>
                      <a:pt x="20" y="2"/>
                      <a:pt x="18" y="1"/>
                    </a:cubicBezTo>
                    <a:cubicBezTo>
                      <a:pt x="13" y="1"/>
                      <a:pt x="7" y="0"/>
                      <a:pt x="2" y="0"/>
                    </a:cubicBezTo>
                    <a:cubicBezTo>
                      <a:pt x="0" y="0"/>
                      <a:pt x="0" y="2"/>
                      <a:pt x="2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7" name="Freeform 1239"/>
              <p:cNvSpPr/>
              <p:nvPr/>
            </p:nvSpPr>
            <p:spPr bwMode="auto">
              <a:xfrm>
                <a:off x="5272" y="2074"/>
                <a:ext cx="59" cy="64"/>
              </a:xfrm>
              <a:custGeom>
                <a:avLst/>
                <a:gdLst>
                  <a:gd name="T0" fmla="*/ 19 w 22"/>
                  <a:gd name="T1" fmla="*/ 1 h 24"/>
                  <a:gd name="T2" fmla="*/ 1 w 22"/>
                  <a:gd name="T3" fmla="*/ 21 h 24"/>
                  <a:gd name="T4" fmla="*/ 3 w 22"/>
                  <a:gd name="T5" fmla="*/ 23 h 24"/>
                  <a:gd name="T6" fmla="*/ 22 w 22"/>
                  <a:gd name="T7" fmla="*/ 2 h 24"/>
                  <a:gd name="T8" fmla="*/ 19 w 22"/>
                  <a:gd name="T9" fmla="*/ 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4">
                    <a:moveTo>
                      <a:pt x="19" y="1"/>
                    </a:moveTo>
                    <a:cubicBezTo>
                      <a:pt x="15" y="9"/>
                      <a:pt x="8" y="15"/>
                      <a:pt x="1" y="21"/>
                    </a:cubicBezTo>
                    <a:cubicBezTo>
                      <a:pt x="0" y="22"/>
                      <a:pt x="2" y="24"/>
                      <a:pt x="3" y="23"/>
                    </a:cubicBezTo>
                    <a:cubicBezTo>
                      <a:pt x="10" y="16"/>
                      <a:pt x="18" y="11"/>
                      <a:pt x="22" y="2"/>
                    </a:cubicBezTo>
                    <a:cubicBezTo>
                      <a:pt x="22" y="1"/>
                      <a:pt x="20" y="0"/>
                      <a:pt x="19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8" name="Freeform 1240"/>
              <p:cNvSpPr/>
              <p:nvPr/>
            </p:nvSpPr>
            <p:spPr bwMode="auto">
              <a:xfrm>
                <a:off x="5248" y="2093"/>
                <a:ext cx="29" cy="51"/>
              </a:xfrm>
              <a:custGeom>
                <a:avLst/>
                <a:gdLst>
                  <a:gd name="T0" fmla="*/ 11 w 11"/>
                  <a:gd name="T1" fmla="*/ 16 h 19"/>
                  <a:gd name="T2" fmla="*/ 3 w 11"/>
                  <a:gd name="T3" fmla="*/ 1 h 19"/>
                  <a:gd name="T4" fmla="*/ 1 w 11"/>
                  <a:gd name="T5" fmla="*/ 3 h 19"/>
                  <a:gd name="T6" fmla="*/ 8 w 11"/>
                  <a:gd name="T7" fmla="*/ 17 h 19"/>
                  <a:gd name="T8" fmla="*/ 11 w 11"/>
                  <a:gd name="T9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9">
                    <a:moveTo>
                      <a:pt x="11" y="16"/>
                    </a:moveTo>
                    <a:cubicBezTo>
                      <a:pt x="9" y="11"/>
                      <a:pt x="7" y="5"/>
                      <a:pt x="3" y="1"/>
                    </a:cubicBezTo>
                    <a:cubicBezTo>
                      <a:pt x="2" y="0"/>
                      <a:pt x="0" y="2"/>
                      <a:pt x="1" y="3"/>
                    </a:cubicBezTo>
                    <a:cubicBezTo>
                      <a:pt x="5" y="7"/>
                      <a:pt x="6" y="12"/>
                      <a:pt x="8" y="17"/>
                    </a:cubicBezTo>
                    <a:cubicBezTo>
                      <a:pt x="9" y="19"/>
                      <a:pt x="11" y="18"/>
                      <a:pt x="11" y="1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9" name="Freeform 1241"/>
              <p:cNvSpPr/>
              <p:nvPr/>
            </p:nvSpPr>
            <p:spPr bwMode="auto">
              <a:xfrm>
                <a:off x="5227" y="2093"/>
                <a:ext cx="29" cy="32"/>
              </a:xfrm>
              <a:custGeom>
                <a:avLst/>
                <a:gdLst>
                  <a:gd name="T0" fmla="*/ 8 w 11"/>
                  <a:gd name="T1" fmla="*/ 2 h 12"/>
                  <a:gd name="T2" fmla="*/ 1 w 11"/>
                  <a:gd name="T3" fmla="*/ 9 h 12"/>
                  <a:gd name="T4" fmla="*/ 2 w 11"/>
                  <a:gd name="T5" fmla="*/ 12 h 12"/>
                  <a:gd name="T6" fmla="*/ 10 w 11"/>
                  <a:gd name="T7" fmla="*/ 2 h 12"/>
                  <a:gd name="T8" fmla="*/ 8 w 11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2">
                    <a:moveTo>
                      <a:pt x="8" y="2"/>
                    </a:moveTo>
                    <a:cubicBezTo>
                      <a:pt x="7" y="5"/>
                      <a:pt x="5" y="8"/>
                      <a:pt x="1" y="9"/>
                    </a:cubicBezTo>
                    <a:cubicBezTo>
                      <a:pt x="0" y="9"/>
                      <a:pt x="1" y="12"/>
                      <a:pt x="2" y="12"/>
                    </a:cubicBezTo>
                    <a:cubicBezTo>
                      <a:pt x="7" y="10"/>
                      <a:pt x="9" y="7"/>
                      <a:pt x="10" y="2"/>
                    </a:cubicBezTo>
                    <a:cubicBezTo>
                      <a:pt x="11" y="1"/>
                      <a:pt x="8" y="0"/>
                      <a:pt x="8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0" name="Freeform 1242"/>
              <p:cNvSpPr/>
              <p:nvPr/>
            </p:nvSpPr>
            <p:spPr bwMode="auto">
              <a:xfrm>
                <a:off x="5227" y="2117"/>
                <a:ext cx="10" cy="51"/>
              </a:xfrm>
              <a:custGeom>
                <a:avLst/>
                <a:gdLst>
                  <a:gd name="T0" fmla="*/ 0 w 4"/>
                  <a:gd name="T1" fmla="*/ 1 h 19"/>
                  <a:gd name="T2" fmla="*/ 1 w 4"/>
                  <a:gd name="T3" fmla="*/ 17 h 19"/>
                  <a:gd name="T4" fmla="*/ 4 w 4"/>
                  <a:gd name="T5" fmla="*/ 17 h 19"/>
                  <a:gd name="T6" fmla="*/ 2 w 4"/>
                  <a:gd name="T7" fmla="*/ 1 h 19"/>
                  <a:gd name="T8" fmla="*/ 0 w 4"/>
                  <a:gd name="T9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9">
                    <a:moveTo>
                      <a:pt x="0" y="1"/>
                    </a:moveTo>
                    <a:cubicBezTo>
                      <a:pt x="0" y="7"/>
                      <a:pt x="0" y="12"/>
                      <a:pt x="1" y="17"/>
                    </a:cubicBezTo>
                    <a:cubicBezTo>
                      <a:pt x="2" y="19"/>
                      <a:pt x="4" y="18"/>
                      <a:pt x="4" y="17"/>
                    </a:cubicBezTo>
                    <a:cubicBezTo>
                      <a:pt x="3" y="11"/>
                      <a:pt x="2" y="6"/>
                      <a:pt x="2" y="1"/>
                    </a:cubicBezTo>
                    <a:cubicBezTo>
                      <a:pt x="2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1" name="Freeform 1243"/>
              <p:cNvSpPr/>
              <p:nvPr/>
            </p:nvSpPr>
            <p:spPr bwMode="auto">
              <a:xfrm>
                <a:off x="5157" y="2155"/>
                <a:ext cx="83" cy="16"/>
              </a:xfrm>
              <a:custGeom>
                <a:avLst/>
                <a:gdLst>
                  <a:gd name="T0" fmla="*/ 30 w 31"/>
                  <a:gd name="T1" fmla="*/ 3 h 6"/>
                  <a:gd name="T2" fmla="*/ 1 w 31"/>
                  <a:gd name="T3" fmla="*/ 0 h 6"/>
                  <a:gd name="T4" fmla="*/ 1 w 31"/>
                  <a:gd name="T5" fmla="*/ 2 h 6"/>
                  <a:gd name="T6" fmla="*/ 29 w 31"/>
                  <a:gd name="T7" fmla="*/ 6 h 6"/>
                  <a:gd name="T8" fmla="*/ 30 w 31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0" y="3"/>
                    </a:moveTo>
                    <a:cubicBezTo>
                      <a:pt x="21" y="0"/>
                      <a:pt x="11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ubicBezTo>
                      <a:pt x="11" y="2"/>
                      <a:pt x="20" y="3"/>
                      <a:pt x="29" y="6"/>
                    </a:cubicBezTo>
                    <a:cubicBezTo>
                      <a:pt x="31" y="6"/>
                      <a:pt x="31" y="4"/>
                      <a:pt x="30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2" name="Freeform 1244"/>
              <p:cNvSpPr/>
              <p:nvPr/>
            </p:nvSpPr>
            <p:spPr bwMode="auto">
              <a:xfrm>
                <a:off x="5149" y="2106"/>
                <a:ext cx="40" cy="54"/>
              </a:xfrm>
              <a:custGeom>
                <a:avLst/>
                <a:gdLst>
                  <a:gd name="T0" fmla="*/ 3 w 15"/>
                  <a:gd name="T1" fmla="*/ 19 h 20"/>
                  <a:gd name="T2" fmla="*/ 14 w 15"/>
                  <a:gd name="T3" fmla="*/ 3 h 20"/>
                  <a:gd name="T4" fmla="*/ 12 w 15"/>
                  <a:gd name="T5" fmla="*/ 2 h 20"/>
                  <a:gd name="T6" fmla="*/ 1 w 15"/>
                  <a:gd name="T7" fmla="*/ 17 h 20"/>
                  <a:gd name="T8" fmla="*/ 3 w 15"/>
                  <a:gd name="T9" fmla="*/ 1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0">
                    <a:moveTo>
                      <a:pt x="3" y="19"/>
                    </a:moveTo>
                    <a:cubicBezTo>
                      <a:pt x="7" y="14"/>
                      <a:pt x="10" y="8"/>
                      <a:pt x="14" y="3"/>
                    </a:cubicBezTo>
                    <a:cubicBezTo>
                      <a:pt x="15" y="2"/>
                      <a:pt x="13" y="0"/>
                      <a:pt x="12" y="2"/>
                    </a:cubicBezTo>
                    <a:cubicBezTo>
                      <a:pt x="8" y="7"/>
                      <a:pt x="5" y="12"/>
                      <a:pt x="1" y="17"/>
                    </a:cubicBezTo>
                    <a:cubicBezTo>
                      <a:pt x="0" y="19"/>
                      <a:pt x="3" y="20"/>
                      <a:pt x="3" y="19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3" name="Freeform 1245"/>
              <p:cNvSpPr/>
              <p:nvPr/>
            </p:nvSpPr>
            <p:spPr bwMode="auto">
              <a:xfrm>
                <a:off x="5149" y="2104"/>
                <a:ext cx="40" cy="10"/>
              </a:xfrm>
              <a:custGeom>
                <a:avLst/>
                <a:gdLst>
                  <a:gd name="T0" fmla="*/ 13 w 15"/>
                  <a:gd name="T1" fmla="*/ 1 h 4"/>
                  <a:gd name="T2" fmla="*/ 2 w 15"/>
                  <a:gd name="T3" fmla="*/ 0 h 4"/>
                  <a:gd name="T4" fmla="*/ 1 w 15"/>
                  <a:gd name="T5" fmla="*/ 3 h 4"/>
                  <a:gd name="T6" fmla="*/ 13 w 15"/>
                  <a:gd name="T7" fmla="*/ 4 h 4"/>
                  <a:gd name="T8" fmla="*/ 13 w 15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">
                    <a:moveTo>
                      <a:pt x="13" y="1"/>
                    </a:moveTo>
                    <a:cubicBezTo>
                      <a:pt x="9" y="1"/>
                      <a:pt x="6" y="1"/>
                      <a:pt x="2" y="0"/>
                    </a:cubicBezTo>
                    <a:cubicBezTo>
                      <a:pt x="0" y="0"/>
                      <a:pt x="0" y="3"/>
                      <a:pt x="1" y="3"/>
                    </a:cubicBezTo>
                    <a:cubicBezTo>
                      <a:pt x="5" y="4"/>
                      <a:pt x="9" y="4"/>
                      <a:pt x="13" y="4"/>
                    </a:cubicBezTo>
                    <a:cubicBezTo>
                      <a:pt x="15" y="4"/>
                      <a:pt x="15" y="1"/>
                      <a:pt x="13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4" name="Freeform 1246"/>
              <p:cNvSpPr/>
              <p:nvPr/>
            </p:nvSpPr>
            <p:spPr bwMode="auto">
              <a:xfrm>
                <a:off x="5133" y="2104"/>
                <a:ext cx="19" cy="51"/>
              </a:xfrm>
              <a:custGeom>
                <a:avLst/>
                <a:gdLst>
                  <a:gd name="T0" fmla="*/ 4 w 7"/>
                  <a:gd name="T1" fmla="*/ 2 h 19"/>
                  <a:gd name="T2" fmla="*/ 1 w 7"/>
                  <a:gd name="T3" fmla="*/ 17 h 19"/>
                  <a:gd name="T4" fmla="*/ 3 w 7"/>
                  <a:gd name="T5" fmla="*/ 18 h 19"/>
                  <a:gd name="T6" fmla="*/ 7 w 7"/>
                  <a:gd name="T7" fmla="*/ 2 h 19"/>
                  <a:gd name="T8" fmla="*/ 4 w 7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9">
                    <a:moveTo>
                      <a:pt x="4" y="2"/>
                    </a:moveTo>
                    <a:cubicBezTo>
                      <a:pt x="4" y="7"/>
                      <a:pt x="3" y="12"/>
                      <a:pt x="1" y="17"/>
                    </a:cubicBezTo>
                    <a:cubicBezTo>
                      <a:pt x="0" y="18"/>
                      <a:pt x="3" y="19"/>
                      <a:pt x="3" y="18"/>
                    </a:cubicBezTo>
                    <a:cubicBezTo>
                      <a:pt x="5" y="12"/>
                      <a:pt x="7" y="7"/>
                      <a:pt x="7" y="2"/>
                    </a:cubicBezTo>
                    <a:cubicBezTo>
                      <a:pt x="7" y="0"/>
                      <a:pt x="4" y="0"/>
                      <a:pt x="4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5" name="Freeform 1247"/>
              <p:cNvSpPr/>
              <p:nvPr/>
            </p:nvSpPr>
            <p:spPr bwMode="auto">
              <a:xfrm>
                <a:off x="5067" y="2101"/>
                <a:ext cx="72" cy="56"/>
              </a:xfrm>
              <a:custGeom>
                <a:avLst/>
                <a:gdLst>
                  <a:gd name="T0" fmla="*/ 26 w 27"/>
                  <a:gd name="T1" fmla="*/ 18 h 21"/>
                  <a:gd name="T2" fmla="*/ 3 w 27"/>
                  <a:gd name="T3" fmla="*/ 1 h 21"/>
                  <a:gd name="T4" fmla="*/ 2 w 27"/>
                  <a:gd name="T5" fmla="*/ 3 h 21"/>
                  <a:gd name="T6" fmla="*/ 24 w 27"/>
                  <a:gd name="T7" fmla="*/ 20 h 21"/>
                  <a:gd name="T8" fmla="*/ 26 w 27"/>
                  <a:gd name="T9" fmla="*/ 18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1">
                    <a:moveTo>
                      <a:pt x="26" y="18"/>
                    </a:moveTo>
                    <a:cubicBezTo>
                      <a:pt x="19" y="11"/>
                      <a:pt x="11" y="6"/>
                      <a:pt x="3" y="1"/>
                    </a:cubicBezTo>
                    <a:cubicBezTo>
                      <a:pt x="2" y="0"/>
                      <a:pt x="0" y="2"/>
                      <a:pt x="2" y="3"/>
                    </a:cubicBezTo>
                    <a:cubicBezTo>
                      <a:pt x="9" y="9"/>
                      <a:pt x="18" y="13"/>
                      <a:pt x="24" y="20"/>
                    </a:cubicBezTo>
                    <a:cubicBezTo>
                      <a:pt x="25" y="21"/>
                      <a:pt x="27" y="20"/>
                      <a:pt x="26" y="1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6" name="Freeform 1248"/>
              <p:cNvSpPr/>
              <p:nvPr/>
            </p:nvSpPr>
            <p:spPr bwMode="auto">
              <a:xfrm>
                <a:off x="5067" y="2082"/>
                <a:ext cx="58" cy="27"/>
              </a:xfrm>
              <a:custGeom>
                <a:avLst/>
                <a:gdLst>
                  <a:gd name="T0" fmla="*/ 1 w 22"/>
                  <a:gd name="T1" fmla="*/ 9 h 10"/>
                  <a:gd name="T2" fmla="*/ 20 w 22"/>
                  <a:gd name="T3" fmla="*/ 3 h 10"/>
                  <a:gd name="T4" fmla="*/ 19 w 22"/>
                  <a:gd name="T5" fmla="*/ 1 h 10"/>
                  <a:gd name="T6" fmla="*/ 1 w 22"/>
                  <a:gd name="T7" fmla="*/ 7 h 10"/>
                  <a:gd name="T8" fmla="*/ 1 w 22"/>
                  <a:gd name="T9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0">
                    <a:moveTo>
                      <a:pt x="1" y="9"/>
                    </a:moveTo>
                    <a:cubicBezTo>
                      <a:pt x="8" y="10"/>
                      <a:pt x="15" y="8"/>
                      <a:pt x="20" y="3"/>
                    </a:cubicBezTo>
                    <a:cubicBezTo>
                      <a:pt x="22" y="2"/>
                      <a:pt x="20" y="0"/>
                      <a:pt x="19" y="1"/>
                    </a:cubicBezTo>
                    <a:cubicBezTo>
                      <a:pt x="14" y="6"/>
                      <a:pt x="8" y="7"/>
                      <a:pt x="1" y="7"/>
                    </a:cubicBezTo>
                    <a:cubicBezTo>
                      <a:pt x="0" y="6"/>
                      <a:pt x="0" y="9"/>
                      <a:pt x="1" y="9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7" name="Freeform 1249"/>
              <p:cNvSpPr/>
              <p:nvPr/>
            </p:nvSpPr>
            <p:spPr bwMode="auto">
              <a:xfrm>
                <a:off x="5088" y="2053"/>
                <a:ext cx="37" cy="40"/>
              </a:xfrm>
              <a:custGeom>
                <a:avLst/>
                <a:gdLst>
                  <a:gd name="T0" fmla="*/ 12 w 14"/>
                  <a:gd name="T1" fmla="*/ 12 h 15"/>
                  <a:gd name="T2" fmla="*/ 4 w 14"/>
                  <a:gd name="T3" fmla="*/ 2 h 15"/>
                  <a:gd name="T4" fmla="*/ 1 w 14"/>
                  <a:gd name="T5" fmla="*/ 3 h 15"/>
                  <a:gd name="T6" fmla="*/ 11 w 14"/>
                  <a:gd name="T7" fmla="*/ 13 h 15"/>
                  <a:gd name="T8" fmla="*/ 12 w 14"/>
                  <a:gd name="T9" fmla="*/ 1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5">
                    <a:moveTo>
                      <a:pt x="12" y="12"/>
                    </a:moveTo>
                    <a:cubicBezTo>
                      <a:pt x="9" y="8"/>
                      <a:pt x="6" y="5"/>
                      <a:pt x="4" y="2"/>
                    </a:cubicBezTo>
                    <a:cubicBezTo>
                      <a:pt x="3" y="0"/>
                      <a:pt x="0" y="2"/>
                      <a:pt x="1" y="3"/>
                    </a:cubicBezTo>
                    <a:cubicBezTo>
                      <a:pt x="4" y="7"/>
                      <a:pt x="7" y="10"/>
                      <a:pt x="11" y="13"/>
                    </a:cubicBezTo>
                    <a:cubicBezTo>
                      <a:pt x="12" y="15"/>
                      <a:pt x="14" y="13"/>
                      <a:pt x="12" y="1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8" name="Freeform 1250"/>
              <p:cNvSpPr/>
              <p:nvPr/>
            </p:nvSpPr>
            <p:spPr bwMode="auto">
              <a:xfrm>
                <a:off x="5051" y="2050"/>
                <a:ext cx="48" cy="43"/>
              </a:xfrm>
              <a:custGeom>
                <a:avLst/>
                <a:gdLst>
                  <a:gd name="T0" fmla="*/ 15 w 18"/>
                  <a:gd name="T1" fmla="*/ 2 h 16"/>
                  <a:gd name="T2" fmla="*/ 1 w 18"/>
                  <a:gd name="T3" fmla="*/ 13 h 16"/>
                  <a:gd name="T4" fmla="*/ 3 w 18"/>
                  <a:gd name="T5" fmla="*/ 15 h 16"/>
                  <a:gd name="T6" fmla="*/ 16 w 18"/>
                  <a:gd name="T7" fmla="*/ 3 h 16"/>
                  <a:gd name="T8" fmla="*/ 15 w 18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6">
                    <a:moveTo>
                      <a:pt x="15" y="2"/>
                    </a:moveTo>
                    <a:cubicBezTo>
                      <a:pt x="10" y="6"/>
                      <a:pt x="6" y="10"/>
                      <a:pt x="1" y="13"/>
                    </a:cubicBezTo>
                    <a:cubicBezTo>
                      <a:pt x="0" y="14"/>
                      <a:pt x="1" y="16"/>
                      <a:pt x="3" y="15"/>
                    </a:cubicBezTo>
                    <a:cubicBezTo>
                      <a:pt x="7" y="11"/>
                      <a:pt x="12" y="8"/>
                      <a:pt x="16" y="3"/>
                    </a:cubicBezTo>
                    <a:cubicBezTo>
                      <a:pt x="18" y="2"/>
                      <a:pt x="16" y="0"/>
                      <a:pt x="15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9" name="Freeform 1251"/>
              <p:cNvSpPr/>
              <p:nvPr/>
            </p:nvSpPr>
            <p:spPr bwMode="auto">
              <a:xfrm>
                <a:off x="5016" y="2023"/>
                <a:ext cx="43" cy="70"/>
              </a:xfrm>
              <a:custGeom>
                <a:avLst/>
                <a:gdLst>
                  <a:gd name="T0" fmla="*/ 15 w 16"/>
                  <a:gd name="T1" fmla="*/ 24 h 26"/>
                  <a:gd name="T2" fmla="*/ 3 w 16"/>
                  <a:gd name="T3" fmla="*/ 2 h 26"/>
                  <a:gd name="T4" fmla="*/ 1 w 16"/>
                  <a:gd name="T5" fmla="*/ 3 h 26"/>
                  <a:gd name="T6" fmla="*/ 13 w 16"/>
                  <a:gd name="T7" fmla="*/ 25 h 26"/>
                  <a:gd name="T8" fmla="*/ 15 w 16"/>
                  <a:gd name="T9" fmla="*/ 2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6">
                    <a:moveTo>
                      <a:pt x="15" y="24"/>
                    </a:moveTo>
                    <a:cubicBezTo>
                      <a:pt x="12" y="16"/>
                      <a:pt x="7" y="9"/>
                      <a:pt x="3" y="2"/>
                    </a:cubicBezTo>
                    <a:cubicBezTo>
                      <a:pt x="2" y="0"/>
                      <a:pt x="0" y="2"/>
                      <a:pt x="1" y="3"/>
                    </a:cubicBezTo>
                    <a:cubicBezTo>
                      <a:pt x="5" y="10"/>
                      <a:pt x="10" y="17"/>
                      <a:pt x="13" y="25"/>
                    </a:cubicBezTo>
                    <a:cubicBezTo>
                      <a:pt x="13" y="26"/>
                      <a:pt x="16" y="26"/>
                      <a:pt x="15" y="2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0" name="Freeform 1252"/>
              <p:cNvSpPr/>
              <p:nvPr/>
            </p:nvSpPr>
            <p:spPr bwMode="auto">
              <a:xfrm>
                <a:off x="5016" y="2029"/>
                <a:ext cx="69" cy="8"/>
              </a:xfrm>
              <a:custGeom>
                <a:avLst/>
                <a:gdLst>
                  <a:gd name="T0" fmla="*/ 2 w 26"/>
                  <a:gd name="T1" fmla="*/ 3 h 3"/>
                  <a:gd name="T2" fmla="*/ 24 w 26"/>
                  <a:gd name="T3" fmla="*/ 3 h 3"/>
                  <a:gd name="T4" fmla="*/ 24 w 26"/>
                  <a:gd name="T5" fmla="*/ 0 h 3"/>
                  <a:gd name="T6" fmla="*/ 2 w 26"/>
                  <a:gd name="T7" fmla="*/ 0 h 3"/>
                  <a:gd name="T8" fmla="*/ 2 w 26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3">
                    <a:moveTo>
                      <a:pt x="2" y="3"/>
                    </a:moveTo>
                    <a:cubicBezTo>
                      <a:pt x="9" y="3"/>
                      <a:pt x="17" y="3"/>
                      <a:pt x="24" y="3"/>
                    </a:cubicBezTo>
                    <a:cubicBezTo>
                      <a:pt x="26" y="3"/>
                      <a:pt x="26" y="0"/>
                      <a:pt x="24" y="0"/>
                    </a:cubicBezTo>
                    <a:cubicBezTo>
                      <a:pt x="17" y="0"/>
                      <a:pt x="9" y="0"/>
                      <a:pt x="2" y="0"/>
                    </a:cubicBezTo>
                    <a:cubicBezTo>
                      <a:pt x="0" y="0"/>
                      <a:pt x="0" y="3"/>
                      <a:pt x="2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1" name="Freeform 1253"/>
              <p:cNvSpPr/>
              <p:nvPr/>
            </p:nvSpPr>
            <p:spPr bwMode="auto">
              <a:xfrm>
                <a:off x="5083" y="2010"/>
                <a:ext cx="5" cy="27"/>
              </a:xfrm>
              <a:custGeom>
                <a:avLst/>
                <a:gdLst>
                  <a:gd name="T0" fmla="*/ 2 w 2"/>
                  <a:gd name="T1" fmla="*/ 8 h 10"/>
                  <a:gd name="T2" fmla="*/ 2 w 2"/>
                  <a:gd name="T3" fmla="*/ 2 h 10"/>
                  <a:gd name="T4" fmla="*/ 0 w 2"/>
                  <a:gd name="T5" fmla="*/ 2 h 10"/>
                  <a:gd name="T6" fmla="*/ 0 w 2"/>
                  <a:gd name="T7" fmla="*/ 8 h 10"/>
                  <a:gd name="T8" fmla="*/ 2 w 2"/>
                  <a:gd name="T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0">
                    <a:moveTo>
                      <a:pt x="2" y="8"/>
                    </a:moveTo>
                    <a:cubicBezTo>
                      <a:pt x="2" y="6"/>
                      <a:pt x="2" y="4"/>
                      <a:pt x="2" y="2"/>
                    </a:cubicBezTo>
                    <a:cubicBezTo>
                      <a:pt x="2" y="0"/>
                      <a:pt x="0" y="0"/>
                      <a:pt x="0" y="2"/>
                    </a:cubicBezTo>
                    <a:cubicBezTo>
                      <a:pt x="0" y="4"/>
                      <a:pt x="0" y="6"/>
                      <a:pt x="0" y="8"/>
                    </a:cubicBezTo>
                    <a:cubicBezTo>
                      <a:pt x="0" y="10"/>
                      <a:pt x="2" y="10"/>
                      <a:pt x="2" y="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2" name="Freeform 1254"/>
              <p:cNvSpPr/>
              <p:nvPr/>
            </p:nvSpPr>
            <p:spPr bwMode="auto">
              <a:xfrm>
                <a:off x="5035" y="1970"/>
                <a:ext cx="56" cy="45"/>
              </a:xfrm>
              <a:custGeom>
                <a:avLst/>
                <a:gdLst>
                  <a:gd name="T0" fmla="*/ 20 w 21"/>
                  <a:gd name="T1" fmla="*/ 14 h 17"/>
                  <a:gd name="T2" fmla="*/ 3 w 21"/>
                  <a:gd name="T3" fmla="*/ 1 h 17"/>
                  <a:gd name="T4" fmla="*/ 2 w 21"/>
                  <a:gd name="T5" fmla="*/ 3 h 17"/>
                  <a:gd name="T6" fmla="*/ 18 w 21"/>
                  <a:gd name="T7" fmla="*/ 16 h 17"/>
                  <a:gd name="T8" fmla="*/ 20 w 21"/>
                  <a:gd name="T9" fmla="*/ 1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7">
                    <a:moveTo>
                      <a:pt x="20" y="14"/>
                    </a:moveTo>
                    <a:cubicBezTo>
                      <a:pt x="15" y="9"/>
                      <a:pt x="9" y="5"/>
                      <a:pt x="3" y="1"/>
                    </a:cubicBezTo>
                    <a:cubicBezTo>
                      <a:pt x="2" y="0"/>
                      <a:pt x="0" y="2"/>
                      <a:pt x="2" y="3"/>
                    </a:cubicBezTo>
                    <a:cubicBezTo>
                      <a:pt x="7" y="7"/>
                      <a:pt x="13" y="11"/>
                      <a:pt x="18" y="16"/>
                    </a:cubicBezTo>
                    <a:cubicBezTo>
                      <a:pt x="19" y="17"/>
                      <a:pt x="21" y="15"/>
                      <a:pt x="20" y="1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3" name="Freeform 1255"/>
              <p:cNvSpPr/>
              <p:nvPr/>
            </p:nvSpPr>
            <p:spPr bwMode="auto">
              <a:xfrm>
                <a:off x="5035" y="1938"/>
                <a:ext cx="64" cy="40"/>
              </a:xfrm>
              <a:custGeom>
                <a:avLst/>
                <a:gdLst>
                  <a:gd name="T0" fmla="*/ 3 w 24"/>
                  <a:gd name="T1" fmla="*/ 14 h 15"/>
                  <a:gd name="T2" fmla="*/ 22 w 24"/>
                  <a:gd name="T3" fmla="*/ 2 h 15"/>
                  <a:gd name="T4" fmla="*/ 21 w 24"/>
                  <a:gd name="T5" fmla="*/ 0 h 15"/>
                  <a:gd name="T6" fmla="*/ 2 w 24"/>
                  <a:gd name="T7" fmla="*/ 12 h 15"/>
                  <a:gd name="T8" fmla="*/ 3 w 24"/>
                  <a:gd name="T9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5">
                    <a:moveTo>
                      <a:pt x="3" y="14"/>
                    </a:moveTo>
                    <a:cubicBezTo>
                      <a:pt x="9" y="10"/>
                      <a:pt x="15" y="6"/>
                      <a:pt x="22" y="2"/>
                    </a:cubicBezTo>
                    <a:cubicBezTo>
                      <a:pt x="24" y="2"/>
                      <a:pt x="22" y="0"/>
                      <a:pt x="21" y="0"/>
                    </a:cubicBezTo>
                    <a:cubicBezTo>
                      <a:pt x="14" y="3"/>
                      <a:pt x="8" y="8"/>
                      <a:pt x="2" y="12"/>
                    </a:cubicBezTo>
                    <a:cubicBezTo>
                      <a:pt x="0" y="13"/>
                      <a:pt x="2" y="15"/>
                      <a:pt x="3" y="1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4" name="Freeform 1256"/>
              <p:cNvSpPr/>
              <p:nvPr/>
            </p:nvSpPr>
            <p:spPr bwMode="auto">
              <a:xfrm>
                <a:off x="5091" y="1933"/>
                <a:ext cx="34" cy="58"/>
              </a:xfrm>
              <a:custGeom>
                <a:avLst/>
                <a:gdLst>
                  <a:gd name="T0" fmla="*/ 1 w 13"/>
                  <a:gd name="T1" fmla="*/ 3 h 22"/>
                  <a:gd name="T2" fmla="*/ 10 w 13"/>
                  <a:gd name="T3" fmla="*/ 21 h 22"/>
                  <a:gd name="T4" fmla="*/ 13 w 13"/>
                  <a:gd name="T5" fmla="*/ 19 h 22"/>
                  <a:gd name="T6" fmla="*/ 3 w 13"/>
                  <a:gd name="T7" fmla="*/ 2 h 22"/>
                  <a:gd name="T8" fmla="*/ 1 w 13"/>
                  <a:gd name="T9" fmla="*/ 3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2">
                    <a:moveTo>
                      <a:pt x="1" y="3"/>
                    </a:moveTo>
                    <a:cubicBezTo>
                      <a:pt x="5" y="9"/>
                      <a:pt x="7" y="15"/>
                      <a:pt x="10" y="21"/>
                    </a:cubicBezTo>
                    <a:cubicBezTo>
                      <a:pt x="11" y="22"/>
                      <a:pt x="13" y="21"/>
                      <a:pt x="13" y="19"/>
                    </a:cubicBezTo>
                    <a:cubicBezTo>
                      <a:pt x="9" y="14"/>
                      <a:pt x="7" y="7"/>
                      <a:pt x="3" y="2"/>
                    </a:cubicBezTo>
                    <a:cubicBezTo>
                      <a:pt x="3" y="0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5" name="Freeform 1257"/>
              <p:cNvSpPr/>
              <p:nvPr/>
            </p:nvSpPr>
            <p:spPr bwMode="auto">
              <a:xfrm>
                <a:off x="5117" y="1946"/>
                <a:ext cx="56" cy="45"/>
              </a:xfrm>
              <a:custGeom>
                <a:avLst/>
                <a:gdLst>
                  <a:gd name="T0" fmla="*/ 4 w 21"/>
                  <a:gd name="T1" fmla="*/ 16 h 17"/>
                  <a:gd name="T2" fmla="*/ 20 w 21"/>
                  <a:gd name="T3" fmla="*/ 3 h 17"/>
                  <a:gd name="T4" fmla="*/ 18 w 21"/>
                  <a:gd name="T5" fmla="*/ 1 h 17"/>
                  <a:gd name="T6" fmla="*/ 1 w 21"/>
                  <a:gd name="T7" fmla="*/ 14 h 17"/>
                  <a:gd name="T8" fmla="*/ 4 w 21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7">
                    <a:moveTo>
                      <a:pt x="4" y="16"/>
                    </a:moveTo>
                    <a:cubicBezTo>
                      <a:pt x="7" y="9"/>
                      <a:pt x="14" y="7"/>
                      <a:pt x="20" y="3"/>
                    </a:cubicBezTo>
                    <a:cubicBezTo>
                      <a:pt x="21" y="2"/>
                      <a:pt x="20" y="0"/>
                      <a:pt x="18" y="1"/>
                    </a:cubicBezTo>
                    <a:cubicBezTo>
                      <a:pt x="12" y="5"/>
                      <a:pt x="5" y="8"/>
                      <a:pt x="1" y="14"/>
                    </a:cubicBezTo>
                    <a:cubicBezTo>
                      <a:pt x="0" y="16"/>
                      <a:pt x="3" y="17"/>
                      <a:pt x="4" y="1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6" name="Freeform 1258"/>
              <p:cNvSpPr/>
              <p:nvPr/>
            </p:nvSpPr>
            <p:spPr bwMode="auto">
              <a:xfrm>
                <a:off x="-123" y="3733"/>
                <a:ext cx="1488" cy="685"/>
              </a:xfrm>
              <a:custGeom>
                <a:avLst/>
                <a:gdLst>
                  <a:gd name="T0" fmla="*/ 3 w 558"/>
                  <a:gd name="T1" fmla="*/ 191 h 256"/>
                  <a:gd name="T2" fmla="*/ 90 w 558"/>
                  <a:gd name="T3" fmla="*/ 143 h 256"/>
                  <a:gd name="T4" fmla="*/ 129 w 558"/>
                  <a:gd name="T5" fmla="*/ 57 h 256"/>
                  <a:gd name="T6" fmla="*/ 158 w 558"/>
                  <a:gd name="T7" fmla="*/ 14 h 256"/>
                  <a:gd name="T8" fmla="*/ 200 w 558"/>
                  <a:gd name="T9" fmla="*/ 22 h 256"/>
                  <a:gd name="T10" fmla="*/ 220 w 558"/>
                  <a:gd name="T11" fmla="*/ 103 h 256"/>
                  <a:gd name="T12" fmla="*/ 217 w 558"/>
                  <a:gd name="T13" fmla="*/ 181 h 256"/>
                  <a:gd name="T14" fmla="*/ 253 w 558"/>
                  <a:gd name="T15" fmla="*/ 248 h 256"/>
                  <a:gd name="T16" fmla="*/ 318 w 558"/>
                  <a:gd name="T17" fmla="*/ 198 h 256"/>
                  <a:gd name="T18" fmla="*/ 323 w 558"/>
                  <a:gd name="T19" fmla="*/ 149 h 256"/>
                  <a:gd name="T20" fmla="*/ 363 w 558"/>
                  <a:gd name="T21" fmla="*/ 43 h 256"/>
                  <a:gd name="T22" fmla="*/ 386 w 558"/>
                  <a:gd name="T23" fmla="*/ 104 h 256"/>
                  <a:gd name="T24" fmla="*/ 390 w 558"/>
                  <a:gd name="T25" fmla="*/ 174 h 256"/>
                  <a:gd name="T26" fmla="*/ 418 w 558"/>
                  <a:gd name="T27" fmla="*/ 212 h 256"/>
                  <a:gd name="T28" fmla="*/ 472 w 558"/>
                  <a:gd name="T29" fmla="*/ 199 h 256"/>
                  <a:gd name="T30" fmla="*/ 499 w 558"/>
                  <a:gd name="T31" fmla="*/ 77 h 256"/>
                  <a:gd name="T32" fmla="*/ 516 w 558"/>
                  <a:gd name="T33" fmla="*/ 64 h 256"/>
                  <a:gd name="T34" fmla="*/ 542 w 558"/>
                  <a:gd name="T35" fmla="*/ 91 h 256"/>
                  <a:gd name="T36" fmla="*/ 553 w 558"/>
                  <a:gd name="T37" fmla="*/ 155 h 256"/>
                  <a:gd name="T38" fmla="*/ 557 w 558"/>
                  <a:gd name="T39" fmla="*/ 154 h 256"/>
                  <a:gd name="T40" fmla="*/ 541 w 558"/>
                  <a:gd name="T41" fmla="*/ 77 h 256"/>
                  <a:gd name="T42" fmla="*/ 503 w 558"/>
                  <a:gd name="T43" fmla="*/ 64 h 256"/>
                  <a:gd name="T44" fmla="*/ 490 w 558"/>
                  <a:gd name="T45" fmla="*/ 108 h 256"/>
                  <a:gd name="T46" fmla="*/ 478 w 558"/>
                  <a:gd name="T47" fmla="*/ 182 h 256"/>
                  <a:gd name="T48" fmla="*/ 413 w 558"/>
                  <a:gd name="T49" fmla="*/ 206 h 256"/>
                  <a:gd name="T50" fmla="*/ 391 w 558"/>
                  <a:gd name="T51" fmla="*/ 143 h 256"/>
                  <a:gd name="T52" fmla="*/ 358 w 558"/>
                  <a:gd name="T53" fmla="*/ 37 h 256"/>
                  <a:gd name="T54" fmla="*/ 318 w 558"/>
                  <a:gd name="T55" fmla="*/ 114 h 256"/>
                  <a:gd name="T56" fmla="*/ 318 w 558"/>
                  <a:gd name="T57" fmla="*/ 180 h 256"/>
                  <a:gd name="T58" fmla="*/ 242 w 558"/>
                  <a:gd name="T59" fmla="*/ 240 h 256"/>
                  <a:gd name="T60" fmla="*/ 224 w 558"/>
                  <a:gd name="T61" fmla="*/ 139 h 256"/>
                  <a:gd name="T62" fmla="*/ 221 w 558"/>
                  <a:gd name="T63" fmla="*/ 66 h 256"/>
                  <a:gd name="T64" fmla="*/ 193 w 558"/>
                  <a:gd name="T65" fmla="*/ 11 h 256"/>
                  <a:gd name="T66" fmla="*/ 137 w 558"/>
                  <a:gd name="T67" fmla="*/ 25 h 256"/>
                  <a:gd name="T68" fmla="*/ 123 w 558"/>
                  <a:gd name="T69" fmla="*/ 64 h 256"/>
                  <a:gd name="T70" fmla="*/ 105 w 558"/>
                  <a:gd name="T71" fmla="*/ 114 h 256"/>
                  <a:gd name="T72" fmla="*/ 3 w 558"/>
                  <a:gd name="T73" fmla="*/ 187 h 256"/>
                  <a:gd name="T74" fmla="*/ 3 w 558"/>
                  <a:gd name="T75" fmla="*/ 191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58" h="256">
                    <a:moveTo>
                      <a:pt x="3" y="191"/>
                    </a:moveTo>
                    <a:cubicBezTo>
                      <a:pt x="39" y="190"/>
                      <a:pt x="68" y="170"/>
                      <a:pt x="90" y="143"/>
                    </a:cubicBezTo>
                    <a:cubicBezTo>
                      <a:pt x="112" y="117"/>
                      <a:pt x="120" y="89"/>
                      <a:pt x="129" y="57"/>
                    </a:cubicBezTo>
                    <a:cubicBezTo>
                      <a:pt x="133" y="40"/>
                      <a:pt x="140" y="21"/>
                      <a:pt x="158" y="14"/>
                    </a:cubicBezTo>
                    <a:cubicBezTo>
                      <a:pt x="173" y="8"/>
                      <a:pt x="189" y="11"/>
                      <a:pt x="200" y="22"/>
                    </a:cubicBezTo>
                    <a:cubicBezTo>
                      <a:pt x="218" y="42"/>
                      <a:pt x="219" y="78"/>
                      <a:pt x="220" y="103"/>
                    </a:cubicBezTo>
                    <a:cubicBezTo>
                      <a:pt x="221" y="129"/>
                      <a:pt x="219" y="155"/>
                      <a:pt x="217" y="181"/>
                    </a:cubicBezTo>
                    <a:cubicBezTo>
                      <a:pt x="215" y="209"/>
                      <a:pt x="220" y="242"/>
                      <a:pt x="253" y="248"/>
                    </a:cubicBezTo>
                    <a:cubicBezTo>
                      <a:pt x="282" y="253"/>
                      <a:pt x="308" y="221"/>
                      <a:pt x="318" y="198"/>
                    </a:cubicBezTo>
                    <a:cubicBezTo>
                      <a:pt x="325" y="184"/>
                      <a:pt x="323" y="165"/>
                      <a:pt x="323" y="149"/>
                    </a:cubicBezTo>
                    <a:cubicBezTo>
                      <a:pt x="322" y="124"/>
                      <a:pt x="313" y="20"/>
                      <a:pt x="363" y="43"/>
                    </a:cubicBezTo>
                    <a:cubicBezTo>
                      <a:pt x="384" y="53"/>
                      <a:pt x="385" y="84"/>
                      <a:pt x="386" y="104"/>
                    </a:cubicBezTo>
                    <a:cubicBezTo>
                      <a:pt x="387" y="127"/>
                      <a:pt x="386" y="151"/>
                      <a:pt x="390" y="174"/>
                    </a:cubicBezTo>
                    <a:cubicBezTo>
                      <a:pt x="394" y="190"/>
                      <a:pt x="401" y="206"/>
                      <a:pt x="418" y="212"/>
                    </a:cubicBezTo>
                    <a:cubicBezTo>
                      <a:pt x="436" y="219"/>
                      <a:pt x="459" y="212"/>
                      <a:pt x="472" y="199"/>
                    </a:cubicBezTo>
                    <a:cubicBezTo>
                      <a:pt x="503" y="167"/>
                      <a:pt x="486" y="114"/>
                      <a:pt x="499" y="77"/>
                    </a:cubicBezTo>
                    <a:cubicBezTo>
                      <a:pt x="502" y="69"/>
                      <a:pt x="507" y="64"/>
                      <a:pt x="516" y="64"/>
                    </a:cubicBezTo>
                    <a:cubicBezTo>
                      <a:pt x="531" y="64"/>
                      <a:pt x="538" y="78"/>
                      <a:pt x="542" y="91"/>
                    </a:cubicBezTo>
                    <a:cubicBezTo>
                      <a:pt x="548" y="111"/>
                      <a:pt x="544" y="135"/>
                      <a:pt x="553" y="155"/>
                    </a:cubicBezTo>
                    <a:cubicBezTo>
                      <a:pt x="554" y="157"/>
                      <a:pt x="558" y="156"/>
                      <a:pt x="557" y="154"/>
                    </a:cubicBezTo>
                    <a:cubicBezTo>
                      <a:pt x="547" y="129"/>
                      <a:pt x="552" y="101"/>
                      <a:pt x="541" y="77"/>
                    </a:cubicBezTo>
                    <a:cubicBezTo>
                      <a:pt x="535" y="64"/>
                      <a:pt x="516" y="53"/>
                      <a:pt x="503" y="64"/>
                    </a:cubicBezTo>
                    <a:cubicBezTo>
                      <a:pt x="491" y="74"/>
                      <a:pt x="491" y="94"/>
                      <a:pt x="490" y="108"/>
                    </a:cubicBezTo>
                    <a:cubicBezTo>
                      <a:pt x="488" y="133"/>
                      <a:pt x="488" y="159"/>
                      <a:pt x="478" y="182"/>
                    </a:cubicBezTo>
                    <a:cubicBezTo>
                      <a:pt x="468" y="206"/>
                      <a:pt x="437" y="218"/>
                      <a:pt x="413" y="206"/>
                    </a:cubicBezTo>
                    <a:cubicBezTo>
                      <a:pt x="393" y="195"/>
                      <a:pt x="392" y="163"/>
                      <a:pt x="391" y="143"/>
                    </a:cubicBezTo>
                    <a:cubicBezTo>
                      <a:pt x="389" y="109"/>
                      <a:pt x="398" y="51"/>
                      <a:pt x="358" y="37"/>
                    </a:cubicBezTo>
                    <a:cubicBezTo>
                      <a:pt x="318" y="23"/>
                      <a:pt x="319" y="92"/>
                      <a:pt x="318" y="114"/>
                    </a:cubicBezTo>
                    <a:cubicBezTo>
                      <a:pt x="318" y="136"/>
                      <a:pt x="320" y="158"/>
                      <a:pt x="318" y="180"/>
                    </a:cubicBezTo>
                    <a:cubicBezTo>
                      <a:pt x="316" y="214"/>
                      <a:pt x="276" y="256"/>
                      <a:pt x="242" y="240"/>
                    </a:cubicBezTo>
                    <a:cubicBezTo>
                      <a:pt x="208" y="225"/>
                      <a:pt x="224" y="168"/>
                      <a:pt x="224" y="139"/>
                    </a:cubicBezTo>
                    <a:cubicBezTo>
                      <a:pt x="224" y="115"/>
                      <a:pt x="224" y="91"/>
                      <a:pt x="221" y="66"/>
                    </a:cubicBezTo>
                    <a:cubicBezTo>
                      <a:pt x="218" y="46"/>
                      <a:pt x="211" y="23"/>
                      <a:pt x="193" y="11"/>
                    </a:cubicBezTo>
                    <a:cubicBezTo>
                      <a:pt x="174" y="0"/>
                      <a:pt x="149" y="9"/>
                      <a:pt x="137" y="25"/>
                    </a:cubicBezTo>
                    <a:cubicBezTo>
                      <a:pt x="129" y="36"/>
                      <a:pt x="126" y="51"/>
                      <a:pt x="123" y="64"/>
                    </a:cubicBezTo>
                    <a:cubicBezTo>
                      <a:pt x="118" y="82"/>
                      <a:pt x="114" y="98"/>
                      <a:pt x="105" y="114"/>
                    </a:cubicBezTo>
                    <a:cubicBezTo>
                      <a:pt x="84" y="152"/>
                      <a:pt x="48" y="186"/>
                      <a:pt x="3" y="187"/>
                    </a:cubicBezTo>
                    <a:cubicBezTo>
                      <a:pt x="0" y="187"/>
                      <a:pt x="0" y="192"/>
                      <a:pt x="3" y="19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7" name="Freeform 1259"/>
              <p:cNvSpPr/>
              <p:nvPr/>
            </p:nvSpPr>
            <p:spPr bwMode="auto">
              <a:xfrm>
                <a:off x="-187" y="4059"/>
                <a:ext cx="1568" cy="35"/>
              </a:xfrm>
              <a:custGeom>
                <a:avLst/>
                <a:gdLst>
                  <a:gd name="T0" fmla="*/ 3 w 588"/>
                  <a:gd name="T1" fmla="*/ 13 h 13"/>
                  <a:gd name="T2" fmla="*/ 585 w 588"/>
                  <a:gd name="T3" fmla="*/ 13 h 13"/>
                  <a:gd name="T4" fmla="*/ 585 w 588"/>
                  <a:gd name="T5" fmla="*/ 8 h 13"/>
                  <a:gd name="T6" fmla="*/ 3 w 588"/>
                  <a:gd name="T7" fmla="*/ 8 h 13"/>
                  <a:gd name="T8" fmla="*/ 3 w 588"/>
                  <a:gd name="T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8" h="13">
                    <a:moveTo>
                      <a:pt x="3" y="13"/>
                    </a:moveTo>
                    <a:cubicBezTo>
                      <a:pt x="197" y="4"/>
                      <a:pt x="391" y="10"/>
                      <a:pt x="585" y="13"/>
                    </a:cubicBezTo>
                    <a:cubicBezTo>
                      <a:pt x="588" y="13"/>
                      <a:pt x="588" y="8"/>
                      <a:pt x="585" y="8"/>
                    </a:cubicBezTo>
                    <a:cubicBezTo>
                      <a:pt x="391" y="6"/>
                      <a:pt x="197" y="0"/>
                      <a:pt x="3" y="8"/>
                    </a:cubicBezTo>
                    <a:cubicBezTo>
                      <a:pt x="0" y="9"/>
                      <a:pt x="0" y="13"/>
                      <a:pt x="3" y="1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8" name="Freeform 1260"/>
              <p:cNvSpPr/>
              <p:nvPr/>
            </p:nvSpPr>
            <p:spPr bwMode="auto">
              <a:xfrm>
                <a:off x="296" y="3722"/>
                <a:ext cx="88" cy="70"/>
              </a:xfrm>
              <a:custGeom>
                <a:avLst/>
                <a:gdLst>
                  <a:gd name="T0" fmla="*/ 2 w 33"/>
                  <a:gd name="T1" fmla="*/ 5 h 26"/>
                  <a:gd name="T2" fmla="*/ 29 w 33"/>
                  <a:gd name="T3" fmla="*/ 24 h 26"/>
                  <a:gd name="T4" fmla="*/ 31 w 33"/>
                  <a:gd name="T5" fmla="*/ 21 h 26"/>
                  <a:gd name="T6" fmla="*/ 5 w 33"/>
                  <a:gd name="T7" fmla="*/ 1 h 26"/>
                  <a:gd name="T8" fmla="*/ 2 w 33"/>
                  <a:gd name="T9" fmla="*/ 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26">
                    <a:moveTo>
                      <a:pt x="2" y="5"/>
                    </a:moveTo>
                    <a:cubicBezTo>
                      <a:pt x="11" y="11"/>
                      <a:pt x="20" y="18"/>
                      <a:pt x="29" y="24"/>
                    </a:cubicBezTo>
                    <a:cubicBezTo>
                      <a:pt x="31" y="26"/>
                      <a:pt x="33" y="22"/>
                      <a:pt x="31" y="21"/>
                    </a:cubicBezTo>
                    <a:cubicBezTo>
                      <a:pt x="22" y="14"/>
                      <a:pt x="13" y="8"/>
                      <a:pt x="5" y="1"/>
                    </a:cubicBezTo>
                    <a:cubicBezTo>
                      <a:pt x="2" y="0"/>
                      <a:pt x="0" y="3"/>
                      <a:pt x="2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9" name="Freeform 1261"/>
              <p:cNvSpPr/>
              <p:nvPr/>
            </p:nvSpPr>
            <p:spPr bwMode="auto">
              <a:xfrm>
                <a:off x="301" y="3733"/>
                <a:ext cx="59" cy="69"/>
              </a:xfrm>
              <a:custGeom>
                <a:avLst/>
                <a:gdLst>
                  <a:gd name="T0" fmla="*/ 17 w 22"/>
                  <a:gd name="T1" fmla="*/ 2 h 26"/>
                  <a:gd name="T2" fmla="*/ 2 w 22"/>
                  <a:gd name="T3" fmla="*/ 22 h 26"/>
                  <a:gd name="T4" fmla="*/ 5 w 22"/>
                  <a:gd name="T5" fmla="*/ 24 h 26"/>
                  <a:gd name="T6" fmla="*/ 21 w 22"/>
                  <a:gd name="T7" fmla="*/ 4 h 26"/>
                  <a:gd name="T8" fmla="*/ 17 w 22"/>
                  <a:gd name="T9" fmla="*/ 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6">
                    <a:moveTo>
                      <a:pt x="17" y="2"/>
                    </a:moveTo>
                    <a:cubicBezTo>
                      <a:pt x="13" y="9"/>
                      <a:pt x="7" y="15"/>
                      <a:pt x="2" y="22"/>
                    </a:cubicBezTo>
                    <a:cubicBezTo>
                      <a:pt x="0" y="24"/>
                      <a:pt x="4" y="26"/>
                      <a:pt x="5" y="24"/>
                    </a:cubicBezTo>
                    <a:cubicBezTo>
                      <a:pt x="10" y="17"/>
                      <a:pt x="16" y="11"/>
                      <a:pt x="21" y="4"/>
                    </a:cubicBezTo>
                    <a:cubicBezTo>
                      <a:pt x="22" y="2"/>
                      <a:pt x="19" y="0"/>
                      <a:pt x="17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0" name="Freeform 1262"/>
              <p:cNvSpPr/>
              <p:nvPr/>
            </p:nvSpPr>
            <p:spPr bwMode="auto">
              <a:xfrm>
                <a:off x="565" y="4337"/>
                <a:ext cx="59" cy="70"/>
              </a:xfrm>
              <a:custGeom>
                <a:avLst/>
                <a:gdLst>
                  <a:gd name="T0" fmla="*/ 1 w 22"/>
                  <a:gd name="T1" fmla="*/ 4 h 26"/>
                  <a:gd name="T2" fmla="*/ 17 w 22"/>
                  <a:gd name="T3" fmla="*/ 24 h 26"/>
                  <a:gd name="T4" fmla="*/ 20 w 22"/>
                  <a:gd name="T5" fmla="*/ 21 h 26"/>
                  <a:gd name="T6" fmla="*/ 5 w 22"/>
                  <a:gd name="T7" fmla="*/ 2 h 26"/>
                  <a:gd name="T8" fmla="*/ 1 w 22"/>
                  <a:gd name="T9" fmla="*/ 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6">
                    <a:moveTo>
                      <a:pt x="1" y="4"/>
                    </a:moveTo>
                    <a:cubicBezTo>
                      <a:pt x="6" y="11"/>
                      <a:pt x="11" y="18"/>
                      <a:pt x="17" y="24"/>
                    </a:cubicBezTo>
                    <a:cubicBezTo>
                      <a:pt x="19" y="26"/>
                      <a:pt x="22" y="23"/>
                      <a:pt x="20" y="21"/>
                    </a:cubicBezTo>
                    <a:cubicBezTo>
                      <a:pt x="14" y="15"/>
                      <a:pt x="10" y="9"/>
                      <a:pt x="5" y="2"/>
                    </a:cubicBezTo>
                    <a:cubicBezTo>
                      <a:pt x="4" y="0"/>
                      <a:pt x="0" y="2"/>
                      <a:pt x="1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1" name="Freeform 1263"/>
              <p:cNvSpPr/>
              <p:nvPr/>
            </p:nvSpPr>
            <p:spPr bwMode="auto">
              <a:xfrm>
                <a:off x="531" y="4335"/>
                <a:ext cx="93" cy="101"/>
              </a:xfrm>
              <a:custGeom>
                <a:avLst/>
                <a:gdLst>
                  <a:gd name="T0" fmla="*/ 30 w 35"/>
                  <a:gd name="T1" fmla="*/ 2 h 38"/>
                  <a:gd name="T2" fmla="*/ 2 w 35"/>
                  <a:gd name="T3" fmla="*/ 33 h 38"/>
                  <a:gd name="T4" fmla="*/ 5 w 35"/>
                  <a:gd name="T5" fmla="*/ 36 h 38"/>
                  <a:gd name="T6" fmla="*/ 33 w 35"/>
                  <a:gd name="T7" fmla="*/ 5 h 38"/>
                  <a:gd name="T8" fmla="*/ 30 w 35"/>
                  <a:gd name="T9" fmla="*/ 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8">
                    <a:moveTo>
                      <a:pt x="30" y="2"/>
                    </a:moveTo>
                    <a:cubicBezTo>
                      <a:pt x="20" y="12"/>
                      <a:pt x="11" y="23"/>
                      <a:pt x="2" y="33"/>
                    </a:cubicBezTo>
                    <a:cubicBezTo>
                      <a:pt x="0" y="35"/>
                      <a:pt x="3" y="38"/>
                      <a:pt x="5" y="36"/>
                    </a:cubicBezTo>
                    <a:cubicBezTo>
                      <a:pt x="14" y="26"/>
                      <a:pt x="23" y="15"/>
                      <a:pt x="33" y="5"/>
                    </a:cubicBezTo>
                    <a:cubicBezTo>
                      <a:pt x="35" y="3"/>
                      <a:pt x="32" y="0"/>
                      <a:pt x="30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2" name="Freeform 1264"/>
              <p:cNvSpPr/>
              <p:nvPr/>
            </p:nvSpPr>
            <p:spPr bwMode="auto">
              <a:xfrm>
                <a:off x="787" y="3792"/>
                <a:ext cx="74" cy="83"/>
              </a:xfrm>
              <a:custGeom>
                <a:avLst/>
                <a:gdLst>
                  <a:gd name="T0" fmla="*/ 2 w 28"/>
                  <a:gd name="T1" fmla="*/ 4 h 31"/>
                  <a:gd name="T2" fmla="*/ 24 w 28"/>
                  <a:gd name="T3" fmla="*/ 29 h 31"/>
                  <a:gd name="T4" fmla="*/ 26 w 28"/>
                  <a:gd name="T5" fmla="*/ 26 h 31"/>
                  <a:gd name="T6" fmla="*/ 5 w 28"/>
                  <a:gd name="T7" fmla="*/ 2 h 31"/>
                  <a:gd name="T8" fmla="*/ 2 w 28"/>
                  <a:gd name="T9" fmla="*/ 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1">
                    <a:moveTo>
                      <a:pt x="2" y="4"/>
                    </a:moveTo>
                    <a:cubicBezTo>
                      <a:pt x="8" y="13"/>
                      <a:pt x="15" y="22"/>
                      <a:pt x="24" y="29"/>
                    </a:cubicBezTo>
                    <a:cubicBezTo>
                      <a:pt x="26" y="31"/>
                      <a:pt x="28" y="27"/>
                      <a:pt x="26" y="26"/>
                    </a:cubicBezTo>
                    <a:cubicBezTo>
                      <a:pt x="18" y="19"/>
                      <a:pt x="12" y="11"/>
                      <a:pt x="5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3" name="Freeform 1265"/>
              <p:cNvSpPr/>
              <p:nvPr/>
            </p:nvSpPr>
            <p:spPr bwMode="auto">
              <a:xfrm>
                <a:off x="776" y="3797"/>
                <a:ext cx="64" cy="83"/>
              </a:xfrm>
              <a:custGeom>
                <a:avLst/>
                <a:gdLst>
                  <a:gd name="T0" fmla="*/ 19 w 24"/>
                  <a:gd name="T1" fmla="*/ 2 h 31"/>
                  <a:gd name="T2" fmla="*/ 2 w 24"/>
                  <a:gd name="T3" fmla="*/ 26 h 31"/>
                  <a:gd name="T4" fmla="*/ 5 w 24"/>
                  <a:gd name="T5" fmla="*/ 29 h 31"/>
                  <a:gd name="T6" fmla="*/ 22 w 24"/>
                  <a:gd name="T7" fmla="*/ 4 h 31"/>
                  <a:gd name="T8" fmla="*/ 19 w 24"/>
                  <a:gd name="T9" fmla="*/ 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1">
                    <a:moveTo>
                      <a:pt x="19" y="2"/>
                    </a:moveTo>
                    <a:cubicBezTo>
                      <a:pt x="13" y="10"/>
                      <a:pt x="8" y="19"/>
                      <a:pt x="2" y="26"/>
                    </a:cubicBezTo>
                    <a:cubicBezTo>
                      <a:pt x="0" y="28"/>
                      <a:pt x="3" y="31"/>
                      <a:pt x="5" y="29"/>
                    </a:cubicBezTo>
                    <a:cubicBezTo>
                      <a:pt x="12" y="22"/>
                      <a:pt x="16" y="13"/>
                      <a:pt x="22" y="4"/>
                    </a:cubicBezTo>
                    <a:cubicBezTo>
                      <a:pt x="24" y="2"/>
                      <a:pt x="20" y="0"/>
                      <a:pt x="19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4" name="Freeform 1266"/>
              <p:cNvSpPr/>
              <p:nvPr/>
            </p:nvSpPr>
            <p:spPr bwMode="auto">
              <a:xfrm>
                <a:off x="1016" y="4236"/>
                <a:ext cx="45" cy="69"/>
              </a:xfrm>
              <a:custGeom>
                <a:avLst/>
                <a:gdLst>
                  <a:gd name="T0" fmla="*/ 1 w 17"/>
                  <a:gd name="T1" fmla="*/ 5 h 26"/>
                  <a:gd name="T2" fmla="*/ 12 w 17"/>
                  <a:gd name="T3" fmla="*/ 24 h 26"/>
                  <a:gd name="T4" fmla="*/ 16 w 17"/>
                  <a:gd name="T5" fmla="*/ 23 h 26"/>
                  <a:gd name="T6" fmla="*/ 5 w 17"/>
                  <a:gd name="T7" fmla="*/ 3 h 26"/>
                  <a:gd name="T8" fmla="*/ 1 w 17"/>
                  <a:gd name="T9" fmla="*/ 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6">
                    <a:moveTo>
                      <a:pt x="1" y="5"/>
                    </a:moveTo>
                    <a:cubicBezTo>
                      <a:pt x="5" y="11"/>
                      <a:pt x="9" y="17"/>
                      <a:pt x="12" y="24"/>
                    </a:cubicBezTo>
                    <a:cubicBezTo>
                      <a:pt x="13" y="26"/>
                      <a:pt x="17" y="25"/>
                      <a:pt x="16" y="23"/>
                    </a:cubicBezTo>
                    <a:cubicBezTo>
                      <a:pt x="13" y="15"/>
                      <a:pt x="9" y="9"/>
                      <a:pt x="5" y="3"/>
                    </a:cubicBezTo>
                    <a:cubicBezTo>
                      <a:pt x="3" y="0"/>
                      <a:pt x="0" y="2"/>
                      <a:pt x="1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5" name="Freeform 1267"/>
              <p:cNvSpPr/>
              <p:nvPr/>
            </p:nvSpPr>
            <p:spPr bwMode="auto">
              <a:xfrm>
                <a:off x="997" y="4230"/>
                <a:ext cx="62" cy="99"/>
              </a:xfrm>
              <a:custGeom>
                <a:avLst/>
                <a:gdLst>
                  <a:gd name="T0" fmla="*/ 19 w 23"/>
                  <a:gd name="T1" fmla="*/ 3 h 37"/>
                  <a:gd name="T2" fmla="*/ 2 w 23"/>
                  <a:gd name="T3" fmla="*/ 33 h 37"/>
                  <a:gd name="T4" fmla="*/ 5 w 23"/>
                  <a:gd name="T5" fmla="*/ 36 h 37"/>
                  <a:gd name="T6" fmla="*/ 23 w 23"/>
                  <a:gd name="T7" fmla="*/ 4 h 37"/>
                  <a:gd name="T8" fmla="*/ 19 w 23"/>
                  <a:gd name="T9" fmla="*/ 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37">
                    <a:moveTo>
                      <a:pt x="19" y="3"/>
                    </a:moveTo>
                    <a:cubicBezTo>
                      <a:pt x="16" y="14"/>
                      <a:pt x="10" y="24"/>
                      <a:pt x="2" y="33"/>
                    </a:cubicBezTo>
                    <a:cubicBezTo>
                      <a:pt x="0" y="35"/>
                      <a:pt x="3" y="37"/>
                      <a:pt x="5" y="36"/>
                    </a:cubicBezTo>
                    <a:cubicBezTo>
                      <a:pt x="13" y="27"/>
                      <a:pt x="20" y="16"/>
                      <a:pt x="23" y="4"/>
                    </a:cubicBezTo>
                    <a:cubicBezTo>
                      <a:pt x="23" y="1"/>
                      <a:pt x="19" y="0"/>
                      <a:pt x="19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6" name="Freeform 1268"/>
              <p:cNvSpPr/>
              <p:nvPr/>
            </p:nvSpPr>
            <p:spPr bwMode="auto">
              <a:xfrm>
                <a:off x="1208" y="3867"/>
                <a:ext cx="64" cy="58"/>
              </a:xfrm>
              <a:custGeom>
                <a:avLst/>
                <a:gdLst>
                  <a:gd name="T0" fmla="*/ 2 w 24"/>
                  <a:gd name="T1" fmla="*/ 5 h 22"/>
                  <a:gd name="T2" fmla="*/ 19 w 24"/>
                  <a:gd name="T3" fmla="*/ 20 h 22"/>
                  <a:gd name="T4" fmla="*/ 22 w 24"/>
                  <a:gd name="T5" fmla="*/ 18 h 22"/>
                  <a:gd name="T6" fmla="*/ 4 w 24"/>
                  <a:gd name="T7" fmla="*/ 2 h 22"/>
                  <a:gd name="T8" fmla="*/ 2 w 24"/>
                  <a:gd name="T9" fmla="*/ 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2">
                    <a:moveTo>
                      <a:pt x="2" y="5"/>
                    </a:moveTo>
                    <a:cubicBezTo>
                      <a:pt x="8" y="10"/>
                      <a:pt x="15" y="14"/>
                      <a:pt x="19" y="20"/>
                    </a:cubicBezTo>
                    <a:cubicBezTo>
                      <a:pt x="20" y="22"/>
                      <a:pt x="24" y="20"/>
                      <a:pt x="22" y="18"/>
                    </a:cubicBezTo>
                    <a:cubicBezTo>
                      <a:pt x="18" y="11"/>
                      <a:pt x="11" y="6"/>
                      <a:pt x="4" y="2"/>
                    </a:cubicBezTo>
                    <a:cubicBezTo>
                      <a:pt x="2" y="0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7" name="Freeform 1269"/>
              <p:cNvSpPr/>
              <p:nvPr/>
            </p:nvSpPr>
            <p:spPr bwMode="auto">
              <a:xfrm>
                <a:off x="1197" y="3861"/>
                <a:ext cx="64" cy="64"/>
              </a:xfrm>
              <a:custGeom>
                <a:avLst/>
                <a:gdLst>
                  <a:gd name="T0" fmla="*/ 19 w 24"/>
                  <a:gd name="T1" fmla="*/ 2 h 24"/>
                  <a:gd name="T2" fmla="*/ 2 w 24"/>
                  <a:gd name="T3" fmla="*/ 19 h 24"/>
                  <a:gd name="T4" fmla="*/ 4 w 24"/>
                  <a:gd name="T5" fmla="*/ 23 h 24"/>
                  <a:gd name="T6" fmla="*/ 22 w 24"/>
                  <a:gd name="T7" fmla="*/ 5 h 24"/>
                  <a:gd name="T8" fmla="*/ 19 w 24"/>
                  <a:gd name="T9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19" y="2"/>
                    </a:moveTo>
                    <a:cubicBezTo>
                      <a:pt x="13" y="8"/>
                      <a:pt x="8" y="15"/>
                      <a:pt x="2" y="19"/>
                    </a:cubicBezTo>
                    <a:cubicBezTo>
                      <a:pt x="0" y="21"/>
                      <a:pt x="2" y="24"/>
                      <a:pt x="4" y="23"/>
                    </a:cubicBezTo>
                    <a:cubicBezTo>
                      <a:pt x="11" y="18"/>
                      <a:pt x="16" y="11"/>
                      <a:pt x="22" y="5"/>
                    </a:cubicBezTo>
                    <a:cubicBezTo>
                      <a:pt x="24" y="3"/>
                      <a:pt x="21" y="0"/>
                      <a:pt x="19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8" name="Freeform 1270"/>
              <p:cNvSpPr/>
              <p:nvPr/>
            </p:nvSpPr>
            <p:spPr bwMode="auto">
              <a:xfrm>
                <a:off x="7795" y="1018"/>
                <a:ext cx="136" cy="1038"/>
              </a:xfrm>
              <a:custGeom>
                <a:avLst/>
                <a:gdLst>
                  <a:gd name="T0" fmla="*/ 33 w 51"/>
                  <a:gd name="T1" fmla="*/ 3 h 388"/>
                  <a:gd name="T2" fmla="*/ 1 w 51"/>
                  <a:gd name="T3" fmla="*/ 384 h 388"/>
                  <a:gd name="T4" fmla="*/ 5 w 51"/>
                  <a:gd name="T5" fmla="*/ 385 h 388"/>
                  <a:gd name="T6" fmla="*/ 37 w 51"/>
                  <a:gd name="T7" fmla="*/ 3 h 388"/>
                  <a:gd name="T8" fmla="*/ 33 w 51"/>
                  <a:gd name="T9" fmla="*/ 3 h 3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388">
                    <a:moveTo>
                      <a:pt x="33" y="3"/>
                    </a:moveTo>
                    <a:cubicBezTo>
                      <a:pt x="46" y="130"/>
                      <a:pt x="34" y="261"/>
                      <a:pt x="1" y="384"/>
                    </a:cubicBezTo>
                    <a:cubicBezTo>
                      <a:pt x="0" y="387"/>
                      <a:pt x="4" y="388"/>
                      <a:pt x="5" y="385"/>
                    </a:cubicBezTo>
                    <a:cubicBezTo>
                      <a:pt x="39" y="262"/>
                      <a:pt x="51" y="130"/>
                      <a:pt x="37" y="3"/>
                    </a:cubicBezTo>
                    <a:cubicBezTo>
                      <a:pt x="37" y="0"/>
                      <a:pt x="32" y="0"/>
                      <a:pt x="33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9" name="Freeform 1271"/>
              <p:cNvSpPr/>
              <p:nvPr/>
            </p:nvSpPr>
            <p:spPr bwMode="auto">
              <a:xfrm>
                <a:off x="7699" y="996"/>
                <a:ext cx="200" cy="153"/>
              </a:xfrm>
              <a:custGeom>
                <a:avLst/>
                <a:gdLst>
                  <a:gd name="T0" fmla="*/ 72 w 75"/>
                  <a:gd name="T1" fmla="*/ 11 h 57"/>
                  <a:gd name="T2" fmla="*/ 17 w 75"/>
                  <a:gd name="T3" fmla="*/ 15 h 57"/>
                  <a:gd name="T4" fmla="*/ 15 w 75"/>
                  <a:gd name="T5" fmla="*/ 55 h 57"/>
                  <a:gd name="T6" fmla="*/ 18 w 75"/>
                  <a:gd name="T7" fmla="*/ 51 h 57"/>
                  <a:gd name="T8" fmla="*/ 23 w 75"/>
                  <a:gd name="T9" fmla="*/ 16 h 57"/>
                  <a:gd name="T10" fmla="*/ 70 w 75"/>
                  <a:gd name="T11" fmla="*/ 15 h 57"/>
                  <a:gd name="T12" fmla="*/ 72 w 75"/>
                  <a:gd name="T13" fmla="*/ 1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" h="57">
                    <a:moveTo>
                      <a:pt x="72" y="11"/>
                    </a:moveTo>
                    <a:cubicBezTo>
                      <a:pt x="55" y="0"/>
                      <a:pt x="33" y="3"/>
                      <a:pt x="17" y="15"/>
                    </a:cubicBezTo>
                    <a:cubicBezTo>
                      <a:pt x="2" y="25"/>
                      <a:pt x="0" y="43"/>
                      <a:pt x="15" y="55"/>
                    </a:cubicBezTo>
                    <a:cubicBezTo>
                      <a:pt x="17" y="57"/>
                      <a:pt x="21" y="53"/>
                      <a:pt x="18" y="51"/>
                    </a:cubicBezTo>
                    <a:cubicBezTo>
                      <a:pt x="4" y="40"/>
                      <a:pt x="9" y="25"/>
                      <a:pt x="23" y="16"/>
                    </a:cubicBezTo>
                    <a:cubicBezTo>
                      <a:pt x="37" y="7"/>
                      <a:pt x="56" y="6"/>
                      <a:pt x="70" y="15"/>
                    </a:cubicBezTo>
                    <a:cubicBezTo>
                      <a:pt x="72" y="17"/>
                      <a:pt x="75" y="13"/>
                      <a:pt x="72" y="1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0" name="Freeform 1272"/>
              <p:cNvSpPr/>
              <p:nvPr/>
            </p:nvSpPr>
            <p:spPr bwMode="auto">
              <a:xfrm>
                <a:off x="7504" y="1084"/>
                <a:ext cx="229" cy="193"/>
              </a:xfrm>
              <a:custGeom>
                <a:avLst/>
                <a:gdLst>
                  <a:gd name="T0" fmla="*/ 83 w 86"/>
                  <a:gd name="T1" fmla="*/ 16 h 72"/>
                  <a:gd name="T2" fmla="*/ 10 w 86"/>
                  <a:gd name="T3" fmla="*/ 29 h 72"/>
                  <a:gd name="T4" fmla="*/ 5 w 86"/>
                  <a:gd name="T5" fmla="*/ 56 h 72"/>
                  <a:gd name="T6" fmla="*/ 44 w 86"/>
                  <a:gd name="T7" fmla="*/ 71 h 72"/>
                  <a:gd name="T8" fmla="*/ 44 w 86"/>
                  <a:gd name="T9" fmla="*/ 66 h 72"/>
                  <a:gd name="T10" fmla="*/ 9 w 86"/>
                  <a:gd name="T11" fmla="*/ 53 h 72"/>
                  <a:gd name="T12" fmla="*/ 17 w 86"/>
                  <a:gd name="T13" fmla="*/ 28 h 72"/>
                  <a:gd name="T14" fmla="*/ 81 w 86"/>
                  <a:gd name="T15" fmla="*/ 20 h 72"/>
                  <a:gd name="T16" fmla="*/ 83 w 86"/>
                  <a:gd name="T17" fmla="*/ 1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6" h="72">
                    <a:moveTo>
                      <a:pt x="83" y="16"/>
                    </a:moveTo>
                    <a:cubicBezTo>
                      <a:pt x="60" y="0"/>
                      <a:pt x="26" y="6"/>
                      <a:pt x="10" y="29"/>
                    </a:cubicBezTo>
                    <a:cubicBezTo>
                      <a:pt x="4" y="36"/>
                      <a:pt x="0" y="46"/>
                      <a:pt x="5" y="56"/>
                    </a:cubicBezTo>
                    <a:cubicBezTo>
                      <a:pt x="12" y="69"/>
                      <a:pt x="31" y="71"/>
                      <a:pt x="44" y="71"/>
                    </a:cubicBezTo>
                    <a:cubicBezTo>
                      <a:pt x="47" y="72"/>
                      <a:pt x="47" y="67"/>
                      <a:pt x="44" y="66"/>
                    </a:cubicBezTo>
                    <a:cubicBezTo>
                      <a:pt x="32" y="66"/>
                      <a:pt x="16" y="64"/>
                      <a:pt x="9" y="53"/>
                    </a:cubicBezTo>
                    <a:cubicBezTo>
                      <a:pt x="4" y="45"/>
                      <a:pt x="11" y="34"/>
                      <a:pt x="17" y="28"/>
                    </a:cubicBezTo>
                    <a:cubicBezTo>
                      <a:pt x="33" y="10"/>
                      <a:pt x="61" y="6"/>
                      <a:pt x="81" y="20"/>
                    </a:cubicBezTo>
                    <a:cubicBezTo>
                      <a:pt x="83" y="22"/>
                      <a:pt x="86" y="18"/>
                      <a:pt x="83" y="1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1" name="Freeform 1273"/>
              <p:cNvSpPr/>
              <p:nvPr/>
            </p:nvSpPr>
            <p:spPr bwMode="auto">
              <a:xfrm>
                <a:off x="7485" y="1245"/>
                <a:ext cx="139" cy="209"/>
              </a:xfrm>
              <a:custGeom>
                <a:avLst/>
                <a:gdLst>
                  <a:gd name="T0" fmla="*/ 49 w 52"/>
                  <a:gd name="T1" fmla="*/ 1 h 78"/>
                  <a:gd name="T2" fmla="*/ 3 w 52"/>
                  <a:gd name="T3" fmla="*/ 39 h 78"/>
                  <a:gd name="T4" fmla="*/ 42 w 52"/>
                  <a:gd name="T5" fmla="*/ 77 h 78"/>
                  <a:gd name="T6" fmla="*/ 42 w 52"/>
                  <a:gd name="T7" fmla="*/ 72 h 78"/>
                  <a:gd name="T8" fmla="*/ 8 w 52"/>
                  <a:gd name="T9" fmla="*/ 39 h 78"/>
                  <a:gd name="T10" fmla="*/ 49 w 52"/>
                  <a:gd name="T11" fmla="*/ 6 h 78"/>
                  <a:gd name="T12" fmla="*/ 49 w 52"/>
                  <a:gd name="T13" fmla="*/ 1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78">
                    <a:moveTo>
                      <a:pt x="49" y="1"/>
                    </a:moveTo>
                    <a:cubicBezTo>
                      <a:pt x="25" y="0"/>
                      <a:pt x="6" y="15"/>
                      <a:pt x="3" y="39"/>
                    </a:cubicBezTo>
                    <a:cubicBezTo>
                      <a:pt x="0" y="63"/>
                      <a:pt x="19" y="78"/>
                      <a:pt x="42" y="77"/>
                    </a:cubicBezTo>
                    <a:cubicBezTo>
                      <a:pt x="45" y="77"/>
                      <a:pt x="45" y="72"/>
                      <a:pt x="42" y="72"/>
                    </a:cubicBezTo>
                    <a:cubicBezTo>
                      <a:pt x="21" y="73"/>
                      <a:pt x="7" y="60"/>
                      <a:pt x="8" y="39"/>
                    </a:cubicBezTo>
                    <a:cubicBezTo>
                      <a:pt x="10" y="18"/>
                      <a:pt x="29" y="5"/>
                      <a:pt x="49" y="6"/>
                    </a:cubicBezTo>
                    <a:cubicBezTo>
                      <a:pt x="52" y="6"/>
                      <a:pt x="52" y="1"/>
                      <a:pt x="49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2" name="Freeform 1274"/>
              <p:cNvSpPr/>
              <p:nvPr/>
            </p:nvSpPr>
            <p:spPr bwMode="auto">
              <a:xfrm>
                <a:off x="7421" y="1414"/>
                <a:ext cx="158" cy="206"/>
              </a:xfrm>
              <a:custGeom>
                <a:avLst/>
                <a:gdLst>
                  <a:gd name="T0" fmla="*/ 56 w 59"/>
                  <a:gd name="T1" fmla="*/ 2 h 77"/>
                  <a:gd name="T2" fmla="*/ 0 w 59"/>
                  <a:gd name="T3" fmla="*/ 41 h 77"/>
                  <a:gd name="T4" fmla="*/ 53 w 59"/>
                  <a:gd name="T5" fmla="*/ 69 h 77"/>
                  <a:gd name="T6" fmla="*/ 52 w 59"/>
                  <a:gd name="T7" fmla="*/ 64 h 77"/>
                  <a:gd name="T8" fmla="*/ 5 w 59"/>
                  <a:gd name="T9" fmla="*/ 41 h 77"/>
                  <a:gd name="T10" fmla="*/ 56 w 59"/>
                  <a:gd name="T11" fmla="*/ 7 h 77"/>
                  <a:gd name="T12" fmla="*/ 56 w 59"/>
                  <a:gd name="T13" fmla="*/ 2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77">
                    <a:moveTo>
                      <a:pt x="56" y="2"/>
                    </a:moveTo>
                    <a:cubicBezTo>
                      <a:pt x="30" y="0"/>
                      <a:pt x="0" y="11"/>
                      <a:pt x="0" y="41"/>
                    </a:cubicBezTo>
                    <a:cubicBezTo>
                      <a:pt x="1" y="70"/>
                      <a:pt x="31" y="77"/>
                      <a:pt x="53" y="69"/>
                    </a:cubicBezTo>
                    <a:cubicBezTo>
                      <a:pt x="56" y="68"/>
                      <a:pt x="55" y="63"/>
                      <a:pt x="52" y="64"/>
                    </a:cubicBezTo>
                    <a:cubicBezTo>
                      <a:pt x="32" y="71"/>
                      <a:pt x="7" y="66"/>
                      <a:pt x="5" y="41"/>
                    </a:cubicBezTo>
                    <a:cubicBezTo>
                      <a:pt x="4" y="13"/>
                      <a:pt x="34" y="5"/>
                      <a:pt x="56" y="7"/>
                    </a:cubicBezTo>
                    <a:cubicBezTo>
                      <a:pt x="59" y="7"/>
                      <a:pt x="59" y="2"/>
                      <a:pt x="56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3" name="Freeform 1275"/>
              <p:cNvSpPr/>
              <p:nvPr/>
            </p:nvSpPr>
            <p:spPr bwMode="auto">
              <a:xfrm>
                <a:off x="7357" y="1571"/>
                <a:ext cx="286" cy="284"/>
              </a:xfrm>
              <a:custGeom>
                <a:avLst/>
                <a:gdLst>
                  <a:gd name="T0" fmla="*/ 59 w 107"/>
                  <a:gd name="T1" fmla="*/ 1 h 106"/>
                  <a:gd name="T2" fmla="*/ 104 w 107"/>
                  <a:gd name="T3" fmla="*/ 76 h 106"/>
                  <a:gd name="T4" fmla="*/ 102 w 107"/>
                  <a:gd name="T5" fmla="*/ 71 h 106"/>
                  <a:gd name="T6" fmla="*/ 60 w 107"/>
                  <a:gd name="T7" fmla="*/ 6 h 106"/>
                  <a:gd name="T8" fmla="*/ 59 w 107"/>
                  <a:gd name="T9" fmla="*/ 1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106">
                    <a:moveTo>
                      <a:pt x="59" y="1"/>
                    </a:moveTo>
                    <a:cubicBezTo>
                      <a:pt x="0" y="26"/>
                      <a:pt x="55" y="106"/>
                      <a:pt x="104" y="76"/>
                    </a:cubicBezTo>
                    <a:cubicBezTo>
                      <a:pt x="107" y="74"/>
                      <a:pt x="104" y="70"/>
                      <a:pt x="102" y="71"/>
                    </a:cubicBezTo>
                    <a:cubicBezTo>
                      <a:pt x="59" y="98"/>
                      <a:pt x="8" y="28"/>
                      <a:pt x="60" y="6"/>
                    </a:cubicBezTo>
                    <a:cubicBezTo>
                      <a:pt x="63" y="5"/>
                      <a:pt x="62" y="0"/>
                      <a:pt x="59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4" name="Freeform 1276"/>
              <p:cNvSpPr/>
              <p:nvPr/>
            </p:nvSpPr>
            <p:spPr bwMode="auto">
              <a:xfrm>
                <a:off x="7560" y="1753"/>
                <a:ext cx="133" cy="188"/>
              </a:xfrm>
              <a:custGeom>
                <a:avLst/>
                <a:gdLst>
                  <a:gd name="T0" fmla="*/ 12 w 50"/>
                  <a:gd name="T1" fmla="*/ 2 h 70"/>
                  <a:gd name="T2" fmla="*/ 7 w 50"/>
                  <a:gd name="T3" fmla="*/ 51 h 70"/>
                  <a:gd name="T4" fmla="*/ 47 w 50"/>
                  <a:gd name="T5" fmla="*/ 55 h 70"/>
                  <a:gd name="T6" fmla="*/ 44 w 50"/>
                  <a:gd name="T7" fmla="*/ 50 h 70"/>
                  <a:gd name="T8" fmla="*/ 10 w 50"/>
                  <a:gd name="T9" fmla="*/ 46 h 70"/>
                  <a:gd name="T10" fmla="*/ 16 w 50"/>
                  <a:gd name="T11" fmla="*/ 5 h 70"/>
                  <a:gd name="T12" fmla="*/ 12 w 50"/>
                  <a:gd name="T13" fmla="*/ 2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70">
                    <a:moveTo>
                      <a:pt x="12" y="2"/>
                    </a:moveTo>
                    <a:cubicBezTo>
                      <a:pt x="3" y="17"/>
                      <a:pt x="0" y="36"/>
                      <a:pt x="7" y="51"/>
                    </a:cubicBezTo>
                    <a:cubicBezTo>
                      <a:pt x="14" y="70"/>
                      <a:pt x="34" y="63"/>
                      <a:pt x="47" y="55"/>
                    </a:cubicBezTo>
                    <a:cubicBezTo>
                      <a:pt x="50" y="53"/>
                      <a:pt x="47" y="49"/>
                      <a:pt x="44" y="50"/>
                    </a:cubicBezTo>
                    <a:cubicBezTo>
                      <a:pt x="32" y="59"/>
                      <a:pt x="16" y="64"/>
                      <a:pt x="10" y="46"/>
                    </a:cubicBezTo>
                    <a:cubicBezTo>
                      <a:pt x="5" y="33"/>
                      <a:pt x="9" y="17"/>
                      <a:pt x="16" y="5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5" name="Freeform 1277"/>
              <p:cNvSpPr/>
              <p:nvPr/>
            </p:nvSpPr>
            <p:spPr bwMode="auto">
              <a:xfrm>
                <a:off x="7616" y="1874"/>
                <a:ext cx="237" cy="198"/>
              </a:xfrm>
              <a:custGeom>
                <a:avLst/>
                <a:gdLst>
                  <a:gd name="T0" fmla="*/ 11 w 89"/>
                  <a:gd name="T1" fmla="*/ 3 h 74"/>
                  <a:gd name="T2" fmla="*/ 30 w 89"/>
                  <a:gd name="T3" fmla="*/ 63 h 74"/>
                  <a:gd name="T4" fmla="*/ 87 w 89"/>
                  <a:gd name="T5" fmla="*/ 35 h 74"/>
                  <a:gd name="T6" fmla="*/ 83 w 89"/>
                  <a:gd name="T7" fmla="*/ 33 h 74"/>
                  <a:gd name="T8" fmla="*/ 30 w 89"/>
                  <a:gd name="T9" fmla="*/ 58 h 74"/>
                  <a:gd name="T10" fmla="*/ 16 w 89"/>
                  <a:gd name="T11" fmla="*/ 5 h 74"/>
                  <a:gd name="T12" fmla="*/ 11 w 89"/>
                  <a:gd name="T13" fmla="*/ 3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74">
                    <a:moveTo>
                      <a:pt x="11" y="3"/>
                    </a:moveTo>
                    <a:cubicBezTo>
                      <a:pt x="0" y="26"/>
                      <a:pt x="5" y="52"/>
                      <a:pt x="30" y="63"/>
                    </a:cubicBezTo>
                    <a:cubicBezTo>
                      <a:pt x="55" y="74"/>
                      <a:pt x="78" y="57"/>
                      <a:pt x="87" y="35"/>
                    </a:cubicBezTo>
                    <a:cubicBezTo>
                      <a:pt x="89" y="32"/>
                      <a:pt x="84" y="30"/>
                      <a:pt x="83" y="33"/>
                    </a:cubicBezTo>
                    <a:cubicBezTo>
                      <a:pt x="74" y="55"/>
                      <a:pt x="53" y="68"/>
                      <a:pt x="30" y="58"/>
                    </a:cubicBezTo>
                    <a:cubicBezTo>
                      <a:pt x="9" y="48"/>
                      <a:pt x="6" y="24"/>
                      <a:pt x="16" y="5"/>
                    </a:cubicBezTo>
                    <a:cubicBezTo>
                      <a:pt x="17" y="2"/>
                      <a:pt x="13" y="0"/>
                      <a:pt x="1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6" name="Freeform 1278"/>
              <p:cNvSpPr/>
              <p:nvPr/>
            </p:nvSpPr>
            <p:spPr bwMode="auto">
              <a:xfrm>
                <a:off x="7640" y="1301"/>
                <a:ext cx="141" cy="158"/>
              </a:xfrm>
              <a:custGeom>
                <a:avLst/>
                <a:gdLst>
                  <a:gd name="T0" fmla="*/ 50 w 53"/>
                  <a:gd name="T1" fmla="*/ 1 h 59"/>
                  <a:gd name="T2" fmla="*/ 8 w 53"/>
                  <a:gd name="T3" fmla="*/ 26 h 59"/>
                  <a:gd name="T4" fmla="*/ 24 w 53"/>
                  <a:gd name="T5" fmla="*/ 58 h 59"/>
                  <a:gd name="T6" fmla="*/ 26 w 53"/>
                  <a:gd name="T7" fmla="*/ 53 h 59"/>
                  <a:gd name="T8" fmla="*/ 15 w 53"/>
                  <a:gd name="T9" fmla="*/ 24 h 59"/>
                  <a:gd name="T10" fmla="*/ 50 w 53"/>
                  <a:gd name="T11" fmla="*/ 5 h 59"/>
                  <a:gd name="T12" fmla="*/ 50 w 53"/>
                  <a:gd name="T13" fmla="*/ 1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" h="59">
                    <a:moveTo>
                      <a:pt x="50" y="1"/>
                    </a:moveTo>
                    <a:cubicBezTo>
                      <a:pt x="32" y="0"/>
                      <a:pt x="16" y="11"/>
                      <a:pt x="8" y="26"/>
                    </a:cubicBezTo>
                    <a:cubicBezTo>
                      <a:pt x="0" y="42"/>
                      <a:pt x="9" y="54"/>
                      <a:pt x="24" y="58"/>
                    </a:cubicBezTo>
                    <a:cubicBezTo>
                      <a:pt x="28" y="59"/>
                      <a:pt x="29" y="54"/>
                      <a:pt x="26" y="53"/>
                    </a:cubicBezTo>
                    <a:cubicBezTo>
                      <a:pt x="10" y="49"/>
                      <a:pt x="6" y="37"/>
                      <a:pt x="15" y="24"/>
                    </a:cubicBezTo>
                    <a:cubicBezTo>
                      <a:pt x="22" y="13"/>
                      <a:pt x="36" y="5"/>
                      <a:pt x="50" y="5"/>
                    </a:cubicBezTo>
                    <a:cubicBezTo>
                      <a:pt x="53" y="5"/>
                      <a:pt x="53" y="1"/>
                      <a:pt x="50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7" name="Freeform 1279"/>
              <p:cNvSpPr/>
              <p:nvPr/>
            </p:nvSpPr>
            <p:spPr bwMode="auto">
              <a:xfrm>
                <a:off x="7787" y="1240"/>
                <a:ext cx="29" cy="80"/>
              </a:xfrm>
              <a:custGeom>
                <a:avLst/>
                <a:gdLst>
                  <a:gd name="T0" fmla="*/ 0 w 11"/>
                  <a:gd name="T1" fmla="*/ 3 h 30"/>
                  <a:gd name="T2" fmla="*/ 6 w 11"/>
                  <a:gd name="T3" fmla="*/ 27 h 30"/>
                  <a:gd name="T4" fmla="*/ 10 w 11"/>
                  <a:gd name="T5" fmla="*/ 25 h 30"/>
                  <a:gd name="T6" fmla="*/ 5 w 11"/>
                  <a:gd name="T7" fmla="*/ 3 h 30"/>
                  <a:gd name="T8" fmla="*/ 0 w 11"/>
                  <a:gd name="T9" fmla="*/ 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0">
                    <a:moveTo>
                      <a:pt x="0" y="3"/>
                    </a:moveTo>
                    <a:cubicBezTo>
                      <a:pt x="0" y="12"/>
                      <a:pt x="2" y="20"/>
                      <a:pt x="6" y="27"/>
                    </a:cubicBezTo>
                    <a:cubicBezTo>
                      <a:pt x="7" y="30"/>
                      <a:pt x="11" y="28"/>
                      <a:pt x="10" y="25"/>
                    </a:cubicBezTo>
                    <a:cubicBezTo>
                      <a:pt x="7" y="18"/>
                      <a:pt x="5" y="11"/>
                      <a:pt x="5" y="3"/>
                    </a:cubicBezTo>
                    <a:cubicBezTo>
                      <a:pt x="5" y="0"/>
                      <a:pt x="0" y="0"/>
                      <a:pt x="0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8" name="Freeform 1280"/>
              <p:cNvSpPr/>
              <p:nvPr/>
            </p:nvSpPr>
            <p:spPr bwMode="auto">
              <a:xfrm>
                <a:off x="7701" y="1446"/>
                <a:ext cx="35" cy="139"/>
              </a:xfrm>
              <a:custGeom>
                <a:avLst/>
                <a:gdLst>
                  <a:gd name="T0" fmla="*/ 7 w 13"/>
                  <a:gd name="T1" fmla="*/ 3 h 52"/>
                  <a:gd name="T2" fmla="*/ 0 w 13"/>
                  <a:gd name="T3" fmla="*/ 49 h 52"/>
                  <a:gd name="T4" fmla="*/ 5 w 13"/>
                  <a:gd name="T5" fmla="*/ 49 h 52"/>
                  <a:gd name="T6" fmla="*/ 12 w 13"/>
                  <a:gd name="T7" fmla="*/ 4 h 52"/>
                  <a:gd name="T8" fmla="*/ 7 w 13"/>
                  <a:gd name="T9" fmla="*/ 3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52">
                    <a:moveTo>
                      <a:pt x="7" y="3"/>
                    </a:moveTo>
                    <a:cubicBezTo>
                      <a:pt x="1" y="18"/>
                      <a:pt x="0" y="33"/>
                      <a:pt x="0" y="49"/>
                    </a:cubicBezTo>
                    <a:cubicBezTo>
                      <a:pt x="0" y="52"/>
                      <a:pt x="5" y="52"/>
                      <a:pt x="5" y="49"/>
                    </a:cubicBezTo>
                    <a:cubicBezTo>
                      <a:pt x="5" y="34"/>
                      <a:pt x="6" y="18"/>
                      <a:pt x="12" y="4"/>
                    </a:cubicBezTo>
                    <a:cubicBezTo>
                      <a:pt x="13" y="1"/>
                      <a:pt x="8" y="0"/>
                      <a:pt x="7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9" name="Freeform 1281"/>
              <p:cNvSpPr/>
              <p:nvPr/>
            </p:nvSpPr>
            <p:spPr bwMode="auto">
              <a:xfrm>
                <a:off x="7571" y="1566"/>
                <a:ext cx="162" cy="144"/>
              </a:xfrm>
              <a:custGeom>
                <a:avLst/>
                <a:gdLst>
                  <a:gd name="T0" fmla="*/ 11 w 61"/>
                  <a:gd name="T1" fmla="*/ 3 h 54"/>
                  <a:gd name="T2" fmla="*/ 56 w 61"/>
                  <a:gd name="T3" fmla="*/ 53 h 54"/>
                  <a:gd name="T4" fmla="*/ 57 w 61"/>
                  <a:gd name="T5" fmla="*/ 49 h 54"/>
                  <a:gd name="T6" fmla="*/ 16 w 61"/>
                  <a:gd name="T7" fmla="*/ 5 h 54"/>
                  <a:gd name="T8" fmla="*/ 11 w 61"/>
                  <a:gd name="T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54">
                    <a:moveTo>
                      <a:pt x="11" y="3"/>
                    </a:moveTo>
                    <a:cubicBezTo>
                      <a:pt x="0" y="31"/>
                      <a:pt x="33" y="49"/>
                      <a:pt x="56" y="53"/>
                    </a:cubicBezTo>
                    <a:cubicBezTo>
                      <a:pt x="59" y="54"/>
                      <a:pt x="61" y="49"/>
                      <a:pt x="57" y="49"/>
                    </a:cubicBezTo>
                    <a:cubicBezTo>
                      <a:pt x="37" y="45"/>
                      <a:pt x="6" y="30"/>
                      <a:pt x="16" y="5"/>
                    </a:cubicBezTo>
                    <a:cubicBezTo>
                      <a:pt x="17" y="2"/>
                      <a:pt x="12" y="0"/>
                      <a:pt x="1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0" name="Freeform 1282"/>
              <p:cNvSpPr/>
              <p:nvPr/>
            </p:nvSpPr>
            <p:spPr bwMode="auto">
              <a:xfrm>
                <a:off x="7781" y="1526"/>
                <a:ext cx="91" cy="147"/>
              </a:xfrm>
              <a:custGeom>
                <a:avLst/>
                <a:gdLst>
                  <a:gd name="T0" fmla="*/ 14 w 34"/>
                  <a:gd name="T1" fmla="*/ 6 h 55"/>
                  <a:gd name="T2" fmla="*/ 3 w 34"/>
                  <a:gd name="T3" fmla="*/ 49 h 55"/>
                  <a:gd name="T4" fmla="*/ 5 w 34"/>
                  <a:gd name="T5" fmla="*/ 53 h 55"/>
                  <a:gd name="T6" fmla="*/ 17 w 34"/>
                  <a:gd name="T7" fmla="*/ 2 h 55"/>
                  <a:gd name="T8" fmla="*/ 14 w 34"/>
                  <a:gd name="T9" fmla="*/ 6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55">
                    <a:moveTo>
                      <a:pt x="14" y="6"/>
                    </a:moveTo>
                    <a:cubicBezTo>
                      <a:pt x="28" y="23"/>
                      <a:pt x="20" y="38"/>
                      <a:pt x="3" y="49"/>
                    </a:cubicBezTo>
                    <a:cubicBezTo>
                      <a:pt x="0" y="50"/>
                      <a:pt x="3" y="55"/>
                      <a:pt x="5" y="53"/>
                    </a:cubicBezTo>
                    <a:cubicBezTo>
                      <a:pt x="25" y="40"/>
                      <a:pt x="34" y="22"/>
                      <a:pt x="17" y="2"/>
                    </a:cubicBezTo>
                    <a:cubicBezTo>
                      <a:pt x="15" y="0"/>
                      <a:pt x="12" y="3"/>
                      <a:pt x="14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1" name="Freeform 1283"/>
              <p:cNvSpPr/>
              <p:nvPr/>
            </p:nvSpPr>
            <p:spPr bwMode="auto">
              <a:xfrm>
                <a:off x="7704" y="1777"/>
                <a:ext cx="80" cy="113"/>
              </a:xfrm>
              <a:custGeom>
                <a:avLst/>
                <a:gdLst>
                  <a:gd name="T0" fmla="*/ 8 w 30"/>
                  <a:gd name="T1" fmla="*/ 3 h 42"/>
                  <a:gd name="T2" fmla="*/ 5 w 30"/>
                  <a:gd name="T3" fmla="*/ 32 h 42"/>
                  <a:gd name="T4" fmla="*/ 27 w 30"/>
                  <a:gd name="T5" fmla="*/ 38 h 42"/>
                  <a:gd name="T6" fmla="*/ 24 w 30"/>
                  <a:gd name="T7" fmla="*/ 34 h 42"/>
                  <a:gd name="T8" fmla="*/ 9 w 30"/>
                  <a:gd name="T9" fmla="*/ 28 h 42"/>
                  <a:gd name="T10" fmla="*/ 13 w 30"/>
                  <a:gd name="T11" fmla="*/ 5 h 42"/>
                  <a:gd name="T12" fmla="*/ 8 w 30"/>
                  <a:gd name="T13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2">
                    <a:moveTo>
                      <a:pt x="8" y="3"/>
                    </a:moveTo>
                    <a:cubicBezTo>
                      <a:pt x="3" y="11"/>
                      <a:pt x="0" y="23"/>
                      <a:pt x="5" y="32"/>
                    </a:cubicBezTo>
                    <a:cubicBezTo>
                      <a:pt x="9" y="41"/>
                      <a:pt x="18" y="42"/>
                      <a:pt x="27" y="38"/>
                    </a:cubicBezTo>
                    <a:cubicBezTo>
                      <a:pt x="30" y="37"/>
                      <a:pt x="27" y="33"/>
                      <a:pt x="24" y="34"/>
                    </a:cubicBezTo>
                    <a:cubicBezTo>
                      <a:pt x="17" y="37"/>
                      <a:pt x="11" y="35"/>
                      <a:pt x="9" y="28"/>
                    </a:cubicBezTo>
                    <a:cubicBezTo>
                      <a:pt x="6" y="20"/>
                      <a:pt x="9" y="12"/>
                      <a:pt x="13" y="5"/>
                    </a:cubicBezTo>
                    <a:cubicBezTo>
                      <a:pt x="14" y="3"/>
                      <a:pt x="10" y="0"/>
                      <a:pt x="8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2" name="Freeform 1284"/>
              <p:cNvSpPr/>
              <p:nvPr/>
            </p:nvSpPr>
            <p:spPr bwMode="auto">
              <a:xfrm>
                <a:off x="7773" y="1858"/>
                <a:ext cx="19" cy="13"/>
              </a:xfrm>
              <a:custGeom>
                <a:avLst/>
                <a:gdLst>
                  <a:gd name="T0" fmla="*/ 3 w 7"/>
                  <a:gd name="T1" fmla="*/ 5 h 5"/>
                  <a:gd name="T2" fmla="*/ 3 w 7"/>
                  <a:gd name="T3" fmla="*/ 0 h 5"/>
                  <a:gd name="T4" fmla="*/ 3 w 7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5">
                    <a:moveTo>
                      <a:pt x="3" y="5"/>
                    </a:moveTo>
                    <a:cubicBezTo>
                      <a:pt x="7" y="5"/>
                      <a:pt x="7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3" name="Freeform 1285"/>
              <p:cNvSpPr/>
              <p:nvPr/>
            </p:nvSpPr>
            <p:spPr bwMode="auto">
              <a:xfrm>
                <a:off x="7861" y="1023"/>
                <a:ext cx="168" cy="979"/>
              </a:xfrm>
              <a:custGeom>
                <a:avLst/>
                <a:gdLst>
                  <a:gd name="T0" fmla="*/ 30 w 63"/>
                  <a:gd name="T1" fmla="*/ 4 h 366"/>
                  <a:gd name="T2" fmla="*/ 0 w 63"/>
                  <a:gd name="T3" fmla="*/ 363 h 366"/>
                  <a:gd name="T4" fmla="*/ 5 w 63"/>
                  <a:gd name="T5" fmla="*/ 363 h 366"/>
                  <a:gd name="T6" fmla="*/ 35 w 63"/>
                  <a:gd name="T7" fmla="*/ 3 h 366"/>
                  <a:gd name="T8" fmla="*/ 30 w 63"/>
                  <a:gd name="T9" fmla="*/ 4 h 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366">
                    <a:moveTo>
                      <a:pt x="30" y="4"/>
                    </a:moveTo>
                    <a:cubicBezTo>
                      <a:pt x="58" y="126"/>
                      <a:pt x="12" y="243"/>
                      <a:pt x="0" y="363"/>
                    </a:cubicBezTo>
                    <a:cubicBezTo>
                      <a:pt x="0" y="366"/>
                      <a:pt x="5" y="366"/>
                      <a:pt x="5" y="363"/>
                    </a:cubicBezTo>
                    <a:cubicBezTo>
                      <a:pt x="17" y="242"/>
                      <a:pt x="63" y="125"/>
                      <a:pt x="35" y="3"/>
                    </a:cubicBezTo>
                    <a:cubicBezTo>
                      <a:pt x="34" y="0"/>
                      <a:pt x="30" y="1"/>
                      <a:pt x="30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4" name="Freeform 1286"/>
              <p:cNvSpPr/>
              <p:nvPr/>
            </p:nvSpPr>
            <p:spPr bwMode="auto">
              <a:xfrm>
                <a:off x="7933" y="897"/>
                <a:ext cx="318" cy="246"/>
              </a:xfrm>
              <a:custGeom>
                <a:avLst/>
                <a:gdLst>
                  <a:gd name="T0" fmla="*/ 6 w 119"/>
                  <a:gd name="T1" fmla="*/ 57 h 92"/>
                  <a:gd name="T2" fmla="*/ 96 w 119"/>
                  <a:gd name="T3" fmla="*/ 87 h 92"/>
                  <a:gd name="T4" fmla="*/ 100 w 119"/>
                  <a:gd name="T5" fmla="*/ 89 h 92"/>
                  <a:gd name="T6" fmla="*/ 2 w 119"/>
                  <a:gd name="T7" fmla="*/ 55 h 92"/>
                  <a:gd name="T8" fmla="*/ 6 w 119"/>
                  <a:gd name="T9" fmla="*/ 57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" h="92">
                    <a:moveTo>
                      <a:pt x="6" y="57"/>
                    </a:moveTo>
                    <a:cubicBezTo>
                      <a:pt x="33" y="8"/>
                      <a:pt x="113" y="27"/>
                      <a:pt x="96" y="87"/>
                    </a:cubicBezTo>
                    <a:cubicBezTo>
                      <a:pt x="95" y="90"/>
                      <a:pt x="99" y="92"/>
                      <a:pt x="100" y="89"/>
                    </a:cubicBezTo>
                    <a:cubicBezTo>
                      <a:pt x="119" y="23"/>
                      <a:pt x="31" y="0"/>
                      <a:pt x="2" y="55"/>
                    </a:cubicBezTo>
                    <a:cubicBezTo>
                      <a:pt x="0" y="58"/>
                      <a:pt x="4" y="60"/>
                      <a:pt x="6" y="5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5" name="Freeform 1287"/>
              <p:cNvSpPr/>
              <p:nvPr/>
            </p:nvSpPr>
            <p:spPr bwMode="auto">
              <a:xfrm>
                <a:off x="8160" y="1101"/>
                <a:ext cx="237" cy="187"/>
              </a:xfrm>
              <a:custGeom>
                <a:avLst/>
                <a:gdLst>
                  <a:gd name="T0" fmla="*/ 4 w 89"/>
                  <a:gd name="T1" fmla="*/ 11 h 70"/>
                  <a:gd name="T2" fmla="*/ 63 w 89"/>
                  <a:gd name="T3" fmla="*/ 16 h 70"/>
                  <a:gd name="T4" fmla="*/ 76 w 89"/>
                  <a:gd name="T5" fmla="*/ 54 h 70"/>
                  <a:gd name="T6" fmla="*/ 44 w 89"/>
                  <a:gd name="T7" fmla="*/ 64 h 70"/>
                  <a:gd name="T8" fmla="*/ 46 w 89"/>
                  <a:gd name="T9" fmla="*/ 69 h 70"/>
                  <a:gd name="T10" fmla="*/ 81 w 89"/>
                  <a:gd name="T11" fmla="*/ 55 h 70"/>
                  <a:gd name="T12" fmla="*/ 78 w 89"/>
                  <a:gd name="T13" fmla="*/ 22 h 70"/>
                  <a:gd name="T14" fmla="*/ 4 w 89"/>
                  <a:gd name="T15" fmla="*/ 6 h 70"/>
                  <a:gd name="T16" fmla="*/ 4 w 89"/>
                  <a:gd name="T17" fmla="*/ 11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9" h="70">
                    <a:moveTo>
                      <a:pt x="4" y="11"/>
                    </a:moveTo>
                    <a:cubicBezTo>
                      <a:pt x="23" y="9"/>
                      <a:pt x="44" y="7"/>
                      <a:pt x="63" y="16"/>
                    </a:cubicBezTo>
                    <a:cubicBezTo>
                      <a:pt x="76" y="22"/>
                      <a:pt x="86" y="41"/>
                      <a:pt x="76" y="54"/>
                    </a:cubicBezTo>
                    <a:cubicBezTo>
                      <a:pt x="69" y="62"/>
                      <a:pt x="54" y="63"/>
                      <a:pt x="44" y="64"/>
                    </a:cubicBezTo>
                    <a:cubicBezTo>
                      <a:pt x="41" y="65"/>
                      <a:pt x="43" y="70"/>
                      <a:pt x="46" y="69"/>
                    </a:cubicBezTo>
                    <a:cubicBezTo>
                      <a:pt x="58" y="67"/>
                      <a:pt x="73" y="65"/>
                      <a:pt x="81" y="55"/>
                    </a:cubicBezTo>
                    <a:cubicBezTo>
                      <a:pt x="89" y="46"/>
                      <a:pt x="84" y="31"/>
                      <a:pt x="78" y="22"/>
                    </a:cubicBezTo>
                    <a:cubicBezTo>
                      <a:pt x="64" y="0"/>
                      <a:pt x="26" y="4"/>
                      <a:pt x="4" y="6"/>
                    </a:cubicBezTo>
                    <a:cubicBezTo>
                      <a:pt x="0" y="6"/>
                      <a:pt x="0" y="11"/>
                      <a:pt x="4" y="1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6" name="Freeform 1288"/>
              <p:cNvSpPr/>
              <p:nvPr/>
            </p:nvSpPr>
            <p:spPr bwMode="auto">
              <a:xfrm>
                <a:off x="8291" y="1277"/>
                <a:ext cx="186" cy="284"/>
              </a:xfrm>
              <a:custGeom>
                <a:avLst/>
                <a:gdLst>
                  <a:gd name="T0" fmla="*/ 2 w 70"/>
                  <a:gd name="T1" fmla="*/ 7 h 106"/>
                  <a:gd name="T2" fmla="*/ 41 w 70"/>
                  <a:gd name="T3" fmla="*/ 101 h 106"/>
                  <a:gd name="T4" fmla="*/ 45 w 70"/>
                  <a:gd name="T5" fmla="*/ 104 h 106"/>
                  <a:gd name="T6" fmla="*/ 5 w 70"/>
                  <a:gd name="T7" fmla="*/ 2 h 106"/>
                  <a:gd name="T8" fmla="*/ 2 w 70"/>
                  <a:gd name="T9" fmla="*/ 7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106">
                    <a:moveTo>
                      <a:pt x="2" y="7"/>
                    </a:moveTo>
                    <a:cubicBezTo>
                      <a:pt x="35" y="29"/>
                      <a:pt x="65" y="60"/>
                      <a:pt x="41" y="101"/>
                    </a:cubicBezTo>
                    <a:cubicBezTo>
                      <a:pt x="39" y="104"/>
                      <a:pt x="44" y="106"/>
                      <a:pt x="45" y="104"/>
                    </a:cubicBezTo>
                    <a:cubicBezTo>
                      <a:pt x="70" y="60"/>
                      <a:pt x="40" y="27"/>
                      <a:pt x="5" y="2"/>
                    </a:cubicBezTo>
                    <a:cubicBezTo>
                      <a:pt x="2" y="0"/>
                      <a:pt x="0" y="5"/>
                      <a:pt x="2" y="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7" name="Freeform 1289"/>
              <p:cNvSpPr/>
              <p:nvPr/>
            </p:nvSpPr>
            <p:spPr bwMode="auto">
              <a:xfrm>
                <a:off x="8200" y="1555"/>
                <a:ext cx="256" cy="220"/>
              </a:xfrm>
              <a:custGeom>
                <a:avLst/>
                <a:gdLst>
                  <a:gd name="T0" fmla="*/ 71 w 96"/>
                  <a:gd name="T1" fmla="*/ 5 h 82"/>
                  <a:gd name="T2" fmla="*/ 3 w 96"/>
                  <a:gd name="T3" fmla="*/ 77 h 82"/>
                  <a:gd name="T4" fmla="*/ 4 w 96"/>
                  <a:gd name="T5" fmla="*/ 82 h 82"/>
                  <a:gd name="T6" fmla="*/ 76 w 96"/>
                  <a:gd name="T7" fmla="*/ 3 h 82"/>
                  <a:gd name="T8" fmla="*/ 71 w 96"/>
                  <a:gd name="T9" fmla="*/ 5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82">
                    <a:moveTo>
                      <a:pt x="71" y="5"/>
                    </a:moveTo>
                    <a:cubicBezTo>
                      <a:pt x="90" y="48"/>
                      <a:pt x="36" y="71"/>
                      <a:pt x="3" y="77"/>
                    </a:cubicBezTo>
                    <a:cubicBezTo>
                      <a:pt x="0" y="78"/>
                      <a:pt x="1" y="82"/>
                      <a:pt x="4" y="82"/>
                    </a:cubicBezTo>
                    <a:cubicBezTo>
                      <a:pt x="42" y="75"/>
                      <a:pt x="96" y="49"/>
                      <a:pt x="76" y="3"/>
                    </a:cubicBezTo>
                    <a:cubicBezTo>
                      <a:pt x="74" y="0"/>
                      <a:pt x="70" y="2"/>
                      <a:pt x="71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8" name="Freeform 1290"/>
              <p:cNvSpPr/>
              <p:nvPr/>
            </p:nvSpPr>
            <p:spPr bwMode="auto">
              <a:xfrm>
                <a:off x="8179" y="1764"/>
                <a:ext cx="136" cy="225"/>
              </a:xfrm>
              <a:custGeom>
                <a:avLst/>
                <a:gdLst>
                  <a:gd name="T0" fmla="*/ 16 w 51"/>
                  <a:gd name="T1" fmla="*/ 6 h 84"/>
                  <a:gd name="T2" fmla="*/ 40 w 51"/>
                  <a:gd name="T3" fmla="*/ 48 h 84"/>
                  <a:gd name="T4" fmla="*/ 3 w 51"/>
                  <a:gd name="T5" fmla="*/ 78 h 84"/>
                  <a:gd name="T6" fmla="*/ 5 w 51"/>
                  <a:gd name="T7" fmla="*/ 83 h 84"/>
                  <a:gd name="T8" fmla="*/ 46 w 51"/>
                  <a:gd name="T9" fmla="*/ 46 h 84"/>
                  <a:gd name="T10" fmla="*/ 19 w 51"/>
                  <a:gd name="T11" fmla="*/ 1 h 84"/>
                  <a:gd name="T12" fmla="*/ 16 w 51"/>
                  <a:gd name="T13" fmla="*/ 6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84">
                    <a:moveTo>
                      <a:pt x="16" y="6"/>
                    </a:moveTo>
                    <a:cubicBezTo>
                      <a:pt x="33" y="14"/>
                      <a:pt x="45" y="28"/>
                      <a:pt x="40" y="48"/>
                    </a:cubicBezTo>
                    <a:cubicBezTo>
                      <a:pt x="36" y="65"/>
                      <a:pt x="19" y="75"/>
                      <a:pt x="3" y="78"/>
                    </a:cubicBezTo>
                    <a:cubicBezTo>
                      <a:pt x="0" y="79"/>
                      <a:pt x="2" y="84"/>
                      <a:pt x="5" y="83"/>
                    </a:cubicBezTo>
                    <a:cubicBezTo>
                      <a:pt x="24" y="79"/>
                      <a:pt x="41" y="66"/>
                      <a:pt x="46" y="46"/>
                    </a:cubicBezTo>
                    <a:cubicBezTo>
                      <a:pt x="51" y="26"/>
                      <a:pt x="35" y="10"/>
                      <a:pt x="19" y="1"/>
                    </a:cubicBezTo>
                    <a:cubicBezTo>
                      <a:pt x="16" y="0"/>
                      <a:pt x="13" y="4"/>
                      <a:pt x="16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9" name="Freeform 1291"/>
              <p:cNvSpPr/>
              <p:nvPr/>
            </p:nvSpPr>
            <p:spPr bwMode="auto">
              <a:xfrm>
                <a:off x="7997" y="1975"/>
                <a:ext cx="203" cy="118"/>
              </a:xfrm>
              <a:custGeom>
                <a:avLst/>
                <a:gdLst>
                  <a:gd name="T0" fmla="*/ 70 w 76"/>
                  <a:gd name="T1" fmla="*/ 6 h 44"/>
                  <a:gd name="T2" fmla="*/ 5 w 76"/>
                  <a:gd name="T3" fmla="*/ 4 h 44"/>
                  <a:gd name="T4" fmla="*/ 0 w 76"/>
                  <a:gd name="T5" fmla="*/ 4 h 44"/>
                  <a:gd name="T6" fmla="*/ 74 w 76"/>
                  <a:gd name="T7" fmla="*/ 9 h 44"/>
                  <a:gd name="T8" fmla="*/ 70 w 76"/>
                  <a:gd name="T9" fmla="*/ 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44">
                    <a:moveTo>
                      <a:pt x="70" y="6"/>
                    </a:moveTo>
                    <a:cubicBezTo>
                      <a:pt x="58" y="28"/>
                      <a:pt x="5" y="39"/>
                      <a:pt x="5" y="4"/>
                    </a:cubicBezTo>
                    <a:cubicBezTo>
                      <a:pt x="5" y="0"/>
                      <a:pt x="0" y="0"/>
                      <a:pt x="0" y="4"/>
                    </a:cubicBezTo>
                    <a:cubicBezTo>
                      <a:pt x="0" y="44"/>
                      <a:pt x="60" y="36"/>
                      <a:pt x="74" y="9"/>
                    </a:cubicBezTo>
                    <a:cubicBezTo>
                      <a:pt x="76" y="6"/>
                      <a:pt x="71" y="3"/>
                      <a:pt x="70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0" name="Freeform 1292"/>
              <p:cNvSpPr/>
              <p:nvPr/>
            </p:nvSpPr>
            <p:spPr bwMode="auto">
              <a:xfrm>
                <a:off x="7864" y="1981"/>
                <a:ext cx="139" cy="72"/>
              </a:xfrm>
              <a:custGeom>
                <a:avLst/>
                <a:gdLst>
                  <a:gd name="T0" fmla="*/ 47 w 52"/>
                  <a:gd name="T1" fmla="*/ 4 h 27"/>
                  <a:gd name="T2" fmla="*/ 6 w 52"/>
                  <a:gd name="T3" fmla="*/ 3 h 27"/>
                  <a:gd name="T4" fmla="*/ 1 w 52"/>
                  <a:gd name="T5" fmla="*/ 4 h 27"/>
                  <a:gd name="T6" fmla="*/ 50 w 52"/>
                  <a:gd name="T7" fmla="*/ 7 h 27"/>
                  <a:gd name="T8" fmla="*/ 47 w 52"/>
                  <a:gd name="T9" fmla="*/ 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27">
                    <a:moveTo>
                      <a:pt x="47" y="4"/>
                    </a:moveTo>
                    <a:cubicBezTo>
                      <a:pt x="39" y="14"/>
                      <a:pt x="9" y="21"/>
                      <a:pt x="6" y="3"/>
                    </a:cubicBezTo>
                    <a:cubicBezTo>
                      <a:pt x="5" y="0"/>
                      <a:pt x="0" y="1"/>
                      <a:pt x="1" y="4"/>
                    </a:cubicBezTo>
                    <a:cubicBezTo>
                      <a:pt x="4" y="27"/>
                      <a:pt x="40" y="20"/>
                      <a:pt x="50" y="7"/>
                    </a:cubicBezTo>
                    <a:cubicBezTo>
                      <a:pt x="52" y="5"/>
                      <a:pt x="49" y="1"/>
                      <a:pt x="47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1" name="Freeform 1293"/>
              <p:cNvSpPr/>
              <p:nvPr/>
            </p:nvSpPr>
            <p:spPr bwMode="auto">
              <a:xfrm>
                <a:off x="8013" y="1777"/>
                <a:ext cx="96" cy="150"/>
              </a:xfrm>
              <a:custGeom>
                <a:avLst/>
                <a:gdLst>
                  <a:gd name="T0" fmla="*/ 19 w 36"/>
                  <a:gd name="T1" fmla="*/ 5 h 56"/>
                  <a:gd name="T2" fmla="*/ 3 w 36"/>
                  <a:gd name="T3" fmla="*/ 51 h 56"/>
                  <a:gd name="T4" fmla="*/ 5 w 36"/>
                  <a:gd name="T5" fmla="*/ 55 h 56"/>
                  <a:gd name="T6" fmla="*/ 23 w 36"/>
                  <a:gd name="T7" fmla="*/ 3 h 56"/>
                  <a:gd name="T8" fmla="*/ 19 w 36"/>
                  <a:gd name="T9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56">
                    <a:moveTo>
                      <a:pt x="19" y="5"/>
                    </a:moveTo>
                    <a:cubicBezTo>
                      <a:pt x="30" y="23"/>
                      <a:pt x="24" y="45"/>
                      <a:pt x="3" y="51"/>
                    </a:cubicBezTo>
                    <a:cubicBezTo>
                      <a:pt x="0" y="52"/>
                      <a:pt x="1" y="56"/>
                      <a:pt x="5" y="55"/>
                    </a:cubicBezTo>
                    <a:cubicBezTo>
                      <a:pt x="28" y="49"/>
                      <a:pt x="36" y="23"/>
                      <a:pt x="23" y="3"/>
                    </a:cubicBezTo>
                    <a:cubicBezTo>
                      <a:pt x="21" y="0"/>
                      <a:pt x="17" y="3"/>
                      <a:pt x="19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2" name="Freeform 1294"/>
              <p:cNvSpPr/>
              <p:nvPr/>
            </p:nvSpPr>
            <p:spPr bwMode="auto">
              <a:xfrm>
                <a:off x="8051" y="1529"/>
                <a:ext cx="170" cy="168"/>
              </a:xfrm>
              <a:custGeom>
                <a:avLst/>
                <a:gdLst>
                  <a:gd name="T0" fmla="*/ 18 w 64"/>
                  <a:gd name="T1" fmla="*/ 5 h 63"/>
                  <a:gd name="T2" fmla="*/ 3 w 64"/>
                  <a:gd name="T3" fmla="*/ 57 h 63"/>
                  <a:gd name="T4" fmla="*/ 3 w 64"/>
                  <a:gd name="T5" fmla="*/ 62 h 63"/>
                  <a:gd name="T6" fmla="*/ 18 w 64"/>
                  <a:gd name="T7" fmla="*/ 0 h 63"/>
                  <a:gd name="T8" fmla="*/ 18 w 64"/>
                  <a:gd name="T9" fmla="*/ 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63">
                    <a:moveTo>
                      <a:pt x="18" y="5"/>
                    </a:moveTo>
                    <a:cubicBezTo>
                      <a:pt x="57" y="6"/>
                      <a:pt x="31" y="57"/>
                      <a:pt x="3" y="57"/>
                    </a:cubicBezTo>
                    <a:cubicBezTo>
                      <a:pt x="0" y="57"/>
                      <a:pt x="0" y="62"/>
                      <a:pt x="3" y="62"/>
                    </a:cubicBezTo>
                    <a:cubicBezTo>
                      <a:pt x="38" y="63"/>
                      <a:pt x="64" y="2"/>
                      <a:pt x="18" y="0"/>
                    </a:cubicBezTo>
                    <a:cubicBezTo>
                      <a:pt x="15" y="0"/>
                      <a:pt x="15" y="5"/>
                      <a:pt x="18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3" name="Freeform 1295"/>
              <p:cNvSpPr/>
              <p:nvPr/>
            </p:nvSpPr>
            <p:spPr bwMode="auto">
              <a:xfrm>
                <a:off x="8213" y="1325"/>
                <a:ext cx="150" cy="166"/>
              </a:xfrm>
              <a:custGeom>
                <a:avLst/>
                <a:gdLst>
                  <a:gd name="T0" fmla="*/ 3 w 56"/>
                  <a:gd name="T1" fmla="*/ 6 h 62"/>
                  <a:gd name="T2" fmla="*/ 29 w 56"/>
                  <a:gd name="T3" fmla="*/ 56 h 62"/>
                  <a:gd name="T4" fmla="*/ 32 w 56"/>
                  <a:gd name="T5" fmla="*/ 60 h 62"/>
                  <a:gd name="T6" fmla="*/ 6 w 56"/>
                  <a:gd name="T7" fmla="*/ 1 h 62"/>
                  <a:gd name="T8" fmla="*/ 3 w 56"/>
                  <a:gd name="T9" fmla="*/ 6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62">
                    <a:moveTo>
                      <a:pt x="3" y="6"/>
                    </a:moveTo>
                    <a:cubicBezTo>
                      <a:pt x="19" y="14"/>
                      <a:pt x="50" y="37"/>
                      <a:pt x="29" y="56"/>
                    </a:cubicBezTo>
                    <a:cubicBezTo>
                      <a:pt x="27" y="58"/>
                      <a:pt x="30" y="62"/>
                      <a:pt x="32" y="60"/>
                    </a:cubicBezTo>
                    <a:cubicBezTo>
                      <a:pt x="56" y="38"/>
                      <a:pt x="25" y="11"/>
                      <a:pt x="6" y="1"/>
                    </a:cubicBezTo>
                    <a:cubicBezTo>
                      <a:pt x="3" y="0"/>
                      <a:pt x="0" y="4"/>
                      <a:pt x="3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4" name="Freeform 1296"/>
              <p:cNvSpPr/>
              <p:nvPr/>
            </p:nvSpPr>
            <p:spPr bwMode="auto">
              <a:xfrm>
                <a:off x="8032" y="1178"/>
                <a:ext cx="88" cy="139"/>
              </a:xfrm>
              <a:custGeom>
                <a:avLst/>
                <a:gdLst>
                  <a:gd name="T0" fmla="*/ 28 w 33"/>
                  <a:gd name="T1" fmla="*/ 2 h 52"/>
                  <a:gd name="T2" fmla="*/ 0 w 33"/>
                  <a:gd name="T3" fmla="*/ 49 h 52"/>
                  <a:gd name="T4" fmla="*/ 5 w 33"/>
                  <a:gd name="T5" fmla="*/ 49 h 52"/>
                  <a:gd name="T6" fmla="*/ 30 w 33"/>
                  <a:gd name="T7" fmla="*/ 6 h 52"/>
                  <a:gd name="T8" fmla="*/ 28 w 33"/>
                  <a:gd name="T9" fmla="*/ 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52">
                    <a:moveTo>
                      <a:pt x="28" y="2"/>
                    </a:moveTo>
                    <a:cubicBezTo>
                      <a:pt x="11" y="12"/>
                      <a:pt x="1" y="29"/>
                      <a:pt x="0" y="49"/>
                    </a:cubicBezTo>
                    <a:cubicBezTo>
                      <a:pt x="0" y="52"/>
                      <a:pt x="5" y="52"/>
                      <a:pt x="5" y="49"/>
                    </a:cubicBezTo>
                    <a:cubicBezTo>
                      <a:pt x="6" y="31"/>
                      <a:pt x="15" y="16"/>
                      <a:pt x="30" y="6"/>
                    </a:cubicBezTo>
                    <a:cubicBezTo>
                      <a:pt x="33" y="4"/>
                      <a:pt x="30" y="0"/>
                      <a:pt x="28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5" name="Freeform 1297"/>
              <p:cNvSpPr/>
              <p:nvPr/>
            </p:nvSpPr>
            <p:spPr bwMode="auto">
              <a:xfrm>
                <a:off x="8061" y="1058"/>
                <a:ext cx="67" cy="93"/>
              </a:xfrm>
              <a:custGeom>
                <a:avLst/>
                <a:gdLst>
                  <a:gd name="T0" fmla="*/ 21 w 25"/>
                  <a:gd name="T1" fmla="*/ 1 h 35"/>
                  <a:gd name="T2" fmla="*/ 4 w 25"/>
                  <a:gd name="T3" fmla="*/ 32 h 35"/>
                  <a:gd name="T4" fmla="*/ 9 w 25"/>
                  <a:gd name="T5" fmla="*/ 31 h 35"/>
                  <a:gd name="T6" fmla="*/ 22 w 25"/>
                  <a:gd name="T7" fmla="*/ 6 h 35"/>
                  <a:gd name="T8" fmla="*/ 21 w 25"/>
                  <a:gd name="T9" fmla="*/ 1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5">
                    <a:moveTo>
                      <a:pt x="21" y="1"/>
                    </a:moveTo>
                    <a:cubicBezTo>
                      <a:pt x="8" y="5"/>
                      <a:pt x="0" y="19"/>
                      <a:pt x="4" y="32"/>
                    </a:cubicBezTo>
                    <a:cubicBezTo>
                      <a:pt x="5" y="35"/>
                      <a:pt x="10" y="34"/>
                      <a:pt x="9" y="31"/>
                    </a:cubicBezTo>
                    <a:cubicBezTo>
                      <a:pt x="6" y="20"/>
                      <a:pt x="11" y="9"/>
                      <a:pt x="22" y="6"/>
                    </a:cubicBezTo>
                    <a:cubicBezTo>
                      <a:pt x="25" y="5"/>
                      <a:pt x="24" y="0"/>
                      <a:pt x="21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6" name="Freeform 1298"/>
              <p:cNvSpPr/>
              <p:nvPr/>
            </p:nvSpPr>
            <p:spPr bwMode="auto">
              <a:xfrm>
                <a:off x="8088" y="1360"/>
                <a:ext cx="96" cy="110"/>
              </a:xfrm>
              <a:custGeom>
                <a:avLst/>
                <a:gdLst>
                  <a:gd name="T0" fmla="*/ 32 w 36"/>
                  <a:gd name="T1" fmla="*/ 1 h 41"/>
                  <a:gd name="T2" fmla="*/ 0 w 36"/>
                  <a:gd name="T3" fmla="*/ 38 h 41"/>
                  <a:gd name="T4" fmla="*/ 5 w 36"/>
                  <a:gd name="T5" fmla="*/ 38 h 41"/>
                  <a:gd name="T6" fmla="*/ 33 w 36"/>
                  <a:gd name="T7" fmla="*/ 6 h 41"/>
                  <a:gd name="T8" fmla="*/ 32 w 36"/>
                  <a:gd name="T9" fmla="*/ 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41">
                    <a:moveTo>
                      <a:pt x="32" y="1"/>
                    </a:moveTo>
                    <a:cubicBezTo>
                      <a:pt x="16" y="7"/>
                      <a:pt x="0" y="19"/>
                      <a:pt x="0" y="38"/>
                    </a:cubicBezTo>
                    <a:cubicBezTo>
                      <a:pt x="0" y="41"/>
                      <a:pt x="5" y="41"/>
                      <a:pt x="5" y="38"/>
                    </a:cubicBezTo>
                    <a:cubicBezTo>
                      <a:pt x="5" y="21"/>
                      <a:pt x="19" y="11"/>
                      <a:pt x="33" y="6"/>
                    </a:cubicBezTo>
                    <a:cubicBezTo>
                      <a:pt x="36" y="5"/>
                      <a:pt x="35" y="0"/>
                      <a:pt x="32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7" name="Freeform 1299"/>
              <p:cNvSpPr/>
              <p:nvPr/>
            </p:nvSpPr>
            <p:spPr bwMode="auto">
              <a:xfrm>
                <a:off x="8195" y="1566"/>
                <a:ext cx="120" cy="163"/>
              </a:xfrm>
              <a:custGeom>
                <a:avLst/>
                <a:gdLst>
                  <a:gd name="T0" fmla="*/ 26 w 45"/>
                  <a:gd name="T1" fmla="*/ 5 h 61"/>
                  <a:gd name="T2" fmla="*/ 3 w 45"/>
                  <a:gd name="T3" fmla="*/ 55 h 61"/>
                  <a:gd name="T4" fmla="*/ 5 w 45"/>
                  <a:gd name="T5" fmla="*/ 59 h 61"/>
                  <a:gd name="T6" fmla="*/ 30 w 45"/>
                  <a:gd name="T7" fmla="*/ 3 h 61"/>
                  <a:gd name="T8" fmla="*/ 26 w 45"/>
                  <a:gd name="T9" fmla="*/ 5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61">
                    <a:moveTo>
                      <a:pt x="26" y="5"/>
                    </a:moveTo>
                    <a:cubicBezTo>
                      <a:pt x="39" y="28"/>
                      <a:pt x="20" y="42"/>
                      <a:pt x="3" y="55"/>
                    </a:cubicBezTo>
                    <a:cubicBezTo>
                      <a:pt x="0" y="56"/>
                      <a:pt x="2" y="61"/>
                      <a:pt x="5" y="59"/>
                    </a:cubicBezTo>
                    <a:cubicBezTo>
                      <a:pt x="25" y="45"/>
                      <a:pt x="45" y="28"/>
                      <a:pt x="30" y="3"/>
                    </a:cubicBezTo>
                    <a:cubicBezTo>
                      <a:pt x="29" y="0"/>
                      <a:pt x="25" y="2"/>
                      <a:pt x="26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8" name="Freeform 1300"/>
              <p:cNvSpPr/>
              <p:nvPr/>
            </p:nvSpPr>
            <p:spPr bwMode="auto">
              <a:xfrm>
                <a:off x="7971" y="1718"/>
                <a:ext cx="48" cy="75"/>
              </a:xfrm>
              <a:custGeom>
                <a:avLst/>
                <a:gdLst>
                  <a:gd name="T0" fmla="*/ 12 w 18"/>
                  <a:gd name="T1" fmla="*/ 2 h 28"/>
                  <a:gd name="T2" fmla="*/ 1 w 18"/>
                  <a:gd name="T3" fmla="*/ 23 h 28"/>
                  <a:gd name="T4" fmla="*/ 5 w 18"/>
                  <a:gd name="T5" fmla="*/ 25 h 28"/>
                  <a:gd name="T6" fmla="*/ 16 w 18"/>
                  <a:gd name="T7" fmla="*/ 5 h 28"/>
                  <a:gd name="T8" fmla="*/ 12 w 18"/>
                  <a:gd name="T9" fmla="*/ 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8">
                    <a:moveTo>
                      <a:pt x="12" y="2"/>
                    </a:moveTo>
                    <a:cubicBezTo>
                      <a:pt x="8" y="9"/>
                      <a:pt x="3" y="16"/>
                      <a:pt x="1" y="23"/>
                    </a:cubicBezTo>
                    <a:cubicBezTo>
                      <a:pt x="0" y="27"/>
                      <a:pt x="4" y="28"/>
                      <a:pt x="5" y="25"/>
                    </a:cubicBezTo>
                    <a:cubicBezTo>
                      <a:pt x="7" y="17"/>
                      <a:pt x="12" y="11"/>
                      <a:pt x="16" y="5"/>
                    </a:cubicBezTo>
                    <a:cubicBezTo>
                      <a:pt x="18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9" name="Freeform 1301"/>
              <p:cNvSpPr/>
              <p:nvPr/>
            </p:nvSpPr>
            <p:spPr bwMode="auto">
              <a:xfrm>
                <a:off x="8211" y="940"/>
                <a:ext cx="74" cy="123"/>
              </a:xfrm>
              <a:custGeom>
                <a:avLst/>
                <a:gdLst>
                  <a:gd name="T0" fmla="*/ 22 w 28"/>
                  <a:gd name="T1" fmla="*/ 3 h 46"/>
                  <a:gd name="T2" fmla="*/ 1 w 28"/>
                  <a:gd name="T3" fmla="*/ 41 h 46"/>
                  <a:gd name="T4" fmla="*/ 6 w 28"/>
                  <a:gd name="T5" fmla="*/ 43 h 46"/>
                  <a:gd name="T6" fmla="*/ 26 w 28"/>
                  <a:gd name="T7" fmla="*/ 5 h 46"/>
                  <a:gd name="T8" fmla="*/ 22 w 28"/>
                  <a:gd name="T9" fmla="*/ 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46">
                    <a:moveTo>
                      <a:pt x="22" y="3"/>
                    </a:moveTo>
                    <a:cubicBezTo>
                      <a:pt x="14" y="15"/>
                      <a:pt x="5" y="27"/>
                      <a:pt x="1" y="41"/>
                    </a:cubicBezTo>
                    <a:cubicBezTo>
                      <a:pt x="0" y="44"/>
                      <a:pt x="5" y="46"/>
                      <a:pt x="6" y="43"/>
                    </a:cubicBezTo>
                    <a:cubicBezTo>
                      <a:pt x="10" y="29"/>
                      <a:pt x="18" y="17"/>
                      <a:pt x="26" y="5"/>
                    </a:cubicBezTo>
                    <a:cubicBezTo>
                      <a:pt x="28" y="3"/>
                      <a:pt x="24" y="0"/>
                      <a:pt x="22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0" name="Freeform 1302"/>
              <p:cNvSpPr/>
              <p:nvPr/>
            </p:nvSpPr>
            <p:spPr bwMode="auto">
              <a:xfrm>
                <a:off x="8213" y="999"/>
                <a:ext cx="59" cy="59"/>
              </a:xfrm>
              <a:custGeom>
                <a:avLst/>
                <a:gdLst>
                  <a:gd name="T0" fmla="*/ 0 w 22"/>
                  <a:gd name="T1" fmla="*/ 3 h 22"/>
                  <a:gd name="T2" fmla="*/ 4 w 22"/>
                  <a:gd name="T3" fmla="*/ 21 h 22"/>
                  <a:gd name="T4" fmla="*/ 6 w 22"/>
                  <a:gd name="T5" fmla="*/ 22 h 22"/>
                  <a:gd name="T6" fmla="*/ 19 w 22"/>
                  <a:gd name="T7" fmla="*/ 16 h 22"/>
                  <a:gd name="T8" fmla="*/ 16 w 22"/>
                  <a:gd name="T9" fmla="*/ 12 h 22"/>
                  <a:gd name="T10" fmla="*/ 6 w 22"/>
                  <a:gd name="T11" fmla="*/ 17 h 22"/>
                  <a:gd name="T12" fmla="*/ 8 w 22"/>
                  <a:gd name="T13" fmla="*/ 19 h 22"/>
                  <a:gd name="T14" fmla="*/ 5 w 22"/>
                  <a:gd name="T15" fmla="*/ 3 h 22"/>
                  <a:gd name="T16" fmla="*/ 0 w 22"/>
                  <a:gd name="T17" fmla="*/ 3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22">
                    <a:moveTo>
                      <a:pt x="0" y="3"/>
                    </a:moveTo>
                    <a:cubicBezTo>
                      <a:pt x="0" y="9"/>
                      <a:pt x="1" y="15"/>
                      <a:pt x="4" y="21"/>
                    </a:cubicBezTo>
                    <a:cubicBezTo>
                      <a:pt x="4" y="22"/>
                      <a:pt x="5" y="22"/>
                      <a:pt x="6" y="22"/>
                    </a:cubicBezTo>
                    <a:cubicBezTo>
                      <a:pt x="11" y="22"/>
                      <a:pt x="15" y="19"/>
                      <a:pt x="19" y="16"/>
                    </a:cubicBezTo>
                    <a:cubicBezTo>
                      <a:pt x="22" y="15"/>
                      <a:pt x="19" y="11"/>
                      <a:pt x="16" y="12"/>
                    </a:cubicBezTo>
                    <a:cubicBezTo>
                      <a:pt x="13" y="14"/>
                      <a:pt x="10" y="17"/>
                      <a:pt x="6" y="17"/>
                    </a:cubicBezTo>
                    <a:cubicBezTo>
                      <a:pt x="7" y="18"/>
                      <a:pt x="8" y="18"/>
                      <a:pt x="8" y="19"/>
                    </a:cubicBezTo>
                    <a:cubicBezTo>
                      <a:pt x="6" y="14"/>
                      <a:pt x="5" y="8"/>
                      <a:pt x="5" y="3"/>
                    </a:cubicBezTo>
                    <a:cubicBezTo>
                      <a:pt x="5" y="0"/>
                      <a:pt x="0" y="0"/>
                      <a:pt x="0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1" name="Freeform 1303"/>
              <p:cNvSpPr/>
              <p:nvPr/>
            </p:nvSpPr>
            <p:spPr bwMode="auto">
              <a:xfrm>
                <a:off x="8405" y="1189"/>
                <a:ext cx="158" cy="120"/>
              </a:xfrm>
              <a:custGeom>
                <a:avLst/>
                <a:gdLst>
                  <a:gd name="T0" fmla="*/ 54 w 59"/>
                  <a:gd name="T1" fmla="*/ 1 h 45"/>
                  <a:gd name="T2" fmla="*/ 2 w 59"/>
                  <a:gd name="T3" fmla="*/ 40 h 45"/>
                  <a:gd name="T4" fmla="*/ 6 w 59"/>
                  <a:gd name="T5" fmla="*/ 42 h 45"/>
                  <a:gd name="T6" fmla="*/ 56 w 59"/>
                  <a:gd name="T7" fmla="*/ 6 h 45"/>
                  <a:gd name="T8" fmla="*/ 54 w 59"/>
                  <a:gd name="T9" fmla="*/ 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45">
                    <a:moveTo>
                      <a:pt x="54" y="1"/>
                    </a:moveTo>
                    <a:cubicBezTo>
                      <a:pt x="35" y="12"/>
                      <a:pt x="13" y="20"/>
                      <a:pt x="2" y="40"/>
                    </a:cubicBezTo>
                    <a:cubicBezTo>
                      <a:pt x="0" y="43"/>
                      <a:pt x="5" y="45"/>
                      <a:pt x="6" y="42"/>
                    </a:cubicBezTo>
                    <a:cubicBezTo>
                      <a:pt x="16" y="23"/>
                      <a:pt x="38" y="15"/>
                      <a:pt x="56" y="6"/>
                    </a:cubicBezTo>
                    <a:cubicBezTo>
                      <a:pt x="59" y="4"/>
                      <a:pt x="56" y="0"/>
                      <a:pt x="54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2" name="Freeform 1304"/>
              <p:cNvSpPr/>
              <p:nvPr/>
            </p:nvSpPr>
            <p:spPr bwMode="auto">
              <a:xfrm>
                <a:off x="8408" y="1261"/>
                <a:ext cx="67" cy="54"/>
              </a:xfrm>
              <a:custGeom>
                <a:avLst/>
                <a:gdLst>
                  <a:gd name="T0" fmla="*/ 0 w 25"/>
                  <a:gd name="T1" fmla="*/ 3 h 20"/>
                  <a:gd name="T2" fmla="*/ 1 w 25"/>
                  <a:gd name="T3" fmla="*/ 11 h 20"/>
                  <a:gd name="T4" fmla="*/ 2 w 25"/>
                  <a:gd name="T5" fmla="*/ 14 h 20"/>
                  <a:gd name="T6" fmla="*/ 22 w 25"/>
                  <a:gd name="T7" fmla="*/ 18 h 20"/>
                  <a:gd name="T8" fmla="*/ 21 w 25"/>
                  <a:gd name="T9" fmla="*/ 14 h 20"/>
                  <a:gd name="T10" fmla="*/ 4 w 25"/>
                  <a:gd name="T11" fmla="*/ 10 h 20"/>
                  <a:gd name="T12" fmla="*/ 5 w 25"/>
                  <a:gd name="T13" fmla="*/ 14 h 20"/>
                  <a:gd name="T14" fmla="*/ 5 w 25"/>
                  <a:gd name="T15" fmla="*/ 3 h 20"/>
                  <a:gd name="T16" fmla="*/ 0 w 25"/>
                  <a:gd name="T17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0">
                    <a:moveTo>
                      <a:pt x="0" y="3"/>
                    </a:moveTo>
                    <a:cubicBezTo>
                      <a:pt x="1" y="5"/>
                      <a:pt x="2" y="9"/>
                      <a:pt x="1" y="11"/>
                    </a:cubicBezTo>
                    <a:cubicBezTo>
                      <a:pt x="0" y="12"/>
                      <a:pt x="1" y="14"/>
                      <a:pt x="2" y="14"/>
                    </a:cubicBezTo>
                    <a:cubicBezTo>
                      <a:pt x="8" y="18"/>
                      <a:pt x="15" y="20"/>
                      <a:pt x="22" y="18"/>
                    </a:cubicBezTo>
                    <a:cubicBezTo>
                      <a:pt x="25" y="18"/>
                      <a:pt x="24" y="13"/>
                      <a:pt x="21" y="14"/>
                    </a:cubicBezTo>
                    <a:cubicBezTo>
                      <a:pt x="15" y="15"/>
                      <a:pt x="9" y="13"/>
                      <a:pt x="4" y="10"/>
                    </a:cubicBezTo>
                    <a:cubicBezTo>
                      <a:pt x="4" y="11"/>
                      <a:pt x="5" y="12"/>
                      <a:pt x="5" y="14"/>
                    </a:cubicBezTo>
                    <a:cubicBezTo>
                      <a:pt x="7" y="10"/>
                      <a:pt x="6" y="6"/>
                      <a:pt x="5" y="3"/>
                    </a:cubicBezTo>
                    <a:cubicBezTo>
                      <a:pt x="5" y="0"/>
                      <a:pt x="0" y="0"/>
                      <a:pt x="0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3" name="Freeform 1305"/>
              <p:cNvSpPr/>
              <p:nvPr/>
            </p:nvSpPr>
            <p:spPr bwMode="auto">
              <a:xfrm>
                <a:off x="8467" y="1478"/>
                <a:ext cx="149" cy="32"/>
              </a:xfrm>
              <a:custGeom>
                <a:avLst/>
                <a:gdLst>
                  <a:gd name="T0" fmla="*/ 4 w 56"/>
                  <a:gd name="T1" fmla="*/ 5 h 12"/>
                  <a:gd name="T2" fmla="*/ 52 w 56"/>
                  <a:gd name="T3" fmla="*/ 11 h 12"/>
                  <a:gd name="T4" fmla="*/ 53 w 56"/>
                  <a:gd name="T5" fmla="*/ 6 h 12"/>
                  <a:gd name="T6" fmla="*/ 4 w 56"/>
                  <a:gd name="T7" fmla="*/ 0 h 12"/>
                  <a:gd name="T8" fmla="*/ 4 w 56"/>
                  <a:gd name="T9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12">
                    <a:moveTo>
                      <a:pt x="4" y="5"/>
                    </a:moveTo>
                    <a:cubicBezTo>
                      <a:pt x="20" y="6"/>
                      <a:pt x="36" y="7"/>
                      <a:pt x="52" y="11"/>
                    </a:cubicBezTo>
                    <a:cubicBezTo>
                      <a:pt x="55" y="12"/>
                      <a:pt x="56" y="7"/>
                      <a:pt x="53" y="6"/>
                    </a:cubicBezTo>
                    <a:cubicBezTo>
                      <a:pt x="37" y="2"/>
                      <a:pt x="20" y="1"/>
                      <a:pt x="4" y="0"/>
                    </a:cubicBezTo>
                    <a:cubicBezTo>
                      <a:pt x="0" y="0"/>
                      <a:pt x="0" y="5"/>
                      <a:pt x="4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4" name="Freeform 1306"/>
              <p:cNvSpPr/>
              <p:nvPr/>
            </p:nvSpPr>
            <p:spPr bwMode="auto">
              <a:xfrm>
                <a:off x="8475" y="1451"/>
                <a:ext cx="37" cy="70"/>
              </a:xfrm>
              <a:custGeom>
                <a:avLst/>
                <a:gdLst>
                  <a:gd name="T0" fmla="*/ 8 w 14"/>
                  <a:gd name="T1" fmla="*/ 2 h 26"/>
                  <a:gd name="T2" fmla="*/ 1 w 14"/>
                  <a:gd name="T3" fmla="*/ 12 h 26"/>
                  <a:gd name="T4" fmla="*/ 6 w 14"/>
                  <a:gd name="T5" fmla="*/ 24 h 26"/>
                  <a:gd name="T6" fmla="*/ 10 w 14"/>
                  <a:gd name="T7" fmla="*/ 21 h 26"/>
                  <a:gd name="T8" fmla="*/ 6 w 14"/>
                  <a:gd name="T9" fmla="*/ 12 h 26"/>
                  <a:gd name="T10" fmla="*/ 12 w 14"/>
                  <a:gd name="T11" fmla="*/ 5 h 26"/>
                  <a:gd name="T12" fmla="*/ 8 w 14"/>
                  <a:gd name="T13" fmla="*/ 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26">
                    <a:moveTo>
                      <a:pt x="8" y="2"/>
                    </a:moveTo>
                    <a:cubicBezTo>
                      <a:pt x="5" y="4"/>
                      <a:pt x="1" y="8"/>
                      <a:pt x="1" y="12"/>
                    </a:cubicBezTo>
                    <a:cubicBezTo>
                      <a:pt x="0" y="17"/>
                      <a:pt x="3" y="21"/>
                      <a:pt x="6" y="24"/>
                    </a:cubicBezTo>
                    <a:cubicBezTo>
                      <a:pt x="9" y="26"/>
                      <a:pt x="12" y="23"/>
                      <a:pt x="10" y="21"/>
                    </a:cubicBezTo>
                    <a:cubicBezTo>
                      <a:pt x="8" y="18"/>
                      <a:pt x="5" y="16"/>
                      <a:pt x="6" y="12"/>
                    </a:cubicBezTo>
                    <a:cubicBezTo>
                      <a:pt x="7" y="9"/>
                      <a:pt x="10" y="7"/>
                      <a:pt x="12" y="5"/>
                    </a:cubicBezTo>
                    <a:cubicBezTo>
                      <a:pt x="14" y="3"/>
                      <a:pt x="11" y="0"/>
                      <a:pt x="8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5" name="Freeform 1307"/>
              <p:cNvSpPr/>
              <p:nvPr/>
            </p:nvSpPr>
            <p:spPr bwMode="auto">
              <a:xfrm>
                <a:off x="8416" y="1708"/>
                <a:ext cx="91" cy="75"/>
              </a:xfrm>
              <a:custGeom>
                <a:avLst/>
                <a:gdLst>
                  <a:gd name="T0" fmla="*/ 2 w 34"/>
                  <a:gd name="T1" fmla="*/ 6 h 28"/>
                  <a:gd name="T2" fmla="*/ 28 w 34"/>
                  <a:gd name="T3" fmla="*/ 26 h 28"/>
                  <a:gd name="T4" fmla="*/ 32 w 34"/>
                  <a:gd name="T5" fmla="*/ 23 h 28"/>
                  <a:gd name="T6" fmla="*/ 5 w 34"/>
                  <a:gd name="T7" fmla="*/ 2 h 28"/>
                  <a:gd name="T8" fmla="*/ 2 w 34"/>
                  <a:gd name="T9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8">
                    <a:moveTo>
                      <a:pt x="2" y="6"/>
                    </a:moveTo>
                    <a:cubicBezTo>
                      <a:pt x="12" y="12"/>
                      <a:pt x="20" y="18"/>
                      <a:pt x="28" y="26"/>
                    </a:cubicBezTo>
                    <a:cubicBezTo>
                      <a:pt x="31" y="28"/>
                      <a:pt x="34" y="25"/>
                      <a:pt x="32" y="23"/>
                    </a:cubicBezTo>
                    <a:cubicBezTo>
                      <a:pt x="24" y="15"/>
                      <a:pt x="15" y="7"/>
                      <a:pt x="5" y="2"/>
                    </a:cubicBezTo>
                    <a:cubicBezTo>
                      <a:pt x="2" y="0"/>
                      <a:pt x="0" y="4"/>
                      <a:pt x="2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6" name="Freeform 1308"/>
              <p:cNvSpPr/>
              <p:nvPr/>
            </p:nvSpPr>
            <p:spPr bwMode="auto">
              <a:xfrm>
                <a:off x="8403" y="1692"/>
                <a:ext cx="77" cy="85"/>
              </a:xfrm>
              <a:custGeom>
                <a:avLst/>
                <a:gdLst>
                  <a:gd name="T0" fmla="*/ 26 w 29"/>
                  <a:gd name="T1" fmla="*/ 2 h 32"/>
                  <a:gd name="T2" fmla="*/ 5 w 29"/>
                  <a:gd name="T3" fmla="*/ 8 h 32"/>
                  <a:gd name="T4" fmla="*/ 7 w 29"/>
                  <a:gd name="T5" fmla="*/ 30 h 32"/>
                  <a:gd name="T6" fmla="*/ 11 w 29"/>
                  <a:gd name="T7" fmla="*/ 27 h 32"/>
                  <a:gd name="T8" fmla="*/ 8 w 29"/>
                  <a:gd name="T9" fmla="*/ 11 h 32"/>
                  <a:gd name="T10" fmla="*/ 25 w 29"/>
                  <a:gd name="T11" fmla="*/ 6 h 32"/>
                  <a:gd name="T12" fmla="*/ 26 w 29"/>
                  <a:gd name="T13" fmla="*/ 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32">
                    <a:moveTo>
                      <a:pt x="26" y="2"/>
                    </a:moveTo>
                    <a:cubicBezTo>
                      <a:pt x="19" y="0"/>
                      <a:pt x="9" y="0"/>
                      <a:pt x="5" y="8"/>
                    </a:cubicBezTo>
                    <a:cubicBezTo>
                      <a:pt x="0" y="15"/>
                      <a:pt x="3" y="23"/>
                      <a:pt x="7" y="30"/>
                    </a:cubicBezTo>
                    <a:cubicBezTo>
                      <a:pt x="8" y="32"/>
                      <a:pt x="12" y="30"/>
                      <a:pt x="11" y="27"/>
                    </a:cubicBezTo>
                    <a:cubicBezTo>
                      <a:pt x="8" y="22"/>
                      <a:pt x="6" y="16"/>
                      <a:pt x="8" y="11"/>
                    </a:cubicBezTo>
                    <a:cubicBezTo>
                      <a:pt x="12" y="5"/>
                      <a:pt x="20" y="5"/>
                      <a:pt x="25" y="6"/>
                    </a:cubicBezTo>
                    <a:cubicBezTo>
                      <a:pt x="28" y="7"/>
                      <a:pt x="29" y="2"/>
                      <a:pt x="26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7" name="Freeform 1309"/>
              <p:cNvSpPr/>
              <p:nvPr/>
            </p:nvSpPr>
            <p:spPr bwMode="auto">
              <a:xfrm>
                <a:off x="8344" y="1871"/>
                <a:ext cx="24" cy="136"/>
              </a:xfrm>
              <a:custGeom>
                <a:avLst/>
                <a:gdLst>
                  <a:gd name="T0" fmla="*/ 0 w 9"/>
                  <a:gd name="T1" fmla="*/ 3 h 51"/>
                  <a:gd name="T2" fmla="*/ 4 w 9"/>
                  <a:gd name="T3" fmla="*/ 48 h 51"/>
                  <a:gd name="T4" fmla="*/ 9 w 9"/>
                  <a:gd name="T5" fmla="*/ 48 h 51"/>
                  <a:gd name="T6" fmla="*/ 5 w 9"/>
                  <a:gd name="T7" fmla="*/ 3 h 51"/>
                  <a:gd name="T8" fmla="*/ 0 w 9"/>
                  <a:gd name="T9" fmla="*/ 3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51">
                    <a:moveTo>
                      <a:pt x="0" y="3"/>
                    </a:moveTo>
                    <a:cubicBezTo>
                      <a:pt x="2" y="18"/>
                      <a:pt x="2" y="33"/>
                      <a:pt x="4" y="48"/>
                    </a:cubicBezTo>
                    <a:cubicBezTo>
                      <a:pt x="4" y="51"/>
                      <a:pt x="9" y="51"/>
                      <a:pt x="9" y="48"/>
                    </a:cubicBezTo>
                    <a:cubicBezTo>
                      <a:pt x="7" y="33"/>
                      <a:pt x="7" y="18"/>
                      <a:pt x="5" y="3"/>
                    </a:cubicBezTo>
                    <a:cubicBezTo>
                      <a:pt x="5" y="0"/>
                      <a:pt x="0" y="0"/>
                      <a:pt x="0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8" name="Freeform 1310"/>
              <p:cNvSpPr/>
              <p:nvPr/>
            </p:nvSpPr>
            <p:spPr bwMode="auto">
              <a:xfrm>
                <a:off x="8331" y="1871"/>
                <a:ext cx="21" cy="48"/>
              </a:xfrm>
              <a:custGeom>
                <a:avLst/>
                <a:gdLst>
                  <a:gd name="T0" fmla="*/ 3 w 8"/>
                  <a:gd name="T1" fmla="*/ 3 h 18"/>
                  <a:gd name="T2" fmla="*/ 2 w 8"/>
                  <a:gd name="T3" fmla="*/ 13 h 18"/>
                  <a:gd name="T4" fmla="*/ 6 w 8"/>
                  <a:gd name="T5" fmla="*/ 16 h 18"/>
                  <a:gd name="T6" fmla="*/ 8 w 8"/>
                  <a:gd name="T7" fmla="*/ 3 h 18"/>
                  <a:gd name="T8" fmla="*/ 3 w 8"/>
                  <a:gd name="T9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8">
                    <a:moveTo>
                      <a:pt x="3" y="3"/>
                    </a:moveTo>
                    <a:cubicBezTo>
                      <a:pt x="3" y="6"/>
                      <a:pt x="3" y="10"/>
                      <a:pt x="2" y="13"/>
                    </a:cubicBezTo>
                    <a:cubicBezTo>
                      <a:pt x="0" y="16"/>
                      <a:pt x="4" y="18"/>
                      <a:pt x="6" y="16"/>
                    </a:cubicBezTo>
                    <a:cubicBezTo>
                      <a:pt x="8" y="11"/>
                      <a:pt x="8" y="7"/>
                      <a:pt x="8" y="3"/>
                    </a:cubicBezTo>
                    <a:cubicBezTo>
                      <a:pt x="8" y="0"/>
                      <a:pt x="3" y="0"/>
                      <a:pt x="3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9" name="Freeform 1311"/>
              <p:cNvSpPr/>
              <p:nvPr/>
            </p:nvSpPr>
            <p:spPr bwMode="auto">
              <a:xfrm>
                <a:off x="8355" y="1858"/>
                <a:ext cx="72" cy="61"/>
              </a:xfrm>
              <a:custGeom>
                <a:avLst/>
                <a:gdLst>
                  <a:gd name="T0" fmla="*/ 2 w 27"/>
                  <a:gd name="T1" fmla="*/ 5 h 23"/>
                  <a:gd name="T2" fmla="*/ 22 w 27"/>
                  <a:gd name="T3" fmla="*/ 21 h 23"/>
                  <a:gd name="T4" fmla="*/ 24 w 27"/>
                  <a:gd name="T5" fmla="*/ 17 h 23"/>
                  <a:gd name="T6" fmla="*/ 6 w 27"/>
                  <a:gd name="T7" fmla="*/ 3 h 23"/>
                  <a:gd name="T8" fmla="*/ 2 w 27"/>
                  <a:gd name="T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3">
                    <a:moveTo>
                      <a:pt x="2" y="5"/>
                    </a:moveTo>
                    <a:cubicBezTo>
                      <a:pt x="7" y="12"/>
                      <a:pt x="14" y="17"/>
                      <a:pt x="22" y="21"/>
                    </a:cubicBezTo>
                    <a:cubicBezTo>
                      <a:pt x="24" y="23"/>
                      <a:pt x="27" y="19"/>
                      <a:pt x="24" y="17"/>
                    </a:cubicBezTo>
                    <a:cubicBezTo>
                      <a:pt x="17" y="14"/>
                      <a:pt x="11" y="9"/>
                      <a:pt x="6" y="3"/>
                    </a:cubicBezTo>
                    <a:cubicBezTo>
                      <a:pt x="4" y="0"/>
                      <a:pt x="0" y="3"/>
                      <a:pt x="2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0" name="Freeform 1312"/>
              <p:cNvSpPr/>
              <p:nvPr/>
            </p:nvSpPr>
            <p:spPr bwMode="auto">
              <a:xfrm>
                <a:off x="8125" y="2072"/>
                <a:ext cx="22" cy="66"/>
              </a:xfrm>
              <a:custGeom>
                <a:avLst/>
                <a:gdLst>
                  <a:gd name="T0" fmla="*/ 1 w 8"/>
                  <a:gd name="T1" fmla="*/ 4 h 25"/>
                  <a:gd name="T2" fmla="*/ 3 w 8"/>
                  <a:gd name="T3" fmla="*/ 22 h 25"/>
                  <a:gd name="T4" fmla="*/ 8 w 8"/>
                  <a:gd name="T5" fmla="*/ 22 h 25"/>
                  <a:gd name="T6" fmla="*/ 6 w 8"/>
                  <a:gd name="T7" fmla="*/ 3 h 25"/>
                  <a:gd name="T8" fmla="*/ 1 w 8"/>
                  <a:gd name="T9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25">
                    <a:moveTo>
                      <a:pt x="1" y="4"/>
                    </a:moveTo>
                    <a:cubicBezTo>
                      <a:pt x="2" y="10"/>
                      <a:pt x="3" y="16"/>
                      <a:pt x="3" y="22"/>
                    </a:cubicBezTo>
                    <a:cubicBezTo>
                      <a:pt x="3" y="25"/>
                      <a:pt x="8" y="25"/>
                      <a:pt x="8" y="22"/>
                    </a:cubicBezTo>
                    <a:cubicBezTo>
                      <a:pt x="8" y="16"/>
                      <a:pt x="7" y="9"/>
                      <a:pt x="6" y="3"/>
                    </a:cubicBezTo>
                    <a:cubicBezTo>
                      <a:pt x="5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1" name="Freeform 1313"/>
              <p:cNvSpPr/>
              <p:nvPr/>
            </p:nvSpPr>
            <p:spPr bwMode="auto">
              <a:xfrm>
                <a:off x="8131" y="2072"/>
                <a:ext cx="21" cy="128"/>
              </a:xfrm>
              <a:custGeom>
                <a:avLst/>
                <a:gdLst>
                  <a:gd name="T0" fmla="*/ 1 w 8"/>
                  <a:gd name="T1" fmla="*/ 3 h 48"/>
                  <a:gd name="T2" fmla="*/ 3 w 8"/>
                  <a:gd name="T3" fmla="*/ 45 h 48"/>
                  <a:gd name="T4" fmla="*/ 8 w 8"/>
                  <a:gd name="T5" fmla="*/ 45 h 48"/>
                  <a:gd name="T6" fmla="*/ 6 w 8"/>
                  <a:gd name="T7" fmla="*/ 3 h 48"/>
                  <a:gd name="T8" fmla="*/ 1 w 8"/>
                  <a:gd name="T9" fmla="*/ 3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8">
                    <a:moveTo>
                      <a:pt x="1" y="3"/>
                    </a:moveTo>
                    <a:cubicBezTo>
                      <a:pt x="2" y="17"/>
                      <a:pt x="3" y="31"/>
                      <a:pt x="3" y="45"/>
                    </a:cubicBezTo>
                    <a:cubicBezTo>
                      <a:pt x="3" y="48"/>
                      <a:pt x="8" y="48"/>
                      <a:pt x="8" y="45"/>
                    </a:cubicBezTo>
                    <a:cubicBezTo>
                      <a:pt x="8" y="31"/>
                      <a:pt x="7" y="17"/>
                      <a:pt x="6" y="3"/>
                    </a:cubicBezTo>
                    <a:cubicBezTo>
                      <a:pt x="5" y="0"/>
                      <a:pt x="0" y="0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2" name="Freeform 1314"/>
              <p:cNvSpPr/>
              <p:nvPr/>
            </p:nvSpPr>
            <p:spPr bwMode="auto">
              <a:xfrm>
                <a:off x="8109" y="2074"/>
                <a:ext cx="46" cy="67"/>
              </a:xfrm>
              <a:custGeom>
                <a:avLst/>
                <a:gdLst>
                  <a:gd name="T0" fmla="*/ 11 w 17"/>
                  <a:gd name="T1" fmla="*/ 3 h 25"/>
                  <a:gd name="T2" fmla="*/ 2 w 17"/>
                  <a:gd name="T3" fmla="*/ 20 h 25"/>
                  <a:gd name="T4" fmla="*/ 6 w 17"/>
                  <a:gd name="T5" fmla="*/ 22 h 25"/>
                  <a:gd name="T6" fmla="*/ 15 w 17"/>
                  <a:gd name="T7" fmla="*/ 5 h 25"/>
                  <a:gd name="T8" fmla="*/ 11 w 17"/>
                  <a:gd name="T9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5">
                    <a:moveTo>
                      <a:pt x="11" y="3"/>
                    </a:moveTo>
                    <a:cubicBezTo>
                      <a:pt x="7" y="8"/>
                      <a:pt x="5" y="15"/>
                      <a:pt x="2" y="20"/>
                    </a:cubicBezTo>
                    <a:cubicBezTo>
                      <a:pt x="0" y="23"/>
                      <a:pt x="4" y="25"/>
                      <a:pt x="6" y="22"/>
                    </a:cubicBezTo>
                    <a:cubicBezTo>
                      <a:pt x="9" y="17"/>
                      <a:pt x="12" y="11"/>
                      <a:pt x="15" y="5"/>
                    </a:cubicBezTo>
                    <a:cubicBezTo>
                      <a:pt x="17" y="3"/>
                      <a:pt x="13" y="0"/>
                      <a:pt x="1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3" name="Freeform 1315"/>
              <p:cNvSpPr/>
              <p:nvPr/>
            </p:nvSpPr>
            <p:spPr bwMode="auto">
              <a:xfrm>
                <a:off x="8131" y="2082"/>
                <a:ext cx="74" cy="32"/>
              </a:xfrm>
              <a:custGeom>
                <a:avLst/>
                <a:gdLst>
                  <a:gd name="T0" fmla="*/ 3 w 28"/>
                  <a:gd name="T1" fmla="*/ 6 h 12"/>
                  <a:gd name="T2" fmla="*/ 23 w 28"/>
                  <a:gd name="T3" fmla="*/ 11 h 12"/>
                  <a:gd name="T4" fmla="*/ 25 w 28"/>
                  <a:gd name="T5" fmla="*/ 6 h 12"/>
                  <a:gd name="T6" fmla="*/ 4 w 28"/>
                  <a:gd name="T7" fmla="*/ 1 h 12"/>
                  <a:gd name="T8" fmla="*/ 3 w 28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2">
                    <a:moveTo>
                      <a:pt x="3" y="6"/>
                    </a:moveTo>
                    <a:cubicBezTo>
                      <a:pt x="10" y="7"/>
                      <a:pt x="16" y="9"/>
                      <a:pt x="23" y="11"/>
                    </a:cubicBezTo>
                    <a:cubicBezTo>
                      <a:pt x="26" y="12"/>
                      <a:pt x="28" y="7"/>
                      <a:pt x="25" y="6"/>
                    </a:cubicBezTo>
                    <a:cubicBezTo>
                      <a:pt x="18" y="5"/>
                      <a:pt x="11" y="3"/>
                      <a:pt x="4" y="1"/>
                    </a:cubicBezTo>
                    <a:cubicBezTo>
                      <a:pt x="1" y="0"/>
                      <a:pt x="0" y="5"/>
                      <a:pt x="3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4" name="Freeform 1316"/>
              <p:cNvSpPr/>
              <p:nvPr/>
            </p:nvSpPr>
            <p:spPr bwMode="auto">
              <a:xfrm>
                <a:off x="7677" y="854"/>
                <a:ext cx="94" cy="134"/>
              </a:xfrm>
              <a:custGeom>
                <a:avLst/>
                <a:gdLst>
                  <a:gd name="T0" fmla="*/ 2 w 35"/>
                  <a:gd name="T1" fmla="*/ 6 h 50"/>
                  <a:gd name="T2" fmla="*/ 30 w 35"/>
                  <a:gd name="T3" fmla="*/ 47 h 50"/>
                  <a:gd name="T4" fmla="*/ 34 w 35"/>
                  <a:gd name="T5" fmla="*/ 44 h 50"/>
                  <a:gd name="T6" fmla="*/ 5 w 35"/>
                  <a:gd name="T7" fmla="*/ 2 h 50"/>
                  <a:gd name="T8" fmla="*/ 2 w 35"/>
                  <a:gd name="T9" fmla="*/ 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50">
                    <a:moveTo>
                      <a:pt x="2" y="6"/>
                    </a:moveTo>
                    <a:cubicBezTo>
                      <a:pt x="13" y="19"/>
                      <a:pt x="22" y="32"/>
                      <a:pt x="30" y="47"/>
                    </a:cubicBezTo>
                    <a:cubicBezTo>
                      <a:pt x="31" y="50"/>
                      <a:pt x="35" y="47"/>
                      <a:pt x="34" y="44"/>
                    </a:cubicBezTo>
                    <a:cubicBezTo>
                      <a:pt x="26" y="29"/>
                      <a:pt x="16" y="15"/>
                      <a:pt x="5" y="2"/>
                    </a:cubicBezTo>
                    <a:cubicBezTo>
                      <a:pt x="3" y="0"/>
                      <a:pt x="0" y="3"/>
                      <a:pt x="2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5" name="Freeform 1317"/>
              <p:cNvSpPr/>
              <p:nvPr/>
            </p:nvSpPr>
            <p:spPr bwMode="auto">
              <a:xfrm>
                <a:off x="7691" y="927"/>
                <a:ext cx="93" cy="61"/>
              </a:xfrm>
              <a:custGeom>
                <a:avLst/>
                <a:gdLst>
                  <a:gd name="T0" fmla="*/ 3 w 35"/>
                  <a:gd name="T1" fmla="*/ 17 h 23"/>
                  <a:gd name="T2" fmla="*/ 24 w 35"/>
                  <a:gd name="T3" fmla="*/ 23 h 23"/>
                  <a:gd name="T4" fmla="*/ 27 w 35"/>
                  <a:gd name="T5" fmla="*/ 21 h 23"/>
                  <a:gd name="T6" fmla="*/ 35 w 35"/>
                  <a:gd name="T7" fmla="*/ 3 h 23"/>
                  <a:gd name="T8" fmla="*/ 30 w 35"/>
                  <a:gd name="T9" fmla="*/ 3 h 23"/>
                  <a:gd name="T10" fmla="*/ 23 w 35"/>
                  <a:gd name="T11" fmla="*/ 20 h 23"/>
                  <a:gd name="T12" fmla="*/ 26 w 35"/>
                  <a:gd name="T13" fmla="*/ 18 h 23"/>
                  <a:gd name="T14" fmla="*/ 6 w 35"/>
                  <a:gd name="T15" fmla="*/ 13 h 23"/>
                  <a:gd name="T16" fmla="*/ 3 w 35"/>
                  <a:gd name="T17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23">
                    <a:moveTo>
                      <a:pt x="3" y="17"/>
                    </a:moveTo>
                    <a:cubicBezTo>
                      <a:pt x="10" y="21"/>
                      <a:pt x="17" y="21"/>
                      <a:pt x="24" y="23"/>
                    </a:cubicBezTo>
                    <a:cubicBezTo>
                      <a:pt x="26" y="23"/>
                      <a:pt x="27" y="22"/>
                      <a:pt x="27" y="21"/>
                    </a:cubicBezTo>
                    <a:cubicBezTo>
                      <a:pt x="30" y="15"/>
                      <a:pt x="34" y="10"/>
                      <a:pt x="35" y="3"/>
                    </a:cubicBezTo>
                    <a:cubicBezTo>
                      <a:pt x="35" y="0"/>
                      <a:pt x="30" y="0"/>
                      <a:pt x="30" y="3"/>
                    </a:cubicBezTo>
                    <a:cubicBezTo>
                      <a:pt x="30" y="9"/>
                      <a:pt x="25" y="14"/>
                      <a:pt x="23" y="20"/>
                    </a:cubicBezTo>
                    <a:cubicBezTo>
                      <a:pt x="24" y="19"/>
                      <a:pt x="25" y="19"/>
                      <a:pt x="26" y="18"/>
                    </a:cubicBezTo>
                    <a:cubicBezTo>
                      <a:pt x="19" y="16"/>
                      <a:pt x="12" y="16"/>
                      <a:pt x="6" y="13"/>
                    </a:cubicBezTo>
                    <a:cubicBezTo>
                      <a:pt x="3" y="11"/>
                      <a:pt x="0" y="15"/>
                      <a:pt x="3" y="1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6" name="Freeform 1318"/>
              <p:cNvSpPr/>
              <p:nvPr/>
            </p:nvSpPr>
            <p:spPr bwMode="auto">
              <a:xfrm>
                <a:off x="7349" y="956"/>
                <a:ext cx="168" cy="126"/>
              </a:xfrm>
              <a:custGeom>
                <a:avLst/>
                <a:gdLst>
                  <a:gd name="T0" fmla="*/ 3 w 63"/>
                  <a:gd name="T1" fmla="*/ 6 h 47"/>
                  <a:gd name="T2" fmla="*/ 57 w 63"/>
                  <a:gd name="T3" fmla="*/ 45 h 47"/>
                  <a:gd name="T4" fmla="*/ 60 w 63"/>
                  <a:gd name="T5" fmla="*/ 42 h 47"/>
                  <a:gd name="T6" fmla="*/ 5 w 63"/>
                  <a:gd name="T7" fmla="*/ 2 h 47"/>
                  <a:gd name="T8" fmla="*/ 3 w 63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47">
                    <a:moveTo>
                      <a:pt x="3" y="6"/>
                    </a:moveTo>
                    <a:cubicBezTo>
                      <a:pt x="22" y="17"/>
                      <a:pt x="40" y="30"/>
                      <a:pt x="57" y="45"/>
                    </a:cubicBezTo>
                    <a:cubicBezTo>
                      <a:pt x="59" y="47"/>
                      <a:pt x="63" y="44"/>
                      <a:pt x="60" y="42"/>
                    </a:cubicBezTo>
                    <a:cubicBezTo>
                      <a:pt x="43" y="27"/>
                      <a:pt x="25" y="13"/>
                      <a:pt x="5" y="2"/>
                    </a:cubicBezTo>
                    <a:cubicBezTo>
                      <a:pt x="3" y="0"/>
                      <a:pt x="0" y="4"/>
                      <a:pt x="3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7" name="Freeform 1319"/>
              <p:cNvSpPr/>
              <p:nvPr/>
            </p:nvSpPr>
            <p:spPr bwMode="auto">
              <a:xfrm>
                <a:off x="7411" y="1034"/>
                <a:ext cx="112" cy="61"/>
              </a:xfrm>
              <a:custGeom>
                <a:avLst/>
                <a:gdLst>
                  <a:gd name="T0" fmla="*/ 3 w 42"/>
                  <a:gd name="T1" fmla="*/ 15 h 23"/>
                  <a:gd name="T2" fmla="*/ 37 w 42"/>
                  <a:gd name="T3" fmla="*/ 22 h 23"/>
                  <a:gd name="T4" fmla="*/ 40 w 42"/>
                  <a:gd name="T5" fmla="*/ 21 h 23"/>
                  <a:gd name="T6" fmla="*/ 42 w 42"/>
                  <a:gd name="T7" fmla="*/ 3 h 23"/>
                  <a:gd name="T8" fmla="*/ 37 w 42"/>
                  <a:gd name="T9" fmla="*/ 3 h 23"/>
                  <a:gd name="T10" fmla="*/ 35 w 42"/>
                  <a:gd name="T11" fmla="*/ 19 h 23"/>
                  <a:gd name="T12" fmla="*/ 38 w 42"/>
                  <a:gd name="T13" fmla="*/ 18 h 23"/>
                  <a:gd name="T14" fmla="*/ 4 w 42"/>
                  <a:gd name="T15" fmla="*/ 10 h 23"/>
                  <a:gd name="T16" fmla="*/ 3 w 42"/>
                  <a:gd name="T17" fmla="*/ 1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" h="23">
                    <a:moveTo>
                      <a:pt x="3" y="15"/>
                    </a:moveTo>
                    <a:cubicBezTo>
                      <a:pt x="14" y="17"/>
                      <a:pt x="26" y="20"/>
                      <a:pt x="37" y="22"/>
                    </a:cubicBezTo>
                    <a:cubicBezTo>
                      <a:pt x="38" y="23"/>
                      <a:pt x="40" y="22"/>
                      <a:pt x="40" y="21"/>
                    </a:cubicBezTo>
                    <a:cubicBezTo>
                      <a:pt x="42" y="15"/>
                      <a:pt x="42" y="9"/>
                      <a:pt x="42" y="3"/>
                    </a:cubicBezTo>
                    <a:cubicBezTo>
                      <a:pt x="42" y="0"/>
                      <a:pt x="37" y="0"/>
                      <a:pt x="37" y="3"/>
                    </a:cubicBezTo>
                    <a:cubicBezTo>
                      <a:pt x="37" y="9"/>
                      <a:pt x="37" y="14"/>
                      <a:pt x="35" y="19"/>
                    </a:cubicBezTo>
                    <a:cubicBezTo>
                      <a:pt x="36" y="19"/>
                      <a:pt x="37" y="18"/>
                      <a:pt x="38" y="18"/>
                    </a:cubicBezTo>
                    <a:cubicBezTo>
                      <a:pt x="27" y="16"/>
                      <a:pt x="16" y="12"/>
                      <a:pt x="4" y="10"/>
                    </a:cubicBezTo>
                    <a:cubicBezTo>
                      <a:pt x="1" y="10"/>
                      <a:pt x="0" y="14"/>
                      <a:pt x="3" y="1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8" name="Freeform 1320"/>
              <p:cNvSpPr/>
              <p:nvPr/>
            </p:nvSpPr>
            <p:spPr bwMode="auto">
              <a:xfrm>
                <a:off x="7251" y="1282"/>
                <a:ext cx="160" cy="78"/>
              </a:xfrm>
              <a:custGeom>
                <a:avLst/>
                <a:gdLst>
                  <a:gd name="T0" fmla="*/ 3 w 60"/>
                  <a:gd name="T1" fmla="*/ 5 h 29"/>
                  <a:gd name="T2" fmla="*/ 55 w 60"/>
                  <a:gd name="T3" fmla="*/ 27 h 29"/>
                  <a:gd name="T4" fmla="*/ 57 w 60"/>
                  <a:gd name="T5" fmla="*/ 23 h 29"/>
                  <a:gd name="T6" fmla="*/ 3 w 60"/>
                  <a:gd name="T7" fmla="*/ 0 h 29"/>
                  <a:gd name="T8" fmla="*/ 3 w 60"/>
                  <a:gd name="T9" fmla="*/ 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9">
                    <a:moveTo>
                      <a:pt x="3" y="5"/>
                    </a:moveTo>
                    <a:cubicBezTo>
                      <a:pt x="22" y="7"/>
                      <a:pt x="38" y="19"/>
                      <a:pt x="55" y="27"/>
                    </a:cubicBezTo>
                    <a:cubicBezTo>
                      <a:pt x="58" y="29"/>
                      <a:pt x="60" y="24"/>
                      <a:pt x="57" y="23"/>
                    </a:cubicBezTo>
                    <a:cubicBezTo>
                      <a:pt x="40" y="14"/>
                      <a:pt x="23" y="3"/>
                      <a:pt x="3" y="0"/>
                    </a:cubicBezTo>
                    <a:cubicBezTo>
                      <a:pt x="0" y="0"/>
                      <a:pt x="0" y="4"/>
                      <a:pt x="3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9" name="Freeform 1321"/>
              <p:cNvSpPr/>
              <p:nvPr/>
            </p:nvSpPr>
            <p:spPr bwMode="auto">
              <a:xfrm>
                <a:off x="7347" y="1299"/>
                <a:ext cx="69" cy="82"/>
              </a:xfrm>
              <a:custGeom>
                <a:avLst/>
                <a:gdLst>
                  <a:gd name="T0" fmla="*/ 9 w 26"/>
                  <a:gd name="T1" fmla="*/ 6 h 31"/>
                  <a:gd name="T2" fmla="*/ 19 w 26"/>
                  <a:gd name="T3" fmla="*/ 19 h 31"/>
                  <a:gd name="T4" fmla="*/ 3 w 26"/>
                  <a:gd name="T5" fmla="*/ 26 h 31"/>
                  <a:gd name="T6" fmla="*/ 3 w 26"/>
                  <a:gd name="T7" fmla="*/ 31 h 31"/>
                  <a:gd name="T8" fmla="*/ 24 w 26"/>
                  <a:gd name="T9" fmla="*/ 20 h 31"/>
                  <a:gd name="T10" fmla="*/ 21 w 26"/>
                  <a:gd name="T11" fmla="*/ 11 h 31"/>
                  <a:gd name="T12" fmla="*/ 12 w 26"/>
                  <a:gd name="T13" fmla="*/ 2 h 31"/>
                  <a:gd name="T14" fmla="*/ 9 w 26"/>
                  <a:gd name="T15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" h="31">
                    <a:moveTo>
                      <a:pt x="9" y="6"/>
                    </a:moveTo>
                    <a:cubicBezTo>
                      <a:pt x="12" y="8"/>
                      <a:pt x="21" y="16"/>
                      <a:pt x="19" y="19"/>
                    </a:cubicBezTo>
                    <a:cubicBezTo>
                      <a:pt x="15" y="24"/>
                      <a:pt x="9" y="26"/>
                      <a:pt x="3" y="26"/>
                    </a:cubicBezTo>
                    <a:cubicBezTo>
                      <a:pt x="0" y="26"/>
                      <a:pt x="0" y="31"/>
                      <a:pt x="3" y="31"/>
                    </a:cubicBezTo>
                    <a:cubicBezTo>
                      <a:pt x="12" y="31"/>
                      <a:pt x="19" y="27"/>
                      <a:pt x="24" y="20"/>
                    </a:cubicBezTo>
                    <a:cubicBezTo>
                      <a:pt x="26" y="18"/>
                      <a:pt x="22" y="13"/>
                      <a:pt x="21" y="11"/>
                    </a:cubicBezTo>
                    <a:cubicBezTo>
                      <a:pt x="19" y="8"/>
                      <a:pt x="16" y="4"/>
                      <a:pt x="12" y="2"/>
                    </a:cubicBezTo>
                    <a:cubicBezTo>
                      <a:pt x="9" y="0"/>
                      <a:pt x="7" y="4"/>
                      <a:pt x="9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0" name="Freeform 1322"/>
              <p:cNvSpPr/>
              <p:nvPr/>
            </p:nvSpPr>
            <p:spPr bwMode="auto">
              <a:xfrm>
                <a:off x="7259" y="1547"/>
                <a:ext cx="162" cy="139"/>
              </a:xfrm>
              <a:custGeom>
                <a:avLst/>
                <a:gdLst>
                  <a:gd name="T0" fmla="*/ 6 w 61"/>
                  <a:gd name="T1" fmla="*/ 50 h 52"/>
                  <a:gd name="T2" fmla="*/ 58 w 61"/>
                  <a:gd name="T3" fmla="*/ 5 h 52"/>
                  <a:gd name="T4" fmla="*/ 56 w 61"/>
                  <a:gd name="T5" fmla="*/ 1 h 52"/>
                  <a:gd name="T6" fmla="*/ 2 w 61"/>
                  <a:gd name="T7" fmla="*/ 47 h 52"/>
                  <a:gd name="T8" fmla="*/ 6 w 61"/>
                  <a:gd name="T9" fmla="*/ 5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52">
                    <a:moveTo>
                      <a:pt x="6" y="50"/>
                    </a:moveTo>
                    <a:cubicBezTo>
                      <a:pt x="20" y="31"/>
                      <a:pt x="38" y="17"/>
                      <a:pt x="58" y="5"/>
                    </a:cubicBezTo>
                    <a:cubicBezTo>
                      <a:pt x="61" y="4"/>
                      <a:pt x="58" y="0"/>
                      <a:pt x="56" y="1"/>
                    </a:cubicBezTo>
                    <a:cubicBezTo>
                      <a:pt x="34" y="13"/>
                      <a:pt x="17" y="28"/>
                      <a:pt x="2" y="47"/>
                    </a:cubicBezTo>
                    <a:cubicBezTo>
                      <a:pt x="0" y="50"/>
                      <a:pt x="4" y="52"/>
                      <a:pt x="6" y="5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1" name="Freeform 1323"/>
              <p:cNvSpPr/>
              <p:nvPr/>
            </p:nvSpPr>
            <p:spPr bwMode="auto">
              <a:xfrm>
                <a:off x="7341" y="1537"/>
                <a:ext cx="86" cy="96"/>
              </a:xfrm>
              <a:custGeom>
                <a:avLst/>
                <a:gdLst>
                  <a:gd name="T0" fmla="*/ 4 w 32"/>
                  <a:gd name="T1" fmla="*/ 8 h 36"/>
                  <a:gd name="T2" fmla="*/ 23 w 32"/>
                  <a:gd name="T3" fmla="*/ 11 h 36"/>
                  <a:gd name="T4" fmla="*/ 17 w 32"/>
                  <a:gd name="T5" fmla="*/ 30 h 36"/>
                  <a:gd name="T6" fmla="*/ 20 w 32"/>
                  <a:gd name="T7" fmla="*/ 34 h 36"/>
                  <a:gd name="T8" fmla="*/ 28 w 32"/>
                  <a:gd name="T9" fmla="*/ 9 h 36"/>
                  <a:gd name="T10" fmla="*/ 3 w 32"/>
                  <a:gd name="T11" fmla="*/ 3 h 36"/>
                  <a:gd name="T12" fmla="*/ 4 w 32"/>
                  <a:gd name="T13" fmla="*/ 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36">
                    <a:moveTo>
                      <a:pt x="4" y="8"/>
                    </a:moveTo>
                    <a:cubicBezTo>
                      <a:pt x="10" y="7"/>
                      <a:pt x="20" y="5"/>
                      <a:pt x="23" y="11"/>
                    </a:cubicBezTo>
                    <a:cubicBezTo>
                      <a:pt x="27" y="17"/>
                      <a:pt x="20" y="26"/>
                      <a:pt x="17" y="30"/>
                    </a:cubicBezTo>
                    <a:cubicBezTo>
                      <a:pt x="15" y="32"/>
                      <a:pt x="18" y="36"/>
                      <a:pt x="20" y="34"/>
                    </a:cubicBezTo>
                    <a:cubicBezTo>
                      <a:pt x="25" y="28"/>
                      <a:pt x="32" y="18"/>
                      <a:pt x="28" y="9"/>
                    </a:cubicBezTo>
                    <a:cubicBezTo>
                      <a:pt x="23" y="0"/>
                      <a:pt x="11" y="1"/>
                      <a:pt x="3" y="3"/>
                    </a:cubicBezTo>
                    <a:cubicBezTo>
                      <a:pt x="0" y="4"/>
                      <a:pt x="1" y="8"/>
                      <a:pt x="4" y="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2" name="Freeform 1324"/>
              <p:cNvSpPr/>
              <p:nvPr/>
            </p:nvSpPr>
            <p:spPr bwMode="auto">
              <a:xfrm>
                <a:off x="7355" y="1804"/>
                <a:ext cx="122" cy="110"/>
              </a:xfrm>
              <a:custGeom>
                <a:avLst/>
                <a:gdLst>
                  <a:gd name="T0" fmla="*/ 6 w 46"/>
                  <a:gd name="T1" fmla="*/ 39 h 41"/>
                  <a:gd name="T2" fmla="*/ 43 w 46"/>
                  <a:gd name="T3" fmla="*/ 6 h 41"/>
                  <a:gd name="T4" fmla="*/ 40 w 46"/>
                  <a:gd name="T5" fmla="*/ 1 h 41"/>
                  <a:gd name="T6" fmla="*/ 2 w 46"/>
                  <a:gd name="T7" fmla="*/ 36 h 41"/>
                  <a:gd name="T8" fmla="*/ 6 w 46"/>
                  <a:gd name="T9" fmla="*/ 3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41">
                    <a:moveTo>
                      <a:pt x="6" y="39"/>
                    </a:moveTo>
                    <a:cubicBezTo>
                      <a:pt x="16" y="25"/>
                      <a:pt x="27" y="13"/>
                      <a:pt x="43" y="6"/>
                    </a:cubicBezTo>
                    <a:cubicBezTo>
                      <a:pt x="46" y="4"/>
                      <a:pt x="43" y="0"/>
                      <a:pt x="40" y="1"/>
                    </a:cubicBezTo>
                    <a:cubicBezTo>
                      <a:pt x="24" y="9"/>
                      <a:pt x="12" y="22"/>
                      <a:pt x="2" y="36"/>
                    </a:cubicBezTo>
                    <a:cubicBezTo>
                      <a:pt x="0" y="39"/>
                      <a:pt x="4" y="41"/>
                      <a:pt x="6" y="39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3" name="Freeform 1325"/>
              <p:cNvSpPr/>
              <p:nvPr/>
            </p:nvSpPr>
            <p:spPr bwMode="auto">
              <a:xfrm>
                <a:off x="7400" y="1796"/>
                <a:ext cx="69" cy="54"/>
              </a:xfrm>
              <a:custGeom>
                <a:avLst/>
                <a:gdLst>
                  <a:gd name="T0" fmla="*/ 5 w 26"/>
                  <a:gd name="T1" fmla="*/ 9 h 20"/>
                  <a:gd name="T2" fmla="*/ 22 w 26"/>
                  <a:gd name="T3" fmla="*/ 7 h 20"/>
                  <a:gd name="T4" fmla="*/ 20 w 26"/>
                  <a:gd name="T5" fmla="*/ 5 h 20"/>
                  <a:gd name="T6" fmla="*/ 19 w 26"/>
                  <a:gd name="T7" fmla="*/ 15 h 20"/>
                  <a:gd name="T8" fmla="*/ 23 w 26"/>
                  <a:gd name="T9" fmla="*/ 17 h 20"/>
                  <a:gd name="T10" fmla="*/ 26 w 26"/>
                  <a:gd name="T11" fmla="*/ 7 h 20"/>
                  <a:gd name="T12" fmla="*/ 21 w 26"/>
                  <a:gd name="T13" fmla="*/ 2 h 20"/>
                  <a:gd name="T14" fmla="*/ 3 w 26"/>
                  <a:gd name="T15" fmla="*/ 4 h 20"/>
                  <a:gd name="T16" fmla="*/ 5 w 26"/>
                  <a:gd name="T17" fmla="*/ 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20">
                    <a:moveTo>
                      <a:pt x="5" y="9"/>
                    </a:moveTo>
                    <a:cubicBezTo>
                      <a:pt x="10" y="5"/>
                      <a:pt x="16" y="5"/>
                      <a:pt x="22" y="7"/>
                    </a:cubicBezTo>
                    <a:cubicBezTo>
                      <a:pt x="22" y="6"/>
                      <a:pt x="21" y="6"/>
                      <a:pt x="20" y="5"/>
                    </a:cubicBezTo>
                    <a:cubicBezTo>
                      <a:pt x="22" y="9"/>
                      <a:pt x="20" y="12"/>
                      <a:pt x="19" y="15"/>
                    </a:cubicBezTo>
                    <a:cubicBezTo>
                      <a:pt x="17" y="17"/>
                      <a:pt x="22" y="20"/>
                      <a:pt x="23" y="17"/>
                    </a:cubicBezTo>
                    <a:cubicBezTo>
                      <a:pt x="25" y="14"/>
                      <a:pt x="26" y="11"/>
                      <a:pt x="26" y="7"/>
                    </a:cubicBezTo>
                    <a:cubicBezTo>
                      <a:pt x="26" y="4"/>
                      <a:pt x="24" y="2"/>
                      <a:pt x="21" y="2"/>
                    </a:cubicBezTo>
                    <a:cubicBezTo>
                      <a:pt x="15" y="0"/>
                      <a:pt x="8" y="1"/>
                      <a:pt x="3" y="4"/>
                    </a:cubicBezTo>
                    <a:cubicBezTo>
                      <a:pt x="0" y="6"/>
                      <a:pt x="2" y="10"/>
                      <a:pt x="5" y="9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4" name="Freeform 1326"/>
              <p:cNvSpPr/>
              <p:nvPr/>
            </p:nvSpPr>
            <p:spPr bwMode="auto">
              <a:xfrm>
                <a:off x="7523" y="1986"/>
                <a:ext cx="40" cy="139"/>
              </a:xfrm>
              <a:custGeom>
                <a:avLst/>
                <a:gdLst>
                  <a:gd name="T0" fmla="*/ 10 w 15"/>
                  <a:gd name="T1" fmla="*/ 3 h 52"/>
                  <a:gd name="T2" fmla="*/ 1 w 15"/>
                  <a:gd name="T3" fmla="*/ 48 h 52"/>
                  <a:gd name="T4" fmla="*/ 6 w 15"/>
                  <a:gd name="T5" fmla="*/ 49 h 52"/>
                  <a:gd name="T6" fmla="*/ 15 w 15"/>
                  <a:gd name="T7" fmla="*/ 3 h 52"/>
                  <a:gd name="T8" fmla="*/ 10 w 15"/>
                  <a:gd name="T9" fmla="*/ 3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2">
                    <a:moveTo>
                      <a:pt x="10" y="3"/>
                    </a:moveTo>
                    <a:cubicBezTo>
                      <a:pt x="10" y="19"/>
                      <a:pt x="5" y="33"/>
                      <a:pt x="1" y="48"/>
                    </a:cubicBezTo>
                    <a:cubicBezTo>
                      <a:pt x="0" y="51"/>
                      <a:pt x="5" y="52"/>
                      <a:pt x="6" y="49"/>
                    </a:cubicBezTo>
                    <a:cubicBezTo>
                      <a:pt x="10" y="34"/>
                      <a:pt x="15" y="19"/>
                      <a:pt x="15" y="3"/>
                    </a:cubicBezTo>
                    <a:cubicBezTo>
                      <a:pt x="15" y="0"/>
                      <a:pt x="10" y="0"/>
                      <a:pt x="10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5" name="Freeform 1327"/>
              <p:cNvSpPr/>
              <p:nvPr/>
            </p:nvSpPr>
            <p:spPr bwMode="auto">
              <a:xfrm>
                <a:off x="7523" y="2109"/>
                <a:ext cx="16" cy="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6" name="Freeform 1328"/>
              <p:cNvSpPr/>
              <p:nvPr/>
            </p:nvSpPr>
            <p:spPr bwMode="auto">
              <a:xfrm>
                <a:off x="7523" y="1967"/>
                <a:ext cx="77" cy="62"/>
              </a:xfrm>
              <a:custGeom>
                <a:avLst/>
                <a:gdLst>
                  <a:gd name="T0" fmla="*/ 6 w 29"/>
                  <a:gd name="T1" fmla="*/ 19 h 23"/>
                  <a:gd name="T2" fmla="*/ 20 w 29"/>
                  <a:gd name="T3" fmla="*/ 5 h 23"/>
                  <a:gd name="T4" fmla="*/ 18 w 29"/>
                  <a:gd name="T5" fmla="*/ 3 h 23"/>
                  <a:gd name="T6" fmla="*/ 23 w 29"/>
                  <a:gd name="T7" fmla="*/ 20 h 23"/>
                  <a:gd name="T8" fmla="*/ 28 w 29"/>
                  <a:gd name="T9" fmla="*/ 19 h 23"/>
                  <a:gd name="T10" fmla="*/ 23 w 29"/>
                  <a:gd name="T11" fmla="*/ 2 h 23"/>
                  <a:gd name="T12" fmla="*/ 20 w 29"/>
                  <a:gd name="T13" fmla="*/ 0 h 23"/>
                  <a:gd name="T14" fmla="*/ 1 w 29"/>
                  <a:gd name="T15" fmla="*/ 17 h 23"/>
                  <a:gd name="T16" fmla="*/ 6 w 29"/>
                  <a:gd name="T1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23">
                    <a:moveTo>
                      <a:pt x="6" y="19"/>
                    </a:moveTo>
                    <a:cubicBezTo>
                      <a:pt x="8" y="11"/>
                      <a:pt x="12" y="6"/>
                      <a:pt x="20" y="5"/>
                    </a:cubicBezTo>
                    <a:cubicBezTo>
                      <a:pt x="19" y="5"/>
                      <a:pt x="19" y="4"/>
                      <a:pt x="18" y="3"/>
                    </a:cubicBezTo>
                    <a:cubicBezTo>
                      <a:pt x="20" y="9"/>
                      <a:pt x="22" y="15"/>
                      <a:pt x="23" y="20"/>
                    </a:cubicBezTo>
                    <a:cubicBezTo>
                      <a:pt x="24" y="23"/>
                      <a:pt x="29" y="22"/>
                      <a:pt x="28" y="19"/>
                    </a:cubicBezTo>
                    <a:cubicBezTo>
                      <a:pt x="26" y="13"/>
                      <a:pt x="24" y="8"/>
                      <a:pt x="23" y="2"/>
                    </a:cubicBezTo>
                    <a:cubicBezTo>
                      <a:pt x="22" y="1"/>
                      <a:pt x="21" y="0"/>
                      <a:pt x="20" y="0"/>
                    </a:cubicBezTo>
                    <a:cubicBezTo>
                      <a:pt x="10" y="1"/>
                      <a:pt x="3" y="8"/>
                      <a:pt x="1" y="17"/>
                    </a:cubicBezTo>
                    <a:cubicBezTo>
                      <a:pt x="0" y="20"/>
                      <a:pt x="5" y="22"/>
                      <a:pt x="6" y="19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7" name="Freeform 1329"/>
              <p:cNvSpPr/>
              <p:nvPr/>
            </p:nvSpPr>
            <p:spPr bwMode="auto">
              <a:xfrm>
                <a:off x="7755" y="2080"/>
                <a:ext cx="40" cy="117"/>
              </a:xfrm>
              <a:custGeom>
                <a:avLst/>
                <a:gdLst>
                  <a:gd name="T0" fmla="*/ 10 w 15"/>
                  <a:gd name="T1" fmla="*/ 3 h 44"/>
                  <a:gd name="T2" fmla="*/ 0 w 15"/>
                  <a:gd name="T3" fmla="*/ 39 h 44"/>
                  <a:gd name="T4" fmla="*/ 5 w 15"/>
                  <a:gd name="T5" fmla="*/ 41 h 44"/>
                  <a:gd name="T6" fmla="*/ 15 w 15"/>
                  <a:gd name="T7" fmla="*/ 5 h 44"/>
                  <a:gd name="T8" fmla="*/ 10 w 15"/>
                  <a:gd name="T9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4">
                    <a:moveTo>
                      <a:pt x="10" y="3"/>
                    </a:moveTo>
                    <a:cubicBezTo>
                      <a:pt x="8" y="16"/>
                      <a:pt x="4" y="28"/>
                      <a:pt x="0" y="39"/>
                    </a:cubicBezTo>
                    <a:cubicBezTo>
                      <a:pt x="0" y="42"/>
                      <a:pt x="4" y="44"/>
                      <a:pt x="5" y="41"/>
                    </a:cubicBezTo>
                    <a:cubicBezTo>
                      <a:pt x="9" y="29"/>
                      <a:pt x="13" y="17"/>
                      <a:pt x="15" y="5"/>
                    </a:cubicBezTo>
                    <a:cubicBezTo>
                      <a:pt x="15" y="2"/>
                      <a:pt x="10" y="0"/>
                      <a:pt x="10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8" name="Freeform 1330"/>
              <p:cNvSpPr/>
              <p:nvPr/>
            </p:nvSpPr>
            <p:spPr bwMode="auto">
              <a:xfrm>
                <a:off x="7747" y="2069"/>
                <a:ext cx="77" cy="56"/>
              </a:xfrm>
              <a:custGeom>
                <a:avLst/>
                <a:gdLst>
                  <a:gd name="T0" fmla="*/ 6 w 29"/>
                  <a:gd name="T1" fmla="*/ 15 h 21"/>
                  <a:gd name="T2" fmla="*/ 23 w 29"/>
                  <a:gd name="T3" fmla="*/ 5 h 21"/>
                  <a:gd name="T4" fmla="*/ 21 w 29"/>
                  <a:gd name="T5" fmla="*/ 4 h 21"/>
                  <a:gd name="T6" fmla="*/ 24 w 29"/>
                  <a:gd name="T7" fmla="*/ 18 h 21"/>
                  <a:gd name="T8" fmla="*/ 29 w 29"/>
                  <a:gd name="T9" fmla="*/ 18 h 21"/>
                  <a:gd name="T10" fmla="*/ 25 w 29"/>
                  <a:gd name="T11" fmla="*/ 1 h 21"/>
                  <a:gd name="T12" fmla="*/ 22 w 29"/>
                  <a:gd name="T13" fmla="*/ 0 h 21"/>
                  <a:gd name="T14" fmla="*/ 2 w 29"/>
                  <a:gd name="T15" fmla="*/ 13 h 21"/>
                  <a:gd name="T16" fmla="*/ 6 w 29"/>
                  <a:gd name="T17" fmla="*/ 1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21">
                    <a:moveTo>
                      <a:pt x="6" y="15"/>
                    </a:moveTo>
                    <a:cubicBezTo>
                      <a:pt x="10" y="10"/>
                      <a:pt x="17" y="7"/>
                      <a:pt x="23" y="5"/>
                    </a:cubicBezTo>
                    <a:cubicBezTo>
                      <a:pt x="23" y="4"/>
                      <a:pt x="22" y="4"/>
                      <a:pt x="21" y="4"/>
                    </a:cubicBezTo>
                    <a:cubicBezTo>
                      <a:pt x="23" y="8"/>
                      <a:pt x="24" y="13"/>
                      <a:pt x="24" y="18"/>
                    </a:cubicBezTo>
                    <a:cubicBezTo>
                      <a:pt x="24" y="21"/>
                      <a:pt x="29" y="21"/>
                      <a:pt x="29" y="18"/>
                    </a:cubicBezTo>
                    <a:cubicBezTo>
                      <a:pt x="29" y="12"/>
                      <a:pt x="27" y="6"/>
                      <a:pt x="25" y="1"/>
                    </a:cubicBezTo>
                    <a:cubicBezTo>
                      <a:pt x="25" y="0"/>
                      <a:pt x="23" y="0"/>
                      <a:pt x="22" y="0"/>
                    </a:cubicBezTo>
                    <a:cubicBezTo>
                      <a:pt x="15" y="3"/>
                      <a:pt x="7" y="6"/>
                      <a:pt x="2" y="13"/>
                    </a:cubicBezTo>
                    <a:cubicBezTo>
                      <a:pt x="0" y="15"/>
                      <a:pt x="4" y="18"/>
                      <a:pt x="6" y="1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9" name="Freeform 1331"/>
              <p:cNvSpPr/>
              <p:nvPr/>
            </p:nvSpPr>
            <p:spPr bwMode="auto">
              <a:xfrm>
                <a:off x="403" y="539"/>
                <a:ext cx="136" cy="1038"/>
              </a:xfrm>
              <a:custGeom>
                <a:avLst/>
                <a:gdLst>
                  <a:gd name="T0" fmla="*/ 33 w 51"/>
                  <a:gd name="T1" fmla="*/ 3 h 388"/>
                  <a:gd name="T2" fmla="*/ 1 w 51"/>
                  <a:gd name="T3" fmla="*/ 383 h 388"/>
                  <a:gd name="T4" fmla="*/ 6 w 51"/>
                  <a:gd name="T5" fmla="*/ 385 h 388"/>
                  <a:gd name="T6" fmla="*/ 38 w 51"/>
                  <a:gd name="T7" fmla="*/ 3 h 388"/>
                  <a:gd name="T8" fmla="*/ 33 w 51"/>
                  <a:gd name="T9" fmla="*/ 3 h 3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388">
                    <a:moveTo>
                      <a:pt x="33" y="3"/>
                    </a:moveTo>
                    <a:cubicBezTo>
                      <a:pt x="46" y="130"/>
                      <a:pt x="35" y="261"/>
                      <a:pt x="1" y="383"/>
                    </a:cubicBezTo>
                    <a:cubicBezTo>
                      <a:pt x="0" y="386"/>
                      <a:pt x="5" y="388"/>
                      <a:pt x="6" y="385"/>
                    </a:cubicBezTo>
                    <a:cubicBezTo>
                      <a:pt x="39" y="262"/>
                      <a:pt x="51" y="130"/>
                      <a:pt x="38" y="3"/>
                    </a:cubicBezTo>
                    <a:cubicBezTo>
                      <a:pt x="38" y="0"/>
                      <a:pt x="33" y="0"/>
                      <a:pt x="33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0" name="Freeform 1332"/>
              <p:cNvSpPr/>
              <p:nvPr/>
            </p:nvSpPr>
            <p:spPr bwMode="auto">
              <a:xfrm>
                <a:off x="309" y="517"/>
                <a:ext cx="198" cy="150"/>
              </a:xfrm>
              <a:custGeom>
                <a:avLst/>
                <a:gdLst>
                  <a:gd name="T0" fmla="*/ 72 w 74"/>
                  <a:gd name="T1" fmla="*/ 11 h 56"/>
                  <a:gd name="T2" fmla="*/ 16 w 74"/>
                  <a:gd name="T3" fmla="*/ 14 h 56"/>
                  <a:gd name="T4" fmla="*/ 14 w 74"/>
                  <a:gd name="T5" fmla="*/ 54 h 56"/>
                  <a:gd name="T6" fmla="*/ 17 w 74"/>
                  <a:gd name="T7" fmla="*/ 51 h 56"/>
                  <a:gd name="T8" fmla="*/ 22 w 74"/>
                  <a:gd name="T9" fmla="*/ 16 h 56"/>
                  <a:gd name="T10" fmla="*/ 69 w 74"/>
                  <a:gd name="T11" fmla="*/ 15 h 56"/>
                  <a:gd name="T12" fmla="*/ 72 w 74"/>
                  <a:gd name="T13" fmla="*/ 11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4" h="56">
                    <a:moveTo>
                      <a:pt x="72" y="11"/>
                    </a:moveTo>
                    <a:cubicBezTo>
                      <a:pt x="54" y="0"/>
                      <a:pt x="32" y="2"/>
                      <a:pt x="16" y="14"/>
                    </a:cubicBezTo>
                    <a:cubicBezTo>
                      <a:pt x="1" y="25"/>
                      <a:pt x="0" y="43"/>
                      <a:pt x="14" y="54"/>
                    </a:cubicBezTo>
                    <a:cubicBezTo>
                      <a:pt x="16" y="56"/>
                      <a:pt x="20" y="53"/>
                      <a:pt x="17" y="51"/>
                    </a:cubicBezTo>
                    <a:cubicBezTo>
                      <a:pt x="3" y="40"/>
                      <a:pt x="9" y="25"/>
                      <a:pt x="22" y="16"/>
                    </a:cubicBezTo>
                    <a:cubicBezTo>
                      <a:pt x="36" y="7"/>
                      <a:pt x="55" y="6"/>
                      <a:pt x="69" y="15"/>
                    </a:cubicBezTo>
                    <a:cubicBezTo>
                      <a:pt x="72" y="17"/>
                      <a:pt x="74" y="13"/>
                      <a:pt x="72" y="1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1" name="Freeform 1333"/>
              <p:cNvSpPr/>
              <p:nvPr/>
            </p:nvSpPr>
            <p:spPr bwMode="auto">
              <a:xfrm>
                <a:off x="115" y="606"/>
                <a:ext cx="226" cy="190"/>
              </a:xfrm>
              <a:custGeom>
                <a:avLst/>
                <a:gdLst>
                  <a:gd name="T0" fmla="*/ 82 w 85"/>
                  <a:gd name="T1" fmla="*/ 16 h 71"/>
                  <a:gd name="T2" fmla="*/ 9 w 85"/>
                  <a:gd name="T3" fmla="*/ 28 h 71"/>
                  <a:gd name="T4" fmla="*/ 5 w 85"/>
                  <a:gd name="T5" fmla="*/ 55 h 71"/>
                  <a:gd name="T6" fmla="*/ 43 w 85"/>
                  <a:gd name="T7" fmla="*/ 71 h 71"/>
                  <a:gd name="T8" fmla="*/ 43 w 85"/>
                  <a:gd name="T9" fmla="*/ 66 h 71"/>
                  <a:gd name="T10" fmla="*/ 9 w 85"/>
                  <a:gd name="T11" fmla="*/ 53 h 71"/>
                  <a:gd name="T12" fmla="*/ 16 w 85"/>
                  <a:gd name="T13" fmla="*/ 28 h 71"/>
                  <a:gd name="T14" fmla="*/ 80 w 85"/>
                  <a:gd name="T15" fmla="*/ 20 h 71"/>
                  <a:gd name="T16" fmla="*/ 82 w 85"/>
                  <a:gd name="T17" fmla="*/ 1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71">
                    <a:moveTo>
                      <a:pt x="82" y="16"/>
                    </a:moveTo>
                    <a:cubicBezTo>
                      <a:pt x="59" y="0"/>
                      <a:pt x="26" y="6"/>
                      <a:pt x="9" y="28"/>
                    </a:cubicBezTo>
                    <a:cubicBezTo>
                      <a:pt x="3" y="36"/>
                      <a:pt x="0" y="46"/>
                      <a:pt x="5" y="55"/>
                    </a:cubicBezTo>
                    <a:cubicBezTo>
                      <a:pt x="11" y="69"/>
                      <a:pt x="31" y="70"/>
                      <a:pt x="43" y="71"/>
                    </a:cubicBezTo>
                    <a:cubicBezTo>
                      <a:pt x="47" y="71"/>
                      <a:pt x="47" y="66"/>
                      <a:pt x="43" y="66"/>
                    </a:cubicBezTo>
                    <a:cubicBezTo>
                      <a:pt x="32" y="66"/>
                      <a:pt x="16" y="64"/>
                      <a:pt x="9" y="53"/>
                    </a:cubicBezTo>
                    <a:cubicBezTo>
                      <a:pt x="4" y="44"/>
                      <a:pt x="10" y="34"/>
                      <a:pt x="16" y="28"/>
                    </a:cubicBezTo>
                    <a:cubicBezTo>
                      <a:pt x="32" y="10"/>
                      <a:pt x="60" y="6"/>
                      <a:pt x="80" y="20"/>
                    </a:cubicBezTo>
                    <a:cubicBezTo>
                      <a:pt x="83" y="22"/>
                      <a:pt x="85" y="18"/>
                      <a:pt x="82" y="1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2" name="Freeform 1334"/>
              <p:cNvSpPr/>
              <p:nvPr/>
            </p:nvSpPr>
            <p:spPr bwMode="auto">
              <a:xfrm>
                <a:off x="96" y="766"/>
                <a:ext cx="139" cy="209"/>
              </a:xfrm>
              <a:custGeom>
                <a:avLst/>
                <a:gdLst>
                  <a:gd name="T0" fmla="*/ 49 w 52"/>
                  <a:gd name="T1" fmla="*/ 1 h 78"/>
                  <a:gd name="T2" fmla="*/ 3 w 52"/>
                  <a:gd name="T3" fmla="*/ 39 h 78"/>
                  <a:gd name="T4" fmla="*/ 41 w 52"/>
                  <a:gd name="T5" fmla="*/ 77 h 78"/>
                  <a:gd name="T6" fmla="*/ 41 w 52"/>
                  <a:gd name="T7" fmla="*/ 72 h 78"/>
                  <a:gd name="T8" fmla="*/ 8 w 52"/>
                  <a:gd name="T9" fmla="*/ 39 h 78"/>
                  <a:gd name="T10" fmla="*/ 49 w 52"/>
                  <a:gd name="T11" fmla="*/ 6 h 78"/>
                  <a:gd name="T12" fmla="*/ 49 w 52"/>
                  <a:gd name="T13" fmla="*/ 1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78">
                    <a:moveTo>
                      <a:pt x="49" y="1"/>
                    </a:moveTo>
                    <a:cubicBezTo>
                      <a:pt x="25" y="0"/>
                      <a:pt x="6" y="15"/>
                      <a:pt x="3" y="39"/>
                    </a:cubicBezTo>
                    <a:cubicBezTo>
                      <a:pt x="0" y="63"/>
                      <a:pt x="19" y="78"/>
                      <a:pt x="41" y="77"/>
                    </a:cubicBezTo>
                    <a:cubicBezTo>
                      <a:pt x="44" y="77"/>
                      <a:pt x="44" y="72"/>
                      <a:pt x="41" y="72"/>
                    </a:cubicBezTo>
                    <a:cubicBezTo>
                      <a:pt x="20" y="73"/>
                      <a:pt x="6" y="60"/>
                      <a:pt x="8" y="39"/>
                    </a:cubicBezTo>
                    <a:cubicBezTo>
                      <a:pt x="9" y="17"/>
                      <a:pt x="28" y="5"/>
                      <a:pt x="49" y="6"/>
                    </a:cubicBezTo>
                    <a:cubicBezTo>
                      <a:pt x="52" y="6"/>
                      <a:pt x="52" y="1"/>
                      <a:pt x="49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3" name="Freeform 1335"/>
              <p:cNvSpPr/>
              <p:nvPr/>
            </p:nvSpPr>
            <p:spPr bwMode="auto">
              <a:xfrm>
                <a:off x="29" y="935"/>
                <a:ext cx="160" cy="203"/>
              </a:xfrm>
              <a:custGeom>
                <a:avLst/>
                <a:gdLst>
                  <a:gd name="T0" fmla="*/ 57 w 60"/>
                  <a:gd name="T1" fmla="*/ 2 h 76"/>
                  <a:gd name="T2" fmla="*/ 1 w 60"/>
                  <a:gd name="T3" fmla="*/ 41 h 76"/>
                  <a:gd name="T4" fmla="*/ 54 w 60"/>
                  <a:gd name="T5" fmla="*/ 69 h 76"/>
                  <a:gd name="T6" fmla="*/ 52 w 60"/>
                  <a:gd name="T7" fmla="*/ 64 h 76"/>
                  <a:gd name="T8" fmla="*/ 6 w 60"/>
                  <a:gd name="T9" fmla="*/ 41 h 76"/>
                  <a:gd name="T10" fmla="*/ 57 w 60"/>
                  <a:gd name="T11" fmla="*/ 7 h 76"/>
                  <a:gd name="T12" fmla="*/ 57 w 60"/>
                  <a:gd name="T13" fmla="*/ 2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0" h="76">
                    <a:moveTo>
                      <a:pt x="57" y="2"/>
                    </a:moveTo>
                    <a:cubicBezTo>
                      <a:pt x="31" y="0"/>
                      <a:pt x="0" y="11"/>
                      <a:pt x="1" y="41"/>
                    </a:cubicBezTo>
                    <a:cubicBezTo>
                      <a:pt x="1" y="70"/>
                      <a:pt x="31" y="76"/>
                      <a:pt x="54" y="69"/>
                    </a:cubicBezTo>
                    <a:cubicBezTo>
                      <a:pt x="56" y="68"/>
                      <a:pt x="55" y="63"/>
                      <a:pt x="52" y="64"/>
                    </a:cubicBezTo>
                    <a:cubicBezTo>
                      <a:pt x="32" y="71"/>
                      <a:pt x="7" y="66"/>
                      <a:pt x="6" y="41"/>
                    </a:cubicBezTo>
                    <a:cubicBezTo>
                      <a:pt x="4" y="13"/>
                      <a:pt x="35" y="5"/>
                      <a:pt x="57" y="7"/>
                    </a:cubicBezTo>
                    <a:cubicBezTo>
                      <a:pt x="60" y="7"/>
                      <a:pt x="60" y="2"/>
                      <a:pt x="57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4" name="Freeform 1336"/>
              <p:cNvSpPr/>
              <p:nvPr/>
            </p:nvSpPr>
            <p:spPr bwMode="auto">
              <a:xfrm>
                <a:off x="-35" y="1093"/>
                <a:ext cx="286" cy="283"/>
              </a:xfrm>
              <a:custGeom>
                <a:avLst/>
                <a:gdLst>
                  <a:gd name="T0" fmla="*/ 59 w 107"/>
                  <a:gd name="T1" fmla="*/ 1 h 106"/>
                  <a:gd name="T2" fmla="*/ 104 w 107"/>
                  <a:gd name="T3" fmla="*/ 75 h 106"/>
                  <a:gd name="T4" fmla="*/ 102 w 107"/>
                  <a:gd name="T5" fmla="*/ 71 h 106"/>
                  <a:gd name="T6" fmla="*/ 61 w 107"/>
                  <a:gd name="T7" fmla="*/ 6 h 106"/>
                  <a:gd name="T8" fmla="*/ 59 w 107"/>
                  <a:gd name="T9" fmla="*/ 1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106">
                    <a:moveTo>
                      <a:pt x="59" y="1"/>
                    </a:moveTo>
                    <a:cubicBezTo>
                      <a:pt x="0" y="26"/>
                      <a:pt x="56" y="106"/>
                      <a:pt x="104" y="75"/>
                    </a:cubicBezTo>
                    <a:cubicBezTo>
                      <a:pt x="107" y="74"/>
                      <a:pt x="105" y="70"/>
                      <a:pt x="102" y="71"/>
                    </a:cubicBezTo>
                    <a:cubicBezTo>
                      <a:pt x="59" y="98"/>
                      <a:pt x="8" y="28"/>
                      <a:pt x="61" y="6"/>
                    </a:cubicBezTo>
                    <a:cubicBezTo>
                      <a:pt x="63" y="5"/>
                      <a:pt x="62" y="0"/>
                      <a:pt x="59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5" name="Freeform 1337"/>
              <p:cNvSpPr/>
              <p:nvPr/>
            </p:nvSpPr>
            <p:spPr bwMode="auto">
              <a:xfrm>
                <a:off x="168" y="1272"/>
                <a:ext cx="133" cy="187"/>
              </a:xfrm>
              <a:custGeom>
                <a:avLst/>
                <a:gdLst>
                  <a:gd name="T0" fmla="*/ 12 w 50"/>
                  <a:gd name="T1" fmla="*/ 3 h 70"/>
                  <a:gd name="T2" fmla="*/ 7 w 50"/>
                  <a:gd name="T3" fmla="*/ 52 h 70"/>
                  <a:gd name="T4" fmla="*/ 47 w 50"/>
                  <a:gd name="T5" fmla="*/ 56 h 70"/>
                  <a:gd name="T6" fmla="*/ 45 w 50"/>
                  <a:gd name="T7" fmla="*/ 51 h 70"/>
                  <a:gd name="T8" fmla="*/ 10 w 50"/>
                  <a:gd name="T9" fmla="*/ 47 h 70"/>
                  <a:gd name="T10" fmla="*/ 16 w 50"/>
                  <a:gd name="T11" fmla="*/ 6 h 70"/>
                  <a:gd name="T12" fmla="*/ 12 w 50"/>
                  <a:gd name="T13" fmla="*/ 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70">
                    <a:moveTo>
                      <a:pt x="12" y="3"/>
                    </a:moveTo>
                    <a:cubicBezTo>
                      <a:pt x="4" y="18"/>
                      <a:pt x="0" y="36"/>
                      <a:pt x="7" y="52"/>
                    </a:cubicBezTo>
                    <a:cubicBezTo>
                      <a:pt x="15" y="70"/>
                      <a:pt x="35" y="64"/>
                      <a:pt x="47" y="56"/>
                    </a:cubicBezTo>
                    <a:cubicBezTo>
                      <a:pt x="50" y="54"/>
                      <a:pt x="47" y="50"/>
                      <a:pt x="45" y="51"/>
                    </a:cubicBezTo>
                    <a:cubicBezTo>
                      <a:pt x="33" y="60"/>
                      <a:pt x="17" y="65"/>
                      <a:pt x="10" y="47"/>
                    </a:cubicBezTo>
                    <a:cubicBezTo>
                      <a:pt x="6" y="34"/>
                      <a:pt x="9" y="18"/>
                      <a:pt x="16" y="6"/>
                    </a:cubicBezTo>
                    <a:cubicBezTo>
                      <a:pt x="18" y="3"/>
                      <a:pt x="14" y="0"/>
                      <a:pt x="12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6" name="Freeform 1338"/>
              <p:cNvSpPr/>
              <p:nvPr/>
            </p:nvSpPr>
            <p:spPr bwMode="auto">
              <a:xfrm>
                <a:off x="224" y="1395"/>
                <a:ext cx="237" cy="198"/>
              </a:xfrm>
              <a:custGeom>
                <a:avLst/>
                <a:gdLst>
                  <a:gd name="T0" fmla="*/ 12 w 89"/>
                  <a:gd name="T1" fmla="*/ 2 h 74"/>
                  <a:gd name="T2" fmla="*/ 30 w 89"/>
                  <a:gd name="T3" fmla="*/ 63 h 74"/>
                  <a:gd name="T4" fmla="*/ 88 w 89"/>
                  <a:gd name="T5" fmla="*/ 35 h 74"/>
                  <a:gd name="T6" fmla="*/ 83 w 89"/>
                  <a:gd name="T7" fmla="*/ 33 h 74"/>
                  <a:gd name="T8" fmla="*/ 31 w 89"/>
                  <a:gd name="T9" fmla="*/ 58 h 74"/>
                  <a:gd name="T10" fmla="*/ 16 w 89"/>
                  <a:gd name="T11" fmla="*/ 5 h 74"/>
                  <a:gd name="T12" fmla="*/ 12 w 89"/>
                  <a:gd name="T13" fmla="*/ 2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74">
                    <a:moveTo>
                      <a:pt x="12" y="2"/>
                    </a:moveTo>
                    <a:cubicBezTo>
                      <a:pt x="0" y="26"/>
                      <a:pt x="5" y="52"/>
                      <a:pt x="30" y="63"/>
                    </a:cubicBezTo>
                    <a:cubicBezTo>
                      <a:pt x="55" y="74"/>
                      <a:pt x="78" y="57"/>
                      <a:pt x="88" y="35"/>
                    </a:cubicBezTo>
                    <a:cubicBezTo>
                      <a:pt x="89" y="32"/>
                      <a:pt x="84" y="30"/>
                      <a:pt x="83" y="33"/>
                    </a:cubicBezTo>
                    <a:cubicBezTo>
                      <a:pt x="74" y="55"/>
                      <a:pt x="53" y="68"/>
                      <a:pt x="31" y="58"/>
                    </a:cubicBezTo>
                    <a:cubicBezTo>
                      <a:pt x="9" y="48"/>
                      <a:pt x="6" y="24"/>
                      <a:pt x="16" y="5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7" name="Freeform 1339"/>
              <p:cNvSpPr/>
              <p:nvPr/>
            </p:nvSpPr>
            <p:spPr bwMode="auto">
              <a:xfrm>
                <a:off x="248" y="822"/>
                <a:ext cx="141" cy="158"/>
              </a:xfrm>
              <a:custGeom>
                <a:avLst/>
                <a:gdLst>
                  <a:gd name="T0" fmla="*/ 50 w 53"/>
                  <a:gd name="T1" fmla="*/ 0 h 59"/>
                  <a:gd name="T2" fmla="*/ 8 w 53"/>
                  <a:gd name="T3" fmla="*/ 26 h 59"/>
                  <a:gd name="T4" fmla="*/ 25 w 53"/>
                  <a:gd name="T5" fmla="*/ 58 h 59"/>
                  <a:gd name="T6" fmla="*/ 26 w 53"/>
                  <a:gd name="T7" fmla="*/ 53 h 59"/>
                  <a:gd name="T8" fmla="*/ 15 w 53"/>
                  <a:gd name="T9" fmla="*/ 24 h 59"/>
                  <a:gd name="T10" fmla="*/ 50 w 53"/>
                  <a:gd name="T11" fmla="*/ 5 h 59"/>
                  <a:gd name="T12" fmla="*/ 50 w 53"/>
                  <a:gd name="T13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" h="59">
                    <a:moveTo>
                      <a:pt x="50" y="0"/>
                    </a:moveTo>
                    <a:cubicBezTo>
                      <a:pt x="33" y="0"/>
                      <a:pt x="16" y="11"/>
                      <a:pt x="8" y="26"/>
                    </a:cubicBezTo>
                    <a:cubicBezTo>
                      <a:pt x="0" y="42"/>
                      <a:pt x="10" y="54"/>
                      <a:pt x="25" y="58"/>
                    </a:cubicBezTo>
                    <a:cubicBezTo>
                      <a:pt x="28" y="59"/>
                      <a:pt x="29" y="54"/>
                      <a:pt x="26" y="53"/>
                    </a:cubicBezTo>
                    <a:cubicBezTo>
                      <a:pt x="10" y="49"/>
                      <a:pt x="6" y="37"/>
                      <a:pt x="15" y="24"/>
                    </a:cubicBezTo>
                    <a:cubicBezTo>
                      <a:pt x="23" y="13"/>
                      <a:pt x="37" y="5"/>
                      <a:pt x="50" y="5"/>
                    </a:cubicBezTo>
                    <a:cubicBezTo>
                      <a:pt x="53" y="5"/>
                      <a:pt x="53" y="0"/>
                      <a:pt x="50" y="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8" name="Freeform 1340"/>
              <p:cNvSpPr/>
              <p:nvPr/>
            </p:nvSpPr>
            <p:spPr bwMode="auto">
              <a:xfrm>
                <a:off x="395" y="761"/>
                <a:ext cx="32" cy="80"/>
              </a:xfrm>
              <a:custGeom>
                <a:avLst/>
                <a:gdLst>
                  <a:gd name="T0" fmla="*/ 0 w 12"/>
                  <a:gd name="T1" fmla="*/ 3 h 30"/>
                  <a:gd name="T2" fmla="*/ 6 w 12"/>
                  <a:gd name="T3" fmla="*/ 27 h 30"/>
                  <a:gd name="T4" fmla="*/ 10 w 12"/>
                  <a:gd name="T5" fmla="*/ 25 h 30"/>
                  <a:gd name="T6" fmla="*/ 5 w 12"/>
                  <a:gd name="T7" fmla="*/ 3 h 30"/>
                  <a:gd name="T8" fmla="*/ 0 w 12"/>
                  <a:gd name="T9" fmla="*/ 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0" y="3"/>
                    </a:moveTo>
                    <a:cubicBezTo>
                      <a:pt x="0" y="12"/>
                      <a:pt x="2" y="20"/>
                      <a:pt x="6" y="27"/>
                    </a:cubicBezTo>
                    <a:cubicBezTo>
                      <a:pt x="7" y="30"/>
                      <a:pt x="12" y="27"/>
                      <a:pt x="10" y="25"/>
                    </a:cubicBezTo>
                    <a:cubicBezTo>
                      <a:pt x="7" y="18"/>
                      <a:pt x="5" y="11"/>
                      <a:pt x="5" y="3"/>
                    </a:cubicBezTo>
                    <a:cubicBezTo>
                      <a:pt x="5" y="0"/>
                      <a:pt x="0" y="0"/>
                      <a:pt x="0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9" name="Freeform 1341"/>
              <p:cNvSpPr/>
              <p:nvPr/>
            </p:nvSpPr>
            <p:spPr bwMode="auto">
              <a:xfrm>
                <a:off x="309" y="967"/>
                <a:ext cx="38" cy="139"/>
              </a:xfrm>
              <a:custGeom>
                <a:avLst/>
                <a:gdLst>
                  <a:gd name="T0" fmla="*/ 8 w 14"/>
                  <a:gd name="T1" fmla="*/ 3 h 52"/>
                  <a:gd name="T2" fmla="*/ 0 w 14"/>
                  <a:gd name="T3" fmla="*/ 49 h 52"/>
                  <a:gd name="T4" fmla="*/ 5 w 14"/>
                  <a:gd name="T5" fmla="*/ 49 h 52"/>
                  <a:gd name="T6" fmla="*/ 12 w 14"/>
                  <a:gd name="T7" fmla="*/ 4 h 52"/>
                  <a:gd name="T8" fmla="*/ 8 w 14"/>
                  <a:gd name="T9" fmla="*/ 3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52">
                    <a:moveTo>
                      <a:pt x="8" y="3"/>
                    </a:moveTo>
                    <a:cubicBezTo>
                      <a:pt x="2" y="17"/>
                      <a:pt x="0" y="33"/>
                      <a:pt x="0" y="49"/>
                    </a:cubicBezTo>
                    <a:cubicBezTo>
                      <a:pt x="0" y="52"/>
                      <a:pt x="5" y="52"/>
                      <a:pt x="5" y="49"/>
                    </a:cubicBezTo>
                    <a:cubicBezTo>
                      <a:pt x="5" y="34"/>
                      <a:pt x="7" y="18"/>
                      <a:pt x="12" y="4"/>
                    </a:cubicBezTo>
                    <a:cubicBezTo>
                      <a:pt x="14" y="1"/>
                      <a:pt x="9" y="0"/>
                      <a:pt x="8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0" name="Freeform 1342"/>
              <p:cNvSpPr/>
              <p:nvPr/>
            </p:nvSpPr>
            <p:spPr bwMode="auto">
              <a:xfrm>
                <a:off x="181" y="1087"/>
                <a:ext cx="160" cy="145"/>
              </a:xfrm>
              <a:custGeom>
                <a:avLst/>
                <a:gdLst>
                  <a:gd name="T0" fmla="*/ 10 w 60"/>
                  <a:gd name="T1" fmla="*/ 3 h 54"/>
                  <a:gd name="T2" fmla="*/ 56 w 60"/>
                  <a:gd name="T3" fmla="*/ 53 h 54"/>
                  <a:gd name="T4" fmla="*/ 57 w 60"/>
                  <a:gd name="T5" fmla="*/ 48 h 54"/>
                  <a:gd name="T6" fmla="*/ 15 w 60"/>
                  <a:gd name="T7" fmla="*/ 4 h 54"/>
                  <a:gd name="T8" fmla="*/ 10 w 60"/>
                  <a:gd name="T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10" y="3"/>
                    </a:moveTo>
                    <a:cubicBezTo>
                      <a:pt x="0" y="31"/>
                      <a:pt x="33" y="49"/>
                      <a:pt x="56" y="53"/>
                    </a:cubicBezTo>
                    <a:cubicBezTo>
                      <a:pt x="59" y="54"/>
                      <a:pt x="60" y="49"/>
                      <a:pt x="57" y="48"/>
                    </a:cubicBezTo>
                    <a:cubicBezTo>
                      <a:pt x="37" y="45"/>
                      <a:pt x="5" y="30"/>
                      <a:pt x="15" y="4"/>
                    </a:cubicBezTo>
                    <a:cubicBezTo>
                      <a:pt x="16" y="1"/>
                      <a:pt x="12" y="0"/>
                      <a:pt x="10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1" name="Freeform 1343"/>
              <p:cNvSpPr/>
              <p:nvPr/>
            </p:nvSpPr>
            <p:spPr bwMode="auto">
              <a:xfrm>
                <a:off x="392" y="1044"/>
                <a:ext cx="88" cy="150"/>
              </a:xfrm>
              <a:custGeom>
                <a:avLst/>
                <a:gdLst>
                  <a:gd name="T0" fmla="*/ 13 w 33"/>
                  <a:gd name="T1" fmla="*/ 6 h 56"/>
                  <a:gd name="T2" fmla="*/ 2 w 33"/>
                  <a:gd name="T3" fmla="*/ 50 h 56"/>
                  <a:gd name="T4" fmla="*/ 5 w 33"/>
                  <a:gd name="T5" fmla="*/ 54 h 56"/>
                  <a:gd name="T6" fmla="*/ 17 w 33"/>
                  <a:gd name="T7" fmla="*/ 3 h 56"/>
                  <a:gd name="T8" fmla="*/ 13 w 33"/>
                  <a:gd name="T9" fmla="*/ 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56">
                    <a:moveTo>
                      <a:pt x="13" y="6"/>
                    </a:moveTo>
                    <a:cubicBezTo>
                      <a:pt x="27" y="23"/>
                      <a:pt x="19" y="39"/>
                      <a:pt x="2" y="50"/>
                    </a:cubicBezTo>
                    <a:cubicBezTo>
                      <a:pt x="0" y="51"/>
                      <a:pt x="2" y="56"/>
                      <a:pt x="5" y="54"/>
                    </a:cubicBezTo>
                    <a:cubicBezTo>
                      <a:pt x="25" y="41"/>
                      <a:pt x="33" y="22"/>
                      <a:pt x="17" y="3"/>
                    </a:cubicBezTo>
                    <a:cubicBezTo>
                      <a:pt x="15" y="0"/>
                      <a:pt x="11" y="4"/>
                      <a:pt x="13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2" name="Freeform 1344"/>
              <p:cNvSpPr/>
              <p:nvPr/>
            </p:nvSpPr>
            <p:spPr bwMode="auto">
              <a:xfrm>
                <a:off x="315" y="1299"/>
                <a:ext cx="77" cy="112"/>
              </a:xfrm>
              <a:custGeom>
                <a:avLst/>
                <a:gdLst>
                  <a:gd name="T0" fmla="*/ 8 w 29"/>
                  <a:gd name="T1" fmla="*/ 3 h 42"/>
                  <a:gd name="T2" fmla="*/ 4 w 29"/>
                  <a:gd name="T3" fmla="*/ 32 h 42"/>
                  <a:gd name="T4" fmla="*/ 26 w 29"/>
                  <a:gd name="T5" fmla="*/ 38 h 42"/>
                  <a:gd name="T6" fmla="*/ 24 w 29"/>
                  <a:gd name="T7" fmla="*/ 34 h 42"/>
                  <a:gd name="T8" fmla="*/ 8 w 29"/>
                  <a:gd name="T9" fmla="*/ 27 h 42"/>
                  <a:gd name="T10" fmla="*/ 12 w 29"/>
                  <a:gd name="T11" fmla="*/ 5 h 42"/>
                  <a:gd name="T12" fmla="*/ 8 w 29"/>
                  <a:gd name="T13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42">
                    <a:moveTo>
                      <a:pt x="8" y="3"/>
                    </a:moveTo>
                    <a:cubicBezTo>
                      <a:pt x="3" y="11"/>
                      <a:pt x="0" y="22"/>
                      <a:pt x="4" y="32"/>
                    </a:cubicBezTo>
                    <a:cubicBezTo>
                      <a:pt x="9" y="41"/>
                      <a:pt x="18" y="42"/>
                      <a:pt x="26" y="38"/>
                    </a:cubicBezTo>
                    <a:cubicBezTo>
                      <a:pt x="29" y="37"/>
                      <a:pt x="27" y="32"/>
                      <a:pt x="24" y="34"/>
                    </a:cubicBezTo>
                    <a:cubicBezTo>
                      <a:pt x="17" y="37"/>
                      <a:pt x="10" y="35"/>
                      <a:pt x="8" y="27"/>
                    </a:cubicBezTo>
                    <a:cubicBezTo>
                      <a:pt x="5" y="20"/>
                      <a:pt x="8" y="12"/>
                      <a:pt x="12" y="5"/>
                    </a:cubicBezTo>
                    <a:cubicBezTo>
                      <a:pt x="14" y="2"/>
                      <a:pt x="10" y="0"/>
                      <a:pt x="8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3" name="Freeform 1345"/>
              <p:cNvSpPr/>
              <p:nvPr/>
            </p:nvSpPr>
            <p:spPr bwMode="auto">
              <a:xfrm>
                <a:off x="384" y="1379"/>
                <a:ext cx="16" cy="13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4" name="Freeform 1346"/>
              <p:cNvSpPr/>
              <p:nvPr/>
            </p:nvSpPr>
            <p:spPr bwMode="auto">
              <a:xfrm>
                <a:off x="469" y="541"/>
                <a:ext cx="168" cy="982"/>
              </a:xfrm>
              <a:custGeom>
                <a:avLst/>
                <a:gdLst>
                  <a:gd name="T0" fmla="*/ 31 w 63"/>
                  <a:gd name="T1" fmla="*/ 5 h 367"/>
                  <a:gd name="T2" fmla="*/ 0 w 63"/>
                  <a:gd name="T3" fmla="*/ 364 h 367"/>
                  <a:gd name="T4" fmla="*/ 5 w 63"/>
                  <a:gd name="T5" fmla="*/ 364 h 367"/>
                  <a:gd name="T6" fmla="*/ 35 w 63"/>
                  <a:gd name="T7" fmla="*/ 4 h 367"/>
                  <a:gd name="T8" fmla="*/ 31 w 63"/>
                  <a:gd name="T9" fmla="*/ 5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367">
                    <a:moveTo>
                      <a:pt x="31" y="5"/>
                    </a:moveTo>
                    <a:cubicBezTo>
                      <a:pt x="58" y="127"/>
                      <a:pt x="12" y="244"/>
                      <a:pt x="0" y="364"/>
                    </a:cubicBezTo>
                    <a:cubicBezTo>
                      <a:pt x="0" y="367"/>
                      <a:pt x="5" y="367"/>
                      <a:pt x="5" y="364"/>
                    </a:cubicBezTo>
                    <a:cubicBezTo>
                      <a:pt x="17" y="243"/>
                      <a:pt x="63" y="126"/>
                      <a:pt x="35" y="4"/>
                    </a:cubicBezTo>
                    <a:cubicBezTo>
                      <a:pt x="35" y="0"/>
                      <a:pt x="30" y="2"/>
                      <a:pt x="31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5" name="Freeform 1347"/>
              <p:cNvSpPr/>
              <p:nvPr/>
            </p:nvSpPr>
            <p:spPr bwMode="auto">
              <a:xfrm>
                <a:off x="541" y="418"/>
                <a:ext cx="318" cy="247"/>
              </a:xfrm>
              <a:custGeom>
                <a:avLst/>
                <a:gdLst>
                  <a:gd name="T0" fmla="*/ 6 w 119"/>
                  <a:gd name="T1" fmla="*/ 57 h 92"/>
                  <a:gd name="T2" fmla="*/ 96 w 119"/>
                  <a:gd name="T3" fmla="*/ 87 h 92"/>
                  <a:gd name="T4" fmla="*/ 101 w 119"/>
                  <a:gd name="T5" fmla="*/ 89 h 92"/>
                  <a:gd name="T6" fmla="*/ 2 w 119"/>
                  <a:gd name="T7" fmla="*/ 55 h 92"/>
                  <a:gd name="T8" fmla="*/ 6 w 119"/>
                  <a:gd name="T9" fmla="*/ 57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" h="92">
                    <a:moveTo>
                      <a:pt x="6" y="57"/>
                    </a:moveTo>
                    <a:cubicBezTo>
                      <a:pt x="33" y="7"/>
                      <a:pt x="113" y="27"/>
                      <a:pt x="96" y="87"/>
                    </a:cubicBezTo>
                    <a:cubicBezTo>
                      <a:pt x="95" y="90"/>
                      <a:pt x="100" y="92"/>
                      <a:pt x="101" y="89"/>
                    </a:cubicBezTo>
                    <a:cubicBezTo>
                      <a:pt x="119" y="23"/>
                      <a:pt x="32" y="0"/>
                      <a:pt x="2" y="55"/>
                    </a:cubicBezTo>
                    <a:cubicBezTo>
                      <a:pt x="0" y="57"/>
                      <a:pt x="5" y="60"/>
                      <a:pt x="6" y="5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6" name="Freeform 1348"/>
              <p:cNvSpPr/>
              <p:nvPr/>
            </p:nvSpPr>
            <p:spPr bwMode="auto">
              <a:xfrm>
                <a:off x="771" y="622"/>
                <a:ext cx="234" cy="184"/>
              </a:xfrm>
              <a:custGeom>
                <a:avLst/>
                <a:gdLst>
                  <a:gd name="T0" fmla="*/ 3 w 88"/>
                  <a:gd name="T1" fmla="*/ 11 h 69"/>
                  <a:gd name="T2" fmla="*/ 62 w 88"/>
                  <a:gd name="T3" fmla="*/ 15 h 69"/>
                  <a:gd name="T4" fmla="*/ 75 w 88"/>
                  <a:gd name="T5" fmla="*/ 54 h 69"/>
                  <a:gd name="T6" fmla="*/ 44 w 88"/>
                  <a:gd name="T7" fmla="*/ 64 h 69"/>
                  <a:gd name="T8" fmla="*/ 45 w 88"/>
                  <a:gd name="T9" fmla="*/ 69 h 69"/>
                  <a:gd name="T10" fmla="*/ 81 w 88"/>
                  <a:gd name="T11" fmla="*/ 55 h 69"/>
                  <a:gd name="T12" fmla="*/ 78 w 88"/>
                  <a:gd name="T13" fmla="*/ 22 h 69"/>
                  <a:gd name="T14" fmla="*/ 3 w 88"/>
                  <a:gd name="T15" fmla="*/ 6 h 69"/>
                  <a:gd name="T16" fmla="*/ 3 w 88"/>
                  <a:gd name="T17" fmla="*/ 11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8" h="69">
                    <a:moveTo>
                      <a:pt x="3" y="11"/>
                    </a:moveTo>
                    <a:cubicBezTo>
                      <a:pt x="23" y="9"/>
                      <a:pt x="44" y="7"/>
                      <a:pt x="62" y="15"/>
                    </a:cubicBezTo>
                    <a:cubicBezTo>
                      <a:pt x="75" y="21"/>
                      <a:pt x="86" y="41"/>
                      <a:pt x="75" y="54"/>
                    </a:cubicBezTo>
                    <a:cubicBezTo>
                      <a:pt x="69" y="62"/>
                      <a:pt x="53" y="63"/>
                      <a:pt x="44" y="64"/>
                    </a:cubicBezTo>
                    <a:cubicBezTo>
                      <a:pt x="41" y="65"/>
                      <a:pt x="42" y="69"/>
                      <a:pt x="45" y="69"/>
                    </a:cubicBezTo>
                    <a:cubicBezTo>
                      <a:pt x="57" y="67"/>
                      <a:pt x="72" y="65"/>
                      <a:pt x="81" y="55"/>
                    </a:cubicBezTo>
                    <a:cubicBezTo>
                      <a:pt x="88" y="46"/>
                      <a:pt x="83" y="31"/>
                      <a:pt x="78" y="22"/>
                    </a:cubicBezTo>
                    <a:cubicBezTo>
                      <a:pt x="63" y="0"/>
                      <a:pt x="25" y="4"/>
                      <a:pt x="3" y="6"/>
                    </a:cubicBezTo>
                    <a:cubicBezTo>
                      <a:pt x="0" y="6"/>
                      <a:pt x="0" y="11"/>
                      <a:pt x="3" y="1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7" name="Freeform 1349"/>
              <p:cNvSpPr/>
              <p:nvPr/>
            </p:nvSpPr>
            <p:spPr bwMode="auto">
              <a:xfrm>
                <a:off x="899" y="798"/>
                <a:ext cx="189" cy="284"/>
              </a:xfrm>
              <a:custGeom>
                <a:avLst/>
                <a:gdLst>
                  <a:gd name="T0" fmla="*/ 3 w 71"/>
                  <a:gd name="T1" fmla="*/ 6 h 106"/>
                  <a:gd name="T2" fmla="*/ 41 w 71"/>
                  <a:gd name="T3" fmla="*/ 101 h 106"/>
                  <a:gd name="T4" fmla="*/ 46 w 71"/>
                  <a:gd name="T5" fmla="*/ 104 h 106"/>
                  <a:gd name="T6" fmla="*/ 5 w 71"/>
                  <a:gd name="T7" fmla="*/ 2 h 106"/>
                  <a:gd name="T8" fmla="*/ 3 w 71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106">
                    <a:moveTo>
                      <a:pt x="3" y="6"/>
                    </a:moveTo>
                    <a:cubicBezTo>
                      <a:pt x="35" y="29"/>
                      <a:pt x="65" y="60"/>
                      <a:pt x="41" y="101"/>
                    </a:cubicBezTo>
                    <a:cubicBezTo>
                      <a:pt x="40" y="104"/>
                      <a:pt x="44" y="106"/>
                      <a:pt x="46" y="104"/>
                    </a:cubicBezTo>
                    <a:cubicBezTo>
                      <a:pt x="71" y="60"/>
                      <a:pt x="40" y="27"/>
                      <a:pt x="5" y="2"/>
                    </a:cubicBezTo>
                    <a:cubicBezTo>
                      <a:pt x="3" y="0"/>
                      <a:pt x="0" y="5"/>
                      <a:pt x="3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8" name="Freeform 1350"/>
              <p:cNvSpPr/>
              <p:nvPr/>
            </p:nvSpPr>
            <p:spPr bwMode="auto">
              <a:xfrm>
                <a:off x="808" y="1076"/>
                <a:ext cx="256" cy="220"/>
              </a:xfrm>
              <a:custGeom>
                <a:avLst/>
                <a:gdLst>
                  <a:gd name="T0" fmla="*/ 72 w 96"/>
                  <a:gd name="T1" fmla="*/ 5 h 82"/>
                  <a:gd name="T2" fmla="*/ 3 w 96"/>
                  <a:gd name="T3" fmla="*/ 77 h 82"/>
                  <a:gd name="T4" fmla="*/ 5 w 96"/>
                  <a:gd name="T5" fmla="*/ 82 h 82"/>
                  <a:gd name="T6" fmla="*/ 76 w 96"/>
                  <a:gd name="T7" fmla="*/ 3 h 82"/>
                  <a:gd name="T8" fmla="*/ 72 w 96"/>
                  <a:gd name="T9" fmla="*/ 5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82">
                    <a:moveTo>
                      <a:pt x="72" y="5"/>
                    </a:moveTo>
                    <a:cubicBezTo>
                      <a:pt x="90" y="48"/>
                      <a:pt x="37" y="71"/>
                      <a:pt x="3" y="77"/>
                    </a:cubicBezTo>
                    <a:cubicBezTo>
                      <a:pt x="0" y="78"/>
                      <a:pt x="2" y="82"/>
                      <a:pt x="5" y="82"/>
                    </a:cubicBezTo>
                    <a:cubicBezTo>
                      <a:pt x="42" y="75"/>
                      <a:pt x="96" y="49"/>
                      <a:pt x="76" y="3"/>
                    </a:cubicBezTo>
                    <a:cubicBezTo>
                      <a:pt x="75" y="0"/>
                      <a:pt x="70" y="2"/>
                      <a:pt x="72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9" name="Freeform 1351"/>
              <p:cNvSpPr/>
              <p:nvPr/>
            </p:nvSpPr>
            <p:spPr bwMode="auto">
              <a:xfrm>
                <a:off x="789" y="1285"/>
                <a:ext cx="134" cy="225"/>
              </a:xfrm>
              <a:custGeom>
                <a:avLst/>
                <a:gdLst>
                  <a:gd name="T0" fmla="*/ 15 w 50"/>
                  <a:gd name="T1" fmla="*/ 5 h 84"/>
                  <a:gd name="T2" fmla="*/ 40 w 50"/>
                  <a:gd name="T3" fmla="*/ 48 h 84"/>
                  <a:gd name="T4" fmla="*/ 3 w 50"/>
                  <a:gd name="T5" fmla="*/ 78 h 84"/>
                  <a:gd name="T6" fmla="*/ 4 w 50"/>
                  <a:gd name="T7" fmla="*/ 83 h 84"/>
                  <a:gd name="T8" fmla="*/ 45 w 50"/>
                  <a:gd name="T9" fmla="*/ 46 h 84"/>
                  <a:gd name="T10" fmla="*/ 18 w 50"/>
                  <a:gd name="T11" fmla="*/ 1 h 84"/>
                  <a:gd name="T12" fmla="*/ 15 w 50"/>
                  <a:gd name="T1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84">
                    <a:moveTo>
                      <a:pt x="15" y="5"/>
                    </a:moveTo>
                    <a:cubicBezTo>
                      <a:pt x="32" y="14"/>
                      <a:pt x="45" y="28"/>
                      <a:pt x="40" y="48"/>
                    </a:cubicBezTo>
                    <a:cubicBezTo>
                      <a:pt x="36" y="65"/>
                      <a:pt x="19" y="75"/>
                      <a:pt x="3" y="78"/>
                    </a:cubicBezTo>
                    <a:cubicBezTo>
                      <a:pt x="0" y="79"/>
                      <a:pt x="1" y="84"/>
                      <a:pt x="4" y="83"/>
                    </a:cubicBezTo>
                    <a:cubicBezTo>
                      <a:pt x="24" y="79"/>
                      <a:pt x="40" y="66"/>
                      <a:pt x="45" y="46"/>
                    </a:cubicBezTo>
                    <a:cubicBezTo>
                      <a:pt x="50" y="26"/>
                      <a:pt x="35" y="9"/>
                      <a:pt x="18" y="1"/>
                    </a:cubicBezTo>
                    <a:cubicBezTo>
                      <a:pt x="15" y="0"/>
                      <a:pt x="13" y="4"/>
                      <a:pt x="15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0" name="Freeform 1352"/>
              <p:cNvSpPr/>
              <p:nvPr/>
            </p:nvSpPr>
            <p:spPr bwMode="auto">
              <a:xfrm>
                <a:off x="605" y="1496"/>
                <a:ext cx="203" cy="118"/>
              </a:xfrm>
              <a:custGeom>
                <a:avLst/>
                <a:gdLst>
                  <a:gd name="T0" fmla="*/ 70 w 76"/>
                  <a:gd name="T1" fmla="*/ 6 h 44"/>
                  <a:gd name="T2" fmla="*/ 5 w 76"/>
                  <a:gd name="T3" fmla="*/ 3 h 44"/>
                  <a:gd name="T4" fmla="*/ 0 w 76"/>
                  <a:gd name="T5" fmla="*/ 3 h 44"/>
                  <a:gd name="T6" fmla="*/ 75 w 76"/>
                  <a:gd name="T7" fmla="*/ 8 h 44"/>
                  <a:gd name="T8" fmla="*/ 70 w 76"/>
                  <a:gd name="T9" fmla="*/ 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44">
                    <a:moveTo>
                      <a:pt x="70" y="6"/>
                    </a:moveTo>
                    <a:cubicBezTo>
                      <a:pt x="59" y="28"/>
                      <a:pt x="5" y="39"/>
                      <a:pt x="5" y="3"/>
                    </a:cubicBezTo>
                    <a:cubicBezTo>
                      <a:pt x="5" y="0"/>
                      <a:pt x="0" y="0"/>
                      <a:pt x="0" y="3"/>
                    </a:cubicBezTo>
                    <a:cubicBezTo>
                      <a:pt x="0" y="44"/>
                      <a:pt x="61" y="35"/>
                      <a:pt x="75" y="8"/>
                    </a:cubicBezTo>
                    <a:cubicBezTo>
                      <a:pt x="76" y="6"/>
                      <a:pt x="72" y="3"/>
                      <a:pt x="70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1" name="Freeform 1353"/>
              <p:cNvSpPr/>
              <p:nvPr/>
            </p:nvSpPr>
            <p:spPr bwMode="auto">
              <a:xfrm>
                <a:off x="475" y="1502"/>
                <a:ext cx="138" cy="69"/>
              </a:xfrm>
              <a:custGeom>
                <a:avLst/>
                <a:gdLst>
                  <a:gd name="T0" fmla="*/ 46 w 52"/>
                  <a:gd name="T1" fmla="*/ 3 h 26"/>
                  <a:gd name="T2" fmla="*/ 5 w 52"/>
                  <a:gd name="T3" fmla="*/ 3 h 26"/>
                  <a:gd name="T4" fmla="*/ 0 w 52"/>
                  <a:gd name="T5" fmla="*/ 4 h 26"/>
                  <a:gd name="T6" fmla="*/ 50 w 52"/>
                  <a:gd name="T7" fmla="*/ 7 h 26"/>
                  <a:gd name="T8" fmla="*/ 46 w 52"/>
                  <a:gd name="T9" fmla="*/ 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26">
                    <a:moveTo>
                      <a:pt x="46" y="3"/>
                    </a:moveTo>
                    <a:cubicBezTo>
                      <a:pt x="38" y="14"/>
                      <a:pt x="8" y="21"/>
                      <a:pt x="5" y="3"/>
                    </a:cubicBezTo>
                    <a:cubicBezTo>
                      <a:pt x="5" y="0"/>
                      <a:pt x="0" y="1"/>
                      <a:pt x="0" y="4"/>
                    </a:cubicBezTo>
                    <a:cubicBezTo>
                      <a:pt x="4" y="26"/>
                      <a:pt x="39" y="20"/>
                      <a:pt x="50" y="7"/>
                    </a:cubicBezTo>
                    <a:cubicBezTo>
                      <a:pt x="52" y="4"/>
                      <a:pt x="48" y="1"/>
                      <a:pt x="46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2" name="Freeform 1354"/>
              <p:cNvSpPr/>
              <p:nvPr/>
            </p:nvSpPr>
            <p:spPr bwMode="auto">
              <a:xfrm>
                <a:off x="624" y="1299"/>
                <a:ext cx="96" cy="149"/>
              </a:xfrm>
              <a:custGeom>
                <a:avLst/>
                <a:gdLst>
                  <a:gd name="T0" fmla="*/ 18 w 36"/>
                  <a:gd name="T1" fmla="*/ 5 h 56"/>
                  <a:gd name="T2" fmla="*/ 3 w 36"/>
                  <a:gd name="T3" fmla="*/ 51 h 56"/>
                  <a:gd name="T4" fmla="*/ 4 w 36"/>
                  <a:gd name="T5" fmla="*/ 55 h 56"/>
                  <a:gd name="T6" fmla="*/ 22 w 36"/>
                  <a:gd name="T7" fmla="*/ 3 h 56"/>
                  <a:gd name="T8" fmla="*/ 18 w 36"/>
                  <a:gd name="T9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56">
                    <a:moveTo>
                      <a:pt x="18" y="5"/>
                    </a:moveTo>
                    <a:cubicBezTo>
                      <a:pt x="30" y="23"/>
                      <a:pt x="24" y="44"/>
                      <a:pt x="3" y="51"/>
                    </a:cubicBezTo>
                    <a:cubicBezTo>
                      <a:pt x="0" y="51"/>
                      <a:pt x="1" y="56"/>
                      <a:pt x="4" y="55"/>
                    </a:cubicBezTo>
                    <a:cubicBezTo>
                      <a:pt x="28" y="48"/>
                      <a:pt x="36" y="23"/>
                      <a:pt x="22" y="3"/>
                    </a:cubicBezTo>
                    <a:cubicBezTo>
                      <a:pt x="21" y="0"/>
                      <a:pt x="16" y="2"/>
                      <a:pt x="18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3" name="Freeform 1355"/>
              <p:cNvSpPr/>
              <p:nvPr/>
            </p:nvSpPr>
            <p:spPr bwMode="auto">
              <a:xfrm>
                <a:off x="659" y="1050"/>
                <a:ext cx="170" cy="166"/>
              </a:xfrm>
              <a:custGeom>
                <a:avLst/>
                <a:gdLst>
                  <a:gd name="T0" fmla="*/ 19 w 64"/>
                  <a:gd name="T1" fmla="*/ 5 h 62"/>
                  <a:gd name="T2" fmla="*/ 3 w 64"/>
                  <a:gd name="T3" fmla="*/ 57 h 62"/>
                  <a:gd name="T4" fmla="*/ 3 w 64"/>
                  <a:gd name="T5" fmla="*/ 62 h 62"/>
                  <a:gd name="T6" fmla="*/ 19 w 64"/>
                  <a:gd name="T7" fmla="*/ 0 h 62"/>
                  <a:gd name="T8" fmla="*/ 19 w 64"/>
                  <a:gd name="T9" fmla="*/ 5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62">
                    <a:moveTo>
                      <a:pt x="19" y="5"/>
                    </a:moveTo>
                    <a:cubicBezTo>
                      <a:pt x="57" y="6"/>
                      <a:pt x="31" y="57"/>
                      <a:pt x="3" y="57"/>
                    </a:cubicBezTo>
                    <a:cubicBezTo>
                      <a:pt x="0" y="57"/>
                      <a:pt x="0" y="62"/>
                      <a:pt x="3" y="62"/>
                    </a:cubicBezTo>
                    <a:cubicBezTo>
                      <a:pt x="38" y="62"/>
                      <a:pt x="64" y="1"/>
                      <a:pt x="19" y="0"/>
                    </a:cubicBezTo>
                    <a:cubicBezTo>
                      <a:pt x="15" y="0"/>
                      <a:pt x="15" y="5"/>
                      <a:pt x="19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4" name="Freeform 1356"/>
              <p:cNvSpPr/>
              <p:nvPr/>
            </p:nvSpPr>
            <p:spPr bwMode="auto">
              <a:xfrm>
                <a:off x="824" y="846"/>
                <a:ext cx="147" cy="166"/>
              </a:xfrm>
              <a:custGeom>
                <a:avLst/>
                <a:gdLst>
                  <a:gd name="T0" fmla="*/ 2 w 55"/>
                  <a:gd name="T1" fmla="*/ 5 h 62"/>
                  <a:gd name="T2" fmla="*/ 28 w 55"/>
                  <a:gd name="T3" fmla="*/ 56 h 62"/>
                  <a:gd name="T4" fmla="*/ 32 w 55"/>
                  <a:gd name="T5" fmla="*/ 60 h 62"/>
                  <a:gd name="T6" fmla="*/ 5 w 55"/>
                  <a:gd name="T7" fmla="*/ 1 h 62"/>
                  <a:gd name="T8" fmla="*/ 2 w 55"/>
                  <a:gd name="T9" fmla="*/ 5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2">
                    <a:moveTo>
                      <a:pt x="2" y="5"/>
                    </a:moveTo>
                    <a:cubicBezTo>
                      <a:pt x="19" y="14"/>
                      <a:pt x="49" y="37"/>
                      <a:pt x="28" y="56"/>
                    </a:cubicBezTo>
                    <a:cubicBezTo>
                      <a:pt x="26" y="58"/>
                      <a:pt x="29" y="62"/>
                      <a:pt x="32" y="60"/>
                    </a:cubicBezTo>
                    <a:cubicBezTo>
                      <a:pt x="55" y="38"/>
                      <a:pt x="25" y="11"/>
                      <a:pt x="5" y="1"/>
                    </a:cubicBezTo>
                    <a:cubicBezTo>
                      <a:pt x="2" y="0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5" name="Freeform 1357"/>
              <p:cNvSpPr/>
              <p:nvPr/>
            </p:nvSpPr>
            <p:spPr bwMode="auto">
              <a:xfrm>
                <a:off x="640" y="699"/>
                <a:ext cx="88" cy="139"/>
              </a:xfrm>
              <a:custGeom>
                <a:avLst/>
                <a:gdLst>
                  <a:gd name="T0" fmla="*/ 28 w 33"/>
                  <a:gd name="T1" fmla="*/ 1 h 52"/>
                  <a:gd name="T2" fmla="*/ 0 w 33"/>
                  <a:gd name="T3" fmla="*/ 49 h 52"/>
                  <a:gd name="T4" fmla="*/ 5 w 33"/>
                  <a:gd name="T5" fmla="*/ 49 h 52"/>
                  <a:gd name="T6" fmla="*/ 31 w 33"/>
                  <a:gd name="T7" fmla="*/ 6 h 52"/>
                  <a:gd name="T8" fmla="*/ 28 w 33"/>
                  <a:gd name="T9" fmla="*/ 1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52">
                    <a:moveTo>
                      <a:pt x="28" y="1"/>
                    </a:moveTo>
                    <a:cubicBezTo>
                      <a:pt x="12" y="12"/>
                      <a:pt x="1" y="29"/>
                      <a:pt x="0" y="49"/>
                    </a:cubicBezTo>
                    <a:cubicBezTo>
                      <a:pt x="0" y="52"/>
                      <a:pt x="5" y="52"/>
                      <a:pt x="5" y="49"/>
                    </a:cubicBezTo>
                    <a:cubicBezTo>
                      <a:pt x="6" y="31"/>
                      <a:pt x="16" y="15"/>
                      <a:pt x="31" y="6"/>
                    </a:cubicBezTo>
                    <a:cubicBezTo>
                      <a:pt x="33" y="4"/>
                      <a:pt x="31" y="0"/>
                      <a:pt x="28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6" name="Freeform 1358"/>
              <p:cNvSpPr/>
              <p:nvPr/>
            </p:nvSpPr>
            <p:spPr bwMode="auto">
              <a:xfrm>
                <a:off x="672" y="579"/>
                <a:ext cx="67" cy="94"/>
              </a:xfrm>
              <a:custGeom>
                <a:avLst/>
                <a:gdLst>
                  <a:gd name="T0" fmla="*/ 20 w 25"/>
                  <a:gd name="T1" fmla="*/ 1 h 35"/>
                  <a:gd name="T2" fmla="*/ 4 w 25"/>
                  <a:gd name="T3" fmla="*/ 32 h 35"/>
                  <a:gd name="T4" fmla="*/ 8 w 25"/>
                  <a:gd name="T5" fmla="*/ 31 h 35"/>
                  <a:gd name="T6" fmla="*/ 22 w 25"/>
                  <a:gd name="T7" fmla="*/ 6 h 35"/>
                  <a:gd name="T8" fmla="*/ 20 w 25"/>
                  <a:gd name="T9" fmla="*/ 1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5">
                    <a:moveTo>
                      <a:pt x="20" y="1"/>
                    </a:moveTo>
                    <a:cubicBezTo>
                      <a:pt x="7" y="5"/>
                      <a:pt x="0" y="19"/>
                      <a:pt x="4" y="32"/>
                    </a:cubicBezTo>
                    <a:cubicBezTo>
                      <a:pt x="5" y="35"/>
                      <a:pt x="9" y="34"/>
                      <a:pt x="8" y="31"/>
                    </a:cubicBezTo>
                    <a:cubicBezTo>
                      <a:pt x="5" y="20"/>
                      <a:pt x="11" y="9"/>
                      <a:pt x="22" y="6"/>
                    </a:cubicBezTo>
                    <a:cubicBezTo>
                      <a:pt x="25" y="5"/>
                      <a:pt x="23" y="0"/>
                      <a:pt x="20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7" name="Freeform 1359"/>
              <p:cNvSpPr/>
              <p:nvPr/>
            </p:nvSpPr>
            <p:spPr bwMode="auto">
              <a:xfrm>
                <a:off x="696" y="881"/>
                <a:ext cx="96" cy="110"/>
              </a:xfrm>
              <a:custGeom>
                <a:avLst/>
                <a:gdLst>
                  <a:gd name="T0" fmla="*/ 32 w 36"/>
                  <a:gd name="T1" fmla="*/ 1 h 41"/>
                  <a:gd name="T2" fmla="*/ 0 w 36"/>
                  <a:gd name="T3" fmla="*/ 37 h 41"/>
                  <a:gd name="T4" fmla="*/ 5 w 36"/>
                  <a:gd name="T5" fmla="*/ 37 h 41"/>
                  <a:gd name="T6" fmla="*/ 33 w 36"/>
                  <a:gd name="T7" fmla="*/ 6 h 41"/>
                  <a:gd name="T8" fmla="*/ 32 w 36"/>
                  <a:gd name="T9" fmla="*/ 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41">
                    <a:moveTo>
                      <a:pt x="32" y="1"/>
                    </a:moveTo>
                    <a:cubicBezTo>
                      <a:pt x="16" y="7"/>
                      <a:pt x="1" y="19"/>
                      <a:pt x="0" y="37"/>
                    </a:cubicBezTo>
                    <a:cubicBezTo>
                      <a:pt x="0" y="41"/>
                      <a:pt x="5" y="41"/>
                      <a:pt x="5" y="37"/>
                    </a:cubicBezTo>
                    <a:cubicBezTo>
                      <a:pt x="6" y="21"/>
                      <a:pt x="20" y="11"/>
                      <a:pt x="33" y="6"/>
                    </a:cubicBezTo>
                    <a:cubicBezTo>
                      <a:pt x="36" y="5"/>
                      <a:pt x="35" y="0"/>
                      <a:pt x="32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8" name="Freeform 1360"/>
              <p:cNvSpPr/>
              <p:nvPr/>
            </p:nvSpPr>
            <p:spPr bwMode="auto">
              <a:xfrm>
                <a:off x="803" y="1087"/>
                <a:ext cx="120" cy="161"/>
              </a:xfrm>
              <a:custGeom>
                <a:avLst/>
                <a:gdLst>
                  <a:gd name="T0" fmla="*/ 27 w 45"/>
                  <a:gd name="T1" fmla="*/ 5 h 60"/>
                  <a:gd name="T2" fmla="*/ 3 w 45"/>
                  <a:gd name="T3" fmla="*/ 54 h 60"/>
                  <a:gd name="T4" fmla="*/ 5 w 45"/>
                  <a:gd name="T5" fmla="*/ 59 h 60"/>
                  <a:gd name="T6" fmla="*/ 31 w 45"/>
                  <a:gd name="T7" fmla="*/ 2 h 60"/>
                  <a:gd name="T8" fmla="*/ 27 w 45"/>
                  <a:gd name="T9" fmla="*/ 5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60">
                    <a:moveTo>
                      <a:pt x="27" y="5"/>
                    </a:moveTo>
                    <a:cubicBezTo>
                      <a:pt x="39" y="28"/>
                      <a:pt x="20" y="42"/>
                      <a:pt x="3" y="54"/>
                    </a:cubicBezTo>
                    <a:cubicBezTo>
                      <a:pt x="0" y="56"/>
                      <a:pt x="3" y="60"/>
                      <a:pt x="5" y="59"/>
                    </a:cubicBezTo>
                    <a:cubicBezTo>
                      <a:pt x="25" y="45"/>
                      <a:pt x="45" y="28"/>
                      <a:pt x="31" y="2"/>
                    </a:cubicBezTo>
                    <a:cubicBezTo>
                      <a:pt x="29" y="0"/>
                      <a:pt x="25" y="2"/>
                      <a:pt x="27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9" name="Freeform 1361"/>
              <p:cNvSpPr/>
              <p:nvPr/>
            </p:nvSpPr>
            <p:spPr bwMode="auto">
              <a:xfrm>
                <a:off x="579" y="1237"/>
                <a:ext cx="50" cy="78"/>
              </a:xfrm>
              <a:custGeom>
                <a:avLst/>
                <a:gdLst>
                  <a:gd name="T0" fmla="*/ 12 w 19"/>
                  <a:gd name="T1" fmla="*/ 3 h 29"/>
                  <a:gd name="T2" fmla="*/ 1 w 19"/>
                  <a:gd name="T3" fmla="*/ 24 h 29"/>
                  <a:gd name="T4" fmla="*/ 6 w 19"/>
                  <a:gd name="T5" fmla="*/ 26 h 29"/>
                  <a:gd name="T6" fmla="*/ 17 w 19"/>
                  <a:gd name="T7" fmla="*/ 6 h 29"/>
                  <a:gd name="T8" fmla="*/ 12 w 19"/>
                  <a:gd name="T9" fmla="*/ 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9">
                    <a:moveTo>
                      <a:pt x="12" y="3"/>
                    </a:moveTo>
                    <a:cubicBezTo>
                      <a:pt x="8" y="10"/>
                      <a:pt x="3" y="16"/>
                      <a:pt x="1" y="24"/>
                    </a:cubicBezTo>
                    <a:cubicBezTo>
                      <a:pt x="0" y="27"/>
                      <a:pt x="5" y="29"/>
                      <a:pt x="6" y="26"/>
                    </a:cubicBezTo>
                    <a:cubicBezTo>
                      <a:pt x="8" y="18"/>
                      <a:pt x="12" y="12"/>
                      <a:pt x="17" y="6"/>
                    </a:cubicBezTo>
                    <a:cubicBezTo>
                      <a:pt x="19" y="3"/>
                      <a:pt x="14" y="0"/>
                      <a:pt x="12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0" name="Freeform 1362"/>
              <p:cNvSpPr/>
              <p:nvPr/>
            </p:nvSpPr>
            <p:spPr bwMode="auto">
              <a:xfrm>
                <a:off x="819" y="461"/>
                <a:ext cx="74" cy="121"/>
              </a:xfrm>
              <a:custGeom>
                <a:avLst/>
                <a:gdLst>
                  <a:gd name="T0" fmla="*/ 22 w 28"/>
                  <a:gd name="T1" fmla="*/ 3 h 45"/>
                  <a:gd name="T2" fmla="*/ 1 w 28"/>
                  <a:gd name="T3" fmla="*/ 41 h 45"/>
                  <a:gd name="T4" fmla="*/ 6 w 28"/>
                  <a:gd name="T5" fmla="*/ 42 h 45"/>
                  <a:gd name="T6" fmla="*/ 27 w 28"/>
                  <a:gd name="T7" fmla="*/ 5 h 45"/>
                  <a:gd name="T8" fmla="*/ 22 w 28"/>
                  <a:gd name="T9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45">
                    <a:moveTo>
                      <a:pt x="22" y="3"/>
                    </a:moveTo>
                    <a:cubicBezTo>
                      <a:pt x="14" y="15"/>
                      <a:pt x="6" y="27"/>
                      <a:pt x="1" y="41"/>
                    </a:cubicBezTo>
                    <a:cubicBezTo>
                      <a:pt x="0" y="44"/>
                      <a:pt x="5" y="45"/>
                      <a:pt x="6" y="42"/>
                    </a:cubicBezTo>
                    <a:cubicBezTo>
                      <a:pt x="10" y="29"/>
                      <a:pt x="19" y="17"/>
                      <a:pt x="27" y="5"/>
                    </a:cubicBezTo>
                    <a:cubicBezTo>
                      <a:pt x="28" y="3"/>
                      <a:pt x="24" y="0"/>
                      <a:pt x="22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1" name="Freeform 1363"/>
              <p:cNvSpPr/>
              <p:nvPr/>
            </p:nvSpPr>
            <p:spPr bwMode="auto">
              <a:xfrm>
                <a:off x="821" y="520"/>
                <a:ext cx="59" cy="59"/>
              </a:xfrm>
              <a:custGeom>
                <a:avLst/>
                <a:gdLst>
                  <a:gd name="T0" fmla="*/ 0 w 22"/>
                  <a:gd name="T1" fmla="*/ 3 h 22"/>
                  <a:gd name="T2" fmla="*/ 4 w 22"/>
                  <a:gd name="T3" fmla="*/ 21 h 22"/>
                  <a:gd name="T4" fmla="*/ 7 w 22"/>
                  <a:gd name="T5" fmla="*/ 22 h 22"/>
                  <a:gd name="T6" fmla="*/ 19 w 22"/>
                  <a:gd name="T7" fmla="*/ 16 h 22"/>
                  <a:gd name="T8" fmla="*/ 17 w 22"/>
                  <a:gd name="T9" fmla="*/ 12 h 22"/>
                  <a:gd name="T10" fmla="*/ 7 w 22"/>
                  <a:gd name="T11" fmla="*/ 17 h 22"/>
                  <a:gd name="T12" fmla="*/ 9 w 22"/>
                  <a:gd name="T13" fmla="*/ 18 h 22"/>
                  <a:gd name="T14" fmla="*/ 5 w 22"/>
                  <a:gd name="T15" fmla="*/ 3 h 22"/>
                  <a:gd name="T16" fmla="*/ 0 w 22"/>
                  <a:gd name="T17" fmla="*/ 3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22">
                    <a:moveTo>
                      <a:pt x="0" y="3"/>
                    </a:moveTo>
                    <a:cubicBezTo>
                      <a:pt x="0" y="9"/>
                      <a:pt x="2" y="15"/>
                      <a:pt x="4" y="21"/>
                    </a:cubicBezTo>
                    <a:cubicBezTo>
                      <a:pt x="5" y="22"/>
                      <a:pt x="6" y="22"/>
                      <a:pt x="7" y="22"/>
                    </a:cubicBezTo>
                    <a:cubicBezTo>
                      <a:pt x="11" y="22"/>
                      <a:pt x="15" y="18"/>
                      <a:pt x="19" y="16"/>
                    </a:cubicBezTo>
                    <a:cubicBezTo>
                      <a:pt x="22" y="15"/>
                      <a:pt x="19" y="10"/>
                      <a:pt x="17" y="12"/>
                    </a:cubicBezTo>
                    <a:cubicBezTo>
                      <a:pt x="13" y="14"/>
                      <a:pt x="10" y="17"/>
                      <a:pt x="7" y="17"/>
                    </a:cubicBezTo>
                    <a:cubicBezTo>
                      <a:pt x="7" y="18"/>
                      <a:pt x="8" y="18"/>
                      <a:pt x="9" y="18"/>
                    </a:cubicBezTo>
                    <a:cubicBezTo>
                      <a:pt x="6" y="14"/>
                      <a:pt x="5" y="8"/>
                      <a:pt x="5" y="3"/>
                    </a:cubicBezTo>
                    <a:cubicBezTo>
                      <a:pt x="5" y="0"/>
                      <a:pt x="0" y="0"/>
                      <a:pt x="0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2" name="Freeform 1364"/>
              <p:cNvSpPr/>
              <p:nvPr/>
            </p:nvSpPr>
            <p:spPr bwMode="auto">
              <a:xfrm>
                <a:off x="1016" y="710"/>
                <a:ext cx="155" cy="120"/>
              </a:xfrm>
              <a:custGeom>
                <a:avLst/>
                <a:gdLst>
                  <a:gd name="T0" fmla="*/ 53 w 58"/>
                  <a:gd name="T1" fmla="*/ 1 h 45"/>
                  <a:gd name="T2" fmla="*/ 1 w 58"/>
                  <a:gd name="T3" fmla="*/ 40 h 45"/>
                  <a:gd name="T4" fmla="*/ 5 w 58"/>
                  <a:gd name="T5" fmla="*/ 42 h 45"/>
                  <a:gd name="T6" fmla="*/ 55 w 58"/>
                  <a:gd name="T7" fmla="*/ 5 h 45"/>
                  <a:gd name="T8" fmla="*/ 53 w 58"/>
                  <a:gd name="T9" fmla="*/ 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45">
                    <a:moveTo>
                      <a:pt x="53" y="1"/>
                    </a:moveTo>
                    <a:cubicBezTo>
                      <a:pt x="34" y="12"/>
                      <a:pt x="12" y="20"/>
                      <a:pt x="1" y="40"/>
                    </a:cubicBezTo>
                    <a:cubicBezTo>
                      <a:pt x="0" y="43"/>
                      <a:pt x="4" y="45"/>
                      <a:pt x="5" y="42"/>
                    </a:cubicBezTo>
                    <a:cubicBezTo>
                      <a:pt x="16" y="23"/>
                      <a:pt x="37" y="15"/>
                      <a:pt x="55" y="5"/>
                    </a:cubicBezTo>
                    <a:cubicBezTo>
                      <a:pt x="58" y="4"/>
                      <a:pt x="56" y="0"/>
                      <a:pt x="53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3" name="Freeform 1365"/>
              <p:cNvSpPr/>
              <p:nvPr/>
            </p:nvSpPr>
            <p:spPr bwMode="auto">
              <a:xfrm>
                <a:off x="1016" y="782"/>
                <a:ext cx="69" cy="54"/>
              </a:xfrm>
              <a:custGeom>
                <a:avLst/>
                <a:gdLst>
                  <a:gd name="T0" fmla="*/ 1 w 26"/>
                  <a:gd name="T1" fmla="*/ 3 h 20"/>
                  <a:gd name="T2" fmla="*/ 1 w 26"/>
                  <a:gd name="T3" fmla="*/ 11 h 20"/>
                  <a:gd name="T4" fmla="*/ 2 w 26"/>
                  <a:gd name="T5" fmla="*/ 14 h 20"/>
                  <a:gd name="T6" fmla="*/ 23 w 26"/>
                  <a:gd name="T7" fmla="*/ 18 h 20"/>
                  <a:gd name="T8" fmla="*/ 21 w 26"/>
                  <a:gd name="T9" fmla="*/ 14 h 20"/>
                  <a:gd name="T10" fmla="*/ 5 w 26"/>
                  <a:gd name="T11" fmla="*/ 10 h 20"/>
                  <a:gd name="T12" fmla="*/ 5 w 26"/>
                  <a:gd name="T13" fmla="*/ 13 h 20"/>
                  <a:gd name="T14" fmla="*/ 6 w 26"/>
                  <a:gd name="T15" fmla="*/ 3 h 20"/>
                  <a:gd name="T16" fmla="*/ 1 w 26"/>
                  <a:gd name="T17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20">
                    <a:moveTo>
                      <a:pt x="1" y="3"/>
                    </a:moveTo>
                    <a:cubicBezTo>
                      <a:pt x="1" y="5"/>
                      <a:pt x="2" y="9"/>
                      <a:pt x="1" y="11"/>
                    </a:cubicBezTo>
                    <a:cubicBezTo>
                      <a:pt x="0" y="12"/>
                      <a:pt x="1" y="14"/>
                      <a:pt x="2" y="14"/>
                    </a:cubicBezTo>
                    <a:cubicBezTo>
                      <a:pt x="8" y="18"/>
                      <a:pt x="16" y="20"/>
                      <a:pt x="23" y="18"/>
                    </a:cubicBezTo>
                    <a:cubicBezTo>
                      <a:pt x="26" y="17"/>
                      <a:pt x="25" y="13"/>
                      <a:pt x="21" y="14"/>
                    </a:cubicBezTo>
                    <a:cubicBezTo>
                      <a:pt x="16" y="15"/>
                      <a:pt x="10" y="13"/>
                      <a:pt x="5" y="10"/>
                    </a:cubicBezTo>
                    <a:cubicBezTo>
                      <a:pt x="5" y="11"/>
                      <a:pt x="5" y="12"/>
                      <a:pt x="5" y="13"/>
                    </a:cubicBezTo>
                    <a:cubicBezTo>
                      <a:pt x="8" y="10"/>
                      <a:pt x="6" y="6"/>
                      <a:pt x="6" y="3"/>
                    </a:cubicBezTo>
                    <a:cubicBezTo>
                      <a:pt x="6" y="0"/>
                      <a:pt x="1" y="0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4" name="Freeform 1366"/>
              <p:cNvSpPr/>
              <p:nvPr/>
            </p:nvSpPr>
            <p:spPr bwMode="auto">
              <a:xfrm>
                <a:off x="1077" y="999"/>
                <a:ext cx="150" cy="32"/>
              </a:xfrm>
              <a:custGeom>
                <a:avLst/>
                <a:gdLst>
                  <a:gd name="T0" fmla="*/ 3 w 56"/>
                  <a:gd name="T1" fmla="*/ 5 h 12"/>
                  <a:gd name="T2" fmla="*/ 51 w 56"/>
                  <a:gd name="T3" fmla="*/ 11 h 12"/>
                  <a:gd name="T4" fmla="*/ 53 w 56"/>
                  <a:gd name="T5" fmla="*/ 6 h 12"/>
                  <a:gd name="T6" fmla="*/ 3 w 56"/>
                  <a:gd name="T7" fmla="*/ 0 h 12"/>
                  <a:gd name="T8" fmla="*/ 3 w 56"/>
                  <a:gd name="T9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12">
                    <a:moveTo>
                      <a:pt x="3" y="5"/>
                    </a:moveTo>
                    <a:cubicBezTo>
                      <a:pt x="19" y="5"/>
                      <a:pt x="35" y="7"/>
                      <a:pt x="51" y="11"/>
                    </a:cubicBezTo>
                    <a:cubicBezTo>
                      <a:pt x="54" y="12"/>
                      <a:pt x="56" y="7"/>
                      <a:pt x="53" y="6"/>
                    </a:cubicBezTo>
                    <a:cubicBezTo>
                      <a:pt x="36" y="2"/>
                      <a:pt x="20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5" name="Freeform 1367"/>
              <p:cNvSpPr/>
              <p:nvPr/>
            </p:nvSpPr>
            <p:spPr bwMode="auto">
              <a:xfrm>
                <a:off x="1085" y="972"/>
                <a:ext cx="38" cy="70"/>
              </a:xfrm>
              <a:custGeom>
                <a:avLst/>
                <a:gdLst>
                  <a:gd name="T0" fmla="*/ 8 w 14"/>
                  <a:gd name="T1" fmla="*/ 2 h 26"/>
                  <a:gd name="T2" fmla="*/ 0 w 14"/>
                  <a:gd name="T3" fmla="*/ 12 h 26"/>
                  <a:gd name="T4" fmla="*/ 6 w 14"/>
                  <a:gd name="T5" fmla="*/ 24 h 26"/>
                  <a:gd name="T6" fmla="*/ 9 w 14"/>
                  <a:gd name="T7" fmla="*/ 20 h 26"/>
                  <a:gd name="T8" fmla="*/ 5 w 14"/>
                  <a:gd name="T9" fmla="*/ 12 h 26"/>
                  <a:gd name="T10" fmla="*/ 11 w 14"/>
                  <a:gd name="T11" fmla="*/ 5 h 26"/>
                  <a:gd name="T12" fmla="*/ 8 w 14"/>
                  <a:gd name="T13" fmla="*/ 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26">
                    <a:moveTo>
                      <a:pt x="8" y="2"/>
                    </a:moveTo>
                    <a:cubicBezTo>
                      <a:pt x="4" y="4"/>
                      <a:pt x="1" y="8"/>
                      <a:pt x="0" y="12"/>
                    </a:cubicBezTo>
                    <a:cubicBezTo>
                      <a:pt x="0" y="17"/>
                      <a:pt x="3" y="21"/>
                      <a:pt x="6" y="24"/>
                    </a:cubicBezTo>
                    <a:cubicBezTo>
                      <a:pt x="8" y="26"/>
                      <a:pt x="11" y="23"/>
                      <a:pt x="9" y="20"/>
                    </a:cubicBezTo>
                    <a:cubicBezTo>
                      <a:pt x="7" y="18"/>
                      <a:pt x="5" y="15"/>
                      <a:pt x="5" y="12"/>
                    </a:cubicBezTo>
                    <a:cubicBezTo>
                      <a:pt x="6" y="9"/>
                      <a:pt x="9" y="7"/>
                      <a:pt x="11" y="5"/>
                    </a:cubicBezTo>
                    <a:cubicBezTo>
                      <a:pt x="14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6" name="Freeform 1368"/>
              <p:cNvSpPr/>
              <p:nvPr/>
            </p:nvSpPr>
            <p:spPr bwMode="auto">
              <a:xfrm>
                <a:off x="1024" y="1229"/>
                <a:ext cx="91" cy="75"/>
              </a:xfrm>
              <a:custGeom>
                <a:avLst/>
                <a:gdLst>
                  <a:gd name="T0" fmla="*/ 3 w 34"/>
                  <a:gd name="T1" fmla="*/ 6 h 28"/>
                  <a:gd name="T2" fmla="*/ 29 w 34"/>
                  <a:gd name="T3" fmla="*/ 26 h 28"/>
                  <a:gd name="T4" fmla="*/ 32 w 34"/>
                  <a:gd name="T5" fmla="*/ 22 h 28"/>
                  <a:gd name="T6" fmla="*/ 5 w 34"/>
                  <a:gd name="T7" fmla="*/ 1 h 28"/>
                  <a:gd name="T8" fmla="*/ 3 w 34"/>
                  <a:gd name="T9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8">
                    <a:moveTo>
                      <a:pt x="3" y="6"/>
                    </a:moveTo>
                    <a:cubicBezTo>
                      <a:pt x="12" y="11"/>
                      <a:pt x="21" y="18"/>
                      <a:pt x="29" y="26"/>
                    </a:cubicBezTo>
                    <a:cubicBezTo>
                      <a:pt x="31" y="28"/>
                      <a:pt x="34" y="25"/>
                      <a:pt x="32" y="22"/>
                    </a:cubicBezTo>
                    <a:cubicBezTo>
                      <a:pt x="24" y="14"/>
                      <a:pt x="15" y="7"/>
                      <a:pt x="5" y="1"/>
                    </a:cubicBezTo>
                    <a:cubicBezTo>
                      <a:pt x="3" y="0"/>
                      <a:pt x="0" y="4"/>
                      <a:pt x="3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7" name="Freeform 1369"/>
              <p:cNvSpPr/>
              <p:nvPr/>
            </p:nvSpPr>
            <p:spPr bwMode="auto">
              <a:xfrm>
                <a:off x="1011" y="1213"/>
                <a:ext cx="80" cy="86"/>
              </a:xfrm>
              <a:custGeom>
                <a:avLst/>
                <a:gdLst>
                  <a:gd name="T0" fmla="*/ 27 w 30"/>
                  <a:gd name="T1" fmla="*/ 1 h 32"/>
                  <a:gd name="T2" fmla="*/ 5 w 30"/>
                  <a:gd name="T3" fmla="*/ 7 h 32"/>
                  <a:gd name="T4" fmla="*/ 7 w 30"/>
                  <a:gd name="T5" fmla="*/ 30 h 32"/>
                  <a:gd name="T6" fmla="*/ 11 w 30"/>
                  <a:gd name="T7" fmla="*/ 27 h 32"/>
                  <a:gd name="T8" fmla="*/ 9 w 30"/>
                  <a:gd name="T9" fmla="*/ 11 h 32"/>
                  <a:gd name="T10" fmla="*/ 25 w 30"/>
                  <a:gd name="T11" fmla="*/ 6 h 32"/>
                  <a:gd name="T12" fmla="*/ 27 w 30"/>
                  <a:gd name="T13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32">
                    <a:moveTo>
                      <a:pt x="27" y="1"/>
                    </a:moveTo>
                    <a:cubicBezTo>
                      <a:pt x="19" y="0"/>
                      <a:pt x="10" y="0"/>
                      <a:pt x="5" y="7"/>
                    </a:cubicBezTo>
                    <a:cubicBezTo>
                      <a:pt x="0" y="14"/>
                      <a:pt x="3" y="23"/>
                      <a:pt x="7" y="30"/>
                    </a:cubicBezTo>
                    <a:cubicBezTo>
                      <a:pt x="9" y="32"/>
                      <a:pt x="13" y="30"/>
                      <a:pt x="11" y="27"/>
                    </a:cubicBezTo>
                    <a:cubicBezTo>
                      <a:pt x="8" y="22"/>
                      <a:pt x="6" y="16"/>
                      <a:pt x="9" y="11"/>
                    </a:cubicBezTo>
                    <a:cubicBezTo>
                      <a:pt x="12" y="5"/>
                      <a:pt x="20" y="5"/>
                      <a:pt x="25" y="6"/>
                    </a:cubicBezTo>
                    <a:cubicBezTo>
                      <a:pt x="28" y="7"/>
                      <a:pt x="30" y="2"/>
                      <a:pt x="27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8" name="Freeform 1370"/>
              <p:cNvSpPr/>
              <p:nvPr/>
            </p:nvSpPr>
            <p:spPr bwMode="auto">
              <a:xfrm>
                <a:off x="952" y="1392"/>
                <a:ext cx="24" cy="137"/>
              </a:xfrm>
              <a:custGeom>
                <a:avLst/>
                <a:gdLst>
                  <a:gd name="T0" fmla="*/ 0 w 9"/>
                  <a:gd name="T1" fmla="*/ 3 h 51"/>
                  <a:gd name="T2" fmla="*/ 4 w 9"/>
                  <a:gd name="T3" fmla="*/ 48 h 51"/>
                  <a:gd name="T4" fmla="*/ 9 w 9"/>
                  <a:gd name="T5" fmla="*/ 48 h 51"/>
                  <a:gd name="T6" fmla="*/ 5 w 9"/>
                  <a:gd name="T7" fmla="*/ 3 h 51"/>
                  <a:gd name="T8" fmla="*/ 0 w 9"/>
                  <a:gd name="T9" fmla="*/ 3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51">
                    <a:moveTo>
                      <a:pt x="0" y="3"/>
                    </a:moveTo>
                    <a:cubicBezTo>
                      <a:pt x="2" y="18"/>
                      <a:pt x="2" y="33"/>
                      <a:pt x="4" y="48"/>
                    </a:cubicBezTo>
                    <a:cubicBezTo>
                      <a:pt x="4" y="51"/>
                      <a:pt x="9" y="51"/>
                      <a:pt x="9" y="48"/>
                    </a:cubicBezTo>
                    <a:cubicBezTo>
                      <a:pt x="7" y="33"/>
                      <a:pt x="7" y="18"/>
                      <a:pt x="5" y="3"/>
                    </a:cubicBezTo>
                    <a:cubicBezTo>
                      <a:pt x="5" y="0"/>
                      <a:pt x="0" y="0"/>
                      <a:pt x="0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9" name="Freeform 1371"/>
              <p:cNvSpPr/>
              <p:nvPr/>
            </p:nvSpPr>
            <p:spPr bwMode="auto">
              <a:xfrm>
                <a:off x="941" y="1392"/>
                <a:ext cx="19" cy="48"/>
              </a:xfrm>
              <a:custGeom>
                <a:avLst/>
                <a:gdLst>
                  <a:gd name="T0" fmla="*/ 2 w 7"/>
                  <a:gd name="T1" fmla="*/ 3 h 18"/>
                  <a:gd name="T2" fmla="*/ 1 w 7"/>
                  <a:gd name="T3" fmla="*/ 13 h 18"/>
                  <a:gd name="T4" fmla="*/ 5 w 7"/>
                  <a:gd name="T5" fmla="*/ 15 h 18"/>
                  <a:gd name="T6" fmla="*/ 7 w 7"/>
                  <a:gd name="T7" fmla="*/ 3 h 18"/>
                  <a:gd name="T8" fmla="*/ 2 w 7"/>
                  <a:gd name="T9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8">
                    <a:moveTo>
                      <a:pt x="2" y="3"/>
                    </a:moveTo>
                    <a:cubicBezTo>
                      <a:pt x="2" y="6"/>
                      <a:pt x="2" y="10"/>
                      <a:pt x="1" y="13"/>
                    </a:cubicBezTo>
                    <a:cubicBezTo>
                      <a:pt x="0" y="16"/>
                      <a:pt x="4" y="18"/>
                      <a:pt x="5" y="15"/>
                    </a:cubicBezTo>
                    <a:cubicBezTo>
                      <a:pt x="7" y="11"/>
                      <a:pt x="7" y="7"/>
                      <a:pt x="7" y="3"/>
                    </a:cubicBezTo>
                    <a:cubicBezTo>
                      <a:pt x="7" y="0"/>
                      <a:pt x="2" y="0"/>
                      <a:pt x="2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0" name="Freeform 1372"/>
              <p:cNvSpPr/>
              <p:nvPr/>
            </p:nvSpPr>
            <p:spPr bwMode="auto">
              <a:xfrm>
                <a:off x="963" y="1379"/>
                <a:ext cx="72" cy="61"/>
              </a:xfrm>
              <a:custGeom>
                <a:avLst/>
                <a:gdLst>
                  <a:gd name="T0" fmla="*/ 2 w 27"/>
                  <a:gd name="T1" fmla="*/ 5 h 23"/>
                  <a:gd name="T2" fmla="*/ 22 w 27"/>
                  <a:gd name="T3" fmla="*/ 21 h 23"/>
                  <a:gd name="T4" fmla="*/ 25 w 27"/>
                  <a:gd name="T5" fmla="*/ 17 h 23"/>
                  <a:gd name="T6" fmla="*/ 7 w 27"/>
                  <a:gd name="T7" fmla="*/ 3 h 23"/>
                  <a:gd name="T8" fmla="*/ 2 w 27"/>
                  <a:gd name="T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3">
                    <a:moveTo>
                      <a:pt x="2" y="5"/>
                    </a:moveTo>
                    <a:cubicBezTo>
                      <a:pt x="8" y="12"/>
                      <a:pt x="14" y="17"/>
                      <a:pt x="22" y="21"/>
                    </a:cubicBezTo>
                    <a:cubicBezTo>
                      <a:pt x="25" y="23"/>
                      <a:pt x="27" y="18"/>
                      <a:pt x="25" y="17"/>
                    </a:cubicBezTo>
                    <a:cubicBezTo>
                      <a:pt x="17" y="13"/>
                      <a:pt x="11" y="9"/>
                      <a:pt x="7" y="3"/>
                    </a:cubicBezTo>
                    <a:cubicBezTo>
                      <a:pt x="5" y="0"/>
                      <a:pt x="0" y="3"/>
                      <a:pt x="2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1" name="Freeform 1373"/>
              <p:cNvSpPr/>
              <p:nvPr/>
            </p:nvSpPr>
            <p:spPr bwMode="auto">
              <a:xfrm>
                <a:off x="736" y="1590"/>
                <a:ext cx="19" cy="70"/>
              </a:xfrm>
              <a:custGeom>
                <a:avLst/>
                <a:gdLst>
                  <a:gd name="T0" fmla="*/ 0 w 7"/>
                  <a:gd name="T1" fmla="*/ 5 h 26"/>
                  <a:gd name="T2" fmla="*/ 2 w 7"/>
                  <a:gd name="T3" fmla="*/ 23 h 26"/>
                  <a:gd name="T4" fmla="*/ 7 w 7"/>
                  <a:gd name="T5" fmla="*/ 23 h 26"/>
                  <a:gd name="T6" fmla="*/ 5 w 7"/>
                  <a:gd name="T7" fmla="*/ 4 h 26"/>
                  <a:gd name="T8" fmla="*/ 0 w 7"/>
                  <a:gd name="T9" fmla="*/ 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6">
                    <a:moveTo>
                      <a:pt x="0" y="5"/>
                    </a:moveTo>
                    <a:cubicBezTo>
                      <a:pt x="2" y="11"/>
                      <a:pt x="2" y="17"/>
                      <a:pt x="2" y="23"/>
                    </a:cubicBezTo>
                    <a:cubicBezTo>
                      <a:pt x="2" y="26"/>
                      <a:pt x="7" y="26"/>
                      <a:pt x="7" y="23"/>
                    </a:cubicBezTo>
                    <a:cubicBezTo>
                      <a:pt x="7" y="16"/>
                      <a:pt x="7" y="10"/>
                      <a:pt x="5" y="4"/>
                    </a:cubicBezTo>
                    <a:cubicBezTo>
                      <a:pt x="4" y="0"/>
                      <a:pt x="0" y="2"/>
                      <a:pt x="0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2" name="Freeform 1374"/>
              <p:cNvSpPr/>
              <p:nvPr/>
            </p:nvSpPr>
            <p:spPr bwMode="auto">
              <a:xfrm>
                <a:off x="741" y="1593"/>
                <a:ext cx="19" cy="128"/>
              </a:xfrm>
              <a:custGeom>
                <a:avLst/>
                <a:gdLst>
                  <a:gd name="T0" fmla="*/ 0 w 7"/>
                  <a:gd name="T1" fmla="*/ 3 h 48"/>
                  <a:gd name="T2" fmla="*/ 2 w 7"/>
                  <a:gd name="T3" fmla="*/ 45 h 48"/>
                  <a:gd name="T4" fmla="*/ 7 w 7"/>
                  <a:gd name="T5" fmla="*/ 45 h 48"/>
                  <a:gd name="T6" fmla="*/ 5 w 7"/>
                  <a:gd name="T7" fmla="*/ 3 h 48"/>
                  <a:gd name="T8" fmla="*/ 0 w 7"/>
                  <a:gd name="T9" fmla="*/ 3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48">
                    <a:moveTo>
                      <a:pt x="0" y="3"/>
                    </a:moveTo>
                    <a:cubicBezTo>
                      <a:pt x="2" y="17"/>
                      <a:pt x="2" y="31"/>
                      <a:pt x="2" y="45"/>
                    </a:cubicBezTo>
                    <a:cubicBezTo>
                      <a:pt x="2" y="48"/>
                      <a:pt x="7" y="48"/>
                      <a:pt x="7" y="45"/>
                    </a:cubicBezTo>
                    <a:cubicBezTo>
                      <a:pt x="7" y="31"/>
                      <a:pt x="7" y="17"/>
                      <a:pt x="5" y="3"/>
                    </a:cubicBezTo>
                    <a:cubicBezTo>
                      <a:pt x="5" y="0"/>
                      <a:pt x="0" y="0"/>
                      <a:pt x="0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3" name="Freeform 1375"/>
              <p:cNvSpPr/>
              <p:nvPr/>
            </p:nvSpPr>
            <p:spPr bwMode="auto">
              <a:xfrm>
                <a:off x="717" y="1595"/>
                <a:ext cx="46" cy="67"/>
              </a:xfrm>
              <a:custGeom>
                <a:avLst/>
                <a:gdLst>
                  <a:gd name="T0" fmla="*/ 11 w 17"/>
                  <a:gd name="T1" fmla="*/ 3 h 25"/>
                  <a:gd name="T2" fmla="*/ 2 w 17"/>
                  <a:gd name="T3" fmla="*/ 20 h 25"/>
                  <a:gd name="T4" fmla="*/ 6 w 17"/>
                  <a:gd name="T5" fmla="*/ 22 h 25"/>
                  <a:gd name="T6" fmla="*/ 16 w 17"/>
                  <a:gd name="T7" fmla="*/ 5 h 25"/>
                  <a:gd name="T8" fmla="*/ 11 w 17"/>
                  <a:gd name="T9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5">
                    <a:moveTo>
                      <a:pt x="11" y="3"/>
                    </a:moveTo>
                    <a:cubicBezTo>
                      <a:pt x="8" y="8"/>
                      <a:pt x="5" y="14"/>
                      <a:pt x="2" y="20"/>
                    </a:cubicBezTo>
                    <a:cubicBezTo>
                      <a:pt x="0" y="23"/>
                      <a:pt x="4" y="25"/>
                      <a:pt x="6" y="22"/>
                    </a:cubicBezTo>
                    <a:cubicBezTo>
                      <a:pt x="10" y="17"/>
                      <a:pt x="12" y="11"/>
                      <a:pt x="16" y="5"/>
                    </a:cubicBezTo>
                    <a:cubicBezTo>
                      <a:pt x="17" y="3"/>
                      <a:pt x="13" y="0"/>
                      <a:pt x="1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4" name="Freeform 1376"/>
              <p:cNvSpPr/>
              <p:nvPr/>
            </p:nvSpPr>
            <p:spPr bwMode="auto">
              <a:xfrm>
                <a:off x="739" y="1603"/>
                <a:ext cx="74" cy="33"/>
              </a:xfrm>
              <a:custGeom>
                <a:avLst/>
                <a:gdLst>
                  <a:gd name="T0" fmla="*/ 3 w 28"/>
                  <a:gd name="T1" fmla="*/ 5 h 12"/>
                  <a:gd name="T2" fmla="*/ 24 w 28"/>
                  <a:gd name="T3" fmla="*/ 11 h 12"/>
                  <a:gd name="T4" fmla="*/ 25 w 28"/>
                  <a:gd name="T5" fmla="*/ 6 h 12"/>
                  <a:gd name="T6" fmla="*/ 4 w 28"/>
                  <a:gd name="T7" fmla="*/ 1 h 12"/>
                  <a:gd name="T8" fmla="*/ 3 w 28"/>
                  <a:gd name="T9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2">
                    <a:moveTo>
                      <a:pt x="3" y="5"/>
                    </a:moveTo>
                    <a:cubicBezTo>
                      <a:pt x="10" y="7"/>
                      <a:pt x="17" y="9"/>
                      <a:pt x="24" y="11"/>
                    </a:cubicBezTo>
                    <a:cubicBezTo>
                      <a:pt x="27" y="12"/>
                      <a:pt x="28" y="7"/>
                      <a:pt x="25" y="6"/>
                    </a:cubicBezTo>
                    <a:cubicBezTo>
                      <a:pt x="18" y="5"/>
                      <a:pt x="11" y="2"/>
                      <a:pt x="4" y="1"/>
                    </a:cubicBezTo>
                    <a:cubicBezTo>
                      <a:pt x="1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5" name="Freeform 1377"/>
              <p:cNvSpPr/>
              <p:nvPr/>
            </p:nvSpPr>
            <p:spPr bwMode="auto">
              <a:xfrm>
                <a:off x="285" y="376"/>
                <a:ext cx="96" cy="131"/>
              </a:xfrm>
              <a:custGeom>
                <a:avLst/>
                <a:gdLst>
                  <a:gd name="T0" fmla="*/ 2 w 36"/>
                  <a:gd name="T1" fmla="*/ 6 h 49"/>
                  <a:gd name="T2" fmla="*/ 30 w 36"/>
                  <a:gd name="T3" fmla="*/ 47 h 49"/>
                  <a:gd name="T4" fmla="*/ 34 w 36"/>
                  <a:gd name="T5" fmla="*/ 44 h 49"/>
                  <a:gd name="T6" fmla="*/ 6 w 36"/>
                  <a:gd name="T7" fmla="*/ 2 h 49"/>
                  <a:gd name="T8" fmla="*/ 2 w 36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49">
                    <a:moveTo>
                      <a:pt x="2" y="6"/>
                    </a:moveTo>
                    <a:cubicBezTo>
                      <a:pt x="13" y="18"/>
                      <a:pt x="23" y="32"/>
                      <a:pt x="30" y="47"/>
                    </a:cubicBezTo>
                    <a:cubicBezTo>
                      <a:pt x="32" y="49"/>
                      <a:pt x="36" y="47"/>
                      <a:pt x="34" y="44"/>
                    </a:cubicBezTo>
                    <a:cubicBezTo>
                      <a:pt x="27" y="29"/>
                      <a:pt x="17" y="15"/>
                      <a:pt x="6" y="2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6" name="Freeform 1378"/>
              <p:cNvSpPr/>
              <p:nvPr/>
            </p:nvSpPr>
            <p:spPr bwMode="auto">
              <a:xfrm>
                <a:off x="301" y="448"/>
                <a:ext cx="94" cy="61"/>
              </a:xfrm>
              <a:custGeom>
                <a:avLst/>
                <a:gdLst>
                  <a:gd name="T0" fmla="*/ 2 w 35"/>
                  <a:gd name="T1" fmla="*/ 17 h 23"/>
                  <a:gd name="T2" fmla="*/ 24 w 35"/>
                  <a:gd name="T3" fmla="*/ 23 h 23"/>
                  <a:gd name="T4" fmla="*/ 27 w 35"/>
                  <a:gd name="T5" fmla="*/ 21 h 23"/>
                  <a:gd name="T6" fmla="*/ 34 w 35"/>
                  <a:gd name="T7" fmla="*/ 3 h 23"/>
                  <a:gd name="T8" fmla="*/ 29 w 35"/>
                  <a:gd name="T9" fmla="*/ 3 h 23"/>
                  <a:gd name="T10" fmla="*/ 22 w 35"/>
                  <a:gd name="T11" fmla="*/ 20 h 23"/>
                  <a:gd name="T12" fmla="*/ 25 w 35"/>
                  <a:gd name="T13" fmla="*/ 18 h 23"/>
                  <a:gd name="T14" fmla="*/ 5 w 35"/>
                  <a:gd name="T15" fmla="*/ 13 h 23"/>
                  <a:gd name="T16" fmla="*/ 2 w 35"/>
                  <a:gd name="T17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23">
                    <a:moveTo>
                      <a:pt x="2" y="17"/>
                    </a:moveTo>
                    <a:cubicBezTo>
                      <a:pt x="9" y="21"/>
                      <a:pt x="17" y="21"/>
                      <a:pt x="24" y="23"/>
                    </a:cubicBezTo>
                    <a:cubicBezTo>
                      <a:pt x="25" y="23"/>
                      <a:pt x="26" y="22"/>
                      <a:pt x="27" y="21"/>
                    </a:cubicBezTo>
                    <a:cubicBezTo>
                      <a:pt x="29" y="15"/>
                      <a:pt x="34" y="10"/>
                      <a:pt x="34" y="3"/>
                    </a:cubicBezTo>
                    <a:cubicBezTo>
                      <a:pt x="35" y="0"/>
                      <a:pt x="30" y="0"/>
                      <a:pt x="29" y="3"/>
                    </a:cubicBezTo>
                    <a:cubicBezTo>
                      <a:pt x="29" y="9"/>
                      <a:pt x="24" y="14"/>
                      <a:pt x="22" y="20"/>
                    </a:cubicBezTo>
                    <a:cubicBezTo>
                      <a:pt x="23" y="19"/>
                      <a:pt x="24" y="19"/>
                      <a:pt x="25" y="18"/>
                    </a:cubicBezTo>
                    <a:cubicBezTo>
                      <a:pt x="18" y="16"/>
                      <a:pt x="11" y="16"/>
                      <a:pt x="5" y="13"/>
                    </a:cubicBezTo>
                    <a:cubicBezTo>
                      <a:pt x="2" y="11"/>
                      <a:pt x="0" y="15"/>
                      <a:pt x="2" y="1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7" name="Freeform 1379"/>
              <p:cNvSpPr/>
              <p:nvPr/>
            </p:nvSpPr>
            <p:spPr bwMode="auto">
              <a:xfrm>
                <a:off x="-43" y="477"/>
                <a:ext cx="168" cy="126"/>
              </a:xfrm>
              <a:custGeom>
                <a:avLst/>
                <a:gdLst>
                  <a:gd name="T0" fmla="*/ 3 w 63"/>
                  <a:gd name="T1" fmla="*/ 6 h 47"/>
                  <a:gd name="T2" fmla="*/ 57 w 63"/>
                  <a:gd name="T3" fmla="*/ 45 h 47"/>
                  <a:gd name="T4" fmla="*/ 61 w 63"/>
                  <a:gd name="T5" fmla="*/ 42 h 47"/>
                  <a:gd name="T6" fmla="*/ 6 w 63"/>
                  <a:gd name="T7" fmla="*/ 2 h 47"/>
                  <a:gd name="T8" fmla="*/ 3 w 63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47">
                    <a:moveTo>
                      <a:pt x="3" y="6"/>
                    </a:moveTo>
                    <a:cubicBezTo>
                      <a:pt x="23" y="17"/>
                      <a:pt x="41" y="30"/>
                      <a:pt x="57" y="45"/>
                    </a:cubicBezTo>
                    <a:cubicBezTo>
                      <a:pt x="60" y="47"/>
                      <a:pt x="63" y="44"/>
                      <a:pt x="61" y="42"/>
                    </a:cubicBezTo>
                    <a:cubicBezTo>
                      <a:pt x="44" y="26"/>
                      <a:pt x="26" y="13"/>
                      <a:pt x="6" y="2"/>
                    </a:cubicBezTo>
                    <a:cubicBezTo>
                      <a:pt x="3" y="0"/>
                      <a:pt x="0" y="4"/>
                      <a:pt x="3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8" name="Freeform 1380"/>
              <p:cNvSpPr/>
              <p:nvPr/>
            </p:nvSpPr>
            <p:spPr bwMode="auto">
              <a:xfrm>
                <a:off x="19" y="555"/>
                <a:ext cx="112" cy="61"/>
              </a:xfrm>
              <a:custGeom>
                <a:avLst/>
                <a:gdLst>
                  <a:gd name="T0" fmla="*/ 3 w 42"/>
                  <a:gd name="T1" fmla="*/ 15 h 23"/>
                  <a:gd name="T2" fmla="*/ 37 w 42"/>
                  <a:gd name="T3" fmla="*/ 22 h 23"/>
                  <a:gd name="T4" fmla="*/ 40 w 42"/>
                  <a:gd name="T5" fmla="*/ 21 h 23"/>
                  <a:gd name="T6" fmla="*/ 42 w 42"/>
                  <a:gd name="T7" fmla="*/ 3 h 23"/>
                  <a:gd name="T8" fmla="*/ 37 w 42"/>
                  <a:gd name="T9" fmla="*/ 3 h 23"/>
                  <a:gd name="T10" fmla="*/ 36 w 42"/>
                  <a:gd name="T11" fmla="*/ 19 h 23"/>
                  <a:gd name="T12" fmla="*/ 39 w 42"/>
                  <a:gd name="T13" fmla="*/ 18 h 23"/>
                  <a:gd name="T14" fmla="*/ 5 w 42"/>
                  <a:gd name="T15" fmla="*/ 10 h 23"/>
                  <a:gd name="T16" fmla="*/ 3 w 42"/>
                  <a:gd name="T17" fmla="*/ 1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" h="23">
                    <a:moveTo>
                      <a:pt x="3" y="15"/>
                    </a:moveTo>
                    <a:cubicBezTo>
                      <a:pt x="15" y="17"/>
                      <a:pt x="26" y="20"/>
                      <a:pt x="37" y="22"/>
                    </a:cubicBezTo>
                    <a:cubicBezTo>
                      <a:pt x="39" y="23"/>
                      <a:pt x="40" y="22"/>
                      <a:pt x="40" y="21"/>
                    </a:cubicBezTo>
                    <a:cubicBezTo>
                      <a:pt x="42" y="15"/>
                      <a:pt x="42" y="9"/>
                      <a:pt x="42" y="3"/>
                    </a:cubicBezTo>
                    <a:cubicBezTo>
                      <a:pt x="42" y="0"/>
                      <a:pt x="37" y="0"/>
                      <a:pt x="37" y="3"/>
                    </a:cubicBezTo>
                    <a:cubicBezTo>
                      <a:pt x="37" y="9"/>
                      <a:pt x="37" y="14"/>
                      <a:pt x="36" y="19"/>
                    </a:cubicBezTo>
                    <a:cubicBezTo>
                      <a:pt x="37" y="19"/>
                      <a:pt x="38" y="18"/>
                      <a:pt x="39" y="18"/>
                    </a:cubicBezTo>
                    <a:cubicBezTo>
                      <a:pt x="27" y="15"/>
                      <a:pt x="16" y="12"/>
                      <a:pt x="5" y="10"/>
                    </a:cubicBezTo>
                    <a:cubicBezTo>
                      <a:pt x="2" y="9"/>
                      <a:pt x="0" y="14"/>
                      <a:pt x="3" y="1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9" name="Freeform 1381"/>
              <p:cNvSpPr/>
              <p:nvPr/>
            </p:nvSpPr>
            <p:spPr bwMode="auto">
              <a:xfrm>
                <a:off x="-139" y="801"/>
                <a:ext cx="160" cy="78"/>
              </a:xfrm>
              <a:custGeom>
                <a:avLst/>
                <a:gdLst>
                  <a:gd name="T0" fmla="*/ 3 w 60"/>
                  <a:gd name="T1" fmla="*/ 6 h 29"/>
                  <a:gd name="T2" fmla="*/ 54 w 60"/>
                  <a:gd name="T3" fmla="*/ 28 h 29"/>
                  <a:gd name="T4" fmla="*/ 57 w 60"/>
                  <a:gd name="T5" fmla="*/ 24 h 29"/>
                  <a:gd name="T6" fmla="*/ 3 w 60"/>
                  <a:gd name="T7" fmla="*/ 1 h 29"/>
                  <a:gd name="T8" fmla="*/ 3 w 60"/>
                  <a:gd name="T9" fmla="*/ 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9">
                    <a:moveTo>
                      <a:pt x="3" y="6"/>
                    </a:moveTo>
                    <a:cubicBezTo>
                      <a:pt x="22" y="8"/>
                      <a:pt x="38" y="19"/>
                      <a:pt x="54" y="28"/>
                    </a:cubicBezTo>
                    <a:cubicBezTo>
                      <a:pt x="57" y="29"/>
                      <a:pt x="60" y="25"/>
                      <a:pt x="57" y="24"/>
                    </a:cubicBezTo>
                    <a:cubicBezTo>
                      <a:pt x="39" y="15"/>
                      <a:pt x="23" y="4"/>
                      <a:pt x="3" y="1"/>
                    </a:cubicBezTo>
                    <a:cubicBezTo>
                      <a:pt x="0" y="0"/>
                      <a:pt x="0" y="5"/>
                      <a:pt x="3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0" name="Freeform 1382"/>
              <p:cNvSpPr/>
              <p:nvPr/>
            </p:nvSpPr>
            <p:spPr bwMode="auto">
              <a:xfrm>
                <a:off x="-45" y="820"/>
                <a:ext cx="69" cy="83"/>
              </a:xfrm>
              <a:custGeom>
                <a:avLst/>
                <a:gdLst>
                  <a:gd name="T0" fmla="*/ 10 w 26"/>
                  <a:gd name="T1" fmla="*/ 6 h 31"/>
                  <a:gd name="T2" fmla="*/ 19 w 26"/>
                  <a:gd name="T3" fmla="*/ 19 h 31"/>
                  <a:gd name="T4" fmla="*/ 4 w 26"/>
                  <a:gd name="T5" fmla="*/ 26 h 31"/>
                  <a:gd name="T6" fmla="*/ 4 w 26"/>
                  <a:gd name="T7" fmla="*/ 31 h 31"/>
                  <a:gd name="T8" fmla="*/ 25 w 26"/>
                  <a:gd name="T9" fmla="*/ 20 h 31"/>
                  <a:gd name="T10" fmla="*/ 22 w 26"/>
                  <a:gd name="T11" fmla="*/ 11 h 31"/>
                  <a:gd name="T12" fmla="*/ 12 w 26"/>
                  <a:gd name="T13" fmla="*/ 2 h 31"/>
                  <a:gd name="T14" fmla="*/ 10 w 26"/>
                  <a:gd name="T15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" h="31">
                    <a:moveTo>
                      <a:pt x="10" y="6"/>
                    </a:moveTo>
                    <a:cubicBezTo>
                      <a:pt x="12" y="8"/>
                      <a:pt x="22" y="16"/>
                      <a:pt x="19" y="19"/>
                    </a:cubicBezTo>
                    <a:cubicBezTo>
                      <a:pt x="15" y="24"/>
                      <a:pt x="9" y="26"/>
                      <a:pt x="4" y="26"/>
                    </a:cubicBezTo>
                    <a:cubicBezTo>
                      <a:pt x="0" y="26"/>
                      <a:pt x="0" y="31"/>
                      <a:pt x="4" y="31"/>
                    </a:cubicBezTo>
                    <a:cubicBezTo>
                      <a:pt x="12" y="31"/>
                      <a:pt x="20" y="27"/>
                      <a:pt x="25" y="20"/>
                    </a:cubicBezTo>
                    <a:cubicBezTo>
                      <a:pt x="26" y="18"/>
                      <a:pt x="23" y="13"/>
                      <a:pt x="22" y="11"/>
                    </a:cubicBezTo>
                    <a:cubicBezTo>
                      <a:pt x="19" y="7"/>
                      <a:pt x="16" y="4"/>
                      <a:pt x="12" y="2"/>
                    </a:cubicBezTo>
                    <a:cubicBezTo>
                      <a:pt x="10" y="0"/>
                      <a:pt x="7" y="4"/>
                      <a:pt x="10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1" name="Freeform 1383"/>
              <p:cNvSpPr/>
              <p:nvPr/>
            </p:nvSpPr>
            <p:spPr bwMode="auto">
              <a:xfrm>
                <a:off x="-131" y="1068"/>
                <a:ext cx="160" cy="140"/>
              </a:xfrm>
              <a:custGeom>
                <a:avLst/>
                <a:gdLst>
                  <a:gd name="T0" fmla="*/ 6 w 60"/>
                  <a:gd name="T1" fmla="*/ 50 h 52"/>
                  <a:gd name="T2" fmla="*/ 58 w 60"/>
                  <a:gd name="T3" fmla="*/ 5 h 52"/>
                  <a:gd name="T4" fmla="*/ 55 w 60"/>
                  <a:gd name="T5" fmla="*/ 1 h 52"/>
                  <a:gd name="T6" fmla="*/ 1 w 60"/>
                  <a:gd name="T7" fmla="*/ 47 h 52"/>
                  <a:gd name="T8" fmla="*/ 6 w 60"/>
                  <a:gd name="T9" fmla="*/ 5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2">
                    <a:moveTo>
                      <a:pt x="6" y="50"/>
                    </a:moveTo>
                    <a:cubicBezTo>
                      <a:pt x="20" y="31"/>
                      <a:pt x="37" y="17"/>
                      <a:pt x="58" y="5"/>
                    </a:cubicBezTo>
                    <a:cubicBezTo>
                      <a:pt x="60" y="4"/>
                      <a:pt x="58" y="0"/>
                      <a:pt x="55" y="1"/>
                    </a:cubicBezTo>
                    <a:cubicBezTo>
                      <a:pt x="34" y="13"/>
                      <a:pt x="16" y="28"/>
                      <a:pt x="1" y="47"/>
                    </a:cubicBezTo>
                    <a:cubicBezTo>
                      <a:pt x="0" y="50"/>
                      <a:pt x="4" y="52"/>
                      <a:pt x="6" y="5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2" name="Freeform 1384"/>
              <p:cNvSpPr/>
              <p:nvPr/>
            </p:nvSpPr>
            <p:spPr bwMode="auto">
              <a:xfrm>
                <a:off x="-51" y="1058"/>
                <a:ext cx="88" cy="96"/>
              </a:xfrm>
              <a:custGeom>
                <a:avLst/>
                <a:gdLst>
                  <a:gd name="T0" fmla="*/ 4 w 33"/>
                  <a:gd name="T1" fmla="*/ 8 h 36"/>
                  <a:gd name="T2" fmla="*/ 24 w 33"/>
                  <a:gd name="T3" fmla="*/ 11 h 36"/>
                  <a:gd name="T4" fmla="*/ 17 w 33"/>
                  <a:gd name="T5" fmla="*/ 30 h 36"/>
                  <a:gd name="T6" fmla="*/ 21 w 33"/>
                  <a:gd name="T7" fmla="*/ 33 h 36"/>
                  <a:gd name="T8" fmla="*/ 28 w 33"/>
                  <a:gd name="T9" fmla="*/ 9 h 36"/>
                  <a:gd name="T10" fmla="*/ 3 w 33"/>
                  <a:gd name="T11" fmla="*/ 3 h 36"/>
                  <a:gd name="T12" fmla="*/ 4 w 33"/>
                  <a:gd name="T13" fmla="*/ 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36">
                    <a:moveTo>
                      <a:pt x="4" y="8"/>
                    </a:moveTo>
                    <a:cubicBezTo>
                      <a:pt x="10" y="6"/>
                      <a:pt x="20" y="5"/>
                      <a:pt x="24" y="11"/>
                    </a:cubicBezTo>
                    <a:cubicBezTo>
                      <a:pt x="27" y="17"/>
                      <a:pt x="21" y="26"/>
                      <a:pt x="17" y="30"/>
                    </a:cubicBezTo>
                    <a:cubicBezTo>
                      <a:pt x="15" y="32"/>
                      <a:pt x="18" y="36"/>
                      <a:pt x="21" y="33"/>
                    </a:cubicBezTo>
                    <a:cubicBezTo>
                      <a:pt x="26" y="27"/>
                      <a:pt x="33" y="18"/>
                      <a:pt x="28" y="9"/>
                    </a:cubicBezTo>
                    <a:cubicBezTo>
                      <a:pt x="24" y="0"/>
                      <a:pt x="11" y="1"/>
                      <a:pt x="3" y="3"/>
                    </a:cubicBezTo>
                    <a:cubicBezTo>
                      <a:pt x="0" y="4"/>
                      <a:pt x="1" y="8"/>
                      <a:pt x="4" y="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3" name="Freeform 1385"/>
              <p:cNvSpPr/>
              <p:nvPr/>
            </p:nvSpPr>
            <p:spPr bwMode="auto">
              <a:xfrm>
                <a:off x="-37" y="1325"/>
                <a:ext cx="122" cy="110"/>
              </a:xfrm>
              <a:custGeom>
                <a:avLst/>
                <a:gdLst>
                  <a:gd name="T0" fmla="*/ 6 w 46"/>
                  <a:gd name="T1" fmla="*/ 38 h 41"/>
                  <a:gd name="T2" fmla="*/ 43 w 46"/>
                  <a:gd name="T3" fmla="*/ 5 h 41"/>
                  <a:gd name="T4" fmla="*/ 41 w 46"/>
                  <a:gd name="T5" fmla="*/ 1 h 41"/>
                  <a:gd name="T6" fmla="*/ 2 w 46"/>
                  <a:gd name="T7" fmla="*/ 36 h 41"/>
                  <a:gd name="T8" fmla="*/ 6 w 46"/>
                  <a:gd name="T9" fmla="*/ 3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41">
                    <a:moveTo>
                      <a:pt x="6" y="38"/>
                    </a:moveTo>
                    <a:cubicBezTo>
                      <a:pt x="16" y="25"/>
                      <a:pt x="28" y="13"/>
                      <a:pt x="43" y="5"/>
                    </a:cubicBezTo>
                    <a:cubicBezTo>
                      <a:pt x="46" y="4"/>
                      <a:pt x="44" y="0"/>
                      <a:pt x="41" y="1"/>
                    </a:cubicBezTo>
                    <a:cubicBezTo>
                      <a:pt x="24" y="9"/>
                      <a:pt x="13" y="22"/>
                      <a:pt x="2" y="36"/>
                    </a:cubicBezTo>
                    <a:cubicBezTo>
                      <a:pt x="0" y="39"/>
                      <a:pt x="5" y="41"/>
                      <a:pt x="6" y="3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4" name="Freeform 1386"/>
              <p:cNvSpPr/>
              <p:nvPr/>
            </p:nvSpPr>
            <p:spPr bwMode="auto">
              <a:xfrm>
                <a:off x="8" y="1317"/>
                <a:ext cx="69" cy="54"/>
              </a:xfrm>
              <a:custGeom>
                <a:avLst/>
                <a:gdLst>
                  <a:gd name="T0" fmla="*/ 6 w 26"/>
                  <a:gd name="T1" fmla="*/ 8 h 20"/>
                  <a:gd name="T2" fmla="*/ 23 w 26"/>
                  <a:gd name="T3" fmla="*/ 7 h 20"/>
                  <a:gd name="T4" fmla="*/ 21 w 26"/>
                  <a:gd name="T5" fmla="*/ 5 h 20"/>
                  <a:gd name="T6" fmla="*/ 19 w 26"/>
                  <a:gd name="T7" fmla="*/ 15 h 20"/>
                  <a:gd name="T8" fmla="*/ 23 w 26"/>
                  <a:gd name="T9" fmla="*/ 17 h 20"/>
                  <a:gd name="T10" fmla="*/ 26 w 26"/>
                  <a:gd name="T11" fmla="*/ 7 h 20"/>
                  <a:gd name="T12" fmla="*/ 22 w 26"/>
                  <a:gd name="T13" fmla="*/ 1 h 20"/>
                  <a:gd name="T14" fmla="*/ 3 w 26"/>
                  <a:gd name="T15" fmla="*/ 4 h 20"/>
                  <a:gd name="T16" fmla="*/ 6 w 26"/>
                  <a:gd name="T17" fmla="*/ 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20">
                    <a:moveTo>
                      <a:pt x="6" y="8"/>
                    </a:moveTo>
                    <a:cubicBezTo>
                      <a:pt x="11" y="5"/>
                      <a:pt x="17" y="5"/>
                      <a:pt x="23" y="7"/>
                    </a:cubicBezTo>
                    <a:cubicBezTo>
                      <a:pt x="22" y="6"/>
                      <a:pt x="21" y="6"/>
                      <a:pt x="21" y="5"/>
                    </a:cubicBezTo>
                    <a:cubicBezTo>
                      <a:pt x="22" y="9"/>
                      <a:pt x="21" y="11"/>
                      <a:pt x="19" y="15"/>
                    </a:cubicBezTo>
                    <a:cubicBezTo>
                      <a:pt x="18" y="17"/>
                      <a:pt x="22" y="20"/>
                      <a:pt x="23" y="17"/>
                    </a:cubicBezTo>
                    <a:cubicBezTo>
                      <a:pt x="25" y="14"/>
                      <a:pt x="26" y="11"/>
                      <a:pt x="26" y="7"/>
                    </a:cubicBezTo>
                    <a:cubicBezTo>
                      <a:pt x="26" y="4"/>
                      <a:pt x="25" y="2"/>
                      <a:pt x="22" y="1"/>
                    </a:cubicBezTo>
                    <a:cubicBezTo>
                      <a:pt x="15" y="0"/>
                      <a:pt x="9" y="1"/>
                      <a:pt x="3" y="4"/>
                    </a:cubicBezTo>
                    <a:cubicBezTo>
                      <a:pt x="0" y="6"/>
                      <a:pt x="3" y="10"/>
                      <a:pt x="6" y="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5" name="Freeform 1387"/>
              <p:cNvSpPr/>
              <p:nvPr/>
            </p:nvSpPr>
            <p:spPr bwMode="auto">
              <a:xfrm>
                <a:off x="131" y="1507"/>
                <a:ext cx="40" cy="139"/>
              </a:xfrm>
              <a:custGeom>
                <a:avLst/>
                <a:gdLst>
                  <a:gd name="T0" fmla="*/ 11 w 15"/>
                  <a:gd name="T1" fmla="*/ 3 h 52"/>
                  <a:gd name="T2" fmla="*/ 1 w 15"/>
                  <a:gd name="T3" fmla="*/ 48 h 52"/>
                  <a:gd name="T4" fmla="*/ 6 w 15"/>
                  <a:gd name="T5" fmla="*/ 49 h 52"/>
                  <a:gd name="T6" fmla="*/ 15 w 15"/>
                  <a:gd name="T7" fmla="*/ 3 h 52"/>
                  <a:gd name="T8" fmla="*/ 11 w 15"/>
                  <a:gd name="T9" fmla="*/ 3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2">
                    <a:moveTo>
                      <a:pt x="11" y="3"/>
                    </a:moveTo>
                    <a:cubicBezTo>
                      <a:pt x="10" y="19"/>
                      <a:pt x="5" y="33"/>
                      <a:pt x="1" y="48"/>
                    </a:cubicBezTo>
                    <a:cubicBezTo>
                      <a:pt x="0" y="51"/>
                      <a:pt x="5" y="52"/>
                      <a:pt x="6" y="49"/>
                    </a:cubicBezTo>
                    <a:cubicBezTo>
                      <a:pt x="10" y="34"/>
                      <a:pt x="15" y="19"/>
                      <a:pt x="15" y="3"/>
                    </a:cubicBezTo>
                    <a:cubicBezTo>
                      <a:pt x="15" y="0"/>
                      <a:pt x="11" y="0"/>
                      <a:pt x="1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6" name="Freeform 1388"/>
              <p:cNvSpPr/>
              <p:nvPr/>
            </p:nvSpPr>
            <p:spPr bwMode="auto">
              <a:xfrm>
                <a:off x="131" y="1630"/>
                <a:ext cx="18" cy="14"/>
              </a:xfrm>
              <a:custGeom>
                <a:avLst/>
                <a:gdLst>
                  <a:gd name="T0" fmla="*/ 4 w 7"/>
                  <a:gd name="T1" fmla="*/ 5 h 5"/>
                  <a:gd name="T2" fmla="*/ 4 w 7"/>
                  <a:gd name="T3" fmla="*/ 0 h 5"/>
                  <a:gd name="T4" fmla="*/ 4 w 7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5">
                    <a:moveTo>
                      <a:pt x="4" y="5"/>
                    </a:moveTo>
                    <a:cubicBezTo>
                      <a:pt x="7" y="5"/>
                      <a:pt x="7" y="0"/>
                      <a:pt x="4" y="0"/>
                    </a:cubicBezTo>
                    <a:cubicBezTo>
                      <a:pt x="0" y="0"/>
                      <a:pt x="0" y="5"/>
                      <a:pt x="4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7" name="Freeform 1389"/>
              <p:cNvSpPr/>
              <p:nvPr/>
            </p:nvSpPr>
            <p:spPr bwMode="auto">
              <a:xfrm>
                <a:off x="131" y="1488"/>
                <a:ext cx="80" cy="62"/>
              </a:xfrm>
              <a:custGeom>
                <a:avLst/>
                <a:gdLst>
                  <a:gd name="T0" fmla="*/ 6 w 30"/>
                  <a:gd name="T1" fmla="*/ 18 h 23"/>
                  <a:gd name="T2" fmla="*/ 21 w 30"/>
                  <a:gd name="T3" fmla="*/ 5 h 23"/>
                  <a:gd name="T4" fmla="*/ 18 w 30"/>
                  <a:gd name="T5" fmla="*/ 3 h 23"/>
                  <a:gd name="T6" fmla="*/ 24 w 30"/>
                  <a:gd name="T7" fmla="*/ 20 h 23"/>
                  <a:gd name="T8" fmla="*/ 29 w 30"/>
                  <a:gd name="T9" fmla="*/ 19 h 23"/>
                  <a:gd name="T10" fmla="*/ 23 w 30"/>
                  <a:gd name="T11" fmla="*/ 2 h 23"/>
                  <a:gd name="T12" fmla="*/ 21 w 30"/>
                  <a:gd name="T13" fmla="*/ 0 h 23"/>
                  <a:gd name="T14" fmla="*/ 1 w 30"/>
                  <a:gd name="T15" fmla="*/ 17 h 23"/>
                  <a:gd name="T16" fmla="*/ 6 w 30"/>
                  <a:gd name="T17" fmla="*/ 1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23">
                    <a:moveTo>
                      <a:pt x="6" y="18"/>
                    </a:moveTo>
                    <a:cubicBezTo>
                      <a:pt x="8" y="11"/>
                      <a:pt x="13" y="5"/>
                      <a:pt x="21" y="5"/>
                    </a:cubicBezTo>
                    <a:cubicBezTo>
                      <a:pt x="20" y="5"/>
                      <a:pt x="19" y="4"/>
                      <a:pt x="18" y="3"/>
                    </a:cubicBezTo>
                    <a:cubicBezTo>
                      <a:pt x="20" y="9"/>
                      <a:pt x="22" y="15"/>
                      <a:pt x="24" y="20"/>
                    </a:cubicBezTo>
                    <a:cubicBezTo>
                      <a:pt x="25" y="23"/>
                      <a:pt x="30" y="22"/>
                      <a:pt x="29" y="19"/>
                    </a:cubicBezTo>
                    <a:cubicBezTo>
                      <a:pt x="27" y="13"/>
                      <a:pt x="25" y="8"/>
                      <a:pt x="23" y="2"/>
                    </a:cubicBezTo>
                    <a:cubicBezTo>
                      <a:pt x="23" y="1"/>
                      <a:pt x="22" y="0"/>
                      <a:pt x="21" y="0"/>
                    </a:cubicBezTo>
                    <a:cubicBezTo>
                      <a:pt x="10" y="1"/>
                      <a:pt x="4" y="8"/>
                      <a:pt x="1" y="17"/>
                    </a:cubicBezTo>
                    <a:cubicBezTo>
                      <a:pt x="0" y="20"/>
                      <a:pt x="5" y="21"/>
                      <a:pt x="6" y="1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8" name="Freeform 1390"/>
              <p:cNvSpPr/>
              <p:nvPr/>
            </p:nvSpPr>
            <p:spPr bwMode="auto">
              <a:xfrm>
                <a:off x="363" y="1601"/>
                <a:ext cx="42" cy="115"/>
              </a:xfrm>
              <a:custGeom>
                <a:avLst/>
                <a:gdLst>
                  <a:gd name="T0" fmla="*/ 10 w 16"/>
                  <a:gd name="T1" fmla="*/ 3 h 43"/>
                  <a:gd name="T2" fmla="*/ 1 w 16"/>
                  <a:gd name="T3" fmla="*/ 39 h 43"/>
                  <a:gd name="T4" fmla="*/ 6 w 16"/>
                  <a:gd name="T5" fmla="*/ 40 h 43"/>
                  <a:gd name="T6" fmla="*/ 15 w 16"/>
                  <a:gd name="T7" fmla="*/ 5 h 43"/>
                  <a:gd name="T8" fmla="*/ 10 w 16"/>
                  <a:gd name="T9" fmla="*/ 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3">
                    <a:moveTo>
                      <a:pt x="10" y="3"/>
                    </a:moveTo>
                    <a:cubicBezTo>
                      <a:pt x="8" y="16"/>
                      <a:pt x="5" y="27"/>
                      <a:pt x="1" y="39"/>
                    </a:cubicBezTo>
                    <a:cubicBezTo>
                      <a:pt x="0" y="42"/>
                      <a:pt x="5" y="43"/>
                      <a:pt x="6" y="40"/>
                    </a:cubicBezTo>
                    <a:cubicBezTo>
                      <a:pt x="9" y="29"/>
                      <a:pt x="13" y="17"/>
                      <a:pt x="15" y="5"/>
                    </a:cubicBezTo>
                    <a:cubicBezTo>
                      <a:pt x="16" y="2"/>
                      <a:pt x="11" y="0"/>
                      <a:pt x="10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9" name="Freeform 1391"/>
              <p:cNvSpPr/>
              <p:nvPr/>
            </p:nvSpPr>
            <p:spPr bwMode="auto">
              <a:xfrm>
                <a:off x="355" y="1590"/>
                <a:ext cx="80" cy="56"/>
              </a:xfrm>
              <a:custGeom>
                <a:avLst/>
                <a:gdLst>
                  <a:gd name="T0" fmla="*/ 6 w 30"/>
                  <a:gd name="T1" fmla="*/ 15 h 21"/>
                  <a:gd name="T2" fmla="*/ 24 w 30"/>
                  <a:gd name="T3" fmla="*/ 5 h 21"/>
                  <a:gd name="T4" fmla="*/ 21 w 30"/>
                  <a:gd name="T5" fmla="*/ 4 h 21"/>
                  <a:gd name="T6" fmla="*/ 25 w 30"/>
                  <a:gd name="T7" fmla="*/ 17 h 21"/>
                  <a:gd name="T8" fmla="*/ 29 w 30"/>
                  <a:gd name="T9" fmla="*/ 17 h 21"/>
                  <a:gd name="T10" fmla="*/ 25 w 30"/>
                  <a:gd name="T11" fmla="*/ 1 h 21"/>
                  <a:gd name="T12" fmla="*/ 23 w 30"/>
                  <a:gd name="T13" fmla="*/ 0 h 21"/>
                  <a:gd name="T14" fmla="*/ 2 w 30"/>
                  <a:gd name="T15" fmla="*/ 12 h 21"/>
                  <a:gd name="T16" fmla="*/ 6 w 30"/>
                  <a:gd name="T17" fmla="*/ 1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21">
                    <a:moveTo>
                      <a:pt x="6" y="15"/>
                    </a:moveTo>
                    <a:cubicBezTo>
                      <a:pt x="10" y="9"/>
                      <a:pt x="18" y="7"/>
                      <a:pt x="24" y="5"/>
                    </a:cubicBezTo>
                    <a:cubicBezTo>
                      <a:pt x="23" y="4"/>
                      <a:pt x="22" y="4"/>
                      <a:pt x="21" y="4"/>
                    </a:cubicBezTo>
                    <a:cubicBezTo>
                      <a:pt x="23" y="8"/>
                      <a:pt x="24" y="13"/>
                      <a:pt x="25" y="17"/>
                    </a:cubicBezTo>
                    <a:cubicBezTo>
                      <a:pt x="25" y="21"/>
                      <a:pt x="30" y="21"/>
                      <a:pt x="29" y="17"/>
                    </a:cubicBezTo>
                    <a:cubicBezTo>
                      <a:pt x="29" y="12"/>
                      <a:pt x="28" y="6"/>
                      <a:pt x="25" y="1"/>
                    </a:cubicBezTo>
                    <a:cubicBezTo>
                      <a:pt x="25" y="0"/>
                      <a:pt x="24" y="0"/>
                      <a:pt x="23" y="0"/>
                    </a:cubicBezTo>
                    <a:cubicBezTo>
                      <a:pt x="15" y="3"/>
                      <a:pt x="7" y="6"/>
                      <a:pt x="2" y="12"/>
                    </a:cubicBezTo>
                    <a:cubicBezTo>
                      <a:pt x="0" y="15"/>
                      <a:pt x="5" y="17"/>
                      <a:pt x="6" y="1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0" name="Freeform 1392"/>
              <p:cNvSpPr/>
              <p:nvPr/>
            </p:nvSpPr>
            <p:spPr bwMode="auto">
              <a:xfrm>
                <a:off x="7179" y="2920"/>
                <a:ext cx="26" cy="13"/>
              </a:xfrm>
              <a:custGeom>
                <a:avLst/>
                <a:gdLst>
                  <a:gd name="T0" fmla="*/ 2 w 10"/>
                  <a:gd name="T1" fmla="*/ 5 h 5"/>
                  <a:gd name="T2" fmla="*/ 9 w 10"/>
                  <a:gd name="T3" fmla="*/ 2 h 5"/>
                  <a:gd name="T4" fmla="*/ 8 w 10"/>
                  <a:gd name="T5" fmla="*/ 1 h 5"/>
                  <a:gd name="T6" fmla="*/ 1 w 10"/>
                  <a:gd name="T7" fmla="*/ 3 h 5"/>
                  <a:gd name="T8" fmla="*/ 2 w 10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5">
                    <a:moveTo>
                      <a:pt x="2" y="5"/>
                    </a:moveTo>
                    <a:cubicBezTo>
                      <a:pt x="4" y="4"/>
                      <a:pt x="6" y="3"/>
                      <a:pt x="9" y="2"/>
                    </a:cubicBezTo>
                    <a:cubicBezTo>
                      <a:pt x="10" y="2"/>
                      <a:pt x="9" y="0"/>
                      <a:pt x="8" y="1"/>
                    </a:cubicBezTo>
                    <a:cubicBezTo>
                      <a:pt x="6" y="1"/>
                      <a:pt x="4" y="2"/>
                      <a:pt x="1" y="3"/>
                    </a:cubicBezTo>
                    <a:cubicBezTo>
                      <a:pt x="0" y="3"/>
                      <a:pt x="0" y="5"/>
                      <a:pt x="2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1" name="Freeform 1393"/>
              <p:cNvSpPr/>
              <p:nvPr/>
            </p:nvSpPr>
            <p:spPr bwMode="auto">
              <a:xfrm>
                <a:off x="7200" y="2920"/>
                <a:ext cx="11" cy="24"/>
              </a:xfrm>
              <a:custGeom>
                <a:avLst/>
                <a:gdLst>
                  <a:gd name="T0" fmla="*/ 0 w 4"/>
                  <a:gd name="T1" fmla="*/ 2 h 9"/>
                  <a:gd name="T2" fmla="*/ 1 w 4"/>
                  <a:gd name="T3" fmla="*/ 8 h 9"/>
                  <a:gd name="T4" fmla="*/ 3 w 4"/>
                  <a:gd name="T5" fmla="*/ 7 h 9"/>
                  <a:gd name="T6" fmla="*/ 2 w 4"/>
                  <a:gd name="T7" fmla="*/ 1 h 9"/>
                  <a:gd name="T8" fmla="*/ 0 w 4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0" y="2"/>
                    </a:moveTo>
                    <a:cubicBezTo>
                      <a:pt x="0" y="4"/>
                      <a:pt x="1" y="6"/>
                      <a:pt x="1" y="8"/>
                    </a:cubicBezTo>
                    <a:cubicBezTo>
                      <a:pt x="2" y="9"/>
                      <a:pt x="4" y="9"/>
                      <a:pt x="3" y="7"/>
                    </a:cubicBezTo>
                    <a:cubicBezTo>
                      <a:pt x="3" y="5"/>
                      <a:pt x="2" y="3"/>
                      <a:pt x="2" y="1"/>
                    </a:cubicBezTo>
                    <a:cubicBezTo>
                      <a:pt x="2" y="0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2" name="Freeform 1394"/>
              <p:cNvSpPr/>
              <p:nvPr/>
            </p:nvSpPr>
            <p:spPr bwMode="auto">
              <a:xfrm>
                <a:off x="7203" y="2930"/>
                <a:ext cx="26" cy="14"/>
              </a:xfrm>
              <a:custGeom>
                <a:avLst/>
                <a:gdLst>
                  <a:gd name="T0" fmla="*/ 1 w 10"/>
                  <a:gd name="T1" fmla="*/ 5 h 5"/>
                  <a:gd name="T2" fmla="*/ 9 w 10"/>
                  <a:gd name="T3" fmla="*/ 3 h 5"/>
                  <a:gd name="T4" fmla="*/ 8 w 10"/>
                  <a:gd name="T5" fmla="*/ 1 h 5"/>
                  <a:gd name="T6" fmla="*/ 2 w 10"/>
                  <a:gd name="T7" fmla="*/ 3 h 5"/>
                  <a:gd name="T8" fmla="*/ 1 w 10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5">
                    <a:moveTo>
                      <a:pt x="1" y="5"/>
                    </a:moveTo>
                    <a:cubicBezTo>
                      <a:pt x="4" y="5"/>
                      <a:pt x="6" y="4"/>
                      <a:pt x="9" y="3"/>
                    </a:cubicBezTo>
                    <a:cubicBezTo>
                      <a:pt x="10" y="2"/>
                      <a:pt x="9" y="0"/>
                      <a:pt x="8" y="1"/>
                    </a:cubicBezTo>
                    <a:cubicBezTo>
                      <a:pt x="6" y="2"/>
                      <a:pt x="4" y="3"/>
                      <a:pt x="2" y="3"/>
                    </a:cubicBezTo>
                    <a:cubicBezTo>
                      <a:pt x="0" y="2"/>
                      <a:pt x="0" y="4"/>
                      <a:pt x="1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3" name="Freeform 1395"/>
              <p:cNvSpPr/>
              <p:nvPr/>
            </p:nvSpPr>
            <p:spPr bwMode="auto">
              <a:xfrm>
                <a:off x="7221" y="2930"/>
                <a:ext cx="19" cy="30"/>
              </a:xfrm>
              <a:custGeom>
                <a:avLst/>
                <a:gdLst>
                  <a:gd name="T0" fmla="*/ 1 w 7"/>
                  <a:gd name="T1" fmla="*/ 2 h 11"/>
                  <a:gd name="T2" fmla="*/ 5 w 7"/>
                  <a:gd name="T3" fmla="*/ 10 h 11"/>
                  <a:gd name="T4" fmla="*/ 6 w 7"/>
                  <a:gd name="T5" fmla="*/ 9 h 11"/>
                  <a:gd name="T6" fmla="*/ 3 w 7"/>
                  <a:gd name="T7" fmla="*/ 1 h 11"/>
                  <a:gd name="T8" fmla="*/ 1 w 7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1">
                    <a:moveTo>
                      <a:pt x="1" y="2"/>
                    </a:moveTo>
                    <a:cubicBezTo>
                      <a:pt x="2" y="5"/>
                      <a:pt x="2" y="8"/>
                      <a:pt x="5" y="10"/>
                    </a:cubicBezTo>
                    <a:cubicBezTo>
                      <a:pt x="6" y="11"/>
                      <a:pt x="7" y="10"/>
                      <a:pt x="6" y="9"/>
                    </a:cubicBezTo>
                    <a:cubicBezTo>
                      <a:pt x="4" y="7"/>
                      <a:pt x="4" y="4"/>
                      <a:pt x="3" y="1"/>
                    </a:cubicBezTo>
                    <a:cubicBezTo>
                      <a:pt x="2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4" name="Freeform 1396"/>
              <p:cNvSpPr/>
              <p:nvPr/>
            </p:nvSpPr>
            <p:spPr bwMode="auto">
              <a:xfrm>
                <a:off x="7232" y="2941"/>
                <a:ext cx="24" cy="19"/>
              </a:xfrm>
              <a:custGeom>
                <a:avLst/>
                <a:gdLst>
                  <a:gd name="T0" fmla="*/ 2 w 9"/>
                  <a:gd name="T1" fmla="*/ 6 h 7"/>
                  <a:gd name="T2" fmla="*/ 8 w 9"/>
                  <a:gd name="T3" fmla="*/ 2 h 7"/>
                  <a:gd name="T4" fmla="*/ 7 w 9"/>
                  <a:gd name="T5" fmla="*/ 1 h 7"/>
                  <a:gd name="T6" fmla="*/ 1 w 9"/>
                  <a:gd name="T7" fmla="*/ 4 h 7"/>
                  <a:gd name="T8" fmla="*/ 2 w 9"/>
                  <a:gd name="T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7">
                    <a:moveTo>
                      <a:pt x="2" y="6"/>
                    </a:moveTo>
                    <a:cubicBezTo>
                      <a:pt x="4" y="5"/>
                      <a:pt x="6" y="4"/>
                      <a:pt x="8" y="2"/>
                    </a:cubicBezTo>
                    <a:cubicBezTo>
                      <a:pt x="9" y="2"/>
                      <a:pt x="8" y="0"/>
                      <a:pt x="7" y="1"/>
                    </a:cubicBezTo>
                    <a:cubicBezTo>
                      <a:pt x="5" y="2"/>
                      <a:pt x="3" y="3"/>
                      <a:pt x="1" y="4"/>
                    </a:cubicBezTo>
                    <a:cubicBezTo>
                      <a:pt x="0" y="5"/>
                      <a:pt x="1" y="7"/>
                      <a:pt x="2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5" name="Freeform 1397"/>
              <p:cNvSpPr/>
              <p:nvPr/>
            </p:nvSpPr>
            <p:spPr bwMode="auto">
              <a:xfrm>
                <a:off x="7179" y="2928"/>
                <a:ext cx="18" cy="83"/>
              </a:xfrm>
              <a:custGeom>
                <a:avLst/>
                <a:gdLst>
                  <a:gd name="T0" fmla="*/ 0 w 7"/>
                  <a:gd name="T1" fmla="*/ 1 h 31"/>
                  <a:gd name="T2" fmla="*/ 4 w 7"/>
                  <a:gd name="T3" fmla="*/ 29 h 31"/>
                  <a:gd name="T4" fmla="*/ 6 w 7"/>
                  <a:gd name="T5" fmla="*/ 29 h 31"/>
                  <a:gd name="T6" fmla="*/ 2 w 7"/>
                  <a:gd name="T7" fmla="*/ 1 h 31"/>
                  <a:gd name="T8" fmla="*/ 0 w 7"/>
                  <a:gd name="T9" fmla="*/ 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31">
                    <a:moveTo>
                      <a:pt x="0" y="1"/>
                    </a:moveTo>
                    <a:cubicBezTo>
                      <a:pt x="1" y="11"/>
                      <a:pt x="2" y="20"/>
                      <a:pt x="4" y="29"/>
                    </a:cubicBezTo>
                    <a:cubicBezTo>
                      <a:pt x="5" y="31"/>
                      <a:pt x="7" y="30"/>
                      <a:pt x="6" y="29"/>
                    </a:cubicBezTo>
                    <a:cubicBezTo>
                      <a:pt x="4" y="20"/>
                      <a:pt x="3" y="10"/>
                      <a:pt x="2" y="1"/>
                    </a:cubicBezTo>
                    <a:cubicBezTo>
                      <a:pt x="2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6" name="Freeform 1398"/>
              <p:cNvSpPr/>
              <p:nvPr/>
            </p:nvSpPr>
            <p:spPr bwMode="auto">
              <a:xfrm>
                <a:off x="7245" y="2944"/>
                <a:ext cx="11" cy="21"/>
              </a:xfrm>
              <a:custGeom>
                <a:avLst/>
                <a:gdLst>
                  <a:gd name="T0" fmla="*/ 1 w 4"/>
                  <a:gd name="T1" fmla="*/ 2 h 8"/>
                  <a:gd name="T2" fmla="*/ 2 w 4"/>
                  <a:gd name="T3" fmla="*/ 7 h 8"/>
                  <a:gd name="T4" fmla="*/ 4 w 4"/>
                  <a:gd name="T5" fmla="*/ 7 h 8"/>
                  <a:gd name="T6" fmla="*/ 3 w 4"/>
                  <a:gd name="T7" fmla="*/ 1 h 8"/>
                  <a:gd name="T8" fmla="*/ 1 w 4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8">
                    <a:moveTo>
                      <a:pt x="1" y="2"/>
                    </a:moveTo>
                    <a:cubicBezTo>
                      <a:pt x="1" y="4"/>
                      <a:pt x="1" y="6"/>
                      <a:pt x="2" y="7"/>
                    </a:cubicBezTo>
                    <a:cubicBezTo>
                      <a:pt x="2" y="8"/>
                      <a:pt x="4" y="8"/>
                      <a:pt x="4" y="7"/>
                    </a:cubicBezTo>
                    <a:cubicBezTo>
                      <a:pt x="3" y="5"/>
                      <a:pt x="3" y="3"/>
                      <a:pt x="3" y="1"/>
                    </a:cubicBezTo>
                    <a:cubicBezTo>
                      <a:pt x="2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7" name="Freeform 1399"/>
              <p:cNvSpPr/>
              <p:nvPr/>
            </p:nvSpPr>
            <p:spPr bwMode="auto">
              <a:xfrm>
                <a:off x="7187" y="2960"/>
                <a:ext cx="72" cy="51"/>
              </a:xfrm>
              <a:custGeom>
                <a:avLst/>
                <a:gdLst>
                  <a:gd name="T0" fmla="*/ 25 w 27"/>
                  <a:gd name="T1" fmla="*/ 1 h 19"/>
                  <a:gd name="T2" fmla="*/ 1 w 27"/>
                  <a:gd name="T3" fmla="*/ 17 h 19"/>
                  <a:gd name="T4" fmla="*/ 3 w 27"/>
                  <a:gd name="T5" fmla="*/ 18 h 19"/>
                  <a:gd name="T6" fmla="*/ 26 w 27"/>
                  <a:gd name="T7" fmla="*/ 3 h 19"/>
                  <a:gd name="T8" fmla="*/ 25 w 27"/>
                  <a:gd name="T9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9">
                    <a:moveTo>
                      <a:pt x="25" y="1"/>
                    </a:moveTo>
                    <a:cubicBezTo>
                      <a:pt x="17" y="7"/>
                      <a:pt x="8" y="10"/>
                      <a:pt x="1" y="17"/>
                    </a:cubicBezTo>
                    <a:cubicBezTo>
                      <a:pt x="0" y="18"/>
                      <a:pt x="2" y="19"/>
                      <a:pt x="3" y="18"/>
                    </a:cubicBezTo>
                    <a:cubicBezTo>
                      <a:pt x="10" y="12"/>
                      <a:pt x="18" y="8"/>
                      <a:pt x="26" y="3"/>
                    </a:cubicBezTo>
                    <a:cubicBezTo>
                      <a:pt x="27" y="2"/>
                      <a:pt x="26" y="0"/>
                      <a:pt x="25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8" name="Freeform 1400"/>
              <p:cNvSpPr/>
              <p:nvPr/>
            </p:nvSpPr>
            <p:spPr bwMode="auto">
              <a:xfrm>
                <a:off x="7187" y="2986"/>
                <a:ext cx="16" cy="19"/>
              </a:xfrm>
              <a:custGeom>
                <a:avLst/>
                <a:gdLst>
                  <a:gd name="T0" fmla="*/ 1 w 6"/>
                  <a:gd name="T1" fmla="*/ 3 h 7"/>
                  <a:gd name="T2" fmla="*/ 4 w 6"/>
                  <a:gd name="T3" fmla="*/ 4 h 7"/>
                  <a:gd name="T4" fmla="*/ 4 w 6"/>
                  <a:gd name="T5" fmla="*/ 2 h 7"/>
                  <a:gd name="T6" fmla="*/ 3 w 6"/>
                  <a:gd name="T7" fmla="*/ 2 h 7"/>
                  <a:gd name="T8" fmla="*/ 1 w 6"/>
                  <a:gd name="T9" fmla="*/ 3 h 7"/>
                  <a:gd name="T10" fmla="*/ 3 w 6"/>
                  <a:gd name="T11" fmla="*/ 5 h 7"/>
                  <a:gd name="T12" fmla="*/ 3 w 6"/>
                  <a:gd name="T13" fmla="*/ 3 h 7"/>
                  <a:gd name="T14" fmla="*/ 1 w 6"/>
                  <a:gd name="T15" fmla="*/ 4 h 7"/>
                  <a:gd name="T16" fmla="*/ 1 w 6"/>
                  <a:gd name="T17" fmla="*/ 5 h 7"/>
                  <a:gd name="T18" fmla="*/ 1 w 6"/>
                  <a:gd name="T19" fmla="*/ 6 h 7"/>
                  <a:gd name="T20" fmla="*/ 2 w 6"/>
                  <a:gd name="T21" fmla="*/ 6 h 7"/>
                  <a:gd name="T22" fmla="*/ 1 w 6"/>
                  <a:gd name="T23" fmla="*/ 6 h 7"/>
                  <a:gd name="T24" fmla="*/ 3 w 6"/>
                  <a:gd name="T25" fmla="*/ 5 h 7"/>
                  <a:gd name="T26" fmla="*/ 3 w 6"/>
                  <a:gd name="T27" fmla="*/ 4 h 7"/>
                  <a:gd name="T28" fmla="*/ 2 w 6"/>
                  <a:gd name="T29" fmla="*/ 4 h 7"/>
                  <a:gd name="T30" fmla="*/ 2 w 6"/>
                  <a:gd name="T31" fmla="*/ 4 h 7"/>
                  <a:gd name="T32" fmla="*/ 3 w 6"/>
                  <a:gd name="T33" fmla="*/ 5 h 7"/>
                  <a:gd name="T34" fmla="*/ 2 w 6"/>
                  <a:gd name="T35" fmla="*/ 5 h 7"/>
                  <a:gd name="T36" fmla="*/ 2 w 6"/>
                  <a:gd name="T37" fmla="*/ 5 h 7"/>
                  <a:gd name="T38" fmla="*/ 3 w 6"/>
                  <a:gd name="T39" fmla="*/ 5 h 7"/>
                  <a:gd name="T40" fmla="*/ 3 w 6"/>
                  <a:gd name="T41" fmla="*/ 3 h 7"/>
                  <a:gd name="T42" fmla="*/ 3 w 6"/>
                  <a:gd name="T43" fmla="*/ 4 h 7"/>
                  <a:gd name="T44" fmla="*/ 2 w 6"/>
                  <a:gd name="T45" fmla="*/ 4 h 7"/>
                  <a:gd name="T46" fmla="*/ 4 w 6"/>
                  <a:gd name="T47" fmla="*/ 4 h 7"/>
                  <a:gd name="T48" fmla="*/ 5 w 6"/>
                  <a:gd name="T49" fmla="*/ 3 h 7"/>
                  <a:gd name="T50" fmla="*/ 2 w 6"/>
                  <a:gd name="T51" fmla="*/ 1 h 7"/>
                  <a:gd name="T52" fmla="*/ 1 w 6"/>
                  <a:gd name="T53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" h="7">
                    <a:moveTo>
                      <a:pt x="1" y="3"/>
                    </a:moveTo>
                    <a:cubicBezTo>
                      <a:pt x="2" y="3"/>
                      <a:pt x="3" y="4"/>
                      <a:pt x="4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2"/>
                      <a:pt x="3" y="3"/>
                      <a:pt x="3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1" y="4"/>
                      <a:pt x="2" y="5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6"/>
                      <a:pt x="2" y="6"/>
                      <a:pt x="1" y="6"/>
                    </a:cubicBezTo>
                    <a:cubicBezTo>
                      <a:pt x="2" y="7"/>
                      <a:pt x="4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5"/>
                      <a:pt x="3" y="5"/>
                    </a:cubicBezTo>
                    <a:cubicBezTo>
                      <a:pt x="3" y="5"/>
                      <a:pt x="3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5" y="5"/>
                      <a:pt x="4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3" y="5"/>
                      <a:pt x="4" y="4"/>
                      <a:pt x="4" y="4"/>
                    </a:cubicBezTo>
                    <a:cubicBezTo>
                      <a:pt x="5" y="4"/>
                      <a:pt x="6" y="3"/>
                      <a:pt x="5" y="3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1" y="0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9" name="Freeform 1401"/>
              <p:cNvSpPr/>
              <p:nvPr/>
            </p:nvSpPr>
            <p:spPr bwMode="auto">
              <a:xfrm>
                <a:off x="7184" y="2984"/>
                <a:ext cx="29" cy="13"/>
              </a:xfrm>
              <a:custGeom>
                <a:avLst/>
                <a:gdLst>
                  <a:gd name="T0" fmla="*/ 2 w 11"/>
                  <a:gd name="T1" fmla="*/ 2 h 5"/>
                  <a:gd name="T2" fmla="*/ 8 w 11"/>
                  <a:gd name="T3" fmla="*/ 5 h 5"/>
                  <a:gd name="T4" fmla="*/ 9 w 11"/>
                  <a:gd name="T5" fmla="*/ 3 h 5"/>
                  <a:gd name="T6" fmla="*/ 2 w 11"/>
                  <a:gd name="T7" fmla="*/ 0 h 5"/>
                  <a:gd name="T8" fmla="*/ 2 w 11"/>
                  <a:gd name="T9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5">
                    <a:moveTo>
                      <a:pt x="2" y="2"/>
                    </a:moveTo>
                    <a:cubicBezTo>
                      <a:pt x="4" y="2"/>
                      <a:pt x="6" y="3"/>
                      <a:pt x="8" y="5"/>
                    </a:cubicBezTo>
                    <a:cubicBezTo>
                      <a:pt x="10" y="5"/>
                      <a:pt x="11" y="4"/>
                      <a:pt x="9" y="3"/>
                    </a:cubicBezTo>
                    <a:cubicBezTo>
                      <a:pt x="7" y="1"/>
                      <a:pt x="4" y="0"/>
                      <a:pt x="2" y="0"/>
                    </a:cubicBezTo>
                    <a:cubicBezTo>
                      <a:pt x="0" y="0"/>
                      <a:pt x="0" y="2"/>
                      <a:pt x="2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0" name="Freeform 1402"/>
              <p:cNvSpPr/>
              <p:nvPr/>
            </p:nvSpPr>
            <p:spPr bwMode="auto">
              <a:xfrm>
                <a:off x="7184" y="2984"/>
                <a:ext cx="24" cy="21"/>
              </a:xfrm>
              <a:custGeom>
                <a:avLst/>
                <a:gdLst>
                  <a:gd name="T0" fmla="*/ 7 w 9"/>
                  <a:gd name="T1" fmla="*/ 3 h 8"/>
                  <a:gd name="T2" fmla="*/ 4 w 9"/>
                  <a:gd name="T3" fmla="*/ 4 h 8"/>
                  <a:gd name="T4" fmla="*/ 6 w 9"/>
                  <a:gd name="T5" fmla="*/ 6 h 8"/>
                  <a:gd name="T6" fmla="*/ 7 w 9"/>
                  <a:gd name="T7" fmla="*/ 4 h 8"/>
                  <a:gd name="T8" fmla="*/ 5 w 9"/>
                  <a:gd name="T9" fmla="*/ 2 h 8"/>
                  <a:gd name="T10" fmla="*/ 4 w 9"/>
                  <a:gd name="T11" fmla="*/ 3 h 8"/>
                  <a:gd name="T12" fmla="*/ 4 w 9"/>
                  <a:gd name="T13" fmla="*/ 4 h 8"/>
                  <a:gd name="T14" fmla="*/ 7 w 9"/>
                  <a:gd name="T15" fmla="*/ 3 h 8"/>
                  <a:gd name="T16" fmla="*/ 7 w 9"/>
                  <a:gd name="T17" fmla="*/ 2 h 8"/>
                  <a:gd name="T18" fmla="*/ 4 w 9"/>
                  <a:gd name="T19" fmla="*/ 0 h 8"/>
                  <a:gd name="T20" fmla="*/ 3 w 9"/>
                  <a:gd name="T21" fmla="*/ 1 h 8"/>
                  <a:gd name="T22" fmla="*/ 3 w 9"/>
                  <a:gd name="T23" fmla="*/ 2 h 8"/>
                  <a:gd name="T24" fmla="*/ 4 w 9"/>
                  <a:gd name="T25" fmla="*/ 3 h 8"/>
                  <a:gd name="T26" fmla="*/ 4 w 9"/>
                  <a:gd name="T27" fmla="*/ 2 h 8"/>
                  <a:gd name="T28" fmla="*/ 4 w 9"/>
                  <a:gd name="T29" fmla="*/ 2 h 8"/>
                  <a:gd name="T30" fmla="*/ 5 w 9"/>
                  <a:gd name="T31" fmla="*/ 1 h 8"/>
                  <a:gd name="T32" fmla="*/ 3 w 9"/>
                  <a:gd name="T33" fmla="*/ 2 h 8"/>
                  <a:gd name="T34" fmla="*/ 1 w 9"/>
                  <a:gd name="T35" fmla="*/ 3 h 8"/>
                  <a:gd name="T36" fmla="*/ 2 w 9"/>
                  <a:gd name="T37" fmla="*/ 4 h 8"/>
                  <a:gd name="T38" fmla="*/ 5 w 9"/>
                  <a:gd name="T39" fmla="*/ 6 h 8"/>
                  <a:gd name="T40" fmla="*/ 7 w 9"/>
                  <a:gd name="T41" fmla="*/ 6 h 8"/>
                  <a:gd name="T42" fmla="*/ 8 w 9"/>
                  <a:gd name="T43" fmla="*/ 4 h 8"/>
                  <a:gd name="T44" fmla="*/ 6 w 9"/>
                  <a:gd name="T45" fmla="*/ 3 h 8"/>
                  <a:gd name="T46" fmla="*/ 3 w 9"/>
                  <a:gd name="T47" fmla="*/ 6 h 8"/>
                  <a:gd name="T48" fmla="*/ 4 w 9"/>
                  <a:gd name="T49" fmla="*/ 7 h 8"/>
                  <a:gd name="T50" fmla="*/ 7 w 9"/>
                  <a:gd name="T51" fmla="*/ 5 h 8"/>
                  <a:gd name="T52" fmla="*/ 6 w 9"/>
                  <a:gd name="T53" fmla="*/ 3 h 8"/>
                  <a:gd name="T54" fmla="*/ 5 w 9"/>
                  <a:gd name="T55" fmla="*/ 5 h 8"/>
                  <a:gd name="T56" fmla="*/ 7 w 9"/>
                  <a:gd name="T57" fmla="*/ 5 h 8"/>
                  <a:gd name="T58" fmla="*/ 2 w 9"/>
                  <a:gd name="T59" fmla="*/ 2 h 8"/>
                  <a:gd name="T60" fmla="*/ 3 w 9"/>
                  <a:gd name="T61" fmla="*/ 4 h 8"/>
                  <a:gd name="T62" fmla="*/ 5 w 9"/>
                  <a:gd name="T63" fmla="*/ 3 h 8"/>
                  <a:gd name="T64" fmla="*/ 6 w 9"/>
                  <a:gd name="T65" fmla="*/ 2 h 8"/>
                  <a:gd name="T66" fmla="*/ 5 w 9"/>
                  <a:gd name="T67" fmla="*/ 1 h 8"/>
                  <a:gd name="T68" fmla="*/ 5 w 9"/>
                  <a:gd name="T69" fmla="*/ 1 h 8"/>
                  <a:gd name="T70" fmla="*/ 5 w 9"/>
                  <a:gd name="T71" fmla="*/ 1 h 8"/>
                  <a:gd name="T72" fmla="*/ 3 w 9"/>
                  <a:gd name="T73" fmla="*/ 2 h 8"/>
                  <a:gd name="T74" fmla="*/ 5 w 9"/>
                  <a:gd name="T75" fmla="*/ 3 h 8"/>
                  <a:gd name="T76" fmla="*/ 5 w 9"/>
                  <a:gd name="T77" fmla="*/ 2 h 8"/>
                  <a:gd name="T78" fmla="*/ 5 w 9"/>
                  <a:gd name="T79" fmla="*/ 3 h 8"/>
                  <a:gd name="T80" fmla="*/ 5 w 9"/>
                  <a:gd name="T81" fmla="*/ 3 h 8"/>
                  <a:gd name="T82" fmla="*/ 5 w 9"/>
                  <a:gd name="T83" fmla="*/ 3 h 8"/>
                  <a:gd name="T84" fmla="*/ 6 w 9"/>
                  <a:gd name="T85" fmla="*/ 3 h 8"/>
                  <a:gd name="T86" fmla="*/ 6 w 9"/>
                  <a:gd name="T87" fmla="*/ 3 h 8"/>
                  <a:gd name="T88" fmla="*/ 6 w 9"/>
                  <a:gd name="T89" fmla="*/ 4 h 8"/>
                  <a:gd name="T90" fmla="*/ 7 w 9"/>
                  <a:gd name="T91" fmla="*/ 4 h 8"/>
                  <a:gd name="T92" fmla="*/ 5 w 9"/>
                  <a:gd name="T93" fmla="*/ 3 h 8"/>
                  <a:gd name="T94" fmla="*/ 4 w 9"/>
                  <a:gd name="T95" fmla="*/ 5 h 8"/>
                  <a:gd name="T96" fmla="*/ 5 w 9"/>
                  <a:gd name="T97" fmla="*/ 6 h 8"/>
                  <a:gd name="T98" fmla="*/ 8 w 9"/>
                  <a:gd name="T99" fmla="*/ 4 h 8"/>
                  <a:gd name="T100" fmla="*/ 7 w 9"/>
                  <a:gd name="T10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9" h="8">
                    <a:moveTo>
                      <a:pt x="7" y="3"/>
                    </a:moveTo>
                    <a:cubicBezTo>
                      <a:pt x="6" y="3"/>
                      <a:pt x="5" y="4"/>
                      <a:pt x="4" y="4"/>
                    </a:cubicBezTo>
                    <a:cubicBezTo>
                      <a:pt x="5" y="5"/>
                      <a:pt x="5" y="5"/>
                      <a:pt x="6" y="6"/>
                    </a:cubicBezTo>
                    <a:cubicBezTo>
                      <a:pt x="6" y="5"/>
                      <a:pt x="6" y="4"/>
                      <a:pt x="7" y="4"/>
                    </a:cubicBezTo>
                    <a:cubicBezTo>
                      <a:pt x="7" y="3"/>
                      <a:pt x="6" y="2"/>
                      <a:pt x="5" y="2"/>
                    </a:cubicBezTo>
                    <a:cubicBezTo>
                      <a:pt x="5" y="3"/>
                      <a:pt x="5" y="3"/>
                      <a:pt x="4" y="3"/>
                    </a:cubicBezTo>
                    <a:cubicBezTo>
                      <a:pt x="4" y="3"/>
                      <a:pt x="4" y="4"/>
                      <a:pt x="4" y="4"/>
                    </a:cubicBezTo>
                    <a:cubicBezTo>
                      <a:pt x="5" y="6"/>
                      <a:pt x="7" y="4"/>
                      <a:pt x="7" y="3"/>
                    </a:cubicBezTo>
                    <a:cubicBezTo>
                      <a:pt x="7" y="3"/>
                      <a:pt x="7" y="2"/>
                      <a:pt x="7" y="2"/>
                    </a:cubicBezTo>
                    <a:cubicBezTo>
                      <a:pt x="6" y="1"/>
                      <a:pt x="5" y="1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5" y="1"/>
                    </a:cubicBezTo>
                    <a:cubicBezTo>
                      <a:pt x="4" y="1"/>
                      <a:pt x="3" y="1"/>
                      <a:pt x="3" y="2"/>
                    </a:cubicBezTo>
                    <a:cubicBezTo>
                      <a:pt x="2" y="2"/>
                      <a:pt x="2" y="2"/>
                      <a:pt x="1" y="3"/>
                    </a:cubicBezTo>
                    <a:cubicBezTo>
                      <a:pt x="0" y="3"/>
                      <a:pt x="1" y="5"/>
                      <a:pt x="2" y="4"/>
                    </a:cubicBezTo>
                    <a:cubicBezTo>
                      <a:pt x="4" y="4"/>
                      <a:pt x="5" y="4"/>
                      <a:pt x="5" y="6"/>
                    </a:cubicBezTo>
                    <a:cubicBezTo>
                      <a:pt x="5" y="7"/>
                      <a:pt x="6" y="7"/>
                      <a:pt x="7" y="6"/>
                    </a:cubicBezTo>
                    <a:cubicBezTo>
                      <a:pt x="7" y="5"/>
                      <a:pt x="8" y="5"/>
                      <a:pt x="8" y="4"/>
                    </a:cubicBezTo>
                    <a:cubicBezTo>
                      <a:pt x="8" y="4"/>
                      <a:pt x="7" y="3"/>
                      <a:pt x="6" y="3"/>
                    </a:cubicBezTo>
                    <a:cubicBezTo>
                      <a:pt x="5" y="4"/>
                      <a:pt x="4" y="5"/>
                      <a:pt x="3" y="6"/>
                    </a:cubicBezTo>
                    <a:cubicBezTo>
                      <a:pt x="2" y="6"/>
                      <a:pt x="3" y="8"/>
                      <a:pt x="4" y="7"/>
                    </a:cubicBezTo>
                    <a:cubicBezTo>
                      <a:pt x="5" y="6"/>
                      <a:pt x="6" y="5"/>
                      <a:pt x="7" y="5"/>
                    </a:cubicBezTo>
                    <a:cubicBezTo>
                      <a:pt x="7" y="4"/>
                      <a:pt x="7" y="4"/>
                      <a:pt x="6" y="3"/>
                    </a:cubicBezTo>
                    <a:cubicBezTo>
                      <a:pt x="6" y="4"/>
                      <a:pt x="5" y="4"/>
                      <a:pt x="5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6" y="3"/>
                      <a:pt x="4" y="2"/>
                      <a:pt x="2" y="2"/>
                    </a:cubicBezTo>
                    <a:cubicBezTo>
                      <a:pt x="2" y="3"/>
                      <a:pt x="2" y="3"/>
                      <a:pt x="3" y="4"/>
                    </a:cubicBezTo>
                    <a:cubicBezTo>
                      <a:pt x="3" y="3"/>
                      <a:pt x="4" y="3"/>
                      <a:pt x="5" y="3"/>
                    </a:cubicBezTo>
                    <a:cubicBezTo>
                      <a:pt x="5" y="3"/>
                      <a:pt x="6" y="3"/>
                      <a:pt x="6" y="2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5" y="1"/>
                      <a:pt x="5" y="1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4" y="2"/>
                      <a:pt x="5" y="3"/>
                      <a:pt x="5" y="3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4"/>
                      <a:pt x="6" y="4"/>
                    </a:cubicBezTo>
                    <a:cubicBezTo>
                      <a:pt x="6" y="4"/>
                      <a:pt x="6" y="4"/>
                      <a:pt x="7" y="4"/>
                    </a:cubicBezTo>
                    <a:cubicBezTo>
                      <a:pt x="6" y="3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5"/>
                    </a:cubicBezTo>
                    <a:cubicBezTo>
                      <a:pt x="4" y="6"/>
                      <a:pt x="4" y="7"/>
                      <a:pt x="5" y="6"/>
                    </a:cubicBezTo>
                    <a:cubicBezTo>
                      <a:pt x="6" y="6"/>
                      <a:pt x="7" y="5"/>
                      <a:pt x="8" y="4"/>
                    </a:cubicBezTo>
                    <a:cubicBezTo>
                      <a:pt x="9" y="4"/>
                      <a:pt x="8" y="2"/>
                      <a:pt x="7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1" name="Freeform 1403"/>
              <p:cNvSpPr/>
              <p:nvPr/>
            </p:nvSpPr>
            <p:spPr bwMode="auto">
              <a:xfrm>
                <a:off x="7179" y="2716"/>
                <a:ext cx="90" cy="214"/>
              </a:xfrm>
              <a:custGeom>
                <a:avLst/>
                <a:gdLst>
                  <a:gd name="T0" fmla="*/ 31 w 34"/>
                  <a:gd name="T1" fmla="*/ 1 h 80"/>
                  <a:gd name="T2" fmla="*/ 13 w 34"/>
                  <a:gd name="T3" fmla="*/ 40 h 80"/>
                  <a:gd name="T4" fmla="*/ 0 w 34"/>
                  <a:gd name="T5" fmla="*/ 79 h 80"/>
                  <a:gd name="T6" fmla="*/ 2 w 34"/>
                  <a:gd name="T7" fmla="*/ 79 h 80"/>
                  <a:gd name="T8" fmla="*/ 16 w 34"/>
                  <a:gd name="T9" fmla="*/ 39 h 80"/>
                  <a:gd name="T10" fmla="*/ 33 w 34"/>
                  <a:gd name="T11" fmla="*/ 2 h 80"/>
                  <a:gd name="T12" fmla="*/ 31 w 34"/>
                  <a:gd name="T13" fmla="*/ 1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80">
                    <a:moveTo>
                      <a:pt x="31" y="1"/>
                    </a:moveTo>
                    <a:cubicBezTo>
                      <a:pt x="22" y="12"/>
                      <a:pt x="19" y="27"/>
                      <a:pt x="13" y="40"/>
                    </a:cubicBezTo>
                    <a:cubicBezTo>
                      <a:pt x="8" y="53"/>
                      <a:pt x="0" y="65"/>
                      <a:pt x="0" y="79"/>
                    </a:cubicBezTo>
                    <a:cubicBezTo>
                      <a:pt x="0" y="80"/>
                      <a:pt x="2" y="80"/>
                      <a:pt x="2" y="79"/>
                    </a:cubicBezTo>
                    <a:cubicBezTo>
                      <a:pt x="2" y="64"/>
                      <a:pt x="11" y="52"/>
                      <a:pt x="16" y="39"/>
                    </a:cubicBezTo>
                    <a:cubicBezTo>
                      <a:pt x="21" y="26"/>
                      <a:pt x="25" y="13"/>
                      <a:pt x="33" y="2"/>
                    </a:cubicBezTo>
                    <a:cubicBezTo>
                      <a:pt x="34" y="1"/>
                      <a:pt x="32" y="0"/>
                      <a:pt x="31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2" name="Freeform 1404"/>
              <p:cNvSpPr/>
              <p:nvPr/>
            </p:nvSpPr>
            <p:spPr bwMode="auto">
              <a:xfrm>
                <a:off x="7192" y="2724"/>
                <a:ext cx="93" cy="206"/>
              </a:xfrm>
              <a:custGeom>
                <a:avLst/>
                <a:gdLst>
                  <a:gd name="T0" fmla="*/ 32 w 35"/>
                  <a:gd name="T1" fmla="*/ 1 h 77"/>
                  <a:gd name="T2" fmla="*/ 15 w 35"/>
                  <a:gd name="T3" fmla="*/ 45 h 77"/>
                  <a:gd name="T4" fmla="*/ 0 w 35"/>
                  <a:gd name="T5" fmla="*/ 75 h 77"/>
                  <a:gd name="T6" fmla="*/ 2 w 35"/>
                  <a:gd name="T7" fmla="*/ 75 h 77"/>
                  <a:gd name="T8" fmla="*/ 19 w 35"/>
                  <a:gd name="T9" fmla="*/ 41 h 77"/>
                  <a:gd name="T10" fmla="*/ 34 w 35"/>
                  <a:gd name="T11" fmla="*/ 2 h 77"/>
                  <a:gd name="T12" fmla="*/ 32 w 35"/>
                  <a:gd name="T13" fmla="*/ 1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" h="77">
                    <a:moveTo>
                      <a:pt x="32" y="1"/>
                    </a:moveTo>
                    <a:cubicBezTo>
                      <a:pt x="26" y="16"/>
                      <a:pt x="21" y="31"/>
                      <a:pt x="15" y="45"/>
                    </a:cubicBezTo>
                    <a:cubicBezTo>
                      <a:pt x="10" y="55"/>
                      <a:pt x="1" y="64"/>
                      <a:pt x="0" y="75"/>
                    </a:cubicBezTo>
                    <a:cubicBezTo>
                      <a:pt x="0" y="77"/>
                      <a:pt x="2" y="77"/>
                      <a:pt x="2" y="75"/>
                    </a:cubicBezTo>
                    <a:cubicBezTo>
                      <a:pt x="3" y="63"/>
                      <a:pt x="14" y="52"/>
                      <a:pt x="19" y="41"/>
                    </a:cubicBezTo>
                    <a:cubicBezTo>
                      <a:pt x="25" y="28"/>
                      <a:pt x="29" y="15"/>
                      <a:pt x="34" y="2"/>
                    </a:cubicBezTo>
                    <a:cubicBezTo>
                      <a:pt x="35" y="1"/>
                      <a:pt x="33" y="0"/>
                      <a:pt x="32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3" name="Freeform 1405"/>
              <p:cNvSpPr/>
              <p:nvPr/>
            </p:nvSpPr>
            <p:spPr bwMode="auto">
              <a:xfrm>
                <a:off x="7221" y="2730"/>
                <a:ext cx="80" cy="211"/>
              </a:xfrm>
              <a:custGeom>
                <a:avLst/>
                <a:gdLst>
                  <a:gd name="T0" fmla="*/ 28 w 30"/>
                  <a:gd name="T1" fmla="*/ 2 h 79"/>
                  <a:gd name="T2" fmla="*/ 15 w 30"/>
                  <a:gd name="T3" fmla="*/ 41 h 79"/>
                  <a:gd name="T4" fmla="*/ 1 w 30"/>
                  <a:gd name="T5" fmla="*/ 77 h 79"/>
                  <a:gd name="T6" fmla="*/ 3 w 30"/>
                  <a:gd name="T7" fmla="*/ 78 h 79"/>
                  <a:gd name="T8" fmla="*/ 18 w 30"/>
                  <a:gd name="T9" fmla="*/ 39 h 79"/>
                  <a:gd name="T10" fmla="*/ 30 w 30"/>
                  <a:gd name="T11" fmla="*/ 2 h 79"/>
                  <a:gd name="T12" fmla="*/ 28 w 30"/>
                  <a:gd name="T13" fmla="*/ 2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79">
                    <a:moveTo>
                      <a:pt x="28" y="2"/>
                    </a:moveTo>
                    <a:cubicBezTo>
                      <a:pt x="26" y="15"/>
                      <a:pt x="21" y="28"/>
                      <a:pt x="15" y="41"/>
                    </a:cubicBezTo>
                    <a:cubicBezTo>
                      <a:pt x="10" y="53"/>
                      <a:pt x="6" y="65"/>
                      <a:pt x="1" y="77"/>
                    </a:cubicBezTo>
                    <a:cubicBezTo>
                      <a:pt x="0" y="78"/>
                      <a:pt x="2" y="79"/>
                      <a:pt x="3" y="78"/>
                    </a:cubicBezTo>
                    <a:cubicBezTo>
                      <a:pt x="8" y="66"/>
                      <a:pt x="12" y="52"/>
                      <a:pt x="18" y="39"/>
                    </a:cubicBezTo>
                    <a:cubicBezTo>
                      <a:pt x="23" y="27"/>
                      <a:pt x="28" y="15"/>
                      <a:pt x="30" y="2"/>
                    </a:cubicBezTo>
                    <a:cubicBezTo>
                      <a:pt x="30" y="1"/>
                      <a:pt x="28" y="0"/>
                      <a:pt x="28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4" name="Freeform 1406"/>
              <p:cNvSpPr/>
              <p:nvPr/>
            </p:nvSpPr>
            <p:spPr bwMode="auto">
              <a:xfrm>
                <a:off x="7237" y="2743"/>
                <a:ext cx="88" cy="209"/>
              </a:xfrm>
              <a:custGeom>
                <a:avLst/>
                <a:gdLst>
                  <a:gd name="T0" fmla="*/ 31 w 33"/>
                  <a:gd name="T1" fmla="*/ 1 h 78"/>
                  <a:gd name="T2" fmla="*/ 0 w 33"/>
                  <a:gd name="T3" fmla="*/ 76 h 78"/>
                  <a:gd name="T4" fmla="*/ 2 w 33"/>
                  <a:gd name="T5" fmla="*/ 77 h 78"/>
                  <a:gd name="T6" fmla="*/ 33 w 33"/>
                  <a:gd name="T7" fmla="*/ 1 h 78"/>
                  <a:gd name="T8" fmla="*/ 31 w 33"/>
                  <a:gd name="T9" fmla="*/ 1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78">
                    <a:moveTo>
                      <a:pt x="31" y="1"/>
                    </a:moveTo>
                    <a:cubicBezTo>
                      <a:pt x="26" y="27"/>
                      <a:pt x="11" y="52"/>
                      <a:pt x="0" y="76"/>
                    </a:cubicBezTo>
                    <a:cubicBezTo>
                      <a:pt x="0" y="77"/>
                      <a:pt x="2" y="78"/>
                      <a:pt x="2" y="77"/>
                    </a:cubicBezTo>
                    <a:cubicBezTo>
                      <a:pt x="13" y="52"/>
                      <a:pt x="28" y="28"/>
                      <a:pt x="33" y="1"/>
                    </a:cubicBezTo>
                    <a:cubicBezTo>
                      <a:pt x="33" y="0"/>
                      <a:pt x="31" y="0"/>
                      <a:pt x="31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5" name="Freeform 1407"/>
              <p:cNvSpPr/>
              <p:nvPr/>
            </p:nvSpPr>
            <p:spPr bwMode="auto">
              <a:xfrm>
                <a:off x="7251" y="2746"/>
                <a:ext cx="101" cy="219"/>
              </a:xfrm>
              <a:custGeom>
                <a:avLst/>
                <a:gdLst>
                  <a:gd name="T0" fmla="*/ 35 w 38"/>
                  <a:gd name="T1" fmla="*/ 1 h 82"/>
                  <a:gd name="T2" fmla="*/ 18 w 38"/>
                  <a:gd name="T3" fmla="*/ 41 h 82"/>
                  <a:gd name="T4" fmla="*/ 1 w 38"/>
                  <a:gd name="T5" fmla="*/ 81 h 82"/>
                  <a:gd name="T6" fmla="*/ 3 w 38"/>
                  <a:gd name="T7" fmla="*/ 81 h 82"/>
                  <a:gd name="T8" fmla="*/ 19 w 38"/>
                  <a:gd name="T9" fmla="*/ 42 h 82"/>
                  <a:gd name="T10" fmla="*/ 37 w 38"/>
                  <a:gd name="T11" fmla="*/ 2 h 82"/>
                  <a:gd name="T12" fmla="*/ 35 w 38"/>
                  <a:gd name="T13" fmla="*/ 1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82">
                    <a:moveTo>
                      <a:pt x="35" y="1"/>
                    </a:moveTo>
                    <a:cubicBezTo>
                      <a:pt x="30" y="14"/>
                      <a:pt x="24" y="28"/>
                      <a:pt x="18" y="41"/>
                    </a:cubicBezTo>
                    <a:cubicBezTo>
                      <a:pt x="12" y="54"/>
                      <a:pt x="5" y="67"/>
                      <a:pt x="1" y="81"/>
                    </a:cubicBezTo>
                    <a:cubicBezTo>
                      <a:pt x="0" y="82"/>
                      <a:pt x="2" y="82"/>
                      <a:pt x="3" y="81"/>
                    </a:cubicBezTo>
                    <a:cubicBezTo>
                      <a:pt x="7" y="68"/>
                      <a:pt x="14" y="55"/>
                      <a:pt x="19" y="42"/>
                    </a:cubicBezTo>
                    <a:cubicBezTo>
                      <a:pt x="25" y="29"/>
                      <a:pt x="31" y="15"/>
                      <a:pt x="37" y="2"/>
                    </a:cubicBezTo>
                    <a:cubicBezTo>
                      <a:pt x="38" y="1"/>
                      <a:pt x="36" y="0"/>
                      <a:pt x="35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6" name="Freeform 1408"/>
              <p:cNvSpPr/>
              <p:nvPr/>
            </p:nvSpPr>
            <p:spPr bwMode="auto">
              <a:xfrm>
                <a:off x="7261" y="2714"/>
                <a:ext cx="86" cy="40"/>
              </a:xfrm>
              <a:custGeom>
                <a:avLst/>
                <a:gdLst>
                  <a:gd name="T0" fmla="*/ 1 w 32"/>
                  <a:gd name="T1" fmla="*/ 2 h 15"/>
                  <a:gd name="T2" fmla="*/ 29 w 32"/>
                  <a:gd name="T3" fmla="*/ 15 h 15"/>
                  <a:gd name="T4" fmla="*/ 30 w 32"/>
                  <a:gd name="T5" fmla="*/ 13 h 15"/>
                  <a:gd name="T6" fmla="*/ 1 w 32"/>
                  <a:gd name="T7" fmla="*/ 0 h 15"/>
                  <a:gd name="T8" fmla="*/ 1 w 32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15">
                    <a:moveTo>
                      <a:pt x="1" y="2"/>
                    </a:moveTo>
                    <a:cubicBezTo>
                      <a:pt x="11" y="6"/>
                      <a:pt x="20" y="11"/>
                      <a:pt x="29" y="15"/>
                    </a:cubicBezTo>
                    <a:cubicBezTo>
                      <a:pt x="31" y="15"/>
                      <a:pt x="32" y="14"/>
                      <a:pt x="30" y="13"/>
                    </a:cubicBezTo>
                    <a:cubicBezTo>
                      <a:pt x="21" y="9"/>
                      <a:pt x="11" y="4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7" name="Freeform 1409"/>
              <p:cNvSpPr/>
              <p:nvPr/>
            </p:nvSpPr>
            <p:spPr bwMode="auto">
              <a:xfrm>
                <a:off x="1280" y="3963"/>
                <a:ext cx="27" cy="11"/>
              </a:xfrm>
              <a:custGeom>
                <a:avLst/>
                <a:gdLst>
                  <a:gd name="T0" fmla="*/ 1 w 10"/>
                  <a:gd name="T1" fmla="*/ 4 h 4"/>
                  <a:gd name="T2" fmla="*/ 8 w 10"/>
                  <a:gd name="T3" fmla="*/ 2 h 4"/>
                  <a:gd name="T4" fmla="*/ 8 w 10"/>
                  <a:gd name="T5" fmla="*/ 0 h 4"/>
                  <a:gd name="T6" fmla="*/ 1 w 10"/>
                  <a:gd name="T7" fmla="*/ 2 h 4"/>
                  <a:gd name="T8" fmla="*/ 1 w 10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">
                    <a:moveTo>
                      <a:pt x="1" y="4"/>
                    </a:moveTo>
                    <a:cubicBezTo>
                      <a:pt x="4" y="3"/>
                      <a:pt x="6" y="3"/>
                      <a:pt x="8" y="2"/>
                    </a:cubicBezTo>
                    <a:cubicBezTo>
                      <a:pt x="10" y="2"/>
                      <a:pt x="9" y="0"/>
                      <a:pt x="8" y="0"/>
                    </a:cubicBezTo>
                    <a:cubicBezTo>
                      <a:pt x="5" y="1"/>
                      <a:pt x="3" y="1"/>
                      <a:pt x="1" y="2"/>
                    </a:cubicBezTo>
                    <a:cubicBezTo>
                      <a:pt x="0" y="3"/>
                      <a:pt x="0" y="4"/>
                      <a:pt x="1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8" name="Freeform 1410"/>
              <p:cNvSpPr/>
              <p:nvPr/>
            </p:nvSpPr>
            <p:spPr bwMode="auto">
              <a:xfrm>
                <a:off x="1299" y="3960"/>
                <a:ext cx="10" cy="27"/>
              </a:xfrm>
              <a:custGeom>
                <a:avLst/>
                <a:gdLst>
                  <a:gd name="T0" fmla="*/ 1 w 4"/>
                  <a:gd name="T1" fmla="*/ 2 h 10"/>
                  <a:gd name="T2" fmla="*/ 2 w 4"/>
                  <a:gd name="T3" fmla="*/ 8 h 10"/>
                  <a:gd name="T4" fmla="*/ 4 w 4"/>
                  <a:gd name="T5" fmla="*/ 8 h 10"/>
                  <a:gd name="T6" fmla="*/ 2 w 4"/>
                  <a:gd name="T7" fmla="*/ 1 h 10"/>
                  <a:gd name="T8" fmla="*/ 1 w 4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0">
                    <a:moveTo>
                      <a:pt x="1" y="2"/>
                    </a:moveTo>
                    <a:cubicBezTo>
                      <a:pt x="1" y="4"/>
                      <a:pt x="1" y="6"/>
                      <a:pt x="2" y="8"/>
                    </a:cubicBezTo>
                    <a:cubicBezTo>
                      <a:pt x="2" y="10"/>
                      <a:pt x="4" y="9"/>
                      <a:pt x="4" y="8"/>
                    </a:cubicBezTo>
                    <a:cubicBezTo>
                      <a:pt x="3" y="6"/>
                      <a:pt x="3" y="4"/>
                      <a:pt x="2" y="1"/>
                    </a:cubicBezTo>
                    <a:cubicBezTo>
                      <a:pt x="2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9" name="Freeform 1411"/>
              <p:cNvSpPr/>
              <p:nvPr/>
            </p:nvSpPr>
            <p:spPr bwMode="auto">
              <a:xfrm>
                <a:off x="1301" y="3974"/>
                <a:ext cx="30" cy="13"/>
              </a:xfrm>
              <a:custGeom>
                <a:avLst/>
                <a:gdLst>
                  <a:gd name="T0" fmla="*/ 2 w 11"/>
                  <a:gd name="T1" fmla="*/ 4 h 5"/>
                  <a:gd name="T2" fmla="*/ 10 w 11"/>
                  <a:gd name="T3" fmla="*/ 2 h 5"/>
                  <a:gd name="T4" fmla="*/ 9 w 11"/>
                  <a:gd name="T5" fmla="*/ 0 h 5"/>
                  <a:gd name="T6" fmla="*/ 2 w 11"/>
                  <a:gd name="T7" fmla="*/ 2 h 5"/>
                  <a:gd name="T8" fmla="*/ 2 w 11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5">
                    <a:moveTo>
                      <a:pt x="2" y="4"/>
                    </a:moveTo>
                    <a:cubicBezTo>
                      <a:pt x="5" y="5"/>
                      <a:pt x="7" y="3"/>
                      <a:pt x="10" y="2"/>
                    </a:cubicBezTo>
                    <a:cubicBezTo>
                      <a:pt x="11" y="1"/>
                      <a:pt x="10" y="0"/>
                      <a:pt x="9" y="0"/>
                    </a:cubicBezTo>
                    <a:cubicBezTo>
                      <a:pt x="7" y="1"/>
                      <a:pt x="4" y="3"/>
                      <a:pt x="2" y="2"/>
                    </a:cubicBezTo>
                    <a:cubicBezTo>
                      <a:pt x="1" y="2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0" name="Freeform 1412"/>
              <p:cNvSpPr/>
              <p:nvPr/>
            </p:nvSpPr>
            <p:spPr bwMode="auto">
              <a:xfrm>
                <a:off x="1323" y="3974"/>
                <a:ext cx="18" cy="26"/>
              </a:xfrm>
              <a:custGeom>
                <a:avLst/>
                <a:gdLst>
                  <a:gd name="T0" fmla="*/ 1 w 7"/>
                  <a:gd name="T1" fmla="*/ 1 h 10"/>
                  <a:gd name="T2" fmla="*/ 4 w 7"/>
                  <a:gd name="T3" fmla="*/ 10 h 10"/>
                  <a:gd name="T4" fmla="*/ 6 w 7"/>
                  <a:gd name="T5" fmla="*/ 8 h 10"/>
                  <a:gd name="T6" fmla="*/ 2 w 7"/>
                  <a:gd name="T7" fmla="*/ 1 h 10"/>
                  <a:gd name="T8" fmla="*/ 1 w 7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">
                    <a:moveTo>
                      <a:pt x="1" y="1"/>
                    </a:moveTo>
                    <a:cubicBezTo>
                      <a:pt x="2" y="4"/>
                      <a:pt x="2" y="8"/>
                      <a:pt x="4" y="10"/>
                    </a:cubicBezTo>
                    <a:cubicBezTo>
                      <a:pt x="5" y="10"/>
                      <a:pt x="7" y="9"/>
                      <a:pt x="6" y="8"/>
                    </a:cubicBezTo>
                    <a:cubicBezTo>
                      <a:pt x="3" y="6"/>
                      <a:pt x="3" y="3"/>
                      <a:pt x="2" y="1"/>
                    </a:cubicBezTo>
                    <a:cubicBezTo>
                      <a:pt x="2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1" name="Freeform 1413"/>
              <p:cNvSpPr/>
              <p:nvPr/>
            </p:nvSpPr>
            <p:spPr bwMode="auto">
              <a:xfrm>
                <a:off x="1331" y="3984"/>
                <a:ext cx="24" cy="16"/>
              </a:xfrm>
              <a:custGeom>
                <a:avLst/>
                <a:gdLst>
                  <a:gd name="T0" fmla="*/ 3 w 9"/>
                  <a:gd name="T1" fmla="*/ 5 h 6"/>
                  <a:gd name="T2" fmla="*/ 8 w 9"/>
                  <a:gd name="T3" fmla="*/ 2 h 6"/>
                  <a:gd name="T4" fmla="*/ 7 w 9"/>
                  <a:gd name="T5" fmla="*/ 0 h 6"/>
                  <a:gd name="T6" fmla="*/ 1 w 9"/>
                  <a:gd name="T7" fmla="*/ 4 h 6"/>
                  <a:gd name="T8" fmla="*/ 3 w 9"/>
                  <a:gd name="T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6">
                    <a:moveTo>
                      <a:pt x="3" y="5"/>
                    </a:moveTo>
                    <a:cubicBezTo>
                      <a:pt x="4" y="4"/>
                      <a:pt x="6" y="3"/>
                      <a:pt x="8" y="2"/>
                    </a:cubicBezTo>
                    <a:cubicBezTo>
                      <a:pt x="9" y="1"/>
                      <a:pt x="8" y="0"/>
                      <a:pt x="7" y="0"/>
                    </a:cubicBezTo>
                    <a:cubicBezTo>
                      <a:pt x="5" y="1"/>
                      <a:pt x="3" y="2"/>
                      <a:pt x="1" y="4"/>
                    </a:cubicBezTo>
                    <a:cubicBezTo>
                      <a:pt x="0" y="4"/>
                      <a:pt x="1" y="6"/>
                      <a:pt x="3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2" name="Freeform 1414"/>
              <p:cNvSpPr/>
              <p:nvPr/>
            </p:nvSpPr>
            <p:spPr bwMode="auto">
              <a:xfrm>
                <a:off x="1280" y="3968"/>
                <a:ext cx="16" cy="83"/>
              </a:xfrm>
              <a:custGeom>
                <a:avLst/>
                <a:gdLst>
                  <a:gd name="T0" fmla="*/ 0 w 6"/>
                  <a:gd name="T1" fmla="*/ 1 h 31"/>
                  <a:gd name="T2" fmla="*/ 4 w 6"/>
                  <a:gd name="T3" fmla="*/ 30 h 31"/>
                  <a:gd name="T4" fmla="*/ 6 w 6"/>
                  <a:gd name="T5" fmla="*/ 29 h 31"/>
                  <a:gd name="T6" fmla="*/ 2 w 6"/>
                  <a:gd name="T7" fmla="*/ 1 h 31"/>
                  <a:gd name="T8" fmla="*/ 0 w 6"/>
                  <a:gd name="T9" fmla="*/ 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1">
                    <a:moveTo>
                      <a:pt x="0" y="1"/>
                    </a:moveTo>
                    <a:cubicBezTo>
                      <a:pt x="1" y="11"/>
                      <a:pt x="2" y="20"/>
                      <a:pt x="4" y="30"/>
                    </a:cubicBezTo>
                    <a:cubicBezTo>
                      <a:pt x="4" y="31"/>
                      <a:pt x="6" y="30"/>
                      <a:pt x="6" y="29"/>
                    </a:cubicBezTo>
                    <a:cubicBezTo>
                      <a:pt x="4" y="20"/>
                      <a:pt x="3" y="11"/>
                      <a:pt x="2" y="1"/>
                    </a:cubicBezTo>
                    <a:cubicBezTo>
                      <a:pt x="2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3" name="Freeform 1415"/>
              <p:cNvSpPr/>
              <p:nvPr/>
            </p:nvSpPr>
            <p:spPr bwMode="auto">
              <a:xfrm>
                <a:off x="1347" y="3984"/>
                <a:ext cx="10" cy="24"/>
              </a:xfrm>
              <a:custGeom>
                <a:avLst/>
                <a:gdLst>
                  <a:gd name="T0" fmla="*/ 0 w 4"/>
                  <a:gd name="T1" fmla="*/ 2 h 9"/>
                  <a:gd name="T2" fmla="*/ 2 w 4"/>
                  <a:gd name="T3" fmla="*/ 8 h 9"/>
                  <a:gd name="T4" fmla="*/ 4 w 4"/>
                  <a:gd name="T5" fmla="*/ 7 h 9"/>
                  <a:gd name="T6" fmla="*/ 2 w 4"/>
                  <a:gd name="T7" fmla="*/ 2 h 9"/>
                  <a:gd name="T8" fmla="*/ 0 w 4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0" y="2"/>
                    </a:moveTo>
                    <a:cubicBezTo>
                      <a:pt x="1" y="4"/>
                      <a:pt x="1" y="6"/>
                      <a:pt x="2" y="8"/>
                    </a:cubicBezTo>
                    <a:cubicBezTo>
                      <a:pt x="2" y="9"/>
                      <a:pt x="4" y="8"/>
                      <a:pt x="4" y="7"/>
                    </a:cubicBezTo>
                    <a:cubicBezTo>
                      <a:pt x="3" y="5"/>
                      <a:pt x="2" y="4"/>
                      <a:pt x="2" y="2"/>
                    </a:cubicBezTo>
                    <a:cubicBezTo>
                      <a:pt x="2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4" name="Freeform 1416"/>
              <p:cNvSpPr/>
              <p:nvPr/>
            </p:nvSpPr>
            <p:spPr bwMode="auto">
              <a:xfrm>
                <a:off x="1288" y="4003"/>
                <a:ext cx="69" cy="48"/>
              </a:xfrm>
              <a:custGeom>
                <a:avLst/>
                <a:gdLst>
                  <a:gd name="T0" fmla="*/ 24 w 26"/>
                  <a:gd name="T1" fmla="*/ 0 h 18"/>
                  <a:gd name="T2" fmla="*/ 1 w 26"/>
                  <a:gd name="T3" fmla="*/ 16 h 18"/>
                  <a:gd name="T4" fmla="*/ 2 w 26"/>
                  <a:gd name="T5" fmla="*/ 17 h 18"/>
                  <a:gd name="T6" fmla="*/ 25 w 26"/>
                  <a:gd name="T7" fmla="*/ 2 h 18"/>
                  <a:gd name="T8" fmla="*/ 24 w 26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8">
                    <a:moveTo>
                      <a:pt x="24" y="0"/>
                    </a:moveTo>
                    <a:cubicBezTo>
                      <a:pt x="17" y="6"/>
                      <a:pt x="8" y="9"/>
                      <a:pt x="1" y="16"/>
                    </a:cubicBezTo>
                    <a:cubicBezTo>
                      <a:pt x="0" y="17"/>
                      <a:pt x="2" y="18"/>
                      <a:pt x="2" y="17"/>
                    </a:cubicBezTo>
                    <a:cubicBezTo>
                      <a:pt x="9" y="11"/>
                      <a:pt x="18" y="8"/>
                      <a:pt x="25" y="2"/>
                    </a:cubicBezTo>
                    <a:cubicBezTo>
                      <a:pt x="26" y="1"/>
                      <a:pt x="25" y="0"/>
                      <a:pt x="24" y="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5" name="Freeform 1417"/>
              <p:cNvSpPr/>
              <p:nvPr/>
            </p:nvSpPr>
            <p:spPr bwMode="auto">
              <a:xfrm>
                <a:off x="1285" y="4030"/>
                <a:ext cx="16" cy="16"/>
              </a:xfrm>
              <a:custGeom>
                <a:avLst/>
                <a:gdLst>
                  <a:gd name="T0" fmla="*/ 1 w 6"/>
                  <a:gd name="T1" fmla="*/ 2 h 6"/>
                  <a:gd name="T2" fmla="*/ 4 w 6"/>
                  <a:gd name="T3" fmla="*/ 4 h 6"/>
                  <a:gd name="T4" fmla="*/ 5 w 6"/>
                  <a:gd name="T5" fmla="*/ 2 h 6"/>
                  <a:gd name="T6" fmla="*/ 3 w 6"/>
                  <a:gd name="T7" fmla="*/ 2 h 6"/>
                  <a:gd name="T8" fmla="*/ 2 w 6"/>
                  <a:gd name="T9" fmla="*/ 2 h 6"/>
                  <a:gd name="T10" fmla="*/ 4 w 6"/>
                  <a:gd name="T11" fmla="*/ 4 h 6"/>
                  <a:gd name="T12" fmla="*/ 4 w 6"/>
                  <a:gd name="T13" fmla="*/ 3 h 6"/>
                  <a:gd name="T14" fmla="*/ 1 w 6"/>
                  <a:gd name="T15" fmla="*/ 4 h 6"/>
                  <a:gd name="T16" fmla="*/ 2 w 6"/>
                  <a:gd name="T17" fmla="*/ 5 h 6"/>
                  <a:gd name="T18" fmla="*/ 2 w 6"/>
                  <a:gd name="T19" fmla="*/ 5 h 6"/>
                  <a:gd name="T20" fmla="*/ 2 w 6"/>
                  <a:gd name="T21" fmla="*/ 5 h 6"/>
                  <a:gd name="T22" fmla="*/ 2 w 6"/>
                  <a:gd name="T23" fmla="*/ 5 h 6"/>
                  <a:gd name="T24" fmla="*/ 4 w 6"/>
                  <a:gd name="T25" fmla="*/ 4 h 6"/>
                  <a:gd name="T26" fmla="*/ 3 w 6"/>
                  <a:gd name="T27" fmla="*/ 4 h 6"/>
                  <a:gd name="T28" fmla="*/ 3 w 6"/>
                  <a:gd name="T29" fmla="*/ 3 h 6"/>
                  <a:gd name="T30" fmla="*/ 3 w 6"/>
                  <a:gd name="T31" fmla="*/ 4 h 6"/>
                  <a:gd name="T32" fmla="*/ 3 w 6"/>
                  <a:gd name="T33" fmla="*/ 4 h 6"/>
                  <a:gd name="T34" fmla="*/ 3 w 6"/>
                  <a:gd name="T35" fmla="*/ 5 h 6"/>
                  <a:gd name="T36" fmla="*/ 2 w 6"/>
                  <a:gd name="T37" fmla="*/ 5 h 6"/>
                  <a:gd name="T38" fmla="*/ 4 w 6"/>
                  <a:gd name="T39" fmla="*/ 4 h 6"/>
                  <a:gd name="T40" fmla="*/ 4 w 6"/>
                  <a:gd name="T41" fmla="*/ 3 h 6"/>
                  <a:gd name="T42" fmla="*/ 4 w 6"/>
                  <a:gd name="T43" fmla="*/ 3 h 6"/>
                  <a:gd name="T44" fmla="*/ 3 w 6"/>
                  <a:gd name="T45" fmla="*/ 4 h 6"/>
                  <a:gd name="T46" fmla="*/ 5 w 6"/>
                  <a:gd name="T47" fmla="*/ 4 h 6"/>
                  <a:gd name="T48" fmla="*/ 5 w 6"/>
                  <a:gd name="T49" fmla="*/ 2 h 6"/>
                  <a:gd name="T50" fmla="*/ 2 w 6"/>
                  <a:gd name="T51" fmla="*/ 0 h 6"/>
                  <a:gd name="T52" fmla="*/ 1 w 6"/>
                  <a:gd name="T53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" h="6">
                    <a:moveTo>
                      <a:pt x="1" y="2"/>
                    </a:moveTo>
                    <a:cubicBezTo>
                      <a:pt x="2" y="2"/>
                      <a:pt x="3" y="3"/>
                      <a:pt x="4" y="4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3" y="2"/>
                      <a:pt x="2" y="2"/>
                      <a:pt x="2" y="2"/>
                    </a:cubicBezTo>
                    <a:cubicBezTo>
                      <a:pt x="2" y="4"/>
                      <a:pt x="3" y="5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3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6"/>
                      <a:pt x="5" y="5"/>
                      <a:pt x="4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5"/>
                      <a:pt x="3" y="5"/>
                      <a:pt x="2" y="5"/>
                    </a:cubicBezTo>
                    <a:cubicBezTo>
                      <a:pt x="3" y="5"/>
                      <a:pt x="3" y="5"/>
                      <a:pt x="4" y="4"/>
                    </a:cubicBezTo>
                    <a:cubicBezTo>
                      <a:pt x="5" y="4"/>
                      <a:pt x="5" y="2"/>
                      <a:pt x="4" y="3"/>
                    </a:cubicBezTo>
                    <a:cubicBezTo>
                      <a:pt x="4" y="2"/>
                      <a:pt x="4" y="3"/>
                      <a:pt x="4" y="3"/>
                    </a:cubicBezTo>
                    <a:cubicBezTo>
                      <a:pt x="4" y="3"/>
                      <a:pt x="3" y="3"/>
                      <a:pt x="3" y="4"/>
                    </a:cubicBezTo>
                    <a:cubicBezTo>
                      <a:pt x="3" y="4"/>
                      <a:pt x="4" y="4"/>
                      <a:pt x="5" y="4"/>
                    </a:cubicBezTo>
                    <a:cubicBezTo>
                      <a:pt x="6" y="4"/>
                      <a:pt x="6" y="2"/>
                      <a:pt x="5" y="2"/>
                    </a:cubicBezTo>
                    <a:cubicBezTo>
                      <a:pt x="4" y="1"/>
                      <a:pt x="3" y="1"/>
                      <a:pt x="2" y="0"/>
                    </a:cubicBezTo>
                    <a:cubicBezTo>
                      <a:pt x="1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6" name="Freeform 1418"/>
              <p:cNvSpPr/>
              <p:nvPr/>
            </p:nvSpPr>
            <p:spPr bwMode="auto">
              <a:xfrm>
                <a:off x="1285" y="4024"/>
                <a:ext cx="27" cy="16"/>
              </a:xfrm>
              <a:custGeom>
                <a:avLst/>
                <a:gdLst>
                  <a:gd name="T0" fmla="*/ 1 w 10"/>
                  <a:gd name="T1" fmla="*/ 2 h 6"/>
                  <a:gd name="T2" fmla="*/ 8 w 10"/>
                  <a:gd name="T3" fmla="*/ 5 h 6"/>
                  <a:gd name="T4" fmla="*/ 9 w 10"/>
                  <a:gd name="T5" fmla="*/ 3 h 6"/>
                  <a:gd name="T6" fmla="*/ 1 w 10"/>
                  <a:gd name="T7" fmla="*/ 0 h 6"/>
                  <a:gd name="T8" fmla="*/ 1 w 10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6">
                    <a:moveTo>
                      <a:pt x="1" y="2"/>
                    </a:moveTo>
                    <a:cubicBezTo>
                      <a:pt x="4" y="2"/>
                      <a:pt x="6" y="4"/>
                      <a:pt x="8" y="5"/>
                    </a:cubicBezTo>
                    <a:cubicBezTo>
                      <a:pt x="9" y="6"/>
                      <a:pt x="10" y="4"/>
                      <a:pt x="9" y="3"/>
                    </a:cubicBezTo>
                    <a:cubicBezTo>
                      <a:pt x="7" y="2"/>
                      <a:pt x="4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7" name="Freeform 1419"/>
              <p:cNvSpPr/>
              <p:nvPr/>
            </p:nvSpPr>
            <p:spPr bwMode="auto">
              <a:xfrm>
                <a:off x="1285" y="4024"/>
                <a:ext cx="24" cy="22"/>
              </a:xfrm>
              <a:custGeom>
                <a:avLst/>
                <a:gdLst>
                  <a:gd name="T0" fmla="*/ 7 w 9"/>
                  <a:gd name="T1" fmla="*/ 3 h 8"/>
                  <a:gd name="T2" fmla="*/ 4 w 9"/>
                  <a:gd name="T3" fmla="*/ 5 h 8"/>
                  <a:gd name="T4" fmla="*/ 5 w 9"/>
                  <a:gd name="T5" fmla="*/ 6 h 8"/>
                  <a:gd name="T6" fmla="*/ 6 w 9"/>
                  <a:gd name="T7" fmla="*/ 4 h 8"/>
                  <a:gd name="T8" fmla="*/ 5 w 9"/>
                  <a:gd name="T9" fmla="*/ 3 h 8"/>
                  <a:gd name="T10" fmla="*/ 4 w 9"/>
                  <a:gd name="T11" fmla="*/ 3 h 8"/>
                  <a:gd name="T12" fmla="*/ 4 w 9"/>
                  <a:gd name="T13" fmla="*/ 5 h 8"/>
                  <a:gd name="T14" fmla="*/ 7 w 9"/>
                  <a:gd name="T15" fmla="*/ 3 h 8"/>
                  <a:gd name="T16" fmla="*/ 6 w 9"/>
                  <a:gd name="T17" fmla="*/ 2 h 8"/>
                  <a:gd name="T18" fmla="*/ 4 w 9"/>
                  <a:gd name="T19" fmla="*/ 1 h 8"/>
                  <a:gd name="T20" fmla="*/ 2 w 9"/>
                  <a:gd name="T21" fmla="*/ 1 h 8"/>
                  <a:gd name="T22" fmla="*/ 3 w 9"/>
                  <a:gd name="T23" fmla="*/ 3 h 8"/>
                  <a:gd name="T24" fmla="*/ 4 w 9"/>
                  <a:gd name="T25" fmla="*/ 3 h 8"/>
                  <a:gd name="T26" fmla="*/ 3 w 9"/>
                  <a:gd name="T27" fmla="*/ 3 h 8"/>
                  <a:gd name="T28" fmla="*/ 3 w 9"/>
                  <a:gd name="T29" fmla="*/ 3 h 8"/>
                  <a:gd name="T30" fmla="*/ 4 w 9"/>
                  <a:gd name="T31" fmla="*/ 2 h 8"/>
                  <a:gd name="T32" fmla="*/ 2 w 9"/>
                  <a:gd name="T33" fmla="*/ 2 h 8"/>
                  <a:gd name="T34" fmla="*/ 1 w 9"/>
                  <a:gd name="T35" fmla="*/ 3 h 8"/>
                  <a:gd name="T36" fmla="*/ 2 w 9"/>
                  <a:gd name="T37" fmla="*/ 5 h 8"/>
                  <a:gd name="T38" fmla="*/ 5 w 9"/>
                  <a:gd name="T39" fmla="*/ 6 h 8"/>
                  <a:gd name="T40" fmla="*/ 6 w 9"/>
                  <a:gd name="T41" fmla="*/ 6 h 8"/>
                  <a:gd name="T42" fmla="*/ 7 w 9"/>
                  <a:gd name="T43" fmla="*/ 5 h 8"/>
                  <a:gd name="T44" fmla="*/ 6 w 9"/>
                  <a:gd name="T45" fmla="*/ 4 h 8"/>
                  <a:gd name="T46" fmla="*/ 3 w 9"/>
                  <a:gd name="T47" fmla="*/ 6 h 8"/>
                  <a:gd name="T48" fmla="*/ 4 w 9"/>
                  <a:gd name="T49" fmla="*/ 7 h 8"/>
                  <a:gd name="T50" fmla="*/ 7 w 9"/>
                  <a:gd name="T51" fmla="*/ 5 h 8"/>
                  <a:gd name="T52" fmla="*/ 6 w 9"/>
                  <a:gd name="T53" fmla="*/ 4 h 8"/>
                  <a:gd name="T54" fmla="*/ 5 w 9"/>
                  <a:gd name="T55" fmla="*/ 5 h 8"/>
                  <a:gd name="T56" fmla="*/ 7 w 9"/>
                  <a:gd name="T57" fmla="*/ 6 h 8"/>
                  <a:gd name="T58" fmla="*/ 1 w 9"/>
                  <a:gd name="T59" fmla="*/ 3 h 8"/>
                  <a:gd name="T60" fmla="*/ 2 w 9"/>
                  <a:gd name="T61" fmla="*/ 4 h 8"/>
                  <a:gd name="T62" fmla="*/ 4 w 9"/>
                  <a:gd name="T63" fmla="*/ 4 h 8"/>
                  <a:gd name="T64" fmla="*/ 5 w 9"/>
                  <a:gd name="T65" fmla="*/ 3 h 8"/>
                  <a:gd name="T66" fmla="*/ 5 w 9"/>
                  <a:gd name="T67" fmla="*/ 2 h 8"/>
                  <a:gd name="T68" fmla="*/ 4 w 9"/>
                  <a:gd name="T69" fmla="*/ 1 h 8"/>
                  <a:gd name="T70" fmla="*/ 4 w 9"/>
                  <a:gd name="T71" fmla="*/ 2 h 8"/>
                  <a:gd name="T72" fmla="*/ 3 w 9"/>
                  <a:gd name="T73" fmla="*/ 2 h 8"/>
                  <a:gd name="T74" fmla="*/ 5 w 9"/>
                  <a:gd name="T75" fmla="*/ 4 h 8"/>
                  <a:gd name="T76" fmla="*/ 5 w 9"/>
                  <a:gd name="T77" fmla="*/ 2 h 8"/>
                  <a:gd name="T78" fmla="*/ 4 w 9"/>
                  <a:gd name="T79" fmla="*/ 3 h 8"/>
                  <a:gd name="T80" fmla="*/ 5 w 9"/>
                  <a:gd name="T81" fmla="*/ 3 h 8"/>
                  <a:gd name="T82" fmla="*/ 5 w 9"/>
                  <a:gd name="T83" fmla="*/ 3 h 8"/>
                  <a:gd name="T84" fmla="*/ 6 w 9"/>
                  <a:gd name="T85" fmla="*/ 3 h 8"/>
                  <a:gd name="T86" fmla="*/ 6 w 9"/>
                  <a:gd name="T87" fmla="*/ 3 h 8"/>
                  <a:gd name="T88" fmla="*/ 6 w 9"/>
                  <a:gd name="T89" fmla="*/ 5 h 8"/>
                  <a:gd name="T90" fmla="*/ 6 w 9"/>
                  <a:gd name="T91" fmla="*/ 4 h 8"/>
                  <a:gd name="T92" fmla="*/ 5 w 9"/>
                  <a:gd name="T93" fmla="*/ 3 h 8"/>
                  <a:gd name="T94" fmla="*/ 4 w 9"/>
                  <a:gd name="T95" fmla="*/ 5 h 8"/>
                  <a:gd name="T96" fmla="*/ 5 w 9"/>
                  <a:gd name="T97" fmla="*/ 7 h 8"/>
                  <a:gd name="T98" fmla="*/ 8 w 9"/>
                  <a:gd name="T99" fmla="*/ 5 h 8"/>
                  <a:gd name="T100" fmla="*/ 7 w 9"/>
                  <a:gd name="T10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9" h="8">
                    <a:moveTo>
                      <a:pt x="7" y="3"/>
                    </a:moveTo>
                    <a:cubicBezTo>
                      <a:pt x="6" y="4"/>
                      <a:pt x="5" y="4"/>
                      <a:pt x="4" y="5"/>
                    </a:cubicBezTo>
                    <a:cubicBezTo>
                      <a:pt x="4" y="5"/>
                      <a:pt x="5" y="6"/>
                      <a:pt x="5" y="6"/>
                    </a:cubicBezTo>
                    <a:cubicBezTo>
                      <a:pt x="6" y="6"/>
                      <a:pt x="6" y="5"/>
                      <a:pt x="6" y="4"/>
                    </a:cubicBezTo>
                    <a:cubicBezTo>
                      <a:pt x="7" y="3"/>
                      <a:pt x="6" y="2"/>
                      <a:pt x="5" y="3"/>
                    </a:cubicBezTo>
                    <a:cubicBezTo>
                      <a:pt x="5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5" y="6"/>
                      <a:pt x="6" y="4"/>
                      <a:pt x="7" y="3"/>
                    </a:cubicBezTo>
                    <a:cubicBezTo>
                      <a:pt x="7" y="3"/>
                      <a:pt x="7" y="2"/>
                      <a:pt x="6" y="2"/>
                    </a:cubicBezTo>
                    <a:cubicBezTo>
                      <a:pt x="6" y="2"/>
                      <a:pt x="5" y="1"/>
                      <a:pt x="4" y="1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3" y="3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2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3" y="4"/>
                      <a:pt x="4" y="5"/>
                      <a:pt x="5" y="6"/>
                    </a:cubicBezTo>
                    <a:cubicBezTo>
                      <a:pt x="5" y="7"/>
                      <a:pt x="6" y="7"/>
                      <a:pt x="6" y="6"/>
                    </a:cubicBezTo>
                    <a:cubicBezTo>
                      <a:pt x="7" y="6"/>
                      <a:pt x="7" y="5"/>
                      <a:pt x="7" y="5"/>
                    </a:cubicBezTo>
                    <a:cubicBezTo>
                      <a:pt x="8" y="4"/>
                      <a:pt x="7" y="3"/>
                      <a:pt x="6" y="4"/>
                    </a:cubicBezTo>
                    <a:cubicBezTo>
                      <a:pt x="5" y="4"/>
                      <a:pt x="4" y="5"/>
                      <a:pt x="3" y="6"/>
                    </a:cubicBezTo>
                    <a:cubicBezTo>
                      <a:pt x="2" y="7"/>
                      <a:pt x="3" y="8"/>
                      <a:pt x="4" y="7"/>
                    </a:cubicBezTo>
                    <a:cubicBezTo>
                      <a:pt x="5" y="7"/>
                      <a:pt x="6" y="6"/>
                      <a:pt x="7" y="5"/>
                    </a:cubicBezTo>
                    <a:cubicBezTo>
                      <a:pt x="7" y="5"/>
                      <a:pt x="6" y="4"/>
                      <a:pt x="6" y="4"/>
                    </a:cubicBezTo>
                    <a:cubicBezTo>
                      <a:pt x="5" y="4"/>
                      <a:pt x="5" y="5"/>
                      <a:pt x="5" y="5"/>
                    </a:cubicBezTo>
                    <a:cubicBezTo>
                      <a:pt x="5" y="5"/>
                      <a:pt x="6" y="6"/>
                      <a:pt x="7" y="6"/>
                    </a:cubicBezTo>
                    <a:cubicBezTo>
                      <a:pt x="6" y="3"/>
                      <a:pt x="4" y="2"/>
                      <a:pt x="1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3" y="4"/>
                      <a:pt x="3" y="4"/>
                      <a:pt x="4" y="4"/>
                    </a:cubicBezTo>
                    <a:cubicBezTo>
                      <a:pt x="5" y="4"/>
                      <a:pt x="5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4" y="1"/>
                      <a:pt x="4" y="1"/>
                      <a:pt x="4" y="2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4" y="3"/>
                      <a:pt x="4" y="3"/>
                      <a:pt x="5" y="4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5" y="3"/>
                      <a:pt x="5" y="3"/>
                      <a:pt x="4" y="3"/>
                    </a:cubicBezTo>
                    <a:cubicBezTo>
                      <a:pt x="4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4"/>
                      <a:pt x="6" y="5"/>
                    </a:cubicBezTo>
                    <a:cubicBezTo>
                      <a:pt x="6" y="5"/>
                      <a:pt x="6" y="4"/>
                      <a:pt x="6" y="4"/>
                    </a:cubicBezTo>
                    <a:cubicBezTo>
                      <a:pt x="6" y="4"/>
                      <a:pt x="5" y="3"/>
                      <a:pt x="5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3" y="6"/>
                      <a:pt x="4" y="7"/>
                      <a:pt x="5" y="7"/>
                    </a:cubicBezTo>
                    <a:cubicBezTo>
                      <a:pt x="6" y="6"/>
                      <a:pt x="7" y="6"/>
                      <a:pt x="8" y="5"/>
                    </a:cubicBezTo>
                    <a:cubicBezTo>
                      <a:pt x="9" y="4"/>
                      <a:pt x="8" y="2"/>
                      <a:pt x="7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8" name="Freeform 1420"/>
              <p:cNvSpPr/>
              <p:nvPr/>
            </p:nvSpPr>
            <p:spPr bwMode="auto">
              <a:xfrm>
                <a:off x="1280" y="3757"/>
                <a:ext cx="91" cy="217"/>
              </a:xfrm>
              <a:custGeom>
                <a:avLst/>
                <a:gdLst>
                  <a:gd name="T0" fmla="*/ 31 w 34"/>
                  <a:gd name="T1" fmla="*/ 1 h 81"/>
                  <a:gd name="T2" fmla="*/ 13 w 34"/>
                  <a:gd name="T3" fmla="*/ 40 h 81"/>
                  <a:gd name="T4" fmla="*/ 0 w 34"/>
                  <a:gd name="T5" fmla="*/ 79 h 81"/>
                  <a:gd name="T6" fmla="*/ 2 w 34"/>
                  <a:gd name="T7" fmla="*/ 79 h 81"/>
                  <a:gd name="T8" fmla="*/ 16 w 34"/>
                  <a:gd name="T9" fmla="*/ 39 h 81"/>
                  <a:gd name="T10" fmla="*/ 33 w 34"/>
                  <a:gd name="T11" fmla="*/ 2 h 81"/>
                  <a:gd name="T12" fmla="*/ 31 w 34"/>
                  <a:gd name="T13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81">
                    <a:moveTo>
                      <a:pt x="31" y="1"/>
                    </a:moveTo>
                    <a:cubicBezTo>
                      <a:pt x="22" y="13"/>
                      <a:pt x="18" y="27"/>
                      <a:pt x="13" y="40"/>
                    </a:cubicBezTo>
                    <a:cubicBezTo>
                      <a:pt x="7" y="53"/>
                      <a:pt x="0" y="65"/>
                      <a:pt x="0" y="79"/>
                    </a:cubicBezTo>
                    <a:cubicBezTo>
                      <a:pt x="0" y="81"/>
                      <a:pt x="2" y="81"/>
                      <a:pt x="2" y="79"/>
                    </a:cubicBezTo>
                    <a:cubicBezTo>
                      <a:pt x="2" y="64"/>
                      <a:pt x="10" y="52"/>
                      <a:pt x="16" y="39"/>
                    </a:cubicBezTo>
                    <a:cubicBezTo>
                      <a:pt x="21" y="26"/>
                      <a:pt x="24" y="13"/>
                      <a:pt x="33" y="2"/>
                    </a:cubicBezTo>
                    <a:cubicBezTo>
                      <a:pt x="34" y="1"/>
                      <a:pt x="32" y="0"/>
                      <a:pt x="31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9" name="Freeform 1421"/>
              <p:cNvSpPr/>
              <p:nvPr/>
            </p:nvSpPr>
            <p:spPr bwMode="auto">
              <a:xfrm>
                <a:off x="1291" y="3765"/>
                <a:ext cx="93" cy="206"/>
              </a:xfrm>
              <a:custGeom>
                <a:avLst/>
                <a:gdLst>
                  <a:gd name="T0" fmla="*/ 33 w 35"/>
                  <a:gd name="T1" fmla="*/ 1 h 77"/>
                  <a:gd name="T2" fmla="*/ 15 w 35"/>
                  <a:gd name="T3" fmla="*/ 45 h 77"/>
                  <a:gd name="T4" fmla="*/ 0 w 35"/>
                  <a:gd name="T5" fmla="*/ 76 h 77"/>
                  <a:gd name="T6" fmla="*/ 2 w 35"/>
                  <a:gd name="T7" fmla="*/ 76 h 77"/>
                  <a:gd name="T8" fmla="*/ 19 w 35"/>
                  <a:gd name="T9" fmla="*/ 41 h 77"/>
                  <a:gd name="T10" fmla="*/ 35 w 35"/>
                  <a:gd name="T11" fmla="*/ 2 h 77"/>
                  <a:gd name="T12" fmla="*/ 33 w 35"/>
                  <a:gd name="T13" fmla="*/ 1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" h="77">
                    <a:moveTo>
                      <a:pt x="33" y="1"/>
                    </a:moveTo>
                    <a:cubicBezTo>
                      <a:pt x="27" y="16"/>
                      <a:pt x="22" y="31"/>
                      <a:pt x="15" y="45"/>
                    </a:cubicBezTo>
                    <a:cubicBezTo>
                      <a:pt x="10" y="55"/>
                      <a:pt x="1" y="64"/>
                      <a:pt x="0" y="76"/>
                    </a:cubicBezTo>
                    <a:cubicBezTo>
                      <a:pt x="0" y="77"/>
                      <a:pt x="2" y="77"/>
                      <a:pt x="2" y="76"/>
                    </a:cubicBezTo>
                    <a:cubicBezTo>
                      <a:pt x="4" y="63"/>
                      <a:pt x="14" y="52"/>
                      <a:pt x="19" y="41"/>
                    </a:cubicBezTo>
                    <a:cubicBezTo>
                      <a:pt x="25" y="28"/>
                      <a:pt x="29" y="15"/>
                      <a:pt x="35" y="2"/>
                    </a:cubicBezTo>
                    <a:cubicBezTo>
                      <a:pt x="35" y="1"/>
                      <a:pt x="34" y="0"/>
                      <a:pt x="33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0" name="Freeform 1422"/>
              <p:cNvSpPr/>
              <p:nvPr/>
            </p:nvSpPr>
            <p:spPr bwMode="auto">
              <a:xfrm>
                <a:off x="1323" y="3773"/>
                <a:ext cx="80" cy="211"/>
              </a:xfrm>
              <a:custGeom>
                <a:avLst/>
                <a:gdLst>
                  <a:gd name="T0" fmla="*/ 28 w 30"/>
                  <a:gd name="T1" fmla="*/ 1 h 79"/>
                  <a:gd name="T2" fmla="*/ 15 w 30"/>
                  <a:gd name="T3" fmla="*/ 40 h 79"/>
                  <a:gd name="T4" fmla="*/ 1 w 30"/>
                  <a:gd name="T5" fmla="*/ 77 h 79"/>
                  <a:gd name="T6" fmla="*/ 2 w 30"/>
                  <a:gd name="T7" fmla="*/ 78 h 79"/>
                  <a:gd name="T8" fmla="*/ 18 w 30"/>
                  <a:gd name="T9" fmla="*/ 39 h 79"/>
                  <a:gd name="T10" fmla="*/ 30 w 30"/>
                  <a:gd name="T11" fmla="*/ 2 h 79"/>
                  <a:gd name="T12" fmla="*/ 28 w 30"/>
                  <a:gd name="T13" fmla="*/ 1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79">
                    <a:moveTo>
                      <a:pt x="28" y="1"/>
                    </a:moveTo>
                    <a:cubicBezTo>
                      <a:pt x="25" y="15"/>
                      <a:pt x="20" y="27"/>
                      <a:pt x="15" y="40"/>
                    </a:cubicBezTo>
                    <a:cubicBezTo>
                      <a:pt x="10" y="52"/>
                      <a:pt x="6" y="65"/>
                      <a:pt x="1" y="77"/>
                    </a:cubicBezTo>
                    <a:cubicBezTo>
                      <a:pt x="0" y="78"/>
                      <a:pt x="2" y="79"/>
                      <a:pt x="2" y="78"/>
                    </a:cubicBezTo>
                    <a:cubicBezTo>
                      <a:pt x="8" y="65"/>
                      <a:pt x="12" y="52"/>
                      <a:pt x="18" y="39"/>
                    </a:cubicBezTo>
                    <a:cubicBezTo>
                      <a:pt x="23" y="27"/>
                      <a:pt x="28" y="14"/>
                      <a:pt x="30" y="2"/>
                    </a:cubicBezTo>
                    <a:cubicBezTo>
                      <a:pt x="30" y="0"/>
                      <a:pt x="28" y="0"/>
                      <a:pt x="28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1" name="Freeform 1423"/>
              <p:cNvSpPr/>
              <p:nvPr/>
            </p:nvSpPr>
            <p:spPr bwMode="auto">
              <a:xfrm>
                <a:off x="1336" y="3784"/>
                <a:ext cx="91" cy="211"/>
              </a:xfrm>
              <a:custGeom>
                <a:avLst/>
                <a:gdLst>
                  <a:gd name="T0" fmla="*/ 32 w 34"/>
                  <a:gd name="T1" fmla="*/ 1 h 79"/>
                  <a:gd name="T2" fmla="*/ 1 w 34"/>
                  <a:gd name="T3" fmla="*/ 76 h 79"/>
                  <a:gd name="T4" fmla="*/ 3 w 34"/>
                  <a:gd name="T5" fmla="*/ 78 h 79"/>
                  <a:gd name="T6" fmla="*/ 34 w 34"/>
                  <a:gd name="T7" fmla="*/ 2 h 79"/>
                  <a:gd name="T8" fmla="*/ 32 w 34"/>
                  <a:gd name="T9" fmla="*/ 1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79">
                    <a:moveTo>
                      <a:pt x="32" y="1"/>
                    </a:moveTo>
                    <a:cubicBezTo>
                      <a:pt x="27" y="28"/>
                      <a:pt x="12" y="52"/>
                      <a:pt x="1" y="76"/>
                    </a:cubicBezTo>
                    <a:cubicBezTo>
                      <a:pt x="0" y="78"/>
                      <a:pt x="2" y="79"/>
                      <a:pt x="3" y="78"/>
                    </a:cubicBezTo>
                    <a:cubicBezTo>
                      <a:pt x="13" y="53"/>
                      <a:pt x="29" y="28"/>
                      <a:pt x="34" y="2"/>
                    </a:cubicBezTo>
                    <a:cubicBezTo>
                      <a:pt x="34" y="1"/>
                      <a:pt x="32" y="0"/>
                      <a:pt x="32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2" name="Freeform 1424"/>
              <p:cNvSpPr/>
              <p:nvPr/>
            </p:nvSpPr>
            <p:spPr bwMode="auto">
              <a:xfrm>
                <a:off x="1352" y="3786"/>
                <a:ext cx="99" cy="222"/>
              </a:xfrm>
              <a:custGeom>
                <a:avLst/>
                <a:gdLst>
                  <a:gd name="T0" fmla="*/ 35 w 37"/>
                  <a:gd name="T1" fmla="*/ 1 h 83"/>
                  <a:gd name="T2" fmla="*/ 17 w 37"/>
                  <a:gd name="T3" fmla="*/ 41 h 83"/>
                  <a:gd name="T4" fmla="*/ 0 w 37"/>
                  <a:gd name="T5" fmla="*/ 81 h 83"/>
                  <a:gd name="T6" fmla="*/ 2 w 37"/>
                  <a:gd name="T7" fmla="*/ 82 h 83"/>
                  <a:gd name="T8" fmla="*/ 19 w 37"/>
                  <a:gd name="T9" fmla="*/ 42 h 83"/>
                  <a:gd name="T10" fmla="*/ 37 w 37"/>
                  <a:gd name="T11" fmla="*/ 2 h 83"/>
                  <a:gd name="T12" fmla="*/ 35 w 37"/>
                  <a:gd name="T13" fmla="*/ 1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83">
                    <a:moveTo>
                      <a:pt x="35" y="1"/>
                    </a:moveTo>
                    <a:cubicBezTo>
                      <a:pt x="29" y="15"/>
                      <a:pt x="23" y="28"/>
                      <a:pt x="17" y="41"/>
                    </a:cubicBezTo>
                    <a:cubicBezTo>
                      <a:pt x="12" y="54"/>
                      <a:pt x="5" y="67"/>
                      <a:pt x="0" y="81"/>
                    </a:cubicBezTo>
                    <a:cubicBezTo>
                      <a:pt x="0" y="82"/>
                      <a:pt x="2" y="83"/>
                      <a:pt x="2" y="82"/>
                    </a:cubicBezTo>
                    <a:cubicBezTo>
                      <a:pt x="6" y="68"/>
                      <a:pt x="13" y="55"/>
                      <a:pt x="19" y="42"/>
                    </a:cubicBezTo>
                    <a:cubicBezTo>
                      <a:pt x="25" y="29"/>
                      <a:pt x="31" y="16"/>
                      <a:pt x="37" y="2"/>
                    </a:cubicBezTo>
                    <a:cubicBezTo>
                      <a:pt x="37" y="1"/>
                      <a:pt x="36" y="0"/>
                      <a:pt x="35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34" name="Group 1626"/>
            <p:cNvGrpSpPr/>
            <p:nvPr/>
          </p:nvGrpSpPr>
          <p:grpSpPr bwMode="auto">
            <a:xfrm>
              <a:off x="-939800" y="-601663"/>
              <a:ext cx="12204700" cy="7096125"/>
              <a:chOff x="-592" y="-379"/>
              <a:chExt cx="7688" cy="4470"/>
            </a:xfrm>
          </p:grpSpPr>
          <p:sp>
            <p:nvSpPr>
              <p:cNvPr id="723" name="Freeform 1426"/>
              <p:cNvSpPr/>
              <p:nvPr/>
            </p:nvSpPr>
            <p:spPr bwMode="auto">
              <a:xfrm>
                <a:off x="1360" y="3754"/>
                <a:ext cx="85" cy="43"/>
              </a:xfrm>
              <a:custGeom>
                <a:avLst/>
                <a:gdLst>
                  <a:gd name="T0" fmla="*/ 2 w 32"/>
                  <a:gd name="T1" fmla="*/ 3 h 16"/>
                  <a:gd name="T2" fmla="*/ 30 w 32"/>
                  <a:gd name="T3" fmla="*/ 15 h 16"/>
                  <a:gd name="T4" fmla="*/ 31 w 32"/>
                  <a:gd name="T5" fmla="*/ 13 h 16"/>
                  <a:gd name="T6" fmla="*/ 2 w 32"/>
                  <a:gd name="T7" fmla="*/ 1 h 16"/>
                  <a:gd name="T8" fmla="*/ 2 w 32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16">
                    <a:moveTo>
                      <a:pt x="2" y="3"/>
                    </a:moveTo>
                    <a:cubicBezTo>
                      <a:pt x="11" y="6"/>
                      <a:pt x="21" y="11"/>
                      <a:pt x="30" y="15"/>
                    </a:cubicBezTo>
                    <a:cubicBezTo>
                      <a:pt x="31" y="16"/>
                      <a:pt x="32" y="14"/>
                      <a:pt x="31" y="13"/>
                    </a:cubicBezTo>
                    <a:cubicBezTo>
                      <a:pt x="21" y="9"/>
                      <a:pt x="12" y="4"/>
                      <a:pt x="2" y="1"/>
                    </a:cubicBezTo>
                    <a:cubicBezTo>
                      <a:pt x="1" y="0"/>
                      <a:pt x="0" y="2"/>
                      <a:pt x="2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24" name="Freeform 1427"/>
              <p:cNvSpPr/>
              <p:nvPr/>
            </p:nvSpPr>
            <p:spPr bwMode="auto">
              <a:xfrm>
                <a:off x="5923" y="25"/>
                <a:ext cx="26" cy="14"/>
              </a:xfrm>
              <a:custGeom>
                <a:avLst/>
                <a:gdLst>
                  <a:gd name="T0" fmla="*/ 1 w 10"/>
                  <a:gd name="T1" fmla="*/ 5 h 5"/>
                  <a:gd name="T2" fmla="*/ 8 w 10"/>
                  <a:gd name="T3" fmla="*/ 2 h 5"/>
                  <a:gd name="T4" fmla="*/ 8 w 10"/>
                  <a:gd name="T5" fmla="*/ 1 h 5"/>
                  <a:gd name="T6" fmla="*/ 1 w 10"/>
                  <a:gd name="T7" fmla="*/ 3 h 5"/>
                  <a:gd name="T8" fmla="*/ 1 w 10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5">
                    <a:moveTo>
                      <a:pt x="1" y="5"/>
                    </a:moveTo>
                    <a:cubicBezTo>
                      <a:pt x="4" y="4"/>
                      <a:pt x="6" y="3"/>
                      <a:pt x="8" y="2"/>
                    </a:cubicBezTo>
                    <a:cubicBezTo>
                      <a:pt x="10" y="2"/>
                      <a:pt x="9" y="0"/>
                      <a:pt x="8" y="1"/>
                    </a:cubicBezTo>
                    <a:cubicBezTo>
                      <a:pt x="6" y="1"/>
                      <a:pt x="3" y="2"/>
                      <a:pt x="1" y="3"/>
                    </a:cubicBezTo>
                    <a:cubicBezTo>
                      <a:pt x="0" y="3"/>
                      <a:pt x="0" y="5"/>
                      <a:pt x="1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25" name="Freeform 1428"/>
              <p:cNvSpPr/>
              <p:nvPr/>
            </p:nvSpPr>
            <p:spPr bwMode="auto">
              <a:xfrm>
                <a:off x="5941" y="25"/>
                <a:ext cx="11" cy="24"/>
              </a:xfrm>
              <a:custGeom>
                <a:avLst/>
                <a:gdLst>
                  <a:gd name="T0" fmla="*/ 1 w 4"/>
                  <a:gd name="T1" fmla="*/ 2 h 9"/>
                  <a:gd name="T2" fmla="*/ 2 w 4"/>
                  <a:gd name="T3" fmla="*/ 8 h 9"/>
                  <a:gd name="T4" fmla="*/ 4 w 4"/>
                  <a:gd name="T5" fmla="*/ 7 h 9"/>
                  <a:gd name="T6" fmla="*/ 3 w 4"/>
                  <a:gd name="T7" fmla="*/ 1 h 9"/>
                  <a:gd name="T8" fmla="*/ 1 w 4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1" y="2"/>
                    </a:moveTo>
                    <a:cubicBezTo>
                      <a:pt x="1" y="4"/>
                      <a:pt x="2" y="6"/>
                      <a:pt x="2" y="8"/>
                    </a:cubicBezTo>
                    <a:cubicBezTo>
                      <a:pt x="2" y="9"/>
                      <a:pt x="4" y="9"/>
                      <a:pt x="4" y="7"/>
                    </a:cubicBezTo>
                    <a:cubicBezTo>
                      <a:pt x="3" y="5"/>
                      <a:pt x="3" y="3"/>
                      <a:pt x="3" y="1"/>
                    </a:cubicBezTo>
                    <a:cubicBezTo>
                      <a:pt x="2" y="0"/>
                      <a:pt x="0" y="0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26" name="Freeform 1429"/>
              <p:cNvSpPr/>
              <p:nvPr/>
            </p:nvSpPr>
            <p:spPr bwMode="auto">
              <a:xfrm>
                <a:off x="5944" y="36"/>
                <a:ext cx="29" cy="13"/>
              </a:xfrm>
              <a:custGeom>
                <a:avLst/>
                <a:gdLst>
                  <a:gd name="T0" fmla="*/ 2 w 11"/>
                  <a:gd name="T1" fmla="*/ 5 h 5"/>
                  <a:gd name="T2" fmla="*/ 10 w 11"/>
                  <a:gd name="T3" fmla="*/ 3 h 5"/>
                  <a:gd name="T4" fmla="*/ 9 w 11"/>
                  <a:gd name="T5" fmla="*/ 1 h 5"/>
                  <a:gd name="T6" fmla="*/ 2 w 11"/>
                  <a:gd name="T7" fmla="*/ 3 h 5"/>
                  <a:gd name="T8" fmla="*/ 2 w 11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5">
                    <a:moveTo>
                      <a:pt x="2" y="5"/>
                    </a:moveTo>
                    <a:cubicBezTo>
                      <a:pt x="5" y="5"/>
                      <a:pt x="7" y="4"/>
                      <a:pt x="10" y="3"/>
                    </a:cubicBezTo>
                    <a:cubicBezTo>
                      <a:pt x="11" y="2"/>
                      <a:pt x="10" y="0"/>
                      <a:pt x="9" y="1"/>
                    </a:cubicBezTo>
                    <a:cubicBezTo>
                      <a:pt x="7" y="2"/>
                      <a:pt x="5" y="3"/>
                      <a:pt x="2" y="3"/>
                    </a:cubicBezTo>
                    <a:cubicBezTo>
                      <a:pt x="1" y="2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27" name="Freeform 1430"/>
              <p:cNvSpPr/>
              <p:nvPr/>
            </p:nvSpPr>
            <p:spPr bwMode="auto">
              <a:xfrm>
                <a:off x="5965" y="36"/>
                <a:ext cx="19" cy="29"/>
              </a:xfrm>
              <a:custGeom>
                <a:avLst/>
                <a:gdLst>
                  <a:gd name="T0" fmla="*/ 1 w 7"/>
                  <a:gd name="T1" fmla="*/ 2 h 11"/>
                  <a:gd name="T2" fmla="*/ 4 w 7"/>
                  <a:gd name="T3" fmla="*/ 10 h 11"/>
                  <a:gd name="T4" fmla="*/ 6 w 7"/>
                  <a:gd name="T5" fmla="*/ 9 h 11"/>
                  <a:gd name="T6" fmla="*/ 3 w 7"/>
                  <a:gd name="T7" fmla="*/ 1 h 11"/>
                  <a:gd name="T8" fmla="*/ 1 w 7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1">
                    <a:moveTo>
                      <a:pt x="1" y="2"/>
                    </a:moveTo>
                    <a:cubicBezTo>
                      <a:pt x="2" y="5"/>
                      <a:pt x="2" y="8"/>
                      <a:pt x="4" y="10"/>
                    </a:cubicBezTo>
                    <a:cubicBezTo>
                      <a:pt x="5" y="11"/>
                      <a:pt x="7" y="10"/>
                      <a:pt x="6" y="9"/>
                    </a:cubicBezTo>
                    <a:cubicBezTo>
                      <a:pt x="4" y="7"/>
                      <a:pt x="4" y="4"/>
                      <a:pt x="3" y="1"/>
                    </a:cubicBezTo>
                    <a:cubicBezTo>
                      <a:pt x="2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28" name="Freeform 1431"/>
              <p:cNvSpPr/>
              <p:nvPr/>
            </p:nvSpPr>
            <p:spPr bwMode="auto">
              <a:xfrm>
                <a:off x="5976" y="47"/>
                <a:ext cx="21" cy="18"/>
              </a:xfrm>
              <a:custGeom>
                <a:avLst/>
                <a:gdLst>
                  <a:gd name="T0" fmla="*/ 2 w 8"/>
                  <a:gd name="T1" fmla="*/ 6 h 7"/>
                  <a:gd name="T2" fmla="*/ 7 w 8"/>
                  <a:gd name="T3" fmla="*/ 2 h 7"/>
                  <a:gd name="T4" fmla="*/ 6 w 8"/>
                  <a:gd name="T5" fmla="*/ 1 h 7"/>
                  <a:gd name="T6" fmla="*/ 1 w 8"/>
                  <a:gd name="T7" fmla="*/ 4 h 7"/>
                  <a:gd name="T8" fmla="*/ 2 w 8"/>
                  <a:gd name="T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2" y="6"/>
                    </a:moveTo>
                    <a:cubicBezTo>
                      <a:pt x="3" y="5"/>
                      <a:pt x="5" y="4"/>
                      <a:pt x="7" y="2"/>
                    </a:cubicBezTo>
                    <a:cubicBezTo>
                      <a:pt x="8" y="2"/>
                      <a:pt x="7" y="0"/>
                      <a:pt x="6" y="1"/>
                    </a:cubicBezTo>
                    <a:cubicBezTo>
                      <a:pt x="4" y="2"/>
                      <a:pt x="2" y="3"/>
                      <a:pt x="1" y="4"/>
                    </a:cubicBezTo>
                    <a:cubicBezTo>
                      <a:pt x="0" y="5"/>
                      <a:pt x="1" y="7"/>
                      <a:pt x="2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29" name="Freeform 1432"/>
              <p:cNvSpPr/>
              <p:nvPr/>
            </p:nvSpPr>
            <p:spPr bwMode="auto">
              <a:xfrm>
                <a:off x="5923" y="33"/>
                <a:ext cx="16" cy="83"/>
              </a:xfrm>
              <a:custGeom>
                <a:avLst/>
                <a:gdLst>
                  <a:gd name="T0" fmla="*/ 0 w 6"/>
                  <a:gd name="T1" fmla="*/ 1 h 31"/>
                  <a:gd name="T2" fmla="*/ 4 w 6"/>
                  <a:gd name="T3" fmla="*/ 29 h 31"/>
                  <a:gd name="T4" fmla="*/ 6 w 6"/>
                  <a:gd name="T5" fmla="*/ 29 h 31"/>
                  <a:gd name="T6" fmla="*/ 2 w 6"/>
                  <a:gd name="T7" fmla="*/ 1 h 31"/>
                  <a:gd name="T8" fmla="*/ 0 w 6"/>
                  <a:gd name="T9" fmla="*/ 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1">
                    <a:moveTo>
                      <a:pt x="0" y="1"/>
                    </a:moveTo>
                    <a:cubicBezTo>
                      <a:pt x="1" y="11"/>
                      <a:pt x="2" y="20"/>
                      <a:pt x="4" y="29"/>
                    </a:cubicBezTo>
                    <a:cubicBezTo>
                      <a:pt x="4" y="31"/>
                      <a:pt x="6" y="30"/>
                      <a:pt x="6" y="29"/>
                    </a:cubicBezTo>
                    <a:cubicBezTo>
                      <a:pt x="4" y="20"/>
                      <a:pt x="3" y="10"/>
                      <a:pt x="2" y="1"/>
                    </a:cubicBezTo>
                    <a:cubicBezTo>
                      <a:pt x="2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0" name="Freeform 1433"/>
              <p:cNvSpPr/>
              <p:nvPr/>
            </p:nvSpPr>
            <p:spPr bwMode="auto">
              <a:xfrm>
                <a:off x="5989" y="49"/>
                <a:ext cx="11" cy="22"/>
              </a:xfrm>
              <a:custGeom>
                <a:avLst/>
                <a:gdLst>
                  <a:gd name="T0" fmla="*/ 0 w 4"/>
                  <a:gd name="T1" fmla="*/ 2 h 8"/>
                  <a:gd name="T2" fmla="*/ 2 w 4"/>
                  <a:gd name="T3" fmla="*/ 7 h 8"/>
                  <a:gd name="T4" fmla="*/ 4 w 4"/>
                  <a:gd name="T5" fmla="*/ 7 h 8"/>
                  <a:gd name="T6" fmla="*/ 2 w 4"/>
                  <a:gd name="T7" fmla="*/ 1 h 8"/>
                  <a:gd name="T8" fmla="*/ 0 w 4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8">
                    <a:moveTo>
                      <a:pt x="0" y="2"/>
                    </a:moveTo>
                    <a:cubicBezTo>
                      <a:pt x="1" y="4"/>
                      <a:pt x="1" y="6"/>
                      <a:pt x="2" y="7"/>
                    </a:cubicBezTo>
                    <a:cubicBezTo>
                      <a:pt x="2" y="8"/>
                      <a:pt x="4" y="8"/>
                      <a:pt x="4" y="7"/>
                    </a:cubicBezTo>
                    <a:cubicBezTo>
                      <a:pt x="3" y="5"/>
                      <a:pt x="3" y="3"/>
                      <a:pt x="2" y="1"/>
                    </a:cubicBezTo>
                    <a:cubicBezTo>
                      <a:pt x="2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1" name="Freeform 1434"/>
              <p:cNvSpPr/>
              <p:nvPr/>
            </p:nvSpPr>
            <p:spPr bwMode="auto">
              <a:xfrm>
                <a:off x="5931" y="65"/>
                <a:ext cx="69" cy="51"/>
              </a:xfrm>
              <a:custGeom>
                <a:avLst/>
                <a:gdLst>
                  <a:gd name="T0" fmla="*/ 24 w 26"/>
                  <a:gd name="T1" fmla="*/ 1 h 19"/>
                  <a:gd name="T2" fmla="*/ 1 w 26"/>
                  <a:gd name="T3" fmla="*/ 17 h 19"/>
                  <a:gd name="T4" fmla="*/ 3 w 26"/>
                  <a:gd name="T5" fmla="*/ 18 h 19"/>
                  <a:gd name="T6" fmla="*/ 25 w 26"/>
                  <a:gd name="T7" fmla="*/ 3 h 19"/>
                  <a:gd name="T8" fmla="*/ 24 w 26"/>
                  <a:gd name="T9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9">
                    <a:moveTo>
                      <a:pt x="24" y="1"/>
                    </a:moveTo>
                    <a:cubicBezTo>
                      <a:pt x="17" y="7"/>
                      <a:pt x="8" y="10"/>
                      <a:pt x="1" y="17"/>
                    </a:cubicBezTo>
                    <a:cubicBezTo>
                      <a:pt x="0" y="18"/>
                      <a:pt x="2" y="19"/>
                      <a:pt x="3" y="18"/>
                    </a:cubicBezTo>
                    <a:cubicBezTo>
                      <a:pt x="9" y="12"/>
                      <a:pt x="18" y="8"/>
                      <a:pt x="25" y="3"/>
                    </a:cubicBezTo>
                    <a:cubicBezTo>
                      <a:pt x="26" y="2"/>
                      <a:pt x="25" y="0"/>
                      <a:pt x="24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2" name="Freeform 1435"/>
              <p:cNvSpPr/>
              <p:nvPr/>
            </p:nvSpPr>
            <p:spPr bwMode="auto">
              <a:xfrm>
                <a:off x="5928" y="92"/>
                <a:ext cx="16" cy="19"/>
              </a:xfrm>
              <a:custGeom>
                <a:avLst/>
                <a:gdLst>
                  <a:gd name="T0" fmla="*/ 1 w 6"/>
                  <a:gd name="T1" fmla="*/ 3 h 7"/>
                  <a:gd name="T2" fmla="*/ 4 w 6"/>
                  <a:gd name="T3" fmla="*/ 4 h 7"/>
                  <a:gd name="T4" fmla="*/ 5 w 6"/>
                  <a:gd name="T5" fmla="*/ 2 h 7"/>
                  <a:gd name="T6" fmla="*/ 3 w 6"/>
                  <a:gd name="T7" fmla="*/ 2 h 7"/>
                  <a:gd name="T8" fmla="*/ 2 w 6"/>
                  <a:gd name="T9" fmla="*/ 3 h 7"/>
                  <a:gd name="T10" fmla="*/ 4 w 6"/>
                  <a:gd name="T11" fmla="*/ 5 h 7"/>
                  <a:gd name="T12" fmla="*/ 4 w 6"/>
                  <a:gd name="T13" fmla="*/ 3 h 7"/>
                  <a:gd name="T14" fmla="*/ 1 w 6"/>
                  <a:gd name="T15" fmla="*/ 4 h 7"/>
                  <a:gd name="T16" fmla="*/ 2 w 6"/>
                  <a:gd name="T17" fmla="*/ 5 h 7"/>
                  <a:gd name="T18" fmla="*/ 2 w 6"/>
                  <a:gd name="T19" fmla="*/ 6 h 7"/>
                  <a:gd name="T20" fmla="*/ 2 w 6"/>
                  <a:gd name="T21" fmla="*/ 6 h 7"/>
                  <a:gd name="T22" fmla="*/ 2 w 6"/>
                  <a:gd name="T23" fmla="*/ 6 h 7"/>
                  <a:gd name="T24" fmla="*/ 4 w 6"/>
                  <a:gd name="T25" fmla="*/ 5 h 7"/>
                  <a:gd name="T26" fmla="*/ 3 w 6"/>
                  <a:gd name="T27" fmla="*/ 4 h 7"/>
                  <a:gd name="T28" fmla="*/ 3 w 6"/>
                  <a:gd name="T29" fmla="*/ 4 h 7"/>
                  <a:gd name="T30" fmla="*/ 3 w 6"/>
                  <a:gd name="T31" fmla="*/ 4 h 7"/>
                  <a:gd name="T32" fmla="*/ 3 w 6"/>
                  <a:gd name="T33" fmla="*/ 5 h 7"/>
                  <a:gd name="T34" fmla="*/ 3 w 6"/>
                  <a:gd name="T35" fmla="*/ 5 h 7"/>
                  <a:gd name="T36" fmla="*/ 2 w 6"/>
                  <a:gd name="T37" fmla="*/ 5 h 7"/>
                  <a:gd name="T38" fmla="*/ 4 w 6"/>
                  <a:gd name="T39" fmla="*/ 5 h 7"/>
                  <a:gd name="T40" fmla="*/ 4 w 6"/>
                  <a:gd name="T41" fmla="*/ 3 h 7"/>
                  <a:gd name="T42" fmla="*/ 4 w 6"/>
                  <a:gd name="T43" fmla="*/ 4 h 7"/>
                  <a:gd name="T44" fmla="*/ 3 w 6"/>
                  <a:gd name="T45" fmla="*/ 4 h 7"/>
                  <a:gd name="T46" fmla="*/ 5 w 6"/>
                  <a:gd name="T47" fmla="*/ 4 h 7"/>
                  <a:gd name="T48" fmla="*/ 5 w 6"/>
                  <a:gd name="T49" fmla="*/ 3 h 7"/>
                  <a:gd name="T50" fmla="*/ 2 w 6"/>
                  <a:gd name="T51" fmla="*/ 1 h 7"/>
                  <a:gd name="T52" fmla="*/ 1 w 6"/>
                  <a:gd name="T53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" h="7">
                    <a:moveTo>
                      <a:pt x="1" y="3"/>
                    </a:moveTo>
                    <a:cubicBezTo>
                      <a:pt x="3" y="3"/>
                      <a:pt x="3" y="4"/>
                      <a:pt x="4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4" y="2"/>
                      <a:pt x="4" y="3"/>
                      <a:pt x="3" y="2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4" y="5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3" y="3"/>
                      <a:pt x="2" y="3"/>
                      <a:pt x="1" y="4"/>
                    </a:cubicBezTo>
                    <a:cubicBezTo>
                      <a:pt x="1" y="5"/>
                      <a:pt x="1" y="5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2" y="6"/>
                      <a:pt x="2" y="6"/>
                    </a:cubicBezTo>
                    <a:cubicBezTo>
                      <a:pt x="3" y="7"/>
                      <a:pt x="5" y="6"/>
                      <a:pt x="4" y="5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2" y="5"/>
                    </a:cubicBezTo>
                    <a:cubicBezTo>
                      <a:pt x="3" y="5"/>
                      <a:pt x="4" y="5"/>
                      <a:pt x="4" y="5"/>
                    </a:cubicBezTo>
                    <a:cubicBezTo>
                      <a:pt x="5" y="5"/>
                      <a:pt x="5" y="3"/>
                      <a:pt x="4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4" y="5"/>
                      <a:pt x="4" y="4"/>
                      <a:pt x="5" y="4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4" y="2"/>
                      <a:pt x="4" y="1"/>
                      <a:pt x="2" y="1"/>
                    </a:cubicBezTo>
                    <a:cubicBezTo>
                      <a:pt x="1" y="0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3" name="Freeform 1436"/>
              <p:cNvSpPr/>
              <p:nvPr/>
            </p:nvSpPr>
            <p:spPr bwMode="auto">
              <a:xfrm>
                <a:off x="5928" y="89"/>
                <a:ext cx="27" cy="14"/>
              </a:xfrm>
              <a:custGeom>
                <a:avLst/>
                <a:gdLst>
                  <a:gd name="T0" fmla="*/ 1 w 10"/>
                  <a:gd name="T1" fmla="*/ 2 h 5"/>
                  <a:gd name="T2" fmla="*/ 8 w 10"/>
                  <a:gd name="T3" fmla="*/ 5 h 5"/>
                  <a:gd name="T4" fmla="*/ 9 w 10"/>
                  <a:gd name="T5" fmla="*/ 3 h 5"/>
                  <a:gd name="T6" fmla="*/ 1 w 10"/>
                  <a:gd name="T7" fmla="*/ 0 h 5"/>
                  <a:gd name="T8" fmla="*/ 1 w 10"/>
                  <a:gd name="T9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5">
                    <a:moveTo>
                      <a:pt x="1" y="2"/>
                    </a:moveTo>
                    <a:cubicBezTo>
                      <a:pt x="4" y="2"/>
                      <a:pt x="6" y="3"/>
                      <a:pt x="8" y="5"/>
                    </a:cubicBezTo>
                    <a:cubicBezTo>
                      <a:pt x="9" y="5"/>
                      <a:pt x="10" y="4"/>
                      <a:pt x="9" y="3"/>
                    </a:cubicBezTo>
                    <a:cubicBezTo>
                      <a:pt x="7" y="1"/>
                      <a:pt x="4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4" name="Freeform 1437"/>
              <p:cNvSpPr/>
              <p:nvPr/>
            </p:nvSpPr>
            <p:spPr bwMode="auto">
              <a:xfrm>
                <a:off x="5928" y="89"/>
                <a:ext cx="24" cy="22"/>
              </a:xfrm>
              <a:custGeom>
                <a:avLst/>
                <a:gdLst>
                  <a:gd name="T0" fmla="*/ 7 w 9"/>
                  <a:gd name="T1" fmla="*/ 3 h 8"/>
                  <a:gd name="T2" fmla="*/ 4 w 9"/>
                  <a:gd name="T3" fmla="*/ 4 h 8"/>
                  <a:gd name="T4" fmla="*/ 5 w 9"/>
                  <a:gd name="T5" fmla="*/ 6 h 8"/>
                  <a:gd name="T6" fmla="*/ 6 w 9"/>
                  <a:gd name="T7" fmla="*/ 4 h 8"/>
                  <a:gd name="T8" fmla="*/ 5 w 9"/>
                  <a:gd name="T9" fmla="*/ 2 h 8"/>
                  <a:gd name="T10" fmla="*/ 4 w 9"/>
                  <a:gd name="T11" fmla="*/ 3 h 8"/>
                  <a:gd name="T12" fmla="*/ 4 w 9"/>
                  <a:gd name="T13" fmla="*/ 4 h 8"/>
                  <a:gd name="T14" fmla="*/ 7 w 9"/>
                  <a:gd name="T15" fmla="*/ 3 h 8"/>
                  <a:gd name="T16" fmla="*/ 7 w 9"/>
                  <a:gd name="T17" fmla="*/ 2 h 8"/>
                  <a:gd name="T18" fmla="*/ 4 w 9"/>
                  <a:gd name="T19" fmla="*/ 0 h 8"/>
                  <a:gd name="T20" fmla="*/ 2 w 9"/>
                  <a:gd name="T21" fmla="*/ 1 h 8"/>
                  <a:gd name="T22" fmla="*/ 3 w 9"/>
                  <a:gd name="T23" fmla="*/ 2 h 8"/>
                  <a:gd name="T24" fmla="*/ 4 w 9"/>
                  <a:gd name="T25" fmla="*/ 3 h 8"/>
                  <a:gd name="T26" fmla="*/ 3 w 9"/>
                  <a:gd name="T27" fmla="*/ 2 h 8"/>
                  <a:gd name="T28" fmla="*/ 3 w 9"/>
                  <a:gd name="T29" fmla="*/ 2 h 8"/>
                  <a:gd name="T30" fmla="*/ 4 w 9"/>
                  <a:gd name="T31" fmla="*/ 1 h 8"/>
                  <a:gd name="T32" fmla="*/ 2 w 9"/>
                  <a:gd name="T33" fmla="*/ 2 h 8"/>
                  <a:gd name="T34" fmla="*/ 1 w 9"/>
                  <a:gd name="T35" fmla="*/ 3 h 8"/>
                  <a:gd name="T36" fmla="*/ 2 w 9"/>
                  <a:gd name="T37" fmla="*/ 4 h 8"/>
                  <a:gd name="T38" fmla="*/ 5 w 9"/>
                  <a:gd name="T39" fmla="*/ 6 h 8"/>
                  <a:gd name="T40" fmla="*/ 7 w 9"/>
                  <a:gd name="T41" fmla="*/ 6 h 8"/>
                  <a:gd name="T42" fmla="*/ 8 w 9"/>
                  <a:gd name="T43" fmla="*/ 4 h 8"/>
                  <a:gd name="T44" fmla="*/ 6 w 9"/>
                  <a:gd name="T45" fmla="*/ 3 h 8"/>
                  <a:gd name="T46" fmla="*/ 3 w 9"/>
                  <a:gd name="T47" fmla="*/ 6 h 8"/>
                  <a:gd name="T48" fmla="*/ 4 w 9"/>
                  <a:gd name="T49" fmla="*/ 7 h 8"/>
                  <a:gd name="T50" fmla="*/ 7 w 9"/>
                  <a:gd name="T51" fmla="*/ 5 h 8"/>
                  <a:gd name="T52" fmla="*/ 6 w 9"/>
                  <a:gd name="T53" fmla="*/ 3 h 8"/>
                  <a:gd name="T54" fmla="*/ 5 w 9"/>
                  <a:gd name="T55" fmla="*/ 5 h 8"/>
                  <a:gd name="T56" fmla="*/ 7 w 9"/>
                  <a:gd name="T57" fmla="*/ 5 h 8"/>
                  <a:gd name="T58" fmla="*/ 1 w 9"/>
                  <a:gd name="T59" fmla="*/ 2 h 8"/>
                  <a:gd name="T60" fmla="*/ 2 w 9"/>
                  <a:gd name="T61" fmla="*/ 4 h 8"/>
                  <a:gd name="T62" fmla="*/ 4 w 9"/>
                  <a:gd name="T63" fmla="*/ 3 h 8"/>
                  <a:gd name="T64" fmla="*/ 5 w 9"/>
                  <a:gd name="T65" fmla="*/ 2 h 8"/>
                  <a:gd name="T66" fmla="*/ 5 w 9"/>
                  <a:gd name="T67" fmla="*/ 1 h 8"/>
                  <a:gd name="T68" fmla="*/ 5 w 9"/>
                  <a:gd name="T69" fmla="*/ 1 h 8"/>
                  <a:gd name="T70" fmla="*/ 4 w 9"/>
                  <a:gd name="T71" fmla="*/ 1 h 8"/>
                  <a:gd name="T72" fmla="*/ 3 w 9"/>
                  <a:gd name="T73" fmla="*/ 2 h 8"/>
                  <a:gd name="T74" fmla="*/ 5 w 9"/>
                  <a:gd name="T75" fmla="*/ 3 h 8"/>
                  <a:gd name="T76" fmla="*/ 5 w 9"/>
                  <a:gd name="T77" fmla="*/ 2 h 8"/>
                  <a:gd name="T78" fmla="*/ 4 w 9"/>
                  <a:gd name="T79" fmla="*/ 3 h 8"/>
                  <a:gd name="T80" fmla="*/ 5 w 9"/>
                  <a:gd name="T81" fmla="*/ 3 h 8"/>
                  <a:gd name="T82" fmla="*/ 5 w 9"/>
                  <a:gd name="T83" fmla="*/ 3 h 8"/>
                  <a:gd name="T84" fmla="*/ 6 w 9"/>
                  <a:gd name="T85" fmla="*/ 3 h 8"/>
                  <a:gd name="T86" fmla="*/ 6 w 9"/>
                  <a:gd name="T87" fmla="*/ 3 h 8"/>
                  <a:gd name="T88" fmla="*/ 6 w 9"/>
                  <a:gd name="T89" fmla="*/ 4 h 8"/>
                  <a:gd name="T90" fmla="*/ 6 w 9"/>
                  <a:gd name="T91" fmla="*/ 4 h 8"/>
                  <a:gd name="T92" fmla="*/ 5 w 9"/>
                  <a:gd name="T93" fmla="*/ 3 h 8"/>
                  <a:gd name="T94" fmla="*/ 4 w 9"/>
                  <a:gd name="T95" fmla="*/ 5 h 8"/>
                  <a:gd name="T96" fmla="*/ 5 w 9"/>
                  <a:gd name="T97" fmla="*/ 6 h 8"/>
                  <a:gd name="T98" fmla="*/ 8 w 9"/>
                  <a:gd name="T99" fmla="*/ 4 h 8"/>
                  <a:gd name="T100" fmla="*/ 7 w 9"/>
                  <a:gd name="T10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9" h="8">
                    <a:moveTo>
                      <a:pt x="7" y="3"/>
                    </a:moveTo>
                    <a:cubicBezTo>
                      <a:pt x="6" y="3"/>
                      <a:pt x="5" y="4"/>
                      <a:pt x="4" y="4"/>
                    </a:cubicBezTo>
                    <a:cubicBezTo>
                      <a:pt x="5" y="5"/>
                      <a:pt x="5" y="5"/>
                      <a:pt x="5" y="6"/>
                    </a:cubicBezTo>
                    <a:cubicBezTo>
                      <a:pt x="6" y="5"/>
                      <a:pt x="6" y="4"/>
                      <a:pt x="6" y="4"/>
                    </a:cubicBezTo>
                    <a:cubicBezTo>
                      <a:pt x="7" y="3"/>
                      <a:pt x="6" y="2"/>
                      <a:pt x="5" y="2"/>
                    </a:cubicBezTo>
                    <a:cubicBezTo>
                      <a:pt x="5" y="3"/>
                      <a:pt x="4" y="3"/>
                      <a:pt x="4" y="3"/>
                    </a:cubicBezTo>
                    <a:cubicBezTo>
                      <a:pt x="4" y="3"/>
                      <a:pt x="4" y="4"/>
                      <a:pt x="4" y="4"/>
                    </a:cubicBezTo>
                    <a:cubicBezTo>
                      <a:pt x="5" y="6"/>
                      <a:pt x="6" y="4"/>
                      <a:pt x="7" y="3"/>
                    </a:cubicBezTo>
                    <a:cubicBezTo>
                      <a:pt x="7" y="3"/>
                      <a:pt x="7" y="2"/>
                      <a:pt x="7" y="2"/>
                    </a:cubicBezTo>
                    <a:cubicBezTo>
                      <a:pt x="6" y="1"/>
                      <a:pt x="5" y="1"/>
                      <a:pt x="4" y="0"/>
                    </a:cubicBezTo>
                    <a:cubicBezTo>
                      <a:pt x="3" y="0"/>
                      <a:pt x="3" y="0"/>
                      <a:pt x="2" y="1"/>
                    </a:cubicBezTo>
                    <a:cubicBezTo>
                      <a:pt x="2" y="1"/>
                      <a:pt x="2" y="2"/>
                      <a:pt x="3" y="2"/>
                    </a:cubicBezTo>
                    <a:cubicBezTo>
                      <a:pt x="3" y="2"/>
                      <a:pt x="3" y="3"/>
                      <a:pt x="4" y="3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2" y="2"/>
                    </a:cubicBezTo>
                    <a:cubicBezTo>
                      <a:pt x="2" y="2"/>
                      <a:pt x="1" y="2"/>
                      <a:pt x="1" y="3"/>
                    </a:cubicBezTo>
                    <a:cubicBezTo>
                      <a:pt x="0" y="3"/>
                      <a:pt x="1" y="5"/>
                      <a:pt x="2" y="4"/>
                    </a:cubicBezTo>
                    <a:cubicBezTo>
                      <a:pt x="3" y="4"/>
                      <a:pt x="4" y="4"/>
                      <a:pt x="5" y="6"/>
                    </a:cubicBezTo>
                    <a:cubicBezTo>
                      <a:pt x="5" y="7"/>
                      <a:pt x="6" y="7"/>
                      <a:pt x="7" y="6"/>
                    </a:cubicBezTo>
                    <a:cubicBezTo>
                      <a:pt x="7" y="5"/>
                      <a:pt x="7" y="5"/>
                      <a:pt x="8" y="4"/>
                    </a:cubicBezTo>
                    <a:cubicBezTo>
                      <a:pt x="8" y="4"/>
                      <a:pt x="7" y="3"/>
                      <a:pt x="6" y="3"/>
                    </a:cubicBezTo>
                    <a:cubicBezTo>
                      <a:pt x="5" y="4"/>
                      <a:pt x="4" y="5"/>
                      <a:pt x="3" y="6"/>
                    </a:cubicBezTo>
                    <a:cubicBezTo>
                      <a:pt x="2" y="6"/>
                      <a:pt x="3" y="8"/>
                      <a:pt x="4" y="7"/>
                    </a:cubicBezTo>
                    <a:cubicBezTo>
                      <a:pt x="5" y="6"/>
                      <a:pt x="6" y="5"/>
                      <a:pt x="7" y="5"/>
                    </a:cubicBezTo>
                    <a:cubicBezTo>
                      <a:pt x="7" y="4"/>
                      <a:pt x="6" y="4"/>
                      <a:pt x="6" y="3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5" y="5"/>
                      <a:pt x="6" y="5"/>
                      <a:pt x="7" y="5"/>
                    </a:cubicBezTo>
                    <a:cubicBezTo>
                      <a:pt x="6" y="3"/>
                      <a:pt x="4" y="1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4" y="2"/>
                      <a:pt x="4" y="3"/>
                      <a:pt x="5" y="3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5" y="3"/>
                      <a:pt x="5" y="3"/>
                    </a:cubicBezTo>
                    <a:cubicBezTo>
                      <a:pt x="4" y="3"/>
                      <a:pt x="4" y="4"/>
                      <a:pt x="4" y="5"/>
                    </a:cubicBezTo>
                    <a:cubicBezTo>
                      <a:pt x="3" y="6"/>
                      <a:pt x="4" y="7"/>
                      <a:pt x="5" y="6"/>
                    </a:cubicBezTo>
                    <a:cubicBezTo>
                      <a:pt x="6" y="6"/>
                      <a:pt x="7" y="5"/>
                      <a:pt x="8" y="4"/>
                    </a:cubicBezTo>
                    <a:cubicBezTo>
                      <a:pt x="9" y="4"/>
                      <a:pt x="8" y="2"/>
                      <a:pt x="7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5" name="Freeform 1438"/>
              <p:cNvSpPr/>
              <p:nvPr/>
            </p:nvSpPr>
            <p:spPr bwMode="auto">
              <a:xfrm>
                <a:off x="5923" y="-178"/>
                <a:ext cx="90" cy="214"/>
              </a:xfrm>
              <a:custGeom>
                <a:avLst/>
                <a:gdLst>
                  <a:gd name="T0" fmla="*/ 31 w 34"/>
                  <a:gd name="T1" fmla="*/ 1 h 80"/>
                  <a:gd name="T2" fmla="*/ 13 w 34"/>
                  <a:gd name="T3" fmla="*/ 40 h 80"/>
                  <a:gd name="T4" fmla="*/ 0 w 34"/>
                  <a:gd name="T5" fmla="*/ 79 h 80"/>
                  <a:gd name="T6" fmla="*/ 2 w 34"/>
                  <a:gd name="T7" fmla="*/ 79 h 80"/>
                  <a:gd name="T8" fmla="*/ 16 w 34"/>
                  <a:gd name="T9" fmla="*/ 39 h 80"/>
                  <a:gd name="T10" fmla="*/ 33 w 34"/>
                  <a:gd name="T11" fmla="*/ 2 h 80"/>
                  <a:gd name="T12" fmla="*/ 31 w 34"/>
                  <a:gd name="T13" fmla="*/ 1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80">
                    <a:moveTo>
                      <a:pt x="31" y="1"/>
                    </a:moveTo>
                    <a:cubicBezTo>
                      <a:pt x="22" y="12"/>
                      <a:pt x="19" y="27"/>
                      <a:pt x="13" y="40"/>
                    </a:cubicBezTo>
                    <a:cubicBezTo>
                      <a:pt x="7" y="53"/>
                      <a:pt x="0" y="65"/>
                      <a:pt x="0" y="79"/>
                    </a:cubicBezTo>
                    <a:cubicBezTo>
                      <a:pt x="0" y="80"/>
                      <a:pt x="2" y="80"/>
                      <a:pt x="2" y="79"/>
                    </a:cubicBezTo>
                    <a:cubicBezTo>
                      <a:pt x="2" y="64"/>
                      <a:pt x="10" y="52"/>
                      <a:pt x="16" y="39"/>
                    </a:cubicBezTo>
                    <a:cubicBezTo>
                      <a:pt x="21" y="26"/>
                      <a:pt x="25" y="13"/>
                      <a:pt x="33" y="2"/>
                    </a:cubicBezTo>
                    <a:cubicBezTo>
                      <a:pt x="34" y="1"/>
                      <a:pt x="32" y="0"/>
                      <a:pt x="31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6" name="Freeform 1439"/>
              <p:cNvSpPr/>
              <p:nvPr/>
            </p:nvSpPr>
            <p:spPr bwMode="auto">
              <a:xfrm>
                <a:off x="5933" y="-170"/>
                <a:ext cx="94" cy="206"/>
              </a:xfrm>
              <a:custGeom>
                <a:avLst/>
                <a:gdLst>
                  <a:gd name="T0" fmla="*/ 33 w 35"/>
                  <a:gd name="T1" fmla="*/ 1 h 77"/>
                  <a:gd name="T2" fmla="*/ 15 w 35"/>
                  <a:gd name="T3" fmla="*/ 45 h 77"/>
                  <a:gd name="T4" fmla="*/ 1 w 35"/>
                  <a:gd name="T5" fmla="*/ 75 h 77"/>
                  <a:gd name="T6" fmla="*/ 3 w 35"/>
                  <a:gd name="T7" fmla="*/ 75 h 77"/>
                  <a:gd name="T8" fmla="*/ 20 w 35"/>
                  <a:gd name="T9" fmla="*/ 41 h 77"/>
                  <a:gd name="T10" fmla="*/ 35 w 35"/>
                  <a:gd name="T11" fmla="*/ 2 h 77"/>
                  <a:gd name="T12" fmla="*/ 33 w 35"/>
                  <a:gd name="T13" fmla="*/ 1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" h="77">
                    <a:moveTo>
                      <a:pt x="33" y="1"/>
                    </a:moveTo>
                    <a:cubicBezTo>
                      <a:pt x="27" y="16"/>
                      <a:pt x="22" y="31"/>
                      <a:pt x="15" y="45"/>
                    </a:cubicBezTo>
                    <a:cubicBezTo>
                      <a:pt x="11" y="55"/>
                      <a:pt x="2" y="64"/>
                      <a:pt x="1" y="75"/>
                    </a:cubicBezTo>
                    <a:cubicBezTo>
                      <a:pt x="0" y="77"/>
                      <a:pt x="2" y="77"/>
                      <a:pt x="3" y="75"/>
                    </a:cubicBezTo>
                    <a:cubicBezTo>
                      <a:pt x="4" y="63"/>
                      <a:pt x="15" y="52"/>
                      <a:pt x="20" y="41"/>
                    </a:cubicBezTo>
                    <a:cubicBezTo>
                      <a:pt x="25" y="28"/>
                      <a:pt x="29" y="15"/>
                      <a:pt x="35" y="2"/>
                    </a:cubicBezTo>
                    <a:cubicBezTo>
                      <a:pt x="35" y="1"/>
                      <a:pt x="34" y="0"/>
                      <a:pt x="33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7" name="Freeform 1440"/>
              <p:cNvSpPr/>
              <p:nvPr/>
            </p:nvSpPr>
            <p:spPr bwMode="auto">
              <a:xfrm>
                <a:off x="5965" y="-165"/>
                <a:ext cx="80" cy="212"/>
              </a:xfrm>
              <a:custGeom>
                <a:avLst/>
                <a:gdLst>
                  <a:gd name="T0" fmla="*/ 28 w 30"/>
                  <a:gd name="T1" fmla="*/ 2 h 79"/>
                  <a:gd name="T2" fmla="*/ 15 w 30"/>
                  <a:gd name="T3" fmla="*/ 41 h 79"/>
                  <a:gd name="T4" fmla="*/ 1 w 30"/>
                  <a:gd name="T5" fmla="*/ 77 h 79"/>
                  <a:gd name="T6" fmla="*/ 2 w 30"/>
                  <a:gd name="T7" fmla="*/ 78 h 79"/>
                  <a:gd name="T8" fmla="*/ 18 w 30"/>
                  <a:gd name="T9" fmla="*/ 39 h 79"/>
                  <a:gd name="T10" fmla="*/ 30 w 30"/>
                  <a:gd name="T11" fmla="*/ 2 h 79"/>
                  <a:gd name="T12" fmla="*/ 28 w 30"/>
                  <a:gd name="T13" fmla="*/ 2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79">
                    <a:moveTo>
                      <a:pt x="28" y="2"/>
                    </a:moveTo>
                    <a:cubicBezTo>
                      <a:pt x="26" y="15"/>
                      <a:pt x="20" y="28"/>
                      <a:pt x="15" y="41"/>
                    </a:cubicBezTo>
                    <a:cubicBezTo>
                      <a:pt x="10" y="53"/>
                      <a:pt x="6" y="65"/>
                      <a:pt x="1" y="77"/>
                    </a:cubicBezTo>
                    <a:cubicBezTo>
                      <a:pt x="0" y="78"/>
                      <a:pt x="2" y="79"/>
                      <a:pt x="2" y="78"/>
                    </a:cubicBezTo>
                    <a:cubicBezTo>
                      <a:pt x="8" y="66"/>
                      <a:pt x="12" y="52"/>
                      <a:pt x="18" y="39"/>
                    </a:cubicBezTo>
                    <a:cubicBezTo>
                      <a:pt x="23" y="27"/>
                      <a:pt x="28" y="15"/>
                      <a:pt x="30" y="2"/>
                    </a:cubicBezTo>
                    <a:cubicBezTo>
                      <a:pt x="30" y="1"/>
                      <a:pt x="28" y="0"/>
                      <a:pt x="28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8" name="Freeform 1441"/>
              <p:cNvSpPr/>
              <p:nvPr/>
            </p:nvSpPr>
            <p:spPr bwMode="auto">
              <a:xfrm>
                <a:off x="5981" y="-151"/>
                <a:ext cx="88" cy="208"/>
              </a:xfrm>
              <a:custGeom>
                <a:avLst/>
                <a:gdLst>
                  <a:gd name="T0" fmla="*/ 31 w 33"/>
                  <a:gd name="T1" fmla="*/ 1 h 78"/>
                  <a:gd name="T2" fmla="*/ 0 w 33"/>
                  <a:gd name="T3" fmla="*/ 76 h 78"/>
                  <a:gd name="T4" fmla="*/ 2 w 33"/>
                  <a:gd name="T5" fmla="*/ 77 h 78"/>
                  <a:gd name="T6" fmla="*/ 33 w 33"/>
                  <a:gd name="T7" fmla="*/ 1 h 78"/>
                  <a:gd name="T8" fmla="*/ 31 w 33"/>
                  <a:gd name="T9" fmla="*/ 1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78">
                    <a:moveTo>
                      <a:pt x="31" y="1"/>
                    </a:moveTo>
                    <a:cubicBezTo>
                      <a:pt x="26" y="27"/>
                      <a:pt x="11" y="52"/>
                      <a:pt x="0" y="76"/>
                    </a:cubicBezTo>
                    <a:cubicBezTo>
                      <a:pt x="0" y="77"/>
                      <a:pt x="1" y="78"/>
                      <a:pt x="2" y="77"/>
                    </a:cubicBezTo>
                    <a:cubicBezTo>
                      <a:pt x="13" y="52"/>
                      <a:pt x="28" y="28"/>
                      <a:pt x="33" y="1"/>
                    </a:cubicBezTo>
                    <a:cubicBezTo>
                      <a:pt x="33" y="0"/>
                      <a:pt x="31" y="0"/>
                      <a:pt x="31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9" name="Freeform 1442"/>
              <p:cNvSpPr/>
              <p:nvPr/>
            </p:nvSpPr>
            <p:spPr bwMode="auto">
              <a:xfrm>
                <a:off x="5995" y="-149"/>
                <a:ext cx="98" cy="220"/>
              </a:xfrm>
              <a:custGeom>
                <a:avLst/>
                <a:gdLst>
                  <a:gd name="T0" fmla="*/ 35 w 37"/>
                  <a:gd name="T1" fmla="*/ 1 h 82"/>
                  <a:gd name="T2" fmla="*/ 17 w 37"/>
                  <a:gd name="T3" fmla="*/ 41 h 82"/>
                  <a:gd name="T4" fmla="*/ 1 w 37"/>
                  <a:gd name="T5" fmla="*/ 81 h 82"/>
                  <a:gd name="T6" fmla="*/ 2 w 37"/>
                  <a:gd name="T7" fmla="*/ 81 h 82"/>
                  <a:gd name="T8" fmla="*/ 19 w 37"/>
                  <a:gd name="T9" fmla="*/ 42 h 82"/>
                  <a:gd name="T10" fmla="*/ 37 w 37"/>
                  <a:gd name="T11" fmla="*/ 2 h 82"/>
                  <a:gd name="T12" fmla="*/ 35 w 37"/>
                  <a:gd name="T13" fmla="*/ 1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82">
                    <a:moveTo>
                      <a:pt x="35" y="1"/>
                    </a:moveTo>
                    <a:cubicBezTo>
                      <a:pt x="29" y="14"/>
                      <a:pt x="23" y="28"/>
                      <a:pt x="17" y="41"/>
                    </a:cubicBezTo>
                    <a:cubicBezTo>
                      <a:pt x="12" y="54"/>
                      <a:pt x="5" y="67"/>
                      <a:pt x="1" y="81"/>
                    </a:cubicBezTo>
                    <a:cubicBezTo>
                      <a:pt x="0" y="82"/>
                      <a:pt x="2" y="82"/>
                      <a:pt x="2" y="81"/>
                    </a:cubicBezTo>
                    <a:cubicBezTo>
                      <a:pt x="7" y="68"/>
                      <a:pt x="14" y="55"/>
                      <a:pt x="19" y="42"/>
                    </a:cubicBezTo>
                    <a:cubicBezTo>
                      <a:pt x="25" y="29"/>
                      <a:pt x="31" y="15"/>
                      <a:pt x="37" y="2"/>
                    </a:cubicBezTo>
                    <a:cubicBezTo>
                      <a:pt x="37" y="1"/>
                      <a:pt x="36" y="0"/>
                      <a:pt x="35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40" name="Freeform 1443"/>
              <p:cNvSpPr/>
              <p:nvPr/>
            </p:nvSpPr>
            <p:spPr bwMode="auto">
              <a:xfrm>
                <a:off x="6003" y="-181"/>
                <a:ext cx="85" cy="40"/>
              </a:xfrm>
              <a:custGeom>
                <a:avLst/>
                <a:gdLst>
                  <a:gd name="T0" fmla="*/ 2 w 32"/>
                  <a:gd name="T1" fmla="*/ 2 h 15"/>
                  <a:gd name="T2" fmla="*/ 30 w 32"/>
                  <a:gd name="T3" fmla="*/ 15 h 15"/>
                  <a:gd name="T4" fmla="*/ 31 w 32"/>
                  <a:gd name="T5" fmla="*/ 13 h 15"/>
                  <a:gd name="T6" fmla="*/ 2 w 32"/>
                  <a:gd name="T7" fmla="*/ 0 h 15"/>
                  <a:gd name="T8" fmla="*/ 2 w 32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15">
                    <a:moveTo>
                      <a:pt x="2" y="2"/>
                    </a:moveTo>
                    <a:cubicBezTo>
                      <a:pt x="11" y="6"/>
                      <a:pt x="21" y="11"/>
                      <a:pt x="30" y="15"/>
                    </a:cubicBezTo>
                    <a:cubicBezTo>
                      <a:pt x="31" y="15"/>
                      <a:pt x="32" y="14"/>
                      <a:pt x="31" y="13"/>
                    </a:cubicBezTo>
                    <a:cubicBezTo>
                      <a:pt x="22" y="9"/>
                      <a:pt x="12" y="4"/>
                      <a:pt x="2" y="0"/>
                    </a:cubicBezTo>
                    <a:cubicBezTo>
                      <a:pt x="1" y="0"/>
                      <a:pt x="0" y="2"/>
                      <a:pt x="2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41" name="Freeform 1444"/>
              <p:cNvSpPr/>
              <p:nvPr/>
            </p:nvSpPr>
            <p:spPr bwMode="auto">
              <a:xfrm>
                <a:off x="5419" y="1646"/>
                <a:ext cx="8" cy="67"/>
              </a:xfrm>
              <a:custGeom>
                <a:avLst/>
                <a:gdLst>
                  <a:gd name="T0" fmla="*/ 0 w 3"/>
                  <a:gd name="T1" fmla="*/ 2 h 25"/>
                  <a:gd name="T2" fmla="*/ 0 w 3"/>
                  <a:gd name="T3" fmla="*/ 23 h 25"/>
                  <a:gd name="T4" fmla="*/ 2 w 3"/>
                  <a:gd name="T5" fmla="*/ 24 h 25"/>
                  <a:gd name="T6" fmla="*/ 2 w 3"/>
                  <a:gd name="T7" fmla="*/ 2 h 25"/>
                  <a:gd name="T8" fmla="*/ 0 w 3"/>
                  <a:gd name="T9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5">
                    <a:moveTo>
                      <a:pt x="0" y="2"/>
                    </a:moveTo>
                    <a:cubicBezTo>
                      <a:pt x="1" y="9"/>
                      <a:pt x="1" y="16"/>
                      <a:pt x="0" y="23"/>
                    </a:cubicBezTo>
                    <a:cubicBezTo>
                      <a:pt x="0" y="25"/>
                      <a:pt x="2" y="25"/>
                      <a:pt x="2" y="24"/>
                    </a:cubicBezTo>
                    <a:cubicBezTo>
                      <a:pt x="3" y="17"/>
                      <a:pt x="3" y="9"/>
                      <a:pt x="2" y="2"/>
                    </a:cubicBezTo>
                    <a:cubicBezTo>
                      <a:pt x="2" y="0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42" name="Freeform 1445"/>
              <p:cNvSpPr/>
              <p:nvPr/>
            </p:nvSpPr>
            <p:spPr bwMode="auto">
              <a:xfrm>
                <a:off x="5381" y="1708"/>
                <a:ext cx="51" cy="67"/>
              </a:xfrm>
              <a:custGeom>
                <a:avLst/>
                <a:gdLst>
                  <a:gd name="T0" fmla="*/ 14 w 19"/>
                  <a:gd name="T1" fmla="*/ 0 h 25"/>
                  <a:gd name="T2" fmla="*/ 1 w 19"/>
                  <a:gd name="T3" fmla="*/ 14 h 25"/>
                  <a:gd name="T4" fmla="*/ 18 w 19"/>
                  <a:gd name="T5" fmla="*/ 25 h 25"/>
                  <a:gd name="T6" fmla="*/ 18 w 19"/>
                  <a:gd name="T7" fmla="*/ 22 h 25"/>
                  <a:gd name="T8" fmla="*/ 3 w 19"/>
                  <a:gd name="T9" fmla="*/ 14 h 25"/>
                  <a:gd name="T10" fmla="*/ 15 w 19"/>
                  <a:gd name="T11" fmla="*/ 2 h 25"/>
                  <a:gd name="T12" fmla="*/ 14 w 19"/>
                  <a:gd name="T1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25">
                    <a:moveTo>
                      <a:pt x="14" y="0"/>
                    </a:moveTo>
                    <a:cubicBezTo>
                      <a:pt x="8" y="2"/>
                      <a:pt x="0" y="6"/>
                      <a:pt x="1" y="14"/>
                    </a:cubicBezTo>
                    <a:cubicBezTo>
                      <a:pt x="2" y="21"/>
                      <a:pt x="12" y="24"/>
                      <a:pt x="18" y="25"/>
                    </a:cubicBezTo>
                    <a:cubicBezTo>
                      <a:pt x="19" y="25"/>
                      <a:pt x="19" y="23"/>
                      <a:pt x="18" y="22"/>
                    </a:cubicBezTo>
                    <a:cubicBezTo>
                      <a:pt x="12" y="22"/>
                      <a:pt x="5" y="20"/>
                      <a:pt x="3" y="14"/>
                    </a:cubicBezTo>
                    <a:cubicBezTo>
                      <a:pt x="1" y="7"/>
                      <a:pt x="10" y="4"/>
                      <a:pt x="15" y="2"/>
                    </a:cubicBezTo>
                    <a:cubicBezTo>
                      <a:pt x="16" y="2"/>
                      <a:pt x="15" y="0"/>
                      <a:pt x="14" y="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43" name="Freeform 1446"/>
              <p:cNvSpPr/>
              <p:nvPr/>
            </p:nvSpPr>
            <p:spPr bwMode="auto">
              <a:xfrm>
                <a:off x="5424" y="1767"/>
                <a:ext cx="13" cy="75"/>
              </a:xfrm>
              <a:custGeom>
                <a:avLst/>
                <a:gdLst>
                  <a:gd name="T0" fmla="*/ 2 w 5"/>
                  <a:gd name="T1" fmla="*/ 2 h 28"/>
                  <a:gd name="T2" fmla="*/ 0 w 5"/>
                  <a:gd name="T3" fmla="*/ 26 h 28"/>
                  <a:gd name="T4" fmla="*/ 2 w 5"/>
                  <a:gd name="T5" fmla="*/ 27 h 28"/>
                  <a:gd name="T6" fmla="*/ 4 w 5"/>
                  <a:gd name="T7" fmla="*/ 1 h 28"/>
                  <a:gd name="T8" fmla="*/ 2 w 5"/>
                  <a:gd name="T9" fmla="*/ 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8">
                    <a:moveTo>
                      <a:pt x="2" y="2"/>
                    </a:moveTo>
                    <a:cubicBezTo>
                      <a:pt x="3" y="10"/>
                      <a:pt x="2" y="18"/>
                      <a:pt x="0" y="26"/>
                    </a:cubicBezTo>
                    <a:cubicBezTo>
                      <a:pt x="0" y="28"/>
                      <a:pt x="2" y="28"/>
                      <a:pt x="2" y="27"/>
                    </a:cubicBezTo>
                    <a:cubicBezTo>
                      <a:pt x="4" y="18"/>
                      <a:pt x="5" y="10"/>
                      <a:pt x="4" y="1"/>
                    </a:cubicBezTo>
                    <a:cubicBezTo>
                      <a:pt x="3" y="0"/>
                      <a:pt x="1" y="0"/>
                      <a:pt x="2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44" name="Freeform 1447"/>
              <p:cNvSpPr/>
              <p:nvPr/>
            </p:nvSpPr>
            <p:spPr bwMode="auto">
              <a:xfrm>
                <a:off x="5424" y="1842"/>
                <a:ext cx="109" cy="8"/>
              </a:xfrm>
              <a:custGeom>
                <a:avLst/>
                <a:gdLst>
                  <a:gd name="T0" fmla="*/ 2 w 41"/>
                  <a:gd name="T1" fmla="*/ 2 h 3"/>
                  <a:gd name="T2" fmla="*/ 40 w 41"/>
                  <a:gd name="T3" fmla="*/ 3 h 3"/>
                  <a:gd name="T4" fmla="*/ 40 w 41"/>
                  <a:gd name="T5" fmla="*/ 1 h 3"/>
                  <a:gd name="T6" fmla="*/ 2 w 41"/>
                  <a:gd name="T7" fmla="*/ 0 h 3"/>
                  <a:gd name="T8" fmla="*/ 2 w 4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3">
                    <a:moveTo>
                      <a:pt x="2" y="2"/>
                    </a:moveTo>
                    <a:cubicBezTo>
                      <a:pt x="15" y="2"/>
                      <a:pt x="27" y="3"/>
                      <a:pt x="40" y="3"/>
                    </a:cubicBezTo>
                    <a:cubicBezTo>
                      <a:pt x="41" y="3"/>
                      <a:pt x="41" y="1"/>
                      <a:pt x="40" y="1"/>
                    </a:cubicBezTo>
                    <a:cubicBezTo>
                      <a:pt x="27" y="1"/>
                      <a:pt x="15" y="0"/>
                      <a:pt x="2" y="0"/>
                    </a:cubicBezTo>
                    <a:cubicBezTo>
                      <a:pt x="0" y="0"/>
                      <a:pt x="0" y="2"/>
                      <a:pt x="2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45" name="Freeform 1448"/>
              <p:cNvSpPr/>
              <p:nvPr/>
            </p:nvSpPr>
            <p:spPr bwMode="auto">
              <a:xfrm>
                <a:off x="5528" y="1793"/>
                <a:ext cx="64" cy="59"/>
              </a:xfrm>
              <a:custGeom>
                <a:avLst/>
                <a:gdLst>
                  <a:gd name="T0" fmla="*/ 3 w 24"/>
                  <a:gd name="T1" fmla="*/ 20 h 22"/>
                  <a:gd name="T2" fmla="*/ 13 w 24"/>
                  <a:gd name="T3" fmla="*/ 4 h 22"/>
                  <a:gd name="T4" fmla="*/ 20 w 24"/>
                  <a:gd name="T5" fmla="*/ 20 h 22"/>
                  <a:gd name="T6" fmla="*/ 22 w 24"/>
                  <a:gd name="T7" fmla="*/ 21 h 22"/>
                  <a:gd name="T8" fmla="*/ 13 w 24"/>
                  <a:gd name="T9" fmla="*/ 1 h 22"/>
                  <a:gd name="T10" fmla="*/ 1 w 24"/>
                  <a:gd name="T11" fmla="*/ 20 h 22"/>
                  <a:gd name="T12" fmla="*/ 3 w 24"/>
                  <a:gd name="T13" fmla="*/ 2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22">
                    <a:moveTo>
                      <a:pt x="3" y="20"/>
                    </a:moveTo>
                    <a:cubicBezTo>
                      <a:pt x="3" y="14"/>
                      <a:pt x="4" y="2"/>
                      <a:pt x="13" y="4"/>
                    </a:cubicBezTo>
                    <a:cubicBezTo>
                      <a:pt x="20" y="5"/>
                      <a:pt x="21" y="14"/>
                      <a:pt x="20" y="20"/>
                    </a:cubicBezTo>
                    <a:cubicBezTo>
                      <a:pt x="20" y="21"/>
                      <a:pt x="22" y="22"/>
                      <a:pt x="22" y="21"/>
                    </a:cubicBezTo>
                    <a:cubicBezTo>
                      <a:pt x="24" y="13"/>
                      <a:pt x="22" y="3"/>
                      <a:pt x="13" y="1"/>
                    </a:cubicBezTo>
                    <a:cubicBezTo>
                      <a:pt x="3" y="0"/>
                      <a:pt x="0" y="12"/>
                      <a:pt x="1" y="20"/>
                    </a:cubicBezTo>
                    <a:cubicBezTo>
                      <a:pt x="1" y="21"/>
                      <a:pt x="3" y="21"/>
                      <a:pt x="3" y="2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46" name="Freeform 1449"/>
              <p:cNvSpPr/>
              <p:nvPr/>
            </p:nvSpPr>
            <p:spPr bwMode="auto">
              <a:xfrm>
                <a:off x="5581" y="1844"/>
                <a:ext cx="72" cy="8"/>
              </a:xfrm>
              <a:custGeom>
                <a:avLst/>
                <a:gdLst>
                  <a:gd name="T0" fmla="*/ 1 w 27"/>
                  <a:gd name="T1" fmla="*/ 2 h 3"/>
                  <a:gd name="T2" fmla="*/ 25 w 27"/>
                  <a:gd name="T3" fmla="*/ 3 h 3"/>
                  <a:gd name="T4" fmla="*/ 25 w 27"/>
                  <a:gd name="T5" fmla="*/ 1 h 3"/>
                  <a:gd name="T6" fmla="*/ 1 w 27"/>
                  <a:gd name="T7" fmla="*/ 0 h 3"/>
                  <a:gd name="T8" fmla="*/ 1 w 27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3">
                    <a:moveTo>
                      <a:pt x="1" y="2"/>
                    </a:moveTo>
                    <a:cubicBezTo>
                      <a:pt x="9" y="3"/>
                      <a:pt x="17" y="3"/>
                      <a:pt x="25" y="3"/>
                    </a:cubicBezTo>
                    <a:cubicBezTo>
                      <a:pt x="27" y="3"/>
                      <a:pt x="27" y="1"/>
                      <a:pt x="25" y="1"/>
                    </a:cubicBezTo>
                    <a:cubicBezTo>
                      <a:pt x="17" y="1"/>
                      <a:pt x="9" y="1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47" name="Freeform 1450"/>
              <p:cNvSpPr/>
              <p:nvPr/>
            </p:nvSpPr>
            <p:spPr bwMode="auto">
              <a:xfrm>
                <a:off x="5651" y="1625"/>
                <a:ext cx="40" cy="227"/>
              </a:xfrm>
              <a:custGeom>
                <a:avLst/>
                <a:gdLst>
                  <a:gd name="T0" fmla="*/ 3 w 15"/>
                  <a:gd name="T1" fmla="*/ 83 h 85"/>
                  <a:gd name="T2" fmla="*/ 5 w 15"/>
                  <a:gd name="T3" fmla="*/ 1 h 85"/>
                  <a:gd name="T4" fmla="*/ 3 w 15"/>
                  <a:gd name="T5" fmla="*/ 2 h 85"/>
                  <a:gd name="T6" fmla="*/ 0 w 15"/>
                  <a:gd name="T7" fmla="*/ 83 h 85"/>
                  <a:gd name="T8" fmla="*/ 3 w 15"/>
                  <a:gd name="T9" fmla="*/ 83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5">
                    <a:moveTo>
                      <a:pt x="3" y="83"/>
                    </a:moveTo>
                    <a:cubicBezTo>
                      <a:pt x="2" y="55"/>
                      <a:pt x="15" y="29"/>
                      <a:pt x="5" y="1"/>
                    </a:cubicBezTo>
                    <a:cubicBezTo>
                      <a:pt x="5" y="0"/>
                      <a:pt x="3" y="0"/>
                      <a:pt x="3" y="2"/>
                    </a:cubicBezTo>
                    <a:cubicBezTo>
                      <a:pt x="13" y="29"/>
                      <a:pt x="0" y="56"/>
                      <a:pt x="0" y="83"/>
                    </a:cubicBezTo>
                    <a:cubicBezTo>
                      <a:pt x="1" y="85"/>
                      <a:pt x="3" y="85"/>
                      <a:pt x="3" y="8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48" name="Freeform 1451"/>
              <p:cNvSpPr/>
              <p:nvPr/>
            </p:nvSpPr>
            <p:spPr bwMode="auto">
              <a:xfrm>
                <a:off x="5565" y="1622"/>
                <a:ext cx="96" cy="8"/>
              </a:xfrm>
              <a:custGeom>
                <a:avLst/>
                <a:gdLst>
                  <a:gd name="T0" fmla="*/ 34 w 36"/>
                  <a:gd name="T1" fmla="*/ 0 h 3"/>
                  <a:gd name="T2" fmla="*/ 1 w 36"/>
                  <a:gd name="T3" fmla="*/ 0 h 3"/>
                  <a:gd name="T4" fmla="*/ 1 w 36"/>
                  <a:gd name="T5" fmla="*/ 3 h 3"/>
                  <a:gd name="T6" fmla="*/ 34 w 36"/>
                  <a:gd name="T7" fmla="*/ 2 h 3"/>
                  <a:gd name="T8" fmla="*/ 34 w 3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">
                    <a:moveTo>
                      <a:pt x="34" y="0"/>
                    </a:moveTo>
                    <a:cubicBezTo>
                      <a:pt x="23" y="1"/>
                      <a:pt x="12" y="0"/>
                      <a:pt x="1" y="0"/>
                    </a:cubicBezTo>
                    <a:cubicBezTo>
                      <a:pt x="0" y="0"/>
                      <a:pt x="0" y="3"/>
                      <a:pt x="1" y="3"/>
                    </a:cubicBezTo>
                    <a:cubicBezTo>
                      <a:pt x="12" y="3"/>
                      <a:pt x="23" y="3"/>
                      <a:pt x="34" y="2"/>
                    </a:cubicBezTo>
                    <a:cubicBezTo>
                      <a:pt x="36" y="2"/>
                      <a:pt x="36" y="0"/>
                      <a:pt x="34" y="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49" name="Freeform 1452"/>
              <p:cNvSpPr/>
              <p:nvPr/>
            </p:nvSpPr>
            <p:spPr bwMode="auto">
              <a:xfrm>
                <a:off x="5464" y="1537"/>
                <a:ext cx="117" cy="93"/>
              </a:xfrm>
              <a:custGeom>
                <a:avLst/>
                <a:gdLst>
                  <a:gd name="T0" fmla="*/ 39 w 44"/>
                  <a:gd name="T1" fmla="*/ 33 h 35"/>
                  <a:gd name="T2" fmla="*/ 39 w 44"/>
                  <a:gd name="T3" fmla="*/ 8 h 35"/>
                  <a:gd name="T4" fmla="*/ 16 w 44"/>
                  <a:gd name="T5" fmla="*/ 0 h 35"/>
                  <a:gd name="T6" fmla="*/ 4 w 44"/>
                  <a:gd name="T7" fmla="*/ 14 h 35"/>
                  <a:gd name="T8" fmla="*/ 15 w 44"/>
                  <a:gd name="T9" fmla="*/ 34 h 35"/>
                  <a:gd name="T10" fmla="*/ 16 w 44"/>
                  <a:gd name="T11" fmla="*/ 32 h 35"/>
                  <a:gd name="T12" fmla="*/ 19 w 44"/>
                  <a:gd name="T13" fmla="*/ 2 h 35"/>
                  <a:gd name="T14" fmla="*/ 38 w 44"/>
                  <a:gd name="T15" fmla="*/ 10 h 35"/>
                  <a:gd name="T16" fmla="*/ 37 w 44"/>
                  <a:gd name="T17" fmla="*/ 32 h 35"/>
                  <a:gd name="T18" fmla="*/ 39 w 44"/>
                  <a:gd name="T19" fmla="*/ 3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4" h="35">
                    <a:moveTo>
                      <a:pt x="39" y="33"/>
                    </a:moveTo>
                    <a:cubicBezTo>
                      <a:pt x="40" y="26"/>
                      <a:pt x="44" y="15"/>
                      <a:pt x="39" y="8"/>
                    </a:cubicBezTo>
                    <a:cubicBezTo>
                      <a:pt x="34" y="2"/>
                      <a:pt x="24" y="0"/>
                      <a:pt x="16" y="0"/>
                    </a:cubicBezTo>
                    <a:cubicBezTo>
                      <a:pt x="9" y="0"/>
                      <a:pt x="4" y="6"/>
                      <a:pt x="4" y="14"/>
                    </a:cubicBezTo>
                    <a:cubicBezTo>
                      <a:pt x="3" y="21"/>
                      <a:pt x="9" y="29"/>
                      <a:pt x="15" y="34"/>
                    </a:cubicBezTo>
                    <a:cubicBezTo>
                      <a:pt x="16" y="35"/>
                      <a:pt x="17" y="33"/>
                      <a:pt x="16" y="32"/>
                    </a:cubicBezTo>
                    <a:cubicBezTo>
                      <a:pt x="5" y="24"/>
                      <a:pt x="0" y="1"/>
                      <a:pt x="19" y="2"/>
                    </a:cubicBezTo>
                    <a:cubicBezTo>
                      <a:pt x="25" y="2"/>
                      <a:pt x="34" y="5"/>
                      <a:pt x="38" y="10"/>
                    </a:cubicBezTo>
                    <a:cubicBezTo>
                      <a:pt x="42" y="16"/>
                      <a:pt x="38" y="26"/>
                      <a:pt x="37" y="32"/>
                    </a:cubicBezTo>
                    <a:cubicBezTo>
                      <a:pt x="36" y="34"/>
                      <a:pt x="38" y="34"/>
                      <a:pt x="39" y="3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50" name="Freeform 1453"/>
              <p:cNvSpPr/>
              <p:nvPr/>
            </p:nvSpPr>
            <p:spPr bwMode="auto">
              <a:xfrm>
                <a:off x="5413" y="1620"/>
                <a:ext cx="99" cy="16"/>
              </a:xfrm>
              <a:custGeom>
                <a:avLst/>
                <a:gdLst>
                  <a:gd name="T0" fmla="*/ 35 w 37"/>
                  <a:gd name="T1" fmla="*/ 1 h 6"/>
                  <a:gd name="T2" fmla="*/ 2 w 37"/>
                  <a:gd name="T3" fmla="*/ 4 h 6"/>
                  <a:gd name="T4" fmla="*/ 2 w 37"/>
                  <a:gd name="T5" fmla="*/ 6 h 6"/>
                  <a:gd name="T6" fmla="*/ 35 w 37"/>
                  <a:gd name="T7" fmla="*/ 3 h 6"/>
                  <a:gd name="T8" fmla="*/ 35 w 37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6">
                    <a:moveTo>
                      <a:pt x="35" y="1"/>
                    </a:moveTo>
                    <a:cubicBezTo>
                      <a:pt x="24" y="3"/>
                      <a:pt x="13" y="4"/>
                      <a:pt x="2" y="4"/>
                    </a:cubicBezTo>
                    <a:cubicBezTo>
                      <a:pt x="0" y="4"/>
                      <a:pt x="0" y="6"/>
                      <a:pt x="2" y="6"/>
                    </a:cubicBezTo>
                    <a:cubicBezTo>
                      <a:pt x="13" y="6"/>
                      <a:pt x="24" y="6"/>
                      <a:pt x="35" y="3"/>
                    </a:cubicBezTo>
                    <a:cubicBezTo>
                      <a:pt x="37" y="2"/>
                      <a:pt x="36" y="0"/>
                      <a:pt x="35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51" name="Freeform 1454"/>
              <p:cNvSpPr/>
              <p:nvPr/>
            </p:nvSpPr>
            <p:spPr bwMode="auto">
              <a:xfrm>
                <a:off x="5624" y="1628"/>
                <a:ext cx="53" cy="40"/>
              </a:xfrm>
              <a:custGeom>
                <a:avLst/>
                <a:gdLst>
                  <a:gd name="T0" fmla="*/ 1 w 20"/>
                  <a:gd name="T1" fmla="*/ 2 h 15"/>
                  <a:gd name="T2" fmla="*/ 17 w 20"/>
                  <a:gd name="T3" fmla="*/ 14 h 15"/>
                  <a:gd name="T4" fmla="*/ 19 w 20"/>
                  <a:gd name="T5" fmla="*/ 12 h 15"/>
                  <a:gd name="T6" fmla="*/ 2 w 20"/>
                  <a:gd name="T7" fmla="*/ 0 h 15"/>
                  <a:gd name="T8" fmla="*/ 1 w 20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5">
                    <a:moveTo>
                      <a:pt x="1" y="2"/>
                    </a:moveTo>
                    <a:cubicBezTo>
                      <a:pt x="8" y="3"/>
                      <a:pt x="12" y="10"/>
                      <a:pt x="17" y="14"/>
                    </a:cubicBezTo>
                    <a:cubicBezTo>
                      <a:pt x="19" y="15"/>
                      <a:pt x="20" y="13"/>
                      <a:pt x="19" y="12"/>
                    </a:cubicBezTo>
                    <a:cubicBezTo>
                      <a:pt x="13" y="8"/>
                      <a:pt x="9" y="1"/>
                      <a:pt x="2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52" name="Freeform 1455"/>
              <p:cNvSpPr/>
              <p:nvPr/>
            </p:nvSpPr>
            <p:spPr bwMode="auto">
              <a:xfrm>
                <a:off x="5584" y="1622"/>
                <a:ext cx="91" cy="72"/>
              </a:xfrm>
              <a:custGeom>
                <a:avLst/>
                <a:gdLst>
                  <a:gd name="T0" fmla="*/ 1 w 34"/>
                  <a:gd name="T1" fmla="*/ 3 h 27"/>
                  <a:gd name="T2" fmla="*/ 31 w 34"/>
                  <a:gd name="T3" fmla="*/ 26 h 27"/>
                  <a:gd name="T4" fmla="*/ 33 w 34"/>
                  <a:gd name="T5" fmla="*/ 25 h 27"/>
                  <a:gd name="T6" fmla="*/ 2 w 34"/>
                  <a:gd name="T7" fmla="*/ 1 h 27"/>
                  <a:gd name="T8" fmla="*/ 1 w 34"/>
                  <a:gd name="T9" fmla="*/ 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7">
                    <a:moveTo>
                      <a:pt x="1" y="3"/>
                    </a:moveTo>
                    <a:cubicBezTo>
                      <a:pt x="12" y="9"/>
                      <a:pt x="22" y="18"/>
                      <a:pt x="31" y="26"/>
                    </a:cubicBezTo>
                    <a:cubicBezTo>
                      <a:pt x="32" y="27"/>
                      <a:pt x="34" y="26"/>
                      <a:pt x="33" y="25"/>
                    </a:cubicBezTo>
                    <a:cubicBezTo>
                      <a:pt x="23" y="16"/>
                      <a:pt x="14" y="7"/>
                      <a:pt x="2" y="1"/>
                    </a:cubicBezTo>
                    <a:cubicBezTo>
                      <a:pt x="1" y="0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53" name="Freeform 1456"/>
              <p:cNvSpPr/>
              <p:nvPr/>
            </p:nvSpPr>
            <p:spPr bwMode="auto">
              <a:xfrm>
                <a:off x="5563" y="1625"/>
                <a:ext cx="109" cy="91"/>
              </a:xfrm>
              <a:custGeom>
                <a:avLst/>
                <a:gdLst>
                  <a:gd name="T0" fmla="*/ 1 w 41"/>
                  <a:gd name="T1" fmla="*/ 2 h 34"/>
                  <a:gd name="T2" fmla="*/ 39 w 41"/>
                  <a:gd name="T3" fmla="*/ 33 h 34"/>
                  <a:gd name="T4" fmla="*/ 40 w 41"/>
                  <a:gd name="T5" fmla="*/ 32 h 34"/>
                  <a:gd name="T6" fmla="*/ 2 w 41"/>
                  <a:gd name="T7" fmla="*/ 1 h 34"/>
                  <a:gd name="T8" fmla="*/ 1 w 41"/>
                  <a:gd name="T9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34">
                    <a:moveTo>
                      <a:pt x="1" y="2"/>
                    </a:moveTo>
                    <a:cubicBezTo>
                      <a:pt x="13" y="12"/>
                      <a:pt x="27" y="22"/>
                      <a:pt x="39" y="33"/>
                    </a:cubicBezTo>
                    <a:cubicBezTo>
                      <a:pt x="40" y="34"/>
                      <a:pt x="41" y="33"/>
                      <a:pt x="40" y="32"/>
                    </a:cubicBezTo>
                    <a:cubicBezTo>
                      <a:pt x="28" y="21"/>
                      <a:pt x="15" y="11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54" name="Freeform 1457"/>
              <p:cNvSpPr/>
              <p:nvPr/>
            </p:nvSpPr>
            <p:spPr bwMode="auto">
              <a:xfrm>
                <a:off x="5483" y="1547"/>
                <a:ext cx="88" cy="86"/>
              </a:xfrm>
              <a:custGeom>
                <a:avLst/>
                <a:gdLst>
                  <a:gd name="T0" fmla="*/ 1 w 33"/>
                  <a:gd name="T1" fmla="*/ 3 h 32"/>
                  <a:gd name="T2" fmla="*/ 30 w 33"/>
                  <a:gd name="T3" fmla="*/ 31 h 32"/>
                  <a:gd name="T4" fmla="*/ 32 w 33"/>
                  <a:gd name="T5" fmla="*/ 30 h 32"/>
                  <a:gd name="T6" fmla="*/ 2 w 33"/>
                  <a:gd name="T7" fmla="*/ 1 h 32"/>
                  <a:gd name="T8" fmla="*/ 1 w 33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2">
                    <a:moveTo>
                      <a:pt x="1" y="3"/>
                    </a:moveTo>
                    <a:cubicBezTo>
                      <a:pt x="12" y="11"/>
                      <a:pt x="22" y="20"/>
                      <a:pt x="30" y="31"/>
                    </a:cubicBezTo>
                    <a:cubicBezTo>
                      <a:pt x="31" y="32"/>
                      <a:pt x="33" y="31"/>
                      <a:pt x="32" y="30"/>
                    </a:cubicBezTo>
                    <a:cubicBezTo>
                      <a:pt x="24" y="18"/>
                      <a:pt x="14" y="9"/>
                      <a:pt x="2" y="1"/>
                    </a:cubicBezTo>
                    <a:cubicBezTo>
                      <a:pt x="1" y="0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55" name="Freeform 1458"/>
              <p:cNvSpPr/>
              <p:nvPr/>
            </p:nvSpPr>
            <p:spPr bwMode="auto">
              <a:xfrm>
                <a:off x="5507" y="1542"/>
                <a:ext cx="66" cy="69"/>
              </a:xfrm>
              <a:custGeom>
                <a:avLst/>
                <a:gdLst>
                  <a:gd name="T0" fmla="*/ 1 w 25"/>
                  <a:gd name="T1" fmla="*/ 2 h 26"/>
                  <a:gd name="T2" fmla="*/ 22 w 25"/>
                  <a:gd name="T3" fmla="*/ 25 h 26"/>
                  <a:gd name="T4" fmla="*/ 24 w 25"/>
                  <a:gd name="T5" fmla="*/ 24 h 26"/>
                  <a:gd name="T6" fmla="*/ 2 w 25"/>
                  <a:gd name="T7" fmla="*/ 0 h 26"/>
                  <a:gd name="T8" fmla="*/ 1 w 25"/>
                  <a:gd name="T9" fmla="*/ 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6">
                    <a:moveTo>
                      <a:pt x="1" y="2"/>
                    </a:moveTo>
                    <a:cubicBezTo>
                      <a:pt x="11" y="7"/>
                      <a:pt x="17" y="15"/>
                      <a:pt x="22" y="25"/>
                    </a:cubicBezTo>
                    <a:cubicBezTo>
                      <a:pt x="23" y="26"/>
                      <a:pt x="25" y="25"/>
                      <a:pt x="24" y="24"/>
                    </a:cubicBezTo>
                    <a:cubicBezTo>
                      <a:pt x="19" y="14"/>
                      <a:pt x="12" y="5"/>
                      <a:pt x="2" y="0"/>
                    </a:cubicBezTo>
                    <a:cubicBezTo>
                      <a:pt x="1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56" name="Freeform 1459"/>
              <p:cNvSpPr/>
              <p:nvPr/>
            </p:nvSpPr>
            <p:spPr bwMode="auto">
              <a:xfrm>
                <a:off x="5477" y="1577"/>
                <a:ext cx="195" cy="187"/>
              </a:xfrm>
              <a:custGeom>
                <a:avLst/>
                <a:gdLst>
                  <a:gd name="T0" fmla="*/ 1 w 73"/>
                  <a:gd name="T1" fmla="*/ 3 h 70"/>
                  <a:gd name="T2" fmla="*/ 34 w 73"/>
                  <a:gd name="T3" fmla="*/ 36 h 70"/>
                  <a:gd name="T4" fmla="*/ 70 w 73"/>
                  <a:gd name="T5" fmla="*/ 69 h 70"/>
                  <a:gd name="T6" fmla="*/ 71 w 73"/>
                  <a:gd name="T7" fmla="*/ 67 h 70"/>
                  <a:gd name="T8" fmla="*/ 30 w 73"/>
                  <a:gd name="T9" fmla="*/ 28 h 70"/>
                  <a:gd name="T10" fmla="*/ 2 w 73"/>
                  <a:gd name="T11" fmla="*/ 0 h 70"/>
                  <a:gd name="T12" fmla="*/ 1 w 73"/>
                  <a:gd name="T13" fmla="*/ 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" h="70">
                    <a:moveTo>
                      <a:pt x="1" y="3"/>
                    </a:moveTo>
                    <a:cubicBezTo>
                      <a:pt x="16" y="9"/>
                      <a:pt x="25" y="24"/>
                      <a:pt x="34" y="36"/>
                    </a:cubicBezTo>
                    <a:cubicBezTo>
                      <a:pt x="44" y="49"/>
                      <a:pt x="57" y="59"/>
                      <a:pt x="70" y="69"/>
                    </a:cubicBezTo>
                    <a:cubicBezTo>
                      <a:pt x="72" y="70"/>
                      <a:pt x="73" y="68"/>
                      <a:pt x="71" y="67"/>
                    </a:cubicBezTo>
                    <a:cubicBezTo>
                      <a:pt x="56" y="56"/>
                      <a:pt x="42" y="43"/>
                      <a:pt x="30" y="28"/>
                    </a:cubicBezTo>
                    <a:cubicBezTo>
                      <a:pt x="22" y="17"/>
                      <a:pt x="14" y="6"/>
                      <a:pt x="2" y="0"/>
                    </a:cubicBezTo>
                    <a:cubicBezTo>
                      <a:pt x="0" y="0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57" name="Freeform 1460"/>
              <p:cNvSpPr/>
              <p:nvPr/>
            </p:nvSpPr>
            <p:spPr bwMode="auto">
              <a:xfrm>
                <a:off x="5493" y="1625"/>
                <a:ext cx="171" cy="160"/>
              </a:xfrm>
              <a:custGeom>
                <a:avLst/>
                <a:gdLst>
                  <a:gd name="T0" fmla="*/ 1 w 64"/>
                  <a:gd name="T1" fmla="*/ 3 h 60"/>
                  <a:gd name="T2" fmla="*/ 30 w 64"/>
                  <a:gd name="T3" fmla="*/ 30 h 60"/>
                  <a:gd name="T4" fmla="*/ 61 w 64"/>
                  <a:gd name="T5" fmla="*/ 59 h 60"/>
                  <a:gd name="T6" fmla="*/ 63 w 64"/>
                  <a:gd name="T7" fmla="*/ 57 h 60"/>
                  <a:gd name="T8" fmla="*/ 32 w 64"/>
                  <a:gd name="T9" fmla="*/ 29 h 60"/>
                  <a:gd name="T10" fmla="*/ 2 w 64"/>
                  <a:gd name="T11" fmla="*/ 1 h 60"/>
                  <a:gd name="T12" fmla="*/ 1 w 64"/>
                  <a:gd name="T13" fmla="*/ 3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" h="60">
                    <a:moveTo>
                      <a:pt x="1" y="3"/>
                    </a:moveTo>
                    <a:cubicBezTo>
                      <a:pt x="12" y="11"/>
                      <a:pt x="21" y="21"/>
                      <a:pt x="30" y="30"/>
                    </a:cubicBezTo>
                    <a:cubicBezTo>
                      <a:pt x="40" y="40"/>
                      <a:pt x="52" y="48"/>
                      <a:pt x="61" y="59"/>
                    </a:cubicBezTo>
                    <a:cubicBezTo>
                      <a:pt x="62" y="60"/>
                      <a:pt x="64" y="58"/>
                      <a:pt x="63" y="57"/>
                    </a:cubicBezTo>
                    <a:cubicBezTo>
                      <a:pt x="53" y="47"/>
                      <a:pt x="42" y="38"/>
                      <a:pt x="32" y="29"/>
                    </a:cubicBezTo>
                    <a:cubicBezTo>
                      <a:pt x="22" y="19"/>
                      <a:pt x="13" y="9"/>
                      <a:pt x="2" y="1"/>
                    </a:cubicBezTo>
                    <a:cubicBezTo>
                      <a:pt x="1" y="0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58" name="Freeform 1461"/>
              <p:cNvSpPr/>
              <p:nvPr/>
            </p:nvSpPr>
            <p:spPr bwMode="auto">
              <a:xfrm>
                <a:off x="5456" y="1628"/>
                <a:ext cx="208" cy="179"/>
              </a:xfrm>
              <a:custGeom>
                <a:avLst/>
                <a:gdLst>
                  <a:gd name="T0" fmla="*/ 1 w 78"/>
                  <a:gd name="T1" fmla="*/ 3 h 67"/>
                  <a:gd name="T2" fmla="*/ 76 w 78"/>
                  <a:gd name="T3" fmla="*/ 66 h 67"/>
                  <a:gd name="T4" fmla="*/ 77 w 78"/>
                  <a:gd name="T5" fmla="*/ 65 h 67"/>
                  <a:gd name="T6" fmla="*/ 2 w 78"/>
                  <a:gd name="T7" fmla="*/ 1 h 67"/>
                  <a:gd name="T8" fmla="*/ 1 w 78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67">
                    <a:moveTo>
                      <a:pt x="1" y="3"/>
                    </a:moveTo>
                    <a:cubicBezTo>
                      <a:pt x="27" y="23"/>
                      <a:pt x="52" y="44"/>
                      <a:pt x="76" y="66"/>
                    </a:cubicBezTo>
                    <a:cubicBezTo>
                      <a:pt x="77" y="67"/>
                      <a:pt x="78" y="66"/>
                      <a:pt x="77" y="65"/>
                    </a:cubicBezTo>
                    <a:cubicBezTo>
                      <a:pt x="53" y="42"/>
                      <a:pt x="28" y="21"/>
                      <a:pt x="2" y="1"/>
                    </a:cubicBezTo>
                    <a:cubicBezTo>
                      <a:pt x="1" y="0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59" name="Freeform 1462"/>
              <p:cNvSpPr/>
              <p:nvPr/>
            </p:nvSpPr>
            <p:spPr bwMode="auto">
              <a:xfrm>
                <a:off x="5421" y="1630"/>
                <a:ext cx="246" cy="204"/>
              </a:xfrm>
              <a:custGeom>
                <a:avLst/>
                <a:gdLst>
                  <a:gd name="T0" fmla="*/ 1 w 92"/>
                  <a:gd name="T1" fmla="*/ 2 h 76"/>
                  <a:gd name="T2" fmla="*/ 43 w 92"/>
                  <a:gd name="T3" fmla="*/ 42 h 76"/>
                  <a:gd name="T4" fmla="*/ 90 w 92"/>
                  <a:gd name="T5" fmla="*/ 75 h 76"/>
                  <a:gd name="T6" fmla="*/ 91 w 92"/>
                  <a:gd name="T7" fmla="*/ 73 h 76"/>
                  <a:gd name="T8" fmla="*/ 43 w 92"/>
                  <a:gd name="T9" fmla="*/ 39 h 76"/>
                  <a:gd name="T10" fmla="*/ 3 w 92"/>
                  <a:gd name="T11" fmla="*/ 1 h 76"/>
                  <a:gd name="T12" fmla="*/ 1 w 92"/>
                  <a:gd name="T13" fmla="*/ 2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" h="76">
                    <a:moveTo>
                      <a:pt x="1" y="2"/>
                    </a:moveTo>
                    <a:cubicBezTo>
                      <a:pt x="16" y="15"/>
                      <a:pt x="29" y="29"/>
                      <a:pt x="43" y="42"/>
                    </a:cubicBezTo>
                    <a:cubicBezTo>
                      <a:pt x="57" y="55"/>
                      <a:pt x="75" y="63"/>
                      <a:pt x="90" y="75"/>
                    </a:cubicBezTo>
                    <a:cubicBezTo>
                      <a:pt x="91" y="76"/>
                      <a:pt x="92" y="74"/>
                      <a:pt x="91" y="73"/>
                    </a:cubicBezTo>
                    <a:cubicBezTo>
                      <a:pt x="75" y="61"/>
                      <a:pt x="57" y="52"/>
                      <a:pt x="43" y="39"/>
                    </a:cubicBezTo>
                    <a:cubicBezTo>
                      <a:pt x="29" y="26"/>
                      <a:pt x="17" y="12"/>
                      <a:pt x="3" y="1"/>
                    </a:cubicBezTo>
                    <a:cubicBezTo>
                      <a:pt x="2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60" name="Freeform 1463"/>
              <p:cNvSpPr/>
              <p:nvPr/>
            </p:nvSpPr>
            <p:spPr bwMode="auto">
              <a:xfrm>
                <a:off x="5421" y="1678"/>
                <a:ext cx="230" cy="174"/>
              </a:xfrm>
              <a:custGeom>
                <a:avLst/>
                <a:gdLst>
                  <a:gd name="T0" fmla="*/ 1 w 86"/>
                  <a:gd name="T1" fmla="*/ 2 h 65"/>
                  <a:gd name="T2" fmla="*/ 84 w 86"/>
                  <a:gd name="T3" fmla="*/ 64 h 65"/>
                  <a:gd name="T4" fmla="*/ 85 w 86"/>
                  <a:gd name="T5" fmla="*/ 62 h 65"/>
                  <a:gd name="T6" fmla="*/ 2 w 86"/>
                  <a:gd name="T7" fmla="*/ 1 h 65"/>
                  <a:gd name="T8" fmla="*/ 1 w 86"/>
                  <a:gd name="T9" fmla="*/ 2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65">
                    <a:moveTo>
                      <a:pt x="1" y="2"/>
                    </a:moveTo>
                    <a:cubicBezTo>
                      <a:pt x="29" y="22"/>
                      <a:pt x="57" y="43"/>
                      <a:pt x="84" y="64"/>
                    </a:cubicBezTo>
                    <a:cubicBezTo>
                      <a:pt x="85" y="65"/>
                      <a:pt x="86" y="63"/>
                      <a:pt x="85" y="62"/>
                    </a:cubicBezTo>
                    <a:cubicBezTo>
                      <a:pt x="58" y="41"/>
                      <a:pt x="30" y="21"/>
                      <a:pt x="2" y="1"/>
                    </a:cubicBezTo>
                    <a:cubicBezTo>
                      <a:pt x="1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61" name="Freeform 1464"/>
              <p:cNvSpPr/>
              <p:nvPr/>
            </p:nvSpPr>
            <p:spPr bwMode="auto">
              <a:xfrm>
                <a:off x="5421" y="1708"/>
                <a:ext cx="131" cy="101"/>
              </a:xfrm>
              <a:custGeom>
                <a:avLst/>
                <a:gdLst>
                  <a:gd name="T0" fmla="*/ 1 w 49"/>
                  <a:gd name="T1" fmla="*/ 2 h 38"/>
                  <a:gd name="T2" fmla="*/ 47 w 49"/>
                  <a:gd name="T3" fmla="*/ 37 h 38"/>
                  <a:gd name="T4" fmla="*/ 48 w 49"/>
                  <a:gd name="T5" fmla="*/ 36 h 38"/>
                  <a:gd name="T6" fmla="*/ 3 w 49"/>
                  <a:gd name="T7" fmla="*/ 1 h 38"/>
                  <a:gd name="T8" fmla="*/ 1 w 49"/>
                  <a:gd name="T9" fmla="*/ 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38">
                    <a:moveTo>
                      <a:pt x="1" y="2"/>
                    </a:moveTo>
                    <a:cubicBezTo>
                      <a:pt x="15" y="15"/>
                      <a:pt x="32" y="26"/>
                      <a:pt x="47" y="37"/>
                    </a:cubicBezTo>
                    <a:cubicBezTo>
                      <a:pt x="48" y="38"/>
                      <a:pt x="49" y="36"/>
                      <a:pt x="48" y="36"/>
                    </a:cubicBezTo>
                    <a:cubicBezTo>
                      <a:pt x="33" y="24"/>
                      <a:pt x="17" y="14"/>
                      <a:pt x="3" y="1"/>
                    </a:cubicBezTo>
                    <a:cubicBezTo>
                      <a:pt x="2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62" name="Freeform 1465"/>
              <p:cNvSpPr/>
              <p:nvPr/>
            </p:nvSpPr>
            <p:spPr bwMode="auto">
              <a:xfrm>
                <a:off x="5395" y="1718"/>
                <a:ext cx="146" cy="110"/>
              </a:xfrm>
              <a:custGeom>
                <a:avLst/>
                <a:gdLst>
                  <a:gd name="T0" fmla="*/ 1 w 55"/>
                  <a:gd name="T1" fmla="*/ 3 h 41"/>
                  <a:gd name="T2" fmla="*/ 53 w 55"/>
                  <a:gd name="T3" fmla="*/ 40 h 41"/>
                  <a:gd name="T4" fmla="*/ 54 w 55"/>
                  <a:gd name="T5" fmla="*/ 39 h 41"/>
                  <a:gd name="T6" fmla="*/ 2 w 55"/>
                  <a:gd name="T7" fmla="*/ 1 h 41"/>
                  <a:gd name="T8" fmla="*/ 1 w 55"/>
                  <a:gd name="T9" fmla="*/ 3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1" y="3"/>
                    </a:moveTo>
                    <a:cubicBezTo>
                      <a:pt x="18" y="15"/>
                      <a:pt x="36" y="28"/>
                      <a:pt x="53" y="40"/>
                    </a:cubicBezTo>
                    <a:cubicBezTo>
                      <a:pt x="54" y="41"/>
                      <a:pt x="55" y="39"/>
                      <a:pt x="54" y="39"/>
                    </a:cubicBezTo>
                    <a:cubicBezTo>
                      <a:pt x="37" y="26"/>
                      <a:pt x="19" y="13"/>
                      <a:pt x="2" y="1"/>
                    </a:cubicBezTo>
                    <a:cubicBezTo>
                      <a:pt x="1" y="0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63" name="Freeform 1466"/>
              <p:cNvSpPr/>
              <p:nvPr/>
            </p:nvSpPr>
            <p:spPr bwMode="auto">
              <a:xfrm>
                <a:off x="5429" y="1772"/>
                <a:ext cx="104" cy="59"/>
              </a:xfrm>
              <a:custGeom>
                <a:avLst/>
                <a:gdLst>
                  <a:gd name="T0" fmla="*/ 2 w 39"/>
                  <a:gd name="T1" fmla="*/ 3 h 22"/>
                  <a:gd name="T2" fmla="*/ 37 w 39"/>
                  <a:gd name="T3" fmla="*/ 22 h 22"/>
                  <a:gd name="T4" fmla="*/ 38 w 39"/>
                  <a:gd name="T5" fmla="*/ 20 h 22"/>
                  <a:gd name="T6" fmla="*/ 2 w 39"/>
                  <a:gd name="T7" fmla="*/ 1 h 22"/>
                  <a:gd name="T8" fmla="*/ 2 w 39"/>
                  <a:gd name="T9" fmla="*/ 3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22">
                    <a:moveTo>
                      <a:pt x="2" y="3"/>
                    </a:moveTo>
                    <a:cubicBezTo>
                      <a:pt x="15" y="7"/>
                      <a:pt x="25" y="16"/>
                      <a:pt x="37" y="22"/>
                    </a:cubicBezTo>
                    <a:cubicBezTo>
                      <a:pt x="38" y="22"/>
                      <a:pt x="39" y="20"/>
                      <a:pt x="38" y="20"/>
                    </a:cubicBezTo>
                    <a:cubicBezTo>
                      <a:pt x="26" y="14"/>
                      <a:pt x="15" y="5"/>
                      <a:pt x="2" y="1"/>
                    </a:cubicBezTo>
                    <a:cubicBezTo>
                      <a:pt x="1" y="0"/>
                      <a:pt x="0" y="2"/>
                      <a:pt x="2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64" name="Freeform 1467"/>
              <p:cNvSpPr/>
              <p:nvPr/>
            </p:nvSpPr>
            <p:spPr bwMode="auto">
              <a:xfrm>
                <a:off x="5435" y="1801"/>
                <a:ext cx="88" cy="46"/>
              </a:xfrm>
              <a:custGeom>
                <a:avLst/>
                <a:gdLst>
                  <a:gd name="T0" fmla="*/ 1 w 33"/>
                  <a:gd name="T1" fmla="*/ 3 h 17"/>
                  <a:gd name="T2" fmla="*/ 31 w 33"/>
                  <a:gd name="T3" fmla="*/ 16 h 17"/>
                  <a:gd name="T4" fmla="*/ 32 w 33"/>
                  <a:gd name="T5" fmla="*/ 14 h 17"/>
                  <a:gd name="T6" fmla="*/ 2 w 33"/>
                  <a:gd name="T7" fmla="*/ 1 h 17"/>
                  <a:gd name="T8" fmla="*/ 1 w 33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17">
                    <a:moveTo>
                      <a:pt x="1" y="3"/>
                    </a:moveTo>
                    <a:cubicBezTo>
                      <a:pt x="12" y="7"/>
                      <a:pt x="21" y="12"/>
                      <a:pt x="31" y="16"/>
                    </a:cubicBezTo>
                    <a:cubicBezTo>
                      <a:pt x="32" y="17"/>
                      <a:pt x="33" y="15"/>
                      <a:pt x="32" y="14"/>
                    </a:cubicBezTo>
                    <a:cubicBezTo>
                      <a:pt x="22" y="10"/>
                      <a:pt x="12" y="5"/>
                      <a:pt x="2" y="1"/>
                    </a:cubicBezTo>
                    <a:cubicBezTo>
                      <a:pt x="1" y="0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65" name="Freeform 1468"/>
              <p:cNvSpPr/>
              <p:nvPr/>
            </p:nvSpPr>
            <p:spPr bwMode="auto">
              <a:xfrm>
                <a:off x="5427" y="1820"/>
                <a:ext cx="50" cy="30"/>
              </a:xfrm>
              <a:custGeom>
                <a:avLst/>
                <a:gdLst>
                  <a:gd name="T0" fmla="*/ 1 w 19"/>
                  <a:gd name="T1" fmla="*/ 2 h 11"/>
                  <a:gd name="T2" fmla="*/ 17 w 19"/>
                  <a:gd name="T3" fmla="*/ 10 h 11"/>
                  <a:gd name="T4" fmla="*/ 18 w 19"/>
                  <a:gd name="T5" fmla="*/ 9 h 11"/>
                  <a:gd name="T6" fmla="*/ 2 w 19"/>
                  <a:gd name="T7" fmla="*/ 1 h 11"/>
                  <a:gd name="T8" fmla="*/ 1 w 19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1">
                    <a:moveTo>
                      <a:pt x="1" y="2"/>
                    </a:moveTo>
                    <a:cubicBezTo>
                      <a:pt x="7" y="5"/>
                      <a:pt x="12" y="8"/>
                      <a:pt x="17" y="10"/>
                    </a:cubicBezTo>
                    <a:cubicBezTo>
                      <a:pt x="18" y="11"/>
                      <a:pt x="19" y="9"/>
                      <a:pt x="18" y="9"/>
                    </a:cubicBezTo>
                    <a:cubicBezTo>
                      <a:pt x="13" y="6"/>
                      <a:pt x="8" y="3"/>
                      <a:pt x="2" y="1"/>
                    </a:cubicBezTo>
                    <a:cubicBezTo>
                      <a:pt x="1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66" name="Freeform 1469"/>
              <p:cNvSpPr/>
              <p:nvPr/>
            </p:nvSpPr>
            <p:spPr bwMode="auto">
              <a:xfrm>
                <a:off x="3251" y="2687"/>
                <a:ext cx="114" cy="83"/>
              </a:xfrm>
              <a:custGeom>
                <a:avLst/>
                <a:gdLst>
                  <a:gd name="T0" fmla="*/ 38 w 43"/>
                  <a:gd name="T1" fmla="*/ 3 h 31"/>
                  <a:gd name="T2" fmla="*/ 13 w 43"/>
                  <a:gd name="T3" fmla="*/ 25 h 31"/>
                  <a:gd name="T4" fmla="*/ 34 w 43"/>
                  <a:gd name="T5" fmla="*/ 25 h 31"/>
                  <a:gd name="T6" fmla="*/ 43 w 43"/>
                  <a:gd name="T7" fmla="*/ 2 h 31"/>
                  <a:gd name="T8" fmla="*/ 41 w 43"/>
                  <a:gd name="T9" fmla="*/ 2 h 31"/>
                  <a:gd name="T10" fmla="*/ 36 w 43"/>
                  <a:gd name="T11" fmla="*/ 20 h 31"/>
                  <a:gd name="T12" fmla="*/ 16 w 43"/>
                  <a:gd name="T13" fmla="*/ 25 h 31"/>
                  <a:gd name="T14" fmla="*/ 19 w 43"/>
                  <a:gd name="T15" fmla="*/ 11 h 31"/>
                  <a:gd name="T16" fmla="*/ 38 w 43"/>
                  <a:gd name="T17" fmla="*/ 5 h 31"/>
                  <a:gd name="T18" fmla="*/ 38 w 43"/>
                  <a:gd name="T1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31">
                    <a:moveTo>
                      <a:pt x="38" y="3"/>
                    </a:moveTo>
                    <a:cubicBezTo>
                      <a:pt x="30" y="2"/>
                      <a:pt x="0" y="14"/>
                      <a:pt x="13" y="25"/>
                    </a:cubicBezTo>
                    <a:cubicBezTo>
                      <a:pt x="18" y="30"/>
                      <a:pt x="28" y="31"/>
                      <a:pt x="34" y="25"/>
                    </a:cubicBezTo>
                    <a:cubicBezTo>
                      <a:pt x="40" y="20"/>
                      <a:pt x="41" y="10"/>
                      <a:pt x="43" y="2"/>
                    </a:cubicBezTo>
                    <a:cubicBezTo>
                      <a:pt x="43" y="1"/>
                      <a:pt x="41" y="0"/>
                      <a:pt x="41" y="2"/>
                    </a:cubicBezTo>
                    <a:cubicBezTo>
                      <a:pt x="39" y="8"/>
                      <a:pt x="38" y="14"/>
                      <a:pt x="36" y="20"/>
                    </a:cubicBezTo>
                    <a:cubicBezTo>
                      <a:pt x="32" y="28"/>
                      <a:pt x="23" y="29"/>
                      <a:pt x="16" y="25"/>
                    </a:cubicBezTo>
                    <a:cubicBezTo>
                      <a:pt x="8" y="20"/>
                      <a:pt x="15" y="14"/>
                      <a:pt x="19" y="11"/>
                    </a:cubicBezTo>
                    <a:cubicBezTo>
                      <a:pt x="25" y="7"/>
                      <a:pt x="31" y="4"/>
                      <a:pt x="38" y="5"/>
                    </a:cubicBezTo>
                    <a:cubicBezTo>
                      <a:pt x="39" y="5"/>
                      <a:pt x="39" y="3"/>
                      <a:pt x="38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67" name="Freeform 1470"/>
              <p:cNvSpPr/>
              <p:nvPr/>
            </p:nvSpPr>
            <p:spPr bwMode="auto">
              <a:xfrm>
                <a:off x="3203" y="2657"/>
                <a:ext cx="221" cy="148"/>
              </a:xfrm>
              <a:custGeom>
                <a:avLst/>
                <a:gdLst>
                  <a:gd name="T0" fmla="*/ 58 w 83"/>
                  <a:gd name="T1" fmla="*/ 15 h 55"/>
                  <a:gd name="T2" fmla="*/ 59 w 83"/>
                  <a:gd name="T3" fmla="*/ 36 h 55"/>
                  <a:gd name="T4" fmla="*/ 77 w 83"/>
                  <a:gd name="T5" fmla="*/ 32 h 55"/>
                  <a:gd name="T6" fmla="*/ 72 w 83"/>
                  <a:gd name="T7" fmla="*/ 7 h 55"/>
                  <a:gd name="T8" fmla="*/ 41 w 83"/>
                  <a:gd name="T9" fmla="*/ 1 h 55"/>
                  <a:gd name="T10" fmla="*/ 8 w 83"/>
                  <a:gd name="T11" fmla="*/ 30 h 55"/>
                  <a:gd name="T12" fmla="*/ 69 w 83"/>
                  <a:gd name="T13" fmla="*/ 36 h 55"/>
                  <a:gd name="T14" fmla="*/ 68 w 83"/>
                  <a:gd name="T15" fmla="*/ 34 h 55"/>
                  <a:gd name="T16" fmla="*/ 20 w 83"/>
                  <a:gd name="T17" fmla="*/ 41 h 55"/>
                  <a:gd name="T18" fmla="*/ 11 w 83"/>
                  <a:gd name="T19" fmla="*/ 19 h 55"/>
                  <a:gd name="T20" fmla="*/ 29 w 83"/>
                  <a:gd name="T21" fmla="*/ 6 h 55"/>
                  <a:gd name="T22" fmla="*/ 72 w 83"/>
                  <a:gd name="T23" fmla="*/ 10 h 55"/>
                  <a:gd name="T24" fmla="*/ 66 w 83"/>
                  <a:gd name="T25" fmla="*/ 36 h 55"/>
                  <a:gd name="T26" fmla="*/ 60 w 83"/>
                  <a:gd name="T27" fmla="*/ 16 h 55"/>
                  <a:gd name="T28" fmla="*/ 58 w 83"/>
                  <a:gd name="T29" fmla="*/ 1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3" h="55">
                    <a:moveTo>
                      <a:pt x="58" y="15"/>
                    </a:moveTo>
                    <a:cubicBezTo>
                      <a:pt x="55" y="21"/>
                      <a:pt x="54" y="30"/>
                      <a:pt x="59" y="36"/>
                    </a:cubicBezTo>
                    <a:cubicBezTo>
                      <a:pt x="64" y="42"/>
                      <a:pt x="74" y="37"/>
                      <a:pt x="77" y="32"/>
                    </a:cubicBezTo>
                    <a:cubicBezTo>
                      <a:pt x="83" y="24"/>
                      <a:pt x="78" y="13"/>
                      <a:pt x="72" y="7"/>
                    </a:cubicBezTo>
                    <a:cubicBezTo>
                      <a:pt x="64" y="1"/>
                      <a:pt x="51" y="0"/>
                      <a:pt x="41" y="1"/>
                    </a:cubicBezTo>
                    <a:cubicBezTo>
                      <a:pt x="29" y="2"/>
                      <a:pt x="0" y="13"/>
                      <a:pt x="8" y="30"/>
                    </a:cubicBezTo>
                    <a:cubicBezTo>
                      <a:pt x="19" y="55"/>
                      <a:pt x="52" y="49"/>
                      <a:pt x="69" y="36"/>
                    </a:cubicBezTo>
                    <a:cubicBezTo>
                      <a:pt x="70" y="35"/>
                      <a:pt x="69" y="34"/>
                      <a:pt x="68" y="34"/>
                    </a:cubicBezTo>
                    <a:cubicBezTo>
                      <a:pt x="55" y="44"/>
                      <a:pt x="36" y="50"/>
                      <a:pt x="20" y="41"/>
                    </a:cubicBezTo>
                    <a:cubicBezTo>
                      <a:pt x="13" y="37"/>
                      <a:pt x="6" y="28"/>
                      <a:pt x="11" y="19"/>
                    </a:cubicBezTo>
                    <a:cubicBezTo>
                      <a:pt x="14" y="13"/>
                      <a:pt x="22" y="9"/>
                      <a:pt x="29" y="6"/>
                    </a:cubicBezTo>
                    <a:cubicBezTo>
                      <a:pt x="41" y="1"/>
                      <a:pt x="61" y="1"/>
                      <a:pt x="72" y="10"/>
                    </a:cubicBezTo>
                    <a:cubicBezTo>
                      <a:pt x="81" y="17"/>
                      <a:pt x="79" y="35"/>
                      <a:pt x="66" y="36"/>
                    </a:cubicBezTo>
                    <a:cubicBezTo>
                      <a:pt x="55" y="37"/>
                      <a:pt x="57" y="21"/>
                      <a:pt x="60" y="16"/>
                    </a:cubicBezTo>
                    <a:cubicBezTo>
                      <a:pt x="61" y="15"/>
                      <a:pt x="59" y="14"/>
                      <a:pt x="58" y="1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68" name="Freeform 1471"/>
              <p:cNvSpPr/>
              <p:nvPr/>
            </p:nvSpPr>
            <p:spPr bwMode="auto">
              <a:xfrm>
                <a:off x="-544" y="2665"/>
                <a:ext cx="115" cy="81"/>
              </a:xfrm>
              <a:custGeom>
                <a:avLst/>
                <a:gdLst>
                  <a:gd name="T0" fmla="*/ 38 w 43"/>
                  <a:gd name="T1" fmla="*/ 2 h 30"/>
                  <a:gd name="T2" fmla="*/ 13 w 43"/>
                  <a:gd name="T3" fmla="*/ 24 h 30"/>
                  <a:gd name="T4" fmla="*/ 34 w 43"/>
                  <a:gd name="T5" fmla="*/ 25 h 30"/>
                  <a:gd name="T6" fmla="*/ 43 w 43"/>
                  <a:gd name="T7" fmla="*/ 2 h 30"/>
                  <a:gd name="T8" fmla="*/ 41 w 43"/>
                  <a:gd name="T9" fmla="*/ 1 h 30"/>
                  <a:gd name="T10" fmla="*/ 36 w 43"/>
                  <a:gd name="T11" fmla="*/ 19 h 30"/>
                  <a:gd name="T12" fmla="*/ 16 w 43"/>
                  <a:gd name="T13" fmla="*/ 24 h 30"/>
                  <a:gd name="T14" fmla="*/ 19 w 43"/>
                  <a:gd name="T15" fmla="*/ 10 h 30"/>
                  <a:gd name="T16" fmla="*/ 38 w 43"/>
                  <a:gd name="T17" fmla="*/ 4 h 30"/>
                  <a:gd name="T18" fmla="*/ 38 w 43"/>
                  <a:gd name="T19" fmla="*/ 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30">
                    <a:moveTo>
                      <a:pt x="38" y="2"/>
                    </a:moveTo>
                    <a:cubicBezTo>
                      <a:pt x="30" y="2"/>
                      <a:pt x="0" y="13"/>
                      <a:pt x="13" y="24"/>
                    </a:cubicBezTo>
                    <a:cubicBezTo>
                      <a:pt x="19" y="30"/>
                      <a:pt x="29" y="30"/>
                      <a:pt x="34" y="25"/>
                    </a:cubicBezTo>
                    <a:cubicBezTo>
                      <a:pt x="40" y="19"/>
                      <a:pt x="41" y="9"/>
                      <a:pt x="43" y="2"/>
                    </a:cubicBezTo>
                    <a:cubicBezTo>
                      <a:pt x="43" y="0"/>
                      <a:pt x="41" y="0"/>
                      <a:pt x="41" y="1"/>
                    </a:cubicBezTo>
                    <a:cubicBezTo>
                      <a:pt x="40" y="7"/>
                      <a:pt x="39" y="13"/>
                      <a:pt x="36" y="19"/>
                    </a:cubicBezTo>
                    <a:cubicBezTo>
                      <a:pt x="32" y="27"/>
                      <a:pt x="23" y="28"/>
                      <a:pt x="16" y="24"/>
                    </a:cubicBezTo>
                    <a:cubicBezTo>
                      <a:pt x="8" y="20"/>
                      <a:pt x="15" y="13"/>
                      <a:pt x="19" y="10"/>
                    </a:cubicBezTo>
                    <a:cubicBezTo>
                      <a:pt x="25" y="6"/>
                      <a:pt x="32" y="4"/>
                      <a:pt x="38" y="4"/>
                    </a:cubicBezTo>
                    <a:cubicBezTo>
                      <a:pt x="39" y="4"/>
                      <a:pt x="39" y="2"/>
                      <a:pt x="38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69" name="Freeform 1472"/>
              <p:cNvSpPr/>
              <p:nvPr/>
            </p:nvSpPr>
            <p:spPr bwMode="auto">
              <a:xfrm>
                <a:off x="-592" y="2636"/>
                <a:ext cx="221" cy="145"/>
              </a:xfrm>
              <a:custGeom>
                <a:avLst/>
                <a:gdLst>
                  <a:gd name="T0" fmla="*/ 58 w 83"/>
                  <a:gd name="T1" fmla="*/ 14 h 54"/>
                  <a:gd name="T2" fmla="*/ 59 w 83"/>
                  <a:gd name="T3" fmla="*/ 35 h 54"/>
                  <a:gd name="T4" fmla="*/ 78 w 83"/>
                  <a:gd name="T5" fmla="*/ 31 h 54"/>
                  <a:gd name="T6" fmla="*/ 72 w 83"/>
                  <a:gd name="T7" fmla="*/ 7 h 54"/>
                  <a:gd name="T8" fmla="*/ 41 w 83"/>
                  <a:gd name="T9" fmla="*/ 0 h 54"/>
                  <a:gd name="T10" fmla="*/ 8 w 83"/>
                  <a:gd name="T11" fmla="*/ 30 h 54"/>
                  <a:gd name="T12" fmla="*/ 69 w 83"/>
                  <a:gd name="T13" fmla="*/ 35 h 54"/>
                  <a:gd name="T14" fmla="*/ 68 w 83"/>
                  <a:gd name="T15" fmla="*/ 34 h 54"/>
                  <a:gd name="T16" fmla="*/ 20 w 83"/>
                  <a:gd name="T17" fmla="*/ 40 h 54"/>
                  <a:gd name="T18" fmla="*/ 11 w 83"/>
                  <a:gd name="T19" fmla="*/ 19 h 54"/>
                  <a:gd name="T20" fmla="*/ 29 w 83"/>
                  <a:gd name="T21" fmla="*/ 5 h 54"/>
                  <a:gd name="T22" fmla="*/ 72 w 83"/>
                  <a:gd name="T23" fmla="*/ 9 h 54"/>
                  <a:gd name="T24" fmla="*/ 66 w 83"/>
                  <a:gd name="T25" fmla="*/ 36 h 54"/>
                  <a:gd name="T26" fmla="*/ 60 w 83"/>
                  <a:gd name="T27" fmla="*/ 15 h 54"/>
                  <a:gd name="T28" fmla="*/ 58 w 83"/>
                  <a:gd name="T29" fmla="*/ 1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3" h="54">
                    <a:moveTo>
                      <a:pt x="58" y="14"/>
                    </a:moveTo>
                    <a:cubicBezTo>
                      <a:pt x="55" y="21"/>
                      <a:pt x="55" y="29"/>
                      <a:pt x="59" y="35"/>
                    </a:cubicBezTo>
                    <a:cubicBezTo>
                      <a:pt x="64" y="41"/>
                      <a:pt x="74" y="36"/>
                      <a:pt x="78" y="31"/>
                    </a:cubicBezTo>
                    <a:cubicBezTo>
                      <a:pt x="83" y="23"/>
                      <a:pt x="78" y="12"/>
                      <a:pt x="72" y="7"/>
                    </a:cubicBezTo>
                    <a:cubicBezTo>
                      <a:pt x="64" y="0"/>
                      <a:pt x="51" y="0"/>
                      <a:pt x="41" y="0"/>
                    </a:cubicBezTo>
                    <a:cubicBezTo>
                      <a:pt x="29" y="1"/>
                      <a:pt x="0" y="12"/>
                      <a:pt x="8" y="30"/>
                    </a:cubicBezTo>
                    <a:cubicBezTo>
                      <a:pt x="19" y="54"/>
                      <a:pt x="52" y="48"/>
                      <a:pt x="69" y="35"/>
                    </a:cubicBezTo>
                    <a:cubicBezTo>
                      <a:pt x="70" y="35"/>
                      <a:pt x="69" y="33"/>
                      <a:pt x="68" y="34"/>
                    </a:cubicBezTo>
                    <a:cubicBezTo>
                      <a:pt x="55" y="44"/>
                      <a:pt x="36" y="49"/>
                      <a:pt x="20" y="40"/>
                    </a:cubicBezTo>
                    <a:cubicBezTo>
                      <a:pt x="13" y="36"/>
                      <a:pt x="7" y="27"/>
                      <a:pt x="11" y="19"/>
                    </a:cubicBezTo>
                    <a:cubicBezTo>
                      <a:pt x="14" y="12"/>
                      <a:pt x="22" y="8"/>
                      <a:pt x="29" y="5"/>
                    </a:cubicBezTo>
                    <a:cubicBezTo>
                      <a:pt x="41" y="0"/>
                      <a:pt x="61" y="0"/>
                      <a:pt x="72" y="9"/>
                    </a:cubicBezTo>
                    <a:cubicBezTo>
                      <a:pt x="81" y="17"/>
                      <a:pt x="79" y="34"/>
                      <a:pt x="66" y="36"/>
                    </a:cubicBezTo>
                    <a:cubicBezTo>
                      <a:pt x="56" y="37"/>
                      <a:pt x="57" y="21"/>
                      <a:pt x="60" y="15"/>
                    </a:cubicBezTo>
                    <a:cubicBezTo>
                      <a:pt x="61" y="14"/>
                      <a:pt x="59" y="13"/>
                      <a:pt x="58" y="1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0" name="Freeform 1473"/>
              <p:cNvSpPr/>
              <p:nvPr/>
            </p:nvSpPr>
            <p:spPr bwMode="auto">
              <a:xfrm>
                <a:off x="3072" y="2082"/>
                <a:ext cx="24" cy="254"/>
              </a:xfrm>
              <a:custGeom>
                <a:avLst/>
                <a:gdLst>
                  <a:gd name="T0" fmla="*/ 6 w 9"/>
                  <a:gd name="T1" fmla="*/ 1 h 95"/>
                  <a:gd name="T2" fmla="*/ 3 w 9"/>
                  <a:gd name="T3" fmla="*/ 94 h 95"/>
                  <a:gd name="T4" fmla="*/ 5 w 9"/>
                  <a:gd name="T5" fmla="*/ 94 h 95"/>
                  <a:gd name="T6" fmla="*/ 8 w 9"/>
                  <a:gd name="T7" fmla="*/ 2 h 95"/>
                  <a:gd name="T8" fmla="*/ 6 w 9"/>
                  <a:gd name="T9" fmla="*/ 1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5">
                    <a:moveTo>
                      <a:pt x="6" y="1"/>
                    </a:moveTo>
                    <a:cubicBezTo>
                      <a:pt x="0" y="32"/>
                      <a:pt x="3" y="63"/>
                      <a:pt x="3" y="94"/>
                    </a:cubicBezTo>
                    <a:cubicBezTo>
                      <a:pt x="3" y="95"/>
                      <a:pt x="5" y="95"/>
                      <a:pt x="5" y="94"/>
                    </a:cubicBezTo>
                    <a:cubicBezTo>
                      <a:pt x="5" y="63"/>
                      <a:pt x="2" y="32"/>
                      <a:pt x="8" y="2"/>
                    </a:cubicBezTo>
                    <a:cubicBezTo>
                      <a:pt x="9" y="1"/>
                      <a:pt x="7" y="0"/>
                      <a:pt x="6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1" name="Freeform 1474"/>
              <p:cNvSpPr/>
              <p:nvPr/>
            </p:nvSpPr>
            <p:spPr bwMode="auto">
              <a:xfrm>
                <a:off x="3085" y="2085"/>
                <a:ext cx="435" cy="35"/>
              </a:xfrm>
              <a:custGeom>
                <a:avLst/>
                <a:gdLst>
                  <a:gd name="T0" fmla="*/ 2 w 163"/>
                  <a:gd name="T1" fmla="*/ 3 h 13"/>
                  <a:gd name="T2" fmla="*/ 161 w 163"/>
                  <a:gd name="T3" fmla="*/ 13 h 13"/>
                  <a:gd name="T4" fmla="*/ 161 w 163"/>
                  <a:gd name="T5" fmla="*/ 11 h 13"/>
                  <a:gd name="T6" fmla="*/ 2 w 163"/>
                  <a:gd name="T7" fmla="*/ 0 h 13"/>
                  <a:gd name="T8" fmla="*/ 2 w 163"/>
                  <a:gd name="T9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3" h="13">
                    <a:moveTo>
                      <a:pt x="2" y="3"/>
                    </a:moveTo>
                    <a:cubicBezTo>
                      <a:pt x="55" y="8"/>
                      <a:pt x="108" y="7"/>
                      <a:pt x="161" y="13"/>
                    </a:cubicBezTo>
                    <a:cubicBezTo>
                      <a:pt x="163" y="13"/>
                      <a:pt x="163" y="11"/>
                      <a:pt x="161" y="11"/>
                    </a:cubicBezTo>
                    <a:cubicBezTo>
                      <a:pt x="108" y="5"/>
                      <a:pt x="55" y="5"/>
                      <a:pt x="2" y="0"/>
                    </a:cubicBezTo>
                    <a:cubicBezTo>
                      <a:pt x="0" y="0"/>
                      <a:pt x="0" y="2"/>
                      <a:pt x="2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2" name="Freeform 1475"/>
              <p:cNvSpPr/>
              <p:nvPr/>
            </p:nvSpPr>
            <p:spPr bwMode="auto">
              <a:xfrm>
                <a:off x="3077" y="2334"/>
                <a:ext cx="430" cy="18"/>
              </a:xfrm>
              <a:custGeom>
                <a:avLst/>
                <a:gdLst>
                  <a:gd name="T0" fmla="*/ 1 w 161"/>
                  <a:gd name="T1" fmla="*/ 2 h 7"/>
                  <a:gd name="T2" fmla="*/ 159 w 161"/>
                  <a:gd name="T3" fmla="*/ 7 h 7"/>
                  <a:gd name="T4" fmla="*/ 159 w 161"/>
                  <a:gd name="T5" fmla="*/ 4 h 7"/>
                  <a:gd name="T6" fmla="*/ 1 w 161"/>
                  <a:gd name="T7" fmla="*/ 0 h 7"/>
                  <a:gd name="T8" fmla="*/ 1 w 161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1" h="7">
                    <a:moveTo>
                      <a:pt x="1" y="2"/>
                    </a:moveTo>
                    <a:cubicBezTo>
                      <a:pt x="54" y="7"/>
                      <a:pt x="106" y="7"/>
                      <a:pt x="159" y="7"/>
                    </a:cubicBezTo>
                    <a:cubicBezTo>
                      <a:pt x="161" y="7"/>
                      <a:pt x="161" y="4"/>
                      <a:pt x="159" y="4"/>
                    </a:cubicBezTo>
                    <a:cubicBezTo>
                      <a:pt x="106" y="4"/>
                      <a:pt x="54" y="4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3" name="Freeform 1476"/>
              <p:cNvSpPr/>
              <p:nvPr/>
            </p:nvSpPr>
            <p:spPr bwMode="auto">
              <a:xfrm>
                <a:off x="3493" y="2122"/>
                <a:ext cx="19" cy="236"/>
              </a:xfrm>
              <a:custGeom>
                <a:avLst/>
                <a:gdLst>
                  <a:gd name="T0" fmla="*/ 5 w 7"/>
                  <a:gd name="T1" fmla="*/ 2 h 88"/>
                  <a:gd name="T2" fmla="*/ 0 w 7"/>
                  <a:gd name="T3" fmla="*/ 86 h 88"/>
                  <a:gd name="T4" fmla="*/ 3 w 7"/>
                  <a:gd name="T5" fmla="*/ 86 h 88"/>
                  <a:gd name="T6" fmla="*/ 7 w 7"/>
                  <a:gd name="T7" fmla="*/ 2 h 88"/>
                  <a:gd name="T8" fmla="*/ 5 w 7"/>
                  <a:gd name="T9" fmla="*/ 2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8">
                    <a:moveTo>
                      <a:pt x="5" y="2"/>
                    </a:moveTo>
                    <a:cubicBezTo>
                      <a:pt x="0" y="30"/>
                      <a:pt x="4" y="58"/>
                      <a:pt x="0" y="86"/>
                    </a:cubicBezTo>
                    <a:cubicBezTo>
                      <a:pt x="0" y="88"/>
                      <a:pt x="2" y="88"/>
                      <a:pt x="3" y="86"/>
                    </a:cubicBezTo>
                    <a:cubicBezTo>
                      <a:pt x="6" y="58"/>
                      <a:pt x="2" y="30"/>
                      <a:pt x="7" y="2"/>
                    </a:cubicBezTo>
                    <a:cubicBezTo>
                      <a:pt x="7" y="1"/>
                      <a:pt x="5" y="0"/>
                      <a:pt x="5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4" name="Freeform 1477"/>
              <p:cNvSpPr/>
              <p:nvPr/>
            </p:nvSpPr>
            <p:spPr bwMode="auto">
              <a:xfrm>
                <a:off x="3088" y="2090"/>
                <a:ext cx="205" cy="145"/>
              </a:xfrm>
              <a:custGeom>
                <a:avLst/>
                <a:gdLst>
                  <a:gd name="T0" fmla="*/ 1 w 77"/>
                  <a:gd name="T1" fmla="*/ 2 h 54"/>
                  <a:gd name="T2" fmla="*/ 75 w 77"/>
                  <a:gd name="T3" fmla="*/ 54 h 54"/>
                  <a:gd name="T4" fmla="*/ 76 w 77"/>
                  <a:gd name="T5" fmla="*/ 52 h 54"/>
                  <a:gd name="T6" fmla="*/ 2 w 77"/>
                  <a:gd name="T7" fmla="*/ 0 h 54"/>
                  <a:gd name="T8" fmla="*/ 1 w 77"/>
                  <a:gd name="T9" fmla="*/ 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54">
                    <a:moveTo>
                      <a:pt x="1" y="2"/>
                    </a:moveTo>
                    <a:cubicBezTo>
                      <a:pt x="29" y="15"/>
                      <a:pt x="49" y="38"/>
                      <a:pt x="75" y="54"/>
                    </a:cubicBezTo>
                    <a:cubicBezTo>
                      <a:pt x="76" y="54"/>
                      <a:pt x="77" y="53"/>
                      <a:pt x="76" y="52"/>
                    </a:cubicBezTo>
                    <a:cubicBezTo>
                      <a:pt x="50" y="36"/>
                      <a:pt x="30" y="13"/>
                      <a:pt x="2" y="0"/>
                    </a:cubicBezTo>
                    <a:cubicBezTo>
                      <a:pt x="1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5" name="Freeform 1478"/>
              <p:cNvSpPr/>
              <p:nvPr/>
            </p:nvSpPr>
            <p:spPr bwMode="auto">
              <a:xfrm>
                <a:off x="3283" y="2106"/>
                <a:ext cx="248" cy="129"/>
              </a:xfrm>
              <a:custGeom>
                <a:avLst/>
                <a:gdLst>
                  <a:gd name="T0" fmla="*/ 2 w 93"/>
                  <a:gd name="T1" fmla="*/ 48 h 48"/>
                  <a:gd name="T2" fmla="*/ 92 w 93"/>
                  <a:gd name="T3" fmla="*/ 2 h 48"/>
                  <a:gd name="T4" fmla="*/ 90 w 93"/>
                  <a:gd name="T5" fmla="*/ 0 h 48"/>
                  <a:gd name="T6" fmla="*/ 1 w 93"/>
                  <a:gd name="T7" fmla="*/ 46 h 48"/>
                  <a:gd name="T8" fmla="*/ 2 w 93"/>
                  <a:gd name="T9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3" h="48">
                    <a:moveTo>
                      <a:pt x="2" y="48"/>
                    </a:moveTo>
                    <a:cubicBezTo>
                      <a:pt x="35" y="43"/>
                      <a:pt x="66" y="23"/>
                      <a:pt x="92" y="2"/>
                    </a:cubicBezTo>
                    <a:cubicBezTo>
                      <a:pt x="93" y="1"/>
                      <a:pt x="91" y="0"/>
                      <a:pt x="90" y="0"/>
                    </a:cubicBezTo>
                    <a:cubicBezTo>
                      <a:pt x="65" y="22"/>
                      <a:pt x="34" y="41"/>
                      <a:pt x="1" y="46"/>
                    </a:cubicBezTo>
                    <a:cubicBezTo>
                      <a:pt x="0" y="46"/>
                      <a:pt x="0" y="48"/>
                      <a:pt x="2" y="4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6" name="Freeform 1479"/>
              <p:cNvSpPr/>
              <p:nvPr/>
            </p:nvSpPr>
            <p:spPr bwMode="auto">
              <a:xfrm>
                <a:off x="3256" y="2187"/>
                <a:ext cx="88" cy="80"/>
              </a:xfrm>
              <a:custGeom>
                <a:avLst/>
                <a:gdLst>
                  <a:gd name="T0" fmla="*/ 7 w 33"/>
                  <a:gd name="T1" fmla="*/ 26 h 30"/>
                  <a:gd name="T2" fmla="*/ 11 w 33"/>
                  <a:gd name="T3" fmla="*/ 12 h 30"/>
                  <a:gd name="T4" fmla="*/ 25 w 33"/>
                  <a:gd name="T5" fmla="*/ 15 h 30"/>
                  <a:gd name="T6" fmla="*/ 18 w 33"/>
                  <a:gd name="T7" fmla="*/ 24 h 30"/>
                  <a:gd name="T8" fmla="*/ 7 w 33"/>
                  <a:gd name="T9" fmla="*/ 27 h 30"/>
                  <a:gd name="T10" fmla="*/ 7 w 33"/>
                  <a:gd name="T11" fmla="*/ 29 h 30"/>
                  <a:gd name="T12" fmla="*/ 25 w 33"/>
                  <a:gd name="T13" fmla="*/ 11 h 30"/>
                  <a:gd name="T14" fmla="*/ 5 w 33"/>
                  <a:gd name="T15" fmla="*/ 27 h 30"/>
                  <a:gd name="T16" fmla="*/ 7 w 33"/>
                  <a:gd name="T17" fmla="*/ 2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" h="30">
                    <a:moveTo>
                      <a:pt x="7" y="26"/>
                    </a:moveTo>
                    <a:cubicBezTo>
                      <a:pt x="5" y="21"/>
                      <a:pt x="8" y="15"/>
                      <a:pt x="11" y="12"/>
                    </a:cubicBezTo>
                    <a:cubicBezTo>
                      <a:pt x="16" y="8"/>
                      <a:pt x="22" y="9"/>
                      <a:pt x="25" y="15"/>
                    </a:cubicBezTo>
                    <a:cubicBezTo>
                      <a:pt x="26" y="19"/>
                      <a:pt x="21" y="22"/>
                      <a:pt x="18" y="24"/>
                    </a:cubicBezTo>
                    <a:cubicBezTo>
                      <a:pt x="15" y="26"/>
                      <a:pt x="11" y="27"/>
                      <a:pt x="7" y="27"/>
                    </a:cubicBezTo>
                    <a:cubicBezTo>
                      <a:pt x="6" y="27"/>
                      <a:pt x="6" y="29"/>
                      <a:pt x="7" y="29"/>
                    </a:cubicBezTo>
                    <a:cubicBezTo>
                      <a:pt x="15" y="30"/>
                      <a:pt x="33" y="21"/>
                      <a:pt x="25" y="11"/>
                    </a:cubicBezTo>
                    <a:cubicBezTo>
                      <a:pt x="16" y="0"/>
                      <a:pt x="0" y="16"/>
                      <a:pt x="5" y="27"/>
                    </a:cubicBezTo>
                    <a:cubicBezTo>
                      <a:pt x="6" y="28"/>
                      <a:pt x="8" y="27"/>
                      <a:pt x="7" y="2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7" name="Freeform 1480"/>
              <p:cNvSpPr/>
              <p:nvPr/>
            </p:nvSpPr>
            <p:spPr bwMode="auto">
              <a:xfrm>
                <a:off x="3875" y="2692"/>
                <a:ext cx="72" cy="134"/>
              </a:xfrm>
              <a:custGeom>
                <a:avLst/>
                <a:gdLst>
                  <a:gd name="T0" fmla="*/ 19 w 27"/>
                  <a:gd name="T1" fmla="*/ 1 h 50"/>
                  <a:gd name="T2" fmla="*/ 4 w 27"/>
                  <a:gd name="T3" fmla="*/ 15 h 50"/>
                  <a:gd name="T4" fmla="*/ 1 w 27"/>
                  <a:gd name="T5" fmla="*/ 46 h 50"/>
                  <a:gd name="T6" fmla="*/ 1 w 27"/>
                  <a:gd name="T7" fmla="*/ 48 h 50"/>
                  <a:gd name="T8" fmla="*/ 26 w 27"/>
                  <a:gd name="T9" fmla="*/ 49 h 50"/>
                  <a:gd name="T10" fmla="*/ 26 w 27"/>
                  <a:gd name="T11" fmla="*/ 47 h 50"/>
                  <a:gd name="T12" fmla="*/ 2 w 27"/>
                  <a:gd name="T13" fmla="*/ 46 h 50"/>
                  <a:gd name="T14" fmla="*/ 2 w 27"/>
                  <a:gd name="T15" fmla="*/ 48 h 50"/>
                  <a:gd name="T16" fmla="*/ 11 w 27"/>
                  <a:gd name="T17" fmla="*/ 29 h 50"/>
                  <a:gd name="T18" fmla="*/ 8 w 27"/>
                  <a:gd name="T19" fmla="*/ 17 h 50"/>
                  <a:gd name="T20" fmla="*/ 19 w 27"/>
                  <a:gd name="T21" fmla="*/ 3 h 50"/>
                  <a:gd name="T22" fmla="*/ 19 w 27"/>
                  <a:gd name="T23" fmla="*/ 1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" h="50">
                    <a:moveTo>
                      <a:pt x="19" y="1"/>
                    </a:moveTo>
                    <a:cubicBezTo>
                      <a:pt x="11" y="3"/>
                      <a:pt x="3" y="6"/>
                      <a:pt x="4" y="15"/>
                    </a:cubicBezTo>
                    <a:cubicBezTo>
                      <a:pt x="6" y="27"/>
                      <a:pt x="15" y="37"/>
                      <a:pt x="1" y="46"/>
                    </a:cubicBezTo>
                    <a:cubicBezTo>
                      <a:pt x="0" y="46"/>
                      <a:pt x="0" y="48"/>
                      <a:pt x="1" y="48"/>
                    </a:cubicBezTo>
                    <a:cubicBezTo>
                      <a:pt x="9" y="50"/>
                      <a:pt x="17" y="50"/>
                      <a:pt x="26" y="49"/>
                    </a:cubicBezTo>
                    <a:cubicBezTo>
                      <a:pt x="27" y="49"/>
                      <a:pt x="27" y="47"/>
                      <a:pt x="26" y="47"/>
                    </a:cubicBezTo>
                    <a:cubicBezTo>
                      <a:pt x="18" y="47"/>
                      <a:pt x="10" y="47"/>
                      <a:pt x="2" y="46"/>
                    </a:cubicBezTo>
                    <a:cubicBezTo>
                      <a:pt x="2" y="46"/>
                      <a:pt x="2" y="47"/>
                      <a:pt x="2" y="48"/>
                    </a:cubicBezTo>
                    <a:cubicBezTo>
                      <a:pt x="9" y="43"/>
                      <a:pt x="13" y="38"/>
                      <a:pt x="11" y="29"/>
                    </a:cubicBezTo>
                    <a:cubicBezTo>
                      <a:pt x="11" y="25"/>
                      <a:pt x="9" y="21"/>
                      <a:pt x="8" y="17"/>
                    </a:cubicBezTo>
                    <a:cubicBezTo>
                      <a:pt x="5" y="8"/>
                      <a:pt x="12" y="5"/>
                      <a:pt x="19" y="3"/>
                    </a:cubicBezTo>
                    <a:cubicBezTo>
                      <a:pt x="21" y="3"/>
                      <a:pt x="20" y="0"/>
                      <a:pt x="19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8" name="Freeform 1481"/>
              <p:cNvSpPr/>
              <p:nvPr/>
            </p:nvSpPr>
            <p:spPr bwMode="auto">
              <a:xfrm>
                <a:off x="3864" y="2756"/>
                <a:ext cx="51" cy="6"/>
              </a:xfrm>
              <a:custGeom>
                <a:avLst/>
                <a:gdLst>
                  <a:gd name="T0" fmla="*/ 1 w 19"/>
                  <a:gd name="T1" fmla="*/ 2 h 2"/>
                  <a:gd name="T2" fmla="*/ 18 w 19"/>
                  <a:gd name="T3" fmla="*/ 2 h 2"/>
                  <a:gd name="T4" fmla="*/ 18 w 19"/>
                  <a:gd name="T5" fmla="*/ 0 h 2"/>
                  <a:gd name="T6" fmla="*/ 1 w 19"/>
                  <a:gd name="T7" fmla="*/ 0 h 2"/>
                  <a:gd name="T8" fmla="*/ 1 w 19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">
                    <a:moveTo>
                      <a:pt x="1" y="2"/>
                    </a:moveTo>
                    <a:cubicBezTo>
                      <a:pt x="7" y="2"/>
                      <a:pt x="12" y="2"/>
                      <a:pt x="18" y="2"/>
                    </a:cubicBezTo>
                    <a:cubicBezTo>
                      <a:pt x="19" y="2"/>
                      <a:pt x="19" y="0"/>
                      <a:pt x="18" y="0"/>
                    </a:cubicBezTo>
                    <a:cubicBezTo>
                      <a:pt x="12" y="0"/>
                      <a:pt x="7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9" name="Freeform 1482"/>
              <p:cNvSpPr/>
              <p:nvPr/>
            </p:nvSpPr>
            <p:spPr bwMode="auto">
              <a:xfrm>
                <a:off x="3864" y="2767"/>
                <a:ext cx="64" cy="14"/>
              </a:xfrm>
              <a:custGeom>
                <a:avLst/>
                <a:gdLst>
                  <a:gd name="T0" fmla="*/ 1 w 24"/>
                  <a:gd name="T1" fmla="*/ 3 h 5"/>
                  <a:gd name="T2" fmla="*/ 22 w 24"/>
                  <a:gd name="T3" fmla="*/ 5 h 5"/>
                  <a:gd name="T4" fmla="*/ 22 w 24"/>
                  <a:gd name="T5" fmla="*/ 2 h 5"/>
                  <a:gd name="T6" fmla="*/ 1 w 24"/>
                  <a:gd name="T7" fmla="*/ 0 h 5"/>
                  <a:gd name="T8" fmla="*/ 1 w 24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5">
                    <a:moveTo>
                      <a:pt x="1" y="3"/>
                    </a:moveTo>
                    <a:cubicBezTo>
                      <a:pt x="8" y="3"/>
                      <a:pt x="15" y="4"/>
                      <a:pt x="22" y="5"/>
                    </a:cubicBezTo>
                    <a:cubicBezTo>
                      <a:pt x="23" y="5"/>
                      <a:pt x="24" y="3"/>
                      <a:pt x="22" y="2"/>
                    </a:cubicBezTo>
                    <a:cubicBezTo>
                      <a:pt x="15" y="1"/>
                      <a:pt x="8" y="0"/>
                      <a:pt x="1" y="0"/>
                    </a:cubicBezTo>
                    <a:cubicBezTo>
                      <a:pt x="0" y="0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0" name="Freeform 1483"/>
              <p:cNvSpPr/>
              <p:nvPr/>
            </p:nvSpPr>
            <p:spPr bwMode="auto">
              <a:xfrm>
                <a:off x="5840" y="2502"/>
                <a:ext cx="419" cy="356"/>
              </a:xfrm>
              <a:custGeom>
                <a:avLst/>
                <a:gdLst>
                  <a:gd name="T0" fmla="*/ 38 w 157"/>
                  <a:gd name="T1" fmla="*/ 123 h 133"/>
                  <a:gd name="T2" fmla="*/ 18 w 157"/>
                  <a:gd name="T3" fmla="*/ 36 h 133"/>
                  <a:gd name="T4" fmla="*/ 112 w 157"/>
                  <a:gd name="T5" fmla="*/ 17 h 133"/>
                  <a:gd name="T6" fmla="*/ 126 w 157"/>
                  <a:gd name="T7" fmla="*/ 103 h 133"/>
                  <a:gd name="T8" fmla="*/ 37 w 157"/>
                  <a:gd name="T9" fmla="*/ 121 h 133"/>
                  <a:gd name="T10" fmla="*/ 37 w 157"/>
                  <a:gd name="T11" fmla="*/ 123 h 133"/>
                  <a:gd name="T12" fmla="*/ 131 w 157"/>
                  <a:gd name="T13" fmla="*/ 102 h 133"/>
                  <a:gd name="T14" fmla="*/ 118 w 157"/>
                  <a:gd name="T15" fmla="*/ 17 h 133"/>
                  <a:gd name="T16" fmla="*/ 20 w 157"/>
                  <a:gd name="T17" fmla="*/ 28 h 133"/>
                  <a:gd name="T18" fmla="*/ 31 w 157"/>
                  <a:gd name="T19" fmla="*/ 121 h 133"/>
                  <a:gd name="T20" fmla="*/ 36 w 157"/>
                  <a:gd name="T21" fmla="*/ 125 h 133"/>
                  <a:gd name="T22" fmla="*/ 38 w 157"/>
                  <a:gd name="T23" fmla="*/ 12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7" h="133">
                    <a:moveTo>
                      <a:pt x="38" y="123"/>
                    </a:moveTo>
                    <a:cubicBezTo>
                      <a:pt x="14" y="103"/>
                      <a:pt x="4" y="64"/>
                      <a:pt x="18" y="36"/>
                    </a:cubicBezTo>
                    <a:cubicBezTo>
                      <a:pt x="34" y="4"/>
                      <a:pt x="84" y="3"/>
                      <a:pt x="112" y="17"/>
                    </a:cubicBezTo>
                    <a:cubicBezTo>
                      <a:pt x="145" y="34"/>
                      <a:pt x="153" y="78"/>
                      <a:pt x="126" y="103"/>
                    </a:cubicBezTo>
                    <a:cubicBezTo>
                      <a:pt x="104" y="123"/>
                      <a:pt x="66" y="130"/>
                      <a:pt x="37" y="121"/>
                    </a:cubicBezTo>
                    <a:cubicBezTo>
                      <a:pt x="36" y="120"/>
                      <a:pt x="35" y="123"/>
                      <a:pt x="37" y="123"/>
                    </a:cubicBezTo>
                    <a:cubicBezTo>
                      <a:pt x="68" y="133"/>
                      <a:pt x="107" y="125"/>
                      <a:pt x="131" y="102"/>
                    </a:cubicBezTo>
                    <a:cubicBezTo>
                      <a:pt x="157" y="77"/>
                      <a:pt x="146" y="35"/>
                      <a:pt x="118" y="17"/>
                    </a:cubicBezTo>
                    <a:cubicBezTo>
                      <a:pt x="91" y="0"/>
                      <a:pt x="40" y="0"/>
                      <a:pt x="20" y="28"/>
                    </a:cubicBezTo>
                    <a:cubicBezTo>
                      <a:pt x="0" y="55"/>
                      <a:pt x="8" y="97"/>
                      <a:pt x="31" y="121"/>
                    </a:cubicBezTo>
                    <a:cubicBezTo>
                      <a:pt x="33" y="122"/>
                      <a:pt x="34" y="123"/>
                      <a:pt x="36" y="125"/>
                    </a:cubicBezTo>
                    <a:cubicBezTo>
                      <a:pt x="37" y="126"/>
                      <a:pt x="39" y="124"/>
                      <a:pt x="38" y="12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1" name="Freeform 1484"/>
              <p:cNvSpPr/>
              <p:nvPr/>
            </p:nvSpPr>
            <p:spPr bwMode="auto">
              <a:xfrm>
                <a:off x="6019" y="2524"/>
                <a:ext cx="5" cy="318"/>
              </a:xfrm>
              <a:custGeom>
                <a:avLst/>
                <a:gdLst>
                  <a:gd name="T0" fmla="*/ 0 w 2"/>
                  <a:gd name="T1" fmla="*/ 2 h 119"/>
                  <a:gd name="T2" fmla="*/ 0 w 2"/>
                  <a:gd name="T3" fmla="*/ 117 h 119"/>
                  <a:gd name="T4" fmla="*/ 2 w 2"/>
                  <a:gd name="T5" fmla="*/ 117 h 119"/>
                  <a:gd name="T6" fmla="*/ 2 w 2"/>
                  <a:gd name="T7" fmla="*/ 2 h 119"/>
                  <a:gd name="T8" fmla="*/ 0 w 2"/>
                  <a:gd name="T9" fmla="*/ 2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19">
                    <a:moveTo>
                      <a:pt x="0" y="2"/>
                    </a:moveTo>
                    <a:cubicBezTo>
                      <a:pt x="0" y="40"/>
                      <a:pt x="0" y="78"/>
                      <a:pt x="0" y="117"/>
                    </a:cubicBezTo>
                    <a:cubicBezTo>
                      <a:pt x="0" y="119"/>
                      <a:pt x="2" y="119"/>
                      <a:pt x="2" y="117"/>
                    </a:cubicBezTo>
                    <a:cubicBezTo>
                      <a:pt x="2" y="78"/>
                      <a:pt x="2" y="40"/>
                      <a:pt x="2" y="2"/>
                    </a:cubicBezTo>
                    <a:cubicBezTo>
                      <a:pt x="2" y="0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2" name="Freeform 1485"/>
              <p:cNvSpPr/>
              <p:nvPr/>
            </p:nvSpPr>
            <p:spPr bwMode="auto">
              <a:xfrm>
                <a:off x="5907" y="2521"/>
                <a:ext cx="104" cy="43"/>
              </a:xfrm>
              <a:custGeom>
                <a:avLst/>
                <a:gdLst>
                  <a:gd name="T0" fmla="*/ 2 w 39"/>
                  <a:gd name="T1" fmla="*/ 15 h 16"/>
                  <a:gd name="T2" fmla="*/ 37 w 39"/>
                  <a:gd name="T3" fmla="*/ 3 h 16"/>
                  <a:gd name="T4" fmla="*/ 36 w 39"/>
                  <a:gd name="T5" fmla="*/ 0 h 16"/>
                  <a:gd name="T6" fmla="*/ 1 w 39"/>
                  <a:gd name="T7" fmla="*/ 13 h 16"/>
                  <a:gd name="T8" fmla="*/ 2 w 39"/>
                  <a:gd name="T9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16">
                    <a:moveTo>
                      <a:pt x="2" y="15"/>
                    </a:moveTo>
                    <a:cubicBezTo>
                      <a:pt x="13" y="9"/>
                      <a:pt x="25" y="5"/>
                      <a:pt x="37" y="3"/>
                    </a:cubicBezTo>
                    <a:cubicBezTo>
                      <a:pt x="39" y="3"/>
                      <a:pt x="38" y="0"/>
                      <a:pt x="36" y="0"/>
                    </a:cubicBezTo>
                    <a:cubicBezTo>
                      <a:pt x="24" y="3"/>
                      <a:pt x="12" y="7"/>
                      <a:pt x="1" y="13"/>
                    </a:cubicBezTo>
                    <a:cubicBezTo>
                      <a:pt x="0" y="14"/>
                      <a:pt x="1" y="16"/>
                      <a:pt x="2" y="1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3" name="Freeform 1486"/>
              <p:cNvSpPr/>
              <p:nvPr/>
            </p:nvSpPr>
            <p:spPr bwMode="auto">
              <a:xfrm>
                <a:off x="5885" y="2534"/>
                <a:ext cx="139" cy="65"/>
              </a:xfrm>
              <a:custGeom>
                <a:avLst/>
                <a:gdLst>
                  <a:gd name="T0" fmla="*/ 2 w 52"/>
                  <a:gd name="T1" fmla="*/ 24 h 24"/>
                  <a:gd name="T2" fmla="*/ 50 w 52"/>
                  <a:gd name="T3" fmla="*/ 3 h 24"/>
                  <a:gd name="T4" fmla="*/ 50 w 52"/>
                  <a:gd name="T5" fmla="*/ 1 h 24"/>
                  <a:gd name="T6" fmla="*/ 1 w 52"/>
                  <a:gd name="T7" fmla="*/ 21 h 24"/>
                  <a:gd name="T8" fmla="*/ 2 w 52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24">
                    <a:moveTo>
                      <a:pt x="2" y="24"/>
                    </a:moveTo>
                    <a:cubicBezTo>
                      <a:pt x="17" y="13"/>
                      <a:pt x="34" y="9"/>
                      <a:pt x="50" y="3"/>
                    </a:cubicBezTo>
                    <a:cubicBezTo>
                      <a:pt x="52" y="3"/>
                      <a:pt x="51" y="0"/>
                      <a:pt x="50" y="1"/>
                    </a:cubicBezTo>
                    <a:cubicBezTo>
                      <a:pt x="33" y="7"/>
                      <a:pt x="16" y="11"/>
                      <a:pt x="1" y="21"/>
                    </a:cubicBezTo>
                    <a:cubicBezTo>
                      <a:pt x="0" y="22"/>
                      <a:pt x="1" y="24"/>
                      <a:pt x="2" y="2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4" name="Freeform 1487"/>
              <p:cNvSpPr/>
              <p:nvPr/>
            </p:nvSpPr>
            <p:spPr bwMode="auto">
              <a:xfrm>
                <a:off x="5856" y="2548"/>
                <a:ext cx="157" cy="91"/>
              </a:xfrm>
              <a:custGeom>
                <a:avLst/>
                <a:gdLst>
                  <a:gd name="T0" fmla="*/ 3 w 59"/>
                  <a:gd name="T1" fmla="*/ 33 h 34"/>
                  <a:gd name="T2" fmla="*/ 57 w 59"/>
                  <a:gd name="T3" fmla="*/ 3 h 34"/>
                  <a:gd name="T4" fmla="*/ 56 w 59"/>
                  <a:gd name="T5" fmla="*/ 1 h 34"/>
                  <a:gd name="T6" fmla="*/ 2 w 59"/>
                  <a:gd name="T7" fmla="*/ 31 h 34"/>
                  <a:gd name="T8" fmla="*/ 3 w 59"/>
                  <a:gd name="T9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34">
                    <a:moveTo>
                      <a:pt x="3" y="33"/>
                    </a:moveTo>
                    <a:cubicBezTo>
                      <a:pt x="21" y="22"/>
                      <a:pt x="38" y="11"/>
                      <a:pt x="57" y="3"/>
                    </a:cubicBezTo>
                    <a:cubicBezTo>
                      <a:pt x="59" y="3"/>
                      <a:pt x="58" y="0"/>
                      <a:pt x="56" y="1"/>
                    </a:cubicBezTo>
                    <a:cubicBezTo>
                      <a:pt x="37" y="9"/>
                      <a:pt x="20" y="20"/>
                      <a:pt x="2" y="31"/>
                    </a:cubicBezTo>
                    <a:cubicBezTo>
                      <a:pt x="0" y="32"/>
                      <a:pt x="1" y="34"/>
                      <a:pt x="3" y="3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5" name="Freeform 1488"/>
              <p:cNvSpPr/>
              <p:nvPr/>
            </p:nvSpPr>
            <p:spPr bwMode="auto">
              <a:xfrm>
                <a:off x="5861" y="2580"/>
                <a:ext cx="171" cy="77"/>
              </a:xfrm>
              <a:custGeom>
                <a:avLst/>
                <a:gdLst>
                  <a:gd name="T0" fmla="*/ 3 w 64"/>
                  <a:gd name="T1" fmla="*/ 28 h 29"/>
                  <a:gd name="T2" fmla="*/ 62 w 64"/>
                  <a:gd name="T3" fmla="*/ 4 h 29"/>
                  <a:gd name="T4" fmla="*/ 62 w 64"/>
                  <a:gd name="T5" fmla="*/ 1 h 29"/>
                  <a:gd name="T6" fmla="*/ 2 w 64"/>
                  <a:gd name="T7" fmla="*/ 26 h 29"/>
                  <a:gd name="T8" fmla="*/ 3 w 64"/>
                  <a:gd name="T9" fmla="*/ 2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29">
                    <a:moveTo>
                      <a:pt x="3" y="28"/>
                    </a:moveTo>
                    <a:cubicBezTo>
                      <a:pt x="22" y="17"/>
                      <a:pt x="42" y="12"/>
                      <a:pt x="62" y="4"/>
                    </a:cubicBezTo>
                    <a:cubicBezTo>
                      <a:pt x="64" y="3"/>
                      <a:pt x="63" y="0"/>
                      <a:pt x="62" y="1"/>
                    </a:cubicBezTo>
                    <a:cubicBezTo>
                      <a:pt x="42" y="9"/>
                      <a:pt x="20" y="15"/>
                      <a:pt x="2" y="26"/>
                    </a:cubicBezTo>
                    <a:cubicBezTo>
                      <a:pt x="0" y="27"/>
                      <a:pt x="2" y="29"/>
                      <a:pt x="3" y="2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6" name="Freeform 1489"/>
              <p:cNvSpPr/>
              <p:nvPr/>
            </p:nvSpPr>
            <p:spPr bwMode="auto">
              <a:xfrm>
                <a:off x="5859" y="2617"/>
                <a:ext cx="160" cy="67"/>
              </a:xfrm>
              <a:custGeom>
                <a:avLst/>
                <a:gdLst>
                  <a:gd name="T0" fmla="*/ 3 w 60"/>
                  <a:gd name="T1" fmla="*/ 24 h 25"/>
                  <a:gd name="T2" fmla="*/ 58 w 60"/>
                  <a:gd name="T3" fmla="*/ 3 h 25"/>
                  <a:gd name="T4" fmla="*/ 57 w 60"/>
                  <a:gd name="T5" fmla="*/ 0 h 25"/>
                  <a:gd name="T6" fmla="*/ 2 w 60"/>
                  <a:gd name="T7" fmla="*/ 22 h 25"/>
                  <a:gd name="T8" fmla="*/ 3 w 60"/>
                  <a:gd name="T9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5">
                    <a:moveTo>
                      <a:pt x="3" y="24"/>
                    </a:moveTo>
                    <a:cubicBezTo>
                      <a:pt x="20" y="13"/>
                      <a:pt x="39" y="9"/>
                      <a:pt x="58" y="3"/>
                    </a:cubicBezTo>
                    <a:cubicBezTo>
                      <a:pt x="60" y="2"/>
                      <a:pt x="59" y="0"/>
                      <a:pt x="57" y="0"/>
                    </a:cubicBezTo>
                    <a:cubicBezTo>
                      <a:pt x="38" y="7"/>
                      <a:pt x="19" y="11"/>
                      <a:pt x="2" y="22"/>
                    </a:cubicBezTo>
                    <a:cubicBezTo>
                      <a:pt x="0" y="23"/>
                      <a:pt x="2" y="25"/>
                      <a:pt x="3" y="2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7" name="Freeform 1490"/>
              <p:cNvSpPr/>
              <p:nvPr/>
            </p:nvSpPr>
            <p:spPr bwMode="auto">
              <a:xfrm>
                <a:off x="5864" y="2644"/>
                <a:ext cx="149" cy="56"/>
              </a:xfrm>
              <a:custGeom>
                <a:avLst/>
                <a:gdLst>
                  <a:gd name="T0" fmla="*/ 3 w 56"/>
                  <a:gd name="T1" fmla="*/ 21 h 21"/>
                  <a:gd name="T2" fmla="*/ 54 w 56"/>
                  <a:gd name="T3" fmla="*/ 3 h 21"/>
                  <a:gd name="T4" fmla="*/ 53 w 56"/>
                  <a:gd name="T5" fmla="*/ 1 h 21"/>
                  <a:gd name="T6" fmla="*/ 2 w 56"/>
                  <a:gd name="T7" fmla="*/ 18 h 21"/>
                  <a:gd name="T8" fmla="*/ 3 w 56"/>
                  <a:gd name="T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1">
                    <a:moveTo>
                      <a:pt x="3" y="21"/>
                    </a:moveTo>
                    <a:cubicBezTo>
                      <a:pt x="20" y="14"/>
                      <a:pt x="38" y="11"/>
                      <a:pt x="54" y="3"/>
                    </a:cubicBezTo>
                    <a:cubicBezTo>
                      <a:pt x="56" y="2"/>
                      <a:pt x="55" y="0"/>
                      <a:pt x="53" y="1"/>
                    </a:cubicBezTo>
                    <a:cubicBezTo>
                      <a:pt x="37" y="8"/>
                      <a:pt x="19" y="12"/>
                      <a:pt x="2" y="18"/>
                    </a:cubicBezTo>
                    <a:cubicBezTo>
                      <a:pt x="0" y="19"/>
                      <a:pt x="1" y="21"/>
                      <a:pt x="3" y="2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8" name="Freeform 1491"/>
              <p:cNvSpPr/>
              <p:nvPr/>
            </p:nvSpPr>
            <p:spPr bwMode="auto">
              <a:xfrm>
                <a:off x="5859" y="2668"/>
                <a:ext cx="154" cy="51"/>
              </a:xfrm>
              <a:custGeom>
                <a:avLst/>
                <a:gdLst>
                  <a:gd name="T0" fmla="*/ 3 w 58"/>
                  <a:gd name="T1" fmla="*/ 19 h 19"/>
                  <a:gd name="T2" fmla="*/ 56 w 58"/>
                  <a:gd name="T3" fmla="*/ 3 h 19"/>
                  <a:gd name="T4" fmla="*/ 55 w 58"/>
                  <a:gd name="T5" fmla="*/ 1 h 19"/>
                  <a:gd name="T6" fmla="*/ 2 w 58"/>
                  <a:gd name="T7" fmla="*/ 16 h 19"/>
                  <a:gd name="T8" fmla="*/ 3 w 58"/>
                  <a:gd name="T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19">
                    <a:moveTo>
                      <a:pt x="3" y="19"/>
                    </a:moveTo>
                    <a:cubicBezTo>
                      <a:pt x="21" y="16"/>
                      <a:pt x="39" y="11"/>
                      <a:pt x="56" y="3"/>
                    </a:cubicBezTo>
                    <a:cubicBezTo>
                      <a:pt x="58" y="3"/>
                      <a:pt x="57" y="0"/>
                      <a:pt x="55" y="1"/>
                    </a:cubicBezTo>
                    <a:cubicBezTo>
                      <a:pt x="38" y="8"/>
                      <a:pt x="20" y="13"/>
                      <a:pt x="2" y="16"/>
                    </a:cubicBezTo>
                    <a:cubicBezTo>
                      <a:pt x="0" y="17"/>
                      <a:pt x="1" y="19"/>
                      <a:pt x="3" y="19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9" name="Freeform 1492"/>
              <p:cNvSpPr/>
              <p:nvPr/>
            </p:nvSpPr>
            <p:spPr bwMode="auto">
              <a:xfrm>
                <a:off x="5875" y="2700"/>
                <a:ext cx="146" cy="38"/>
              </a:xfrm>
              <a:custGeom>
                <a:avLst/>
                <a:gdLst>
                  <a:gd name="T0" fmla="*/ 1 w 55"/>
                  <a:gd name="T1" fmla="*/ 14 h 14"/>
                  <a:gd name="T2" fmla="*/ 53 w 55"/>
                  <a:gd name="T3" fmla="*/ 3 h 14"/>
                  <a:gd name="T4" fmla="*/ 52 w 55"/>
                  <a:gd name="T5" fmla="*/ 0 h 14"/>
                  <a:gd name="T6" fmla="*/ 1 w 55"/>
                  <a:gd name="T7" fmla="*/ 12 h 14"/>
                  <a:gd name="T8" fmla="*/ 1 w 55"/>
                  <a:gd name="T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4">
                    <a:moveTo>
                      <a:pt x="1" y="14"/>
                    </a:moveTo>
                    <a:cubicBezTo>
                      <a:pt x="19" y="12"/>
                      <a:pt x="37" y="10"/>
                      <a:pt x="53" y="3"/>
                    </a:cubicBezTo>
                    <a:cubicBezTo>
                      <a:pt x="55" y="2"/>
                      <a:pt x="54" y="0"/>
                      <a:pt x="52" y="0"/>
                    </a:cubicBezTo>
                    <a:cubicBezTo>
                      <a:pt x="36" y="7"/>
                      <a:pt x="19" y="9"/>
                      <a:pt x="1" y="12"/>
                    </a:cubicBezTo>
                    <a:cubicBezTo>
                      <a:pt x="0" y="12"/>
                      <a:pt x="0" y="14"/>
                      <a:pt x="1" y="1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0" name="Freeform 1493"/>
              <p:cNvSpPr/>
              <p:nvPr/>
            </p:nvSpPr>
            <p:spPr bwMode="auto">
              <a:xfrm>
                <a:off x="5877" y="2724"/>
                <a:ext cx="152" cy="43"/>
              </a:xfrm>
              <a:custGeom>
                <a:avLst/>
                <a:gdLst>
                  <a:gd name="T0" fmla="*/ 1 w 57"/>
                  <a:gd name="T1" fmla="*/ 15 h 16"/>
                  <a:gd name="T2" fmla="*/ 55 w 57"/>
                  <a:gd name="T3" fmla="*/ 3 h 16"/>
                  <a:gd name="T4" fmla="*/ 55 w 57"/>
                  <a:gd name="T5" fmla="*/ 1 h 16"/>
                  <a:gd name="T6" fmla="*/ 1 w 57"/>
                  <a:gd name="T7" fmla="*/ 13 h 16"/>
                  <a:gd name="T8" fmla="*/ 1 w 57"/>
                  <a:gd name="T9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16">
                    <a:moveTo>
                      <a:pt x="1" y="15"/>
                    </a:moveTo>
                    <a:cubicBezTo>
                      <a:pt x="20" y="16"/>
                      <a:pt x="38" y="10"/>
                      <a:pt x="55" y="3"/>
                    </a:cubicBezTo>
                    <a:cubicBezTo>
                      <a:pt x="57" y="2"/>
                      <a:pt x="56" y="0"/>
                      <a:pt x="55" y="1"/>
                    </a:cubicBezTo>
                    <a:cubicBezTo>
                      <a:pt x="37" y="7"/>
                      <a:pt x="20" y="13"/>
                      <a:pt x="1" y="13"/>
                    </a:cubicBezTo>
                    <a:cubicBezTo>
                      <a:pt x="0" y="13"/>
                      <a:pt x="0" y="15"/>
                      <a:pt x="1" y="1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1" name="Freeform 1494"/>
              <p:cNvSpPr/>
              <p:nvPr/>
            </p:nvSpPr>
            <p:spPr bwMode="auto">
              <a:xfrm>
                <a:off x="5899" y="2748"/>
                <a:ext cx="130" cy="49"/>
              </a:xfrm>
              <a:custGeom>
                <a:avLst/>
                <a:gdLst>
                  <a:gd name="T0" fmla="*/ 2 w 49"/>
                  <a:gd name="T1" fmla="*/ 18 h 18"/>
                  <a:gd name="T2" fmla="*/ 47 w 49"/>
                  <a:gd name="T3" fmla="*/ 3 h 18"/>
                  <a:gd name="T4" fmla="*/ 47 w 49"/>
                  <a:gd name="T5" fmla="*/ 1 h 18"/>
                  <a:gd name="T6" fmla="*/ 1 w 49"/>
                  <a:gd name="T7" fmla="*/ 15 h 18"/>
                  <a:gd name="T8" fmla="*/ 2 w 49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18">
                    <a:moveTo>
                      <a:pt x="2" y="18"/>
                    </a:moveTo>
                    <a:cubicBezTo>
                      <a:pt x="17" y="11"/>
                      <a:pt x="32" y="8"/>
                      <a:pt x="47" y="3"/>
                    </a:cubicBezTo>
                    <a:cubicBezTo>
                      <a:pt x="49" y="3"/>
                      <a:pt x="48" y="0"/>
                      <a:pt x="47" y="1"/>
                    </a:cubicBezTo>
                    <a:cubicBezTo>
                      <a:pt x="31" y="6"/>
                      <a:pt x="16" y="8"/>
                      <a:pt x="1" y="15"/>
                    </a:cubicBezTo>
                    <a:cubicBezTo>
                      <a:pt x="0" y="16"/>
                      <a:pt x="1" y="18"/>
                      <a:pt x="2" y="1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2" name="Freeform 1495"/>
              <p:cNvSpPr/>
              <p:nvPr/>
            </p:nvSpPr>
            <p:spPr bwMode="auto">
              <a:xfrm>
                <a:off x="5928" y="2781"/>
                <a:ext cx="88" cy="34"/>
              </a:xfrm>
              <a:custGeom>
                <a:avLst/>
                <a:gdLst>
                  <a:gd name="T0" fmla="*/ 3 w 33"/>
                  <a:gd name="T1" fmla="*/ 13 h 13"/>
                  <a:gd name="T2" fmla="*/ 31 w 33"/>
                  <a:gd name="T3" fmla="*/ 2 h 13"/>
                  <a:gd name="T4" fmla="*/ 30 w 33"/>
                  <a:gd name="T5" fmla="*/ 0 h 13"/>
                  <a:gd name="T6" fmla="*/ 1 w 33"/>
                  <a:gd name="T7" fmla="*/ 11 h 13"/>
                  <a:gd name="T8" fmla="*/ 3 w 33"/>
                  <a:gd name="T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13">
                    <a:moveTo>
                      <a:pt x="3" y="13"/>
                    </a:moveTo>
                    <a:cubicBezTo>
                      <a:pt x="12" y="9"/>
                      <a:pt x="22" y="6"/>
                      <a:pt x="31" y="2"/>
                    </a:cubicBezTo>
                    <a:cubicBezTo>
                      <a:pt x="33" y="2"/>
                      <a:pt x="32" y="0"/>
                      <a:pt x="30" y="0"/>
                    </a:cubicBezTo>
                    <a:cubicBezTo>
                      <a:pt x="21" y="4"/>
                      <a:pt x="11" y="7"/>
                      <a:pt x="1" y="11"/>
                    </a:cubicBezTo>
                    <a:cubicBezTo>
                      <a:pt x="0" y="11"/>
                      <a:pt x="1" y="13"/>
                      <a:pt x="3" y="1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3" name="Freeform 1496"/>
              <p:cNvSpPr/>
              <p:nvPr/>
            </p:nvSpPr>
            <p:spPr bwMode="auto">
              <a:xfrm>
                <a:off x="5952" y="2805"/>
                <a:ext cx="59" cy="24"/>
              </a:xfrm>
              <a:custGeom>
                <a:avLst/>
                <a:gdLst>
                  <a:gd name="T0" fmla="*/ 3 w 22"/>
                  <a:gd name="T1" fmla="*/ 8 h 9"/>
                  <a:gd name="T2" fmla="*/ 20 w 22"/>
                  <a:gd name="T3" fmla="*/ 3 h 9"/>
                  <a:gd name="T4" fmla="*/ 19 w 22"/>
                  <a:gd name="T5" fmla="*/ 0 h 9"/>
                  <a:gd name="T6" fmla="*/ 2 w 22"/>
                  <a:gd name="T7" fmla="*/ 6 h 9"/>
                  <a:gd name="T8" fmla="*/ 3 w 22"/>
                  <a:gd name="T9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9">
                    <a:moveTo>
                      <a:pt x="3" y="8"/>
                    </a:moveTo>
                    <a:cubicBezTo>
                      <a:pt x="8" y="6"/>
                      <a:pt x="14" y="5"/>
                      <a:pt x="20" y="3"/>
                    </a:cubicBezTo>
                    <a:cubicBezTo>
                      <a:pt x="22" y="2"/>
                      <a:pt x="21" y="0"/>
                      <a:pt x="19" y="0"/>
                    </a:cubicBezTo>
                    <a:cubicBezTo>
                      <a:pt x="14" y="2"/>
                      <a:pt x="8" y="3"/>
                      <a:pt x="2" y="6"/>
                    </a:cubicBezTo>
                    <a:cubicBezTo>
                      <a:pt x="0" y="6"/>
                      <a:pt x="1" y="9"/>
                      <a:pt x="3" y="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4" name="Freeform 1497"/>
              <p:cNvSpPr/>
              <p:nvPr/>
            </p:nvSpPr>
            <p:spPr bwMode="auto">
              <a:xfrm>
                <a:off x="6059" y="2655"/>
                <a:ext cx="37" cy="88"/>
              </a:xfrm>
              <a:custGeom>
                <a:avLst/>
                <a:gdLst>
                  <a:gd name="T0" fmla="*/ 11 w 14"/>
                  <a:gd name="T1" fmla="*/ 1 h 33"/>
                  <a:gd name="T2" fmla="*/ 1 w 14"/>
                  <a:gd name="T3" fmla="*/ 14 h 33"/>
                  <a:gd name="T4" fmla="*/ 3 w 14"/>
                  <a:gd name="T5" fmla="*/ 15 h 33"/>
                  <a:gd name="T6" fmla="*/ 8 w 14"/>
                  <a:gd name="T7" fmla="*/ 11 h 33"/>
                  <a:gd name="T8" fmla="*/ 10 w 14"/>
                  <a:gd name="T9" fmla="*/ 16 h 33"/>
                  <a:gd name="T10" fmla="*/ 2 w 14"/>
                  <a:gd name="T11" fmla="*/ 30 h 33"/>
                  <a:gd name="T12" fmla="*/ 3 w 14"/>
                  <a:gd name="T13" fmla="*/ 32 h 33"/>
                  <a:gd name="T14" fmla="*/ 12 w 14"/>
                  <a:gd name="T15" fmla="*/ 12 h 33"/>
                  <a:gd name="T16" fmla="*/ 1 w 14"/>
                  <a:gd name="T17" fmla="*/ 14 h 33"/>
                  <a:gd name="T18" fmla="*/ 4 w 14"/>
                  <a:gd name="T19" fmla="*/ 14 h 33"/>
                  <a:gd name="T20" fmla="*/ 12 w 14"/>
                  <a:gd name="T21" fmla="*/ 3 h 33"/>
                  <a:gd name="T22" fmla="*/ 11 w 14"/>
                  <a:gd name="T23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" h="33">
                    <a:moveTo>
                      <a:pt x="11" y="1"/>
                    </a:moveTo>
                    <a:cubicBezTo>
                      <a:pt x="4" y="2"/>
                      <a:pt x="1" y="8"/>
                      <a:pt x="1" y="14"/>
                    </a:cubicBezTo>
                    <a:cubicBezTo>
                      <a:pt x="1" y="16"/>
                      <a:pt x="3" y="16"/>
                      <a:pt x="3" y="15"/>
                    </a:cubicBezTo>
                    <a:cubicBezTo>
                      <a:pt x="4" y="14"/>
                      <a:pt x="6" y="10"/>
                      <a:pt x="8" y="11"/>
                    </a:cubicBezTo>
                    <a:cubicBezTo>
                      <a:pt x="9" y="11"/>
                      <a:pt x="10" y="15"/>
                      <a:pt x="10" y="16"/>
                    </a:cubicBezTo>
                    <a:cubicBezTo>
                      <a:pt x="10" y="22"/>
                      <a:pt x="7" y="27"/>
                      <a:pt x="2" y="30"/>
                    </a:cubicBezTo>
                    <a:cubicBezTo>
                      <a:pt x="0" y="31"/>
                      <a:pt x="2" y="33"/>
                      <a:pt x="3" y="32"/>
                    </a:cubicBezTo>
                    <a:cubicBezTo>
                      <a:pt x="10" y="28"/>
                      <a:pt x="14" y="20"/>
                      <a:pt x="12" y="12"/>
                    </a:cubicBezTo>
                    <a:cubicBezTo>
                      <a:pt x="10" y="5"/>
                      <a:pt x="4" y="9"/>
                      <a:pt x="1" y="14"/>
                    </a:cubicBezTo>
                    <a:cubicBezTo>
                      <a:pt x="2" y="14"/>
                      <a:pt x="3" y="14"/>
                      <a:pt x="4" y="14"/>
                    </a:cubicBezTo>
                    <a:cubicBezTo>
                      <a:pt x="4" y="9"/>
                      <a:pt x="6" y="5"/>
                      <a:pt x="12" y="3"/>
                    </a:cubicBezTo>
                    <a:cubicBezTo>
                      <a:pt x="14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5" name="Freeform 1498"/>
              <p:cNvSpPr/>
              <p:nvPr/>
            </p:nvSpPr>
            <p:spPr bwMode="auto">
              <a:xfrm>
                <a:off x="6096" y="2655"/>
                <a:ext cx="53" cy="77"/>
              </a:xfrm>
              <a:custGeom>
                <a:avLst/>
                <a:gdLst>
                  <a:gd name="T0" fmla="*/ 4 w 20"/>
                  <a:gd name="T1" fmla="*/ 21 h 29"/>
                  <a:gd name="T2" fmla="*/ 13 w 20"/>
                  <a:gd name="T3" fmla="*/ 2 h 29"/>
                  <a:gd name="T4" fmla="*/ 11 w 20"/>
                  <a:gd name="T5" fmla="*/ 2 h 29"/>
                  <a:gd name="T6" fmla="*/ 2 w 20"/>
                  <a:gd name="T7" fmla="*/ 23 h 29"/>
                  <a:gd name="T8" fmla="*/ 1 w 20"/>
                  <a:gd name="T9" fmla="*/ 26 h 29"/>
                  <a:gd name="T10" fmla="*/ 13 w 20"/>
                  <a:gd name="T11" fmla="*/ 0 h 29"/>
                  <a:gd name="T12" fmla="*/ 11 w 20"/>
                  <a:gd name="T13" fmla="*/ 0 h 29"/>
                  <a:gd name="T14" fmla="*/ 1 w 20"/>
                  <a:gd name="T15" fmla="*/ 21 h 29"/>
                  <a:gd name="T16" fmla="*/ 4 w 20"/>
                  <a:gd name="T17" fmla="*/ 2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29">
                    <a:moveTo>
                      <a:pt x="4" y="21"/>
                    </a:moveTo>
                    <a:cubicBezTo>
                      <a:pt x="4" y="13"/>
                      <a:pt x="6" y="6"/>
                      <a:pt x="13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7" y="9"/>
                      <a:pt x="14" y="26"/>
                      <a:pt x="2" y="23"/>
                    </a:cubicBezTo>
                    <a:cubicBezTo>
                      <a:pt x="0" y="23"/>
                      <a:pt x="0" y="26"/>
                      <a:pt x="1" y="26"/>
                    </a:cubicBezTo>
                    <a:cubicBezTo>
                      <a:pt x="16" y="29"/>
                      <a:pt x="20" y="9"/>
                      <a:pt x="13" y="0"/>
                    </a:cubicBezTo>
                    <a:cubicBezTo>
                      <a:pt x="13" y="0"/>
                      <a:pt x="12" y="0"/>
                      <a:pt x="11" y="0"/>
                    </a:cubicBezTo>
                    <a:cubicBezTo>
                      <a:pt x="4" y="5"/>
                      <a:pt x="2" y="12"/>
                      <a:pt x="1" y="21"/>
                    </a:cubicBezTo>
                    <a:cubicBezTo>
                      <a:pt x="1" y="22"/>
                      <a:pt x="4" y="22"/>
                      <a:pt x="4" y="2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6" name="Freeform 1499"/>
              <p:cNvSpPr/>
              <p:nvPr/>
            </p:nvSpPr>
            <p:spPr bwMode="auto">
              <a:xfrm>
                <a:off x="6139" y="2636"/>
                <a:ext cx="48" cy="78"/>
              </a:xfrm>
              <a:custGeom>
                <a:avLst/>
                <a:gdLst>
                  <a:gd name="T0" fmla="*/ 15 w 18"/>
                  <a:gd name="T1" fmla="*/ 2 h 29"/>
                  <a:gd name="T2" fmla="*/ 1 w 18"/>
                  <a:gd name="T3" fmla="*/ 26 h 29"/>
                  <a:gd name="T4" fmla="*/ 3 w 18"/>
                  <a:gd name="T5" fmla="*/ 27 h 29"/>
                  <a:gd name="T6" fmla="*/ 18 w 18"/>
                  <a:gd name="T7" fmla="*/ 2 h 29"/>
                  <a:gd name="T8" fmla="*/ 15 w 18"/>
                  <a:gd name="T9" fmla="*/ 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5" y="2"/>
                    </a:moveTo>
                    <a:cubicBezTo>
                      <a:pt x="12" y="11"/>
                      <a:pt x="7" y="18"/>
                      <a:pt x="1" y="26"/>
                    </a:cubicBezTo>
                    <a:cubicBezTo>
                      <a:pt x="0" y="27"/>
                      <a:pt x="2" y="29"/>
                      <a:pt x="3" y="27"/>
                    </a:cubicBezTo>
                    <a:cubicBezTo>
                      <a:pt x="9" y="20"/>
                      <a:pt x="15" y="12"/>
                      <a:pt x="18" y="2"/>
                    </a:cubicBezTo>
                    <a:cubicBezTo>
                      <a:pt x="18" y="1"/>
                      <a:pt x="16" y="0"/>
                      <a:pt x="15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7" name="Freeform 1500"/>
              <p:cNvSpPr/>
              <p:nvPr/>
            </p:nvSpPr>
            <p:spPr bwMode="auto">
              <a:xfrm>
                <a:off x="6152" y="2649"/>
                <a:ext cx="13" cy="8"/>
              </a:xfrm>
              <a:custGeom>
                <a:avLst/>
                <a:gdLst>
                  <a:gd name="T0" fmla="*/ 2 w 5"/>
                  <a:gd name="T1" fmla="*/ 0 h 3"/>
                  <a:gd name="T2" fmla="*/ 1 w 5"/>
                  <a:gd name="T3" fmla="*/ 2 h 3"/>
                  <a:gd name="T4" fmla="*/ 3 w 5"/>
                  <a:gd name="T5" fmla="*/ 3 h 3"/>
                  <a:gd name="T6" fmla="*/ 3 w 5"/>
                  <a:gd name="T7" fmla="*/ 1 h 3"/>
                  <a:gd name="T8" fmla="*/ 3 w 5"/>
                  <a:gd name="T9" fmla="*/ 1 h 3"/>
                  <a:gd name="T10" fmla="*/ 3 w 5"/>
                  <a:gd name="T11" fmla="*/ 2 h 3"/>
                  <a:gd name="T12" fmla="*/ 2 w 5"/>
                  <a:gd name="T13" fmla="*/ 2 h 3"/>
                  <a:gd name="T14" fmla="*/ 2 w 5"/>
                  <a:gd name="T1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3">
                    <a:moveTo>
                      <a:pt x="2" y="0"/>
                    </a:moveTo>
                    <a:cubicBezTo>
                      <a:pt x="1" y="0"/>
                      <a:pt x="0" y="0"/>
                      <a:pt x="1" y="2"/>
                    </a:cubicBezTo>
                    <a:cubicBezTo>
                      <a:pt x="1" y="3"/>
                      <a:pt x="2" y="3"/>
                      <a:pt x="3" y="3"/>
                    </a:cubicBezTo>
                    <a:cubicBezTo>
                      <a:pt x="5" y="3"/>
                      <a:pt x="5" y="1"/>
                      <a:pt x="3" y="1"/>
                    </a:cubicBezTo>
                    <a:cubicBezTo>
                      <a:pt x="3" y="1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2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8" name="Freeform 1501"/>
              <p:cNvSpPr/>
              <p:nvPr/>
            </p:nvSpPr>
            <p:spPr bwMode="auto">
              <a:xfrm>
                <a:off x="6163" y="2679"/>
                <a:ext cx="18" cy="21"/>
              </a:xfrm>
              <a:custGeom>
                <a:avLst/>
                <a:gdLst>
                  <a:gd name="T0" fmla="*/ 3 w 7"/>
                  <a:gd name="T1" fmla="*/ 3 h 8"/>
                  <a:gd name="T2" fmla="*/ 4 w 7"/>
                  <a:gd name="T3" fmla="*/ 4 h 8"/>
                  <a:gd name="T4" fmla="*/ 4 w 7"/>
                  <a:gd name="T5" fmla="*/ 5 h 8"/>
                  <a:gd name="T6" fmla="*/ 1 w 7"/>
                  <a:gd name="T7" fmla="*/ 5 h 8"/>
                  <a:gd name="T8" fmla="*/ 1 w 7"/>
                  <a:gd name="T9" fmla="*/ 8 h 8"/>
                  <a:gd name="T10" fmla="*/ 6 w 7"/>
                  <a:gd name="T11" fmla="*/ 6 h 8"/>
                  <a:gd name="T12" fmla="*/ 4 w 7"/>
                  <a:gd name="T13" fmla="*/ 1 h 8"/>
                  <a:gd name="T14" fmla="*/ 3 w 7"/>
                  <a:gd name="T15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8">
                    <a:moveTo>
                      <a:pt x="3" y="3"/>
                    </a:moveTo>
                    <a:cubicBezTo>
                      <a:pt x="3" y="4"/>
                      <a:pt x="4" y="4"/>
                      <a:pt x="4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2" y="5"/>
                      <a:pt x="1" y="5"/>
                    </a:cubicBezTo>
                    <a:cubicBezTo>
                      <a:pt x="0" y="5"/>
                      <a:pt x="0" y="8"/>
                      <a:pt x="1" y="8"/>
                    </a:cubicBezTo>
                    <a:cubicBezTo>
                      <a:pt x="3" y="8"/>
                      <a:pt x="6" y="7"/>
                      <a:pt x="6" y="6"/>
                    </a:cubicBezTo>
                    <a:cubicBezTo>
                      <a:pt x="7" y="4"/>
                      <a:pt x="6" y="2"/>
                      <a:pt x="4" y="1"/>
                    </a:cubicBezTo>
                    <a:cubicBezTo>
                      <a:pt x="3" y="0"/>
                      <a:pt x="1" y="3"/>
                      <a:pt x="3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9" name="Freeform 1502"/>
              <p:cNvSpPr/>
              <p:nvPr/>
            </p:nvSpPr>
            <p:spPr bwMode="auto">
              <a:xfrm>
                <a:off x="4219" y="3548"/>
                <a:ext cx="501" cy="476"/>
              </a:xfrm>
              <a:custGeom>
                <a:avLst/>
                <a:gdLst>
                  <a:gd name="T0" fmla="*/ 4 w 188"/>
                  <a:gd name="T1" fmla="*/ 162 h 178"/>
                  <a:gd name="T2" fmla="*/ 80 w 188"/>
                  <a:gd name="T3" fmla="*/ 36 h 178"/>
                  <a:gd name="T4" fmla="*/ 100 w 188"/>
                  <a:gd name="T5" fmla="*/ 6 h 178"/>
                  <a:gd name="T6" fmla="*/ 113 w 188"/>
                  <a:gd name="T7" fmla="*/ 22 h 178"/>
                  <a:gd name="T8" fmla="*/ 131 w 188"/>
                  <a:gd name="T9" fmla="*/ 73 h 178"/>
                  <a:gd name="T10" fmla="*/ 162 w 188"/>
                  <a:gd name="T11" fmla="*/ 132 h 178"/>
                  <a:gd name="T12" fmla="*/ 181 w 188"/>
                  <a:gd name="T13" fmla="*/ 162 h 178"/>
                  <a:gd name="T14" fmla="*/ 175 w 188"/>
                  <a:gd name="T15" fmla="*/ 170 h 178"/>
                  <a:gd name="T16" fmla="*/ 151 w 188"/>
                  <a:gd name="T17" fmla="*/ 172 h 178"/>
                  <a:gd name="T18" fmla="*/ 83 w 188"/>
                  <a:gd name="T19" fmla="*/ 170 h 178"/>
                  <a:gd name="T20" fmla="*/ 4 w 188"/>
                  <a:gd name="T21" fmla="*/ 167 h 178"/>
                  <a:gd name="T22" fmla="*/ 3 w 188"/>
                  <a:gd name="T23" fmla="*/ 170 h 178"/>
                  <a:gd name="T24" fmla="*/ 51 w 188"/>
                  <a:gd name="T25" fmla="*/ 171 h 178"/>
                  <a:gd name="T26" fmla="*/ 96 w 188"/>
                  <a:gd name="T27" fmla="*/ 174 h 178"/>
                  <a:gd name="T28" fmla="*/ 187 w 188"/>
                  <a:gd name="T29" fmla="*/ 171 h 178"/>
                  <a:gd name="T30" fmla="*/ 188 w 188"/>
                  <a:gd name="T31" fmla="*/ 169 h 178"/>
                  <a:gd name="T32" fmla="*/ 132 w 188"/>
                  <a:gd name="T33" fmla="*/ 68 h 178"/>
                  <a:gd name="T34" fmla="*/ 102 w 188"/>
                  <a:gd name="T35" fmla="*/ 1 h 178"/>
                  <a:gd name="T36" fmla="*/ 99 w 188"/>
                  <a:gd name="T37" fmla="*/ 1 h 178"/>
                  <a:gd name="T38" fmla="*/ 1 w 188"/>
                  <a:gd name="T39" fmla="*/ 160 h 178"/>
                  <a:gd name="T40" fmla="*/ 4 w 188"/>
                  <a:gd name="T41" fmla="*/ 162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8" h="178">
                    <a:moveTo>
                      <a:pt x="4" y="162"/>
                    </a:moveTo>
                    <a:cubicBezTo>
                      <a:pt x="33" y="122"/>
                      <a:pt x="55" y="78"/>
                      <a:pt x="80" y="36"/>
                    </a:cubicBezTo>
                    <a:cubicBezTo>
                      <a:pt x="86" y="26"/>
                      <a:pt x="93" y="16"/>
                      <a:pt x="100" y="6"/>
                    </a:cubicBezTo>
                    <a:cubicBezTo>
                      <a:pt x="103" y="1"/>
                      <a:pt x="112" y="18"/>
                      <a:pt x="113" y="22"/>
                    </a:cubicBezTo>
                    <a:cubicBezTo>
                      <a:pt x="121" y="38"/>
                      <a:pt x="124" y="57"/>
                      <a:pt x="131" y="73"/>
                    </a:cubicBezTo>
                    <a:cubicBezTo>
                      <a:pt x="139" y="94"/>
                      <a:pt x="150" y="113"/>
                      <a:pt x="162" y="132"/>
                    </a:cubicBezTo>
                    <a:cubicBezTo>
                      <a:pt x="168" y="142"/>
                      <a:pt x="174" y="152"/>
                      <a:pt x="181" y="162"/>
                    </a:cubicBezTo>
                    <a:cubicBezTo>
                      <a:pt x="185" y="169"/>
                      <a:pt x="181" y="169"/>
                      <a:pt x="175" y="170"/>
                    </a:cubicBezTo>
                    <a:cubicBezTo>
                      <a:pt x="167" y="172"/>
                      <a:pt x="159" y="172"/>
                      <a:pt x="151" y="172"/>
                    </a:cubicBezTo>
                    <a:cubicBezTo>
                      <a:pt x="128" y="173"/>
                      <a:pt x="106" y="171"/>
                      <a:pt x="83" y="170"/>
                    </a:cubicBezTo>
                    <a:cubicBezTo>
                      <a:pt x="57" y="168"/>
                      <a:pt x="30" y="170"/>
                      <a:pt x="4" y="167"/>
                    </a:cubicBezTo>
                    <a:cubicBezTo>
                      <a:pt x="2" y="166"/>
                      <a:pt x="1" y="169"/>
                      <a:pt x="3" y="170"/>
                    </a:cubicBezTo>
                    <a:cubicBezTo>
                      <a:pt x="19" y="172"/>
                      <a:pt x="35" y="171"/>
                      <a:pt x="51" y="171"/>
                    </a:cubicBezTo>
                    <a:cubicBezTo>
                      <a:pt x="66" y="171"/>
                      <a:pt x="81" y="173"/>
                      <a:pt x="96" y="174"/>
                    </a:cubicBezTo>
                    <a:cubicBezTo>
                      <a:pt x="126" y="176"/>
                      <a:pt x="157" y="178"/>
                      <a:pt x="187" y="171"/>
                    </a:cubicBezTo>
                    <a:cubicBezTo>
                      <a:pt x="188" y="171"/>
                      <a:pt x="188" y="169"/>
                      <a:pt x="188" y="169"/>
                    </a:cubicBezTo>
                    <a:cubicBezTo>
                      <a:pt x="169" y="135"/>
                      <a:pt x="145" y="104"/>
                      <a:pt x="132" y="68"/>
                    </a:cubicBezTo>
                    <a:cubicBezTo>
                      <a:pt x="124" y="46"/>
                      <a:pt x="121" y="16"/>
                      <a:pt x="102" y="1"/>
                    </a:cubicBezTo>
                    <a:cubicBezTo>
                      <a:pt x="101" y="0"/>
                      <a:pt x="100" y="0"/>
                      <a:pt x="99" y="1"/>
                    </a:cubicBezTo>
                    <a:cubicBezTo>
                      <a:pt x="64" y="52"/>
                      <a:pt x="38" y="109"/>
                      <a:pt x="1" y="160"/>
                    </a:cubicBezTo>
                    <a:cubicBezTo>
                      <a:pt x="0" y="162"/>
                      <a:pt x="3" y="163"/>
                      <a:pt x="4" y="16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0" name="Freeform 1503"/>
              <p:cNvSpPr/>
              <p:nvPr/>
            </p:nvSpPr>
            <p:spPr bwMode="auto">
              <a:xfrm>
                <a:off x="4432" y="3567"/>
                <a:ext cx="53" cy="452"/>
              </a:xfrm>
              <a:custGeom>
                <a:avLst/>
                <a:gdLst>
                  <a:gd name="T0" fmla="*/ 14 w 20"/>
                  <a:gd name="T1" fmla="*/ 2 h 169"/>
                  <a:gd name="T2" fmla="*/ 9 w 20"/>
                  <a:gd name="T3" fmla="*/ 86 h 169"/>
                  <a:gd name="T4" fmla="*/ 4 w 20"/>
                  <a:gd name="T5" fmla="*/ 123 h 169"/>
                  <a:gd name="T6" fmla="*/ 1 w 20"/>
                  <a:gd name="T7" fmla="*/ 166 h 169"/>
                  <a:gd name="T8" fmla="*/ 4 w 20"/>
                  <a:gd name="T9" fmla="*/ 167 h 169"/>
                  <a:gd name="T10" fmla="*/ 7 w 20"/>
                  <a:gd name="T11" fmla="*/ 132 h 169"/>
                  <a:gd name="T12" fmla="*/ 12 w 20"/>
                  <a:gd name="T13" fmla="*/ 86 h 169"/>
                  <a:gd name="T14" fmla="*/ 17 w 20"/>
                  <a:gd name="T15" fmla="*/ 2 h 169"/>
                  <a:gd name="T16" fmla="*/ 14 w 20"/>
                  <a:gd name="T17" fmla="*/ 2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169">
                    <a:moveTo>
                      <a:pt x="14" y="2"/>
                    </a:moveTo>
                    <a:cubicBezTo>
                      <a:pt x="17" y="30"/>
                      <a:pt x="13" y="58"/>
                      <a:pt x="9" y="86"/>
                    </a:cubicBezTo>
                    <a:cubicBezTo>
                      <a:pt x="7" y="98"/>
                      <a:pt x="5" y="111"/>
                      <a:pt x="4" y="123"/>
                    </a:cubicBezTo>
                    <a:cubicBezTo>
                      <a:pt x="3" y="138"/>
                      <a:pt x="4" y="152"/>
                      <a:pt x="1" y="166"/>
                    </a:cubicBezTo>
                    <a:cubicBezTo>
                      <a:pt x="0" y="168"/>
                      <a:pt x="3" y="169"/>
                      <a:pt x="4" y="167"/>
                    </a:cubicBezTo>
                    <a:cubicBezTo>
                      <a:pt x="6" y="155"/>
                      <a:pt x="7" y="144"/>
                      <a:pt x="7" y="132"/>
                    </a:cubicBezTo>
                    <a:cubicBezTo>
                      <a:pt x="7" y="117"/>
                      <a:pt x="9" y="102"/>
                      <a:pt x="12" y="86"/>
                    </a:cubicBezTo>
                    <a:cubicBezTo>
                      <a:pt x="16" y="58"/>
                      <a:pt x="20" y="30"/>
                      <a:pt x="17" y="2"/>
                    </a:cubicBezTo>
                    <a:cubicBezTo>
                      <a:pt x="17" y="0"/>
                      <a:pt x="14" y="0"/>
                      <a:pt x="14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1" name="Freeform 1504"/>
              <p:cNvSpPr/>
              <p:nvPr/>
            </p:nvSpPr>
            <p:spPr bwMode="auto">
              <a:xfrm>
                <a:off x="4477" y="3572"/>
                <a:ext cx="54" cy="57"/>
              </a:xfrm>
              <a:custGeom>
                <a:avLst/>
                <a:gdLst>
                  <a:gd name="T0" fmla="*/ 4 w 20"/>
                  <a:gd name="T1" fmla="*/ 20 h 21"/>
                  <a:gd name="T2" fmla="*/ 19 w 20"/>
                  <a:gd name="T3" fmla="*/ 4 h 21"/>
                  <a:gd name="T4" fmla="*/ 16 w 20"/>
                  <a:gd name="T5" fmla="*/ 1 h 21"/>
                  <a:gd name="T6" fmla="*/ 1 w 20"/>
                  <a:gd name="T7" fmla="*/ 18 h 21"/>
                  <a:gd name="T8" fmla="*/ 4 w 20"/>
                  <a:gd name="T9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1">
                    <a:moveTo>
                      <a:pt x="4" y="20"/>
                    </a:moveTo>
                    <a:cubicBezTo>
                      <a:pt x="8" y="14"/>
                      <a:pt x="13" y="9"/>
                      <a:pt x="19" y="4"/>
                    </a:cubicBezTo>
                    <a:cubicBezTo>
                      <a:pt x="20" y="2"/>
                      <a:pt x="18" y="0"/>
                      <a:pt x="16" y="1"/>
                    </a:cubicBezTo>
                    <a:cubicBezTo>
                      <a:pt x="11" y="7"/>
                      <a:pt x="6" y="12"/>
                      <a:pt x="1" y="18"/>
                    </a:cubicBezTo>
                    <a:cubicBezTo>
                      <a:pt x="0" y="19"/>
                      <a:pt x="2" y="21"/>
                      <a:pt x="4" y="2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2" name="Freeform 1505"/>
              <p:cNvSpPr/>
              <p:nvPr/>
            </p:nvSpPr>
            <p:spPr bwMode="auto">
              <a:xfrm>
                <a:off x="4464" y="3612"/>
                <a:ext cx="67" cy="73"/>
              </a:xfrm>
              <a:custGeom>
                <a:avLst/>
                <a:gdLst>
                  <a:gd name="T0" fmla="*/ 4 w 25"/>
                  <a:gd name="T1" fmla="*/ 26 h 27"/>
                  <a:gd name="T2" fmla="*/ 24 w 25"/>
                  <a:gd name="T3" fmla="*/ 4 h 27"/>
                  <a:gd name="T4" fmla="*/ 21 w 25"/>
                  <a:gd name="T5" fmla="*/ 1 h 27"/>
                  <a:gd name="T6" fmla="*/ 1 w 25"/>
                  <a:gd name="T7" fmla="*/ 24 h 27"/>
                  <a:gd name="T8" fmla="*/ 4 w 25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7">
                    <a:moveTo>
                      <a:pt x="4" y="26"/>
                    </a:moveTo>
                    <a:cubicBezTo>
                      <a:pt x="11" y="19"/>
                      <a:pt x="16" y="10"/>
                      <a:pt x="24" y="4"/>
                    </a:cubicBezTo>
                    <a:cubicBezTo>
                      <a:pt x="25" y="2"/>
                      <a:pt x="23" y="0"/>
                      <a:pt x="21" y="1"/>
                    </a:cubicBezTo>
                    <a:cubicBezTo>
                      <a:pt x="14" y="8"/>
                      <a:pt x="8" y="17"/>
                      <a:pt x="1" y="24"/>
                    </a:cubicBezTo>
                    <a:cubicBezTo>
                      <a:pt x="0" y="25"/>
                      <a:pt x="2" y="27"/>
                      <a:pt x="4" y="2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3" name="Freeform 1506"/>
              <p:cNvSpPr/>
              <p:nvPr/>
            </p:nvSpPr>
            <p:spPr bwMode="auto">
              <a:xfrm>
                <a:off x="4461" y="3639"/>
                <a:ext cx="86" cy="97"/>
              </a:xfrm>
              <a:custGeom>
                <a:avLst/>
                <a:gdLst>
                  <a:gd name="T0" fmla="*/ 4 w 32"/>
                  <a:gd name="T1" fmla="*/ 34 h 36"/>
                  <a:gd name="T2" fmla="*/ 31 w 32"/>
                  <a:gd name="T3" fmla="*/ 4 h 36"/>
                  <a:gd name="T4" fmla="*/ 29 w 32"/>
                  <a:gd name="T5" fmla="*/ 1 h 36"/>
                  <a:gd name="T6" fmla="*/ 1 w 32"/>
                  <a:gd name="T7" fmla="*/ 33 h 36"/>
                  <a:gd name="T8" fmla="*/ 4 w 32"/>
                  <a:gd name="T9" fmla="*/ 3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6">
                    <a:moveTo>
                      <a:pt x="4" y="34"/>
                    </a:moveTo>
                    <a:cubicBezTo>
                      <a:pt x="9" y="21"/>
                      <a:pt x="20" y="12"/>
                      <a:pt x="31" y="4"/>
                    </a:cubicBezTo>
                    <a:cubicBezTo>
                      <a:pt x="32" y="2"/>
                      <a:pt x="30" y="0"/>
                      <a:pt x="29" y="1"/>
                    </a:cubicBezTo>
                    <a:cubicBezTo>
                      <a:pt x="17" y="10"/>
                      <a:pt x="6" y="19"/>
                      <a:pt x="1" y="33"/>
                    </a:cubicBezTo>
                    <a:cubicBezTo>
                      <a:pt x="0" y="35"/>
                      <a:pt x="3" y="36"/>
                      <a:pt x="4" y="3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4" name="Freeform 1507"/>
              <p:cNvSpPr/>
              <p:nvPr/>
            </p:nvSpPr>
            <p:spPr bwMode="auto">
              <a:xfrm>
                <a:off x="4459" y="3677"/>
                <a:ext cx="109" cy="107"/>
              </a:xfrm>
              <a:custGeom>
                <a:avLst/>
                <a:gdLst>
                  <a:gd name="T0" fmla="*/ 3 w 41"/>
                  <a:gd name="T1" fmla="*/ 38 h 40"/>
                  <a:gd name="T2" fmla="*/ 39 w 41"/>
                  <a:gd name="T3" fmla="*/ 3 h 40"/>
                  <a:gd name="T4" fmla="*/ 37 w 41"/>
                  <a:gd name="T5" fmla="*/ 1 h 40"/>
                  <a:gd name="T6" fmla="*/ 1 w 41"/>
                  <a:gd name="T7" fmla="*/ 36 h 40"/>
                  <a:gd name="T8" fmla="*/ 3 w 4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0">
                    <a:moveTo>
                      <a:pt x="3" y="38"/>
                    </a:moveTo>
                    <a:cubicBezTo>
                      <a:pt x="14" y="25"/>
                      <a:pt x="27" y="14"/>
                      <a:pt x="39" y="3"/>
                    </a:cubicBezTo>
                    <a:cubicBezTo>
                      <a:pt x="41" y="2"/>
                      <a:pt x="39" y="0"/>
                      <a:pt x="37" y="1"/>
                    </a:cubicBezTo>
                    <a:cubicBezTo>
                      <a:pt x="25" y="12"/>
                      <a:pt x="12" y="23"/>
                      <a:pt x="1" y="36"/>
                    </a:cubicBezTo>
                    <a:cubicBezTo>
                      <a:pt x="0" y="37"/>
                      <a:pt x="2" y="40"/>
                      <a:pt x="3" y="3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5" name="Freeform 1508"/>
              <p:cNvSpPr/>
              <p:nvPr/>
            </p:nvSpPr>
            <p:spPr bwMode="auto">
              <a:xfrm>
                <a:off x="4440" y="3719"/>
                <a:ext cx="144" cy="124"/>
              </a:xfrm>
              <a:custGeom>
                <a:avLst/>
                <a:gdLst>
                  <a:gd name="T0" fmla="*/ 4 w 54"/>
                  <a:gd name="T1" fmla="*/ 44 h 46"/>
                  <a:gd name="T2" fmla="*/ 52 w 54"/>
                  <a:gd name="T3" fmla="*/ 4 h 46"/>
                  <a:gd name="T4" fmla="*/ 51 w 54"/>
                  <a:gd name="T5" fmla="*/ 1 h 46"/>
                  <a:gd name="T6" fmla="*/ 2 w 54"/>
                  <a:gd name="T7" fmla="*/ 42 h 46"/>
                  <a:gd name="T8" fmla="*/ 4 w 54"/>
                  <a:gd name="T9" fmla="*/ 44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6">
                    <a:moveTo>
                      <a:pt x="4" y="44"/>
                    </a:moveTo>
                    <a:cubicBezTo>
                      <a:pt x="18" y="29"/>
                      <a:pt x="35" y="16"/>
                      <a:pt x="52" y="4"/>
                    </a:cubicBezTo>
                    <a:cubicBezTo>
                      <a:pt x="54" y="2"/>
                      <a:pt x="52" y="0"/>
                      <a:pt x="51" y="1"/>
                    </a:cubicBezTo>
                    <a:cubicBezTo>
                      <a:pt x="34" y="14"/>
                      <a:pt x="16" y="27"/>
                      <a:pt x="2" y="42"/>
                    </a:cubicBezTo>
                    <a:cubicBezTo>
                      <a:pt x="0" y="44"/>
                      <a:pt x="3" y="46"/>
                      <a:pt x="4" y="4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6" name="Freeform 1509"/>
              <p:cNvSpPr/>
              <p:nvPr/>
            </p:nvSpPr>
            <p:spPr bwMode="auto">
              <a:xfrm>
                <a:off x="4440" y="3760"/>
                <a:ext cx="144" cy="128"/>
              </a:xfrm>
              <a:custGeom>
                <a:avLst/>
                <a:gdLst>
                  <a:gd name="T0" fmla="*/ 4 w 54"/>
                  <a:gd name="T1" fmla="*/ 47 h 48"/>
                  <a:gd name="T2" fmla="*/ 52 w 54"/>
                  <a:gd name="T3" fmla="*/ 3 h 48"/>
                  <a:gd name="T4" fmla="*/ 50 w 54"/>
                  <a:gd name="T5" fmla="*/ 1 h 48"/>
                  <a:gd name="T6" fmla="*/ 2 w 54"/>
                  <a:gd name="T7" fmla="*/ 45 h 48"/>
                  <a:gd name="T8" fmla="*/ 4 w 54"/>
                  <a:gd name="T9" fmla="*/ 47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8">
                    <a:moveTo>
                      <a:pt x="4" y="47"/>
                    </a:moveTo>
                    <a:cubicBezTo>
                      <a:pt x="19" y="31"/>
                      <a:pt x="37" y="19"/>
                      <a:pt x="52" y="3"/>
                    </a:cubicBezTo>
                    <a:cubicBezTo>
                      <a:pt x="54" y="2"/>
                      <a:pt x="52" y="0"/>
                      <a:pt x="50" y="1"/>
                    </a:cubicBezTo>
                    <a:cubicBezTo>
                      <a:pt x="35" y="16"/>
                      <a:pt x="17" y="29"/>
                      <a:pt x="2" y="45"/>
                    </a:cubicBezTo>
                    <a:cubicBezTo>
                      <a:pt x="0" y="46"/>
                      <a:pt x="3" y="48"/>
                      <a:pt x="4" y="4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7" name="Freeform 1510"/>
              <p:cNvSpPr/>
              <p:nvPr/>
            </p:nvSpPr>
            <p:spPr bwMode="auto">
              <a:xfrm>
                <a:off x="4440" y="3794"/>
                <a:ext cx="184" cy="118"/>
              </a:xfrm>
              <a:custGeom>
                <a:avLst/>
                <a:gdLst>
                  <a:gd name="T0" fmla="*/ 4 w 69"/>
                  <a:gd name="T1" fmla="*/ 43 h 44"/>
                  <a:gd name="T2" fmla="*/ 67 w 69"/>
                  <a:gd name="T3" fmla="*/ 4 h 44"/>
                  <a:gd name="T4" fmla="*/ 65 w 69"/>
                  <a:gd name="T5" fmla="*/ 2 h 44"/>
                  <a:gd name="T6" fmla="*/ 2 w 69"/>
                  <a:gd name="T7" fmla="*/ 40 h 44"/>
                  <a:gd name="T8" fmla="*/ 4 w 69"/>
                  <a:gd name="T9" fmla="*/ 4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44">
                    <a:moveTo>
                      <a:pt x="4" y="43"/>
                    </a:moveTo>
                    <a:cubicBezTo>
                      <a:pt x="24" y="28"/>
                      <a:pt x="48" y="20"/>
                      <a:pt x="67" y="4"/>
                    </a:cubicBezTo>
                    <a:cubicBezTo>
                      <a:pt x="69" y="3"/>
                      <a:pt x="67" y="0"/>
                      <a:pt x="65" y="2"/>
                    </a:cubicBezTo>
                    <a:cubicBezTo>
                      <a:pt x="46" y="18"/>
                      <a:pt x="22" y="26"/>
                      <a:pt x="2" y="40"/>
                    </a:cubicBezTo>
                    <a:cubicBezTo>
                      <a:pt x="0" y="41"/>
                      <a:pt x="2" y="44"/>
                      <a:pt x="4" y="4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8" name="Freeform 1511"/>
              <p:cNvSpPr/>
              <p:nvPr/>
            </p:nvSpPr>
            <p:spPr bwMode="auto">
              <a:xfrm>
                <a:off x="4435" y="3853"/>
                <a:ext cx="192" cy="94"/>
              </a:xfrm>
              <a:custGeom>
                <a:avLst/>
                <a:gdLst>
                  <a:gd name="T0" fmla="*/ 3 w 72"/>
                  <a:gd name="T1" fmla="*/ 34 h 35"/>
                  <a:gd name="T2" fmla="*/ 70 w 72"/>
                  <a:gd name="T3" fmla="*/ 3 h 35"/>
                  <a:gd name="T4" fmla="*/ 69 w 72"/>
                  <a:gd name="T5" fmla="*/ 1 h 35"/>
                  <a:gd name="T6" fmla="*/ 2 w 72"/>
                  <a:gd name="T7" fmla="*/ 32 h 35"/>
                  <a:gd name="T8" fmla="*/ 3 w 72"/>
                  <a:gd name="T9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35">
                    <a:moveTo>
                      <a:pt x="3" y="34"/>
                    </a:moveTo>
                    <a:cubicBezTo>
                      <a:pt x="25" y="22"/>
                      <a:pt x="48" y="13"/>
                      <a:pt x="70" y="3"/>
                    </a:cubicBezTo>
                    <a:cubicBezTo>
                      <a:pt x="72" y="3"/>
                      <a:pt x="71" y="0"/>
                      <a:pt x="69" y="1"/>
                    </a:cubicBezTo>
                    <a:cubicBezTo>
                      <a:pt x="46" y="11"/>
                      <a:pt x="23" y="19"/>
                      <a:pt x="2" y="32"/>
                    </a:cubicBezTo>
                    <a:cubicBezTo>
                      <a:pt x="0" y="33"/>
                      <a:pt x="1" y="35"/>
                      <a:pt x="3" y="3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9" name="Freeform 1512"/>
              <p:cNvSpPr/>
              <p:nvPr/>
            </p:nvSpPr>
            <p:spPr bwMode="auto">
              <a:xfrm>
                <a:off x="4437" y="3872"/>
                <a:ext cx="208" cy="112"/>
              </a:xfrm>
              <a:custGeom>
                <a:avLst/>
                <a:gdLst>
                  <a:gd name="T0" fmla="*/ 3 w 78"/>
                  <a:gd name="T1" fmla="*/ 41 h 42"/>
                  <a:gd name="T2" fmla="*/ 77 w 78"/>
                  <a:gd name="T3" fmla="*/ 4 h 42"/>
                  <a:gd name="T4" fmla="*/ 75 w 78"/>
                  <a:gd name="T5" fmla="*/ 1 h 42"/>
                  <a:gd name="T6" fmla="*/ 2 w 78"/>
                  <a:gd name="T7" fmla="*/ 38 h 42"/>
                  <a:gd name="T8" fmla="*/ 3 w 78"/>
                  <a:gd name="T9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42">
                    <a:moveTo>
                      <a:pt x="3" y="41"/>
                    </a:moveTo>
                    <a:cubicBezTo>
                      <a:pt x="28" y="30"/>
                      <a:pt x="55" y="20"/>
                      <a:pt x="77" y="4"/>
                    </a:cubicBezTo>
                    <a:cubicBezTo>
                      <a:pt x="78" y="3"/>
                      <a:pt x="77" y="0"/>
                      <a:pt x="75" y="1"/>
                    </a:cubicBezTo>
                    <a:cubicBezTo>
                      <a:pt x="53" y="18"/>
                      <a:pt x="27" y="27"/>
                      <a:pt x="2" y="38"/>
                    </a:cubicBezTo>
                    <a:cubicBezTo>
                      <a:pt x="0" y="39"/>
                      <a:pt x="2" y="42"/>
                      <a:pt x="3" y="4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0" name="Freeform 1513"/>
              <p:cNvSpPr/>
              <p:nvPr/>
            </p:nvSpPr>
            <p:spPr bwMode="auto">
              <a:xfrm>
                <a:off x="4464" y="3915"/>
                <a:ext cx="203" cy="91"/>
              </a:xfrm>
              <a:custGeom>
                <a:avLst/>
                <a:gdLst>
                  <a:gd name="T0" fmla="*/ 3 w 76"/>
                  <a:gd name="T1" fmla="*/ 34 h 34"/>
                  <a:gd name="T2" fmla="*/ 74 w 76"/>
                  <a:gd name="T3" fmla="*/ 4 h 34"/>
                  <a:gd name="T4" fmla="*/ 73 w 76"/>
                  <a:gd name="T5" fmla="*/ 1 h 34"/>
                  <a:gd name="T6" fmla="*/ 2 w 76"/>
                  <a:gd name="T7" fmla="*/ 31 h 34"/>
                  <a:gd name="T8" fmla="*/ 3 w 76"/>
                  <a:gd name="T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34">
                    <a:moveTo>
                      <a:pt x="3" y="34"/>
                    </a:moveTo>
                    <a:cubicBezTo>
                      <a:pt x="28" y="27"/>
                      <a:pt x="52" y="18"/>
                      <a:pt x="74" y="4"/>
                    </a:cubicBezTo>
                    <a:cubicBezTo>
                      <a:pt x="76" y="3"/>
                      <a:pt x="74" y="0"/>
                      <a:pt x="73" y="1"/>
                    </a:cubicBezTo>
                    <a:cubicBezTo>
                      <a:pt x="51" y="15"/>
                      <a:pt x="27" y="24"/>
                      <a:pt x="2" y="31"/>
                    </a:cubicBezTo>
                    <a:cubicBezTo>
                      <a:pt x="0" y="31"/>
                      <a:pt x="1" y="34"/>
                      <a:pt x="3" y="3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1" name="Freeform 1514"/>
              <p:cNvSpPr/>
              <p:nvPr/>
            </p:nvSpPr>
            <p:spPr bwMode="auto">
              <a:xfrm>
                <a:off x="4555" y="3963"/>
                <a:ext cx="128" cy="48"/>
              </a:xfrm>
              <a:custGeom>
                <a:avLst/>
                <a:gdLst>
                  <a:gd name="T0" fmla="*/ 3 w 48"/>
                  <a:gd name="T1" fmla="*/ 17 h 18"/>
                  <a:gd name="T2" fmla="*/ 46 w 48"/>
                  <a:gd name="T3" fmla="*/ 3 h 18"/>
                  <a:gd name="T4" fmla="*/ 45 w 48"/>
                  <a:gd name="T5" fmla="*/ 1 h 18"/>
                  <a:gd name="T6" fmla="*/ 2 w 48"/>
                  <a:gd name="T7" fmla="*/ 14 h 18"/>
                  <a:gd name="T8" fmla="*/ 3 w 48"/>
                  <a:gd name="T9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18">
                    <a:moveTo>
                      <a:pt x="3" y="17"/>
                    </a:moveTo>
                    <a:cubicBezTo>
                      <a:pt x="17" y="13"/>
                      <a:pt x="32" y="10"/>
                      <a:pt x="46" y="3"/>
                    </a:cubicBezTo>
                    <a:cubicBezTo>
                      <a:pt x="48" y="3"/>
                      <a:pt x="47" y="0"/>
                      <a:pt x="45" y="1"/>
                    </a:cubicBezTo>
                    <a:cubicBezTo>
                      <a:pt x="31" y="7"/>
                      <a:pt x="16" y="11"/>
                      <a:pt x="2" y="14"/>
                    </a:cubicBezTo>
                    <a:cubicBezTo>
                      <a:pt x="0" y="15"/>
                      <a:pt x="1" y="18"/>
                      <a:pt x="3" y="1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2" name="Freeform 1515"/>
              <p:cNvSpPr/>
              <p:nvPr/>
            </p:nvSpPr>
            <p:spPr bwMode="auto">
              <a:xfrm>
                <a:off x="4480" y="4032"/>
                <a:ext cx="75" cy="59"/>
              </a:xfrm>
              <a:custGeom>
                <a:avLst/>
                <a:gdLst>
                  <a:gd name="T0" fmla="*/ 4 w 28"/>
                  <a:gd name="T1" fmla="*/ 21 h 22"/>
                  <a:gd name="T2" fmla="*/ 20 w 28"/>
                  <a:gd name="T3" fmla="*/ 3 h 22"/>
                  <a:gd name="T4" fmla="*/ 18 w 28"/>
                  <a:gd name="T5" fmla="*/ 3 h 22"/>
                  <a:gd name="T6" fmla="*/ 25 w 28"/>
                  <a:gd name="T7" fmla="*/ 19 h 22"/>
                  <a:gd name="T8" fmla="*/ 28 w 28"/>
                  <a:gd name="T9" fmla="*/ 18 h 22"/>
                  <a:gd name="T10" fmla="*/ 20 w 28"/>
                  <a:gd name="T11" fmla="*/ 1 h 22"/>
                  <a:gd name="T12" fmla="*/ 18 w 28"/>
                  <a:gd name="T13" fmla="*/ 1 h 22"/>
                  <a:gd name="T14" fmla="*/ 2 w 28"/>
                  <a:gd name="T15" fmla="*/ 18 h 22"/>
                  <a:gd name="T16" fmla="*/ 4 w 28"/>
                  <a:gd name="T17" fmla="*/ 2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" h="22">
                    <a:moveTo>
                      <a:pt x="4" y="21"/>
                    </a:moveTo>
                    <a:cubicBezTo>
                      <a:pt x="9" y="15"/>
                      <a:pt x="13" y="8"/>
                      <a:pt x="20" y="3"/>
                    </a:cubicBezTo>
                    <a:cubicBezTo>
                      <a:pt x="19" y="3"/>
                      <a:pt x="18" y="3"/>
                      <a:pt x="18" y="3"/>
                    </a:cubicBezTo>
                    <a:cubicBezTo>
                      <a:pt x="20" y="8"/>
                      <a:pt x="23" y="13"/>
                      <a:pt x="25" y="19"/>
                    </a:cubicBezTo>
                    <a:cubicBezTo>
                      <a:pt x="25" y="21"/>
                      <a:pt x="28" y="20"/>
                      <a:pt x="28" y="18"/>
                    </a:cubicBezTo>
                    <a:cubicBezTo>
                      <a:pt x="26" y="12"/>
                      <a:pt x="23" y="7"/>
                      <a:pt x="20" y="1"/>
                    </a:cubicBezTo>
                    <a:cubicBezTo>
                      <a:pt x="20" y="1"/>
                      <a:pt x="19" y="0"/>
                      <a:pt x="18" y="1"/>
                    </a:cubicBezTo>
                    <a:cubicBezTo>
                      <a:pt x="11" y="6"/>
                      <a:pt x="7" y="12"/>
                      <a:pt x="2" y="18"/>
                    </a:cubicBezTo>
                    <a:cubicBezTo>
                      <a:pt x="0" y="20"/>
                      <a:pt x="3" y="22"/>
                      <a:pt x="4" y="2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3" name="Freeform 1516"/>
              <p:cNvSpPr/>
              <p:nvPr/>
            </p:nvSpPr>
            <p:spPr bwMode="auto">
              <a:xfrm>
                <a:off x="4504" y="4065"/>
                <a:ext cx="43" cy="8"/>
              </a:xfrm>
              <a:custGeom>
                <a:avLst/>
                <a:gdLst>
                  <a:gd name="T0" fmla="*/ 2 w 16"/>
                  <a:gd name="T1" fmla="*/ 3 h 3"/>
                  <a:gd name="T2" fmla="*/ 14 w 16"/>
                  <a:gd name="T3" fmla="*/ 3 h 3"/>
                  <a:gd name="T4" fmla="*/ 14 w 16"/>
                  <a:gd name="T5" fmla="*/ 0 h 3"/>
                  <a:gd name="T6" fmla="*/ 2 w 16"/>
                  <a:gd name="T7" fmla="*/ 0 h 3"/>
                  <a:gd name="T8" fmla="*/ 2 w 16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3">
                    <a:moveTo>
                      <a:pt x="2" y="3"/>
                    </a:moveTo>
                    <a:cubicBezTo>
                      <a:pt x="6" y="3"/>
                      <a:pt x="10" y="3"/>
                      <a:pt x="14" y="3"/>
                    </a:cubicBezTo>
                    <a:cubicBezTo>
                      <a:pt x="16" y="3"/>
                      <a:pt x="16" y="0"/>
                      <a:pt x="14" y="0"/>
                    </a:cubicBezTo>
                    <a:cubicBezTo>
                      <a:pt x="10" y="0"/>
                      <a:pt x="6" y="0"/>
                      <a:pt x="2" y="0"/>
                    </a:cubicBezTo>
                    <a:cubicBezTo>
                      <a:pt x="0" y="0"/>
                      <a:pt x="0" y="3"/>
                      <a:pt x="2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4" name="Freeform 1517"/>
              <p:cNvSpPr/>
              <p:nvPr/>
            </p:nvSpPr>
            <p:spPr bwMode="auto">
              <a:xfrm>
                <a:off x="4624" y="3685"/>
                <a:ext cx="13" cy="69"/>
              </a:xfrm>
              <a:custGeom>
                <a:avLst/>
                <a:gdLst>
                  <a:gd name="T0" fmla="*/ 1 w 5"/>
                  <a:gd name="T1" fmla="*/ 3 h 26"/>
                  <a:gd name="T2" fmla="*/ 2 w 5"/>
                  <a:gd name="T3" fmla="*/ 24 h 26"/>
                  <a:gd name="T4" fmla="*/ 5 w 5"/>
                  <a:gd name="T5" fmla="*/ 24 h 26"/>
                  <a:gd name="T6" fmla="*/ 4 w 5"/>
                  <a:gd name="T7" fmla="*/ 2 h 26"/>
                  <a:gd name="T8" fmla="*/ 1 w 5"/>
                  <a:gd name="T9" fmla="*/ 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6">
                    <a:moveTo>
                      <a:pt x="1" y="3"/>
                    </a:moveTo>
                    <a:cubicBezTo>
                      <a:pt x="2" y="10"/>
                      <a:pt x="2" y="17"/>
                      <a:pt x="2" y="24"/>
                    </a:cubicBezTo>
                    <a:cubicBezTo>
                      <a:pt x="2" y="26"/>
                      <a:pt x="5" y="26"/>
                      <a:pt x="5" y="24"/>
                    </a:cubicBezTo>
                    <a:cubicBezTo>
                      <a:pt x="5" y="17"/>
                      <a:pt x="5" y="10"/>
                      <a:pt x="4" y="2"/>
                    </a:cubicBezTo>
                    <a:cubicBezTo>
                      <a:pt x="3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5" name="Freeform 1518"/>
              <p:cNvSpPr/>
              <p:nvPr/>
            </p:nvSpPr>
            <p:spPr bwMode="auto">
              <a:xfrm>
                <a:off x="4624" y="3685"/>
                <a:ext cx="64" cy="83"/>
              </a:xfrm>
              <a:custGeom>
                <a:avLst/>
                <a:gdLst>
                  <a:gd name="T0" fmla="*/ 12 w 24"/>
                  <a:gd name="T1" fmla="*/ 0 h 31"/>
                  <a:gd name="T2" fmla="*/ 7 w 24"/>
                  <a:gd name="T3" fmla="*/ 3 h 31"/>
                  <a:gd name="T4" fmla="*/ 8 w 24"/>
                  <a:gd name="T5" fmla="*/ 6 h 31"/>
                  <a:gd name="T6" fmla="*/ 18 w 24"/>
                  <a:gd name="T7" fmla="*/ 3 h 31"/>
                  <a:gd name="T8" fmla="*/ 16 w 24"/>
                  <a:gd name="T9" fmla="*/ 2 h 31"/>
                  <a:gd name="T10" fmla="*/ 11 w 24"/>
                  <a:gd name="T11" fmla="*/ 16 h 31"/>
                  <a:gd name="T12" fmla="*/ 11 w 24"/>
                  <a:gd name="T13" fmla="*/ 19 h 31"/>
                  <a:gd name="T14" fmla="*/ 15 w 24"/>
                  <a:gd name="T15" fmla="*/ 21 h 31"/>
                  <a:gd name="T16" fmla="*/ 13 w 24"/>
                  <a:gd name="T17" fmla="*/ 25 h 31"/>
                  <a:gd name="T18" fmla="*/ 2 w 24"/>
                  <a:gd name="T19" fmla="*/ 27 h 31"/>
                  <a:gd name="T20" fmla="*/ 2 w 24"/>
                  <a:gd name="T21" fmla="*/ 30 h 31"/>
                  <a:gd name="T22" fmla="*/ 19 w 24"/>
                  <a:gd name="T23" fmla="*/ 25 h 31"/>
                  <a:gd name="T24" fmla="*/ 11 w 24"/>
                  <a:gd name="T25" fmla="*/ 16 h 31"/>
                  <a:gd name="T26" fmla="*/ 11 w 24"/>
                  <a:gd name="T27" fmla="*/ 19 h 31"/>
                  <a:gd name="T28" fmla="*/ 18 w 24"/>
                  <a:gd name="T29" fmla="*/ 1 h 31"/>
                  <a:gd name="T30" fmla="*/ 17 w 24"/>
                  <a:gd name="T31" fmla="*/ 0 h 31"/>
                  <a:gd name="T32" fmla="*/ 7 w 24"/>
                  <a:gd name="T33" fmla="*/ 3 h 31"/>
                  <a:gd name="T34" fmla="*/ 8 w 24"/>
                  <a:gd name="T35" fmla="*/ 6 h 31"/>
                  <a:gd name="T36" fmla="*/ 13 w 24"/>
                  <a:gd name="T37" fmla="*/ 3 h 31"/>
                  <a:gd name="T38" fmla="*/ 12 w 24"/>
                  <a:gd name="T3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4" h="31">
                    <a:moveTo>
                      <a:pt x="12" y="0"/>
                    </a:moveTo>
                    <a:cubicBezTo>
                      <a:pt x="10" y="1"/>
                      <a:pt x="9" y="2"/>
                      <a:pt x="7" y="3"/>
                    </a:cubicBezTo>
                    <a:cubicBezTo>
                      <a:pt x="7" y="4"/>
                      <a:pt x="7" y="5"/>
                      <a:pt x="8" y="6"/>
                    </a:cubicBezTo>
                    <a:cubicBezTo>
                      <a:pt x="11" y="5"/>
                      <a:pt x="14" y="4"/>
                      <a:pt x="18" y="3"/>
                    </a:cubicBezTo>
                    <a:cubicBezTo>
                      <a:pt x="17" y="3"/>
                      <a:pt x="16" y="3"/>
                      <a:pt x="16" y="2"/>
                    </a:cubicBezTo>
                    <a:cubicBezTo>
                      <a:pt x="20" y="9"/>
                      <a:pt x="18" y="14"/>
                      <a:pt x="11" y="16"/>
                    </a:cubicBezTo>
                    <a:cubicBezTo>
                      <a:pt x="9" y="17"/>
                      <a:pt x="9" y="19"/>
                      <a:pt x="11" y="19"/>
                    </a:cubicBezTo>
                    <a:cubicBezTo>
                      <a:pt x="12" y="20"/>
                      <a:pt x="14" y="20"/>
                      <a:pt x="15" y="21"/>
                    </a:cubicBezTo>
                    <a:cubicBezTo>
                      <a:pt x="18" y="22"/>
                      <a:pt x="13" y="25"/>
                      <a:pt x="13" y="25"/>
                    </a:cubicBezTo>
                    <a:cubicBezTo>
                      <a:pt x="10" y="27"/>
                      <a:pt x="6" y="28"/>
                      <a:pt x="2" y="27"/>
                    </a:cubicBezTo>
                    <a:cubicBezTo>
                      <a:pt x="0" y="27"/>
                      <a:pt x="0" y="30"/>
                      <a:pt x="2" y="30"/>
                    </a:cubicBezTo>
                    <a:cubicBezTo>
                      <a:pt x="7" y="31"/>
                      <a:pt x="16" y="30"/>
                      <a:pt x="19" y="25"/>
                    </a:cubicBezTo>
                    <a:cubicBezTo>
                      <a:pt x="21" y="19"/>
                      <a:pt x="15" y="17"/>
                      <a:pt x="11" y="16"/>
                    </a:cubicBezTo>
                    <a:cubicBezTo>
                      <a:pt x="11" y="17"/>
                      <a:pt x="11" y="18"/>
                      <a:pt x="11" y="19"/>
                    </a:cubicBezTo>
                    <a:cubicBezTo>
                      <a:pt x="20" y="16"/>
                      <a:pt x="24" y="9"/>
                      <a:pt x="18" y="1"/>
                    </a:cubicBezTo>
                    <a:cubicBezTo>
                      <a:pt x="18" y="0"/>
                      <a:pt x="17" y="0"/>
                      <a:pt x="17" y="0"/>
                    </a:cubicBezTo>
                    <a:cubicBezTo>
                      <a:pt x="13" y="1"/>
                      <a:pt x="10" y="2"/>
                      <a:pt x="7" y="3"/>
                    </a:cubicBezTo>
                    <a:cubicBezTo>
                      <a:pt x="5" y="3"/>
                      <a:pt x="6" y="6"/>
                      <a:pt x="8" y="6"/>
                    </a:cubicBezTo>
                    <a:cubicBezTo>
                      <a:pt x="9" y="5"/>
                      <a:pt x="11" y="4"/>
                      <a:pt x="13" y="3"/>
                    </a:cubicBezTo>
                    <a:cubicBezTo>
                      <a:pt x="15" y="3"/>
                      <a:pt x="14" y="0"/>
                      <a:pt x="12" y="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6" name="Freeform 1519"/>
              <p:cNvSpPr/>
              <p:nvPr/>
            </p:nvSpPr>
            <p:spPr bwMode="auto">
              <a:xfrm>
                <a:off x="4373" y="3770"/>
                <a:ext cx="48" cy="54"/>
              </a:xfrm>
              <a:custGeom>
                <a:avLst/>
                <a:gdLst>
                  <a:gd name="T0" fmla="*/ 15 w 18"/>
                  <a:gd name="T1" fmla="*/ 0 h 20"/>
                  <a:gd name="T2" fmla="*/ 4 w 18"/>
                  <a:gd name="T3" fmla="*/ 3 h 20"/>
                  <a:gd name="T4" fmla="*/ 0 w 18"/>
                  <a:gd name="T5" fmla="*/ 16 h 20"/>
                  <a:gd name="T6" fmla="*/ 1 w 18"/>
                  <a:gd name="T7" fmla="*/ 17 h 20"/>
                  <a:gd name="T8" fmla="*/ 16 w 18"/>
                  <a:gd name="T9" fmla="*/ 18 h 20"/>
                  <a:gd name="T10" fmla="*/ 15 w 18"/>
                  <a:gd name="T11" fmla="*/ 15 h 20"/>
                  <a:gd name="T12" fmla="*/ 2 w 18"/>
                  <a:gd name="T13" fmla="*/ 14 h 20"/>
                  <a:gd name="T14" fmla="*/ 3 w 18"/>
                  <a:gd name="T15" fmla="*/ 16 h 20"/>
                  <a:gd name="T16" fmla="*/ 6 w 18"/>
                  <a:gd name="T17" fmla="*/ 6 h 20"/>
                  <a:gd name="T18" fmla="*/ 15 w 18"/>
                  <a:gd name="T19" fmla="*/ 3 h 20"/>
                  <a:gd name="T20" fmla="*/ 15 w 18"/>
                  <a:gd name="T21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20">
                    <a:moveTo>
                      <a:pt x="15" y="0"/>
                    </a:moveTo>
                    <a:cubicBezTo>
                      <a:pt x="11" y="0"/>
                      <a:pt x="7" y="1"/>
                      <a:pt x="4" y="3"/>
                    </a:cubicBezTo>
                    <a:cubicBezTo>
                      <a:pt x="0" y="6"/>
                      <a:pt x="0" y="11"/>
                      <a:pt x="0" y="16"/>
                    </a:cubicBezTo>
                    <a:cubicBezTo>
                      <a:pt x="0" y="16"/>
                      <a:pt x="1" y="17"/>
                      <a:pt x="1" y="17"/>
                    </a:cubicBezTo>
                    <a:cubicBezTo>
                      <a:pt x="6" y="19"/>
                      <a:pt x="11" y="20"/>
                      <a:pt x="16" y="18"/>
                    </a:cubicBezTo>
                    <a:cubicBezTo>
                      <a:pt x="18" y="18"/>
                      <a:pt x="17" y="15"/>
                      <a:pt x="15" y="15"/>
                    </a:cubicBezTo>
                    <a:cubicBezTo>
                      <a:pt x="11" y="17"/>
                      <a:pt x="6" y="15"/>
                      <a:pt x="2" y="14"/>
                    </a:cubicBezTo>
                    <a:cubicBezTo>
                      <a:pt x="3" y="15"/>
                      <a:pt x="3" y="15"/>
                      <a:pt x="3" y="16"/>
                    </a:cubicBezTo>
                    <a:cubicBezTo>
                      <a:pt x="3" y="12"/>
                      <a:pt x="3" y="8"/>
                      <a:pt x="6" y="6"/>
                    </a:cubicBezTo>
                    <a:cubicBezTo>
                      <a:pt x="8" y="3"/>
                      <a:pt x="12" y="3"/>
                      <a:pt x="15" y="3"/>
                    </a:cubicBezTo>
                    <a:cubicBezTo>
                      <a:pt x="17" y="4"/>
                      <a:pt x="17" y="1"/>
                      <a:pt x="15" y="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7" name="Freeform 1520"/>
              <p:cNvSpPr/>
              <p:nvPr/>
            </p:nvSpPr>
            <p:spPr bwMode="auto">
              <a:xfrm>
                <a:off x="6312" y="1309"/>
                <a:ext cx="493" cy="32"/>
              </a:xfrm>
              <a:custGeom>
                <a:avLst/>
                <a:gdLst>
                  <a:gd name="T0" fmla="*/ 1 w 185"/>
                  <a:gd name="T1" fmla="*/ 2 h 12"/>
                  <a:gd name="T2" fmla="*/ 184 w 185"/>
                  <a:gd name="T3" fmla="*/ 12 h 12"/>
                  <a:gd name="T4" fmla="*/ 184 w 185"/>
                  <a:gd name="T5" fmla="*/ 10 h 12"/>
                  <a:gd name="T6" fmla="*/ 1 w 185"/>
                  <a:gd name="T7" fmla="*/ 0 h 12"/>
                  <a:gd name="T8" fmla="*/ 1 w 185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5" h="12">
                    <a:moveTo>
                      <a:pt x="1" y="2"/>
                    </a:moveTo>
                    <a:cubicBezTo>
                      <a:pt x="62" y="6"/>
                      <a:pt x="123" y="11"/>
                      <a:pt x="184" y="12"/>
                    </a:cubicBezTo>
                    <a:cubicBezTo>
                      <a:pt x="185" y="12"/>
                      <a:pt x="185" y="10"/>
                      <a:pt x="184" y="10"/>
                    </a:cubicBezTo>
                    <a:cubicBezTo>
                      <a:pt x="123" y="9"/>
                      <a:pt x="62" y="4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8" name="Freeform 1521"/>
              <p:cNvSpPr/>
              <p:nvPr/>
            </p:nvSpPr>
            <p:spPr bwMode="auto">
              <a:xfrm>
                <a:off x="6333" y="1127"/>
                <a:ext cx="440" cy="228"/>
              </a:xfrm>
              <a:custGeom>
                <a:avLst/>
                <a:gdLst>
                  <a:gd name="T0" fmla="*/ 1 w 165"/>
                  <a:gd name="T1" fmla="*/ 71 h 85"/>
                  <a:gd name="T2" fmla="*/ 40 w 165"/>
                  <a:gd name="T3" fmla="*/ 48 h 85"/>
                  <a:gd name="T4" fmla="*/ 96 w 165"/>
                  <a:gd name="T5" fmla="*/ 20 h 85"/>
                  <a:gd name="T6" fmla="*/ 110 w 165"/>
                  <a:gd name="T7" fmla="*/ 43 h 85"/>
                  <a:gd name="T8" fmla="*/ 123 w 165"/>
                  <a:gd name="T9" fmla="*/ 63 h 85"/>
                  <a:gd name="T10" fmla="*/ 164 w 165"/>
                  <a:gd name="T11" fmla="*/ 77 h 85"/>
                  <a:gd name="T12" fmla="*/ 163 w 165"/>
                  <a:gd name="T13" fmla="*/ 75 h 85"/>
                  <a:gd name="T14" fmla="*/ 115 w 165"/>
                  <a:gd name="T15" fmla="*/ 49 h 85"/>
                  <a:gd name="T16" fmla="*/ 89 w 165"/>
                  <a:gd name="T17" fmla="*/ 13 h 85"/>
                  <a:gd name="T18" fmla="*/ 49 w 165"/>
                  <a:gd name="T19" fmla="*/ 33 h 85"/>
                  <a:gd name="T20" fmla="*/ 30 w 165"/>
                  <a:gd name="T21" fmla="*/ 56 h 85"/>
                  <a:gd name="T22" fmla="*/ 1 w 165"/>
                  <a:gd name="T23" fmla="*/ 69 h 85"/>
                  <a:gd name="T24" fmla="*/ 1 w 165"/>
                  <a:gd name="T25" fmla="*/ 7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5" h="85">
                    <a:moveTo>
                      <a:pt x="1" y="71"/>
                    </a:moveTo>
                    <a:cubicBezTo>
                      <a:pt x="17" y="69"/>
                      <a:pt x="30" y="62"/>
                      <a:pt x="40" y="48"/>
                    </a:cubicBezTo>
                    <a:cubicBezTo>
                      <a:pt x="53" y="32"/>
                      <a:pt x="71" y="0"/>
                      <a:pt x="96" y="20"/>
                    </a:cubicBezTo>
                    <a:cubicBezTo>
                      <a:pt x="103" y="26"/>
                      <a:pt x="106" y="35"/>
                      <a:pt x="110" y="43"/>
                    </a:cubicBezTo>
                    <a:cubicBezTo>
                      <a:pt x="113" y="50"/>
                      <a:pt x="118" y="57"/>
                      <a:pt x="123" y="63"/>
                    </a:cubicBezTo>
                    <a:cubicBezTo>
                      <a:pt x="133" y="73"/>
                      <a:pt x="150" y="85"/>
                      <a:pt x="164" y="77"/>
                    </a:cubicBezTo>
                    <a:cubicBezTo>
                      <a:pt x="165" y="76"/>
                      <a:pt x="164" y="75"/>
                      <a:pt x="163" y="75"/>
                    </a:cubicBezTo>
                    <a:cubicBezTo>
                      <a:pt x="145" y="85"/>
                      <a:pt x="123" y="63"/>
                      <a:pt x="115" y="49"/>
                    </a:cubicBezTo>
                    <a:cubicBezTo>
                      <a:pt x="108" y="35"/>
                      <a:pt x="104" y="20"/>
                      <a:pt x="89" y="13"/>
                    </a:cubicBezTo>
                    <a:cubicBezTo>
                      <a:pt x="72" y="6"/>
                      <a:pt x="58" y="20"/>
                      <a:pt x="49" y="33"/>
                    </a:cubicBezTo>
                    <a:cubicBezTo>
                      <a:pt x="43" y="41"/>
                      <a:pt x="38" y="49"/>
                      <a:pt x="30" y="56"/>
                    </a:cubicBezTo>
                    <a:cubicBezTo>
                      <a:pt x="22" y="64"/>
                      <a:pt x="12" y="68"/>
                      <a:pt x="1" y="69"/>
                    </a:cubicBezTo>
                    <a:cubicBezTo>
                      <a:pt x="0" y="69"/>
                      <a:pt x="0" y="71"/>
                      <a:pt x="1" y="7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9" name="Freeform 1522"/>
              <p:cNvSpPr/>
              <p:nvPr/>
            </p:nvSpPr>
            <p:spPr bwMode="auto">
              <a:xfrm>
                <a:off x="6541" y="1162"/>
                <a:ext cx="22" cy="163"/>
              </a:xfrm>
              <a:custGeom>
                <a:avLst/>
                <a:gdLst>
                  <a:gd name="T0" fmla="*/ 4 w 8"/>
                  <a:gd name="T1" fmla="*/ 1 h 61"/>
                  <a:gd name="T2" fmla="*/ 0 w 8"/>
                  <a:gd name="T3" fmla="*/ 60 h 61"/>
                  <a:gd name="T4" fmla="*/ 2 w 8"/>
                  <a:gd name="T5" fmla="*/ 60 h 61"/>
                  <a:gd name="T6" fmla="*/ 6 w 8"/>
                  <a:gd name="T7" fmla="*/ 1 h 61"/>
                  <a:gd name="T8" fmla="*/ 4 w 8"/>
                  <a:gd name="T9" fmla="*/ 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61">
                    <a:moveTo>
                      <a:pt x="4" y="1"/>
                    </a:moveTo>
                    <a:cubicBezTo>
                      <a:pt x="6" y="21"/>
                      <a:pt x="0" y="40"/>
                      <a:pt x="0" y="60"/>
                    </a:cubicBezTo>
                    <a:cubicBezTo>
                      <a:pt x="0" y="61"/>
                      <a:pt x="2" y="61"/>
                      <a:pt x="2" y="60"/>
                    </a:cubicBezTo>
                    <a:cubicBezTo>
                      <a:pt x="2" y="40"/>
                      <a:pt x="8" y="21"/>
                      <a:pt x="6" y="1"/>
                    </a:cubicBezTo>
                    <a:cubicBezTo>
                      <a:pt x="6" y="0"/>
                      <a:pt x="4" y="0"/>
                      <a:pt x="4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0" name="Freeform 1523"/>
              <p:cNvSpPr/>
              <p:nvPr/>
            </p:nvSpPr>
            <p:spPr bwMode="auto">
              <a:xfrm>
                <a:off x="6568" y="1167"/>
                <a:ext cx="19" cy="166"/>
              </a:xfrm>
              <a:custGeom>
                <a:avLst/>
                <a:gdLst>
                  <a:gd name="T0" fmla="*/ 1 w 7"/>
                  <a:gd name="T1" fmla="*/ 2 h 62"/>
                  <a:gd name="T2" fmla="*/ 0 w 7"/>
                  <a:gd name="T3" fmla="*/ 60 h 62"/>
                  <a:gd name="T4" fmla="*/ 2 w 7"/>
                  <a:gd name="T5" fmla="*/ 60 h 62"/>
                  <a:gd name="T6" fmla="*/ 3 w 7"/>
                  <a:gd name="T7" fmla="*/ 1 h 62"/>
                  <a:gd name="T8" fmla="*/ 1 w 7"/>
                  <a:gd name="T9" fmla="*/ 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62">
                    <a:moveTo>
                      <a:pt x="1" y="2"/>
                    </a:moveTo>
                    <a:cubicBezTo>
                      <a:pt x="5" y="21"/>
                      <a:pt x="1" y="41"/>
                      <a:pt x="0" y="60"/>
                    </a:cubicBezTo>
                    <a:cubicBezTo>
                      <a:pt x="0" y="62"/>
                      <a:pt x="2" y="62"/>
                      <a:pt x="2" y="60"/>
                    </a:cubicBezTo>
                    <a:cubicBezTo>
                      <a:pt x="3" y="41"/>
                      <a:pt x="7" y="21"/>
                      <a:pt x="3" y="1"/>
                    </a:cubicBezTo>
                    <a:cubicBezTo>
                      <a:pt x="3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1" name="Freeform 1524"/>
              <p:cNvSpPr/>
              <p:nvPr/>
            </p:nvSpPr>
            <p:spPr bwMode="auto">
              <a:xfrm>
                <a:off x="6592" y="1186"/>
                <a:ext cx="27" cy="145"/>
              </a:xfrm>
              <a:custGeom>
                <a:avLst/>
                <a:gdLst>
                  <a:gd name="T0" fmla="*/ 0 w 10"/>
                  <a:gd name="T1" fmla="*/ 2 h 54"/>
                  <a:gd name="T2" fmla="*/ 4 w 10"/>
                  <a:gd name="T3" fmla="*/ 52 h 54"/>
                  <a:gd name="T4" fmla="*/ 6 w 10"/>
                  <a:gd name="T5" fmla="*/ 52 h 54"/>
                  <a:gd name="T6" fmla="*/ 2 w 10"/>
                  <a:gd name="T7" fmla="*/ 1 h 54"/>
                  <a:gd name="T8" fmla="*/ 0 w 10"/>
                  <a:gd name="T9" fmla="*/ 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54">
                    <a:moveTo>
                      <a:pt x="0" y="2"/>
                    </a:moveTo>
                    <a:cubicBezTo>
                      <a:pt x="8" y="18"/>
                      <a:pt x="3" y="36"/>
                      <a:pt x="4" y="52"/>
                    </a:cubicBezTo>
                    <a:cubicBezTo>
                      <a:pt x="4" y="54"/>
                      <a:pt x="6" y="54"/>
                      <a:pt x="6" y="52"/>
                    </a:cubicBezTo>
                    <a:cubicBezTo>
                      <a:pt x="5" y="36"/>
                      <a:pt x="10" y="17"/>
                      <a:pt x="2" y="1"/>
                    </a:cubicBezTo>
                    <a:cubicBezTo>
                      <a:pt x="2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2" name="Freeform 1525"/>
              <p:cNvSpPr/>
              <p:nvPr/>
            </p:nvSpPr>
            <p:spPr bwMode="auto">
              <a:xfrm>
                <a:off x="6619" y="1237"/>
                <a:ext cx="8" cy="96"/>
              </a:xfrm>
              <a:custGeom>
                <a:avLst/>
                <a:gdLst>
                  <a:gd name="T0" fmla="*/ 0 w 3"/>
                  <a:gd name="T1" fmla="*/ 1 h 36"/>
                  <a:gd name="T2" fmla="*/ 0 w 3"/>
                  <a:gd name="T3" fmla="*/ 35 h 36"/>
                  <a:gd name="T4" fmla="*/ 2 w 3"/>
                  <a:gd name="T5" fmla="*/ 35 h 36"/>
                  <a:gd name="T6" fmla="*/ 2 w 3"/>
                  <a:gd name="T7" fmla="*/ 1 h 36"/>
                  <a:gd name="T8" fmla="*/ 0 w 3"/>
                  <a:gd name="T9" fmla="*/ 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6">
                    <a:moveTo>
                      <a:pt x="0" y="1"/>
                    </a:moveTo>
                    <a:cubicBezTo>
                      <a:pt x="1" y="12"/>
                      <a:pt x="0" y="24"/>
                      <a:pt x="0" y="35"/>
                    </a:cubicBezTo>
                    <a:cubicBezTo>
                      <a:pt x="0" y="36"/>
                      <a:pt x="2" y="36"/>
                      <a:pt x="2" y="35"/>
                    </a:cubicBezTo>
                    <a:cubicBezTo>
                      <a:pt x="2" y="24"/>
                      <a:pt x="3" y="12"/>
                      <a:pt x="2" y="1"/>
                    </a:cubicBezTo>
                    <a:cubicBezTo>
                      <a:pt x="2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3" name="Freeform 1526"/>
              <p:cNvSpPr/>
              <p:nvPr/>
            </p:nvSpPr>
            <p:spPr bwMode="auto">
              <a:xfrm>
                <a:off x="6640" y="1272"/>
                <a:ext cx="11" cy="61"/>
              </a:xfrm>
              <a:custGeom>
                <a:avLst/>
                <a:gdLst>
                  <a:gd name="T0" fmla="*/ 1 w 4"/>
                  <a:gd name="T1" fmla="*/ 1 h 23"/>
                  <a:gd name="T2" fmla="*/ 1 w 4"/>
                  <a:gd name="T3" fmla="*/ 22 h 23"/>
                  <a:gd name="T4" fmla="*/ 3 w 4"/>
                  <a:gd name="T5" fmla="*/ 22 h 23"/>
                  <a:gd name="T6" fmla="*/ 3 w 4"/>
                  <a:gd name="T7" fmla="*/ 1 h 23"/>
                  <a:gd name="T8" fmla="*/ 1 w 4"/>
                  <a:gd name="T9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3">
                    <a:moveTo>
                      <a:pt x="1" y="1"/>
                    </a:moveTo>
                    <a:cubicBezTo>
                      <a:pt x="2" y="8"/>
                      <a:pt x="1" y="15"/>
                      <a:pt x="1" y="22"/>
                    </a:cubicBezTo>
                    <a:cubicBezTo>
                      <a:pt x="0" y="23"/>
                      <a:pt x="2" y="23"/>
                      <a:pt x="3" y="22"/>
                    </a:cubicBezTo>
                    <a:cubicBezTo>
                      <a:pt x="3" y="15"/>
                      <a:pt x="4" y="8"/>
                      <a:pt x="3" y="1"/>
                    </a:cubicBezTo>
                    <a:cubicBezTo>
                      <a:pt x="3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4" name="Freeform 1527"/>
              <p:cNvSpPr/>
              <p:nvPr/>
            </p:nvSpPr>
            <p:spPr bwMode="auto">
              <a:xfrm>
                <a:off x="6659" y="1299"/>
                <a:ext cx="8" cy="32"/>
              </a:xfrm>
              <a:custGeom>
                <a:avLst/>
                <a:gdLst>
                  <a:gd name="T0" fmla="*/ 0 w 3"/>
                  <a:gd name="T1" fmla="*/ 2 h 12"/>
                  <a:gd name="T2" fmla="*/ 1 w 3"/>
                  <a:gd name="T3" fmla="*/ 10 h 12"/>
                  <a:gd name="T4" fmla="*/ 3 w 3"/>
                  <a:gd name="T5" fmla="*/ 10 h 12"/>
                  <a:gd name="T6" fmla="*/ 2 w 3"/>
                  <a:gd name="T7" fmla="*/ 1 h 12"/>
                  <a:gd name="T8" fmla="*/ 0 w 3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0" y="2"/>
                    </a:moveTo>
                    <a:cubicBezTo>
                      <a:pt x="1" y="4"/>
                      <a:pt x="1" y="7"/>
                      <a:pt x="1" y="10"/>
                    </a:cubicBezTo>
                    <a:cubicBezTo>
                      <a:pt x="1" y="12"/>
                      <a:pt x="3" y="12"/>
                      <a:pt x="3" y="10"/>
                    </a:cubicBezTo>
                    <a:cubicBezTo>
                      <a:pt x="3" y="7"/>
                      <a:pt x="3" y="4"/>
                      <a:pt x="2" y="1"/>
                    </a:cubicBezTo>
                    <a:cubicBezTo>
                      <a:pt x="2" y="0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5" name="Freeform 1528"/>
              <p:cNvSpPr/>
              <p:nvPr/>
            </p:nvSpPr>
            <p:spPr bwMode="auto">
              <a:xfrm>
                <a:off x="6677" y="1315"/>
                <a:ext cx="8" cy="21"/>
              </a:xfrm>
              <a:custGeom>
                <a:avLst/>
                <a:gdLst>
                  <a:gd name="T0" fmla="*/ 1 w 3"/>
                  <a:gd name="T1" fmla="*/ 2 h 8"/>
                  <a:gd name="T2" fmla="*/ 1 w 3"/>
                  <a:gd name="T3" fmla="*/ 7 h 8"/>
                  <a:gd name="T4" fmla="*/ 3 w 3"/>
                  <a:gd name="T5" fmla="*/ 7 h 8"/>
                  <a:gd name="T6" fmla="*/ 3 w 3"/>
                  <a:gd name="T7" fmla="*/ 1 h 8"/>
                  <a:gd name="T8" fmla="*/ 1 w 3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8">
                    <a:moveTo>
                      <a:pt x="1" y="2"/>
                    </a:moveTo>
                    <a:cubicBezTo>
                      <a:pt x="1" y="4"/>
                      <a:pt x="1" y="5"/>
                      <a:pt x="1" y="7"/>
                    </a:cubicBezTo>
                    <a:cubicBezTo>
                      <a:pt x="1" y="8"/>
                      <a:pt x="3" y="8"/>
                      <a:pt x="3" y="7"/>
                    </a:cubicBezTo>
                    <a:cubicBezTo>
                      <a:pt x="3" y="5"/>
                      <a:pt x="3" y="3"/>
                      <a:pt x="3" y="1"/>
                    </a:cubicBezTo>
                    <a:cubicBezTo>
                      <a:pt x="2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6" name="Freeform 1529"/>
              <p:cNvSpPr/>
              <p:nvPr/>
            </p:nvSpPr>
            <p:spPr bwMode="auto">
              <a:xfrm>
                <a:off x="6523" y="1162"/>
                <a:ext cx="18" cy="171"/>
              </a:xfrm>
              <a:custGeom>
                <a:avLst/>
                <a:gdLst>
                  <a:gd name="T0" fmla="*/ 1 w 7"/>
                  <a:gd name="T1" fmla="*/ 1 h 64"/>
                  <a:gd name="T2" fmla="*/ 0 w 7"/>
                  <a:gd name="T3" fmla="*/ 62 h 64"/>
                  <a:gd name="T4" fmla="*/ 2 w 7"/>
                  <a:gd name="T5" fmla="*/ 62 h 64"/>
                  <a:gd name="T6" fmla="*/ 3 w 7"/>
                  <a:gd name="T7" fmla="*/ 1 h 64"/>
                  <a:gd name="T8" fmla="*/ 1 w 7"/>
                  <a:gd name="T9" fmla="*/ 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64">
                    <a:moveTo>
                      <a:pt x="1" y="1"/>
                    </a:moveTo>
                    <a:cubicBezTo>
                      <a:pt x="3" y="21"/>
                      <a:pt x="5" y="42"/>
                      <a:pt x="0" y="62"/>
                    </a:cubicBezTo>
                    <a:cubicBezTo>
                      <a:pt x="0" y="63"/>
                      <a:pt x="2" y="64"/>
                      <a:pt x="2" y="62"/>
                    </a:cubicBezTo>
                    <a:cubicBezTo>
                      <a:pt x="7" y="43"/>
                      <a:pt x="5" y="21"/>
                      <a:pt x="3" y="1"/>
                    </a:cubicBezTo>
                    <a:cubicBezTo>
                      <a:pt x="3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7" name="Freeform 1530"/>
              <p:cNvSpPr/>
              <p:nvPr/>
            </p:nvSpPr>
            <p:spPr bwMode="auto">
              <a:xfrm>
                <a:off x="6488" y="1183"/>
                <a:ext cx="11" cy="137"/>
              </a:xfrm>
              <a:custGeom>
                <a:avLst/>
                <a:gdLst>
                  <a:gd name="T0" fmla="*/ 1 w 4"/>
                  <a:gd name="T1" fmla="*/ 1 h 51"/>
                  <a:gd name="T2" fmla="*/ 1 w 4"/>
                  <a:gd name="T3" fmla="*/ 49 h 51"/>
                  <a:gd name="T4" fmla="*/ 3 w 4"/>
                  <a:gd name="T5" fmla="*/ 49 h 51"/>
                  <a:gd name="T6" fmla="*/ 3 w 4"/>
                  <a:gd name="T7" fmla="*/ 1 h 51"/>
                  <a:gd name="T8" fmla="*/ 1 w 4"/>
                  <a:gd name="T9" fmla="*/ 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51">
                    <a:moveTo>
                      <a:pt x="1" y="1"/>
                    </a:moveTo>
                    <a:cubicBezTo>
                      <a:pt x="2" y="17"/>
                      <a:pt x="1" y="33"/>
                      <a:pt x="1" y="49"/>
                    </a:cubicBezTo>
                    <a:cubicBezTo>
                      <a:pt x="1" y="51"/>
                      <a:pt x="3" y="51"/>
                      <a:pt x="3" y="49"/>
                    </a:cubicBezTo>
                    <a:cubicBezTo>
                      <a:pt x="3" y="33"/>
                      <a:pt x="4" y="17"/>
                      <a:pt x="3" y="1"/>
                    </a:cubicBezTo>
                    <a:cubicBezTo>
                      <a:pt x="2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8" name="Freeform 1531"/>
              <p:cNvSpPr/>
              <p:nvPr/>
            </p:nvSpPr>
            <p:spPr bwMode="auto">
              <a:xfrm>
                <a:off x="6461" y="1213"/>
                <a:ext cx="16" cy="115"/>
              </a:xfrm>
              <a:custGeom>
                <a:avLst/>
                <a:gdLst>
                  <a:gd name="T0" fmla="*/ 2 w 6"/>
                  <a:gd name="T1" fmla="*/ 1 h 43"/>
                  <a:gd name="T2" fmla="*/ 0 w 6"/>
                  <a:gd name="T3" fmla="*/ 41 h 43"/>
                  <a:gd name="T4" fmla="*/ 2 w 6"/>
                  <a:gd name="T5" fmla="*/ 42 h 43"/>
                  <a:gd name="T6" fmla="*/ 4 w 6"/>
                  <a:gd name="T7" fmla="*/ 1 h 43"/>
                  <a:gd name="T8" fmla="*/ 2 w 6"/>
                  <a:gd name="T9" fmla="*/ 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43">
                    <a:moveTo>
                      <a:pt x="2" y="1"/>
                    </a:moveTo>
                    <a:cubicBezTo>
                      <a:pt x="4" y="15"/>
                      <a:pt x="2" y="28"/>
                      <a:pt x="0" y="41"/>
                    </a:cubicBezTo>
                    <a:cubicBezTo>
                      <a:pt x="0" y="43"/>
                      <a:pt x="2" y="43"/>
                      <a:pt x="2" y="42"/>
                    </a:cubicBezTo>
                    <a:cubicBezTo>
                      <a:pt x="4" y="28"/>
                      <a:pt x="6" y="15"/>
                      <a:pt x="4" y="1"/>
                    </a:cubicBezTo>
                    <a:cubicBezTo>
                      <a:pt x="4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9" name="Freeform 1532"/>
              <p:cNvSpPr/>
              <p:nvPr/>
            </p:nvSpPr>
            <p:spPr bwMode="auto">
              <a:xfrm>
                <a:off x="6440" y="1248"/>
                <a:ext cx="5" cy="75"/>
              </a:xfrm>
              <a:custGeom>
                <a:avLst/>
                <a:gdLst>
                  <a:gd name="T0" fmla="*/ 0 w 2"/>
                  <a:gd name="T1" fmla="*/ 1 h 28"/>
                  <a:gd name="T2" fmla="*/ 0 w 2"/>
                  <a:gd name="T3" fmla="*/ 27 h 28"/>
                  <a:gd name="T4" fmla="*/ 2 w 2"/>
                  <a:gd name="T5" fmla="*/ 27 h 28"/>
                  <a:gd name="T6" fmla="*/ 2 w 2"/>
                  <a:gd name="T7" fmla="*/ 1 h 28"/>
                  <a:gd name="T8" fmla="*/ 0 w 2"/>
                  <a:gd name="T9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8">
                    <a:moveTo>
                      <a:pt x="0" y="1"/>
                    </a:moveTo>
                    <a:cubicBezTo>
                      <a:pt x="0" y="10"/>
                      <a:pt x="0" y="18"/>
                      <a:pt x="0" y="27"/>
                    </a:cubicBezTo>
                    <a:cubicBezTo>
                      <a:pt x="0" y="28"/>
                      <a:pt x="2" y="28"/>
                      <a:pt x="2" y="27"/>
                    </a:cubicBezTo>
                    <a:cubicBezTo>
                      <a:pt x="2" y="18"/>
                      <a:pt x="2" y="10"/>
                      <a:pt x="2" y="1"/>
                    </a:cubicBezTo>
                    <a:cubicBezTo>
                      <a:pt x="2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0" name="Freeform 1533"/>
              <p:cNvSpPr/>
              <p:nvPr/>
            </p:nvSpPr>
            <p:spPr bwMode="auto">
              <a:xfrm>
                <a:off x="6411" y="1280"/>
                <a:ext cx="8" cy="40"/>
              </a:xfrm>
              <a:custGeom>
                <a:avLst/>
                <a:gdLst>
                  <a:gd name="T0" fmla="*/ 1 w 3"/>
                  <a:gd name="T1" fmla="*/ 2 h 15"/>
                  <a:gd name="T2" fmla="*/ 1 w 3"/>
                  <a:gd name="T3" fmla="*/ 13 h 15"/>
                  <a:gd name="T4" fmla="*/ 3 w 3"/>
                  <a:gd name="T5" fmla="*/ 13 h 15"/>
                  <a:gd name="T6" fmla="*/ 3 w 3"/>
                  <a:gd name="T7" fmla="*/ 1 h 15"/>
                  <a:gd name="T8" fmla="*/ 1 w 3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5">
                    <a:moveTo>
                      <a:pt x="1" y="2"/>
                    </a:moveTo>
                    <a:cubicBezTo>
                      <a:pt x="1" y="6"/>
                      <a:pt x="1" y="9"/>
                      <a:pt x="1" y="13"/>
                    </a:cubicBezTo>
                    <a:cubicBezTo>
                      <a:pt x="1" y="15"/>
                      <a:pt x="3" y="15"/>
                      <a:pt x="3" y="13"/>
                    </a:cubicBezTo>
                    <a:cubicBezTo>
                      <a:pt x="3" y="9"/>
                      <a:pt x="3" y="5"/>
                      <a:pt x="3" y="1"/>
                    </a:cubicBezTo>
                    <a:cubicBezTo>
                      <a:pt x="2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1" name="Freeform 1534"/>
              <p:cNvSpPr/>
              <p:nvPr/>
            </p:nvSpPr>
            <p:spPr bwMode="auto">
              <a:xfrm>
                <a:off x="6296" y="1066"/>
                <a:ext cx="472" cy="275"/>
              </a:xfrm>
              <a:custGeom>
                <a:avLst/>
                <a:gdLst>
                  <a:gd name="T0" fmla="*/ 2 w 177"/>
                  <a:gd name="T1" fmla="*/ 93 h 103"/>
                  <a:gd name="T2" fmla="*/ 75 w 177"/>
                  <a:gd name="T3" fmla="*/ 15 h 103"/>
                  <a:gd name="T4" fmla="*/ 137 w 177"/>
                  <a:gd name="T5" fmla="*/ 55 h 103"/>
                  <a:gd name="T6" fmla="*/ 155 w 177"/>
                  <a:gd name="T7" fmla="*/ 86 h 103"/>
                  <a:gd name="T8" fmla="*/ 176 w 177"/>
                  <a:gd name="T9" fmla="*/ 103 h 103"/>
                  <a:gd name="T10" fmla="*/ 176 w 177"/>
                  <a:gd name="T11" fmla="*/ 100 h 103"/>
                  <a:gd name="T12" fmla="*/ 149 w 177"/>
                  <a:gd name="T13" fmla="*/ 71 h 103"/>
                  <a:gd name="T14" fmla="*/ 130 w 177"/>
                  <a:gd name="T15" fmla="*/ 39 h 103"/>
                  <a:gd name="T16" fmla="*/ 77 w 177"/>
                  <a:gd name="T17" fmla="*/ 12 h 103"/>
                  <a:gd name="T18" fmla="*/ 44 w 177"/>
                  <a:gd name="T19" fmla="*/ 50 h 103"/>
                  <a:gd name="T20" fmla="*/ 1 w 177"/>
                  <a:gd name="T21" fmla="*/ 91 h 103"/>
                  <a:gd name="T22" fmla="*/ 2 w 177"/>
                  <a:gd name="T23" fmla="*/ 93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7" h="103">
                    <a:moveTo>
                      <a:pt x="2" y="93"/>
                    </a:moveTo>
                    <a:cubicBezTo>
                      <a:pt x="43" y="87"/>
                      <a:pt x="43" y="32"/>
                      <a:pt x="75" y="15"/>
                    </a:cubicBezTo>
                    <a:cubicBezTo>
                      <a:pt x="104" y="0"/>
                      <a:pt x="125" y="35"/>
                      <a:pt x="137" y="55"/>
                    </a:cubicBezTo>
                    <a:cubicBezTo>
                      <a:pt x="144" y="65"/>
                      <a:pt x="149" y="76"/>
                      <a:pt x="155" y="86"/>
                    </a:cubicBezTo>
                    <a:cubicBezTo>
                      <a:pt x="160" y="94"/>
                      <a:pt x="166" y="102"/>
                      <a:pt x="176" y="103"/>
                    </a:cubicBezTo>
                    <a:cubicBezTo>
                      <a:pt x="177" y="103"/>
                      <a:pt x="177" y="100"/>
                      <a:pt x="176" y="100"/>
                    </a:cubicBezTo>
                    <a:cubicBezTo>
                      <a:pt x="162" y="100"/>
                      <a:pt x="155" y="82"/>
                      <a:pt x="149" y="71"/>
                    </a:cubicBezTo>
                    <a:cubicBezTo>
                      <a:pt x="143" y="60"/>
                      <a:pt x="137" y="49"/>
                      <a:pt x="130" y="39"/>
                    </a:cubicBezTo>
                    <a:cubicBezTo>
                      <a:pt x="118" y="21"/>
                      <a:pt x="99" y="4"/>
                      <a:pt x="77" y="12"/>
                    </a:cubicBezTo>
                    <a:cubicBezTo>
                      <a:pt x="61" y="18"/>
                      <a:pt x="52" y="36"/>
                      <a:pt x="44" y="50"/>
                    </a:cubicBezTo>
                    <a:cubicBezTo>
                      <a:pt x="34" y="67"/>
                      <a:pt x="23" y="88"/>
                      <a:pt x="1" y="91"/>
                    </a:cubicBezTo>
                    <a:cubicBezTo>
                      <a:pt x="0" y="92"/>
                      <a:pt x="1" y="94"/>
                      <a:pt x="2" y="9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2" name="Freeform 1535"/>
              <p:cNvSpPr/>
              <p:nvPr/>
            </p:nvSpPr>
            <p:spPr bwMode="auto">
              <a:xfrm>
                <a:off x="6299" y="932"/>
                <a:ext cx="24" cy="385"/>
              </a:xfrm>
              <a:custGeom>
                <a:avLst/>
                <a:gdLst>
                  <a:gd name="T0" fmla="*/ 3 w 9"/>
                  <a:gd name="T1" fmla="*/ 1 h 144"/>
                  <a:gd name="T2" fmla="*/ 0 w 9"/>
                  <a:gd name="T3" fmla="*/ 142 h 144"/>
                  <a:gd name="T4" fmla="*/ 2 w 9"/>
                  <a:gd name="T5" fmla="*/ 142 h 144"/>
                  <a:gd name="T6" fmla="*/ 5 w 9"/>
                  <a:gd name="T7" fmla="*/ 1 h 144"/>
                  <a:gd name="T8" fmla="*/ 3 w 9"/>
                  <a:gd name="T9" fmla="*/ 1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44">
                    <a:moveTo>
                      <a:pt x="3" y="1"/>
                    </a:moveTo>
                    <a:cubicBezTo>
                      <a:pt x="7" y="48"/>
                      <a:pt x="0" y="95"/>
                      <a:pt x="0" y="142"/>
                    </a:cubicBezTo>
                    <a:cubicBezTo>
                      <a:pt x="0" y="144"/>
                      <a:pt x="2" y="144"/>
                      <a:pt x="2" y="142"/>
                    </a:cubicBezTo>
                    <a:cubicBezTo>
                      <a:pt x="2" y="95"/>
                      <a:pt x="9" y="48"/>
                      <a:pt x="5" y="1"/>
                    </a:cubicBezTo>
                    <a:cubicBezTo>
                      <a:pt x="5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3" name="Freeform 1536"/>
              <p:cNvSpPr/>
              <p:nvPr/>
            </p:nvSpPr>
            <p:spPr bwMode="auto">
              <a:xfrm>
                <a:off x="6288" y="935"/>
                <a:ext cx="56" cy="34"/>
              </a:xfrm>
              <a:custGeom>
                <a:avLst/>
                <a:gdLst>
                  <a:gd name="T0" fmla="*/ 2 w 21"/>
                  <a:gd name="T1" fmla="*/ 12 h 13"/>
                  <a:gd name="T2" fmla="*/ 10 w 21"/>
                  <a:gd name="T3" fmla="*/ 3 h 13"/>
                  <a:gd name="T4" fmla="*/ 19 w 21"/>
                  <a:gd name="T5" fmla="*/ 10 h 13"/>
                  <a:gd name="T6" fmla="*/ 20 w 21"/>
                  <a:gd name="T7" fmla="*/ 9 h 13"/>
                  <a:gd name="T8" fmla="*/ 11 w 21"/>
                  <a:gd name="T9" fmla="*/ 1 h 13"/>
                  <a:gd name="T10" fmla="*/ 0 w 21"/>
                  <a:gd name="T11" fmla="*/ 11 h 13"/>
                  <a:gd name="T12" fmla="*/ 2 w 21"/>
                  <a:gd name="T13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13">
                    <a:moveTo>
                      <a:pt x="2" y="12"/>
                    </a:moveTo>
                    <a:cubicBezTo>
                      <a:pt x="4" y="9"/>
                      <a:pt x="6" y="6"/>
                      <a:pt x="10" y="3"/>
                    </a:cubicBezTo>
                    <a:cubicBezTo>
                      <a:pt x="14" y="0"/>
                      <a:pt x="17" y="6"/>
                      <a:pt x="19" y="10"/>
                    </a:cubicBezTo>
                    <a:cubicBezTo>
                      <a:pt x="19" y="11"/>
                      <a:pt x="21" y="10"/>
                      <a:pt x="20" y="9"/>
                    </a:cubicBezTo>
                    <a:cubicBezTo>
                      <a:pt x="19" y="5"/>
                      <a:pt x="16" y="0"/>
                      <a:pt x="11" y="1"/>
                    </a:cubicBezTo>
                    <a:cubicBezTo>
                      <a:pt x="6" y="1"/>
                      <a:pt x="3" y="8"/>
                      <a:pt x="0" y="11"/>
                    </a:cubicBezTo>
                    <a:cubicBezTo>
                      <a:pt x="0" y="12"/>
                      <a:pt x="2" y="13"/>
                      <a:pt x="2" y="1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4" name="Freeform 1537"/>
              <p:cNvSpPr/>
              <p:nvPr/>
            </p:nvSpPr>
            <p:spPr bwMode="auto">
              <a:xfrm>
                <a:off x="6784" y="1317"/>
                <a:ext cx="35" cy="51"/>
              </a:xfrm>
              <a:custGeom>
                <a:avLst/>
                <a:gdLst>
                  <a:gd name="T0" fmla="*/ 3 w 13"/>
                  <a:gd name="T1" fmla="*/ 3 h 19"/>
                  <a:gd name="T2" fmla="*/ 11 w 13"/>
                  <a:gd name="T3" fmla="*/ 12 h 19"/>
                  <a:gd name="T4" fmla="*/ 11 w 13"/>
                  <a:gd name="T5" fmla="*/ 11 h 19"/>
                  <a:gd name="T6" fmla="*/ 1 w 13"/>
                  <a:gd name="T7" fmla="*/ 16 h 19"/>
                  <a:gd name="T8" fmla="*/ 2 w 13"/>
                  <a:gd name="T9" fmla="*/ 18 h 19"/>
                  <a:gd name="T10" fmla="*/ 13 w 13"/>
                  <a:gd name="T11" fmla="*/ 13 h 19"/>
                  <a:gd name="T12" fmla="*/ 13 w 13"/>
                  <a:gd name="T13" fmla="*/ 11 h 19"/>
                  <a:gd name="T14" fmla="*/ 4 w 13"/>
                  <a:gd name="T15" fmla="*/ 1 h 19"/>
                  <a:gd name="T16" fmla="*/ 3 w 13"/>
                  <a:gd name="T17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9">
                    <a:moveTo>
                      <a:pt x="3" y="3"/>
                    </a:moveTo>
                    <a:cubicBezTo>
                      <a:pt x="7" y="5"/>
                      <a:pt x="9" y="8"/>
                      <a:pt x="11" y="12"/>
                    </a:cubicBezTo>
                    <a:cubicBezTo>
                      <a:pt x="11" y="12"/>
                      <a:pt x="11" y="11"/>
                      <a:pt x="11" y="11"/>
                    </a:cubicBezTo>
                    <a:cubicBezTo>
                      <a:pt x="8" y="13"/>
                      <a:pt x="5" y="15"/>
                      <a:pt x="1" y="16"/>
                    </a:cubicBezTo>
                    <a:cubicBezTo>
                      <a:pt x="0" y="17"/>
                      <a:pt x="0" y="19"/>
                      <a:pt x="2" y="18"/>
                    </a:cubicBezTo>
                    <a:cubicBezTo>
                      <a:pt x="6" y="17"/>
                      <a:pt x="9" y="15"/>
                      <a:pt x="13" y="13"/>
                    </a:cubicBezTo>
                    <a:cubicBezTo>
                      <a:pt x="13" y="12"/>
                      <a:pt x="13" y="12"/>
                      <a:pt x="13" y="11"/>
                    </a:cubicBezTo>
                    <a:cubicBezTo>
                      <a:pt x="11" y="7"/>
                      <a:pt x="8" y="4"/>
                      <a:pt x="4" y="1"/>
                    </a:cubicBezTo>
                    <a:cubicBezTo>
                      <a:pt x="3" y="0"/>
                      <a:pt x="2" y="2"/>
                      <a:pt x="3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5" name="Freeform 1538"/>
              <p:cNvSpPr/>
              <p:nvPr/>
            </p:nvSpPr>
            <p:spPr bwMode="auto">
              <a:xfrm>
                <a:off x="6307" y="1157"/>
                <a:ext cx="218" cy="18"/>
              </a:xfrm>
              <a:custGeom>
                <a:avLst/>
                <a:gdLst>
                  <a:gd name="T0" fmla="*/ 1 w 82"/>
                  <a:gd name="T1" fmla="*/ 6 h 7"/>
                  <a:gd name="T2" fmla="*/ 80 w 82"/>
                  <a:gd name="T3" fmla="*/ 7 h 7"/>
                  <a:gd name="T4" fmla="*/ 80 w 82"/>
                  <a:gd name="T5" fmla="*/ 5 h 7"/>
                  <a:gd name="T6" fmla="*/ 1 w 82"/>
                  <a:gd name="T7" fmla="*/ 4 h 7"/>
                  <a:gd name="T8" fmla="*/ 1 w 82"/>
                  <a:gd name="T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7">
                    <a:moveTo>
                      <a:pt x="1" y="6"/>
                    </a:moveTo>
                    <a:cubicBezTo>
                      <a:pt x="27" y="3"/>
                      <a:pt x="54" y="4"/>
                      <a:pt x="80" y="7"/>
                    </a:cubicBezTo>
                    <a:cubicBezTo>
                      <a:pt x="82" y="7"/>
                      <a:pt x="82" y="5"/>
                      <a:pt x="80" y="5"/>
                    </a:cubicBezTo>
                    <a:cubicBezTo>
                      <a:pt x="54" y="2"/>
                      <a:pt x="27" y="0"/>
                      <a:pt x="1" y="4"/>
                    </a:cubicBezTo>
                    <a:cubicBezTo>
                      <a:pt x="0" y="4"/>
                      <a:pt x="0" y="6"/>
                      <a:pt x="1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6" name="Freeform 1539"/>
              <p:cNvSpPr/>
              <p:nvPr/>
            </p:nvSpPr>
            <p:spPr bwMode="auto">
              <a:xfrm>
                <a:off x="6307" y="1082"/>
                <a:ext cx="240" cy="24"/>
              </a:xfrm>
              <a:custGeom>
                <a:avLst/>
                <a:gdLst>
                  <a:gd name="T0" fmla="*/ 2 w 90"/>
                  <a:gd name="T1" fmla="*/ 2 h 9"/>
                  <a:gd name="T2" fmla="*/ 89 w 90"/>
                  <a:gd name="T3" fmla="*/ 9 h 9"/>
                  <a:gd name="T4" fmla="*/ 89 w 90"/>
                  <a:gd name="T5" fmla="*/ 7 h 9"/>
                  <a:gd name="T6" fmla="*/ 2 w 90"/>
                  <a:gd name="T7" fmla="*/ 0 h 9"/>
                  <a:gd name="T8" fmla="*/ 2 w 90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9">
                    <a:moveTo>
                      <a:pt x="2" y="2"/>
                    </a:moveTo>
                    <a:cubicBezTo>
                      <a:pt x="31" y="3"/>
                      <a:pt x="59" y="9"/>
                      <a:pt x="89" y="9"/>
                    </a:cubicBezTo>
                    <a:cubicBezTo>
                      <a:pt x="90" y="9"/>
                      <a:pt x="90" y="7"/>
                      <a:pt x="89" y="7"/>
                    </a:cubicBezTo>
                    <a:cubicBezTo>
                      <a:pt x="59" y="7"/>
                      <a:pt x="31" y="1"/>
                      <a:pt x="2" y="0"/>
                    </a:cubicBezTo>
                    <a:cubicBezTo>
                      <a:pt x="0" y="0"/>
                      <a:pt x="0" y="2"/>
                      <a:pt x="2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7" name="Freeform 1540"/>
              <p:cNvSpPr/>
              <p:nvPr/>
            </p:nvSpPr>
            <p:spPr bwMode="auto">
              <a:xfrm>
                <a:off x="6259" y="1149"/>
                <a:ext cx="24" cy="37"/>
              </a:xfrm>
              <a:custGeom>
                <a:avLst/>
                <a:gdLst>
                  <a:gd name="T0" fmla="*/ 3 w 9"/>
                  <a:gd name="T1" fmla="*/ 12 h 14"/>
                  <a:gd name="T2" fmla="*/ 7 w 9"/>
                  <a:gd name="T3" fmla="*/ 2 h 14"/>
                  <a:gd name="T4" fmla="*/ 5 w 9"/>
                  <a:gd name="T5" fmla="*/ 2 h 14"/>
                  <a:gd name="T6" fmla="*/ 7 w 9"/>
                  <a:gd name="T7" fmla="*/ 10 h 14"/>
                  <a:gd name="T8" fmla="*/ 9 w 9"/>
                  <a:gd name="T9" fmla="*/ 10 h 14"/>
                  <a:gd name="T10" fmla="*/ 7 w 9"/>
                  <a:gd name="T11" fmla="*/ 1 h 14"/>
                  <a:gd name="T12" fmla="*/ 5 w 9"/>
                  <a:gd name="T13" fmla="*/ 0 h 14"/>
                  <a:gd name="T14" fmla="*/ 1 w 9"/>
                  <a:gd name="T15" fmla="*/ 13 h 14"/>
                  <a:gd name="T16" fmla="*/ 3 w 9"/>
                  <a:gd name="T17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14">
                    <a:moveTo>
                      <a:pt x="3" y="12"/>
                    </a:moveTo>
                    <a:cubicBezTo>
                      <a:pt x="2" y="8"/>
                      <a:pt x="3" y="4"/>
                      <a:pt x="7" y="2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7" y="4"/>
                      <a:pt x="7" y="7"/>
                      <a:pt x="7" y="10"/>
                    </a:cubicBezTo>
                    <a:cubicBezTo>
                      <a:pt x="7" y="12"/>
                      <a:pt x="9" y="12"/>
                      <a:pt x="9" y="10"/>
                    </a:cubicBezTo>
                    <a:cubicBezTo>
                      <a:pt x="9" y="7"/>
                      <a:pt x="8" y="4"/>
                      <a:pt x="7" y="1"/>
                    </a:cubicBezTo>
                    <a:cubicBezTo>
                      <a:pt x="6" y="0"/>
                      <a:pt x="6" y="0"/>
                      <a:pt x="5" y="0"/>
                    </a:cubicBezTo>
                    <a:cubicBezTo>
                      <a:pt x="1" y="3"/>
                      <a:pt x="0" y="8"/>
                      <a:pt x="1" y="13"/>
                    </a:cubicBezTo>
                    <a:cubicBezTo>
                      <a:pt x="1" y="14"/>
                      <a:pt x="3" y="14"/>
                      <a:pt x="3" y="1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8" name="Freeform 1541"/>
              <p:cNvSpPr/>
              <p:nvPr/>
            </p:nvSpPr>
            <p:spPr bwMode="auto">
              <a:xfrm>
                <a:off x="6256" y="1167"/>
                <a:ext cx="21" cy="11"/>
              </a:xfrm>
              <a:custGeom>
                <a:avLst/>
                <a:gdLst>
                  <a:gd name="T0" fmla="*/ 3 w 8"/>
                  <a:gd name="T1" fmla="*/ 3 h 4"/>
                  <a:gd name="T2" fmla="*/ 7 w 8"/>
                  <a:gd name="T3" fmla="*/ 2 h 4"/>
                  <a:gd name="T4" fmla="*/ 7 w 8"/>
                  <a:gd name="T5" fmla="*/ 0 h 4"/>
                  <a:gd name="T6" fmla="*/ 1 w 8"/>
                  <a:gd name="T7" fmla="*/ 2 h 4"/>
                  <a:gd name="T8" fmla="*/ 3 w 8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">
                    <a:moveTo>
                      <a:pt x="3" y="3"/>
                    </a:moveTo>
                    <a:cubicBezTo>
                      <a:pt x="4" y="2"/>
                      <a:pt x="5" y="2"/>
                      <a:pt x="7" y="2"/>
                    </a:cubicBezTo>
                    <a:cubicBezTo>
                      <a:pt x="8" y="2"/>
                      <a:pt x="8" y="0"/>
                      <a:pt x="7" y="0"/>
                    </a:cubicBezTo>
                    <a:cubicBezTo>
                      <a:pt x="5" y="0"/>
                      <a:pt x="3" y="0"/>
                      <a:pt x="1" y="2"/>
                    </a:cubicBezTo>
                    <a:cubicBezTo>
                      <a:pt x="0" y="3"/>
                      <a:pt x="2" y="4"/>
                      <a:pt x="3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9" name="Freeform 1542"/>
              <p:cNvSpPr/>
              <p:nvPr/>
            </p:nvSpPr>
            <p:spPr bwMode="auto">
              <a:xfrm>
                <a:off x="6272" y="1082"/>
                <a:ext cx="16" cy="24"/>
              </a:xfrm>
              <a:custGeom>
                <a:avLst/>
                <a:gdLst>
                  <a:gd name="T0" fmla="*/ 1 w 6"/>
                  <a:gd name="T1" fmla="*/ 2 h 9"/>
                  <a:gd name="T2" fmla="*/ 3 w 6"/>
                  <a:gd name="T3" fmla="*/ 8 h 9"/>
                  <a:gd name="T4" fmla="*/ 5 w 6"/>
                  <a:gd name="T5" fmla="*/ 8 h 9"/>
                  <a:gd name="T6" fmla="*/ 2 w 6"/>
                  <a:gd name="T7" fmla="*/ 0 h 9"/>
                  <a:gd name="T8" fmla="*/ 1 w 6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9">
                    <a:moveTo>
                      <a:pt x="1" y="2"/>
                    </a:moveTo>
                    <a:cubicBezTo>
                      <a:pt x="3" y="3"/>
                      <a:pt x="4" y="6"/>
                      <a:pt x="3" y="8"/>
                    </a:cubicBezTo>
                    <a:cubicBezTo>
                      <a:pt x="3" y="9"/>
                      <a:pt x="5" y="9"/>
                      <a:pt x="5" y="8"/>
                    </a:cubicBezTo>
                    <a:cubicBezTo>
                      <a:pt x="6" y="5"/>
                      <a:pt x="5" y="2"/>
                      <a:pt x="2" y="0"/>
                    </a:cubicBezTo>
                    <a:cubicBezTo>
                      <a:pt x="1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0" name="Freeform 1543"/>
              <p:cNvSpPr/>
              <p:nvPr/>
            </p:nvSpPr>
            <p:spPr bwMode="auto">
              <a:xfrm>
                <a:off x="6269" y="1068"/>
                <a:ext cx="32" cy="41"/>
              </a:xfrm>
              <a:custGeom>
                <a:avLst/>
                <a:gdLst>
                  <a:gd name="T0" fmla="*/ 2 w 12"/>
                  <a:gd name="T1" fmla="*/ 6 h 15"/>
                  <a:gd name="T2" fmla="*/ 8 w 12"/>
                  <a:gd name="T3" fmla="*/ 3 h 15"/>
                  <a:gd name="T4" fmla="*/ 7 w 12"/>
                  <a:gd name="T5" fmla="*/ 2 h 15"/>
                  <a:gd name="T6" fmla="*/ 6 w 12"/>
                  <a:gd name="T7" fmla="*/ 7 h 15"/>
                  <a:gd name="T8" fmla="*/ 7 w 12"/>
                  <a:gd name="T9" fmla="*/ 8 h 15"/>
                  <a:gd name="T10" fmla="*/ 9 w 12"/>
                  <a:gd name="T11" fmla="*/ 10 h 15"/>
                  <a:gd name="T12" fmla="*/ 6 w 12"/>
                  <a:gd name="T13" fmla="*/ 13 h 15"/>
                  <a:gd name="T14" fmla="*/ 7 w 12"/>
                  <a:gd name="T15" fmla="*/ 14 h 15"/>
                  <a:gd name="T16" fmla="*/ 12 w 12"/>
                  <a:gd name="T17" fmla="*/ 9 h 15"/>
                  <a:gd name="T18" fmla="*/ 7 w 12"/>
                  <a:gd name="T19" fmla="*/ 6 h 15"/>
                  <a:gd name="T20" fmla="*/ 8 w 12"/>
                  <a:gd name="T21" fmla="*/ 8 h 15"/>
                  <a:gd name="T22" fmla="*/ 9 w 12"/>
                  <a:gd name="T23" fmla="*/ 2 h 15"/>
                  <a:gd name="T24" fmla="*/ 9 w 12"/>
                  <a:gd name="T25" fmla="*/ 1 h 15"/>
                  <a:gd name="T26" fmla="*/ 1 w 12"/>
                  <a:gd name="T27" fmla="*/ 4 h 15"/>
                  <a:gd name="T28" fmla="*/ 2 w 12"/>
                  <a:gd name="T29" fmla="*/ 6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" h="15">
                    <a:moveTo>
                      <a:pt x="2" y="6"/>
                    </a:moveTo>
                    <a:cubicBezTo>
                      <a:pt x="4" y="4"/>
                      <a:pt x="6" y="3"/>
                      <a:pt x="8" y="3"/>
                    </a:cubicBezTo>
                    <a:cubicBezTo>
                      <a:pt x="8" y="3"/>
                      <a:pt x="8" y="3"/>
                      <a:pt x="7" y="2"/>
                    </a:cubicBezTo>
                    <a:cubicBezTo>
                      <a:pt x="7" y="4"/>
                      <a:pt x="7" y="5"/>
                      <a:pt x="6" y="7"/>
                    </a:cubicBezTo>
                    <a:cubicBezTo>
                      <a:pt x="5" y="7"/>
                      <a:pt x="6" y="8"/>
                      <a:pt x="7" y="8"/>
                    </a:cubicBezTo>
                    <a:cubicBezTo>
                      <a:pt x="8" y="8"/>
                      <a:pt x="10" y="9"/>
                      <a:pt x="9" y="10"/>
                    </a:cubicBezTo>
                    <a:cubicBezTo>
                      <a:pt x="8" y="11"/>
                      <a:pt x="7" y="12"/>
                      <a:pt x="6" y="13"/>
                    </a:cubicBezTo>
                    <a:cubicBezTo>
                      <a:pt x="5" y="14"/>
                      <a:pt x="6" y="15"/>
                      <a:pt x="7" y="14"/>
                    </a:cubicBezTo>
                    <a:cubicBezTo>
                      <a:pt x="9" y="13"/>
                      <a:pt x="12" y="12"/>
                      <a:pt x="12" y="9"/>
                    </a:cubicBezTo>
                    <a:cubicBezTo>
                      <a:pt x="12" y="7"/>
                      <a:pt x="8" y="6"/>
                      <a:pt x="7" y="6"/>
                    </a:cubicBezTo>
                    <a:cubicBezTo>
                      <a:pt x="7" y="7"/>
                      <a:pt x="7" y="7"/>
                      <a:pt x="8" y="8"/>
                    </a:cubicBezTo>
                    <a:cubicBezTo>
                      <a:pt x="8" y="6"/>
                      <a:pt x="9" y="4"/>
                      <a:pt x="9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6" y="0"/>
                      <a:pt x="4" y="2"/>
                      <a:pt x="1" y="4"/>
                    </a:cubicBezTo>
                    <a:cubicBezTo>
                      <a:pt x="0" y="5"/>
                      <a:pt x="1" y="6"/>
                      <a:pt x="2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1" name="Freeform 1544"/>
              <p:cNvSpPr/>
              <p:nvPr/>
            </p:nvSpPr>
            <p:spPr bwMode="auto">
              <a:xfrm>
                <a:off x="6333" y="3832"/>
                <a:ext cx="126" cy="184"/>
              </a:xfrm>
              <a:custGeom>
                <a:avLst/>
                <a:gdLst>
                  <a:gd name="T0" fmla="*/ 2 w 47"/>
                  <a:gd name="T1" fmla="*/ 6 h 69"/>
                  <a:gd name="T2" fmla="*/ 41 w 47"/>
                  <a:gd name="T3" fmla="*/ 67 h 69"/>
                  <a:gd name="T4" fmla="*/ 45 w 47"/>
                  <a:gd name="T5" fmla="*/ 64 h 69"/>
                  <a:gd name="T6" fmla="*/ 6 w 47"/>
                  <a:gd name="T7" fmla="*/ 3 h 69"/>
                  <a:gd name="T8" fmla="*/ 2 w 47"/>
                  <a:gd name="T9" fmla="*/ 6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69">
                    <a:moveTo>
                      <a:pt x="2" y="6"/>
                    </a:moveTo>
                    <a:cubicBezTo>
                      <a:pt x="18" y="24"/>
                      <a:pt x="29" y="46"/>
                      <a:pt x="41" y="67"/>
                    </a:cubicBezTo>
                    <a:cubicBezTo>
                      <a:pt x="43" y="69"/>
                      <a:pt x="47" y="67"/>
                      <a:pt x="45" y="64"/>
                    </a:cubicBezTo>
                    <a:cubicBezTo>
                      <a:pt x="33" y="43"/>
                      <a:pt x="22" y="21"/>
                      <a:pt x="6" y="3"/>
                    </a:cubicBezTo>
                    <a:cubicBezTo>
                      <a:pt x="4" y="0"/>
                      <a:pt x="0" y="4"/>
                      <a:pt x="2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2" name="Freeform 1545"/>
              <p:cNvSpPr/>
              <p:nvPr/>
            </p:nvSpPr>
            <p:spPr bwMode="auto">
              <a:xfrm>
                <a:off x="6328" y="3564"/>
                <a:ext cx="597" cy="327"/>
              </a:xfrm>
              <a:custGeom>
                <a:avLst/>
                <a:gdLst>
                  <a:gd name="T0" fmla="*/ 3 w 224"/>
                  <a:gd name="T1" fmla="*/ 109 h 122"/>
                  <a:gd name="T2" fmla="*/ 223 w 224"/>
                  <a:gd name="T3" fmla="*/ 4 h 122"/>
                  <a:gd name="T4" fmla="*/ 218 w 224"/>
                  <a:gd name="T5" fmla="*/ 3 h 122"/>
                  <a:gd name="T6" fmla="*/ 5 w 224"/>
                  <a:gd name="T7" fmla="*/ 104 h 122"/>
                  <a:gd name="T8" fmla="*/ 3 w 224"/>
                  <a:gd name="T9" fmla="*/ 109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4" h="122">
                    <a:moveTo>
                      <a:pt x="3" y="109"/>
                    </a:moveTo>
                    <a:cubicBezTo>
                      <a:pt x="87" y="122"/>
                      <a:pt x="201" y="101"/>
                      <a:pt x="223" y="4"/>
                    </a:cubicBezTo>
                    <a:cubicBezTo>
                      <a:pt x="224" y="1"/>
                      <a:pt x="219" y="0"/>
                      <a:pt x="218" y="3"/>
                    </a:cubicBezTo>
                    <a:cubicBezTo>
                      <a:pt x="197" y="96"/>
                      <a:pt x="86" y="117"/>
                      <a:pt x="5" y="104"/>
                    </a:cubicBezTo>
                    <a:cubicBezTo>
                      <a:pt x="1" y="103"/>
                      <a:pt x="0" y="108"/>
                      <a:pt x="3" y="109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3" name="Freeform 1546"/>
              <p:cNvSpPr/>
              <p:nvPr/>
            </p:nvSpPr>
            <p:spPr bwMode="auto">
              <a:xfrm>
                <a:off x="6429" y="3559"/>
                <a:ext cx="582" cy="463"/>
              </a:xfrm>
              <a:custGeom>
                <a:avLst/>
                <a:gdLst>
                  <a:gd name="T0" fmla="*/ 4 w 218"/>
                  <a:gd name="T1" fmla="*/ 172 h 173"/>
                  <a:gd name="T2" fmla="*/ 150 w 218"/>
                  <a:gd name="T3" fmla="*/ 122 h 173"/>
                  <a:gd name="T4" fmla="*/ 201 w 218"/>
                  <a:gd name="T5" fmla="*/ 61 h 173"/>
                  <a:gd name="T6" fmla="*/ 207 w 218"/>
                  <a:gd name="T7" fmla="*/ 3 h 173"/>
                  <a:gd name="T8" fmla="*/ 202 w 218"/>
                  <a:gd name="T9" fmla="*/ 5 h 173"/>
                  <a:gd name="T10" fmla="*/ 185 w 218"/>
                  <a:gd name="T11" fmla="*/ 75 h 173"/>
                  <a:gd name="T12" fmla="*/ 130 w 218"/>
                  <a:gd name="T13" fmla="*/ 131 h 173"/>
                  <a:gd name="T14" fmla="*/ 3 w 218"/>
                  <a:gd name="T15" fmla="*/ 167 h 173"/>
                  <a:gd name="T16" fmla="*/ 4 w 218"/>
                  <a:gd name="T17" fmla="*/ 172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8" h="173">
                    <a:moveTo>
                      <a:pt x="4" y="172"/>
                    </a:moveTo>
                    <a:cubicBezTo>
                      <a:pt x="55" y="159"/>
                      <a:pt x="108" y="156"/>
                      <a:pt x="150" y="122"/>
                    </a:cubicBezTo>
                    <a:cubicBezTo>
                      <a:pt x="170" y="106"/>
                      <a:pt x="188" y="83"/>
                      <a:pt x="201" y="61"/>
                    </a:cubicBezTo>
                    <a:cubicBezTo>
                      <a:pt x="212" y="43"/>
                      <a:pt x="218" y="22"/>
                      <a:pt x="207" y="3"/>
                    </a:cubicBezTo>
                    <a:cubicBezTo>
                      <a:pt x="205" y="0"/>
                      <a:pt x="201" y="2"/>
                      <a:pt x="202" y="5"/>
                    </a:cubicBezTo>
                    <a:cubicBezTo>
                      <a:pt x="217" y="29"/>
                      <a:pt x="200" y="56"/>
                      <a:pt x="185" y="75"/>
                    </a:cubicBezTo>
                    <a:cubicBezTo>
                      <a:pt x="170" y="97"/>
                      <a:pt x="153" y="116"/>
                      <a:pt x="130" y="131"/>
                    </a:cubicBezTo>
                    <a:cubicBezTo>
                      <a:pt x="93" y="154"/>
                      <a:pt x="45" y="157"/>
                      <a:pt x="3" y="167"/>
                    </a:cubicBezTo>
                    <a:cubicBezTo>
                      <a:pt x="0" y="168"/>
                      <a:pt x="1" y="173"/>
                      <a:pt x="4" y="17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4" name="Freeform 1547"/>
              <p:cNvSpPr/>
              <p:nvPr/>
            </p:nvSpPr>
            <p:spPr bwMode="auto">
              <a:xfrm>
                <a:off x="6848" y="3572"/>
                <a:ext cx="88" cy="22"/>
              </a:xfrm>
              <a:custGeom>
                <a:avLst/>
                <a:gdLst>
                  <a:gd name="T0" fmla="*/ 5 w 33"/>
                  <a:gd name="T1" fmla="*/ 7 h 8"/>
                  <a:gd name="T2" fmla="*/ 30 w 33"/>
                  <a:gd name="T3" fmla="*/ 5 h 8"/>
                  <a:gd name="T4" fmla="*/ 30 w 33"/>
                  <a:gd name="T5" fmla="*/ 0 h 8"/>
                  <a:gd name="T6" fmla="*/ 3 w 33"/>
                  <a:gd name="T7" fmla="*/ 2 h 8"/>
                  <a:gd name="T8" fmla="*/ 5 w 33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8">
                    <a:moveTo>
                      <a:pt x="5" y="7"/>
                    </a:moveTo>
                    <a:cubicBezTo>
                      <a:pt x="13" y="5"/>
                      <a:pt x="21" y="5"/>
                      <a:pt x="30" y="5"/>
                    </a:cubicBezTo>
                    <a:cubicBezTo>
                      <a:pt x="33" y="5"/>
                      <a:pt x="33" y="0"/>
                      <a:pt x="30" y="0"/>
                    </a:cubicBezTo>
                    <a:cubicBezTo>
                      <a:pt x="21" y="0"/>
                      <a:pt x="12" y="0"/>
                      <a:pt x="3" y="2"/>
                    </a:cubicBezTo>
                    <a:cubicBezTo>
                      <a:pt x="0" y="3"/>
                      <a:pt x="2" y="8"/>
                      <a:pt x="5" y="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5" name="Freeform 1548"/>
              <p:cNvSpPr/>
              <p:nvPr/>
            </p:nvSpPr>
            <p:spPr bwMode="auto">
              <a:xfrm>
                <a:off x="6837" y="3420"/>
                <a:ext cx="152" cy="166"/>
              </a:xfrm>
              <a:custGeom>
                <a:avLst/>
                <a:gdLst>
                  <a:gd name="T0" fmla="*/ 6 w 57"/>
                  <a:gd name="T1" fmla="*/ 60 h 62"/>
                  <a:gd name="T2" fmla="*/ 55 w 57"/>
                  <a:gd name="T3" fmla="*/ 6 h 62"/>
                  <a:gd name="T4" fmla="*/ 52 w 57"/>
                  <a:gd name="T5" fmla="*/ 3 h 62"/>
                  <a:gd name="T6" fmla="*/ 2 w 57"/>
                  <a:gd name="T7" fmla="*/ 56 h 62"/>
                  <a:gd name="T8" fmla="*/ 6 w 57"/>
                  <a:gd name="T9" fmla="*/ 6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62">
                    <a:moveTo>
                      <a:pt x="6" y="60"/>
                    </a:moveTo>
                    <a:cubicBezTo>
                      <a:pt x="22" y="42"/>
                      <a:pt x="40" y="25"/>
                      <a:pt x="55" y="6"/>
                    </a:cubicBezTo>
                    <a:cubicBezTo>
                      <a:pt x="57" y="4"/>
                      <a:pt x="54" y="0"/>
                      <a:pt x="52" y="3"/>
                    </a:cubicBezTo>
                    <a:cubicBezTo>
                      <a:pt x="36" y="22"/>
                      <a:pt x="19" y="38"/>
                      <a:pt x="2" y="56"/>
                    </a:cubicBezTo>
                    <a:cubicBezTo>
                      <a:pt x="0" y="58"/>
                      <a:pt x="4" y="62"/>
                      <a:pt x="6" y="6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6" name="Freeform 1549"/>
              <p:cNvSpPr/>
              <p:nvPr/>
            </p:nvSpPr>
            <p:spPr bwMode="auto">
              <a:xfrm>
                <a:off x="6979" y="3431"/>
                <a:ext cx="114" cy="155"/>
              </a:xfrm>
              <a:custGeom>
                <a:avLst/>
                <a:gdLst>
                  <a:gd name="T0" fmla="*/ 3 w 43"/>
                  <a:gd name="T1" fmla="*/ 6 h 58"/>
                  <a:gd name="T2" fmla="*/ 38 w 43"/>
                  <a:gd name="T3" fmla="*/ 55 h 58"/>
                  <a:gd name="T4" fmla="*/ 42 w 43"/>
                  <a:gd name="T5" fmla="*/ 53 h 58"/>
                  <a:gd name="T6" fmla="*/ 6 w 43"/>
                  <a:gd name="T7" fmla="*/ 3 h 58"/>
                  <a:gd name="T8" fmla="*/ 3 w 43"/>
                  <a:gd name="T9" fmla="*/ 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58">
                    <a:moveTo>
                      <a:pt x="3" y="6"/>
                    </a:moveTo>
                    <a:cubicBezTo>
                      <a:pt x="16" y="22"/>
                      <a:pt x="28" y="38"/>
                      <a:pt x="38" y="55"/>
                    </a:cubicBezTo>
                    <a:cubicBezTo>
                      <a:pt x="39" y="58"/>
                      <a:pt x="43" y="55"/>
                      <a:pt x="42" y="53"/>
                    </a:cubicBezTo>
                    <a:cubicBezTo>
                      <a:pt x="32" y="35"/>
                      <a:pt x="19" y="18"/>
                      <a:pt x="6" y="3"/>
                    </a:cubicBezTo>
                    <a:cubicBezTo>
                      <a:pt x="4" y="0"/>
                      <a:pt x="0" y="4"/>
                      <a:pt x="3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7" name="Freeform 1550"/>
              <p:cNvSpPr/>
              <p:nvPr/>
            </p:nvSpPr>
            <p:spPr bwMode="auto">
              <a:xfrm>
                <a:off x="6971" y="3567"/>
                <a:ext cx="125" cy="27"/>
              </a:xfrm>
              <a:custGeom>
                <a:avLst/>
                <a:gdLst>
                  <a:gd name="T0" fmla="*/ 43 w 47"/>
                  <a:gd name="T1" fmla="*/ 4 h 10"/>
                  <a:gd name="T2" fmla="*/ 3 w 47"/>
                  <a:gd name="T3" fmla="*/ 0 h 10"/>
                  <a:gd name="T4" fmla="*/ 3 w 47"/>
                  <a:gd name="T5" fmla="*/ 5 h 10"/>
                  <a:gd name="T6" fmla="*/ 42 w 47"/>
                  <a:gd name="T7" fmla="*/ 9 h 10"/>
                  <a:gd name="T8" fmla="*/ 43 w 47"/>
                  <a:gd name="T9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10">
                    <a:moveTo>
                      <a:pt x="43" y="4"/>
                    </a:moveTo>
                    <a:cubicBezTo>
                      <a:pt x="30" y="3"/>
                      <a:pt x="17" y="1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ubicBezTo>
                      <a:pt x="16" y="5"/>
                      <a:pt x="29" y="7"/>
                      <a:pt x="42" y="9"/>
                    </a:cubicBezTo>
                    <a:cubicBezTo>
                      <a:pt x="45" y="10"/>
                      <a:pt x="47" y="5"/>
                      <a:pt x="43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8" name="Freeform 1551"/>
              <p:cNvSpPr/>
              <p:nvPr/>
            </p:nvSpPr>
            <p:spPr bwMode="auto">
              <a:xfrm>
                <a:off x="6440" y="4008"/>
                <a:ext cx="61" cy="51"/>
              </a:xfrm>
              <a:custGeom>
                <a:avLst/>
                <a:gdLst>
                  <a:gd name="T0" fmla="*/ 3 w 23"/>
                  <a:gd name="T1" fmla="*/ 6 h 19"/>
                  <a:gd name="T2" fmla="*/ 17 w 23"/>
                  <a:gd name="T3" fmla="*/ 16 h 19"/>
                  <a:gd name="T4" fmla="*/ 21 w 23"/>
                  <a:gd name="T5" fmla="*/ 14 h 19"/>
                  <a:gd name="T6" fmla="*/ 4 w 23"/>
                  <a:gd name="T7" fmla="*/ 1 h 19"/>
                  <a:gd name="T8" fmla="*/ 3 w 23"/>
                  <a:gd name="T9" fmla="*/ 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19">
                    <a:moveTo>
                      <a:pt x="3" y="6"/>
                    </a:moveTo>
                    <a:cubicBezTo>
                      <a:pt x="8" y="8"/>
                      <a:pt x="13" y="11"/>
                      <a:pt x="17" y="16"/>
                    </a:cubicBezTo>
                    <a:cubicBezTo>
                      <a:pt x="19" y="19"/>
                      <a:pt x="23" y="17"/>
                      <a:pt x="21" y="14"/>
                    </a:cubicBezTo>
                    <a:cubicBezTo>
                      <a:pt x="17" y="8"/>
                      <a:pt x="11" y="3"/>
                      <a:pt x="4" y="1"/>
                    </a:cubicBezTo>
                    <a:cubicBezTo>
                      <a:pt x="1" y="0"/>
                      <a:pt x="0" y="5"/>
                      <a:pt x="3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9" name="Freeform 1552"/>
              <p:cNvSpPr/>
              <p:nvPr/>
            </p:nvSpPr>
            <p:spPr bwMode="auto">
              <a:xfrm>
                <a:off x="6472" y="3578"/>
                <a:ext cx="565" cy="479"/>
              </a:xfrm>
              <a:custGeom>
                <a:avLst/>
                <a:gdLst>
                  <a:gd name="T0" fmla="*/ 3 w 212"/>
                  <a:gd name="T1" fmla="*/ 179 h 179"/>
                  <a:gd name="T2" fmla="*/ 141 w 212"/>
                  <a:gd name="T3" fmla="*/ 125 h 179"/>
                  <a:gd name="T4" fmla="*/ 209 w 212"/>
                  <a:gd name="T5" fmla="*/ 3 h 179"/>
                  <a:gd name="T6" fmla="*/ 204 w 212"/>
                  <a:gd name="T7" fmla="*/ 3 h 179"/>
                  <a:gd name="T8" fmla="*/ 142 w 212"/>
                  <a:gd name="T9" fmla="*/ 118 h 179"/>
                  <a:gd name="T10" fmla="*/ 3 w 212"/>
                  <a:gd name="T11" fmla="*/ 174 h 179"/>
                  <a:gd name="T12" fmla="*/ 3 w 212"/>
                  <a:gd name="T13" fmla="*/ 17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2" h="179">
                    <a:moveTo>
                      <a:pt x="3" y="179"/>
                    </a:moveTo>
                    <a:cubicBezTo>
                      <a:pt x="52" y="172"/>
                      <a:pt x="102" y="156"/>
                      <a:pt x="141" y="125"/>
                    </a:cubicBezTo>
                    <a:cubicBezTo>
                      <a:pt x="175" y="100"/>
                      <a:pt x="212" y="46"/>
                      <a:pt x="209" y="3"/>
                    </a:cubicBezTo>
                    <a:cubicBezTo>
                      <a:pt x="208" y="0"/>
                      <a:pt x="203" y="0"/>
                      <a:pt x="204" y="3"/>
                    </a:cubicBezTo>
                    <a:cubicBezTo>
                      <a:pt x="207" y="45"/>
                      <a:pt x="172" y="92"/>
                      <a:pt x="142" y="118"/>
                    </a:cubicBezTo>
                    <a:cubicBezTo>
                      <a:pt x="105" y="151"/>
                      <a:pt x="51" y="167"/>
                      <a:pt x="3" y="174"/>
                    </a:cubicBezTo>
                    <a:cubicBezTo>
                      <a:pt x="0" y="174"/>
                      <a:pt x="0" y="179"/>
                      <a:pt x="3" y="179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0" name="Freeform 1553"/>
              <p:cNvSpPr/>
              <p:nvPr/>
            </p:nvSpPr>
            <p:spPr bwMode="auto">
              <a:xfrm>
                <a:off x="7016" y="3583"/>
                <a:ext cx="72" cy="21"/>
              </a:xfrm>
              <a:custGeom>
                <a:avLst/>
                <a:gdLst>
                  <a:gd name="T0" fmla="*/ 5 w 27"/>
                  <a:gd name="T1" fmla="*/ 7 h 8"/>
                  <a:gd name="T2" fmla="*/ 24 w 27"/>
                  <a:gd name="T3" fmla="*/ 5 h 8"/>
                  <a:gd name="T4" fmla="*/ 24 w 27"/>
                  <a:gd name="T5" fmla="*/ 0 h 8"/>
                  <a:gd name="T6" fmla="*/ 3 w 27"/>
                  <a:gd name="T7" fmla="*/ 2 h 8"/>
                  <a:gd name="T8" fmla="*/ 5 w 27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8">
                    <a:moveTo>
                      <a:pt x="5" y="7"/>
                    </a:moveTo>
                    <a:cubicBezTo>
                      <a:pt x="11" y="5"/>
                      <a:pt x="17" y="5"/>
                      <a:pt x="24" y="5"/>
                    </a:cubicBezTo>
                    <a:cubicBezTo>
                      <a:pt x="27" y="5"/>
                      <a:pt x="27" y="0"/>
                      <a:pt x="24" y="0"/>
                    </a:cubicBezTo>
                    <a:cubicBezTo>
                      <a:pt x="17" y="0"/>
                      <a:pt x="10" y="0"/>
                      <a:pt x="3" y="2"/>
                    </a:cubicBezTo>
                    <a:cubicBezTo>
                      <a:pt x="0" y="3"/>
                      <a:pt x="2" y="8"/>
                      <a:pt x="5" y="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1" name="Freeform 1554"/>
              <p:cNvSpPr/>
              <p:nvPr/>
            </p:nvSpPr>
            <p:spPr bwMode="auto">
              <a:xfrm>
                <a:off x="6976" y="3583"/>
                <a:ext cx="32" cy="37"/>
              </a:xfrm>
              <a:custGeom>
                <a:avLst/>
                <a:gdLst>
                  <a:gd name="T0" fmla="*/ 3 w 12"/>
                  <a:gd name="T1" fmla="*/ 5 h 14"/>
                  <a:gd name="T2" fmla="*/ 6 w 12"/>
                  <a:gd name="T3" fmla="*/ 7 h 14"/>
                  <a:gd name="T4" fmla="*/ 7 w 12"/>
                  <a:gd name="T5" fmla="*/ 11 h 14"/>
                  <a:gd name="T6" fmla="*/ 12 w 12"/>
                  <a:gd name="T7" fmla="*/ 11 h 14"/>
                  <a:gd name="T8" fmla="*/ 10 w 12"/>
                  <a:gd name="T9" fmla="*/ 4 h 14"/>
                  <a:gd name="T10" fmla="*/ 3 w 12"/>
                  <a:gd name="T11" fmla="*/ 0 h 14"/>
                  <a:gd name="T12" fmla="*/ 3 w 12"/>
                  <a:gd name="T13" fmla="*/ 5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4">
                    <a:moveTo>
                      <a:pt x="3" y="5"/>
                    </a:moveTo>
                    <a:cubicBezTo>
                      <a:pt x="4" y="5"/>
                      <a:pt x="6" y="5"/>
                      <a:pt x="6" y="7"/>
                    </a:cubicBezTo>
                    <a:cubicBezTo>
                      <a:pt x="7" y="8"/>
                      <a:pt x="7" y="9"/>
                      <a:pt x="7" y="11"/>
                    </a:cubicBezTo>
                    <a:cubicBezTo>
                      <a:pt x="7" y="14"/>
                      <a:pt x="12" y="14"/>
                      <a:pt x="12" y="11"/>
                    </a:cubicBezTo>
                    <a:cubicBezTo>
                      <a:pt x="12" y="8"/>
                      <a:pt x="12" y="6"/>
                      <a:pt x="10" y="4"/>
                    </a:cubicBezTo>
                    <a:cubicBezTo>
                      <a:pt x="9" y="1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2" name="Freeform 1555"/>
              <p:cNvSpPr/>
              <p:nvPr/>
            </p:nvSpPr>
            <p:spPr bwMode="auto">
              <a:xfrm>
                <a:off x="6475" y="3998"/>
                <a:ext cx="18" cy="59"/>
              </a:xfrm>
              <a:custGeom>
                <a:avLst/>
                <a:gdLst>
                  <a:gd name="T0" fmla="*/ 0 w 7"/>
                  <a:gd name="T1" fmla="*/ 3 h 22"/>
                  <a:gd name="T2" fmla="*/ 2 w 7"/>
                  <a:gd name="T3" fmla="*/ 19 h 22"/>
                  <a:gd name="T4" fmla="*/ 7 w 7"/>
                  <a:gd name="T5" fmla="*/ 19 h 22"/>
                  <a:gd name="T6" fmla="*/ 5 w 7"/>
                  <a:gd name="T7" fmla="*/ 3 h 22"/>
                  <a:gd name="T8" fmla="*/ 0 w 7"/>
                  <a:gd name="T9" fmla="*/ 3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2">
                    <a:moveTo>
                      <a:pt x="0" y="3"/>
                    </a:moveTo>
                    <a:cubicBezTo>
                      <a:pt x="0" y="9"/>
                      <a:pt x="2" y="14"/>
                      <a:pt x="2" y="19"/>
                    </a:cubicBezTo>
                    <a:cubicBezTo>
                      <a:pt x="2" y="22"/>
                      <a:pt x="7" y="22"/>
                      <a:pt x="7" y="19"/>
                    </a:cubicBezTo>
                    <a:cubicBezTo>
                      <a:pt x="6" y="14"/>
                      <a:pt x="5" y="9"/>
                      <a:pt x="5" y="3"/>
                    </a:cubicBezTo>
                    <a:cubicBezTo>
                      <a:pt x="5" y="0"/>
                      <a:pt x="0" y="0"/>
                      <a:pt x="0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3" name="Freeform 1556"/>
              <p:cNvSpPr/>
              <p:nvPr/>
            </p:nvSpPr>
            <p:spPr bwMode="auto">
              <a:xfrm>
                <a:off x="6504" y="3990"/>
                <a:ext cx="27" cy="50"/>
              </a:xfrm>
              <a:custGeom>
                <a:avLst/>
                <a:gdLst>
                  <a:gd name="T0" fmla="*/ 5 w 10"/>
                  <a:gd name="T1" fmla="*/ 3 h 19"/>
                  <a:gd name="T2" fmla="*/ 0 w 10"/>
                  <a:gd name="T3" fmla="*/ 16 h 19"/>
                  <a:gd name="T4" fmla="*/ 5 w 10"/>
                  <a:gd name="T5" fmla="*/ 16 h 19"/>
                  <a:gd name="T6" fmla="*/ 9 w 10"/>
                  <a:gd name="T7" fmla="*/ 6 h 19"/>
                  <a:gd name="T8" fmla="*/ 5 w 10"/>
                  <a:gd name="T9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9">
                    <a:moveTo>
                      <a:pt x="5" y="3"/>
                    </a:moveTo>
                    <a:cubicBezTo>
                      <a:pt x="3" y="7"/>
                      <a:pt x="1" y="12"/>
                      <a:pt x="0" y="16"/>
                    </a:cubicBezTo>
                    <a:cubicBezTo>
                      <a:pt x="0" y="19"/>
                      <a:pt x="5" y="19"/>
                      <a:pt x="5" y="16"/>
                    </a:cubicBezTo>
                    <a:cubicBezTo>
                      <a:pt x="6" y="12"/>
                      <a:pt x="7" y="9"/>
                      <a:pt x="9" y="6"/>
                    </a:cubicBezTo>
                    <a:cubicBezTo>
                      <a:pt x="10" y="3"/>
                      <a:pt x="6" y="0"/>
                      <a:pt x="5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4" name="Freeform 1557"/>
              <p:cNvSpPr/>
              <p:nvPr/>
            </p:nvSpPr>
            <p:spPr bwMode="auto">
              <a:xfrm>
                <a:off x="6528" y="3995"/>
                <a:ext cx="37" cy="54"/>
              </a:xfrm>
              <a:custGeom>
                <a:avLst/>
                <a:gdLst>
                  <a:gd name="T0" fmla="*/ 8 w 14"/>
                  <a:gd name="T1" fmla="*/ 3 h 20"/>
                  <a:gd name="T2" fmla="*/ 2 w 14"/>
                  <a:gd name="T3" fmla="*/ 15 h 20"/>
                  <a:gd name="T4" fmla="*/ 6 w 14"/>
                  <a:gd name="T5" fmla="*/ 17 h 20"/>
                  <a:gd name="T6" fmla="*/ 11 w 14"/>
                  <a:gd name="T7" fmla="*/ 6 h 20"/>
                  <a:gd name="T8" fmla="*/ 8 w 14"/>
                  <a:gd name="T9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0">
                    <a:moveTo>
                      <a:pt x="8" y="3"/>
                    </a:moveTo>
                    <a:cubicBezTo>
                      <a:pt x="5" y="6"/>
                      <a:pt x="4" y="11"/>
                      <a:pt x="2" y="15"/>
                    </a:cubicBezTo>
                    <a:cubicBezTo>
                      <a:pt x="0" y="18"/>
                      <a:pt x="5" y="20"/>
                      <a:pt x="6" y="17"/>
                    </a:cubicBezTo>
                    <a:cubicBezTo>
                      <a:pt x="8" y="14"/>
                      <a:pt x="8" y="9"/>
                      <a:pt x="11" y="6"/>
                    </a:cubicBezTo>
                    <a:cubicBezTo>
                      <a:pt x="14" y="4"/>
                      <a:pt x="10" y="0"/>
                      <a:pt x="8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5" name="Freeform 1558"/>
              <p:cNvSpPr/>
              <p:nvPr/>
            </p:nvSpPr>
            <p:spPr bwMode="auto">
              <a:xfrm>
                <a:off x="6576" y="3982"/>
                <a:ext cx="27" cy="50"/>
              </a:xfrm>
              <a:custGeom>
                <a:avLst/>
                <a:gdLst>
                  <a:gd name="T0" fmla="*/ 5 w 10"/>
                  <a:gd name="T1" fmla="*/ 4 h 19"/>
                  <a:gd name="T2" fmla="*/ 2 w 10"/>
                  <a:gd name="T3" fmla="*/ 14 h 19"/>
                  <a:gd name="T4" fmla="*/ 5 w 10"/>
                  <a:gd name="T5" fmla="*/ 17 h 19"/>
                  <a:gd name="T6" fmla="*/ 10 w 10"/>
                  <a:gd name="T7" fmla="*/ 4 h 19"/>
                  <a:gd name="T8" fmla="*/ 5 w 10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9">
                    <a:moveTo>
                      <a:pt x="5" y="4"/>
                    </a:moveTo>
                    <a:cubicBezTo>
                      <a:pt x="5" y="7"/>
                      <a:pt x="5" y="11"/>
                      <a:pt x="2" y="14"/>
                    </a:cubicBezTo>
                    <a:cubicBezTo>
                      <a:pt x="0" y="16"/>
                      <a:pt x="3" y="19"/>
                      <a:pt x="5" y="17"/>
                    </a:cubicBezTo>
                    <a:cubicBezTo>
                      <a:pt x="9" y="13"/>
                      <a:pt x="10" y="9"/>
                      <a:pt x="10" y="4"/>
                    </a:cubicBezTo>
                    <a:cubicBezTo>
                      <a:pt x="10" y="0"/>
                      <a:pt x="5" y="0"/>
                      <a:pt x="5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6" name="Freeform 1559"/>
              <p:cNvSpPr/>
              <p:nvPr/>
            </p:nvSpPr>
            <p:spPr bwMode="auto">
              <a:xfrm>
                <a:off x="6621" y="3966"/>
                <a:ext cx="32" cy="48"/>
              </a:xfrm>
              <a:custGeom>
                <a:avLst/>
                <a:gdLst>
                  <a:gd name="T0" fmla="*/ 6 w 12"/>
                  <a:gd name="T1" fmla="*/ 2 h 18"/>
                  <a:gd name="T2" fmla="*/ 4 w 12"/>
                  <a:gd name="T3" fmla="*/ 8 h 18"/>
                  <a:gd name="T4" fmla="*/ 3 w 12"/>
                  <a:gd name="T5" fmla="*/ 12 h 18"/>
                  <a:gd name="T6" fmla="*/ 6 w 12"/>
                  <a:gd name="T7" fmla="*/ 15 h 18"/>
                  <a:gd name="T8" fmla="*/ 10 w 12"/>
                  <a:gd name="T9" fmla="*/ 5 h 18"/>
                  <a:gd name="T10" fmla="*/ 6 w 12"/>
                  <a:gd name="T11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8">
                    <a:moveTo>
                      <a:pt x="6" y="2"/>
                    </a:moveTo>
                    <a:cubicBezTo>
                      <a:pt x="5" y="4"/>
                      <a:pt x="5" y="6"/>
                      <a:pt x="4" y="8"/>
                    </a:cubicBezTo>
                    <a:cubicBezTo>
                      <a:pt x="4" y="9"/>
                      <a:pt x="3" y="11"/>
                      <a:pt x="3" y="12"/>
                    </a:cubicBezTo>
                    <a:cubicBezTo>
                      <a:pt x="0" y="14"/>
                      <a:pt x="4" y="18"/>
                      <a:pt x="6" y="15"/>
                    </a:cubicBezTo>
                    <a:cubicBezTo>
                      <a:pt x="9" y="12"/>
                      <a:pt x="9" y="8"/>
                      <a:pt x="10" y="5"/>
                    </a:cubicBezTo>
                    <a:cubicBezTo>
                      <a:pt x="12" y="2"/>
                      <a:pt x="7" y="0"/>
                      <a:pt x="6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7" name="Freeform 1560"/>
              <p:cNvSpPr/>
              <p:nvPr/>
            </p:nvSpPr>
            <p:spPr bwMode="auto">
              <a:xfrm>
                <a:off x="6659" y="3950"/>
                <a:ext cx="32" cy="42"/>
              </a:xfrm>
              <a:custGeom>
                <a:avLst/>
                <a:gdLst>
                  <a:gd name="T0" fmla="*/ 6 w 12"/>
                  <a:gd name="T1" fmla="*/ 2 h 16"/>
                  <a:gd name="T2" fmla="*/ 2 w 12"/>
                  <a:gd name="T3" fmla="*/ 10 h 16"/>
                  <a:gd name="T4" fmla="*/ 6 w 12"/>
                  <a:gd name="T5" fmla="*/ 13 h 16"/>
                  <a:gd name="T6" fmla="*/ 10 w 12"/>
                  <a:gd name="T7" fmla="*/ 5 h 16"/>
                  <a:gd name="T8" fmla="*/ 6 w 12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6">
                    <a:moveTo>
                      <a:pt x="6" y="2"/>
                    </a:moveTo>
                    <a:cubicBezTo>
                      <a:pt x="5" y="5"/>
                      <a:pt x="4" y="8"/>
                      <a:pt x="2" y="10"/>
                    </a:cubicBezTo>
                    <a:cubicBezTo>
                      <a:pt x="0" y="12"/>
                      <a:pt x="4" y="16"/>
                      <a:pt x="6" y="13"/>
                    </a:cubicBezTo>
                    <a:cubicBezTo>
                      <a:pt x="8" y="11"/>
                      <a:pt x="9" y="8"/>
                      <a:pt x="10" y="5"/>
                    </a:cubicBezTo>
                    <a:cubicBezTo>
                      <a:pt x="12" y="2"/>
                      <a:pt x="7" y="0"/>
                      <a:pt x="6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8" name="Freeform 1561"/>
              <p:cNvSpPr/>
              <p:nvPr/>
            </p:nvSpPr>
            <p:spPr bwMode="auto">
              <a:xfrm>
                <a:off x="6691" y="3939"/>
                <a:ext cx="37" cy="48"/>
              </a:xfrm>
              <a:custGeom>
                <a:avLst/>
                <a:gdLst>
                  <a:gd name="T0" fmla="*/ 8 w 14"/>
                  <a:gd name="T1" fmla="*/ 2 h 18"/>
                  <a:gd name="T2" fmla="*/ 2 w 14"/>
                  <a:gd name="T3" fmla="*/ 12 h 18"/>
                  <a:gd name="T4" fmla="*/ 6 w 14"/>
                  <a:gd name="T5" fmla="*/ 15 h 18"/>
                  <a:gd name="T6" fmla="*/ 12 w 14"/>
                  <a:gd name="T7" fmla="*/ 6 h 18"/>
                  <a:gd name="T8" fmla="*/ 8 w 14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8">
                    <a:moveTo>
                      <a:pt x="8" y="2"/>
                    </a:moveTo>
                    <a:cubicBezTo>
                      <a:pt x="5" y="5"/>
                      <a:pt x="4" y="9"/>
                      <a:pt x="2" y="12"/>
                    </a:cubicBezTo>
                    <a:cubicBezTo>
                      <a:pt x="0" y="15"/>
                      <a:pt x="5" y="18"/>
                      <a:pt x="6" y="15"/>
                    </a:cubicBezTo>
                    <a:cubicBezTo>
                      <a:pt x="8" y="12"/>
                      <a:pt x="9" y="8"/>
                      <a:pt x="12" y="6"/>
                    </a:cubicBezTo>
                    <a:cubicBezTo>
                      <a:pt x="14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9" name="Freeform 1562"/>
              <p:cNvSpPr/>
              <p:nvPr/>
            </p:nvSpPr>
            <p:spPr bwMode="auto">
              <a:xfrm>
                <a:off x="6739" y="3920"/>
                <a:ext cx="21" cy="56"/>
              </a:xfrm>
              <a:custGeom>
                <a:avLst/>
                <a:gdLst>
                  <a:gd name="T0" fmla="*/ 3 w 8"/>
                  <a:gd name="T1" fmla="*/ 3 h 21"/>
                  <a:gd name="T2" fmla="*/ 2 w 8"/>
                  <a:gd name="T3" fmla="*/ 15 h 21"/>
                  <a:gd name="T4" fmla="*/ 6 w 8"/>
                  <a:gd name="T5" fmla="*/ 18 h 21"/>
                  <a:gd name="T6" fmla="*/ 8 w 8"/>
                  <a:gd name="T7" fmla="*/ 3 h 21"/>
                  <a:gd name="T8" fmla="*/ 3 w 8"/>
                  <a:gd name="T9" fmla="*/ 3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21">
                    <a:moveTo>
                      <a:pt x="3" y="3"/>
                    </a:moveTo>
                    <a:cubicBezTo>
                      <a:pt x="3" y="7"/>
                      <a:pt x="3" y="12"/>
                      <a:pt x="2" y="15"/>
                    </a:cubicBezTo>
                    <a:cubicBezTo>
                      <a:pt x="0" y="18"/>
                      <a:pt x="4" y="21"/>
                      <a:pt x="6" y="18"/>
                    </a:cubicBezTo>
                    <a:cubicBezTo>
                      <a:pt x="8" y="13"/>
                      <a:pt x="8" y="8"/>
                      <a:pt x="8" y="3"/>
                    </a:cubicBezTo>
                    <a:cubicBezTo>
                      <a:pt x="8" y="0"/>
                      <a:pt x="3" y="0"/>
                      <a:pt x="3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0" name="Freeform 1563"/>
              <p:cNvSpPr/>
              <p:nvPr/>
            </p:nvSpPr>
            <p:spPr bwMode="auto">
              <a:xfrm>
                <a:off x="6776" y="3899"/>
                <a:ext cx="21" cy="51"/>
              </a:xfrm>
              <a:custGeom>
                <a:avLst/>
                <a:gdLst>
                  <a:gd name="T0" fmla="*/ 3 w 8"/>
                  <a:gd name="T1" fmla="*/ 3 h 19"/>
                  <a:gd name="T2" fmla="*/ 1 w 8"/>
                  <a:gd name="T3" fmla="*/ 14 h 19"/>
                  <a:gd name="T4" fmla="*/ 6 w 8"/>
                  <a:gd name="T5" fmla="*/ 16 h 19"/>
                  <a:gd name="T6" fmla="*/ 8 w 8"/>
                  <a:gd name="T7" fmla="*/ 3 h 19"/>
                  <a:gd name="T8" fmla="*/ 3 w 8"/>
                  <a:gd name="T9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9">
                    <a:moveTo>
                      <a:pt x="3" y="3"/>
                    </a:moveTo>
                    <a:cubicBezTo>
                      <a:pt x="3" y="7"/>
                      <a:pt x="3" y="10"/>
                      <a:pt x="1" y="14"/>
                    </a:cubicBezTo>
                    <a:cubicBezTo>
                      <a:pt x="0" y="16"/>
                      <a:pt x="4" y="19"/>
                      <a:pt x="6" y="16"/>
                    </a:cubicBezTo>
                    <a:cubicBezTo>
                      <a:pt x="8" y="12"/>
                      <a:pt x="8" y="8"/>
                      <a:pt x="8" y="3"/>
                    </a:cubicBezTo>
                    <a:cubicBezTo>
                      <a:pt x="8" y="0"/>
                      <a:pt x="3" y="0"/>
                      <a:pt x="3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1" name="Freeform 1564"/>
              <p:cNvSpPr/>
              <p:nvPr/>
            </p:nvSpPr>
            <p:spPr bwMode="auto">
              <a:xfrm>
                <a:off x="6808" y="3877"/>
                <a:ext cx="27" cy="51"/>
              </a:xfrm>
              <a:custGeom>
                <a:avLst/>
                <a:gdLst>
                  <a:gd name="T0" fmla="*/ 5 w 10"/>
                  <a:gd name="T1" fmla="*/ 3 h 19"/>
                  <a:gd name="T2" fmla="*/ 1 w 10"/>
                  <a:gd name="T3" fmla="*/ 14 h 19"/>
                  <a:gd name="T4" fmla="*/ 5 w 10"/>
                  <a:gd name="T5" fmla="*/ 16 h 19"/>
                  <a:gd name="T6" fmla="*/ 10 w 10"/>
                  <a:gd name="T7" fmla="*/ 3 h 19"/>
                  <a:gd name="T8" fmla="*/ 5 w 10"/>
                  <a:gd name="T9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9">
                    <a:moveTo>
                      <a:pt x="5" y="3"/>
                    </a:moveTo>
                    <a:cubicBezTo>
                      <a:pt x="5" y="7"/>
                      <a:pt x="3" y="10"/>
                      <a:pt x="1" y="14"/>
                    </a:cubicBezTo>
                    <a:cubicBezTo>
                      <a:pt x="0" y="17"/>
                      <a:pt x="4" y="19"/>
                      <a:pt x="5" y="16"/>
                    </a:cubicBezTo>
                    <a:cubicBezTo>
                      <a:pt x="7" y="12"/>
                      <a:pt x="9" y="8"/>
                      <a:pt x="10" y="3"/>
                    </a:cubicBezTo>
                    <a:cubicBezTo>
                      <a:pt x="10" y="0"/>
                      <a:pt x="5" y="0"/>
                      <a:pt x="5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2" name="Freeform 1565"/>
              <p:cNvSpPr/>
              <p:nvPr/>
            </p:nvSpPr>
            <p:spPr bwMode="auto">
              <a:xfrm>
                <a:off x="6845" y="3835"/>
                <a:ext cx="19" cy="72"/>
              </a:xfrm>
              <a:custGeom>
                <a:avLst/>
                <a:gdLst>
                  <a:gd name="T0" fmla="*/ 3 w 7"/>
                  <a:gd name="T1" fmla="*/ 3 h 27"/>
                  <a:gd name="T2" fmla="*/ 1 w 7"/>
                  <a:gd name="T3" fmla="*/ 22 h 27"/>
                  <a:gd name="T4" fmla="*/ 5 w 7"/>
                  <a:gd name="T5" fmla="*/ 24 h 27"/>
                  <a:gd name="T6" fmla="*/ 7 w 7"/>
                  <a:gd name="T7" fmla="*/ 3 h 27"/>
                  <a:gd name="T8" fmla="*/ 3 w 7"/>
                  <a:gd name="T9" fmla="*/ 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7">
                    <a:moveTo>
                      <a:pt x="3" y="3"/>
                    </a:moveTo>
                    <a:cubicBezTo>
                      <a:pt x="3" y="10"/>
                      <a:pt x="3" y="16"/>
                      <a:pt x="1" y="22"/>
                    </a:cubicBezTo>
                    <a:cubicBezTo>
                      <a:pt x="0" y="25"/>
                      <a:pt x="4" y="27"/>
                      <a:pt x="5" y="24"/>
                    </a:cubicBezTo>
                    <a:cubicBezTo>
                      <a:pt x="7" y="17"/>
                      <a:pt x="7" y="10"/>
                      <a:pt x="7" y="3"/>
                    </a:cubicBezTo>
                    <a:cubicBezTo>
                      <a:pt x="7" y="0"/>
                      <a:pt x="3" y="0"/>
                      <a:pt x="3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3" name="Freeform 1566"/>
              <p:cNvSpPr/>
              <p:nvPr/>
            </p:nvSpPr>
            <p:spPr bwMode="auto">
              <a:xfrm>
                <a:off x="6875" y="3818"/>
                <a:ext cx="26" cy="62"/>
              </a:xfrm>
              <a:custGeom>
                <a:avLst/>
                <a:gdLst>
                  <a:gd name="T0" fmla="*/ 5 w 10"/>
                  <a:gd name="T1" fmla="*/ 3 h 23"/>
                  <a:gd name="T2" fmla="*/ 2 w 10"/>
                  <a:gd name="T3" fmla="*/ 18 h 23"/>
                  <a:gd name="T4" fmla="*/ 6 w 10"/>
                  <a:gd name="T5" fmla="*/ 20 h 23"/>
                  <a:gd name="T6" fmla="*/ 10 w 10"/>
                  <a:gd name="T7" fmla="*/ 3 h 23"/>
                  <a:gd name="T8" fmla="*/ 5 w 10"/>
                  <a:gd name="T9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23">
                    <a:moveTo>
                      <a:pt x="5" y="3"/>
                    </a:moveTo>
                    <a:cubicBezTo>
                      <a:pt x="5" y="8"/>
                      <a:pt x="4" y="13"/>
                      <a:pt x="2" y="18"/>
                    </a:cubicBezTo>
                    <a:cubicBezTo>
                      <a:pt x="0" y="21"/>
                      <a:pt x="5" y="23"/>
                      <a:pt x="6" y="20"/>
                    </a:cubicBezTo>
                    <a:cubicBezTo>
                      <a:pt x="9" y="15"/>
                      <a:pt x="10" y="9"/>
                      <a:pt x="10" y="3"/>
                    </a:cubicBezTo>
                    <a:cubicBezTo>
                      <a:pt x="10" y="0"/>
                      <a:pt x="5" y="0"/>
                      <a:pt x="5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4" name="Freeform 1567"/>
              <p:cNvSpPr/>
              <p:nvPr/>
            </p:nvSpPr>
            <p:spPr bwMode="auto">
              <a:xfrm>
                <a:off x="6931" y="3762"/>
                <a:ext cx="13" cy="48"/>
              </a:xfrm>
              <a:custGeom>
                <a:avLst/>
                <a:gdLst>
                  <a:gd name="T0" fmla="*/ 0 w 5"/>
                  <a:gd name="T1" fmla="*/ 3 h 18"/>
                  <a:gd name="T2" fmla="*/ 0 w 5"/>
                  <a:gd name="T3" fmla="*/ 15 h 18"/>
                  <a:gd name="T4" fmla="*/ 5 w 5"/>
                  <a:gd name="T5" fmla="*/ 15 h 18"/>
                  <a:gd name="T6" fmla="*/ 5 w 5"/>
                  <a:gd name="T7" fmla="*/ 3 h 18"/>
                  <a:gd name="T8" fmla="*/ 0 w 5"/>
                  <a:gd name="T9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8">
                    <a:moveTo>
                      <a:pt x="0" y="3"/>
                    </a:moveTo>
                    <a:cubicBezTo>
                      <a:pt x="0" y="7"/>
                      <a:pt x="0" y="11"/>
                      <a:pt x="0" y="15"/>
                    </a:cubicBezTo>
                    <a:cubicBezTo>
                      <a:pt x="0" y="18"/>
                      <a:pt x="5" y="18"/>
                      <a:pt x="5" y="15"/>
                    </a:cubicBezTo>
                    <a:cubicBezTo>
                      <a:pt x="5" y="11"/>
                      <a:pt x="5" y="7"/>
                      <a:pt x="5" y="3"/>
                    </a:cubicBezTo>
                    <a:cubicBezTo>
                      <a:pt x="5" y="0"/>
                      <a:pt x="0" y="0"/>
                      <a:pt x="0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5" name="Freeform 1568"/>
              <p:cNvSpPr/>
              <p:nvPr/>
            </p:nvSpPr>
            <p:spPr bwMode="auto">
              <a:xfrm>
                <a:off x="6957" y="3725"/>
                <a:ext cx="14" cy="37"/>
              </a:xfrm>
              <a:custGeom>
                <a:avLst/>
                <a:gdLst>
                  <a:gd name="T0" fmla="*/ 0 w 5"/>
                  <a:gd name="T1" fmla="*/ 3 h 14"/>
                  <a:gd name="T2" fmla="*/ 0 w 5"/>
                  <a:gd name="T3" fmla="*/ 11 h 14"/>
                  <a:gd name="T4" fmla="*/ 5 w 5"/>
                  <a:gd name="T5" fmla="*/ 11 h 14"/>
                  <a:gd name="T6" fmla="*/ 5 w 5"/>
                  <a:gd name="T7" fmla="*/ 3 h 14"/>
                  <a:gd name="T8" fmla="*/ 0 w 5"/>
                  <a:gd name="T9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4">
                    <a:moveTo>
                      <a:pt x="0" y="3"/>
                    </a:moveTo>
                    <a:cubicBezTo>
                      <a:pt x="0" y="6"/>
                      <a:pt x="0" y="8"/>
                      <a:pt x="0" y="11"/>
                    </a:cubicBezTo>
                    <a:cubicBezTo>
                      <a:pt x="0" y="14"/>
                      <a:pt x="5" y="14"/>
                      <a:pt x="5" y="11"/>
                    </a:cubicBezTo>
                    <a:cubicBezTo>
                      <a:pt x="5" y="8"/>
                      <a:pt x="5" y="6"/>
                      <a:pt x="5" y="3"/>
                    </a:cubicBezTo>
                    <a:cubicBezTo>
                      <a:pt x="5" y="0"/>
                      <a:pt x="0" y="0"/>
                      <a:pt x="0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6" name="Freeform 1569"/>
              <p:cNvSpPr/>
              <p:nvPr/>
            </p:nvSpPr>
            <p:spPr bwMode="auto">
              <a:xfrm>
                <a:off x="6984" y="3666"/>
                <a:ext cx="13" cy="53"/>
              </a:xfrm>
              <a:custGeom>
                <a:avLst/>
                <a:gdLst>
                  <a:gd name="T0" fmla="*/ 0 w 5"/>
                  <a:gd name="T1" fmla="*/ 3 h 20"/>
                  <a:gd name="T2" fmla="*/ 0 w 5"/>
                  <a:gd name="T3" fmla="*/ 17 h 20"/>
                  <a:gd name="T4" fmla="*/ 5 w 5"/>
                  <a:gd name="T5" fmla="*/ 17 h 20"/>
                  <a:gd name="T6" fmla="*/ 5 w 5"/>
                  <a:gd name="T7" fmla="*/ 3 h 20"/>
                  <a:gd name="T8" fmla="*/ 0 w 5"/>
                  <a:gd name="T9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0">
                    <a:moveTo>
                      <a:pt x="0" y="3"/>
                    </a:moveTo>
                    <a:cubicBezTo>
                      <a:pt x="0" y="8"/>
                      <a:pt x="0" y="12"/>
                      <a:pt x="0" y="17"/>
                    </a:cubicBezTo>
                    <a:cubicBezTo>
                      <a:pt x="0" y="20"/>
                      <a:pt x="5" y="20"/>
                      <a:pt x="5" y="17"/>
                    </a:cubicBezTo>
                    <a:cubicBezTo>
                      <a:pt x="5" y="12"/>
                      <a:pt x="5" y="8"/>
                      <a:pt x="5" y="3"/>
                    </a:cubicBezTo>
                    <a:cubicBezTo>
                      <a:pt x="5" y="0"/>
                      <a:pt x="0" y="0"/>
                      <a:pt x="0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7" name="Freeform 1570"/>
              <p:cNvSpPr/>
              <p:nvPr/>
            </p:nvSpPr>
            <p:spPr bwMode="auto">
              <a:xfrm>
                <a:off x="6979" y="3602"/>
                <a:ext cx="29" cy="56"/>
              </a:xfrm>
              <a:custGeom>
                <a:avLst/>
                <a:gdLst>
                  <a:gd name="T0" fmla="*/ 3 w 11"/>
                  <a:gd name="T1" fmla="*/ 5 h 21"/>
                  <a:gd name="T2" fmla="*/ 6 w 11"/>
                  <a:gd name="T3" fmla="*/ 17 h 21"/>
                  <a:gd name="T4" fmla="*/ 11 w 11"/>
                  <a:gd name="T5" fmla="*/ 17 h 21"/>
                  <a:gd name="T6" fmla="*/ 6 w 11"/>
                  <a:gd name="T7" fmla="*/ 2 h 21"/>
                  <a:gd name="T8" fmla="*/ 3 w 11"/>
                  <a:gd name="T9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21">
                    <a:moveTo>
                      <a:pt x="3" y="5"/>
                    </a:moveTo>
                    <a:cubicBezTo>
                      <a:pt x="6" y="9"/>
                      <a:pt x="6" y="13"/>
                      <a:pt x="6" y="17"/>
                    </a:cubicBezTo>
                    <a:cubicBezTo>
                      <a:pt x="6" y="21"/>
                      <a:pt x="11" y="21"/>
                      <a:pt x="11" y="17"/>
                    </a:cubicBezTo>
                    <a:cubicBezTo>
                      <a:pt x="11" y="12"/>
                      <a:pt x="10" y="6"/>
                      <a:pt x="6" y="2"/>
                    </a:cubicBezTo>
                    <a:cubicBezTo>
                      <a:pt x="4" y="0"/>
                      <a:pt x="0" y="3"/>
                      <a:pt x="3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8" name="Freeform 1571"/>
              <p:cNvSpPr/>
              <p:nvPr/>
            </p:nvSpPr>
            <p:spPr bwMode="auto">
              <a:xfrm>
                <a:off x="6341" y="3851"/>
                <a:ext cx="14" cy="85"/>
              </a:xfrm>
              <a:custGeom>
                <a:avLst/>
                <a:gdLst>
                  <a:gd name="T0" fmla="*/ 0 w 5"/>
                  <a:gd name="T1" fmla="*/ 3 h 32"/>
                  <a:gd name="T2" fmla="*/ 0 w 5"/>
                  <a:gd name="T3" fmla="*/ 29 h 32"/>
                  <a:gd name="T4" fmla="*/ 5 w 5"/>
                  <a:gd name="T5" fmla="*/ 29 h 32"/>
                  <a:gd name="T6" fmla="*/ 5 w 5"/>
                  <a:gd name="T7" fmla="*/ 3 h 32"/>
                  <a:gd name="T8" fmla="*/ 0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0" y="3"/>
                    </a:move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ubicBezTo>
                      <a:pt x="5" y="0"/>
                      <a:pt x="0" y="0"/>
                      <a:pt x="0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9" name="Freeform 1572"/>
              <p:cNvSpPr/>
              <p:nvPr/>
            </p:nvSpPr>
            <p:spPr bwMode="auto">
              <a:xfrm>
                <a:off x="6333" y="3912"/>
                <a:ext cx="158" cy="153"/>
              </a:xfrm>
              <a:custGeom>
                <a:avLst/>
                <a:gdLst>
                  <a:gd name="T0" fmla="*/ 3 w 59"/>
                  <a:gd name="T1" fmla="*/ 6 h 57"/>
                  <a:gd name="T2" fmla="*/ 53 w 59"/>
                  <a:gd name="T3" fmla="*/ 55 h 57"/>
                  <a:gd name="T4" fmla="*/ 57 w 59"/>
                  <a:gd name="T5" fmla="*/ 51 h 57"/>
                  <a:gd name="T6" fmla="*/ 5 w 59"/>
                  <a:gd name="T7" fmla="*/ 2 h 57"/>
                  <a:gd name="T8" fmla="*/ 3 w 59"/>
                  <a:gd name="T9" fmla="*/ 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7">
                    <a:moveTo>
                      <a:pt x="3" y="6"/>
                    </a:moveTo>
                    <a:cubicBezTo>
                      <a:pt x="23" y="19"/>
                      <a:pt x="39" y="36"/>
                      <a:pt x="53" y="55"/>
                    </a:cubicBezTo>
                    <a:cubicBezTo>
                      <a:pt x="55" y="57"/>
                      <a:pt x="59" y="54"/>
                      <a:pt x="57" y="51"/>
                    </a:cubicBezTo>
                    <a:cubicBezTo>
                      <a:pt x="42" y="33"/>
                      <a:pt x="26" y="15"/>
                      <a:pt x="5" y="2"/>
                    </a:cubicBezTo>
                    <a:cubicBezTo>
                      <a:pt x="2" y="0"/>
                      <a:pt x="0" y="4"/>
                      <a:pt x="3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0" name="Freeform 1573"/>
              <p:cNvSpPr/>
              <p:nvPr/>
            </p:nvSpPr>
            <p:spPr bwMode="auto">
              <a:xfrm>
                <a:off x="6368" y="3893"/>
                <a:ext cx="13" cy="70"/>
              </a:xfrm>
              <a:custGeom>
                <a:avLst/>
                <a:gdLst>
                  <a:gd name="T0" fmla="*/ 0 w 5"/>
                  <a:gd name="T1" fmla="*/ 3 h 26"/>
                  <a:gd name="T2" fmla="*/ 0 w 5"/>
                  <a:gd name="T3" fmla="*/ 23 h 26"/>
                  <a:gd name="T4" fmla="*/ 5 w 5"/>
                  <a:gd name="T5" fmla="*/ 23 h 26"/>
                  <a:gd name="T6" fmla="*/ 5 w 5"/>
                  <a:gd name="T7" fmla="*/ 3 h 26"/>
                  <a:gd name="T8" fmla="*/ 0 w 5"/>
                  <a:gd name="T9" fmla="*/ 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6">
                    <a:moveTo>
                      <a:pt x="0" y="3"/>
                    </a:moveTo>
                    <a:cubicBezTo>
                      <a:pt x="0" y="10"/>
                      <a:pt x="0" y="16"/>
                      <a:pt x="0" y="23"/>
                    </a:cubicBezTo>
                    <a:cubicBezTo>
                      <a:pt x="0" y="26"/>
                      <a:pt x="5" y="26"/>
                      <a:pt x="5" y="23"/>
                    </a:cubicBezTo>
                    <a:cubicBezTo>
                      <a:pt x="5" y="16"/>
                      <a:pt x="5" y="10"/>
                      <a:pt x="5" y="3"/>
                    </a:cubicBezTo>
                    <a:cubicBezTo>
                      <a:pt x="5" y="0"/>
                      <a:pt x="0" y="0"/>
                      <a:pt x="0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1" name="Freeform 1574"/>
              <p:cNvSpPr/>
              <p:nvPr/>
            </p:nvSpPr>
            <p:spPr bwMode="auto">
              <a:xfrm>
                <a:off x="1581" y="-331"/>
                <a:ext cx="131" cy="182"/>
              </a:xfrm>
              <a:custGeom>
                <a:avLst/>
                <a:gdLst>
                  <a:gd name="T0" fmla="*/ 47 w 49"/>
                  <a:gd name="T1" fmla="*/ 62 h 68"/>
                  <a:gd name="T2" fmla="*/ 6 w 49"/>
                  <a:gd name="T3" fmla="*/ 3 h 68"/>
                  <a:gd name="T4" fmla="*/ 1 w 49"/>
                  <a:gd name="T5" fmla="*/ 5 h 68"/>
                  <a:gd name="T6" fmla="*/ 43 w 49"/>
                  <a:gd name="T7" fmla="*/ 65 h 68"/>
                  <a:gd name="T8" fmla="*/ 47 w 49"/>
                  <a:gd name="T9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68">
                    <a:moveTo>
                      <a:pt x="47" y="62"/>
                    </a:moveTo>
                    <a:cubicBezTo>
                      <a:pt x="30" y="44"/>
                      <a:pt x="19" y="23"/>
                      <a:pt x="6" y="3"/>
                    </a:cubicBezTo>
                    <a:cubicBezTo>
                      <a:pt x="4" y="0"/>
                      <a:pt x="0" y="3"/>
                      <a:pt x="1" y="5"/>
                    </a:cubicBezTo>
                    <a:cubicBezTo>
                      <a:pt x="15" y="26"/>
                      <a:pt x="27" y="47"/>
                      <a:pt x="43" y="65"/>
                    </a:cubicBezTo>
                    <a:cubicBezTo>
                      <a:pt x="45" y="68"/>
                      <a:pt x="49" y="64"/>
                      <a:pt x="47" y="6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2" name="Freeform 1575"/>
              <p:cNvSpPr/>
              <p:nvPr/>
            </p:nvSpPr>
            <p:spPr bwMode="auto">
              <a:xfrm>
                <a:off x="1131" y="-202"/>
                <a:ext cx="586" cy="340"/>
              </a:xfrm>
              <a:custGeom>
                <a:avLst/>
                <a:gdLst>
                  <a:gd name="T0" fmla="*/ 216 w 220"/>
                  <a:gd name="T1" fmla="*/ 11 h 127"/>
                  <a:gd name="T2" fmla="*/ 0 w 220"/>
                  <a:gd name="T3" fmla="*/ 123 h 127"/>
                  <a:gd name="T4" fmla="*/ 5 w 220"/>
                  <a:gd name="T5" fmla="*/ 124 h 127"/>
                  <a:gd name="T6" fmla="*/ 215 w 220"/>
                  <a:gd name="T7" fmla="*/ 16 h 127"/>
                  <a:gd name="T8" fmla="*/ 216 w 220"/>
                  <a:gd name="T9" fmla="*/ 11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0" h="127">
                    <a:moveTo>
                      <a:pt x="216" y="11"/>
                    </a:moveTo>
                    <a:cubicBezTo>
                      <a:pt x="132" y="0"/>
                      <a:pt x="19" y="26"/>
                      <a:pt x="0" y="123"/>
                    </a:cubicBezTo>
                    <a:cubicBezTo>
                      <a:pt x="0" y="126"/>
                      <a:pt x="4" y="127"/>
                      <a:pt x="5" y="124"/>
                    </a:cubicBezTo>
                    <a:cubicBezTo>
                      <a:pt x="23" y="30"/>
                      <a:pt x="134" y="6"/>
                      <a:pt x="215" y="16"/>
                    </a:cubicBezTo>
                    <a:cubicBezTo>
                      <a:pt x="218" y="16"/>
                      <a:pt x="220" y="12"/>
                      <a:pt x="216" y="1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3" name="Freeform 1576"/>
              <p:cNvSpPr/>
              <p:nvPr/>
            </p:nvSpPr>
            <p:spPr bwMode="auto">
              <a:xfrm>
                <a:off x="1043" y="-333"/>
                <a:ext cx="568" cy="479"/>
              </a:xfrm>
              <a:custGeom>
                <a:avLst/>
                <a:gdLst>
                  <a:gd name="T0" fmla="*/ 209 w 213"/>
                  <a:gd name="T1" fmla="*/ 0 h 179"/>
                  <a:gd name="T2" fmla="*/ 64 w 213"/>
                  <a:gd name="T3" fmla="*/ 55 h 179"/>
                  <a:gd name="T4" fmla="*/ 15 w 213"/>
                  <a:gd name="T5" fmla="*/ 118 h 179"/>
                  <a:gd name="T6" fmla="*/ 12 w 213"/>
                  <a:gd name="T7" fmla="*/ 176 h 179"/>
                  <a:gd name="T8" fmla="*/ 16 w 213"/>
                  <a:gd name="T9" fmla="*/ 174 h 179"/>
                  <a:gd name="T10" fmla="*/ 31 w 213"/>
                  <a:gd name="T11" fmla="*/ 103 h 179"/>
                  <a:gd name="T12" fmla="*/ 84 w 213"/>
                  <a:gd name="T13" fmla="*/ 46 h 179"/>
                  <a:gd name="T14" fmla="*/ 210 w 213"/>
                  <a:gd name="T15" fmla="*/ 5 h 179"/>
                  <a:gd name="T16" fmla="*/ 209 w 213"/>
                  <a:gd name="T17" fmla="*/ 0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3" h="179">
                    <a:moveTo>
                      <a:pt x="209" y="0"/>
                    </a:moveTo>
                    <a:cubicBezTo>
                      <a:pt x="159" y="14"/>
                      <a:pt x="105" y="20"/>
                      <a:pt x="64" y="55"/>
                    </a:cubicBezTo>
                    <a:cubicBezTo>
                      <a:pt x="45" y="71"/>
                      <a:pt x="28" y="95"/>
                      <a:pt x="15" y="118"/>
                    </a:cubicBezTo>
                    <a:cubicBezTo>
                      <a:pt x="5" y="136"/>
                      <a:pt x="0" y="158"/>
                      <a:pt x="12" y="176"/>
                    </a:cubicBezTo>
                    <a:cubicBezTo>
                      <a:pt x="14" y="179"/>
                      <a:pt x="18" y="176"/>
                      <a:pt x="16" y="174"/>
                    </a:cubicBezTo>
                    <a:cubicBezTo>
                      <a:pt x="1" y="150"/>
                      <a:pt x="17" y="123"/>
                      <a:pt x="31" y="103"/>
                    </a:cubicBezTo>
                    <a:cubicBezTo>
                      <a:pt x="45" y="81"/>
                      <a:pt x="62" y="61"/>
                      <a:pt x="84" y="46"/>
                    </a:cubicBezTo>
                    <a:cubicBezTo>
                      <a:pt x="121" y="21"/>
                      <a:pt x="168" y="17"/>
                      <a:pt x="210" y="5"/>
                    </a:cubicBezTo>
                    <a:cubicBezTo>
                      <a:pt x="213" y="4"/>
                      <a:pt x="212" y="0"/>
                      <a:pt x="209" y="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4" name="Freeform 1577"/>
              <p:cNvSpPr/>
              <p:nvPr/>
            </p:nvSpPr>
            <p:spPr bwMode="auto">
              <a:xfrm>
                <a:off x="1117" y="105"/>
                <a:ext cx="88" cy="24"/>
              </a:xfrm>
              <a:custGeom>
                <a:avLst/>
                <a:gdLst>
                  <a:gd name="T0" fmla="*/ 28 w 33"/>
                  <a:gd name="T1" fmla="*/ 1 h 9"/>
                  <a:gd name="T2" fmla="*/ 4 w 33"/>
                  <a:gd name="T3" fmla="*/ 4 h 9"/>
                  <a:gd name="T4" fmla="*/ 4 w 33"/>
                  <a:gd name="T5" fmla="*/ 9 h 9"/>
                  <a:gd name="T6" fmla="*/ 30 w 33"/>
                  <a:gd name="T7" fmla="*/ 6 h 9"/>
                  <a:gd name="T8" fmla="*/ 28 w 33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9">
                    <a:moveTo>
                      <a:pt x="28" y="1"/>
                    </a:moveTo>
                    <a:cubicBezTo>
                      <a:pt x="20" y="3"/>
                      <a:pt x="12" y="4"/>
                      <a:pt x="4" y="4"/>
                    </a:cubicBezTo>
                    <a:cubicBezTo>
                      <a:pt x="0" y="4"/>
                      <a:pt x="1" y="9"/>
                      <a:pt x="4" y="9"/>
                    </a:cubicBezTo>
                    <a:cubicBezTo>
                      <a:pt x="13" y="9"/>
                      <a:pt x="21" y="8"/>
                      <a:pt x="30" y="6"/>
                    </a:cubicBezTo>
                    <a:cubicBezTo>
                      <a:pt x="33" y="5"/>
                      <a:pt x="31" y="0"/>
                      <a:pt x="28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5" name="Freeform 1578"/>
              <p:cNvSpPr/>
              <p:nvPr/>
            </p:nvSpPr>
            <p:spPr bwMode="auto">
              <a:xfrm>
                <a:off x="1069" y="113"/>
                <a:ext cx="147" cy="169"/>
              </a:xfrm>
              <a:custGeom>
                <a:avLst/>
                <a:gdLst>
                  <a:gd name="T0" fmla="*/ 49 w 55"/>
                  <a:gd name="T1" fmla="*/ 3 h 63"/>
                  <a:gd name="T2" fmla="*/ 2 w 55"/>
                  <a:gd name="T3" fmla="*/ 58 h 63"/>
                  <a:gd name="T4" fmla="*/ 6 w 55"/>
                  <a:gd name="T5" fmla="*/ 61 h 63"/>
                  <a:gd name="T6" fmla="*/ 53 w 55"/>
                  <a:gd name="T7" fmla="*/ 6 h 63"/>
                  <a:gd name="T8" fmla="*/ 49 w 55"/>
                  <a:gd name="T9" fmla="*/ 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3">
                    <a:moveTo>
                      <a:pt x="49" y="3"/>
                    </a:moveTo>
                    <a:cubicBezTo>
                      <a:pt x="34" y="21"/>
                      <a:pt x="17" y="38"/>
                      <a:pt x="2" y="58"/>
                    </a:cubicBezTo>
                    <a:cubicBezTo>
                      <a:pt x="0" y="60"/>
                      <a:pt x="4" y="63"/>
                      <a:pt x="6" y="61"/>
                    </a:cubicBezTo>
                    <a:cubicBezTo>
                      <a:pt x="20" y="42"/>
                      <a:pt x="37" y="25"/>
                      <a:pt x="53" y="6"/>
                    </a:cubicBezTo>
                    <a:cubicBezTo>
                      <a:pt x="55" y="4"/>
                      <a:pt x="51" y="0"/>
                      <a:pt x="49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6" name="Freeform 1579"/>
              <p:cNvSpPr/>
              <p:nvPr/>
            </p:nvSpPr>
            <p:spPr bwMode="auto">
              <a:xfrm>
                <a:off x="960" y="121"/>
                <a:ext cx="120" cy="153"/>
              </a:xfrm>
              <a:custGeom>
                <a:avLst/>
                <a:gdLst>
                  <a:gd name="T0" fmla="*/ 42 w 45"/>
                  <a:gd name="T1" fmla="*/ 51 h 57"/>
                  <a:gd name="T2" fmla="*/ 6 w 45"/>
                  <a:gd name="T3" fmla="*/ 3 h 57"/>
                  <a:gd name="T4" fmla="*/ 2 w 45"/>
                  <a:gd name="T5" fmla="*/ 6 h 57"/>
                  <a:gd name="T6" fmla="*/ 39 w 45"/>
                  <a:gd name="T7" fmla="*/ 54 h 57"/>
                  <a:gd name="T8" fmla="*/ 42 w 45"/>
                  <a:gd name="T9" fmla="*/ 5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57">
                    <a:moveTo>
                      <a:pt x="42" y="51"/>
                    </a:moveTo>
                    <a:cubicBezTo>
                      <a:pt x="29" y="36"/>
                      <a:pt x="16" y="20"/>
                      <a:pt x="6" y="3"/>
                    </a:cubicBezTo>
                    <a:cubicBezTo>
                      <a:pt x="4" y="0"/>
                      <a:pt x="0" y="3"/>
                      <a:pt x="2" y="6"/>
                    </a:cubicBezTo>
                    <a:cubicBezTo>
                      <a:pt x="12" y="23"/>
                      <a:pt x="25" y="39"/>
                      <a:pt x="39" y="54"/>
                    </a:cubicBezTo>
                    <a:cubicBezTo>
                      <a:pt x="41" y="57"/>
                      <a:pt x="45" y="53"/>
                      <a:pt x="42" y="5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7" name="Freeform 1580"/>
              <p:cNvSpPr/>
              <p:nvPr/>
            </p:nvSpPr>
            <p:spPr bwMode="auto">
              <a:xfrm>
                <a:off x="960" y="116"/>
                <a:ext cx="123" cy="22"/>
              </a:xfrm>
              <a:custGeom>
                <a:avLst/>
                <a:gdLst>
                  <a:gd name="T0" fmla="*/ 3 w 46"/>
                  <a:gd name="T1" fmla="*/ 5 h 8"/>
                  <a:gd name="T2" fmla="*/ 43 w 46"/>
                  <a:gd name="T3" fmla="*/ 7 h 8"/>
                  <a:gd name="T4" fmla="*/ 43 w 46"/>
                  <a:gd name="T5" fmla="*/ 3 h 8"/>
                  <a:gd name="T6" fmla="*/ 4 w 46"/>
                  <a:gd name="T7" fmla="*/ 0 h 8"/>
                  <a:gd name="T8" fmla="*/ 3 w 46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8">
                    <a:moveTo>
                      <a:pt x="3" y="5"/>
                    </a:moveTo>
                    <a:cubicBezTo>
                      <a:pt x="16" y="6"/>
                      <a:pt x="30" y="8"/>
                      <a:pt x="43" y="7"/>
                    </a:cubicBezTo>
                    <a:cubicBezTo>
                      <a:pt x="46" y="7"/>
                      <a:pt x="46" y="2"/>
                      <a:pt x="43" y="3"/>
                    </a:cubicBezTo>
                    <a:cubicBezTo>
                      <a:pt x="30" y="3"/>
                      <a:pt x="17" y="1"/>
                      <a:pt x="4" y="0"/>
                    </a:cubicBezTo>
                    <a:cubicBezTo>
                      <a:pt x="1" y="0"/>
                      <a:pt x="0" y="4"/>
                      <a:pt x="3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8" name="Freeform 1581"/>
              <p:cNvSpPr/>
              <p:nvPr/>
            </p:nvSpPr>
            <p:spPr bwMode="auto">
              <a:xfrm>
                <a:off x="1536" y="-371"/>
                <a:ext cx="64" cy="48"/>
              </a:xfrm>
              <a:custGeom>
                <a:avLst/>
                <a:gdLst>
                  <a:gd name="T0" fmla="*/ 21 w 24"/>
                  <a:gd name="T1" fmla="*/ 13 h 18"/>
                  <a:gd name="T2" fmla="*/ 6 w 24"/>
                  <a:gd name="T3" fmla="*/ 2 h 18"/>
                  <a:gd name="T4" fmla="*/ 2 w 24"/>
                  <a:gd name="T5" fmla="*/ 5 h 18"/>
                  <a:gd name="T6" fmla="*/ 20 w 24"/>
                  <a:gd name="T7" fmla="*/ 17 h 18"/>
                  <a:gd name="T8" fmla="*/ 21 w 24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8">
                    <a:moveTo>
                      <a:pt x="21" y="13"/>
                    </a:moveTo>
                    <a:cubicBezTo>
                      <a:pt x="15" y="11"/>
                      <a:pt x="10" y="7"/>
                      <a:pt x="6" y="2"/>
                    </a:cubicBezTo>
                    <a:cubicBezTo>
                      <a:pt x="4" y="0"/>
                      <a:pt x="0" y="2"/>
                      <a:pt x="2" y="5"/>
                    </a:cubicBezTo>
                    <a:cubicBezTo>
                      <a:pt x="7" y="11"/>
                      <a:pt x="13" y="15"/>
                      <a:pt x="20" y="17"/>
                    </a:cubicBezTo>
                    <a:cubicBezTo>
                      <a:pt x="23" y="18"/>
                      <a:pt x="24" y="14"/>
                      <a:pt x="21" y="1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9" name="Freeform 1582"/>
              <p:cNvSpPr/>
              <p:nvPr/>
            </p:nvSpPr>
            <p:spPr bwMode="auto">
              <a:xfrm>
                <a:off x="1013" y="-368"/>
                <a:ext cx="552" cy="497"/>
              </a:xfrm>
              <a:custGeom>
                <a:avLst/>
                <a:gdLst>
                  <a:gd name="T0" fmla="*/ 204 w 207"/>
                  <a:gd name="T1" fmla="*/ 0 h 186"/>
                  <a:gd name="T2" fmla="*/ 68 w 207"/>
                  <a:gd name="T3" fmla="*/ 58 h 186"/>
                  <a:gd name="T4" fmla="*/ 5 w 207"/>
                  <a:gd name="T5" fmla="*/ 183 h 186"/>
                  <a:gd name="T6" fmla="*/ 10 w 207"/>
                  <a:gd name="T7" fmla="*/ 183 h 186"/>
                  <a:gd name="T8" fmla="*/ 67 w 207"/>
                  <a:gd name="T9" fmla="*/ 65 h 186"/>
                  <a:gd name="T10" fmla="*/ 204 w 207"/>
                  <a:gd name="T11" fmla="*/ 5 h 186"/>
                  <a:gd name="T12" fmla="*/ 204 w 207"/>
                  <a:gd name="T1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7" h="186">
                    <a:moveTo>
                      <a:pt x="204" y="0"/>
                    </a:moveTo>
                    <a:cubicBezTo>
                      <a:pt x="155" y="8"/>
                      <a:pt x="106" y="26"/>
                      <a:pt x="68" y="58"/>
                    </a:cubicBezTo>
                    <a:cubicBezTo>
                      <a:pt x="35" y="85"/>
                      <a:pt x="0" y="139"/>
                      <a:pt x="5" y="183"/>
                    </a:cubicBezTo>
                    <a:cubicBezTo>
                      <a:pt x="5" y="186"/>
                      <a:pt x="10" y="186"/>
                      <a:pt x="10" y="183"/>
                    </a:cubicBezTo>
                    <a:cubicBezTo>
                      <a:pt x="5" y="141"/>
                      <a:pt x="39" y="93"/>
                      <a:pt x="67" y="65"/>
                    </a:cubicBezTo>
                    <a:cubicBezTo>
                      <a:pt x="103" y="31"/>
                      <a:pt x="157" y="13"/>
                      <a:pt x="204" y="5"/>
                    </a:cubicBezTo>
                    <a:cubicBezTo>
                      <a:pt x="207" y="5"/>
                      <a:pt x="207" y="0"/>
                      <a:pt x="204" y="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0" name="Freeform 1583"/>
              <p:cNvSpPr/>
              <p:nvPr/>
            </p:nvSpPr>
            <p:spPr bwMode="auto">
              <a:xfrm>
                <a:off x="965" y="100"/>
                <a:ext cx="72" cy="24"/>
              </a:xfrm>
              <a:custGeom>
                <a:avLst/>
                <a:gdLst>
                  <a:gd name="T0" fmla="*/ 22 w 27"/>
                  <a:gd name="T1" fmla="*/ 1 h 9"/>
                  <a:gd name="T2" fmla="*/ 3 w 27"/>
                  <a:gd name="T3" fmla="*/ 4 h 9"/>
                  <a:gd name="T4" fmla="*/ 3 w 27"/>
                  <a:gd name="T5" fmla="*/ 9 h 9"/>
                  <a:gd name="T6" fmla="*/ 24 w 27"/>
                  <a:gd name="T7" fmla="*/ 6 h 9"/>
                  <a:gd name="T8" fmla="*/ 22 w 27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">
                    <a:moveTo>
                      <a:pt x="22" y="1"/>
                    </a:moveTo>
                    <a:cubicBezTo>
                      <a:pt x="16" y="3"/>
                      <a:pt x="10" y="4"/>
                      <a:pt x="3" y="4"/>
                    </a:cubicBezTo>
                    <a:cubicBezTo>
                      <a:pt x="0" y="4"/>
                      <a:pt x="0" y="9"/>
                      <a:pt x="3" y="9"/>
                    </a:cubicBezTo>
                    <a:cubicBezTo>
                      <a:pt x="10" y="9"/>
                      <a:pt x="17" y="8"/>
                      <a:pt x="24" y="6"/>
                    </a:cubicBezTo>
                    <a:cubicBezTo>
                      <a:pt x="27" y="5"/>
                      <a:pt x="25" y="0"/>
                      <a:pt x="22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1" name="Freeform 1584"/>
              <p:cNvSpPr/>
              <p:nvPr/>
            </p:nvSpPr>
            <p:spPr bwMode="auto">
              <a:xfrm>
                <a:off x="1045" y="84"/>
                <a:ext cx="32" cy="37"/>
              </a:xfrm>
              <a:custGeom>
                <a:avLst/>
                <a:gdLst>
                  <a:gd name="T0" fmla="*/ 9 w 12"/>
                  <a:gd name="T1" fmla="*/ 9 h 14"/>
                  <a:gd name="T2" fmla="*/ 6 w 12"/>
                  <a:gd name="T3" fmla="*/ 7 h 14"/>
                  <a:gd name="T4" fmla="*/ 5 w 12"/>
                  <a:gd name="T5" fmla="*/ 3 h 14"/>
                  <a:gd name="T6" fmla="*/ 0 w 12"/>
                  <a:gd name="T7" fmla="*/ 4 h 14"/>
                  <a:gd name="T8" fmla="*/ 2 w 12"/>
                  <a:gd name="T9" fmla="*/ 10 h 14"/>
                  <a:gd name="T10" fmla="*/ 9 w 12"/>
                  <a:gd name="T11" fmla="*/ 14 h 14"/>
                  <a:gd name="T12" fmla="*/ 9 w 12"/>
                  <a:gd name="T13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4">
                    <a:moveTo>
                      <a:pt x="9" y="9"/>
                    </a:moveTo>
                    <a:cubicBezTo>
                      <a:pt x="8" y="9"/>
                      <a:pt x="6" y="9"/>
                      <a:pt x="6" y="7"/>
                    </a:cubicBezTo>
                    <a:cubicBezTo>
                      <a:pt x="5" y="6"/>
                      <a:pt x="5" y="5"/>
                      <a:pt x="5" y="3"/>
                    </a:cubicBezTo>
                    <a:cubicBezTo>
                      <a:pt x="5" y="0"/>
                      <a:pt x="0" y="0"/>
                      <a:pt x="0" y="4"/>
                    </a:cubicBezTo>
                    <a:cubicBezTo>
                      <a:pt x="0" y="6"/>
                      <a:pt x="0" y="8"/>
                      <a:pt x="2" y="10"/>
                    </a:cubicBezTo>
                    <a:cubicBezTo>
                      <a:pt x="3" y="13"/>
                      <a:pt x="6" y="14"/>
                      <a:pt x="9" y="14"/>
                    </a:cubicBezTo>
                    <a:cubicBezTo>
                      <a:pt x="12" y="14"/>
                      <a:pt x="12" y="9"/>
                      <a:pt x="9" y="9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2" name="Freeform 1585"/>
              <p:cNvSpPr/>
              <p:nvPr/>
            </p:nvSpPr>
            <p:spPr bwMode="auto">
              <a:xfrm>
                <a:off x="1547" y="-371"/>
                <a:ext cx="18" cy="62"/>
              </a:xfrm>
              <a:custGeom>
                <a:avLst/>
                <a:gdLst>
                  <a:gd name="T0" fmla="*/ 7 w 7"/>
                  <a:gd name="T1" fmla="*/ 19 h 23"/>
                  <a:gd name="T2" fmla="*/ 5 w 7"/>
                  <a:gd name="T3" fmla="*/ 4 h 23"/>
                  <a:gd name="T4" fmla="*/ 0 w 7"/>
                  <a:gd name="T5" fmla="*/ 4 h 23"/>
                  <a:gd name="T6" fmla="*/ 2 w 7"/>
                  <a:gd name="T7" fmla="*/ 19 h 23"/>
                  <a:gd name="T8" fmla="*/ 7 w 7"/>
                  <a:gd name="T9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3">
                    <a:moveTo>
                      <a:pt x="7" y="19"/>
                    </a:moveTo>
                    <a:cubicBezTo>
                      <a:pt x="7" y="14"/>
                      <a:pt x="5" y="9"/>
                      <a:pt x="5" y="4"/>
                    </a:cubicBezTo>
                    <a:cubicBezTo>
                      <a:pt x="5" y="0"/>
                      <a:pt x="0" y="1"/>
                      <a:pt x="0" y="4"/>
                    </a:cubicBezTo>
                    <a:cubicBezTo>
                      <a:pt x="0" y="9"/>
                      <a:pt x="2" y="14"/>
                      <a:pt x="2" y="19"/>
                    </a:cubicBezTo>
                    <a:cubicBezTo>
                      <a:pt x="2" y="23"/>
                      <a:pt x="7" y="22"/>
                      <a:pt x="7" y="19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3" name="Freeform 1586"/>
              <p:cNvSpPr/>
              <p:nvPr/>
            </p:nvSpPr>
            <p:spPr bwMode="auto">
              <a:xfrm>
                <a:off x="1509" y="-352"/>
                <a:ext cx="24" cy="51"/>
              </a:xfrm>
              <a:custGeom>
                <a:avLst/>
                <a:gdLst>
                  <a:gd name="T0" fmla="*/ 5 w 9"/>
                  <a:gd name="T1" fmla="*/ 16 h 19"/>
                  <a:gd name="T2" fmla="*/ 9 w 9"/>
                  <a:gd name="T3" fmla="*/ 3 h 19"/>
                  <a:gd name="T4" fmla="*/ 4 w 9"/>
                  <a:gd name="T5" fmla="*/ 3 h 19"/>
                  <a:gd name="T6" fmla="*/ 1 w 9"/>
                  <a:gd name="T7" fmla="*/ 14 h 19"/>
                  <a:gd name="T8" fmla="*/ 5 w 9"/>
                  <a:gd name="T9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9">
                    <a:moveTo>
                      <a:pt x="5" y="16"/>
                    </a:moveTo>
                    <a:cubicBezTo>
                      <a:pt x="7" y="12"/>
                      <a:pt x="9" y="7"/>
                      <a:pt x="9" y="3"/>
                    </a:cubicBezTo>
                    <a:cubicBezTo>
                      <a:pt x="9" y="0"/>
                      <a:pt x="4" y="0"/>
                      <a:pt x="4" y="3"/>
                    </a:cubicBezTo>
                    <a:cubicBezTo>
                      <a:pt x="4" y="7"/>
                      <a:pt x="2" y="10"/>
                      <a:pt x="1" y="14"/>
                    </a:cubicBezTo>
                    <a:cubicBezTo>
                      <a:pt x="0" y="17"/>
                      <a:pt x="4" y="19"/>
                      <a:pt x="5" y="1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4" name="Freeform 1587"/>
              <p:cNvSpPr/>
              <p:nvPr/>
            </p:nvSpPr>
            <p:spPr bwMode="auto">
              <a:xfrm>
                <a:off x="1475" y="-360"/>
                <a:ext cx="34" cy="53"/>
              </a:xfrm>
              <a:custGeom>
                <a:avLst/>
                <a:gdLst>
                  <a:gd name="T0" fmla="*/ 6 w 13"/>
                  <a:gd name="T1" fmla="*/ 18 h 20"/>
                  <a:gd name="T2" fmla="*/ 12 w 13"/>
                  <a:gd name="T3" fmla="*/ 5 h 20"/>
                  <a:gd name="T4" fmla="*/ 8 w 13"/>
                  <a:gd name="T5" fmla="*/ 3 h 20"/>
                  <a:gd name="T6" fmla="*/ 2 w 13"/>
                  <a:gd name="T7" fmla="*/ 15 h 20"/>
                  <a:gd name="T8" fmla="*/ 6 w 13"/>
                  <a:gd name="T9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0">
                    <a:moveTo>
                      <a:pt x="6" y="18"/>
                    </a:moveTo>
                    <a:cubicBezTo>
                      <a:pt x="9" y="14"/>
                      <a:pt x="10" y="10"/>
                      <a:pt x="12" y="5"/>
                    </a:cubicBezTo>
                    <a:cubicBezTo>
                      <a:pt x="13" y="2"/>
                      <a:pt x="9" y="0"/>
                      <a:pt x="8" y="3"/>
                    </a:cubicBezTo>
                    <a:cubicBezTo>
                      <a:pt x="6" y="7"/>
                      <a:pt x="5" y="11"/>
                      <a:pt x="2" y="15"/>
                    </a:cubicBezTo>
                    <a:cubicBezTo>
                      <a:pt x="0" y="17"/>
                      <a:pt x="4" y="20"/>
                      <a:pt x="6" y="1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5" name="Freeform 1588"/>
              <p:cNvSpPr/>
              <p:nvPr/>
            </p:nvSpPr>
            <p:spPr bwMode="auto">
              <a:xfrm>
                <a:off x="1437" y="-341"/>
                <a:ext cx="27" cy="50"/>
              </a:xfrm>
              <a:custGeom>
                <a:avLst/>
                <a:gdLst>
                  <a:gd name="T0" fmla="*/ 5 w 10"/>
                  <a:gd name="T1" fmla="*/ 16 h 19"/>
                  <a:gd name="T2" fmla="*/ 8 w 10"/>
                  <a:gd name="T3" fmla="*/ 5 h 19"/>
                  <a:gd name="T4" fmla="*/ 4 w 10"/>
                  <a:gd name="T5" fmla="*/ 2 h 19"/>
                  <a:gd name="T6" fmla="*/ 0 w 10"/>
                  <a:gd name="T7" fmla="*/ 16 h 19"/>
                  <a:gd name="T8" fmla="*/ 5 w 10"/>
                  <a:gd name="T9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9">
                    <a:moveTo>
                      <a:pt x="5" y="16"/>
                    </a:moveTo>
                    <a:cubicBezTo>
                      <a:pt x="5" y="12"/>
                      <a:pt x="5" y="8"/>
                      <a:pt x="8" y="5"/>
                    </a:cubicBezTo>
                    <a:cubicBezTo>
                      <a:pt x="10" y="3"/>
                      <a:pt x="6" y="0"/>
                      <a:pt x="4" y="2"/>
                    </a:cubicBezTo>
                    <a:cubicBezTo>
                      <a:pt x="1" y="6"/>
                      <a:pt x="0" y="10"/>
                      <a:pt x="0" y="16"/>
                    </a:cubicBezTo>
                    <a:cubicBezTo>
                      <a:pt x="0" y="19"/>
                      <a:pt x="5" y="19"/>
                      <a:pt x="5" y="1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6" name="Freeform 1589"/>
              <p:cNvSpPr/>
              <p:nvPr/>
            </p:nvSpPr>
            <p:spPr bwMode="auto">
              <a:xfrm>
                <a:off x="1389" y="-320"/>
                <a:ext cx="30" cy="48"/>
              </a:xfrm>
              <a:custGeom>
                <a:avLst/>
                <a:gdLst>
                  <a:gd name="T0" fmla="*/ 5 w 11"/>
                  <a:gd name="T1" fmla="*/ 15 h 18"/>
                  <a:gd name="T2" fmla="*/ 7 w 11"/>
                  <a:gd name="T3" fmla="*/ 10 h 18"/>
                  <a:gd name="T4" fmla="*/ 8 w 11"/>
                  <a:gd name="T5" fmla="*/ 6 h 18"/>
                  <a:gd name="T6" fmla="*/ 5 w 11"/>
                  <a:gd name="T7" fmla="*/ 2 h 18"/>
                  <a:gd name="T8" fmla="*/ 1 w 11"/>
                  <a:gd name="T9" fmla="*/ 13 h 18"/>
                  <a:gd name="T10" fmla="*/ 5 w 11"/>
                  <a:gd name="T11" fmla="*/ 1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8">
                    <a:moveTo>
                      <a:pt x="5" y="15"/>
                    </a:moveTo>
                    <a:cubicBezTo>
                      <a:pt x="6" y="14"/>
                      <a:pt x="7" y="12"/>
                      <a:pt x="7" y="10"/>
                    </a:cubicBezTo>
                    <a:cubicBezTo>
                      <a:pt x="7" y="9"/>
                      <a:pt x="8" y="7"/>
                      <a:pt x="8" y="6"/>
                    </a:cubicBezTo>
                    <a:cubicBezTo>
                      <a:pt x="11" y="3"/>
                      <a:pt x="7" y="0"/>
                      <a:pt x="5" y="2"/>
                    </a:cubicBezTo>
                    <a:cubicBezTo>
                      <a:pt x="2" y="5"/>
                      <a:pt x="2" y="10"/>
                      <a:pt x="1" y="13"/>
                    </a:cubicBezTo>
                    <a:cubicBezTo>
                      <a:pt x="0" y="16"/>
                      <a:pt x="4" y="18"/>
                      <a:pt x="5" y="1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7" name="Freeform 1590"/>
              <p:cNvSpPr/>
              <p:nvPr/>
            </p:nvSpPr>
            <p:spPr bwMode="auto">
              <a:xfrm>
                <a:off x="1352" y="-299"/>
                <a:ext cx="29" cy="46"/>
              </a:xfrm>
              <a:custGeom>
                <a:avLst/>
                <a:gdLst>
                  <a:gd name="T0" fmla="*/ 6 w 11"/>
                  <a:gd name="T1" fmla="*/ 14 h 17"/>
                  <a:gd name="T2" fmla="*/ 9 w 11"/>
                  <a:gd name="T3" fmla="*/ 6 h 17"/>
                  <a:gd name="T4" fmla="*/ 5 w 11"/>
                  <a:gd name="T5" fmla="*/ 3 h 17"/>
                  <a:gd name="T6" fmla="*/ 1 w 11"/>
                  <a:gd name="T7" fmla="*/ 11 h 17"/>
                  <a:gd name="T8" fmla="*/ 6 w 11"/>
                  <a:gd name="T9" fmla="*/ 1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7">
                    <a:moveTo>
                      <a:pt x="6" y="14"/>
                    </a:moveTo>
                    <a:cubicBezTo>
                      <a:pt x="7" y="11"/>
                      <a:pt x="7" y="8"/>
                      <a:pt x="9" y="6"/>
                    </a:cubicBezTo>
                    <a:cubicBezTo>
                      <a:pt x="11" y="4"/>
                      <a:pt x="7" y="0"/>
                      <a:pt x="5" y="3"/>
                    </a:cubicBezTo>
                    <a:cubicBezTo>
                      <a:pt x="3" y="5"/>
                      <a:pt x="3" y="8"/>
                      <a:pt x="1" y="11"/>
                    </a:cubicBezTo>
                    <a:cubicBezTo>
                      <a:pt x="0" y="14"/>
                      <a:pt x="4" y="17"/>
                      <a:pt x="6" y="1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8" name="Freeform 1591"/>
              <p:cNvSpPr/>
              <p:nvPr/>
            </p:nvSpPr>
            <p:spPr bwMode="auto">
              <a:xfrm>
                <a:off x="1315" y="-291"/>
                <a:ext cx="34" cy="49"/>
              </a:xfrm>
              <a:custGeom>
                <a:avLst/>
                <a:gdLst>
                  <a:gd name="T0" fmla="*/ 6 w 13"/>
                  <a:gd name="T1" fmla="*/ 16 h 18"/>
                  <a:gd name="T2" fmla="*/ 12 w 13"/>
                  <a:gd name="T3" fmla="*/ 5 h 18"/>
                  <a:gd name="T4" fmla="*/ 7 w 13"/>
                  <a:gd name="T5" fmla="*/ 3 h 18"/>
                  <a:gd name="T6" fmla="*/ 2 w 13"/>
                  <a:gd name="T7" fmla="*/ 12 h 18"/>
                  <a:gd name="T8" fmla="*/ 6 w 13"/>
                  <a:gd name="T9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8">
                    <a:moveTo>
                      <a:pt x="6" y="16"/>
                    </a:moveTo>
                    <a:cubicBezTo>
                      <a:pt x="8" y="13"/>
                      <a:pt x="10" y="9"/>
                      <a:pt x="12" y="5"/>
                    </a:cubicBezTo>
                    <a:cubicBezTo>
                      <a:pt x="13" y="2"/>
                      <a:pt x="9" y="0"/>
                      <a:pt x="7" y="3"/>
                    </a:cubicBezTo>
                    <a:cubicBezTo>
                      <a:pt x="6" y="6"/>
                      <a:pt x="4" y="10"/>
                      <a:pt x="2" y="12"/>
                    </a:cubicBezTo>
                    <a:cubicBezTo>
                      <a:pt x="0" y="15"/>
                      <a:pt x="4" y="18"/>
                      <a:pt x="6" y="1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9" name="Freeform 1592"/>
              <p:cNvSpPr/>
              <p:nvPr/>
            </p:nvSpPr>
            <p:spPr bwMode="auto">
              <a:xfrm>
                <a:off x="1283" y="-280"/>
                <a:ext cx="18" cy="59"/>
              </a:xfrm>
              <a:custGeom>
                <a:avLst/>
                <a:gdLst>
                  <a:gd name="T0" fmla="*/ 5 w 7"/>
                  <a:gd name="T1" fmla="*/ 18 h 22"/>
                  <a:gd name="T2" fmla="*/ 6 w 7"/>
                  <a:gd name="T3" fmla="*/ 6 h 22"/>
                  <a:gd name="T4" fmla="*/ 2 w 7"/>
                  <a:gd name="T5" fmla="*/ 3 h 22"/>
                  <a:gd name="T6" fmla="*/ 0 w 7"/>
                  <a:gd name="T7" fmla="*/ 18 h 22"/>
                  <a:gd name="T8" fmla="*/ 5 w 7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2">
                    <a:moveTo>
                      <a:pt x="5" y="18"/>
                    </a:moveTo>
                    <a:cubicBezTo>
                      <a:pt x="5" y="14"/>
                      <a:pt x="4" y="10"/>
                      <a:pt x="6" y="6"/>
                    </a:cubicBezTo>
                    <a:cubicBezTo>
                      <a:pt x="7" y="3"/>
                      <a:pt x="3" y="0"/>
                      <a:pt x="2" y="3"/>
                    </a:cubicBezTo>
                    <a:cubicBezTo>
                      <a:pt x="0" y="8"/>
                      <a:pt x="0" y="13"/>
                      <a:pt x="0" y="18"/>
                    </a:cubicBezTo>
                    <a:cubicBezTo>
                      <a:pt x="0" y="22"/>
                      <a:pt x="5" y="21"/>
                      <a:pt x="5" y="1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0" name="Freeform 1593"/>
              <p:cNvSpPr/>
              <p:nvPr/>
            </p:nvSpPr>
            <p:spPr bwMode="auto">
              <a:xfrm>
                <a:off x="1245" y="-250"/>
                <a:ext cx="22" cy="50"/>
              </a:xfrm>
              <a:custGeom>
                <a:avLst/>
                <a:gdLst>
                  <a:gd name="T0" fmla="*/ 5 w 8"/>
                  <a:gd name="T1" fmla="*/ 15 h 19"/>
                  <a:gd name="T2" fmla="*/ 7 w 8"/>
                  <a:gd name="T3" fmla="*/ 5 h 19"/>
                  <a:gd name="T4" fmla="*/ 2 w 8"/>
                  <a:gd name="T5" fmla="*/ 3 h 19"/>
                  <a:gd name="T6" fmla="*/ 0 w 8"/>
                  <a:gd name="T7" fmla="*/ 16 h 19"/>
                  <a:gd name="T8" fmla="*/ 5 w 8"/>
                  <a:gd name="T9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9">
                    <a:moveTo>
                      <a:pt x="5" y="15"/>
                    </a:moveTo>
                    <a:cubicBezTo>
                      <a:pt x="5" y="12"/>
                      <a:pt x="5" y="8"/>
                      <a:pt x="7" y="5"/>
                    </a:cubicBezTo>
                    <a:cubicBezTo>
                      <a:pt x="8" y="2"/>
                      <a:pt x="3" y="0"/>
                      <a:pt x="2" y="3"/>
                    </a:cubicBezTo>
                    <a:cubicBezTo>
                      <a:pt x="0" y="7"/>
                      <a:pt x="0" y="11"/>
                      <a:pt x="0" y="16"/>
                    </a:cubicBezTo>
                    <a:cubicBezTo>
                      <a:pt x="0" y="19"/>
                      <a:pt x="5" y="19"/>
                      <a:pt x="5" y="1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1" name="Freeform 1594"/>
              <p:cNvSpPr/>
              <p:nvPr/>
            </p:nvSpPr>
            <p:spPr bwMode="auto">
              <a:xfrm>
                <a:off x="1211" y="-229"/>
                <a:ext cx="24" cy="51"/>
              </a:xfrm>
              <a:custGeom>
                <a:avLst/>
                <a:gdLst>
                  <a:gd name="T0" fmla="*/ 5 w 9"/>
                  <a:gd name="T1" fmla="*/ 16 h 19"/>
                  <a:gd name="T2" fmla="*/ 8 w 9"/>
                  <a:gd name="T3" fmla="*/ 5 h 19"/>
                  <a:gd name="T4" fmla="*/ 4 w 9"/>
                  <a:gd name="T5" fmla="*/ 3 h 19"/>
                  <a:gd name="T6" fmla="*/ 0 w 9"/>
                  <a:gd name="T7" fmla="*/ 16 h 19"/>
                  <a:gd name="T8" fmla="*/ 5 w 9"/>
                  <a:gd name="T9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9">
                    <a:moveTo>
                      <a:pt x="5" y="16"/>
                    </a:moveTo>
                    <a:cubicBezTo>
                      <a:pt x="5" y="12"/>
                      <a:pt x="6" y="9"/>
                      <a:pt x="8" y="5"/>
                    </a:cubicBezTo>
                    <a:cubicBezTo>
                      <a:pt x="9" y="2"/>
                      <a:pt x="5" y="0"/>
                      <a:pt x="4" y="3"/>
                    </a:cubicBezTo>
                    <a:cubicBezTo>
                      <a:pt x="2" y="7"/>
                      <a:pt x="0" y="11"/>
                      <a:pt x="0" y="16"/>
                    </a:cubicBezTo>
                    <a:cubicBezTo>
                      <a:pt x="0" y="19"/>
                      <a:pt x="5" y="19"/>
                      <a:pt x="5" y="1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2" name="Freeform 1595"/>
              <p:cNvSpPr/>
              <p:nvPr/>
            </p:nvSpPr>
            <p:spPr bwMode="auto">
              <a:xfrm>
                <a:off x="1179" y="-205"/>
                <a:ext cx="18" cy="70"/>
              </a:xfrm>
              <a:custGeom>
                <a:avLst/>
                <a:gdLst>
                  <a:gd name="T0" fmla="*/ 5 w 7"/>
                  <a:gd name="T1" fmla="*/ 23 h 26"/>
                  <a:gd name="T2" fmla="*/ 7 w 7"/>
                  <a:gd name="T3" fmla="*/ 4 h 26"/>
                  <a:gd name="T4" fmla="*/ 2 w 7"/>
                  <a:gd name="T5" fmla="*/ 3 h 26"/>
                  <a:gd name="T6" fmla="*/ 0 w 7"/>
                  <a:gd name="T7" fmla="*/ 23 h 26"/>
                  <a:gd name="T8" fmla="*/ 5 w 7"/>
                  <a:gd name="T9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6">
                    <a:moveTo>
                      <a:pt x="5" y="23"/>
                    </a:moveTo>
                    <a:cubicBezTo>
                      <a:pt x="5" y="17"/>
                      <a:pt x="5" y="10"/>
                      <a:pt x="7" y="4"/>
                    </a:cubicBezTo>
                    <a:cubicBezTo>
                      <a:pt x="7" y="1"/>
                      <a:pt x="3" y="0"/>
                      <a:pt x="2" y="3"/>
                    </a:cubicBezTo>
                    <a:cubicBezTo>
                      <a:pt x="0" y="9"/>
                      <a:pt x="0" y="16"/>
                      <a:pt x="0" y="23"/>
                    </a:cubicBezTo>
                    <a:cubicBezTo>
                      <a:pt x="1" y="26"/>
                      <a:pt x="6" y="26"/>
                      <a:pt x="5" y="2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3" name="Freeform 1596"/>
              <p:cNvSpPr/>
              <p:nvPr/>
            </p:nvSpPr>
            <p:spPr bwMode="auto">
              <a:xfrm>
                <a:off x="1144" y="-181"/>
                <a:ext cx="24" cy="64"/>
              </a:xfrm>
              <a:custGeom>
                <a:avLst/>
                <a:gdLst>
                  <a:gd name="T0" fmla="*/ 5 w 9"/>
                  <a:gd name="T1" fmla="*/ 20 h 24"/>
                  <a:gd name="T2" fmla="*/ 8 w 9"/>
                  <a:gd name="T3" fmla="*/ 6 h 24"/>
                  <a:gd name="T4" fmla="*/ 4 w 9"/>
                  <a:gd name="T5" fmla="*/ 3 h 24"/>
                  <a:gd name="T6" fmla="*/ 0 w 9"/>
                  <a:gd name="T7" fmla="*/ 20 h 24"/>
                  <a:gd name="T8" fmla="*/ 5 w 9"/>
                  <a:gd name="T9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4">
                    <a:moveTo>
                      <a:pt x="5" y="20"/>
                    </a:moveTo>
                    <a:cubicBezTo>
                      <a:pt x="5" y="15"/>
                      <a:pt x="6" y="10"/>
                      <a:pt x="8" y="6"/>
                    </a:cubicBezTo>
                    <a:cubicBezTo>
                      <a:pt x="9" y="3"/>
                      <a:pt x="5" y="0"/>
                      <a:pt x="4" y="3"/>
                    </a:cubicBezTo>
                    <a:cubicBezTo>
                      <a:pt x="1" y="9"/>
                      <a:pt x="0" y="15"/>
                      <a:pt x="0" y="20"/>
                    </a:cubicBezTo>
                    <a:cubicBezTo>
                      <a:pt x="0" y="24"/>
                      <a:pt x="5" y="24"/>
                      <a:pt x="5" y="2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4" name="Freeform 1597"/>
              <p:cNvSpPr/>
              <p:nvPr/>
            </p:nvSpPr>
            <p:spPr bwMode="auto">
              <a:xfrm>
                <a:off x="1101" y="-106"/>
                <a:ext cx="16" cy="48"/>
              </a:xfrm>
              <a:custGeom>
                <a:avLst/>
                <a:gdLst>
                  <a:gd name="T0" fmla="*/ 6 w 6"/>
                  <a:gd name="T1" fmla="*/ 15 h 18"/>
                  <a:gd name="T2" fmla="*/ 5 w 6"/>
                  <a:gd name="T3" fmla="*/ 3 h 18"/>
                  <a:gd name="T4" fmla="*/ 0 w 6"/>
                  <a:gd name="T5" fmla="*/ 3 h 18"/>
                  <a:gd name="T6" fmla="*/ 1 w 6"/>
                  <a:gd name="T7" fmla="*/ 15 h 18"/>
                  <a:gd name="T8" fmla="*/ 6 w 6"/>
                  <a:gd name="T9" fmla="*/ 1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8">
                    <a:moveTo>
                      <a:pt x="6" y="15"/>
                    </a:moveTo>
                    <a:cubicBezTo>
                      <a:pt x="6" y="11"/>
                      <a:pt x="6" y="7"/>
                      <a:pt x="5" y="3"/>
                    </a:cubicBezTo>
                    <a:cubicBezTo>
                      <a:pt x="5" y="0"/>
                      <a:pt x="0" y="0"/>
                      <a:pt x="0" y="3"/>
                    </a:cubicBezTo>
                    <a:cubicBezTo>
                      <a:pt x="1" y="7"/>
                      <a:pt x="1" y="11"/>
                      <a:pt x="1" y="15"/>
                    </a:cubicBezTo>
                    <a:cubicBezTo>
                      <a:pt x="1" y="18"/>
                      <a:pt x="6" y="18"/>
                      <a:pt x="6" y="1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5" name="Freeform 1598"/>
              <p:cNvSpPr/>
              <p:nvPr/>
            </p:nvSpPr>
            <p:spPr bwMode="auto">
              <a:xfrm>
                <a:off x="1077" y="-58"/>
                <a:ext cx="14" cy="38"/>
              </a:xfrm>
              <a:custGeom>
                <a:avLst/>
                <a:gdLst>
                  <a:gd name="T0" fmla="*/ 5 w 5"/>
                  <a:gd name="T1" fmla="*/ 11 h 14"/>
                  <a:gd name="T2" fmla="*/ 5 w 5"/>
                  <a:gd name="T3" fmla="*/ 3 h 14"/>
                  <a:gd name="T4" fmla="*/ 0 w 5"/>
                  <a:gd name="T5" fmla="*/ 3 h 14"/>
                  <a:gd name="T6" fmla="*/ 0 w 5"/>
                  <a:gd name="T7" fmla="*/ 11 h 14"/>
                  <a:gd name="T8" fmla="*/ 5 w 5"/>
                  <a:gd name="T9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4">
                    <a:moveTo>
                      <a:pt x="5" y="11"/>
                    </a:moveTo>
                    <a:cubicBezTo>
                      <a:pt x="5" y="8"/>
                      <a:pt x="5" y="5"/>
                      <a:pt x="5" y="3"/>
                    </a:cubicBezTo>
                    <a:cubicBezTo>
                      <a:pt x="5" y="0"/>
                      <a:pt x="0" y="0"/>
                      <a:pt x="0" y="3"/>
                    </a:cubicBezTo>
                    <a:cubicBezTo>
                      <a:pt x="0" y="6"/>
                      <a:pt x="0" y="8"/>
                      <a:pt x="0" y="11"/>
                    </a:cubicBezTo>
                    <a:cubicBezTo>
                      <a:pt x="1" y="14"/>
                      <a:pt x="5" y="14"/>
                      <a:pt x="5" y="1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6" name="Freeform 1599"/>
              <p:cNvSpPr/>
              <p:nvPr/>
            </p:nvSpPr>
            <p:spPr bwMode="auto">
              <a:xfrm>
                <a:off x="1053" y="-15"/>
                <a:ext cx="14" cy="54"/>
              </a:xfrm>
              <a:custGeom>
                <a:avLst/>
                <a:gdLst>
                  <a:gd name="T0" fmla="*/ 5 w 5"/>
                  <a:gd name="T1" fmla="*/ 17 h 20"/>
                  <a:gd name="T2" fmla="*/ 5 w 5"/>
                  <a:gd name="T3" fmla="*/ 3 h 20"/>
                  <a:gd name="T4" fmla="*/ 0 w 5"/>
                  <a:gd name="T5" fmla="*/ 3 h 20"/>
                  <a:gd name="T6" fmla="*/ 0 w 5"/>
                  <a:gd name="T7" fmla="*/ 17 h 20"/>
                  <a:gd name="T8" fmla="*/ 5 w 5"/>
                  <a:gd name="T9" fmla="*/ 17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0">
                    <a:moveTo>
                      <a:pt x="5" y="17"/>
                    </a:moveTo>
                    <a:cubicBezTo>
                      <a:pt x="5" y="12"/>
                      <a:pt x="5" y="7"/>
                      <a:pt x="5" y="3"/>
                    </a:cubicBezTo>
                    <a:cubicBezTo>
                      <a:pt x="5" y="0"/>
                      <a:pt x="0" y="0"/>
                      <a:pt x="0" y="3"/>
                    </a:cubicBezTo>
                    <a:cubicBezTo>
                      <a:pt x="0" y="8"/>
                      <a:pt x="0" y="12"/>
                      <a:pt x="0" y="17"/>
                    </a:cubicBezTo>
                    <a:cubicBezTo>
                      <a:pt x="0" y="20"/>
                      <a:pt x="5" y="20"/>
                      <a:pt x="5" y="1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7" name="Freeform 1600"/>
              <p:cNvSpPr/>
              <p:nvPr/>
            </p:nvSpPr>
            <p:spPr bwMode="auto">
              <a:xfrm>
                <a:off x="1045" y="47"/>
                <a:ext cx="30" cy="56"/>
              </a:xfrm>
              <a:custGeom>
                <a:avLst/>
                <a:gdLst>
                  <a:gd name="T0" fmla="*/ 8 w 11"/>
                  <a:gd name="T1" fmla="*/ 16 h 21"/>
                  <a:gd name="T2" fmla="*/ 5 w 11"/>
                  <a:gd name="T3" fmla="*/ 4 h 21"/>
                  <a:gd name="T4" fmla="*/ 0 w 11"/>
                  <a:gd name="T5" fmla="*/ 4 h 21"/>
                  <a:gd name="T6" fmla="*/ 5 w 11"/>
                  <a:gd name="T7" fmla="*/ 19 h 21"/>
                  <a:gd name="T8" fmla="*/ 8 w 11"/>
                  <a:gd name="T9" fmla="*/ 1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21">
                    <a:moveTo>
                      <a:pt x="8" y="16"/>
                    </a:moveTo>
                    <a:cubicBezTo>
                      <a:pt x="5" y="12"/>
                      <a:pt x="5" y="8"/>
                      <a:pt x="5" y="4"/>
                    </a:cubicBezTo>
                    <a:cubicBezTo>
                      <a:pt x="5" y="0"/>
                      <a:pt x="0" y="1"/>
                      <a:pt x="0" y="4"/>
                    </a:cubicBezTo>
                    <a:cubicBezTo>
                      <a:pt x="0" y="10"/>
                      <a:pt x="1" y="15"/>
                      <a:pt x="5" y="19"/>
                    </a:cubicBezTo>
                    <a:cubicBezTo>
                      <a:pt x="7" y="21"/>
                      <a:pt x="11" y="18"/>
                      <a:pt x="8" y="1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8" name="Freeform 1601"/>
              <p:cNvSpPr/>
              <p:nvPr/>
            </p:nvSpPr>
            <p:spPr bwMode="auto">
              <a:xfrm>
                <a:off x="1685" y="-253"/>
                <a:ext cx="16" cy="86"/>
              </a:xfrm>
              <a:custGeom>
                <a:avLst/>
                <a:gdLst>
                  <a:gd name="T0" fmla="*/ 6 w 6"/>
                  <a:gd name="T1" fmla="*/ 29 h 32"/>
                  <a:gd name="T2" fmla="*/ 5 w 6"/>
                  <a:gd name="T3" fmla="*/ 3 h 32"/>
                  <a:gd name="T4" fmla="*/ 0 w 6"/>
                  <a:gd name="T5" fmla="*/ 3 h 32"/>
                  <a:gd name="T6" fmla="*/ 1 w 6"/>
                  <a:gd name="T7" fmla="*/ 29 h 32"/>
                  <a:gd name="T8" fmla="*/ 6 w 6"/>
                  <a:gd name="T9" fmla="*/ 2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2">
                    <a:moveTo>
                      <a:pt x="6" y="29"/>
                    </a:moveTo>
                    <a:cubicBezTo>
                      <a:pt x="6" y="20"/>
                      <a:pt x="6" y="12"/>
                      <a:pt x="5" y="3"/>
                    </a:cubicBezTo>
                    <a:cubicBezTo>
                      <a:pt x="5" y="0"/>
                      <a:pt x="0" y="0"/>
                      <a:pt x="0" y="3"/>
                    </a:cubicBezTo>
                    <a:cubicBezTo>
                      <a:pt x="1" y="12"/>
                      <a:pt x="1" y="20"/>
                      <a:pt x="1" y="29"/>
                    </a:cubicBezTo>
                    <a:cubicBezTo>
                      <a:pt x="1" y="32"/>
                      <a:pt x="6" y="32"/>
                      <a:pt x="6" y="29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9" name="Freeform 1602"/>
              <p:cNvSpPr/>
              <p:nvPr/>
            </p:nvSpPr>
            <p:spPr bwMode="auto">
              <a:xfrm>
                <a:off x="1547" y="-379"/>
                <a:ext cx="162" cy="150"/>
              </a:xfrm>
              <a:custGeom>
                <a:avLst/>
                <a:gdLst>
                  <a:gd name="T0" fmla="*/ 58 w 61"/>
                  <a:gd name="T1" fmla="*/ 50 h 56"/>
                  <a:gd name="T2" fmla="*/ 6 w 61"/>
                  <a:gd name="T3" fmla="*/ 3 h 56"/>
                  <a:gd name="T4" fmla="*/ 2 w 61"/>
                  <a:gd name="T5" fmla="*/ 6 h 56"/>
                  <a:gd name="T6" fmla="*/ 56 w 61"/>
                  <a:gd name="T7" fmla="*/ 54 h 56"/>
                  <a:gd name="T8" fmla="*/ 58 w 61"/>
                  <a:gd name="T9" fmla="*/ 5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56">
                    <a:moveTo>
                      <a:pt x="58" y="50"/>
                    </a:moveTo>
                    <a:cubicBezTo>
                      <a:pt x="38" y="38"/>
                      <a:pt x="21" y="21"/>
                      <a:pt x="6" y="3"/>
                    </a:cubicBezTo>
                    <a:cubicBezTo>
                      <a:pt x="4" y="0"/>
                      <a:pt x="0" y="4"/>
                      <a:pt x="2" y="6"/>
                    </a:cubicBezTo>
                    <a:cubicBezTo>
                      <a:pt x="18" y="25"/>
                      <a:pt x="35" y="42"/>
                      <a:pt x="56" y="54"/>
                    </a:cubicBezTo>
                    <a:cubicBezTo>
                      <a:pt x="59" y="56"/>
                      <a:pt x="61" y="52"/>
                      <a:pt x="58" y="5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0" name="Freeform 1603"/>
              <p:cNvSpPr/>
              <p:nvPr/>
            </p:nvSpPr>
            <p:spPr bwMode="auto">
              <a:xfrm>
                <a:off x="1659" y="-280"/>
                <a:ext cx="16" cy="72"/>
              </a:xfrm>
              <a:custGeom>
                <a:avLst/>
                <a:gdLst>
                  <a:gd name="T0" fmla="*/ 6 w 6"/>
                  <a:gd name="T1" fmla="*/ 23 h 27"/>
                  <a:gd name="T2" fmla="*/ 5 w 6"/>
                  <a:gd name="T3" fmla="*/ 4 h 27"/>
                  <a:gd name="T4" fmla="*/ 0 w 6"/>
                  <a:gd name="T5" fmla="*/ 4 h 27"/>
                  <a:gd name="T6" fmla="*/ 1 w 6"/>
                  <a:gd name="T7" fmla="*/ 23 h 27"/>
                  <a:gd name="T8" fmla="*/ 6 w 6"/>
                  <a:gd name="T9" fmla="*/ 2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7">
                    <a:moveTo>
                      <a:pt x="6" y="23"/>
                    </a:moveTo>
                    <a:cubicBezTo>
                      <a:pt x="6" y="17"/>
                      <a:pt x="5" y="10"/>
                      <a:pt x="5" y="4"/>
                    </a:cubicBezTo>
                    <a:cubicBezTo>
                      <a:pt x="5" y="0"/>
                      <a:pt x="0" y="1"/>
                      <a:pt x="0" y="4"/>
                    </a:cubicBezTo>
                    <a:cubicBezTo>
                      <a:pt x="1" y="10"/>
                      <a:pt x="1" y="17"/>
                      <a:pt x="1" y="23"/>
                    </a:cubicBezTo>
                    <a:cubicBezTo>
                      <a:pt x="1" y="27"/>
                      <a:pt x="6" y="26"/>
                      <a:pt x="6" y="2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1" name="Freeform 1604"/>
              <p:cNvSpPr/>
              <p:nvPr/>
            </p:nvSpPr>
            <p:spPr bwMode="auto">
              <a:xfrm>
                <a:off x="-109" y="1539"/>
                <a:ext cx="170" cy="145"/>
              </a:xfrm>
              <a:custGeom>
                <a:avLst/>
                <a:gdLst>
                  <a:gd name="T0" fmla="*/ 61 w 64"/>
                  <a:gd name="T1" fmla="*/ 48 h 54"/>
                  <a:gd name="T2" fmla="*/ 6 w 64"/>
                  <a:gd name="T3" fmla="*/ 2 h 54"/>
                  <a:gd name="T4" fmla="*/ 3 w 64"/>
                  <a:gd name="T5" fmla="*/ 6 h 54"/>
                  <a:gd name="T6" fmla="*/ 59 w 64"/>
                  <a:gd name="T7" fmla="*/ 53 h 54"/>
                  <a:gd name="T8" fmla="*/ 61 w 64"/>
                  <a:gd name="T9" fmla="*/ 48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54">
                    <a:moveTo>
                      <a:pt x="61" y="48"/>
                    </a:moveTo>
                    <a:cubicBezTo>
                      <a:pt x="41" y="36"/>
                      <a:pt x="24" y="18"/>
                      <a:pt x="6" y="2"/>
                    </a:cubicBezTo>
                    <a:cubicBezTo>
                      <a:pt x="4" y="0"/>
                      <a:pt x="0" y="4"/>
                      <a:pt x="3" y="6"/>
                    </a:cubicBezTo>
                    <a:cubicBezTo>
                      <a:pt x="21" y="22"/>
                      <a:pt x="38" y="40"/>
                      <a:pt x="59" y="53"/>
                    </a:cubicBezTo>
                    <a:cubicBezTo>
                      <a:pt x="62" y="54"/>
                      <a:pt x="64" y="50"/>
                      <a:pt x="61" y="4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2" name="Freeform 1605"/>
              <p:cNvSpPr/>
              <p:nvPr/>
            </p:nvSpPr>
            <p:spPr bwMode="auto">
              <a:xfrm>
                <a:off x="-443" y="1660"/>
                <a:ext cx="507" cy="452"/>
              </a:xfrm>
              <a:custGeom>
                <a:avLst/>
                <a:gdLst>
                  <a:gd name="T0" fmla="*/ 186 w 190"/>
                  <a:gd name="T1" fmla="*/ 1 h 169"/>
                  <a:gd name="T2" fmla="*/ 7 w 190"/>
                  <a:gd name="T3" fmla="*/ 165 h 169"/>
                  <a:gd name="T4" fmla="*/ 12 w 190"/>
                  <a:gd name="T5" fmla="*/ 165 h 169"/>
                  <a:gd name="T6" fmla="*/ 186 w 190"/>
                  <a:gd name="T7" fmla="*/ 6 h 169"/>
                  <a:gd name="T8" fmla="*/ 186 w 190"/>
                  <a:gd name="T9" fmla="*/ 1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0" h="169">
                    <a:moveTo>
                      <a:pt x="186" y="1"/>
                    </a:moveTo>
                    <a:cubicBezTo>
                      <a:pt x="102" y="13"/>
                      <a:pt x="0" y="67"/>
                      <a:pt x="7" y="165"/>
                    </a:cubicBezTo>
                    <a:cubicBezTo>
                      <a:pt x="8" y="169"/>
                      <a:pt x="13" y="168"/>
                      <a:pt x="12" y="165"/>
                    </a:cubicBezTo>
                    <a:cubicBezTo>
                      <a:pt x="5" y="70"/>
                      <a:pt x="105" y="17"/>
                      <a:pt x="186" y="6"/>
                    </a:cubicBezTo>
                    <a:cubicBezTo>
                      <a:pt x="190" y="5"/>
                      <a:pt x="189" y="0"/>
                      <a:pt x="186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3" name="Freeform 1606"/>
              <p:cNvSpPr/>
              <p:nvPr/>
            </p:nvSpPr>
            <p:spPr bwMode="auto">
              <a:xfrm>
                <a:off x="-523" y="1531"/>
                <a:ext cx="446" cy="605"/>
              </a:xfrm>
              <a:custGeom>
                <a:avLst/>
                <a:gdLst>
                  <a:gd name="T0" fmla="*/ 161 w 167"/>
                  <a:gd name="T1" fmla="*/ 2 h 226"/>
                  <a:gd name="T2" fmla="*/ 36 w 167"/>
                  <a:gd name="T3" fmla="*/ 92 h 226"/>
                  <a:gd name="T4" fmla="*/ 6 w 167"/>
                  <a:gd name="T5" fmla="*/ 166 h 226"/>
                  <a:gd name="T6" fmla="*/ 18 w 167"/>
                  <a:gd name="T7" fmla="*/ 223 h 226"/>
                  <a:gd name="T8" fmla="*/ 21 w 167"/>
                  <a:gd name="T9" fmla="*/ 220 h 226"/>
                  <a:gd name="T10" fmla="*/ 16 w 167"/>
                  <a:gd name="T11" fmla="*/ 148 h 226"/>
                  <a:gd name="T12" fmla="*/ 53 w 167"/>
                  <a:gd name="T13" fmla="*/ 79 h 226"/>
                  <a:gd name="T14" fmla="*/ 164 w 167"/>
                  <a:gd name="T15" fmla="*/ 6 h 226"/>
                  <a:gd name="T16" fmla="*/ 161 w 167"/>
                  <a:gd name="T17" fmla="*/ 2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7" h="226">
                    <a:moveTo>
                      <a:pt x="161" y="2"/>
                    </a:moveTo>
                    <a:cubicBezTo>
                      <a:pt x="116" y="29"/>
                      <a:pt x="67" y="48"/>
                      <a:pt x="36" y="92"/>
                    </a:cubicBezTo>
                    <a:cubicBezTo>
                      <a:pt x="22" y="114"/>
                      <a:pt x="12" y="141"/>
                      <a:pt x="6" y="166"/>
                    </a:cubicBezTo>
                    <a:cubicBezTo>
                      <a:pt x="1" y="187"/>
                      <a:pt x="1" y="209"/>
                      <a:pt x="18" y="223"/>
                    </a:cubicBezTo>
                    <a:cubicBezTo>
                      <a:pt x="20" y="226"/>
                      <a:pt x="24" y="222"/>
                      <a:pt x="21" y="220"/>
                    </a:cubicBezTo>
                    <a:cubicBezTo>
                      <a:pt x="0" y="201"/>
                      <a:pt x="9" y="171"/>
                      <a:pt x="16" y="148"/>
                    </a:cubicBezTo>
                    <a:cubicBezTo>
                      <a:pt x="25" y="123"/>
                      <a:pt x="36" y="99"/>
                      <a:pt x="53" y="79"/>
                    </a:cubicBezTo>
                    <a:cubicBezTo>
                      <a:pt x="82" y="45"/>
                      <a:pt x="127" y="28"/>
                      <a:pt x="164" y="6"/>
                    </a:cubicBezTo>
                    <a:cubicBezTo>
                      <a:pt x="167" y="4"/>
                      <a:pt x="164" y="0"/>
                      <a:pt x="16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4" name="Freeform 1607"/>
              <p:cNvSpPr/>
              <p:nvPr/>
            </p:nvSpPr>
            <p:spPr bwMode="auto">
              <a:xfrm>
                <a:off x="-437" y="2064"/>
                <a:ext cx="82" cy="45"/>
              </a:xfrm>
              <a:custGeom>
                <a:avLst/>
                <a:gdLst>
                  <a:gd name="T0" fmla="*/ 26 w 31"/>
                  <a:gd name="T1" fmla="*/ 2 h 17"/>
                  <a:gd name="T2" fmla="*/ 3 w 31"/>
                  <a:gd name="T3" fmla="*/ 11 h 17"/>
                  <a:gd name="T4" fmla="*/ 4 w 31"/>
                  <a:gd name="T5" fmla="*/ 16 h 17"/>
                  <a:gd name="T6" fmla="*/ 29 w 31"/>
                  <a:gd name="T7" fmla="*/ 6 h 17"/>
                  <a:gd name="T8" fmla="*/ 26 w 31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7">
                    <a:moveTo>
                      <a:pt x="26" y="2"/>
                    </a:moveTo>
                    <a:cubicBezTo>
                      <a:pt x="19" y="6"/>
                      <a:pt x="11" y="9"/>
                      <a:pt x="3" y="11"/>
                    </a:cubicBezTo>
                    <a:cubicBezTo>
                      <a:pt x="0" y="12"/>
                      <a:pt x="1" y="17"/>
                      <a:pt x="4" y="16"/>
                    </a:cubicBezTo>
                    <a:cubicBezTo>
                      <a:pt x="13" y="13"/>
                      <a:pt x="21" y="11"/>
                      <a:pt x="29" y="6"/>
                    </a:cubicBezTo>
                    <a:cubicBezTo>
                      <a:pt x="31" y="5"/>
                      <a:pt x="29" y="0"/>
                      <a:pt x="26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5" name="Freeform 1608"/>
              <p:cNvSpPr/>
              <p:nvPr/>
            </p:nvSpPr>
            <p:spPr bwMode="auto">
              <a:xfrm>
                <a:off x="-443" y="2072"/>
                <a:ext cx="102" cy="195"/>
              </a:xfrm>
              <a:custGeom>
                <a:avLst/>
                <a:gdLst>
                  <a:gd name="T0" fmla="*/ 32 w 38"/>
                  <a:gd name="T1" fmla="*/ 3 h 73"/>
                  <a:gd name="T2" fmla="*/ 1 w 38"/>
                  <a:gd name="T3" fmla="*/ 68 h 73"/>
                  <a:gd name="T4" fmla="*/ 5 w 38"/>
                  <a:gd name="T5" fmla="*/ 70 h 73"/>
                  <a:gd name="T6" fmla="*/ 36 w 38"/>
                  <a:gd name="T7" fmla="*/ 5 h 73"/>
                  <a:gd name="T8" fmla="*/ 32 w 38"/>
                  <a:gd name="T9" fmla="*/ 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3">
                    <a:moveTo>
                      <a:pt x="32" y="3"/>
                    </a:moveTo>
                    <a:cubicBezTo>
                      <a:pt x="22" y="25"/>
                      <a:pt x="10" y="46"/>
                      <a:pt x="1" y="68"/>
                    </a:cubicBezTo>
                    <a:cubicBezTo>
                      <a:pt x="0" y="71"/>
                      <a:pt x="4" y="73"/>
                      <a:pt x="5" y="70"/>
                    </a:cubicBezTo>
                    <a:cubicBezTo>
                      <a:pt x="14" y="48"/>
                      <a:pt x="26" y="27"/>
                      <a:pt x="36" y="5"/>
                    </a:cubicBezTo>
                    <a:cubicBezTo>
                      <a:pt x="38" y="2"/>
                      <a:pt x="33" y="0"/>
                      <a:pt x="32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6" name="Freeform 1609"/>
              <p:cNvSpPr/>
              <p:nvPr/>
            </p:nvSpPr>
            <p:spPr bwMode="auto">
              <a:xfrm>
                <a:off x="-587" y="2141"/>
                <a:ext cx="150" cy="118"/>
              </a:xfrm>
              <a:custGeom>
                <a:avLst/>
                <a:gdLst>
                  <a:gd name="T0" fmla="*/ 53 w 56"/>
                  <a:gd name="T1" fmla="*/ 38 h 44"/>
                  <a:gd name="T2" fmla="*/ 5 w 56"/>
                  <a:gd name="T3" fmla="*/ 2 h 44"/>
                  <a:gd name="T4" fmla="*/ 2 w 56"/>
                  <a:gd name="T5" fmla="*/ 6 h 44"/>
                  <a:gd name="T6" fmla="*/ 51 w 56"/>
                  <a:gd name="T7" fmla="*/ 43 h 44"/>
                  <a:gd name="T8" fmla="*/ 53 w 56"/>
                  <a:gd name="T9" fmla="*/ 38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4">
                    <a:moveTo>
                      <a:pt x="53" y="38"/>
                    </a:moveTo>
                    <a:cubicBezTo>
                      <a:pt x="36" y="28"/>
                      <a:pt x="20" y="16"/>
                      <a:pt x="5" y="2"/>
                    </a:cubicBezTo>
                    <a:cubicBezTo>
                      <a:pt x="3" y="0"/>
                      <a:pt x="0" y="4"/>
                      <a:pt x="2" y="6"/>
                    </a:cubicBezTo>
                    <a:cubicBezTo>
                      <a:pt x="17" y="20"/>
                      <a:pt x="33" y="32"/>
                      <a:pt x="51" y="43"/>
                    </a:cubicBezTo>
                    <a:cubicBezTo>
                      <a:pt x="54" y="44"/>
                      <a:pt x="56" y="40"/>
                      <a:pt x="53" y="3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7" name="Freeform 1610"/>
              <p:cNvSpPr/>
              <p:nvPr/>
            </p:nvSpPr>
            <p:spPr bwMode="auto">
              <a:xfrm>
                <a:off x="-589" y="2112"/>
                <a:ext cx="122" cy="37"/>
              </a:xfrm>
              <a:custGeom>
                <a:avLst/>
                <a:gdLst>
                  <a:gd name="T0" fmla="*/ 4 w 46"/>
                  <a:gd name="T1" fmla="*/ 14 h 14"/>
                  <a:gd name="T2" fmla="*/ 43 w 46"/>
                  <a:gd name="T3" fmla="*/ 6 h 14"/>
                  <a:gd name="T4" fmla="*/ 41 w 46"/>
                  <a:gd name="T5" fmla="*/ 1 h 14"/>
                  <a:gd name="T6" fmla="*/ 3 w 46"/>
                  <a:gd name="T7" fmla="*/ 9 h 14"/>
                  <a:gd name="T8" fmla="*/ 4 w 46"/>
                  <a:gd name="T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4">
                    <a:moveTo>
                      <a:pt x="4" y="14"/>
                    </a:moveTo>
                    <a:cubicBezTo>
                      <a:pt x="17" y="12"/>
                      <a:pt x="30" y="10"/>
                      <a:pt x="43" y="6"/>
                    </a:cubicBezTo>
                    <a:cubicBezTo>
                      <a:pt x="46" y="5"/>
                      <a:pt x="45" y="0"/>
                      <a:pt x="41" y="1"/>
                    </a:cubicBezTo>
                    <a:cubicBezTo>
                      <a:pt x="29" y="5"/>
                      <a:pt x="16" y="7"/>
                      <a:pt x="3" y="9"/>
                    </a:cubicBezTo>
                    <a:cubicBezTo>
                      <a:pt x="0" y="9"/>
                      <a:pt x="0" y="14"/>
                      <a:pt x="4" y="1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8" name="Freeform 1611"/>
              <p:cNvSpPr/>
              <p:nvPr/>
            </p:nvSpPr>
            <p:spPr bwMode="auto">
              <a:xfrm>
                <a:off x="-163" y="1513"/>
                <a:ext cx="70" cy="34"/>
              </a:xfrm>
              <a:custGeom>
                <a:avLst/>
                <a:gdLst>
                  <a:gd name="T0" fmla="*/ 23 w 26"/>
                  <a:gd name="T1" fmla="*/ 8 h 13"/>
                  <a:gd name="T2" fmla="*/ 6 w 26"/>
                  <a:gd name="T3" fmla="*/ 2 h 13"/>
                  <a:gd name="T4" fmla="*/ 3 w 26"/>
                  <a:gd name="T5" fmla="*/ 5 h 13"/>
                  <a:gd name="T6" fmla="*/ 23 w 26"/>
                  <a:gd name="T7" fmla="*/ 13 h 13"/>
                  <a:gd name="T8" fmla="*/ 23 w 26"/>
                  <a:gd name="T9" fmla="*/ 8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3">
                    <a:moveTo>
                      <a:pt x="23" y="8"/>
                    </a:moveTo>
                    <a:cubicBezTo>
                      <a:pt x="17" y="7"/>
                      <a:pt x="11" y="6"/>
                      <a:pt x="6" y="2"/>
                    </a:cubicBezTo>
                    <a:cubicBezTo>
                      <a:pt x="4" y="0"/>
                      <a:pt x="0" y="3"/>
                      <a:pt x="3" y="5"/>
                    </a:cubicBezTo>
                    <a:cubicBezTo>
                      <a:pt x="9" y="10"/>
                      <a:pt x="16" y="12"/>
                      <a:pt x="23" y="13"/>
                    </a:cubicBezTo>
                    <a:cubicBezTo>
                      <a:pt x="26" y="13"/>
                      <a:pt x="26" y="8"/>
                      <a:pt x="23" y="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9" name="Freeform 1612"/>
              <p:cNvSpPr/>
              <p:nvPr/>
            </p:nvSpPr>
            <p:spPr bwMode="auto">
              <a:xfrm>
                <a:off x="-568" y="1510"/>
                <a:ext cx="437" cy="623"/>
              </a:xfrm>
              <a:custGeom>
                <a:avLst/>
                <a:gdLst>
                  <a:gd name="T0" fmla="*/ 160 w 164"/>
                  <a:gd name="T1" fmla="*/ 1 h 233"/>
                  <a:gd name="T2" fmla="*/ 43 w 164"/>
                  <a:gd name="T3" fmla="*/ 93 h 233"/>
                  <a:gd name="T4" fmla="*/ 16 w 164"/>
                  <a:gd name="T5" fmla="*/ 230 h 233"/>
                  <a:gd name="T6" fmla="*/ 20 w 164"/>
                  <a:gd name="T7" fmla="*/ 229 h 233"/>
                  <a:gd name="T8" fmla="*/ 45 w 164"/>
                  <a:gd name="T9" fmla="*/ 100 h 233"/>
                  <a:gd name="T10" fmla="*/ 161 w 164"/>
                  <a:gd name="T11" fmla="*/ 6 h 233"/>
                  <a:gd name="T12" fmla="*/ 160 w 164"/>
                  <a:gd name="T13" fmla="*/ 1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4" h="233">
                    <a:moveTo>
                      <a:pt x="160" y="1"/>
                    </a:moveTo>
                    <a:cubicBezTo>
                      <a:pt x="115" y="22"/>
                      <a:pt x="72" y="52"/>
                      <a:pt x="43" y="93"/>
                    </a:cubicBezTo>
                    <a:cubicBezTo>
                      <a:pt x="19" y="127"/>
                      <a:pt x="0" y="189"/>
                      <a:pt x="16" y="230"/>
                    </a:cubicBezTo>
                    <a:cubicBezTo>
                      <a:pt x="17" y="233"/>
                      <a:pt x="22" y="231"/>
                      <a:pt x="20" y="229"/>
                    </a:cubicBezTo>
                    <a:cubicBezTo>
                      <a:pt x="5" y="190"/>
                      <a:pt x="25" y="134"/>
                      <a:pt x="45" y="100"/>
                    </a:cubicBezTo>
                    <a:cubicBezTo>
                      <a:pt x="70" y="58"/>
                      <a:pt x="117" y="26"/>
                      <a:pt x="161" y="6"/>
                    </a:cubicBezTo>
                    <a:cubicBezTo>
                      <a:pt x="164" y="4"/>
                      <a:pt x="162" y="0"/>
                      <a:pt x="160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0" name="Freeform 1613"/>
              <p:cNvSpPr/>
              <p:nvPr/>
            </p:nvSpPr>
            <p:spPr bwMode="auto">
              <a:xfrm>
                <a:off x="-587" y="2104"/>
                <a:ext cx="70" cy="40"/>
              </a:xfrm>
              <a:custGeom>
                <a:avLst/>
                <a:gdLst>
                  <a:gd name="T0" fmla="*/ 21 w 26"/>
                  <a:gd name="T1" fmla="*/ 2 h 15"/>
                  <a:gd name="T2" fmla="*/ 3 w 26"/>
                  <a:gd name="T3" fmla="*/ 9 h 15"/>
                  <a:gd name="T4" fmla="*/ 4 w 26"/>
                  <a:gd name="T5" fmla="*/ 14 h 15"/>
                  <a:gd name="T6" fmla="*/ 23 w 26"/>
                  <a:gd name="T7" fmla="*/ 6 h 15"/>
                  <a:gd name="T8" fmla="*/ 21 w 26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5">
                    <a:moveTo>
                      <a:pt x="21" y="2"/>
                    </a:moveTo>
                    <a:cubicBezTo>
                      <a:pt x="15" y="6"/>
                      <a:pt x="9" y="8"/>
                      <a:pt x="3" y="9"/>
                    </a:cubicBezTo>
                    <a:cubicBezTo>
                      <a:pt x="0" y="10"/>
                      <a:pt x="1" y="15"/>
                      <a:pt x="4" y="14"/>
                    </a:cubicBezTo>
                    <a:cubicBezTo>
                      <a:pt x="11" y="12"/>
                      <a:pt x="18" y="10"/>
                      <a:pt x="23" y="6"/>
                    </a:cubicBezTo>
                    <a:cubicBezTo>
                      <a:pt x="26" y="4"/>
                      <a:pt x="23" y="0"/>
                      <a:pt x="2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1" name="Freeform 1614"/>
              <p:cNvSpPr/>
              <p:nvPr/>
            </p:nvSpPr>
            <p:spPr bwMode="auto">
              <a:xfrm>
                <a:off x="-517" y="2082"/>
                <a:ext cx="40" cy="35"/>
              </a:xfrm>
              <a:custGeom>
                <a:avLst/>
                <a:gdLst>
                  <a:gd name="T0" fmla="*/ 11 w 15"/>
                  <a:gd name="T1" fmla="*/ 7 h 13"/>
                  <a:gd name="T2" fmla="*/ 8 w 15"/>
                  <a:gd name="T3" fmla="*/ 7 h 13"/>
                  <a:gd name="T4" fmla="*/ 6 w 15"/>
                  <a:gd name="T5" fmla="*/ 3 h 13"/>
                  <a:gd name="T6" fmla="*/ 1 w 15"/>
                  <a:gd name="T7" fmla="*/ 4 h 13"/>
                  <a:gd name="T8" fmla="*/ 5 w 15"/>
                  <a:gd name="T9" fmla="*/ 11 h 13"/>
                  <a:gd name="T10" fmla="*/ 12 w 15"/>
                  <a:gd name="T11" fmla="*/ 12 h 13"/>
                  <a:gd name="T12" fmla="*/ 11 w 15"/>
                  <a:gd name="T13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13">
                    <a:moveTo>
                      <a:pt x="11" y="7"/>
                    </a:moveTo>
                    <a:cubicBezTo>
                      <a:pt x="10" y="7"/>
                      <a:pt x="8" y="8"/>
                      <a:pt x="8" y="7"/>
                    </a:cubicBezTo>
                    <a:cubicBezTo>
                      <a:pt x="7" y="5"/>
                      <a:pt x="6" y="4"/>
                      <a:pt x="6" y="3"/>
                    </a:cubicBezTo>
                    <a:cubicBezTo>
                      <a:pt x="5" y="0"/>
                      <a:pt x="0" y="1"/>
                      <a:pt x="1" y="4"/>
                    </a:cubicBezTo>
                    <a:cubicBezTo>
                      <a:pt x="2" y="7"/>
                      <a:pt x="3" y="9"/>
                      <a:pt x="5" y="11"/>
                    </a:cubicBezTo>
                    <a:cubicBezTo>
                      <a:pt x="7" y="13"/>
                      <a:pt x="10" y="12"/>
                      <a:pt x="12" y="12"/>
                    </a:cubicBezTo>
                    <a:cubicBezTo>
                      <a:pt x="15" y="11"/>
                      <a:pt x="14" y="6"/>
                      <a:pt x="11" y="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2" name="Freeform 1615"/>
              <p:cNvSpPr/>
              <p:nvPr/>
            </p:nvSpPr>
            <p:spPr bwMode="auto">
              <a:xfrm>
                <a:off x="-155" y="1510"/>
                <a:ext cx="35" cy="59"/>
              </a:xfrm>
              <a:custGeom>
                <a:avLst/>
                <a:gdLst>
                  <a:gd name="T0" fmla="*/ 12 w 13"/>
                  <a:gd name="T1" fmla="*/ 18 h 22"/>
                  <a:gd name="T2" fmla="*/ 6 w 13"/>
                  <a:gd name="T3" fmla="*/ 3 h 22"/>
                  <a:gd name="T4" fmla="*/ 1 w 13"/>
                  <a:gd name="T5" fmla="*/ 5 h 22"/>
                  <a:gd name="T6" fmla="*/ 8 w 13"/>
                  <a:gd name="T7" fmla="*/ 19 h 22"/>
                  <a:gd name="T8" fmla="*/ 12 w 13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2">
                    <a:moveTo>
                      <a:pt x="12" y="18"/>
                    </a:moveTo>
                    <a:cubicBezTo>
                      <a:pt x="11" y="13"/>
                      <a:pt x="7" y="8"/>
                      <a:pt x="6" y="3"/>
                    </a:cubicBezTo>
                    <a:cubicBezTo>
                      <a:pt x="5" y="0"/>
                      <a:pt x="0" y="2"/>
                      <a:pt x="1" y="5"/>
                    </a:cubicBezTo>
                    <a:cubicBezTo>
                      <a:pt x="3" y="10"/>
                      <a:pt x="6" y="14"/>
                      <a:pt x="8" y="19"/>
                    </a:cubicBezTo>
                    <a:cubicBezTo>
                      <a:pt x="9" y="22"/>
                      <a:pt x="13" y="21"/>
                      <a:pt x="12" y="1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3" name="Freeform 1616"/>
              <p:cNvSpPr/>
              <p:nvPr/>
            </p:nvSpPr>
            <p:spPr bwMode="auto">
              <a:xfrm>
                <a:off x="-173" y="1534"/>
                <a:ext cx="16" cy="53"/>
              </a:xfrm>
              <a:custGeom>
                <a:avLst/>
                <a:gdLst>
                  <a:gd name="T0" fmla="*/ 5 w 6"/>
                  <a:gd name="T1" fmla="*/ 17 h 20"/>
                  <a:gd name="T2" fmla="*/ 5 w 6"/>
                  <a:gd name="T3" fmla="*/ 3 h 20"/>
                  <a:gd name="T4" fmla="*/ 0 w 6"/>
                  <a:gd name="T5" fmla="*/ 4 h 20"/>
                  <a:gd name="T6" fmla="*/ 0 w 6"/>
                  <a:gd name="T7" fmla="*/ 15 h 20"/>
                  <a:gd name="T8" fmla="*/ 5 w 6"/>
                  <a:gd name="T9" fmla="*/ 17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0">
                    <a:moveTo>
                      <a:pt x="5" y="17"/>
                    </a:moveTo>
                    <a:cubicBezTo>
                      <a:pt x="6" y="12"/>
                      <a:pt x="6" y="7"/>
                      <a:pt x="5" y="3"/>
                    </a:cubicBezTo>
                    <a:cubicBezTo>
                      <a:pt x="4" y="0"/>
                      <a:pt x="0" y="1"/>
                      <a:pt x="0" y="4"/>
                    </a:cubicBezTo>
                    <a:cubicBezTo>
                      <a:pt x="1" y="8"/>
                      <a:pt x="1" y="12"/>
                      <a:pt x="0" y="15"/>
                    </a:cubicBezTo>
                    <a:cubicBezTo>
                      <a:pt x="0" y="19"/>
                      <a:pt x="4" y="20"/>
                      <a:pt x="5" y="1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4" name="Freeform 1617"/>
              <p:cNvSpPr/>
              <p:nvPr/>
            </p:nvSpPr>
            <p:spPr bwMode="auto">
              <a:xfrm>
                <a:off x="-208" y="1537"/>
                <a:ext cx="24" cy="56"/>
              </a:xfrm>
              <a:custGeom>
                <a:avLst/>
                <a:gdLst>
                  <a:gd name="T0" fmla="*/ 6 w 9"/>
                  <a:gd name="T1" fmla="*/ 18 h 21"/>
                  <a:gd name="T2" fmla="*/ 8 w 9"/>
                  <a:gd name="T3" fmla="*/ 4 h 21"/>
                  <a:gd name="T4" fmla="*/ 3 w 9"/>
                  <a:gd name="T5" fmla="*/ 3 h 21"/>
                  <a:gd name="T6" fmla="*/ 1 w 9"/>
                  <a:gd name="T7" fmla="*/ 15 h 21"/>
                  <a:gd name="T8" fmla="*/ 6 w 9"/>
                  <a:gd name="T9" fmla="*/ 18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1">
                    <a:moveTo>
                      <a:pt x="6" y="18"/>
                    </a:moveTo>
                    <a:cubicBezTo>
                      <a:pt x="8" y="13"/>
                      <a:pt x="7" y="9"/>
                      <a:pt x="8" y="4"/>
                    </a:cubicBezTo>
                    <a:cubicBezTo>
                      <a:pt x="9" y="1"/>
                      <a:pt x="4" y="0"/>
                      <a:pt x="3" y="3"/>
                    </a:cubicBezTo>
                    <a:cubicBezTo>
                      <a:pt x="3" y="7"/>
                      <a:pt x="3" y="12"/>
                      <a:pt x="1" y="15"/>
                    </a:cubicBezTo>
                    <a:cubicBezTo>
                      <a:pt x="0" y="18"/>
                      <a:pt x="4" y="21"/>
                      <a:pt x="6" y="1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5" name="Freeform 1618"/>
              <p:cNvSpPr/>
              <p:nvPr/>
            </p:nvSpPr>
            <p:spPr bwMode="auto">
              <a:xfrm>
                <a:off x="-245" y="1563"/>
                <a:ext cx="21" cy="57"/>
              </a:xfrm>
              <a:custGeom>
                <a:avLst/>
                <a:gdLst>
                  <a:gd name="T0" fmla="*/ 7 w 8"/>
                  <a:gd name="T1" fmla="*/ 16 h 21"/>
                  <a:gd name="T2" fmla="*/ 7 w 8"/>
                  <a:gd name="T3" fmla="*/ 6 h 21"/>
                  <a:gd name="T4" fmla="*/ 2 w 8"/>
                  <a:gd name="T5" fmla="*/ 3 h 21"/>
                  <a:gd name="T6" fmla="*/ 2 w 8"/>
                  <a:gd name="T7" fmla="*/ 18 h 21"/>
                  <a:gd name="T8" fmla="*/ 7 w 8"/>
                  <a:gd name="T9" fmla="*/ 1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21">
                    <a:moveTo>
                      <a:pt x="7" y="16"/>
                    </a:moveTo>
                    <a:cubicBezTo>
                      <a:pt x="6" y="12"/>
                      <a:pt x="5" y="9"/>
                      <a:pt x="7" y="6"/>
                    </a:cubicBezTo>
                    <a:cubicBezTo>
                      <a:pt x="8" y="3"/>
                      <a:pt x="4" y="0"/>
                      <a:pt x="2" y="3"/>
                    </a:cubicBezTo>
                    <a:cubicBezTo>
                      <a:pt x="0" y="8"/>
                      <a:pt x="0" y="13"/>
                      <a:pt x="2" y="18"/>
                    </a:cubicBezTo>
                    <a:cubicBezTo>
                      <a:pt x="3" y="21"/>
                      <a:pt x="8" y="19"/>
                      <a:pt x="7" y="1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6" name="Freeform 1619"/>
              <p:cNvSpPr/>
              <p:nvPr/>
            </p:nvSpPr>
            <p:spPr bwMode="auto">
              <a:xfrm>
                <a:off x="-283" y="1598"/>
                <a:ext cx="19" cy="51"/>
              </a:xfrm>
              <a:custGeom>
                <a:avLst/>
                <a:gdLst>
                  <a:gd name="T0" fmla="*/ 6 w 7"/>
                  <a:gd name="T1" fmla="*/ 15 h 19"/>
                  <a:gd name="T2" fmla="*/ 6 w 7"/>
                  <a:gd name="T3" fmla="*/ 10 h 19"/>
                  <a:gd name="T4" fmla="*/ 6 w 7"/>
                  <a:gd name="T5" fmla="*/ 5 h 19"/>
                  <a:gd name="T6" fmla="*/ 2 w 7"/>
                  <a:gd name="T7" fmla="*/ 3 h 19"/>
                  <a:gd name="T8" fmla="*/ 1 w 7"/>
                  <a:gd name="T9" fmla="*/ 14 h 19"/>
                  <a:gd name="T10" fmla="*/ 6 w 7"/>
                  <a:gd name="T11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9">
                    <a:moveTo>
                      <a:pt x="6" y="15"/>
                    </a:moveTo>
                    <a:cubicBezTo>
                      <a:pt x="6" y="14"/>
                      <a:pt x="6" y="12"/>
                      <a:pt x="6" y="10"/>
                    </a:cubicBezTo>
                    <a:cubicBezTo>
                      <a:pt x="6" y="8"/>
                      <a:pt x="6" y="7"/>
                      <a:pt x="6" y="5"/>
                    </a:cubicBezTo>
                    <a:cubicBezTo>
                      <a:pt x="7" y="3"/>
                      <a:pt x="3" y="0"/>
                      <a:pt x="2" y="3"/>
                    </a:cubicBezTo>
                    <a:cubicBezTo>
                      <a:pt x="0" y="7"/>
                      <a:pt x="1" y="11"/>
                      <a:pt x="1" y="14"/>
                    </a:cubicBezTo>
                    <a:cubicBezTo>
                      <a:pt x="0" y="17"/>
                      <a:pt x="5" y="19"/>
                      <a:pt x="6" y="1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7" name="Freeform 1620"/>
              <p:cNvSpPr/>
              <p:nvPr/>
            </p:nvSpPr>
            <p:spPr bwMode="auto">
              <a:xfrm>
                <a:off x="-312" y="1630"/>
                <a:ext cx="21" cy="43"/>
              </a:xfrm>
              <a:custGeom>
                <a:avLst/>
                <a:gdLst>
                  <a:gd name="T0" fmla="*/ 5 w 8"/>
                  <a:gd name="T1" fmla="*/ 13 h 16"/>
                  <a:gd name="T2" fmla="*/ 6 w 8"/>
                  <a:gd name="T3" fmla="*/ 5 h 16"/>
                  <a:gd name="T4" fmla="*/ 2 w 8"/>
                  <a:gd name="T5" fmla="*/ 3 h 16"/>
                  <a:gd name="T6" fmla="*/ 0 w 8"/>
                  <a:gd name="T7" fmla="*/ 12 h 16"/>
                  <a:gd name="T8" fmla="*/ 5 w 8"/>
                  <a:gd name="T9" fmla="*/ 1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6">
                    <a:moveTo>
                      <a:pt x="5" y="13"/>
                    </a:moveTo>
                    <a:cubicBezTo>
                      <a:pt x="6" y="11"/>
                      <a:pt x="5" y="7"/>
                      <a:pt x="6" y="5"/>
                    </a:cubicBezTo>
                    <a:cubicBezTo>
                      <a:pt x="8" y="2"/>
                      <a:pt x="3" y="0"/>
                      <a:pt x="2" y="3"/>
                    </a:cubicBezTo>
                    <a:cubicBezTo>
                      <a:pt x="1" y="6"/>
                      <a:pt x="1" y="9"/>
                      <a:pt x="0" y="12"/>
                    </a:cubicBezTo>
                    <a:cubicBezTo>
                      <a:pt x="0" y="15"/>
                      <a:pt x="5" y="16"/>
                      <a:pt x="5" y="1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8" name="Freeform 1621"/>
              <p:cNvSpPr/>
              <p:nvPr/>
            </p:nvSpPr>
            <p:spPr bwMode="auto">
              <a:xfrm>
                <a:off x="-347" y="1646"/>
                <a:ext cx="24" cy="48"/>
              </a:xfrm>
              <a:custGeom>
                <a:avLst/>
                <a:gdLst>
                  <a:gd name="T0" fmla="*/ 6 w 9"/>
                  <a:gd name="T1" fmla="*/ 16 h 18"/>
                  <a:gd name="T2" fmla="*/ 9 w 9"/>
                  <a:gd name="T3" fmla="*/ 4 h 18"/>
                  <a:gd name="T4" fmla="*/ 4 w 9"/>
                  <a:gd name="T5" fmla="*/ 3 h 18"/>
                  <a:gd name="T6" fmla="*/ 2 w 9"/>
                  <a:gd name="T7" fmla="*/ 13 h 18"/>
                  <a:gd name="T8" fmla="*/ 6 w 9"/>
                  <a:gd name="T9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8">
                    <a:moveTo>
                      <a:pt x="6" y="16"/>
                    </a:moveTo>
                    <a:cubicBezTo>
                      <a:pt x="8" y="12"/>
                      <a:pt x="8" y="8"/>
                      <a:pt x="9" y="4"/>
                    </a:cubicBezTo>
                    <a:cubicBezTo>
                      <a:pt x="9" y="1"/>
                      <a:pt x="5" y="0"/>
                      <a:pt x="4" y="3"/>
                    </a:cubicBezTo>
                    <a:cubicBezTo>
                      <a:pt x="3" y="6"/>
                      <a:pt x="3" y="10"/>
                      <a:pt x="2" y="13"/>
                    </a:cubicBezTo>
                    <a:cubicBezTo>
                      <a:pt x="0" y="16"/>
                      <a:pt x="5" y="18"/>
                      <a:pt x="6" y="1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9" name="Freeform 1622"/>
              <p:cNvSpPr/>
              <p:nvPr/>
            </p:nvSpPr>
            <p:spPr bwMode="auto">
              <a:xfrm>
                <a:off x="-379" y="1670"/>
                <a:ext cx="22" cy="57"/>
              </a:xfrm>
              <a:custGeom>
                <a:avLst/>
                <a:gdLst>
                  <a:gd name="T0" fmla="*/ 7 w 8"/>
                  <a:gd name="T1" fmla="*/ 16 h 21"/>
                  <a:gd name="T2" fmla="*/ 5 w 8"/>
                  <a:gd name="T3" fmla="*/ 4 h 21"/>
                  <a:gd name="T4" fmla="*/ 0 w 8"/>
                  <a:gd name="T5" fmla="*/ 3 h 21"/>
                  <a:gd name="T6" fmla="*/ 3 w 8"/>
                  <a:gd name="T7" fmla="*/ 18 h 21"/>
                  <a:gd name="T8" fmla="*/ 7 w 8"/>
                  <a:gd name="T9" fmla="*/ 1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21">
                    <a:moveTo>
                      <a:pt x="7" y="16"/>
                    </a:moveTo>
                    <a:cubicBezTo>
                      <a:pt x="6" y="12"/>
                      <a:pt x="5" y="8"/>
                      <a:pt x="5" y="4"/>
                    </a:cubicBezTo>
                    <a:cubicBezTo>
                      <a:pt x="6" y="1"/>
                      <a:pt x="1" y="0"/>
                      <a:pt x="0" y="3"/>
                    </a:cubicBezTo>
                    <a:cubicBezTo>
                      <a:pt x="0" y="8"/>
                      <a:pt x="1" y="13"/>
                      <a:pt x="3" y="18"/>
                    </a:cubicBezTo>
                    <a:cubicBezTo>
                      <a:pt x="4" y="21"/>
                      <a:pt x="8" y="19"/>
                      <a:pt x="7" y="1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0" name="Freeform 1623"/>
              <p:cNvSpPr/>
              <p:nvPr/>
            </p:nvSpPr>
            <p:spPr bwMode="auto">
              <a:xfrm>
                <a:off x="-408" y="1705"/>
                <a:ext cx="21" cy="51"/>
              </a:xfrm>
              <a:custGeom>
                <a:avLst/>
                <a:gdLst>
                  <a:gd name="T0" fmla="*/ 7 w 8"/>
                  <a:gd name="T1" fmla="*/ 15 h 19"/>
                  <a:gd name="T2" fmla="*/ 6 w 8"/>
                  <a:gd name="T3" fmla="*/ 4 h 19"/>
                  <a:gd name="T4" fmla="*/ 1 w 8"/>
                  <a:gd name="T5" fmla="*/ 3 h 19"/>
                  <a:gd name="T6" fmla="*/ 3 w 8"/>
                  <a:gd name="T7" fmla="*/ 16 h 19"/>
                  <a:gd name="T8" fmla="*/ 7 w 8"/>
                  <a:gd name="T9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9">
                    <a:moveTo>
                      <a:pt x="7" y="15"/>
                    </a:moveTo>
                    <a:cubicBezTo>
                      <a:pt x="6" y="12"/>
                      <a:pt x="5" y="8"/>
                      <a:pt x="6" y="4"/>
                    </a:cubicBezTo>
                    <a:cubicBezTo>
                      <a:pt x="6" y="1"/>
                      <a:pt x="1" y="0"/>
                      <a:pt x="1" y="3"/>
                    </a:cubicBezTo>
                    <a:cubicBezTo>
                      <a:pt x="0" y="8"/>
                      <a:pt x="1" y="12"/>
                      <a:pt x="3" y="16"/>
                    </a:cubicBezTo>
                    <a:cubicBezTo>
                      <a:pt x="4" y="19"/>
                      <a:pt x="8" y="18"/>
                      <a:pt x="7" y="1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1" name="Freeform 1624"/>
              <p:cNvSpPr/>
              <p:nvPr/>
            </p:nvSpPr>
            <p:spPr bwMode="auto">
              <a:xfrm>
                <a:off x="-432" y="1735"/>
                <a:ext cx="16" cy="53"/>
              </a:xfrm>
              <a:custGeom>
                <a:avLst/>
                <a:gdLst>
                  <a:gd name="T0" fmla="*/ 6 w 6"/>
                  <a:gd name="T1" fmla="*/ 16 h 20"/>
                  <a:gd name="T2" fmla="*/ 6 w 6"/>
                  <a:gd name="T3" fmla="*/ 4 h 20"/>
                  <a:gd name="T4" fmla="*/ 1 w 6"/>
                  <a:gd name="T5" fmla="*/ 3 h 20"/>
                  <a:gd name="T6" fmla="*/ 1 w 6"/>
                  <a:gd name="T7" fmla="*/ 17 h 20"/>
                  <a:gd name="T8" fmla="*/ 6 w 6"/>
                  <a:gd name="T9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5" y="12"/>
                      <a:pt x="5" y="8"/>
                      <a:pt x="6" y="4"/>
                    </a:cubicBezTo>
                    <a:cubicBezTo>
                      <a:pt x="6" y="1"/>
                      <a:pt x="2" y="0"/>
                      <a:pt x="1" y="3"/>
                    </a:cubicBezTo>
                    <a:cubicBezTo>
                      <a:pt x="0" y="8"/>
                      <a:pt x="0" y="13"/>
                      <a:pt x="1" y="17"/>
                    </a:cubicBezTo>
                    <a:cubicBezTo>
                      <a:pt x="2" y="20"/>
                      <a:pt x="6" y="19"/>
                      <a:pt x="6" y="1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2" name="Freeform 1625"/>
              <p:cNvSpPr/>
              <p:nvPr/>
            </p:nvSpPr>
            <p:spPr bwMode="auto">
              <a:xfrm>
                <a:off x="-459" y="1767"/>
                <a:ext cx="27" cy="72"/>
              </a:xfrm>
              <a:custGeom>
                <a:avLst/>
                <a:gdLst>
                  <a:gd name="T0" fmla="*/ 9 w 10"/>
                  <a:gd name="T1" fmla="*/ 22 h 27"/>
                  <a:gd name="T2" fmla="*/ 5 w 10"/>
                  <a:gd name="T3" fmla="*/ 3 h 27"/>
                  <a:gd name="T4" fmla="*/ 0 w 10"/>
                  <a:gd name="T5" fmla="*/ 4 h 27"/>
                  <a:gd name="T6" fmla="*/ 4 w 10"/>
                  <a:gd name="T7" fmla="*/ 24 h 27"/>
                  <a:gd name="T8" fmla="*/ 9 w 10"/>
                  <a:gd name="T9" fmla="*/ 2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27">
                    <a:moveTo>
                      <a:pt x="9" y="22"/>
                    </a:moveTo>
                    <a:cubicBezTo>
                      <a:pt x="7" y="16"/>
                      <a:pt x="5" y="10"/>
                      <a:pt x="5" y="3"/>
                    </a:cubicBezTo>
                    <a:cubicBezTo>
                      <a:pt x="5" y="0"/>
                      <a:pt x="0" y="0"/>
                      <a:pt x="0" y="4"/>
                    </a:cubicBezTo>
                    <a:cubicBezTo>
                      <a:pt x="0" y="11"/>
                      <a:pt x="2" y="17"/>
                      <a:pt x="4" y="24"/>
                    </a:cubicBezTo>
                    <a:cubicBezTo>
                      <a:pt x="5" y="27"/>
                      <a:pt x="10" y="25"/>
                      <a:pt x="9" y="2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35" name="Group 1827"/>
            <p:cNvGrpSpPr/>
            <p:nvPr/>
          </p:nvGrpSpPr>
          <p:grpSpPr bwMode="auto">
            <a:xfrm>
              <a:off x="-1524000" y="-371475"/>
              <a:ext cx="15836900" cy="7707313"/>
              <a:chOff x="-960" y="-234"/>
              <a:chExt cx="9976" cy="4855"/>
            </a:xfrm>
          </p:grpSpPr>
          <p:sp>
            <p:nvSpPr>
              <p:cNvPr id="523" name="Freeform 1627"/>
              <p:cNvSpPr/>
              <p:nvPr/>
            </p:nvSpPr>
            <p:spPr bwMode="auto">
              <a:xfrm>
                <a:off x="-483" y="1801"/>
                <a:ext cx="19" cy="62"/>
              </a:xfrm>
              <a:custGeom>
                <a:avLst/>
                <a:gdLst>
                  <a:gd name="T0" fmla="*/ 7 w 7"/>
                  <a:gd name="T1" fmla="*/ 19 h 23"/>
                  <a:gd name="T2" fmla="*/ 6 w 7"/>
                  <a:gd name="T3" fmla="*/ 4 h 23"/>
                  <a:gd name="T4" fmla="*/ 1 w 7"/>
                  <a:gd name="T5" fmla="*/ 3 h 23"/>
                  <a:gd name="T6" fmla="*/ 2 w 7"/>
                  <a:gd name="T7" fmla="*/ 20 h 23"/>
                  <a:gd name="T8" fmla="*/ 7 w 7"/>
                  <a:gd name="T9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3">
                    <a:moveTo>
                      <a:pt x="7" y="19"/>
                    </a:moveTo>
                    <a:cubicBezTo>
                      <a:pt x="5" y="14"/>
                      <a:pt x="5" y="9"/>
                      <a:pt x="6" y="4"/>
                    </a:cubicBezTo>
                    <a:cubicBezTo>
                      <a:pt x="6" y="1"/>
                      <a:pt x="1" y="0"/>
                      <a:pt x="1" y="3"/>
                    </a:cubicBezTo>
                    <a:cubicBezTo>
                      <a:pt x="0" y="9"/>
                      <a:pt x="0" y="15"/>
                      <a:pt x="2" y="20"/>
                    </a:cubicBezTo>
                    <a:cubicBezTo>
                      <a:pt x="3" y="23"/>
                      <a:pt x="7" y="22"/>
                      <a:pt x="7" y="19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4" name="Freeform 1628"/>
              <p:cNvSpPr/>
              <p:nvPr/>
            </p:nvSpPr>
            <p:spPr bwMode="auto">
              <a:xfrm>
                <a:off x="-512" y="1882"/>
                <a:ext cx="27" cy="51"/>
              </a:xfrm>
              <a:custGeom>
                <a:avLst/>
                <a:gdLst>
                  <a:gd name="T0" fmla="*/ 9 w 10"/>
                  <a:gd name="T1" fmla="*/ 14 h 19"/>
                  <a:gd name="T2" fmla="*/ 5 w 10"/>
                  <a:gd name="T3" fmla="*/ 3 h 19"/>
                  <a:gd name="T4" fmla="*/ 1 w 10"/>
                  <a:gd name="T5" fmla="*/ 4 h 19"/>
                  <a:gd name="T6" fmla="*/ 4 w 10"/>
                  <a:gd name="T7" fmla="*/ 16 h 19"/>
                  <a:gd name="T8" fmla="*/ 9 w 10"/>
                  <a:gd name="T9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9">
                    <a:moveTo>
                      <a:pt x="9" y="14"/>
                    </a:moveTo>
                    <a:cubicBezTo>
                      <a:pt x="8" y="11"/>
                      <a:pt x="7" y="7"/>
                      <a:pt x="5" y="3"/>
                    </a:cubicBezTo>
                    <a:cubicBezTo>
                      <a:pt x="5" y="0"/>
                      <a:pt x="0" y="1"/>
                      <a:pt x="1" y="4"/>
                    </a:cubicBezTo>
                    <a:cubicBezTo>
                      <a:pt x="2" y="8"/>
                      <a:pt x="3" y="12"/>
                      <a:pt x="4" y="16"/>
                    </a:cubicBezTo>
                    <a:cubicBezTo>
                      <a:pt x="5" y="19"/>
                      <a:pt x="10" y="17"/>
                      <a:pt x="9" y="1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5" name="Freeform 1629"/>
              <p:cNvSpPr/>
              <p:nvPr/>
            </p:nvSpPr>
            <p:spPr bwMode="auto">
              <a:xfrm>
                <a:off x="-523" y="1935"/>
                <a:ext cx="24" cy="40"/>
              </a:xfrm>
              <a:custGeom>
                <a:avLst/>
                <a:gdLst>
                  <a:gd name="T0" fmla="*/ 8 w 9"/>
                  <a:gd name="T1" fmla="*/ 10 h 15"/>
                  <a:gd name="T2" fmla="*/ 5 w 9"/>
                  <a:gd name="T3" fmla="*/ 3 h 15"/>
                  <a:gd name="T4" fmla="*/ 1 w 9"/>
                  <a:gd name="T5" fmla="*/ 4 h 15"/>
                  <a:gd name="T6" fmla="*/ 3 w 9"/>
                  <a:gd name="T7" fmla="*/ 12 h 15"/>
                  <a:gd name="T8" fmla="*/ 8 w 9"/>
                  <a:gd name="T9" fmla="*/ 1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5">
                    <a:moveTo>
                      <a:pt x="8" y="10"/>
                    </a:moveTo>
                    <a:cubicBezTo>
                      <a:pt x="7" y="8"/>
                      <a:pt x="6" y="5"/>
                      <a:pt x="5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1" y="7"/>
                      <a:pt x="2" y="9"/>
                      <a:pt x="3" y="12"/>
                    </a:cubicBezTo>
                    <a:cubicBezTo>
                      <a:pt x="4" y="15"/>
                      <a:pt x="9" y="13"/>
                      <a:pt x="8" y="1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6" name="Freeform 1630"/>
              <p:cNvSpPr/>
              <p:nvPr/>
            </p:nvSpPr>
            <p:spPr bwMode="auto">
              <a:xfrm>
                <a:off x="-536" y="1983"/>
                <a:ext cx="29" cy="57"/>
              </a:xfrm>
              <a:custGeom>
                <a:avLst/>
                <a:gdLst>
                  <a:gd name="T0" fmla="*/ 10 w 11"/>
                  <a:gd name="T1" fmla="*/ 16 h 21"/>
                  <a:gd name="T2" fmla="*/ 6 w 11"/>
                  <a:gd name="T3" fmla="*/ 3 h 21"/>
                  <a:gd name="T4" fmla="*/ 1 w 11"/>
                  <a:gd name="T5" fmla="*/ 4 h 21"/>
                  <a:gd name="T6" fmla="*/ 5 w 11"/>
                  <a:gd name="T7" fmla="*/ 17 h 21"/>
                  <a:gd name="T8" fmla="*/ 10 w 11"/>
                  <a:gd name="T9" fmla="*/ 1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21">
                    <a:moveTo>
                      <a:pt x="10" y="16"/>
                    </a:moveTo>
                    <a:cubicBezTo>
                      <a:pt x="8" y="12"/>
                      <a:pt x="7" y="7"/>
                      <a:pt x="6" y="3"/>
                    </a:cubicBezTo>
                    <a:cubicBezTo>
                      <a:pt x="5" y="0"/>
                      <a:pt x="0" y="1"/>
                      <a:pt x="1" y="4"/>
                    </a:cubicBezTo>
                    <a:cubicBezTo>
                      <a:pt x="2" y="9"/>
                      <a:pt x="4" y="13"/>
                      <a:pt x="5" y="17"/>
                    </a:cubicBezTo>
                    <a:cubicBezTo>
                      <a:pt x="6" y="21"/>
                      <a:pt x="11" y="19"/>
                      <a:pt x="10" y="1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7" name="Freeform 1631"/>
              <p:cNvSpPr/>
              <p:nvPr/>
            </p:nvSpPr>
            <p:spPr bwMode="auto">
              <a:xfrm>
                <a:off x="-528" y="2048"/>
                <a:ext cx="40" cy="50"/>
              </a:xfrm>
              <a:custGeom>
                <a:avLst/>
                <a:gdLst>
                  <a:gd name="T0" fmla="*/ 13 w 15"/>
                  <a:gd name="T1" fmla="*/ 13 h 19"/>
                  <a:gd name="T2" fmla="*/ 6 w 15"/>
                  <a:gd name="T3" fmla="*/ 3 h 19"/>
                  <a:gd name="T4" fmla="*/ 1 w 15"/>
                  <a:gd name="T5" fmla="*/ 4 h 19"/>
                  <a:gd name="T6" fmla="*/ 10 w 15"/>
                  <a:gd name="T7" fmla="*/ 18 h 19"/>
                  <a:gd name="T8" fmla="*/ 13 w 15"/>
                  <a:gd name="T9" fmla="*/ 1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9">
                    <a:moveTo>
                      <a:pt x="13" y="13"/>
                    </a:moveTo>
                    <a:cubicBezTo>
                      <a:pt x="8" y="11"/>
                      <a:pt x="7" y="7"/>
                      <a:pt x="6" y="3"/>
                    </a:cubicBezTo>
                    <a:cubicBezTo>
                      <a:pt x="5" y="0"/>
                      <a:pt x="0" y="1"/>
                      <a:pt x="1" y="4"/>
                    </a:cubicBezTo>
                    <a:cubicBezTo>
                      <a:pt x="3" y="10"/>
                      <a:pt x="5" y="15"/>
                      <a:pt x="10" y="18"/>
                    </a:cubicBezTo>
                    <a:cubicBezTo>
                      <a:pt x="13" y="19"/>
                      <a:pt x="15" y="15"/>
                      <a:pt x="13" y="1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8" name="Freeform 1632"/>
              <p:cNvSpPr/>
              <p:nvPr/>
            </p:nvSpPr>
            <p:spPr bwMode="auto">
              <a:xfrm>
                <a:off x="13" y="1585"/>
                <a:ext cx="38" cy="85"/>
              </a:xfrm>
              <a:custGeom>
                <a:avLst/>
                <a:gdLst>
                  <a:gd name="T0" fmla="*/ 13 w 14"/>
                  <a:gd name="T1" fmla="*/ 28 h 32"/>
                  <a:gd name="T2" fmla="*/ 5 w 14"/>
                  <a:gd name="T3" fmla="*/ 3 h 32"/>
                  <a:gd name="T4" fmla="*/ 0 w 14"/>
                  <a:gd name="T5" fmla="*/ 5 h 32"/>
                  <a:gd name="T6" fmla="*/ 8 w 14"/>
                  <a:gd name="T7" fmla="*/ 29 h 32"/>
                  <a:gd name="T8" fmla="*/ 13 w 14"/>
                  <a:gd name="T9" fmla="*/ 2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32">
                    <a:moveTo>
                      <a:pt x="13" y="28"/>
                    </a:moveTo>
                    <a:cubicBezTo>
                      <a:pt x="10" y="20"/>
                      <a:pt x="8" y="11"/>
                      <a:pt x="5" y="3"/>
                    </a:cubicBezTo>
                    <a:cubicBezTo>
                      <a:pt x="4" y="0"/>
                      <a:pt x="0" y="2"/>
                      <a:pt x="0" y="5"/>
                    </a:cubicBezTo>
                    <a:cubicBezTo>
                      <a:pt x="3" y="13"/>
                      <a:pt x="6" y="21"/>
                      <a:pt x="8" y="29"/>
                    </a:cubicBezTo>
                    <a:cubicBezTo>
                      <a:pt x="9" y="32"/>
                      <a:pt x="14" y="31"/>
                      <a:pt x="13" y="2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9" name="Freeform 1633"/>
              <p:cNvSpPr/>
              <p:nvPr/>
            </p:nvSpPr>
            <p:spPr bwMode="auto">
              <a:xfrm>
                <a:off x="-152" y="1504"/>
                <a:ext cx="189" cy="105"/>
              </a:xfrm>
              <a:custGeom>
                <a:avLst/>
                <a:gdLst>
                  <a:gd name="T0" fmla="*/ 68 w 71"/>
                  <a:gd name="T1" fmla="*/ 33 h 39"/>
                  <a:gd name="T2" fmla="*/ 5 w 71"/>
                  <a:gd name="T3" fmla="*/ 1 h 39"/>
                  <a:gd name="T4" fmla="*/ 3 w 71"/>
                  <a:gd name="T5" fmla="*/ 6 h 39"/>
                  <a:gd name="T6" fmla="*/ 67 w 71"/>
                  <a:gd name="T7" fmla="*/ 38 h 39"/>
                  <a:gd name="T8" fmla="*/ 68 w 71"/>
                  <a:gd name="T9" fmla="*/ 3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39">
                    <a:moveTo>
                      <a:pt x="68" y="33"/>
                    </a:moveTo>
                    <a:cubicBezTo>
                      <a:pt x="45" y="27"/>
                      <a:pt x="24" y="15"/>
                      <a:pt x="5" y="1"/>
                    </a:cubicBezTo>
                    <a:cubicBezTo>
                      <a:pt x="2" y="0"/>
                      <a:pt x="0" y="4"/>
                      <a:pt x="3" y="6"/>
                    </a:cubicBezTo>
                    <a:cubicBezTo>
                      <a:pt x="22" y="19"/>
                      <a:pt x="43" y="32"/>
                      <a:pt x="67" y="38"/>
                    </a:cubicBezTo>
                    <a:cubicBezTo>
                      <a:pt x="70" y="39"/>
                      <a:pt x="71" y="34"/>
                      <a:pt x="68" y="3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0" name="Freeform 1634"/>
              <p:cNvSpPr/>
              <p:nvPr/>
            </p:nvSpPr>
            <p:spPr bwMode="auto">
              <a:xfrm>
                <a:off x="-21" y="1569"/>
                <a:ext cx="34" cy="69"/>
              </a:xfrm>
              <a:custGeom>
                <a:avLst/>
                <a:gdLst>
                  <a:gd name="T0" fmla="*/ 12 w 13"/>
                  <a:gd name="T1" fmla="*/ 22 h 26"/>
                  <a:gd name="T2" fmla="*/ 6 w 13"/>
                  <a:gd name="T3" fmla="*/ 3 h 26"/>
                  <a:gd name="T4" fmla="*/ 1 w 13"/>
                  <a:gd name="T5" fmla="*/ 4 h 26"/>
                  <a:gd name="T6" fmla="*/ 7 w 13"/>
                  <a:gd name="T7" fmla="*/ 23 h 26"/>
                  <a:gd name="T8" fmla="*/ 12 w 13"/>
                  <a:gd name="T9" fmla="*/ 2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6">
                    <a:moveTo>
                      <a:pt x="12" y="22"/>
                    </a:moveTo>
                    <a:cubicBezTo>
                      <a:pt x="10" y="15"/>
                      <a:pt x="8" y="9"/>
                      <a:pt x="6" y="3"/>
                    </a:cubicBezTo>
                    <a:cubicBezTo>
                      <a:pt x="5" y="0"/>
                      <a:pt x="0" y="1"/>
                      <a:pt x="1" y="4"/>
                    </a:cubicBezTo>
                    <a:cubicBezTo>
                      <a:pt x="3" y="11"/>
                      <a:pt x="5" y="17"/>
                      <a:pt x="7" y="23"/>
                    </a:cubicBezTo>
                    <a:cubicBezTo>
                      <a:pt x="8" y="26"/>
                      <a:pt x="13" y="25"/>
                      <a:pt x="12" y="2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1" name="Freeform 1635"/>
              <p:cNvSpPr/>
              <p:nvPr/>
            </p:nvSpPr>
            <p:spPr bwMode="auto">
              <a:xfrm>
                <a:off x="6640" y="2762"/>
                <a:ext cx="35" cy="422"/>
              </a:xfrm>
              <a:custGeom>
                <a:avLst/>
                <a:gdLst>
                  <a:gd name="T0" fmla="*/ 9 w 13"/>
                  <a:gd name="T1" fmla="*/ 2 h 158"/>
                  <a:gd name="T2" fmla="*/ 0 w 13"/>
                  <a:gd name="T3" fmla="*/ 156 h 158"/>
                  <a:gd name="T4" fmla="*/ 3 w 13"/>
                  <a:gd name="T5" fmla="*/ 156 h 158"/>
                  <a:gd name="T6" fmla="*/ 12 w 13"/>
                  <a:gd name="T7" fmla="*/ 2 h 158"/>
                  <a:gd name="T8" fmla="*/ 9 w 13"/>
                  <a:gd name="T9" fmla="*/ 2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58">
                    <a:moveTo>
                      <a:pt x="9" y="2"/>
                    </a:moveTo>
                    <a:cubicBezTo>
                      <a:pt x="5" y="53"/>
                      <a:pt x="2" y="104"/>
                      <a:pt x="0" y="156"/>
                    </a:cubicBezTo>
                    <a:cubicBezTo>
                      <a:pt x="0" y="158"/>
                      <a:pt x="3" y="158"/>
                      <a:pt x="3" y="156"/>
                    </a:cubicBezTo>
                    <a:cubicBezTo>
                      <a:pt x="5" y="104"/>
                      <a:pt x="9" y="53"/>
                      <a:pt x="12" y="2"/>
                    </a:cubicBezTo>
                    <a:cubicBezTo>
                      <a:pt x="13" y="0"/>
                      <a:pt x="9" y="0"/>
                      <a:pt x="9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2" name="Freeform 1636"/>
              <p:cNvSpPr/>
              <p:nvPr/>
            </p:nvSpPr>
            <p:spPr bwMode="auto">
              <a:xfrm>
                <a:off x="6811" y="2772"/>
                <a:ext cx="10" cy="426"/>
              </a:xfrm>
              <a:custGeom>
                <a:avLst/>
                <a:gdLst>
                  <a:gd name="T0" fmla="*/ 1 w 4"/>
                  <a:gd name="T1" fmla="*/ 2 h 159"/>
                  <a:gd name="T2" fmla="*/ 0 w 4"/>
                  <a:gd name="T3" fmla="*/ 157 h 159"/>
                  <a:gd name="T4" fmla="*/ 3 w 4"/>
                  <a:gd name="T5" fmla="*/ 157 h 159"/>
                  <a:gd name="T6" fmla="*/ 4 w 4"/>
                  <a:gd name="T7" fmla="*/ 2 h 159"/>
                  <a:gd name="T8" fmla="*/ 1 w 4"/>
                  <a:gd name="T9" fmla="*/ 2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59">
                    <a:moveTo>
                      <a:pt x="1" y="2"/>
                    </a:moveTo>
                    <a:cubicBezTo>
                      <a:pt x="1" y="53"/>
                      <a:pt x="0" y="105"/>
                      <a:pt x="0" y="157"/>
                    </a:cubicBezTo>
                    <a:cubicBezTo>
                      <a:pt x="0" y="159"/>
                      <a:pt x="3" y="159"/>
                      <a:pt x="3" y="157"/>
                    </a:cubicBezTo>
                    <a:cubicBezTo>
                      <a:pt x="3" y="105"/>
                      <a:pt x="4" y="53"/>
                      <a:pt x="4" y="2"/>
                    </a:cubicBezTo>
                    <a:cubicBezTo>
                      <a:pt x="4" y="0"/>
                      <a:pt x="1" y="0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3" name="Freeform 1637"/>
              <p:cNvSpPr/>
              <p:nvPr/>
            </p:nvSpPr>
            <p:spPr bwMode="auto">
              <a:xfrm>
                <a:off x="6480" y="2823"/>
                <a:ext cx="549" cy="32"/>
              </a:xfrm>
              <a:custGeom>
                <a:avLst/>
                <a:gdLst>
                  <a:gd name="T0" fmla="*/ 2 w 206"/>
                  <a:gd name="T1" fmla="*/ 7 h 12"/>
                  <a:gd name="T2" fmla="*/ 204 w 206"/>
                  <a:gd name="T3" fmla="*/ 3 h 12"/>
                  <a:gd name="T4" fmla="*/ 204 w 206"/>
                  <a:gd name="T5" fmla="*/ 0 h 12"/>
                  <a:gd name="T6" fmla="*/ 2 w 206"/>
                  <a:gd name="T7" fmla="*/ 4 h 12"/>
                  <a:gd name="T8" fmla="*/ 2 w 206"/>
                  <a:gd name="T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12">
                    <a:moveTo>
                      <a:pt x="2" y="7"/>
                    </a:moveTo>
                    <a:cubicBezTo>
                      <a:pt x="70" y="6"/>
                      <a:pt x="137" y="12"/>
                      <a:pt x="204" y="3"/>
                    </a:cubicBezTo>
                    <a:cubicBezTo>
                      <a:pt x="206" y="3"/>
                      <a:pt x="206" y="0"/>
                      <a:pt x="204" y="0"/>
                    </a:cubicBezTo>
                    <a:cubicBezTo>
                      <a:pt x="137" y="9"/>
                      <a:pt x="70" y="3"/>
                      <a:pt x="2" y="4"/>
                    </a:cubicBezTo>
                    <a:cubicBezTo>
                      <a:pt x="0" y="4"/>
                      <a:pt x="0" y="7"/>
                      <a:pt x="2" y="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4" name="Freeform 1638"/>
              <p:cNvSpPr/>
              <p:nvPr/>
            </p:nvSpPr>
            <p:spPr bwMode="auto">
              <a:xfrm>
                <a:off x="6437" y="2995"/>
                <a:ext cx="600" cy="40"/>
              </a:xfrm>
              <a:custGeom>
                <a:avLst/>
                <a:gdLst>
                  <a:gd name="T0" fmla="*/ 2 w 225"/>
                  <a:gd name="T1" fmla="*/ 3 h 15"/>
                  <a:gd name="T2" fmla="*/ 223 w 225"/>
                  <a:gd name="T3" fmla="*/ 14 h 15"/>
                  <a:gd name="T4" fmla="*/ 223 w 225"/>
                  <a:gd name="T5" fmla="*/ 11 h 15"/>
                  <a:gd name="T6" fmla="*/ 2 w 225"/>
                  <a:gd name="T7" fmla="*/ 0 h 15"/>
                  <a:gd name="T8" fmla="*/ 2 w 225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5" h="15">
                    <a:moveTo>
                      <a:pt x="2" y="3"/>
                    </a:moveTo>
                    <a:cubicBezTo>
                      <a:pt x="75" y="7"/>
                      <a:pt x="149" y="12"/>
                      <a:pt x="223" y="14"/>
                    </a:cubicBezTo>
                    <a:cubicBezTo>
                      <a:pt x="225" y="15"/>
                      <a:pt x="225" y="11"/>
                      <a:pt x="223" y="11"/>
                    </a:cubicBezTo>
                    <a:cubicBezTo>
                      <a:pt x="149" y="9"/>
                      <a:pt x="75" y="4"/>
                      <a:pt x="2" y="0"/>
                    </a:cubicBezTo>
                    <a:cubicBezTo>
                      <a:pt x="0" y="0"/>
                      <a:pt x="0" y="3"/>
                      <a:pt x="2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5" name="Freeform 1639"/>
              <p:cNvSpPr/>
              <p:nvPr/>
            </p:nvSpPr>
            <p:spPr bwMode="auto">
              <a:xfrm>
                <a:off x="6683" y="2855"/>
                <a:ext cx="104" cy="118"/>
              </a:xfrm>
              <a:custGeom>
                <a:avLst/>
                <a:gdLst>
                  <a:gd name="T0" fmla="*/ 18 w 39"/>
                  <a:gd name="T1" fmla="*/ 40 h 44"/>
                  <a:gd name="T2" fmla="*/ 4 w 39"/>
                  <a:gd name="T3" fmla="*/ 20 h 44"/>
                  <a:gd name="T4" fmla="*/ 14 w 39"/>
                  <a:gd name="T5" fmla="*/ 4 h 44"/>
                  <a:gd name="T6" fmla="*/ 35 w 39"/>
                  <a:gd name="T7" fmla="*/ 20 h 44"/>
                  <a:gd name="T8" fmla="*/ 18 w 39"/>
                  <a:gd name="T9" fmla="*/ 40 h 44"/>
                  <a:gd name="T10" fmla="*/ 18 w 39"/>
                  <a:gd name="T11" fmla="*/ 44 h 44"/>
                  <a:gd name="T12" fmla="*/ 38 w 39"/>
                  <a:gd name="T13" fmla="*/ 22 h 44"/>
                  <a:gd name="T14" fmla="*/ 16 w 39"/>
                  <a:gd name="T15" fmla="*/ 0 h 44"/>
                  <a:gd name="T16" fmla="*/ 1 w 39"/>
                  <a:gd name="T17" fmla="*/ 18 h 44"/>
                  <a:gd name="T18" fmla="*/ 17 w 39"/>
                  <a:gd name="T19" fmla="*/ 44 h 44"/>
                  <a:gd name="T20" fmla="*/ 18 w 39"/>
                  <a:gd name="T21" fmla="*/ 4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9" h="44">
                    <a:moveTo>
                      <a:pt x="18" y="40"/>
                    </a:moveTo>
                    <a:cubicBezTo>
                      <a:pt x="10" y="37"/>
                      <a:pt x="4" y="29"/>
                      <a:pt x="4" y="20"/>
                    </a:cubicBezTo>
                    <a:cubicBezTo>
                      <a:pt x="3" y="13"/>
                      <a:pt x="7" y="5"/>
                      <a:pt x="14" y="4"/>
                    </a:cubicBezTo>
                    <a:cubicBezTo>
                      <a:pt x="25" y="1"/>
                      <a:pt x="34" y="10"/>
                      <a:pt x="35" y="20"/>
                    </a:cubicBezTo>
                    <a:cubicBezTo>
                      <a:pt x="35" y="30"/>
                      <a:pt x="28" y="39"/>
                      <a:pt x="18" y="40"/>
                    </a:cubicBezTo>
                    <a:cubicBezTo>
                      <a:pt x="16" y="41"/>
                      <a:pt x="16" y="44"/>
                      <a:pt x="18" y="44"/>
                    </a:cubicBezTo>
                    <a:cubicBezTo>
                      <a:pt x="29" y="42"/>
                      <a:pt x="37" y="33"/>
                      <a:pt x="38" y="22"/>
                    </a:cubicBezTo>
                    <a:cubicBezTo>
                      <a:pt x="39" y="9"/>
                      <a:pt x="28" y="1"/>
                      <a:pt x="16" y="0"/>
                    </a:cubicBezTo>
                    <a:cubicBezTo>
                      <a:pt x="6" y="0"/>
                      <a:pt x="1" y="9"/>
                      <a:pt x="1" y="18"/>
                    </a:cubicBezTo>
                    <a:cubicBezTo>
                      <a:pt x="0" y="29"/>
                      <a:pt x="7" y="39"/>
                      <a:pt x="17" y="44"/>
                    </a:cubicBezTo>
                    <a:cubicBezTo>
                      <a:pt x="19" y="44"/>
                      <a:pt x="20" y="41"/>
                      <a:pt x="18" y="4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6" name="Freeform 1640"/>
              <p:cNvSpPr/>
              <p:nvPr/>
            </p:nvSpPr>
            <p:spPr bwMode="auto">
              <a:xfrm>
                <a:off x="6875" y="2746"/>
                <a:ext cx="74" cy="64"/>
              </a:xfrm>
              <a:custGeom>
                <a:avLst/>
                <a:gdLst>
                  <a:gd name="T0" fmla="*/ 2 w 28"/>
                  <a:gd name="T1" fmla="*/ 4 h 24"/>
                  <a:gd name="T2" fmla="*/ 25 w 28"/>
                  <a:gd name="T3" fmla="*/ 23 h 24"/>
                  <a:gd name="T4" fmla="*/ 27 w 28"/>
                  <a:gd name="T5" fmla="*/ 21 h 24"/>
                  <a:gd name="T6" fmla="*/ 4 w 28"/>
                  <a:gd name="T7" fmla="*/ 2 h 24"/>
                  <a:gd name="T8" fmla="*/ 2 w 28"/>
                  <a:gd name="T9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4">
                    <a:moveTo>
                      <a:pt x="2" y="4"/>
                    </a:moveTo>
                    <a:cubicBezTo>
                      <a:pt x="9" y="10"/>
                      <a:pt x="17" y="18"/>
                      <a:pt x="25" y="23"/>
                    </a:cubicBezTo>
                    <a:cubicBezTo>
                      <a:pt x="27" y="24"/>
                      <a:pt x="28" y="22"/>
                      <a:pt x="27" y="21"/>
                    </a:cubicBezTo>
                    <a:cubicBezTo>
                      <a:pt x="18" y="15"/>
                      <a:pt x="12" y="8"/>
                      <a:pt x="4" y="2"/>
                    </a:cubicBezTo>
                    <a:cubicBezTo>
                      <a:pt x="2" y="0"/>
                      <a:pt x="0" y="3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7" name="Freeform 1641"/>
              <p:cNvSpPr/>
              <p:nvPr/>
            </p:nvSpPr>
            <p:spPr bwMode="auto">
              <a:xfrm>
                <a:off x="6883" y="2743"/>
                <a:ext cx="50" cy="64"/>
              </a:xfrm>
              <a:custGeom>
                <a:avLst/>
                <a:gdLst>
                  <a:gd name="T0" fmla="*/ 15 w 19"/>
                  <a:gd name="T1" fmla="*/ 2 h 24"/>
                  <a:gd name="T2" fmla="*/ 1 w 19"/>
                  <a:gd name="T3" fmla="*/ 21 h 24"/>
                  <a:gd name="T4" fmla="*/ 4 w 19"/>
                  <a:gd name="T5" fmla="*/ 23 h 24"/>
                  <a:gd name="T6" fmla="*/ 18 w 19"/>
                  <a:gd name="T7" fmla="*/ 3 h 24"/>
                  <a:gd name="T8" fmla="*/ 15 w 19"/>
                  <a:gd name="T9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4">
                    <a:moveTo>
                      <a:pt x="15" y="2"/>
                    </a:moveTo>
                    <a:cubicBezTo>
                      <a:pt x="11" y="9"/>
                      <a:pt x="7" y="15"/>
                      <a:pt x="1" y="21"/>
                    </a:cubicBezTo>
                    <a:cubicBezTo>
                      <a:pt x="0" y="22"/>
                      <a:pt x="2" y="24"/>
                      <a:pt x="4" y="23"/>
                    </a:cubicBezTo>
                    <a:cubicBezTo>
                      <a:pt x="9" y="17"/>
                      <a:pt x="14" y="11"/>
                      <a:pt x="18" y="3"/>
                    </a:cubicBezTo>
                    <a:cubicBezTo>
                      <a:pt x="19" y="2"/>
                      <a:pt x="16" y="0"/>
                      <a:pt x="15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8" name="Freeform 1642"/>
              <p:cNvSpPr/>
              <p:nvPr/>
            </p:nvSpPr>
            <p:spPr bwMode="auto">
              <a:xfrm>
                <a:off x="6496" y="2858"/>
                <a:ext cx="136" cy="112"/>
              </a:xfrm>
              <a:custGeom>
                <a:avLst/>
                <a:gdLst>
                  <a:gd name="T0" fmla="*/ 8 w 51"/>
                  <a:gd name="T1" fmla="*/ 28 h 42"/>
                  <a:gd name="T2" fmla="*/ 19 w 51"/>
                  <a:gd name="T3" fmla="*/ 8 h 42"/>
                  <a:gd name="T4" fmla="*/ 39 w 51"/>
                  <a:gd name="T5" fmla="*/ 11 h 42"/>
                  <a:gd name="T6" fmla="*/ 4 w 51"/>
                  <a:gd name="T7" fmla="*/ 21 h 42"/>
                  <a:gd name="T8" fmla="*/ 1 w 51"/>
                  <a:gd name="T9" fmla="*/ 22 h 42"/>
                  <a:gd name="T10" fmla="*/ 27 w 51"/>
                  <a:gd name="T11" fmla="*/ 36 h 42"/>
                  <a:gd name="T12" fmla="*/ 43 w 51"/>
                  <a:gd name="T13" fmla="*/ 14 h 42"/>
                  <a:gd name="T14" fmla="*/ 21 w 51"/>
                  <a:gd name="T15" fmla="*/ 3 h 42"/>
                  <a:gd name="T16" fmla="*/ 5 w 51"/>
                  <a:gd name="T17" fmla="*/ 28 h 42"/>
                  <a:gd name="T18" fmla="*/ 8 w 51"/>
                  <a:gd name="T19" fmla="*/ 2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" h="42">
                    <a:moveTo>
                      <a:pt x="8" y="28"/>
                    </a:moveTo>
                    <a:cubicBezTo>
                      <a:pt x="7" y="20"/>
                      <a:pt x="12" y="12"/>
                      <a:pt x="19" y="8"/>
                    </a:cubicBezTo>
                    <a:cubicBezTo>
                      <a:pt x="26" y="4"/>
                      <a:pt x="35" y="4"/>
                      <a:pt x="39" y="11"/>
                    </a:cubicBezTo>
                    <a:cubicBezTo>
                      <a:pt x="51" y="33"/>
                      <a:pt x="11" y="42"/>
                      <a:pt x="4" y="21"/>
                    </a:cubicBezTo>
                    <a:cubicBezTo>
                      <a:pt x="3" y="20"/>
                      <a:pt x="0" y="20"/>
                      <a:pt x="1" y="22"/>
                    </a:cubicBezTo>
                    <a:cubicBezTo>
                      <a:pt x="5" y="33"/>
                      <a:pt x="17" y="37"/>
                      <a:pt x="27" y="36"/>
                    </a:cubicBezTo>
                    <a:cubicBezTo>
                      <a:pt x="39" y="35"/>
                      <a:pt x="45" y="25"/>
                      <a:pt x="43" y="14"/>
                    </a:cubicBezTo>
                    <a:cubicBezTo>
                      <a:pt x="41" y="3"/>
                      <a:pt x="30" y="0"/>
                      <a:pt x="21" y="3"/>
                    </a:cubicBezTo>
                    <a:cubicBezTo>
                      <a:pt x="11" y="7"/>
                      <a:pt x="4" y="17"/>
                      <a:pt x="5" y="28"/>
                    </a:cubicBezTo>
                    <a:cubicBezTo>
                      <a:pt x="5" y="30"/>
                      <a:pt x="8" y="30"/>
                      <a:pt x="8" y="2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9" name="Freeform 1643"/>
              <p:cNvSpPr/>
              <p:nvPr/>
            </p:nvSpPr>
            <p:spPr bwMode="auto">
              <a:xfrm>
                <a:off x="6909" y="2896"/>
                <a:ext cx="96" cy="93"/>
              </a:xfrm>
              <a:custGeom>
                <a:avLst/>
                <a:gdLst>
                  <a:gd name="T0" fmla="*/ 1 w 36"/>
                  <a:gd name="T1" fmla="*/ 4 h 35"/>
                  <a:gd name="T2" fmla="*/ 32 w 36"/>
                  <a:gd name="T3" fmla="*/ 33 h 35"/>
                  <a:gd name="T4" fmla="*/ 34 w 36"/>
                  <a:gd name="T5" fmla="*/ 31 h 35"/>
                  <a:gd name="T6" fmla="*/ 4 w 36"/>
                  <a:gd name="T7" fmla="*/ 2 h 35"/>
                  <a:gd name="T8" fmla="*/ 1 w 36"/>
                  <a:gd name="T9" fmla="*/ 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5">
                    <a:moveTo>
                      <a:pt x="1" y="4"/>
                    </a:moveTo>
                    <a:cubicBezTo>
                      <a:pt x="12" y="13"/>
                      <a:pt x="21" y="24"/>
                      <a:pt x="32" y="33"/>
                    </a:cubicBezTo>
                    <a:cubicBezTo>
                      <a:pt x="34" y="35"/>
                      <a:pt x="36" y="32"/>
                      <a:pt x="34" y="31"/>
                    </a:cubicBezTo>
                    <a:cubicBezTo>
                      <a:pt x="24" y="22"/>
                      <a:pt x="14" y="11"/>
                      <a:pt x="4" y="2"/>
                    </a:cubicBezTo>
                    <a:cubicBezTo>
                      <a:pt x="2" y="0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0" name="Freeform 1644"/>
              <p:cNvSpPr/>
              <p:nvPr/>
            </p:nvSpPr>
            <p:spPr bwMode="auto">
              <a:xfrm>
                <a:off x="6917" y="2904"/>
                <a:ext cx="59" cy="77"/>
              </a:xfrm>
              <a:custGeom>
                <a:avLst/>
                <a:gdLst>
                  <a:gd name="T0" fmla="*/ 19 w 22"/>
                  <a:gd name="T1" fmla="*/ 2 h 29"/>
                  <a:gd name="T2" fmla="*/ 1 w 22"/>
                  <a:gd name="T3" fmla="*/ 25 h 29"/>
                  <a:gd name="T4" fmla="*/ 3 w 22"/>
                  <a:gd name="T5" fmla="*/ 28 h 29"/>
                  <a:gd name="T6" fmla="*/ 21 w 22"/>
                  <a:gd name="T7" fmla="*/ 3 h 29"/>
                  <a:gd name="T8" fmla="*/ 19 w 22"/>
                  <a:gd name="T9" fmla="*/ 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9">
                    <a:moveTo>
                      <a:pt x="19" y="2"/>
                    </a:moveTo>
                    <a:cubicBezTo>
                      <a:pt x="14" y="11"/>
                      <a:pt x="7" y="18"/>
                      <a:pt x="1" y="25"/>
                    </a:cubicBezTo>
                    <a:cubicBezTo>
                      <a:pt x="0" y="27"/>
                      <a:pt x="2" y="29"/>
                      <a:pt x="3" y="28"/>
                    </a:cubicBezTo>
                    <a:cubicBezTo>
                      <a:pt x="10" y="20"/>
                      <a:pt x="17" y="13"/>
                      <a:pt x="21" y="3"/>
                    </a:cubicBezTo>
                    <a:cubicBezTo>
                      <a:pt x="22" y="1"/>
                      <a:pt x="19" y="0"/>
                      <a:pt x="19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1" name="Freeform 1645"/>
              <p:cNvSpPr/>
              <p:nvPr/>
            </p:nvSpPr>
            <p:spPr bwMode="auto">
              <a:xfrm>
                <a:off x="6829" y="3005"/>
                <a:ext cx="198" cy="185"/>
              </a:xfrm>
              <a:custGeom>
                <a:avLst/>
                <a:gdLst>
                  <a:gd name="T0" fmla="*/ 27 w 74"/>
                  <a:gd name="T1" fmla="*/ 49 h 69"/>
                  <a:gd name="T2" fmla="*/ 54 w 74"/>
                  <a:gd name="T3" fmla="*/ 26 h 69"/>
                  <a:gd name="T4" fmla="*/ 16 w 74"/>
                  <a:gd name="T5" fmla="*/ 46 h 69"/>
                  <a:gd name="T6" fmla="*/ 14 w 74"/>
                  <a:gd name="T7" fmla="*/ 48 h 69"/>
                  <a:gd name="T8" fmla="*/ 54 w 74"/>
                  <a:gd name="T9" fmla="*/ 22 h 69"/>
                  <a:gd name="T10" fmla="*/ 25 w 74"/>
                  <a:gd name="T11" fmla="*/ 52 h 69"/>
                  <a:gd name="T12" fmla="*/ 27 w 74"/>
                  <a:gd name="T13" fmla="*/ 4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4" h="69">
                    <a:moveTo>
                      <a:pt x="27" y="49"/>
                    </a:moveTo>
                    <a:cubicBezTo>
                      <a:pt x="4" y="34"/>
                      <a:pt x="38" y="3"/>
                      <a:pt x="54" y="26"/>
                    </a:cubicBezTo>
                    <a:cubicBezTo>
                      <a:pt x="66" y="46"/>
                      <a:pt x="28" y="61"/>
                      <a:pt x="16" y="46"/>
                    </a:cubicBezTo>
                    <a:cubicBezTo>
                      <a:pt x="15" y="44"/>
                      <a:pt x="12" y="47"/>
                      <a:pt x="14" y="48"/>
                    </a:cubicBezTo>
                    <a:cubicBezTo>
                      <a:pt x="30" y="69"/>
                      <a:pt x="74" y="43"/>
                      <a:pt x="54" y="22"/>
                    </a:cubicBezTo>
                    <a:cubicBezTo>
                      <a:pt x="33" y="0"/>
                      <a:pt x="0" y="35"/>
                      <a:pt x="25" y="52"/>
                    </a:cubicBezTo>
                    <a:cubicBezTo>
                      <a:pt x="27" y="53"/>
                      <a:pt x="29" y="51"/>
                      <a:pt x="27" y="49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2" name="Freeform 1646"/>
              <p:cNvSpPr/>
              <p:nvPr/>
            </p:nvSpPr>
            <p:spPr bwMode="auto">
              <a:xfrm>
                <a:off x="6493" y="2735"/>
                <a:ext cx="91" cy="62"/>
              </a:xfrm>
              <a:custGeom>
                <a:avLst/>
                <a:gdLst>
                  <a:gd name="T0" fmla="*/ 2 w 34"/>
                  <a:gd name="T1" fmla="*/ 3 h 23"/>
                  <a:gd name="T2" fmla="*/ 30 w 34"/>
                  <a:gd name="T3" fmla="*/ 22 h 23"/>
                  <a:gd name="T4" fmla="*/ 33 w 34"/>
                  <a:gd name="T5" fmla="*/ 20 h 23"/>
                  <a:gd name="T6" fmla="*/ 3 w 34"/>
                  <a:gd name="T7" fmla="*/ 0 h 23"/>
                  <a:gd name="T8" fmla="*/ 2 w 34"/>
                  <a:gd name="T9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3">
                    <a:moveTo>
                      <a:pt x="2" y="3"/>
                    </a:moveTo>
                    <a:cubicBezTo>
                      <a:pt x="13" y="7"/>
                      <a:pt x="22" y="14"/>
                      <a:pt x="30" y="22"/>
                    </a:cubicBezTo>
                    <a:cubicBezTo>
                      <a:pt x="32" y="23"/>
                      <a:pt x="34" y="21"/>
                      <a:pt x="33" y="20"/>
                    </a:cubicBezTo>
                    <a:cubicBezTo>
                      <a:pt x="23" y="12"/>
                      <a:pt x="14" y="4"/>
                      <a:pt x="3" y="0"/>
                    </a:cubicBezTo>
                    <a:cubicBezTo>
                      <a:pt x="1" y="0"/>
                      <a:pt x="0" y="3"/>
                      <a:pt x="2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3" name="Freeform 1647"/>
              <p:cNvSpPr/>
              <p:nvPr/>
            </p:nvSpPr>
            <p:spPr bwMode="auto">
              <a:xfrm>
                <a:off x="6512" y="2719"/>
                <a:ext cx="53" cy="83"/>
              </a:xfrm>
              <a:custGeom>
                <a:avLst/>
                <a:gdLst>
                  <a:gd name="T0" fmla="*/ 17 w 20"/>
                  <a:gd name="T1" fmla="*/ 2 h 31"/>
                  <a:gd name="T2" fmla="*/ 2 w 20"/>
                  <a:gd name="T3" fmla="*/ 27 h 31"/>
                  <a:gd name="T4" fmla="*/ 4 w 20"/>
                  <a:gd name="T5" fmla="*/ 29 h 31"/>
                  <a:gd name="T6" fmla="*/ 19 w 20"/>
                  <a:gd name="T7" fmla="*/ 3 h 31"/>
                  <a:gd name="T8" fmla="*/ 17 w 20"/>
                  <a:gd name="T9" fmla="*/ 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31">
                    <a:moveTo>
                      <a:pt x="17" y="2"/>
                    </a:moveTo>
                    <a:cubicBezTo>
                      <a:pt x="13" y="11"/>
                      <a:pt x="8" y="19"/>
                      <a:pt x="2" y="27"/>
                    </a:cubicBezTo>
                    <a:cubicBezTo>
                      <a:pt x="0" y="29"/>
                      <a:pt x="3" y="31"/>
                      <a:pt x="4" y="29"/>
                    </a:cubicBezTo>
                    <a:cubicBezTo>
                      <a:pt x="10" y="21"/>
                      <a:pt x="15" y="13"/>
                      <a:pt x="19" y="3"/>
                    </a:cubicBezTo>
                    <a:cubicBezTo>
                      <a:pt x="20" y="2"/>
                      <a:pt x="18" y="0"/>
                      <a:pt x="17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4" name="Freeform 1648"/>
              <p:cNvSpPr/>
              <p:nvPr/>
            </p:nvSpPr>
            <p:spPr bwMode="auto">
              <a:xfrm>
                <a:off x="757" y="2746"/>
                <a:ext cx="32" cy="422"/>
              </a:xfrm>
              <a:custGeom>
                <a:avLst/>
                <a:gdLst>
                  <a:gd name="T0" fmla="*/ 9 w 12"/>
                  <a:gd name="T1" fmla="*/ 2 h 158"/>
                  <a:gd name="T2" fmla="*/ 0 w 12"/>
                  <a:gd name="T3" fmla="*/ 156 h 158"/>
                  <a:gd name="T4" fmla="*/ 3 w 12"/>
                  <a:gd name="T5" fmla="*/ 156 h 158"/>
                  <a:gd name="T6" fmla="*/ 12 w 12"/>
                  <a:gd name="T7" fmla="*/ 2 h 158"/>
                  <a:gd name="T8" fmla="*/ 9 w 12"/>
                  <a:gd name="T9" fmla="*/ 2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8">
                    <a:moveTo>
                      <a:pt x="9" y="2"/>
                    </a:moveTo>
                    <a:cubicBezTo>
                      <a:pt x="5" y="53"/>
                      <a:pt x="1" y="104"/>
                      <a:pt x="0" y="156"/>
                    </a:cubicBezTo>
                    <a:cubicBezTo>
                      <a:pt x="0" y="158"/>
                      <a:pt x="3" y="158"/>
                      <a:pt x="3" y="156"/>
                    </a:cubicBezTo>
                    <a:cubicBezTo>
                      <a:pt x="5" y="104"/>
                      <a:pt x="8" y="53"/>
                      <a:pt x="12" y="2"/>
                    </a:cubicBezTo>
                    <a:cubicBezTo>
                      <a:pt x="12" y="0"/>
                      <a:pt x="9" y="0"/>
                      <a:pt x="9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5" name="Freeform 1649"/>
              <p:cNvSpPr/>
              <p:nvPr/>
            </p:nvSpPr>
            <p:spPr bwMode="auto">
              <a:xfrm>
                <a:off x="928" y="2754"/>
                <a:ext cx="11" cy="428"/>
              </a:xfrm>
              <a:custGeom>
                <a:avLst/>
                <a:gdLst>
                  <a:gd name="T0" fmla="*/ 1 w 4"/>
                  <a:gd name="T1" fmla="*/ 2 h 160"/>
                  <a:gd name="T2" fmla="*/ 0 w 4"/>
                  <a:gd name="T3" fmla="*/ 158 h 160"/>
                  <a:gd name="T4" fmla="*/ 3 w 4"/>
                  <a:gd name="T5" fmla="*/ 158 h 160"/>
                  <a:gd name="T6" fmla="*/ 4 w 4"/>
                  <a:gd name="T7" fmla="*/ 2 h 160"/>
                  <a:gd name="T8" fmla="*/ 1 w 4"/>
                  <a:gd name="T9" fmla="*/ 2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60">
                    <a:moveTo>
                      <a:pt x="1" y="2"/>
                    </a:moveTo>
                    <a:cubicBezTo>
                      <a:pt x="1" y="54"/>
                      <a:pt x="0" y="106"/>
                      <a:pt x="0" y="158"/>
                    </a:cubicBezTo>
                    <a:cubicBezTo>
                      <a:pt x="0" y="160"/>
                      <a:pt x="3" y="160"/>
                      <a:pt x="3" y="158"/>
                    </a:cubicBezTo>
                    <a:cubicBezTo>
                      <a:pt x="3" y="106"/>
                      <a:pt x="4" y="54"/>
                      <a:pt x="4" y="2"/>
                    </a:cubicBezTo>
                    <a:cubicBezTo>
                      <a:pt x="4" y="0"/>
                      <a:pt x="1" y="0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6" name="Freeform 1650"/>
              <p:cNvSpPr/>
              <p:nvPr/>
            </p:nvSpPr>
            <p:spPr bwMode="auto">
              <a:xfrm>
                <a:off x="597" y="2807"/>
                <a:ext cx="550" cy="32"/>
              </a:xfrm>
              <a:custGeom>
                <a:avLst/>
                <a:gdLst>
                  <a:gd name="T0" fmla="*/ 2 w 206"/>
                  <a:gd name="T1" fmla="*/ 7 h 12"/>
                  <a:gd name="T2" fmla="*/ 204 w 206"/>
                  <a:gd name="T3" fmla="*/ 3 h 12"/>
                  <a:gd name="T4" fmla="*/ 204 w 206"/>
                  <a:gd name="T5" fmla="*/ 0 h 12"/>
                  <a:gd name="T6" fmla="*/ 2 w 206"/>
                  <a:gd name="T7" fmla="*/ 4 h 12"/>
                  <a:gd name="T8" fmla="*/ 2 w 206"/>
                  <a:gd name="T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12">
                    <a:moveTo>
                      <a:pt x="2" y="7"/>
                    </a:moveTo>
                    <a:cubicBezTo>
                      <a:pt x="69" y="6"/>
                      <a:pt x="137" y="12"/>
                      <a:pt x="204" y="3"/>
                    </a:cubicBezTo>
                    <a:cubicBezTo>
                      <a:pt x="206" y="3"/>
                      <a:pt x="206" y="0"/>
                      <a:pt x="204" y="0"/>
                    </a:cubicBezTo>
                    <a:cubicBezTo>
                      <a:pt x="137" y="8"/>
                      <a:pt x="69" y="3"/>
                      <a:pt x="2" y="4"/>
                    </a:cubicBezTo>
                    <a:cubicBezTo>
                      <a:pt x="0" y="4"/>
                      <a:pt x="0" y="7"/>
                      <a:pt x="2" y="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7" name="Freeform 1651"/>
              <p:cNvSpPr/>
              <p:nvPr/>
            </p:nvSpPr>
            <p:spPr bwMode="auto">
              <a:xfrm>
                <a:off x="552" y="2976"/>
                <a:ext cx="603" cy="40"/>
              </a:xfrm>
              <a:custGeom>
                <a:avLst/>
                <a:gdLst>
                  <a:gd name="T0" fmla="*/ 2 w 226"/>
                  <a:gd name="T1" fmla="*/ 4 h 15"/>
                  <a:gd name="T2" fmla="*/ 224 w 226"/>
                  <a:gd name="T3" fmla="*/ 15 h 15"/>
                  <a:gd name="T4" fmla="*/ 224 w 226"/>
                  <a:gd name="T5" fmla="*/ 12 h 15"/>
                  <a:gd name="T6" fmla="*/ 2 w 226"/>
                  <a:gd name="T7" fmla="*/ 1 h 15"/>
                  <a:gd name="T8" fmla="*/ 2 w 226"/>
                  <a:gd name="T9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6" h="15">
                    <a:moveTo>
                      <a:pt x="2" y="4"/>
                    </a:moveTo>
                    <a:cubicBezTo>
                      <a:pt x="76" y="8"/>
                      <a:pt x="150" y="13"/>
                      <a:pt x="224" y="15"/>
                    </a:cubicBezTo>
                    <a:cubicBezTo>
                      <a:pt x="226" y="15"/>
                      <a:pt x="226" y="12"/>
                      <a:pt x="224" y="12"/>
                    </a:cubicBezTo>
                    <a:cubicBezTo>
                      <a:pt x="150" y="9"/>
                      <a:pt x="76" y="4"/>
                      <a:pt x="2" y="1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8" name="Freeform 1652"/>
              <p:cNvSpPr/>
              <p:nvPr/>
            </p:nvSpPr>
            <p:spPr bwMode="auto">
              <a:xfrm>
                <a:off x="797" y="2839"/>
                <a:ext cx="107" cy="118"/>
              </a:xfrm>
              <a:custGeom>
                <a:avLst/>
                <a:gdLst>
                  <a:gd name="T0" fmla="*/ 19 w 40"/>
                  <a:gd name="T1" fmla="*/ 40 h 44"/>
                  <a:gd name="T2" fmla="*/ 4 w 40"/>
                  <a:gd name="T3" fmla="*/ 20 h 44"/>
                  <a:gd name="T4" fmla="*/ 15 w 40"/>
                  <a:gd name="T5" fmla="*/ 3 h 44"/>
                  <a:gd name="T6" fmla="*/ 35 w 40"/>
                  <a:gd name="T7" fmla="*/ 20 h 44"/>
                  <a:gd name="T8" fmla="*/ 18 w 40"/>
                  <a:gd name="T9" fmla="*/ 40 h 44"/>
                  <a:gd name="T10" fmla="*/ 18 w 40"/>
                  <a:gd name="T11" fmla="*/ 43 h 44"/>
                  <a:gd name="T12" fmla="*/ 39 w 40"/>
                  <a:gd name="T13" fmla="*/ 21 h 44"/>
                  <a:gd name="T14" fmla="*/ 17 w 40"/>
                  <a:gd name="T15" fmla="*/ 0 h 44"/>
                  <a:gd name="T16" fmla="*/ 1 w 40"/>
                  <a:gd name="T17" fmla="*/ 18 h 44"/>
                  <a:gd name="T18" fmla="*/ 18 w 40"/>
                  <a:gd name="T19" fmla="*/ 43 h 44"/>
                  <a:gd name="T20" fmla="*/ 19 w 40"/>
                  <a:gd name="T21" fmla="*/ 4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44">
                    <a:moveTo>
                      <a:pt x="19" y="40"/>
                    </a:moveTo>
                    <a:cubicBezTo>
                      <a:pt x="10" y="37"/>
                      <a:pt x="5" y="29"/>
                      <a:pt x="4" y="20"/>
                    </a:cubicBezTo>
                    <a:cubicBezTo>
                      <a:pt x="4" y="13"/>
                      <a:pt x="7" y="5"/>
                      <a:pt x="15" y="3"/>
                    </a:cubicBezTo>
                    <a:cubicBezTo>
                      <a:pt x="25" y="1"/>
                      <a:pt x="35" y="10"/>
                      <a:pt x="35" y="20"/>
                    </a:cubicBezTo>
                    <a:cubicBezTo>
                      <a:pt x="36" y="30"/>
                      <a:pt x="28" y="39"/>
                      <a:pt x="18" y="40"/>
                    </a:cubicBezTo>
                    <a:cubicBezTo>
                      <a:pt x="16" y="40"/>
                      <a:pt x="16" y="44"/>
                      <a:pt x="18" y="43"/>
                    </a:cubicBezTo>
                    <a:cubicBezTo>
                      <a:pt x="30" y="42"/>
                      <a:pt x="38" y="33"/>
                      <a:pt x="39" y="21"/>
                    </a:cubicBezTo>
                    <a:cubicBezTo>
                      <a:pt x="40" y="9"/>
                      <a:pt x="29" y="0"/>
                      <a:pt x="17" y="0"/>
                    </a:cubicBezTo>
                    <a:cubicBezTo>
                      <a:pt x="7" y="0"/>
                      <a:pt x="2" y="9"/>
                      <a:pt x="1" y="18"/>
                    </a:cubicBezTo>
                    <a:cubicBezTo>
                      <a:pt x="0" y="29"/>
                      <a:pt x="8" y="39"/>
                      <a:pt x="18" y="43"/>
                    </a:cubicBezTo>
                    <a:cubicBezTo>
                      <a:pt x="20" y="44"/>
                      <a:pt x="21" y="41"/>
                      <a:pt x="19" y="4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9" name="Freeform 1653"/>
              <p:cNvSpPr/>
              <p:nvPr/>
            </p:nvSpPr>
            <p:spPr bwMode="auto">
              <a:xfrm>
                <a:off x="992" y="2730"/>
                <a:ext cx="75" cy="64"/>
              </a:xfrm>
              <a:custGeom>
                <a:avLst/>
                <a:gdLst>
                  <a:gd name="T0" fmla="*/ 1 w 28"/>
                  <a:gd name="T1" fmla="*/ 4 h 24"/>
                  <a:gd name="T2" fmla="*/ 25 w 28"/>
                  <a:gd name="T3" fmla="*/ 23 h 24"/>
                  <a:gd name="T4" fmla="*/ 26 w 28"/>
                  <a:gd name="T5" fmla="*/ 20 h 24"/>
                  <a:gd name="T6" fmla="*/ 4 w 28"/>
                  <a:gd name="T7" fmla="*/ 1 h 24"/>
                  <a:gd name="T8" fmla="*/ 1 w 28"/>
                  <a:gd name="T9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4">
                    <a:moveTo>
                      <a:pt x="1" y="4"/>
                    </a:moveTo>
                    <a:cubicBezTo>
                      <a:pt x="9" y="10"/>
                      <a:pt x="16" y="17"/>
                      <a:pt x="25" y="23"/>
                    </a:cubicBezTo>
                    <a:cubicBezTo>
                      <a:pt x="26" y="24"/>
                      <a:pt x="28" y="21"/>
                      <a:pt x="26" y="20"/>
                    </a:cubicBezTo>
                    <a:cubicBezTo>
                      <a:pt x="18" y="15"/>
                      <a:pt x="11" y="8"/>
                      <a:pt x="4" y="1"/>
                    </a:cubicBezTo>
                    <a:cubicBezTo>
                      <a:pt x="2" y="0"/>
                      <a:pt x="0" y="2"/>
                      <a:pt x="1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0" name="Freeform 1654"/>
              <p:cNvSpPr/>
              <p:nvPr/>
            </p:nvSpPr>
            <p:spPr bwMode="auto">
              <a:xfrm>
                <a:off x="1000" y="2727"/>
                <a:ext cx="48" cy="64"/>
              </a:xfrm>
              <a:custGeom>
                <a:avLst/>
                <a:gdLst>
                  <a:gd name="T0" fmla="*/ 15 w 18"/>
                  <a:gd name="T1" fmla="*/ 1 h 24"/>
                  <a:gd name="T2" fmla="*/ 1 w 18"/>
                  <a:gd name="T3" fmla="*/ 20 h 24"/>
                  <a:gd name="T4" fmla="*/ 3 w 18"/>
                  <a:gd name="T5" fmla="*/ 22 h 24"/>
                  <a:gd name="T6" fmla="*/ 18 w 18"/>
                  <a:gd name="T7" fmla="*/ 3 h 24"/>
                  <a:gd name="T8" fmla="*/ 15 w 18"/>
                  <a:gd name="T9" fmla="*/ 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4">
                    <a:moveTo>
                      <a:pt x="15" y="1"/>
                    </a:moveTo>
                    <a:cubicBezTo>
                      <a:pt x="11" y="8"/>
                      <a:pt x="7" y="15"/>
                      <a:pt x="1" y="20"/>
                    </a:cubicBezTo>
                    <a:cubicBezTo>
                      <a:pt x="0" y="22"/>
                      <a:pt x="2" y="24"/>
                      <a:pt x="3" y="22"/>
                    </a:cubicBezTo>
                    <a:cubicBezTo>
                      <a:pt x="9" y="17"/>
                      <a:pt x="14" y="10"/>
                      <a:pt x="18" y="3"/>
                    </a:cubicBezTo>
                    <a:cubicBezTo>
                      <a:pt x="18" y="1"/>
                      <a:pt x="16" y="0"/>
                      <a:pt x="15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1" name="Freeform 1655"/>
              <p:cNvSpPr/>
              <p:nvPr/>
            </p:nvSpPr>
            <p:spPr bwMode="auto">
              <a:xfrm>
                <a:off x="613" y="2842"/>
                <a:ext cx="136" cy="110"/>
              </a:xfrm>
              <a:custGeom>
                <a:avLst/>
                <a:gdLst>
                  <a:gd name="T0" fmla="*/ 8 w 51"/>
                  <a:gd name="T1" fmla="*/ 28 h 41"/>
                  <a:gd name="T2" fmla="*/ 19 w 51"/>
                  <a:gd name="T3" fmla="*/ 8 h 41"/>
                  <a:gd name="T4" fmla="*/ 38 w 51"/>
                  <a:gd name="T5" fmla="*/ 11 h 41"/>
                  <a:gd name="T6" fmla="*/ 4 w 51"/>
                  <a:gd name="T7" fmla="*/ 21 h 41"/>
                  <a:gd name="T8" fmla="*/ 1 w 51"/>
                  <a:gd name="T9" fmla="*/ 22 h 41"/>
                  <a:gd name="T10" fmla="*/ 27 w 51"/>
                  <a:gd name="T11" fmla="*/ 36 h 41"/>
                  <a:gd name="T12" fmla="*/ 43 w 51"/>
                  <a:gd name="T13" fmla="*/ 13 h 41"/>
                  <a:gd name="T14" fmla="*/ 21 w 51"/>
                  <a:gd name="T15" fmla="*/ 3 h 41"/>
                  <a:gd name="T16" fmla="*/ 4 w 51"/>
                  <a:gd name="T17" fmla="*/ 28 h 41"/>
                  <a:gd name="T18" fmla="*/ 8 w 51"/>
                  <a:gd name="T19" fmla="*/ 2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" h="41">
                    <a:moveTo>
                      <a:pt x="8" y="28"/>
                    </a:moveTo>
                    <a:cubicBezTo>
                      <a:pt x="7" y="19"/>
                      <a:pt x="11" y="12"/>
                      <a:pt x="19" y="8"/>
                    </a:cubicBezTo>
                    <a:cubicBezTo>
                      <a:pt x="25" y="4"/>
                      <a:pt x="34" y="4"/>
                      <a:pt x="38" y="11"/>
                    </a:cubicBezTo>
                    <a:cubicBezTo>
                      <a:pt x="51" y="32"/>
                      <a:pt x="11" y="41"/>
                      <a:pt x="4" y="21"/>
                    </a:cubicBezTo>
                    <a:cubicBezTo>
                      <a:pt x="3" y="19"/>
                      <a:pt x="0" y="20"/>
                      <a:pt x="1" y="22"/>
                    </a:cubicBezTo>
                    <a:cubicBezTo>
                      <a:pt x="5" y="33"/>
                      <a:pt x="16" y="37"/>
                      <a:pt x="27" y="36"/>
                    </a:cubicBezTo>
                    <a:cubicBezTo>
                      <a:pt x="39" y="34"/>
                      <a:pt x="45" y="25"/>
                      <a:pt x="43" y="13"/>
                    </a:cubicBezTo>
                    <a:cubicBezTo>
                      <a:pt x="41" y="3"/>
                      <a:pt x="30" y="0"/>
                      <a:pt x="21" y="3"/>
                    </a:cubicBezTo>
                    <a:cubicBezTo>
                      <a:pt x="11" y="7"/>
                      <a:pt x="4" y="17"/>
                      <a:pt x="4" y="28"/>
                    </a:cubicBezTo>
                    <a:cubicBezTo>
                      <a:pt x="5" y="30"/>
                      <a:pt x="8" y="30"/>
                      <a:pt x="8" y="2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2" name="Freeform 1656"/>
              <p:cNvSpPr/>
              <p:nvPr/>
            </p:nvSpPr>
            <p:spPr bwMode="auto">
              <a:xfrm>
                <a:off x="1027" y="2879"/>
                <a:ext cx="96" cy="91"/>
              </a:xfrm>
              <a:custGeom>
                <a:avLst/>
                <a:gdLst>
                  <a:gd name="T0" fmla="*/ 1 w 36"/>
                  <a:gd name="T1" fmla="*/ 4 h 34"/>
                  <a:gd name="T2" fmla="*/ 32 w 36"/>
                  <a:gd name="T3" fmla="*/ 33 h 34"/>
                  <a:gd name="T4" fmla="*/ 34 w 36"/>
                  <a:gd name="T5" fmla="*/ 31 h 34"/>
                  <a:gd name="T6" fmla="*/ 3 w 36"/>
                  <a:gd name="T7" fmla="*/ 1 h 34"/>
                  <a:gd name="T8" fmla="*/ 1 w 36"/>
                  <a:gd name="T9" fmla="*/ 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4">
                    <a:moveTo>
                      <a:pt x="1" y="4"/>
                    </a:moveTo>
                    <a:cubicBezTo>
                      <a:pt x="12" y="13"/>
                      <a:pt x="21" y="24"/>
                      <a:pt x="32" y="33"/>
                    </a:cubicBezTo>
                    <a:cubicBezTo>
                      <a:pt x="33" y="34"/>
                      <a:pt x="36" y="32"/>
                      <a:pt x="34" y="31"/>
                    </a:cubicBezTo>
                    <a:cubicBezTo>
                      <a:pt x="23" y="21"/>
                      <a:pt x="14" y="11"/>
                      <a:pt x="3" y="1"/>
                    </a:cubicBezTo>
                    <a:cubicBezTo>
                      <a:pt x="2" y="0"/>
                      <a:pt x="0" y="2"/>
                      <a:pt x="1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3" name="Freeform 1657"/>
              <p:cNvSpPr/>
              <p:nvPr/>
            </p:nvSpPr>
            <p:spPr bwMode="auto">
              <a:xfrm>
                <a:off x="1032" y="2885"/>
                <a:ext cx="61" cy="80"/>
              </a:xfrm>
              <a:custGeom>
                <a:avLst/>
                <a:gdLst>
                  <a:gd name="T0" fmla="*/ 19 w 23"/>
                  <a:gd name="T1" fmla="*/ 2 h 30"/>
                  <a:gd name="T2" fmla="*/ 2 w 23"/>
                  <a:gd name="T3" fmla="*/ 26 h 30"/>
                  <a:gd name="T4" fmla="*/ 4 w 23"/>
                  <a:gd name="T5" fmla="*/ 28 h 30"/>
                  <a:gd name="T6" fmla="*/ 22 w 23"/>
                  <a:gd name="T7" fmla="*/ 4 h 30"/>
                  <a:gd name="T8" fmla="*/ 19 w 23"/>
                  <a:gd name="T9" fmla="*/ 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30">
                    <a:moveTo>
                      <a:pt x="19" y="2"/>
                    </a:moveTo>
                    <a:cubicBezTo>
                      <a:pt x="15" y="11"/>
                      <a:pt x="8" y="19"/>
                      <a:pt x="2" y="26"/>
                    </a:cubicBezTo>
                    <a:cubicBezTo>
                      <a:pt x="0" y="28"/>
                      <a:pt x="3" y="30"/>
                      <a:pt x="4" y="28"/>
                    </a:cubicBezTo>
                    <a:cubicBezTo>
                      <a:pt x="11" y="21"/>
                      <a:pt x="18" y="13"/>
                      <a:pt x="22" y="4"/>
                    </a:cubicBezTo>
                    <a:cubicBezTo>
                      <a:pt x="23" y="2"/>
                      <a:pt x="20" y="0"/>
                      <a:pt x="19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4" name="Freeform 1658"/>
              <p:cNvSpPr/>
              <p:nvPr/>
            </p:nvSpPr>
            <p:spPr bwMode="auto">
              <a:xfrm>
                <a:off x="947" y="2989"/>
                <a:ext cx="197" cy="182"/>
              </a:xfrm>
              <a:custGeom>
                <a:avLst/>
                <a:gdLst>
                  <a:gd name="T0" fmla="*/ 27 w 74"/>
                  <a:gd name="T1" fmla="*/ 49 h 68"/>
                  <a:gd name="T2" fmla="*/ 53 w 74"/>
                  <a:gd name="T3" fmla="*/ 26 h 68"/>
                  <a:gd name="T4" fmla="*/ 16 w 74"/>
                  <a:gd name="T5" fmla="*/ 46 h 68"/>
                  <a:gd name="T6" fmla="*/ 13 w 74"/>
                  <a:gd name="T7" fmla="*/ 48 h 68"/>
                  <a:gd name="T8" fmla="*/ 54 w 74"/>
                  <a:gd name="T9" fmla="*/ 21 h 68"/>
                  <a:gd name="T10" fmla="*/ 25 w 74"/>
                  <a:gd name="T11" fmla="*/ 52 h 68"/>
                  <a:gd name="T12" fmla="*/ 27 w 74"/>
                  <a:gd name="T13" fmla="*/ 49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4" h="68">
                    <a:moveTo>
                      <a:pt x="27" y="49"/>
                    </a:moveTo>
                    <a:cubicBezTo>
                      <a:pt x="4" y="34"/>
                      <a:pt x="38" y="2"/>
                      <a:pt x="53" y="26"/>
                    </a:cubicBezTo>
                    <a:cubicBezTo>
                      <a:pt x="66" y="45"/>
                      <a:pt x="28" y="61"/>
                      <a:pt x="16" y="46"/>
                    </a:cubicBezTo>
                    <a:cubicBezTo>
                      <a:pt x="14" y="44"/>
                      <a:pt x="12" y="46"/>
                      <a:pt x="13" y="48"/>
                    </a:cubicBezTo>
                    <a:cubicBezTo>
                      <a:pt x="30" y="68"/>
                      <a:pt x="74" y="43"/>
                      <a:pt x="54" y="21"/>
                    </a:cubicBezTo>
                    <a:cubicBezTo>
                      <a:pt x="33" y="0"/>
                      <a:pt x="0" y="35"/>
                      <a:pt x="25" y="52"/>
                    </a:cubicBezTo>
                    <a:cubicBezTo>
                      <a:pt x="27" y="53"/>
                      <a:pt x="28" y="50"/>
                      <a:pt x="27" y="49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5" name="Freeform 1659"/>
              <p:cNvSpPr/>
              <p:nvPr/>
            </p:nvSpPr>
            <p:spPr bwMode="auto">
              <a:xfrm>
                <a:off x="611" y="2716"/>
                <a:ext cx="90" cy="65"/>
              </a:xfrm>
              <a:custGeom>
                <a:avLst/>
                <a:gdLst>
                  <a:gd name="T0" fmla="*/ 1 w 34"/>
                  <a:gd name="T1" fmla="*/ 4 h 24"/>
                  <a:gd name="T2" fmla="*/ 30 w 34"/>
                  <a:gd name="T3" fmla="*/ 23 h 24"/>
                  <a:gd name="T4" fmla="*/ 32 w 34"/>
                  <a:gd name="T5" fmla="*/ 20 h 24"/>
                  <a:gd name="T6" fmla="*/ 2 w 34"/>
                  <a:gd name="T7" fmla="*/ 1 h 24"/>
                  <a:gd name="T8" fmla="*/ 1 w 34"/>
                  <a:gd name="T9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4">
                    <a:moveTo>
                      <a:pt x="1" y="4"/>
                    </a:moveTo>
                    <a:cubicBezTo>
                      <a:pt x="12" y="8"/>
                      <a:pt x="21" y="15"/>
                      <a:pt x="30" y="23"/>
                    </a:cubicBezTo>
                    <a:cubicBezTo>
                      <a:pt x="32" y="24"/>
                      <a:pt x="34" y="22"/>
                      <a:pt x="32" y="20"/>
                    </a:cubicBezTo>
                    <a:cubicBezTo>
                      <a:pt x="23" y="13"/>
                      <a:pt x="14" y="5"/>
                      <a:pt x="2" y="1"/>
                    </a:cubicBezTo>
                    <a:cubicBezTo>
                      <a:pt x="0" y="0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6" name="Freeform 1660"/>
              <p:cNvSpPr/>
              <p:nvPr/>
            </p:nvSpPr>
            <p:spPr bwMode="auto">
              <a:xfrm>
                <a:off x="629" y="2703"/>
                <a:ext cx="54" cy="83"/>
              </a:xfrm>
              <a:custGeom>
                <a:avLst/>
                <a:gdLst>
                  <a:gd name="T0" fmla="*/ 16 w 20"/>
                  <a:gd name="T1" fmla="*/ 2 h 31"/>
                  <a:gd name="T2" fmla="*/ 1 w 20"/>
                  <a:gd name="T3" fmla="*/ 27 h 31"/>
                  <a:gd name="T4" fmla="*/ 4 w 20"/>
                  <a:gd name="T5" fmla="*/ 29 h 31"/>
                  <a:gd name="T6" fmla="*/ 19 w 20"/>
                  <a:gd name="T7" fmla="*/ 3 h 31"/>
                  <a:gd name="T8" fmla="*/ 16 w 20"/>
                  <a:gd name="T9" fmla="*/ 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31">
                    <a:moveTo>
                      <a:pt x="16" y="2"/>
                    </a:moveTo>
                    <a:cubicBezTo>
                      <a:pt x="12" y="11"/>
                      <a:pt x="8" y="19"/>
                      <a:pt x="1" y="27"/>
                    </a:cubicBezTo>
                    <a:cubicBezTo>
                      <a:pt x="0" y="28"/>
                      <a:pt x="2" y="31"/>
                      <a:pt x="4" y="29"/>
                    </a:cubicBezTo>
                    <a:cubicBezTo>
                      <a:pt x="10" y="21"/>
                      <a:pt x="15" y="12"/>
                      <a:pt x="19" y="3"/>
                    </a:cubicBezTo>
                    <a:cubicBezTo>
                      <a:pt x="20" y="1"/>
                      <a:pt x="17" y="0"/>
                      <a:pt x="16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7" name="Freeform 1661"/>
              <p:cNvSpPr/>
              <p:nvPr/>
            </p:nvSpPr>
            <p:spPr bwMode="auto">
              <a:xfrm>
                <a:off x="1123" y="2352"/>
                <a:ext cx="13" cy="196"/>
              </a:xfrm>
              <a:custGeom>
                <a:avLst/>
                <a:gdLst>
                  <a:gd name="T0" fmla="*/ 4 w 5"/>
                  <a:gd name="T1" fmla="*/ 1 h 73"/>
                  <a:gd name="T2" fmla="*/ 0 w 5"/>
                  <a:gd name="T3" fmla="*/ 72 h 73"/>
                  <a:gd name="T4" fmla="*/ 1 w 5"/>
                  <a:gd name="T5" fmla="*/ 72 h 73"/>
                  <a:gd name="T6" fmla="*/ 5 w 5"/>
                  <a:gd name="T7" fmla="*/ 1 h 73"/>
                  <a:gd name="T8" fmla="*/ 4 w 5"/>
                  <a:gd name="T9" fmla="*/ 1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73">
                    <a:moveTo>
                      <a:pt x="4" y="1"/>
                    </a:moveTo>
                    <a:cubicBezTo>
                      <a:pt x="2" y="25"/>
                      <a:pt x="0" y="48"/>
                      <a:pt x="0" y="72"/>
                    </a:cubicBezTo>
                    <a:cubicBezTo>
                      <a:pt x="0" y="73"/>
                      <a:pt x="1" y="73"/>
                      <a:pt x="1" y="72"/>
                    </a:cubicBezTo>
                    <a:cubicBezTo>
                      <a:pt x="2" y="48"/>
                      <a:pt x="4" y="25"/>
                      <a:pt x="5" y="1"/>
                    </a:cubicBezTo>
                    <a:cubicBezTo>
                      <a:pt x="5" y="0"/>
                      <a:pt x="4" y="0"/>
                      <a:pt x="4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8" name="Freeform 1662"/>
              <p:cNvSpPr/>
              <p:nvPr/>
            </p:nvSpPr>
            <p:spPr bwMode="auto">
              <a:xfrm>
                <a:off x="1200" y="2358"/>
                <a:ext cx="5" cy="195"/>
              </a:xfrm>
              <a:custGeom>
                <a:avLst/>
                <a:gdLst>
                  <a:gd name="T0" fmla="*/ 0 w 2"/>
                  <a:gd name="T1" fmla="*/ 1 h 73"/>
                  <a:gd name="T2" fmla="*/ 0 w 2"/>
                  <a:gd name="T3" fmla="*/ 72 h 73"/>
                  <a:gd name="T4" fmla="*/ 1 w 2"/>
                  <a:gd name="T5" fmla="*/ 72 h 73"/>
                  <a:gd name="T6" fmla="*/ 2 w 2"/>
                  <a:gd name="T7" fmla="*/ 1 h 73"/>
                  <a:gd name="T8" fmla="*/ 0 w 2"/>
                  <a:gd name="T9" fmla="*/ 1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73">
                    <a:moveTo>
                      <a:pt x="0" y="1"/>
                    </a:moveTo>
                    <a:cubicBezTo>
                      <a:pt x="0" y="25"/>
                      <a:pt x="0" y="48"/>
                      <a:pt x="0" y="72"/>
                    </a:cubicBezTo>
                    <a:cubicBezTo>
                      <a:pt x="0" y="73"/>
                      <a:pt x="1" y="73"/>
                      <a:pt x="1" y="72"/>
                    </a:cubicBezTo>
                    <a:cubicBezTo>
                      <a:pt x="1" y="48"/>
                      <a:pt x="2" y="25"/>
                      <a:pt x="2" y="1"/>
                    </a:cubicBezTo>
                    <a:cubicBezTo>
                      <a:pt x="2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9" name="Freeform 1663"/>
              <p:cNvSpPr/>
              <p:nvPr/>
            </p:nvSpPr>
            <p:spPr bwMode="auto">
              <a:xfrm>
                <a:off x="1048" y="2382"/>
                <a:ext cx="253" cy="13"/>
              </a:xfrm>
              <a:custGeom>
                <a:avLst/>
                <a:gdLst>
                  <a:gd name="T0" fmla="*/ 1 w 95"/>
                  <a:gd name="T1" fmla="*/ 3 h 5"/>
                  <a:gd name="T2" fmla="*/ 94 w 95"/>
                  <a:gd name="T3" fmla="*/ 1 h 5"/>
                  <a:gd name="T4" fmla="*/ 94 w 95"/>
                  <a:gd name="T5" fmla="*/ 0 h 5"/>
                  <a:gd name="T6" fmla="*/ 1 w 95"/>
                  <a:gd name="T7" fmla="*/ 2 h 5"/>
                  <a:gd name="T8" fmla="*/ 1 w 95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5">
                    <a:moveTo>
                      <a:pt x="1" y="3"/>
                    </a:moveTo>
                    <a:cubicBezTo>
                      <a:pt x="32" y="3"/>
                      <a:pt x="63" y="5"/>
                      <a:pt x="94" y="1"/>
                    </a:cubicBezTo>
                    <a:cubicBezTo>
                      <a:pt x="95" y="1"/>
                      <a:pt x="95" y="0"/>
                      <a:pt x="94" y="0"/>
                    </a:cubicBezTo>
                    <a:cubicBezTo>
                      <a:pt x="63" y="4"/>
                      <a:pt x="32" y="1"/>
                      <a:pt x="1" y="2"/>
                    </a:cubicBezTo>
                    <a:cubicBezTo>
                      <a:pt x="0" y="2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0" name="Freeform 1664"/>
              <p:cNvSpPr/>
              <p:nvPr/>
            </p:nvSpPr>
            <p:spPr bwMode="auto">
              <a:xfrm>
                <a:off x="1029" y="2459"/>
                <a:ext cx="275" cy="19"/>
              </a:xfrm>
              <a:custGeom>
                <a:avLst/>
                <a:gdLst>
                  <a:gd name="T0" fmla="*/ 1 w 103"/>
                  <a:gd name="T1" fmla="*/ 2 h 7"/>
                  <a:gd name="T2" fmla="*/ 102 w 103"/>
                  <a:gd name="T3" fmla="*/ 7 h 7"/>
                  <a:gd name="T4" fmla="*/ 102 w 103"/>
                  <a:gd name="T5" fmla="*/ 5 h 7"/>
                  <a:gd name="T6" fmla="*/ 1 w 103"/>
                  <a:gd name="T7" fmla="*/ 0 h 7"/>
                  <a:gd name="T8" fmla="*/ 1 w 103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3" h="7">
                    <a:moveTo>
                      <a:pt x="1" y="2"/>
                    </a:moveTo>
                    <a:cubicBezTo>
                      <a:pt x="34" y="3"/>
                      <a:pt x="68" y="6"/>
                      <a:pt x="102" y="7"/>
                    </a:cubicBezTo>
                    <a:cubicBezTo>
                      <a:pt x="103" y="7"/>
                      <a:pt x="103" y="5"/>
                      <a:pt x="102" y="5"/>
                    </a:cubicBezTo>
                    <a:cubicBezTo>
                      <a:pt x="68" y="4"/>
                      <a:pt x="34" y="2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1" name="Freeform 1665"/>
              <p:cNvSpPr/>
              <p:nvPr/>
            </p:nvSpPr>
            <p:spPr bwMode="auto">
              <a:xfrm>
                <a:off x="1141" y="2395"/>
                <a:ext cx="48" cy="56"/>
              </a:xfrm>
              <a:custGeom>
                <a:avLst/>
                <a:gdLst>
                  <a:gd name="T0" fmla="*/ 8 w 18"/>
                  <a:gd name="T1" fmla="*/ 19 h 21"/>
                  <a:gd name="T2" fmla="*/ 2 w 18"/>
                  <a:gd name="T3" fmla="*/ 10 h 21"/>
                  <a:gd name="T4" fmla="*/ 6 w 18"/>
                  <a:gd name="T5" fmla="*/ 2 h 21"/>
                  <a:gd name="T6" fmla="*/ 16 w 18"/>
                  <a:gd name="T7" fmla="*/ 10 h 21"/>
                  <a:gd name="T8" fmla="*/ 8 w 18"/>
                  <a:gd name="T9" fmla="*/ 19 h 21"/>
                  <a:gd name="T10" fmla="*/ 8 w 18"/>
                  <a:gd name="T11" fmla="*/ 20 h 21"/>
                  <a:gd name="T12" fmla="*/ 17 w 18"/>
                  <a:gd name="T13" fmla="*/ 10 h 21"/>
                  <a:gd name="T14" fmla="*/ 7 w 18"/>
                  <a:gd name="T15" fmla="*/ 0 h 21"/>
                  <a:gd name="T16" fmla="*/ 0 w 18"/>
                  <a:gd name="T17" fmla="*/ 9 h 21"/>
                  <a:gd name="T18" fmla="*/ 8 w 18"/>
                  <a:gd name="T19" fmla="*/ 20 h 21"/>
                  <a:gd name="T20" fmla="*/ 8 w 18"/>
                  <a:gd name="T21" fmla="*/ 1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21">
                    <a:moveTo>
                      <a:pt x="8" y="19"/>
                    </a:moveTo>
                    <a:cubicBezTo>
                      <a:pt x="4" y="17"/>
                      <a:pt x="2" y="14"/>
                      <a:pt x="2" y="10"/>
                    </a:cubicBezTo>
                    <a:cubicBezTo>
                      <a:pt x="1" y="6"/>
                      <a:pt x="3" y="3"/>
                      <a:pt x="6" y="2"/>
                    </a:cubicBezTo>
                    <a:cubicBezTo>
                      <a:pt x="11" y="1"/>
                      <a:pt x="16" y="5"/>
                      <a:pt x="16" y="10"/>
                    </a:cubicBezTo>
                    <a:cubicBezTo>
                      <a:pt x="16" y="14"/>
                      <a:pt x="13" y="18"/>
                      <a:pt x="8" y="19"/>
                    </a:cubicBezTo>
                    <a:cubicBezTo>
                      <a:pt x="7" y="19"/>
                      <a:pt x="7" y="20"/>
                      <a:pt x="8" y="20"/>
                    </a:cubicBezTo>
                    <a:cubicBezTo>
                      <a:pt x="13" y="20"/>
                      <a:pt x="17" y="15"/>
                      <a:pt x="17" y="10"/>
                    </a:cubicBezTo>
                    <a:cubicBezTo>
                      <a:pt x="18" y="5"/>
                      <a:pt x="13" y="1"/>
                      <a:pt x="7" y="0"/>
                    </a:cubicBezTo>
                    <a:cubicBezTo>
                      <a:pt x="3" y="0"/>
                      <a:pt x="1" y="5"/>
                      <a:pt x="0" y="9"/>
                    </a:cubicBezTo>
                    <a:cubicBezTo>
                      <a:pt x="0" y="14"/>
                      <a:pt x="3" y="18"/>
                      <a:pt x="8" y="20"/>
                    </a:cubicBezTo>
                    <a:cubicBezTo>
                      <a:pt x="9" y="21"/>
                      <a:pt x="9" y="19"/>
                      <a:pt x="8" y="19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2" name="Freeform 1666"/>
              <p:cNvSpPr/>
              <p:nvPr/>
            </p:nvSpPr>
            <p:spPr bwMode="auto">
              <a:xfrm>
                <a:off x="1229" y="2347"/>
                <a:ext cx="35" cy="30"/>
              </a:xfrm>
              <a:custGeom>
                <a:avLst/>
                <a:gdLst>
                  <a:gd name="T0" fmla="*/ 1 w 13"/>
                  <a:gd name="T1" fmla="*/ 1 h 11"/>
                  <a:gd name="T2" fmla="*/ 11 w 13"/>
                  <a:gd name="T3" fmla="*/ 10 h 11"/>
                  <a:gd name="T4" fmla="*/ 12 w 13"/>
                  <a:gd name="T5" fmla="*/ 9 h 11"/>
                  <a:gd name="T6" fmla="*/ 2 w 13"/>
                  <a:gd name="T7" fmla="*/ 0 h 11"/>
                  <a:gd name="T8" fmla="*/ 1 w 13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1">
                    <a:moveTo>
                      <a:pt x="1" y="1"/>
                    </a:moveTo>
                    <a:cubicBezTo>
                      <a:pt x="4" y="4"/>
                      <a:pt x="8" y="8"/>
                      <a:pt x="11" y="10"/>
                    </a:cubicBezTo>
                    <a:cubicBezTo>
                      <a:pt x="12" y="11"/>
                      <a:pt x="13" y="10"/>
                      <a:pt x="12" y="9"/>
                    </a:cubicBezTo>
                    <a:cubicBezTo>
                      <a:pt x="8" y="6"/>
                      <a:pt x="5" y="3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3" name="Freeform 1667"/>
              <p:cNvSpPr/>
              <p:nvPr/>
            </p:nvSpPr>
            <p:spPr bwMode="auto">
              <a:xfrm>
                <a:off x="1232" y="2344"/>
                <a:ext cx="24" cy="30"/>
              </a:xfrm>
              <a:custGeom>
                <a:avLst/>
                <a:gdLst>
                  <a:gd name="T0" fmla="*/ 7 w 9"/>
                  <a:gd name="T1" fmla="*/ 1 h 11"/>
                  <a:gd name="T2" fmla="*/ 1 w 9"/>
                  <a:gd name="T3" fmla="*/ 10 h 11"/>
                  <a:gd name="T4" fmla="*/ 2 w 9"/>
                  <a:gd name="T5" fmla="*/ 11 h 11"/>
                  <a:gd name="T6" fmla="*/ 8 w 9"/>
                  <a:gd name="T7" fmla="*/ 2 h 11"/>
                  <a:gd name="T8" fmla="*/ 7 w 9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1">
                    <a:moveTo>
                      <a:pt x="7" y="1"/>
                    </a:moveTo>
                    <a:cubicBezTo>
                      <a:pt x="6" y="4"/>
                      <a:pt x="3" y="7"/>
                      <a:pt x="1" y="10"/>
                    </a:cubicBezTo>
                    <a:cubicBezTo>
                      <a:pt x="0" y="10"/>
                      <a:pt x="1" y="11"/>
                      <a:pt x="2" y="11"/>
                    </a:cubicBezTo>
                    <a:cubicBezTo>
                      <a:pt x="5" y="8"/>
                      <a:pt x="7" y="5"/>
                      <a:pt x="8" y="2"/>
                    </a:cubicBezTo>
                    <a:cubicBezTo>
                      <a:pt x="9" y="1"/>
                      <a:pt x="8" y="0"/>
                      <a:pt x="7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4" name="Freeform 1668"/>
              <p:cNvSpPr/>
              <p:nvPr/>
            </p:nvSpPr>
            <p:spPr bwMode="auto">
              <a:xfrm>
                <a:off x="1056" y="2398"/>
                <a:ext cx="61" cy="51"/>
              </a:xfrm>
              <a:custGeom>
                <a:avLst/>
                <a:gdLst>
                  <a:gd name="T0" fmla="*/ 3 w 23"/>
                  <a:gd name="T1" fmla="*/ 13 h 19"/>
                  <a:gd name="T2" fmla="*/ 9 w 23"/>
                  <a:gd name="T3" fmla="*/ 3 h 19"/>
                  <a:gd name="T4" fmla="*/ 18 w 23"/>
                  <a:gd name="T5" fmla="*/ 5 h 19"/>
                  <a:gd name="T6" fmla="*/ 2 w 23"/>
                  <a:gd name="T7" fmla="*/ 10 h 19"/>
                  <a:gd name="T8" fmla="*/ 0 w 23"/>
                  <a:gd name="T9" fmla="*/ 10 h 19"/>
                  <a:gd name="T10" fmla="*/ 12 w 23"/>
                  <a:gd name="T11" fmla="*/ 16 h 19"/>
                  <a:gd name="T12" fmla="*/ 20 w 23"/>
                  <a:gd name="T13" fmla="*/ 6 h 19"/>
                  <a:gd name="T14" fmla="*/ 10 w 23"/>
                  <a:gd name="T15" fmla="*/ 1 h 19"/>
                  <a:gd name="T16" fmla="*/ 2 w 23"/>
                  <a:gd name="T17" fmla="*/ 13 h 19"/>
                  <a:gd name="T18" fmla="*/ 3 w 23"/>
                  <a:gd name="T19" fmla="*/ 1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" h="19">
                    <a:moveTo>
                      <a:pt x="3" y="13"/>
                    </a:moveTo>
                    <a:cubicBezTo>
                      <a:pt x="3" y="9"/>
                      <a:pt x="5" y="5"/>
                      <a:pt x="9" y="3"/>
                    </a:cubicBezTo>
                    <a:cubicBezTo>
                      <a:pt x="12" y="2"/>
                      <a:pt x="16" y="2"/>
                      <a:pt x="18" y="5"/>
                    </a:cubicBezTo>
                    <a:cubicBezTo>
                      <a:pt x="23" y="15"/>
                      <a:pt x="5" y="19"/>
                      <a:pt x="2" y="10"/>
                    </a:cubicBezTo>
                    <a:cubicBezTo>
                      <a:pt x="1" y="9"/>
                      <a:pt x="0" y="9"/>
                      <a:pt x="0" y="10"/>
                    </a:cubicBezTo>
                    <a:cubicBezTo>
                      <a:pt x="2" y="15"/>
                      <a:pt x="7" y="17"/>
                      <a:pt x="12" y="16"/>
                    </a:cubicBezTo>
                    <a:cubicBezTo>
                      <a:pt x="18" y="16"/>
                      <a:pt x="21" y="11"/>
                      <a:pt x="20" y="6"/>
                    </a:cubicBezTo>
                    <a:cubicBezTo>
                      <a:pt x="19" y="1"/>
                      <a:pt x="14" y="0"/>
                      <a:pt x="10" y="1"/>
                    </a:cubicBezTo>
                    <a:cubicBezTo>
                      <a:pt x="5" y="3"/>
                      <a:pt x="2" y="8"/>
                      <a:pt x="2" y="13"/>
                    </a:cubicBezTo>
                    <a:cubicBezTo>
                      <a:pt x="2" y="14"/>
                      <a:pt x="4" y="14"/>
                      <a:pt x="3" y="1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5" name="Freeform 1669"/>
              <p:cNvSpPr/>
              <p:nvPr/>
            </p:nvSpPr>
            <p:spPr bwMode="auto">
              <a:xfrm>
                <a:off x="1245" y="2414"/>
                <a:ext cx="43" cy="43"/>
              </a:xfrm>
              <a:custGeom>
                <a:avLst/>
                <a:gdLst>
                  <a:gd name="T0" fmla="*/ 1 w 16"/>
                  <a:gd name="T1" fmla="*/ 2 h 16"/>
                  <a:gd name="T2" fmla="*/ 15 w 16"/>
                  <a:gd name="T3" fmla="*/ 15 h 16"/>
                  <a:gd name="T4" fmla="*/ 16 w 16"/>
                  <a:gd name="T5" fmla="*/ 14 h 16"/>
                  <a:gd name="T6" fmla="*/ 2 w 16"/>
                  <a:gd name="T7" fmla="*/ 1 h 16"/>
                  <a:gd name="T8" fmla="*/ 1 w 16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6">
                    <a:moveTo>
                      <a:pt x="1" y="2"/>
                    </a:moveTo>
                    <a:cubicBezTo>
                      <a:pt x="5" y="6"/>
                      <a:pt x="10" y="11"/>
                      <a:pt x="15" y="15"/>
                    </a:cubicBezTo>
                    <a:cubicBezTo>
                      <a:pt x="15" y="16"/>
                      <a:pt x="16" y="15"/>
                      <a:pt x="16" y="14"/>
                    </a:cubicBezTo>
                    <a:cubicBezTo>
                      <a:pt x="11" y="10"/>
                      <a:pt x="6" y="5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6" name="Freeform 1670"/>
              <p:cNvSpPr/>
              <p:nvPr/>
            </p:nvSpPr>
            <p:spPr bwMode="auto">
              <a:xfrm>
                <a:off x="1248" y="2417"/>
                <a:ext cx="27" cy="37"/>
              </a:xfrm>
              <a:custGeom>
                <a:avLst/>
                <a:gdLst>
                  <a:gd name="T0" fmla="*/ 9 w 10"/>
                  <a:gd name="T1" fmla="*/ 1 h 14"/>
                  <a:gd name="T2" fmla="*/ 1 w 10"/>
                  <a:gd name="T3" fmla="*/ 12 h 14"/>
                  <a:gd name="T4" fmla="*/ 2 w 10"/>
                  <a:gd name="T5" fmla="*/ 13 h 14"/>
                  <a:gd name="T6" fmla="*/ 10 w 10"/>
                  <a:gd name="T7" fmla="*/ 2 h 14"/>
                  <a:gd name="T8" fmla="*/ 9 w 10"/>
                  <a:gd name="T9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4">
                    <a:moveTo>
                      <a:pt x="9" y="1"/>
                    </a:moveTo>
                    <a:cubicBezTo>
                      <a:pt x="7" y="6"/>
                      <a:pt x="4" y="9"/>
                      <a:pt x="1" y="12"/>
                    </a:cubicBezTo>
                    <a:cubicBezTo>
                      <a:pt x="0" y="13"/>
                      <a:pt x="1" y="14"/>
                      <a:pt x="2" y="13"/>
                    </a:cubicBezTo>
                    <a:cubicBezTo>
                      <a:pt x="5" y="10"/>
                      <a:pt x="8" y="6"/>
                      <a:pt x="10" y="2"/>
                    </a:cubicBezTo>
                    <a:cubicBezTo>
                      <a:pt x="10" y="1"/>
                      <a:pt x="9" y="0"/>
                      <a:pt x="9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7" name="Freeform 1671"/>
              <p:cNvSpPr/>
              <p:nvPr/>
            </p:nvSpPr>
            <p:spPr bwMode="auto">
              <a:xfrm>
                <a:off x="1208" y="2465"/>
                <a:ext cx="91" cy="85"/>
              </a:xfrm>
              <a:custGeom>
                <a:avLst/>
                <a:gdLst>
                  <a:gd name="T0" fmla="*/ 13 w 34"/>
                  <a:gd name="T1" fmla="*/ 23 h 32"/>
                  <a:gd name="T2" fmla="*/ 25 w 34"/>
                  <a:gd name="T3" fmla="*/ 12 h 32"/>
                  <a:gd name="T4" fmla="*/ 7 w 34"/>
                  <a:gd name="T5" fmla="*/ 21 h 32"/>
                  <a:gd name="T6" fmla="*/ 6 w 34"/>
                  <a:gd name="T7" fmla="*/ 22 h 32"/>
                  <a:gd name="T8" fmla="*/ 25 w 34"/>
                  <a:gd name="T9" fmla="*/ 10 h 32"/>
                  <a:gd name="T10" fmla="*/ 12 w 34"/>
                  <a:gd name="T11" fmla="*/ 24 h 32"/>
                  <a:gd name="T12" fmla="*/ 13 w 34"/>
                  <a:gd name="T13" fmla="*/ 2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32">
                    <a:moveTo>
                      <a:pt x="13" y="23"/>
                    </a:moveTo>
                    <a:cubicBezTo>
                      <a:pt x="2" y="16"/>
                      <a:pt x="18" y="1"/>
                      <a:pt x="25" y="12"/>
                    </a:cubicBezTo>
                    <a:cubicBezTo>
                      <a:pt x="30" y="21"/>
                      <a:pt x="13" y="28"/>
                      <a:pt x="7" y="21"/>
                    </a:cubicBezTo>
                    <a:cubicBezTo>
                      <a:pt x="7" y="20"/>
                      <a:pt x="6" y="21"/>
                      <a:pt x="6" y="22"/>
                    </a:cubicBezTo>
                    <a:cubicBezTo>
                      <a:pt x="14" y="32"/>
                      <a:pt x="34" y="20"/>
                      <a:pt x="25" y="10"/>
                    </a:cubicBezTo>
                    <a:cubicBezTo>
                      <a:pt x="15" y="0"/>
                      <a:pt x="0" y="16"/>
                      <a:pt x="12" y="24"/>
                    </a:cubicBezTo>
                    <a:cubicBezTo>
                      <a:pt x="13" y="24"/>
                      <a:pt x="13" y="23"/>
                      <a:pt x="13" y="2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8" name="Freeform 1672"/>
              <p:cNvSpPr/>
              <p:nvPr/>
            </p:nvSpPr>
            <p:spPr bwMode="auto">
              <a:xfrm>
                <a:off x="1053" y="2342"/>
                <a:ext cx="43" cy="27"/>
              </a:xfrm>
              <a:custGeom>
                <a:avLst/>
                <a:gdLst>
                  <a:gd name="T0" fmla="*/ 1 w 16"/>
                  <a:gd name="T1" fmla="*/ 1 h 10"/>
                  <a:gd name="T2" fmla="*/ 14 w 16"/>
                  <a:gd name="T3" fmla="*/ 10 h 10"/>
                  <a:gd name="T4" fmla="*/ 15 w 16"/>
                  <a:gd name="T5" fmla="*/ 9 h 10"/>
                  <a:gd name="T6" fmla="*/ 2 w 16"/>
                  <a:gd name="T7" fmla="*/ 0 h 10"/>
                  <a:gd name="T8" fmla="*/ 1 w 16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0">
                    <a:moveTo>
                      <a:pt x="1" y="1"/>
                    </a:moveTo>
                    <a:cubicBezTo>
                      <a:pt x="6" y="3"/>
                      <a:pt x="10" y="6"/>
                      <a:pt x="14" y="10"/>
                    </a:cubicBezTo>
                    <a:cubicBezTo>
                      <a:pt x="15" y="10"/>
                      <a:pt x="16" y="9"/>
                      <a:pt x="15" y="9"/>
                    </a:cubicBezTo>
                    <a:cubicBezTo>
                      <a:pt x="11" y="5"/>
                      <a:pt x="7" y="2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9" name="Freeform 1673"/>
              <p:cNvSpPr/>
              <p:nvPr/>
            </p:nvSpPr>
            <p:spPr bwMode="auto">
              <a:xfrm>
                <a:off x="1064" y="2334"/>
                <a:ext cx="24" cy="37"/>
              </a:xfrm>
              <a:custGeom>
                <a:avLst/>
                <a:gdLst>
                  <a:gd name="T0" fmla="*/ 7 w 9"/>
                  <a:gd name="T1" fmla="*/ 1 h 14"/>
                  <a:gd name="T2" fmla="*/ 0 w 9"/>
                  <a:gd name="T3" fmla="*/ 12 h 14"/>
                  <a:gd name="T4" fmla="*/ 1 w 9"/>
                  <a:gd name="T5" fmla="*/ 13 h 14"/>
                  <a:gd name="T6" fmla="*/ 9 w 9"/>
                  <a:gd name="T7" fmla="*/ 2 h 14"/>
                  <a:gd name="T8" fmla="*/ 7 w 9"/>
                  <a:gd name="T9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4">
                    <a:moveTo>
                      <a:pt x="7" y="1"/>
                    </a:moveTo>
                    <a:cubicBezTo>
                      <a:pt x="5" y="5"/>
                      <a:pt x="3" y="9"/>
                      <a:pt x="0" y="12"/>
                    </a:cubicBezTo>
                    <a:cubicBezTo>
                      <a:pt x="0" y="13"/>
                      <a:pt x="1" y="14"/>
                      <a:pt x="1" y="13"/>
                    </a:cubicBezTo>
                    <a:cubicBezTo>
                      <a:pt x="4" y="10"/>
                      <a:pt x="7" y="6"/>
                      <a:pt x="9" y="2"/>
                    </a:cubicBezTo>
                    <a:cubicBezTo>
                      <a:pt x="9" y="1"/>
                      <a:pt x="8" y="0"/>
                      <a:pt x="7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0" name="Freeform 1674"/>
              <p:cNvSpPr/>
              <p:nvPr/>
            </p:nvSpPr>
            <p:spPr bwMode="auto">
              <a:xfrm>
                <a:off x="3747" y="4139"/>
                <a:ext cx="16" cy="193"/>
              </a:xfrm>
              <a:custGeom>
                <a:avLst/>
                <a:gdLst>
                  <a:gd name="T0" fmla="*/ 4 w 6"/>
                  <a:gd name="T1" fmla="*/ 1 h 72"/>
                  <a:gd name="T2" fmla="*/ 0 w 6"/>
                  <a:gd name="T3" fmla="*/ 71 h 72"/>
                  <a:gd name="T4" fmla="*/ 2 w 6"/>
                  <a:gd name="T5" fmla="*/ 71 h 72"/>
                  <a:gd name="T6" fmla="*/ 6 w 6"/>
                  <a:gd name="T7" fmla="*/ 1 h 72"/>
                  <a:gd name="T8" fmla="*/ 4 w 6"/>
                  <a:gd name="T9" fmla="*/ 1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72">
                    <a:moveTo>
                      <a:pt x="4" y="1"/>
                    </a:moveTo>
                    <a:cubicBezTo>
                      <a:pt x="3" y="24"/>
                      <a:pt x="1" y="48"/>
                      <a:pt x="0" y="71"/>
                    </a:cubicBezTo>
                    <a:cubicBezTo>
                      <a:pt x="0" y="72"/>
                      <a:pt x="2" y="72"/>
                      <a:pt x="2" y="71"/>
                    </a:cubicBezTo>
                    <a:cubicBezTo>
                      <a:pt x="2" y="48"/>
                      <a:pt x="4" y="24"/>
                      <a:pt x="6" y="1"/>
                    </a:cubicBezTo>
                    <a:cubicBezTo>
                      <a:pt x="6" y="0"/>
                      <a:pt x="5" y="0"/>
                      <a:pt x="4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1" name="Freeform 1675"/>
              <p:cNvSpPr/>
              <p:nvPr/>
            </p:nvSpPr>
            <p:spPr bwMode="auto">
              <a:xfrm>
                <a:off x="3827" y="4142"/>
                <a:ext cx="5" cy="195"/>
              </a:xfrm>
              <a:custGeom>
                <a:avLst/>
                <a:gdLst>
                  <a:gd name="T0" fmla="*/ 0 w 2"/>
                  <a:gd name="T1" fmla="*/ 1 h 73"/>
                  <a:gd name="T2" fmla="*/ 0 w 2"/>
                  <a:gd name="T3" fmla="*/ 72 h 73"/>
                  <a:gd name="T4" fmla="*/ 1 w 2"/>
                  <a:gd name="T5" fmla="*/ 72 h 73"/>
                  <a:gd name="T6" fmla="*/ 2 w 2"/>
                  <a:gd name="T7" fmla="*/ 1 h 73"/>
                  <a:gd name="T8" fmla="*/ 0 w 2"/>
                  <a:gd name="T9" fmla="*/ 1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73">
                    <a:moveTo>
                      <a:pt x="0" y="1"/>
                    </a:moveTo>
                    <a:cubicBezTo>
                      <a:pt x="0" y="25"/>
                      <a:pt x="0" y="49"/>
                      <a:pt x="0" y="72"/>
                    </a:cubicBezTo>
                    <a:cubicBezTo>
                      <a:pt x="0" y="73"/>
                      <a:pt x="1" y="73"/>
                      <a:pt x="1" y="72"/>
                    </a:cubicBezTo>
                    <a:cubicBezTo>
                      <a:pt x="1" y="49"/>
                      <a:pt x="2" y="25"/>
                      <a:pt x="2" y="1"/>
                    </a:cubicBezTo>
                    <a:cubicBezTo>
                      <a:pt x="2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2" name="Freeform 1676"/>
              <p:cNvSpPr/>
              <p:nvPr/>
            </p:nvSpPr>
            <p:spPr bwMode="auto">
              <a:xfrm>
                <a:off x="3675" y="4166"/>
                <a:ext cx="250" cy="16"/>
              </a:xfrm>
              <a:custGeom>
                <a:avLst/>
                <a:gdLst>
                  <a:gd name="T0" fmla="*/ 1 w 94"/>
                  <a:gd name="T1" fmla="*/ 4 h 6"/>
                  <a:gd name="T2" fmla="*/ 93 w 94"/>
                  <a:gd name="T3" fmla="*/ 2 h 6"/>
                  <a:gd name="T4" fmla="*/ 93 w 94"/>
                  <a:gd name="T5" fmla="*/ 0 h 6"/>
                  <a:gd name="T6" fmla="*/ 1 w 94"/>
                  <a:gd name="T7" fmla="*/ 2 h 6"/>
                  <a:gd name="T8" fmla="*/ 1 w 94"/>
                  <a:gd name="T9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">
                    <a:moveTo>
                      <a:pt x="1" y="4"/>
                    </a:moveTo>
                    <a:cubicBezTo>
                      <a:pt x="32" y="3"/>
                      <a:pt x="63" y="6"/>
                      <a:pt x="93" y="2"/>
                    </a:cubicBezTo>
                    <a:cubicBezTo>
                      <a:pt x="94" y="2"/>
                      <a:pt x="94" y="0"/>
                      <a:pt x="93" y="0"/>
                    </a:cubicBezTo>
                    <a:cubicBezTo>
                      <a:pt x="63" y="4"/>
                      <a:pt x="32" y="2"/>
                      <a:pt x="1" y="2"/>
                    </a:cubicBezTo>
                    <a:cubicBezTo>
                      <a:pt x="0" y="2"/>
                      <a:pt x="0" y="4"/>
                      <a:pt x="1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3" name="Freeform 1677"/>
              <p:cNvSpPr/>
              <p:nvPr/>
            </p:nvSpPr>
            <p:spPr bwMode="auto">
              <a:xfrm>
                <a:off x="3653" y="4244"/>
                <a:ext cx="275" cy="19"/>
              </a:xfrm>
              <a:custGeom>
                <a:avLst/>
                <a:gdLst>
                  <a:gd name="T0" fmla="*/ 1 w 103"/>
                  <a:gd name="T1" fmla="*/ 2 h 7"/>
                  <a:gd name="T2" fmla="*/ 103 w 103"/>
                  <a:gd name="T3" fmla="*/ 7 h 7"/>
                  <a:gd name="T4" fmla="*/ 103 w 103"/>
                  <a:gd name="T5" fmla="*/ 6 h 7"/>
                  <a:gd name="T6" fmla="*/ 1 w 103"/>
                  <a:gd name="T7" fmla="*/ 0 h 7"/>
                  <a:gd name="T8" fmla="*/ 1 w 103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3" h="7">
                    <a:moveTo>
                      <a:pt x="1" y="2"/>
                    </a:moveTo>
                    <a:cubicBezTo>
                      <a:pt x="35" y="4"/>
                      <a:pt x="69" y="6"/>
                      <a:pt x="103" y="7"/>
                    </a:cubicBezTo>
                    <a:cubicBezTo>
                      <a:pt x="103" y="7"/>
                      <a:pt x="103" y="6"/>
                      <a:pt x="103" y="6"/>
                    </a:cubicBezTo>
                    <a:cubicBezTo>
                      <a:pt x="69" y="5"/>
                      <a:pt x="35" y="2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4" name="Freeform 1678"/>
              <p:cNvSpPr/>
              <p:nvPr/>
            </p:nvSpPr>
            <p:spPr bwMode="auto">
              <a:xfrm>
                <a:off x="3765" y="4182"/>
                <a:ext cx="48" cy="54"/>
              </a:xfrm>
              <a:custGeom>
                <a:avLst/>
                <a:gdLst>
                  <a:gd name="T0" fmla="*/ 9 w 18"/>
                  <a:gd name="T1" fmla="*/ 18 h 20"/>
                  <a:gd name="T2" fmla="*/ 2 w 18"/>
                  <a:gd name="T3" fmla="*/ 9 h 20"/>
                  <a:gd name="T4" fmla="*/ 7 w 18"/>
                  <a:gd name="T5" fmla="*/ 1 h 20"/>
                  <a:gd name="T6" fmla="*/ 16 w 18"/>
                  <a:gd name="T7" fmla="*/ 9 h 20"/>
                  <a:gd name="T8" fmla="*/ 9 w 18"/>
                  <a:gd name="T9" fmla="*/ 18 h 20"/>
                  <a:gd name="T10" fmla="*/ 9 w 18"/>
                  <a:gd name="T11" fmla="*/ 20 h 20"/>
                  <a:gd name="T12" fmla="*/ 18 w 18"/>
                  <a:gd name="T13" fmla="*/ 10 h 20"/>
                  <a:gd name="T14" fmla="*/ 8 w 18"/>
                  <a:gd name="T15" fmla="*/ 0 h 20"/>
                  <a:gd name="T16" fmla="*/ 1 w 18"/>
                  <a:gd name="T17" fmla="*/ 8 h 20"/>
                  <a:gd name="T18" fmla="*/ 8 w 18"/>
                  <a:gd name="T19" fmla="*/ 20 h 20"/>
                  <a:gd name="T20" fmla="*/ 9 w 18"/>
                  <a:gd name="T21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20">
                    <a:moveTo>
                      <a:pt x="9" y="18"/>
                    </a:moveTo>
                    <a:cubicBezTo>
                      <a:pt x="5" y="17"/>
                      <a:pt x="3" y="13"/>
                      <a:pt x="2" y="9"/>
                    </a:cubicBezTo>
                    <a:cubicBezTo>
                      <a:pt x="2" y="6"/>
                      <a:pt x="4" y="2"/>
                      <a:pt x="7" y="1"/>
                    </a:cubicBezTo>
                    <a:cubicBezTo>
                      <a:pt x="12" y="0"/>
                      <a:pt x="16" y="4"/>
                      <a:pt x="16" y="9"/>
                    </a:cubicBezTo>
                    <a:cubicBezTo>
                      <a:pt x="17" y="14"/>
                      <a:pt x="13" y="18"/>
                      <a:pt x="9" y="18"/>
                    </a:cubicBezTo>
                    <a:cubicBezTo>
                      <a:pt x="8" y="18"/>
                      <a:pt x="8" y="20"/>
                      <a:pt x="9" y="20"/>
                    </a:cubicBezTo>
                    <a:cubicBezTo>
                      <a:pt x="14" y="19"/>
                      <a:pt x="17" y="15"/>
                      <a:pt x="18" y="10"/>
                    </a:cubicBezTo>
                    <a:cubicBezTo>
                      <a:pt x="18" y="4"/>
                      <a:pt x="13" y="0"/>
                      <a:pt x="8" y="0"/>
                    </a:cubicBezTo>
                    <a:cubicBezTo>
                      <a:pt x="4" y="0"/>
                      <a:pt x="1" y="4"/>
                      <a:pt x="1" y="8"/>
                    </a:cubicBezTo>
                    <a:cubicBezTo>
                      <a:pt x="0" y="13"/>
                      <a:pt x="4" y="18"/>
                      <a:pt x="8" y="20"/>
                    </a:cubicBezTo>
                    <a:cubicBezTo>
                      <a:pt x="9" y="20"/>
                      <a:pt x="10" y="19"/>
                      <a:pt x="9" y="1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5" name="Freeform 1679"/>
              <p:cNvSpPr/>
              <p:nvPr/>
            </p:nvSpPr>
            <p:spPr bwMode="auto">
              <a:xfrm>
                <a:off x="3856" y="4131"/>
                <a:ext cx="35" cy="30"/>
              </a:xfrm>
              <a:custGeom>
                <a:avLst/>
                <a:gdLst>
                  <a:gd name="T0" fmla="*/ 0 w 13"/>
                  <a:gd name="T1" fmla="*/ 2 h 11"/>
                  <a:gd name="T2" fmla="*/ 11 w 13"/>
                  <a:gd name="T3" fmla="*/ 11 h 11"/>
                  <a:gd name="T4" fmla="*/ 12 w 13"/>
                  <a:gd name="T5" fmla="*/ 9 h 11"/>
                  <a:gd name="T6" fmla="*/ 1 w 13"/>
                  <a:gd name="T7" fmla="*/ 1 h 11"/>
                  <a:gd name="T8" fmla="*/ 0 w 13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1">
                    <a:moveTo>
                      <a:pt x="0" y="2"/>
                    </a:moveTo>
                    <a:cubicBezTo>
                      <a:pt x="4" y="5"/>
                      <a:pt x="7" y="8"/>
                      <a:pt x="11" y="11"/>
                    </a:cubicBezTo>
                    <a:cubicBezTo>
                      <a:pt x="12" y="11"/>
                      <a:pt x="13" y="10"/>
                      <a:pt x="12" y="9"/>
                    </a:cubicBezTo>
                    <a:cubicBezTo>
                      <a:pt x="8" y="7"/>
                      <a:pt x="5" y="4"/>
                      <a:pt x="1" y="1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6" name="Freeform 1680"/>
              <p:cNvSpPr/>
              <p:nvPr/>
            </p:nvSpPr>
            <p:spPr bwMode="auto">
              <a:xfrm>
                <a:off x="3859" y="4129"/>
                <a:ext cx="24" cy="32"/>
              </a:xfrm>
              <a:custGeom>
                <a:avLst/>
                <a:gdLst>
                  <a:gd name="T0" fmla="*/ 7 w 9"/>
                  <a:gd name="T1" fmla="*/ 1 h 12"/>
                  <a:gd name="T2" fmla="*/ 1 w 9"/>
                  <a:gd name="T3" fmla="*/ 10 h 12"/>
                  <a:gd name="T4" fmla="*/ 2 w 9"/>
                  <a:gd name="T5" fmla="*/ 11 h 12"/>
                  <a:gd name="T6" fmla="*/ 8 w 9"/>
                  <a:gd name="T7" fmla="*/ 2 h 12"/>
                  <a:gd name="T8" fmla="*/ 7 w 9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2">
                    <a:moveTo>
                      <a:pt x="7" y="1"/>
                    </a:moveTo>
                    <a:cubicBezTo>
                      <a:pt x="5" y="4"/>
                      <a:pt x="3" y="7"/>
                      <a:pt x="1" y="10"/>
                    </a:cubicBezTo>
                    <a:cubicBezTo>
                      <a:pt x="0" y="11"/>
                      <a:pt x="1" y="12"/>
                      <a:pt x="2" y="11"/>
                    </a:cubicBezTo>
                    <a:cubicBezTo>
                      <a:pt x="4" y="8"/>
                      <a:pt x="6" y="5"/>
                      <a:pt x="8" y="2"/>
                    </a:cubicBezTo>
                    <a:cubicBezTo>
                      <a:pt x="9" y="1"/>
                      <a:pt x="7" y="0"/>
                      <a:pt x="7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7" name="Freeform 1681"/>
              <p:cNvSpPr/>
              <p:nvPr/>
            </p:nvSpPr>
            <p:spPr bwMode="auto">
              <a:xfrm>
                <a:off x="3683" y="4182"/>
                <a:ext cx="61" cy="51"/>
              </a:xfrm>
              <a:custGeom>
                <a:avLst/>
                <a:gdLst>
                  <a:gd name="T0" fmla="*/ 3 w 23"/>
                  <a:gd name="T1" fmla="*/ 13 h 19"/>
                  <a:gd name="T2" fmla="*/ 8 w 23"/>
                  <a:gd name="T3" fmla="*/ 4 h 19"/>
                  <a:gd name="T4" fmla="*/ 17 w 23"/>
                  <a:gd name="T5" fmla="*/ 5 h 19"/>
                  <a:gd name="T6" fmla="*/ 1 w 23"/>
                  <a:gd name="T7" fmla="*/ 10 h 19"/>
                  <a:gd name="T8" fmla="*/ 0 w 23"/>
                  <a:gd name="T9" fmla="*/ 10 h 19"/>
                  <a:gd name="T10" fmla="*/ 12 w 23"/>
                  <a:gd name="T11" fmla="*/ 17 h 19"/>
                  <a:gd name="T12" fmla="*/ 19 w 23"/>
                  <a:gd name="T13" fmla="*/ 6 h 19"/>
                  <a:gd name="T14" fmla="*/ 9 w 23"/>
                  <a:gd name="T15" fmla="*/ 2 h 19"/>
                  <a:gd name="T16" fmla="*/ 2 w 23"/>
                  <a:gd name="T17" fmla="*/ 13 h 19"/>
                  <a:gd name="T18" fmla="*/ 3 w 23"/>
                  <a:gd name="T19" fmla="*/ 1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" h="19">
                    <a:moveTo>
                      <a:pt x="3" y="13"/>
                    </a:moveTo>
                    <a:cubicBezTo>
                      <a:pt x="3" y="9"/>
                      <a:pt x="5" y="6"/>
                      <a:pt x="8" y="4"/>
                    </a:cubicBezTo>
                    <a:cubicBezTo>
                      <a:pt x="11" y="2"/>
                      <a:pt x="15" y="2"/>
                      <a:pt x="17" y="5"/>
                    </a:cubicBezTo>
                    <a:cubicBezTo>
                      <a:pt x="23" y="15"/>
                      <a:pt x="5" y="19"/>
                      <a:pt x="1" y="10"/>
                    </a:cubicBezTo>
                    <a:cubicBezTo>
                      <a:pt x="1" y="9"/>
                      <a:pt x="0" y="10"/>
                      <a:pt x="0" y="10"/>
                    </a:cubicBezTo>
                    <a:cubicBezTo>
                      <a:pt x="2" y="15"/>
                      <a:pt x="7" y="17"/>
                      <a:pt x="12" y="17"/>
                    </a:cubicBezTo>
                    <a:cubicBezTo>
                      <a:pt x="17" y="16"/>
                      <a:pt x="20" y="12"/>
                      <a:pt x="19" y="6"/>
                    </a:cubicBezTo>
                    <a:cubicBezTo>
                      <a:pt x="18" y="2"/>
                      <a:pt x="13" y="0"/>
                      <a:pt x="9" y="2"/>
                    </a:cubicBezTo>
                    <a:cubicBezTo>
                      <a:pt x="4" y="3"/>
                      <a:pt x="1" y="8"/>
                      <a:pt x="2" y="13"/>
                    </a:cubicBezTo>
                    <a:cubicBezTo>
                      <a:pt x="2" y="14"/>
                      <a:pt x="3" y="14"/>
                      <a:pt x="3" y="1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8" name="Freeform 1682"/>
              <p:cNvSpPr/>
              <p:nvPr/>
            </p:nvSpPr>
            <p:spPr bwMode="auto">
              <a:xfrm>
                <a:off x="3869" y="4201"/>
                <a:ext cx="46" cy="40"/>
              </a:xfrm>
              <a:custGeom>
                <a:avLst/>
                <a:gdLst>
                  <a:gd name="T0" fmla="*/ 1 w 17"/>
                  <a:gd name="T1" fmla="*/ 1 h 15"/>
                  <a:gd name="T2" fmla="*/ 15 w 17"/>
                  <a:gd name="T3" fmla="*/ 15 h 15"/>
                  <a:gd name="T4" fmla="*/ 16 w 17"/>
                  <a:gd name="T5" fmla="*/ 14 h 15"/>
                  <a:gd name="T6" fmla="*/ 2 w 17"/>
                  <a:gd name="T7" fmla="*/ 0 h 15"/>
                  <a:gd name="T8" fmla="*/ 1 w 17"/>
                  <a:gd name="T9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5">
                    <a:moveTo>
                      <a:pt x="1" y="1"/>
                    </a:moveTo>
                    <a:cubicBezTo>
                      <a:pt x="6" y="6"/>
                      <a:pt x="10" y="11"/>
                      <a:pt x="15" y="15"/>
                    </a:cubicBezTo>
                    <a:cubicBezTo>
                      <a:pt x="16" y="15"/>
                      <a:pt x="17" y="14"/>
                      <a:pt x="16" y="14"/>
                    </a:cubicBezTo>
                    <a:cubicBezTo>
                      <a:pt x="11" y="9"/>
                      <a:pt x="7" y="5"/>
                      <a:pt x="2" y="0"/>
                    </a:cubicBezTo>
                    <a:cubicBezTo>
                      <a:pt x="2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9" name="Freeform 1683"/>
              <p:cNvSpPr/>
              <p:nvPr/>
            </p:nvSpPr>
            <p:spPr bwMode="auto">
              <a:xfrm>
                <a:off x="3875" y="4204"/>
                <a:ext cx="26" cy="34"/>
              </a:xfrm>
              <a:custGeom>
                <a:avLst/>
                <a:gdLst>
                  <a:gd name="T0" fmla="*/ 8 w 10"/>
                  <a:gd name="T1" fmla="*/ 1 h 13"/>
                  <a:gd name="T2" fmla="*/ 0 w 10"/>
                  <a:gd name="T3" fmla="*/ 12 h 13"/>
                  <a:gd name="T4" fmla="*/ 1 w 10"/>
                  <a:gd name="T5" fmla="*/ 13 h 13"/>
                  <a:gd name="T6" fmla="*/ 10 w 10"/>
                  <a:gd name="T7" fmla="*/ 1 h 13"/>
                  <a:gd name="T8" fmla="*/ 8 w 10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8" y="1"/>
                    </a:moveTo>
                    <a:cubicBezTo>
                      <a:pt x="7" y="5"/>
                      <a:pt x="3" y="8"/>
                      <a:pt x="0" y="12"/>
                    </a:cubicBezTo>
                    <a:cubicBezTo>
                      <a:pt x="0" y="12"/>
                      <a:pt x="1" y="13"/>
                      <a:pt x="1" y="13"/>
                    </a:cubicBezTo>
                    <a:cubicBezTo>
                      <a:pt x="4" y="9"/>
                      <a:pt x="8" y="6"/>
                      <a:pt x="10" y="1"/>
                    </a:cubicBezTo>
                    <a:cubicBezTo>
                      <a:pt x="10" y="1"/>
                      <a:pt x="9" y="0"/>
                      <a:pt x="8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0" name="Freeform 1684"/>
              <p:cNvSpPr/>
              <p:nvPr/>
            </p:nvSpPr>
            <p:spPr bwMode="auto">
              <a:xfrm>
                <a:off x="3835" y="4249"/>
                <a:ext cx="90" cy="86"/>
              </a:xfrm>
              <a:custGeom>
                <a:avLst/>
                <a:gdLst>
                  <a:gd name="T0" fmla="*/ 12 w 34"/>
                  <a:gd name="T1" fmla="*/ 23 h 32"/>
                  <a:gd name="T2" fmla="*/ 24 w 34"/>
                  <a:gd name="T3" fmla="*/ 12 h 32"/>
                  <a:gd name="T4" fmla="*/ 7 w 34"/>
                  <a:gd name="T5" fmla="*/ 21 h 32"/>
                  <a:gd name="T6" fmla="*/ 6 w 34"/>
                  <a:gd name="T7" fmla="*/ 22 h 32"/>
                  <a:gd name="T8" fmla="*/ 25 w 34"/>
                  <a:gd name="T9" fmla="*/ 10 h 32"/>
                  <a:gd name="T10" fmla="*/ 11 w 34"/>
                  <a:gd name="T11" fmla="*/ 24 h 32"/>
                  <a:gd name="T12" fmla="*/ 12 w 34"/>
                  <a:gd name="T13" fmla="*/ 2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32">
                    <a:moveTo>
                      <a:pt x="12" y="23"/>
                    </a:moveTo>
                    <a:cubicBezTo>
                      <a:pt x="2" y="16"/>
                      <a:pt x="17" y="2"/>
                      <a:pt x="24" y="12"/>
                    </a:cubicBezTo>
                    <a:cubicBezTo>
                      <a:pt x="30" y="21"/>
                      <a:pt x="13" y="29"/>
                      <a:pt x="7" y="21"/>
                    </a:cubicBezTo>
                    <a:cubicBezTo>
                      <a:pt x="6" y="21"/>
                      <a:pt x="5" y="22"/>
                      <a:pt x="6" y="22"/>
                    </a:cubicBezTo>
                    <a:cubicBezTo>
                      <a:pt x="14" y="32"/>
                      <a:pt x="34" y="20"/>
                      <a:pt x="25" y="10"/>
                    </a:cubicBezTo>
                    <a:cubicBezTo>
                      <a:pt x="15" y="0"/>
                      <a:pt x="0" y="16"/>
                      <a:pt x="11" y="24"/>
                    </a:cubicBezTo>
                    <a:cubicBezTo>
                      <a:pt x="12" y="25"/>
                      <a:pt x="13" y="24"/>
                      <a:pt x="12" y="2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1" name="Freeform 1685"/>
              <p:cNvSpPr/>
              <p:nvPr/>
            </p:nvSpPr>
            <p:spPr bwMode="auto">
              <a:xfrm>
                <a:off x="3680" y="4126"/>
                <a:ext cx="43" cy="30"/>
              </a:xfrm>
              <a:custGeom>
                <a:avLst/>
                <a:gdLst>
                  <a:gd name="T0" fmla="*/ 1 w 16"/>
                  <a:gd name="T1" fmla="*/ 2 h 11"/>
                  <a:gd name="T2" fmla="*/ 14 w 16"/>
                  <a:gd name="T3" fmla="*/ 10 h 11"/>
                  <a:gd name="T4" fmla="*/ 15 w 16"/>
                  <a:gd name="T5" fmla="*/ 9 h 11"/>
                  <a:gd name="T6" fmla="*/ 1 w 16"/>
                  <a:gd name="T7" fmla="*/ 0 h 11"/>
                  <a:gd name="T8" fmla="*/ 1 w 16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1">
                    <a:moveTo>
                      <a:pt x="1" y="2"/>
                    </a:moveTo>
                    <a:cubicBezTo>
                      <a:pt x="6" y="3"/>
                      <a:pt x="10" y="7"/>
                      <a:pt x="14" y="10"/>
                    </a:cubicBezTo>
                    <a:cubicBezTo>
                      <a:pt x="15" y="11"/>
                      <a:pt x="16" y="10"/>
                      <a:pt x="15" y="9"/>
                    </a:cubicBezTo>
                    <a:cubicBezTo>
                      <a:pt x="11" y="6"/>
                      <a:pt x="7" y="2"/>
                      <a:pt x="1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2" name="Freeform 1686"/>
              <p:cNvSpPr/>
              <p:nvPr/>
            </p:nvSpPr>
            <p:spPr bwMode="auto">
              <a:xfrm>
                <a:off x="3688" y="4118"/>
                <a:ext cx="27" cy="38"/>
              </a:xfrm>
              <a:custGeom>
                <a:avLst/>
                <a:gdLst>
                  <a:gd name="T0" fmla="*/ 8 w 10"/>
                  <a:gd name="T1" fmla="*/ 1 h 14"/>
                  <a:gd name="T2" fmla="*/ 1 w 10"/>
                  <a:gd name="T3" fmla="*/ 13 h 14"/>
                  <a:gd name="T4" fmla="*/ 2 w 10"/>
                  <a:gd name="T5" fmla="*/ 14 h 14"/>
                  <a:gd name="T6" fmla="*/ 9 w 10"/>
                  <a:gd name="T7" fmla="*/ 2 h 14"/>
                  <a:gd name="T8" fmla="*/ 8 w 10"/>
                  <a:gd name="T9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4">
                    <a:moveTo>
                      <a:pt x="8" y="1"/>
                    </a:moveTo>
                    <a:cubicBezTo>
                      <a:pt x="6" y="5"/>
                      <a:pt x="4" y="9"/>
                      <a:pt x="1" y="13"/>
                    </a:cubicBezTo>
                    <a:cubicBezTo>
                      <a:pt x="0" y="13"/>
                      <a:pt x="1" y="14"/>
                      <a:pt x="2" y="14"/>
                    </a:cubicBezTo>
                    <a:cubicBezTo>
                      <a:pt x="5" y="10"/>
                      <a:pt x="7" y="6"/>
                      <a:pt x="9" y="2"/>
                    </a:cubicBezTo>
                    <a:cubicBezTo>
                      <a:pt x="10" y="1"/>
                      <a:pt x="8" y="0"/>
                      <a:pt x="8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3" name="Freeform 1687"/>
              <p:cNvSpPr/>
              <p:nvPr/>
            </p:nvSpPr>
            <p:spPr bwMode="auto">
              <a:xfrm>
                <a:off x="704" y="4420"/>
                <a:ext cx="16" cy="196"/>
              </a:xfrm>
              <a:custGeom>
                <a:avLst/>
                <a:gdLst>
                  <a:gd name="T0" fmla="*/ 5 w 6"/>
                  <a:gd name="T1" fmla="*/ 1 h 73"/>
                  <a:gd name="T2" fmla="*/ 1 w 6"/>
                  <a:gd name="T3" fmla="*/ 72 h 73"/>
                  <a:gd name="T4" fmla="*/ 2 w 6"/>
                  <a:gd name="T5" fmla="*/ 72 h 73"/>
                  <a:gd name="T6" fmla="*/ 6 w 6"/>
                  <a:gd name="T7" fmla="*/ 1 h 73"/>
                  <a:gd name="T8" fmla="*/ 5 w 6"/>
                  <a:gd name="T9" fmla="*/ 1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73">
                    <a:moveTo>
                      <a:pt x="5" y="1"/>
                    </a:moveTo>
                    <a:cubicBezTo>
                      <a:pt x="3" y="25"/>
                      <a:pt x="1" y="48"/>
                      <a:pt x="1" y="72"/>
                    </a:cubicBezTo>
                    <a:cubicBezTo>
                      <a:pt x="0" y="73"/>
                      <a:pt x="2" y="73"/>
                      <a:pt x="2" y="72"/>
                    </a:cubicBezTo>
                    <a:cubicBezTo>
                      <a:pt x="3" y="48"/>
                      <a:pt x="4" y="25"/>
                      <a:pt x="6" y="1"/>
                    </a:cubicBezTo>
                    <a:cubicBezTo>
                      <a:pt x="6" y="0"/>
                      <a:pt x="5" y="0"/>
                      <a:pt x="5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4" name="Freeform 1688"/>
              <p:cNvSpPr/>
              <p:nvPr/>
            </p:nvSpPr>
            <p:spPr bwMode="auto">
              <a:xfrm>
                <a:off x="784" y="4426"/>
                <a:ext cx="5" cy="195"/>
              </a:xfrm>
              <a:custGeom>
                <a:avLst/>
                <a:gdLst>
                  <a:gd name="T0" fmla="*/ 0 w 2"/>
                  <a:gd name="T1" fmla="*/ 1 h 73"/>
                  <a:gd name="T2" fmla="*/ 0 w 2"/>
                  <a:gd name="T3" fmla="*/ 72 h 73"/>
                  <a:gd name="T4" fmla="*/ 1 w 2"/>
                  <a:gd name="T5" fmla="*/ 72 h 73"/>
                  <a:gd name="T6" fmla="*/ 2 w 2"/>
                  <a:gd name="T7" fmla="*/ 1 h 73"/>
                  <a:gd name="T8" fmla="*/ 0 w 2"/>
                  <a:gd name="T9" fmla="*/ 1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73">
                    <a:moveTo>
                      <a:pt x="0" y="1"/>
                    </a:moveTo>
                    <a:cubicBezTo>
                      <a:pt x="0" y="25"/>
                      <a:pt x="0" y="49"/>
                      <a:pt x="0" y="72"/>
                    </a:cubicBezTo>
                    <a:cubicBezTo>
                      <a:pt x="0" y="73"/>
                      <a:pt x="1" y="73"/>
                      <a:pt x="1" y="72"/>
                    </a:cubicBezTo>
                    <a:cubicBezTo>
                      <a:pt x="1" y="49"/>
                      <a:pt x="2" y="25"/>
                      <a:pt x="2" y="1"/>
                    </a:cubicBezTo>
                    <a:cubicBezTo>
                      <a:pt x="2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5" name="Freeform 1689"/>
              <p:cNvSpPr/>
              <p:nvPr/>
            </p:nvSpPr>
            <p:spPr bwMode="auto">
              <a:xfrm>
                <a:off x="632" y="4450"/>
                <a:ext cx="251" cy="16"/>
              </a:xfrm>
              <a:custGeom>
                <a:avLst/>
                <a:gdLst>
                  <a:gd name="T0" fmla="*/ 1 w 94"/>
                  <a:gd name="T1" fmla="*/ 3 h 6"/>
                  <a:gd name="T2" fmla="*/ 94 w 94"/>
                  <a:gd name="T3" fmla="*/ 2 h 6"/>
                  <a:gd name="T4" fmla="*/ 94 w 94"/>
                  <a:gd name="T5" fmla="*/ 0 h 6"/>
                  <a:gd name="T6" fmla="*/ 1 w 94"/>
                  <a:gd name="T7" fmla="*/ 2 h 6"/>
                  <a:gd name="T8" fmla="*/ 1 w 94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">
                    <a:moveTo>
                      <a:pt x="1" y="3"/>
                    </a:moveTo>
                    <a:cubicBezTo>
                      <a:pt x="32" y="3"/>
                      <a:pt x="63" y="6"/>
                      <a:pt x="94" y="2"/>
                    </a:cubicBezTo>
                    <a:cubicBezTo>
                      <a:pt x="94" y="1"/>
                      <a:pt x="94" y="0"/>
                      <a:pt x="94" y="0"/>
                    </a:cubicBezTo>
                    <a:cubicBezTo>
                      <a:pt x="63" y="4"/>
                      <a:pt x="32" y="1"/>
                      <a:pt x="1" y="2"/>
                    </a:cubicBezTo>
                    <a:cubicBezTo>
                      <a:pt x="0" y="2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6" name="Freeform 1690"/>
              <p:cNvSpPr/>
              <p:nvPr/>
            </p:nvSpPr>
            <p:spPr bwMode="auto">
              <a:xfrm>
                <a:off x="611" y="4527"/>
                <a:ext cx="277" cy="19"/>
              </a:xfrm>
              <a:custGeom>
                <a:avLst/>
                <a:gdLst>
                  <a:gd name="T0" fmla="*/ 1 w 104"/>
                  <a:gd name="T1" fmla="*/ 2 h 7"/>
                  <a:gd name="T2" fmla="*/ 103 w 104"/>
                  <a:gd name="T3" fmla="*/ 7 h 7"/>
                  <a:gd name="T4" fmla="*/ 103 w 104"/>
                  <a:gd name="T5" fmla="*/ 6 h 7"/>
                  <a:gd name="T6" fmla="*/ 1 w 104"/>
                  <a:gd name="T7" fmla="*/ 0 h 7"/>
                  <a:gd name="T8" fmla="*/ 1 w 104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4" h="7">
                    <a:moveTo>
                      <a:pt x="1" y="2"/>
                    </a:moveTo>
                    <a:cubicBezTo>
                      <a:pt x="35" y="4"/>
                      <a:pt x="69" y="6"/>
                      <a:pt x="103" y="7"/>
                    </a:cubicBezTo>
                    <a:cubicBezTo>
                      <a:pt x="104" y="7"/>
                      <a:pt x="104" y="6"/>
                      <a:pt x="103" y="6"/>
                    </a:cubicBezTo>
                    <a:cubicBezTo>
                      <a:pt x="69" y="4"/>
                      <a:pt x="35" y="2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7" name="Freeform 1691"/>
              <p:cNvSpPr/>
              <p:nvPr/>
            </p:nvSpPr>
            <p:spPr bwMode="auto">
              <a:xfrm>
                <a:off x="725" y="4466"/>
                <a:ext cx="48" cy="53"/>
              </a:xfrm>
              <a:custGeom>
                <a:avLst/>
                <a:gdLst>
                  <a:gd name="T0" fmla="*/ 8 w 18"/>
                  <a:gd name="T1" fmla="*/ 18 h 20"/>
                  <a:gd name="T2" fmla="*/ 1 w 18"/>
                  <a:gd name="T3" fmla="*/ 9 h 20"/>
                  <a:gd name="T4" fmla="*/ 6 w 18"/>
                  <a:gd name="T5" fmla="*/ 1 h 20"/>
                  <a:gd name="T6" fmla="*/ 16 w 18"/>
                  <a:gd name="T7" fmla="*/ 9 h 20"/>
                  <a:gd name="T8" fmla="*/ 8 w 18"/>
                  <a:gd name="T9" fmla="*/ 18 h 20"/>
                  <a:gd name="T10" fmla="*/ 8 w 18"/>
                  <a:gd name="T11" fmla="*/ 20 h 20"/>
                  <a:gd name="T12" fmla="*/ 17 w 18"/>
                  <a:gd name="T13" fmla="*/ 9 h 20"/>
                  <a:gd name="T14" fmla="*/ 7 w 18"/>
                  <a:gd name="T15" fmla="*/ 0 h 20"/>
                  <a:gd name="T16" fmla="*/ 0 w 18"/>
                  <a:gd name="T17" fmla="*/ 8 h 20"/>
                  <a:gd name="T18" fmla="*/ 8 w 18"/>
                  <a:gd name="T19" fmla="*/ 20 h 20"/>
                  <a:gd name="T20" fmla="*/ 8 w 18"/>
                  <a:gd name="T21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20">
                    <a:moveTo>
                      <a:pt x="8" y="18"/>
                    </a:moveTo>
                    <a:cubicBezTo>
                      <a:pt x="4" y="17"/>
                      <a:pt x="2" y="13"/>
                      <a:pt x="1" y="9"/>
                    </a:cubicBezTo>
                    <a:cubicBezTo>
                      <a:pt x="1" y="6"/>
                      <a:pt x="3" y="2"/>
                      <a:pt x="6" y="1"/>
                    </a:cubicBezTo>
                    <a:cubicBezTo>
                      <a:pt x="11" y="0"/>
                      <a:pt x="15" y="4"/>
                      <a:pt x="16" y="9"/>
                    </a:cubicBezTo>
                    <a:cubicBezTo>
                      <a:pt x="16" y="13"/>
                      <a:pt x="12" y="18"/>
                      <a:pt x="8" y="18"/>
                    </a:cubicBezTo>
                    <a:cubicBezTo>
                      <a:pt x="7" y="18"/>
                      <a:pt x="7" y="20"/>
                      <a:pt x="8" y="20"/>
                    </a:cubicBezTo>
                    <a:cubicBezTo>
                      <a:pt x="13" y="19"/>
                      <a:pt x="17" y="15"/>
                      <a:pt x="17" y="9"/>
                    </a:cubicBezTo>
                    <a:cubicBezTo>
                      <a:pt x="18" y="4"/>
                      <a:pt x="13" y="0"/>
                      <a:pt x="7" y="0"/>
                    </a:cubicBezTo>
                    <a:cubicBezTo>
                      <a:pt x="3" y="0"/>
                      <a:pt x="0" y="4"/>
                      <a:pt x="0" y="8"/>
                    </a:cubicBezTo>
                    <a:cubicBezTo>
                      <a:pt x="0" y="13"/>
                      <a:pt x="3" y="18"/>
                      <a:pt x="8" y="20"/>
                    </a:cubicBezTo>
                    <a:cubicBezTo>
                      <a:pt x="8" y="20"/>
                      <a:pt x="9" y="18"/>
                      <a:pt x="8" y="1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8" name="Freeform 1692"/>
              <p:cNvSpPr/>
              <p:nvPr/>
            </p:nvSpPr>
            <p:spPr bwMode="auto">
              <a:xfrm>
                <a:off x="813" y="4415"/>
                <a:ext cx="35" cy="29"/>
              </a:xfrm>
              <a:custGeom>
                <a:avLst/>
                <a:gdLst>
                  <a:gd name="T0" fmla="*/ 1 w 13"/>
                  <a:gd name="T1" fmla="*/ 2 h 11"/>
                  <a:gd name="T2" fmla="*/ 11 w 13"/>
                  <a:gd name="T3" fmla="*/ 10 h 11"/>
                  <a:gd name="T4" fmla="*/ 12 w 13"/>
                  <a:gd name="T5" fmla="*/ 9 h 11"/>
                  <a:gd name="T6" fmla="*/ 2 w 13"/>
                  <a:gd name="T7" fmla="*/ 1 h 11"/>
                  <a:gd name="T8" fmla="*/ 1 w 13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1">
                    <a:moveTo>
                      <a:pt x="1" y="2"/>
                    </a:moveTo>
                    <a:cubicBezTo>
                      <a:pt x="4" y="5"/>
                      <a:pt x="7" y="8"/>
                      <a:pt x="11" y="10"/>
                    </a:cubicBezTo>
                    <a:cubicBezTo>
                      <a:pt x="12" y="11"/>
                      <a:pt x="13" y="10"/>
                      <a:pt x="12" y="9"/>
                    </a:cubicBezTo>
                    <a:cubicBezTo>
                      <a:pt x="8" y="7"/>
                      <a:pt x="5" y="3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9" name="Freeform 1693"/>
              <p:cNvSpPr/>
              <p:nvPr/>
            </p:nvSpPr>
            <p:spPr bwMode="auto">
              <a:xfrm>
                <a:off x="816" y="4412"/>
                <a:ext cx="24" cy="30"/>
              </a:xfrm>
              <a:custGeom>
                <a:avLst/>
                <a:gdLst>
                  <a:gd name="T0" fmla="*/ 7 w 9"/>
                  <a:gd name="T1" fmla="*/ 1 h 11"/>
                  <a:gd name="T2" fmla="*/ 1 w 9"/>
                  <a:gd name="T3" fmla="*/ 10 h 11"/>
                  <a:gd name="T4" fmla="*/ 2 w 9"/>
                  <a:gd name="T5" fmla="*/ 11 h 11"/>
                  <a:gd name="T6" fmla="*/ 8 w 9"/>
                  <a:gd name="T7" fmla="*/ 2 h 11"/>
                  <a:gd name="T8" fmla="*/ 7 w 9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1">
                    <a:moveTo>
                      <a:pt x="7" y="1"/>
                    </a:moveTo>
                    <a:cubicBezTo>
                      <a:pt x="5" y="4"/>
                      <a:pt x="3" y="7"/>
                      <a:pt x="1" y="10"/>
                    </a:cubicBezTo>
                    <a:cubicBezTo>
                      <a:pt x="0" y="10"/>
                      <a:pt x="1" y="11"/>
                      <a:pt x="2" y="11"/>
                    </a:cubicBezTo>
                    <a:cubicBezTo>
                      <a:pt x="4" y="8"/>
                      <a:pt x="7" y="5"/>
                      <a:pt x="8" y="2"/>
                    </a:cubicBezTo>
                    <a:cubicBezTo>
                      <a:pt x="9" y="1"/>
                      <a:pt x="7" y="0"/>
                      <a:pt x="7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0" name="Freeform 1694"/>
              <p:cNvSpPr/>
              <p:nvPr/>
            </p:nvSpPr>
            <p:spPr bwMode="auto">
              <a:xfrm>
                <a:off x="640" y="4466"/>
                <a:ext cx="61" cy="51"/>
              </a:xfrm>
              <a:custGeom>
                <a:avLst/>
                <a:gdLst>
                  <a:gd name="T0" fmla="*/ 3 w 23"/>
                  <a:gd name="T1" fmla="*/ 13 h 19"/>
                  <a:gd name="T2" fmla="*/ 8 w 23"/>
                  <a:gd name="T3" fmla="*/ 4 h 19"/>
                  <a:gd name="T4" fmla="*/ 17 w 23"/>
                  <a:gd name="T5" fmla="*/ 5 h 19"/>
                  <a:gd name="T6" fmla="*/ 1 w 23"/>
                  <a:gd name="T7" fmla="*/ 10 h 19"/>
                  <a:gd name="T8" fmla="*/ 0 w 23"/>
                  <a:gd name="T9" fmla="*/ 10 h 19"/>
                  <a:gd name="T10" fmla="*/ 12 w 23"/>
                  <a:gd name="T11" fmla="*/ 16 h 19"/>
                  <a:gd name="T12" fmla="*/ 19 w 23"/>
                  <a:gd name="T13" fmla="*/ 6 h 19"/>
                  <a:gd name="T14" fmla="*/ 9 w 23"/>
                  <a:gd name="T15" fmla="*/ 2 h 19"/>
                  <a:gd name="T16" fmla="*/ 2 w 23"/>
                  <a:gd name="T17" fmla="*/ 13 h 19"/>
                  <a:gd name="T18" fmla="*/ 3 w 23"/>
                  <a:gd name="T19" fmla="*/ 1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" h="19">
                    <a:moveTo>
                      <a:pt x="3" y="13"/>
                    </a:moveTo>
                    <a:cubicBezTo>
                      <a:pt x="3" y="9"/>
                      <a:pt x="5" y="6"/>
                      <a:pt x="8" y="4"/>
                    </a:cubicBezTo>
                    <a:cubicBezTo>
                      <a:pt x="11" y="2"/>
                      <a:pt x="15" y="2"/>
                      <a:pt x="17" y="5"/>
                    </a:cubicBezTo>
                    <a:cubicBezTo>
                      <a:pt x="23" y="15"/>
                      <a:pt x="5" y="19"/>
                      <a:pt x="1" y="10"/>
                    </a:cubicBezTo>
                    <a:cubicBezTo>
                      <a:pt x="1" y="9"/>
                      <a:pt x="0" y="9"/>
                      <a:pt x="0" y="10"/>
                    </a:cubicBezTo>
                    <a:cubicBezTo>
                      <a:pt x="2" y="15"/>
                      <a:pt x="7" y="17"/>
                      <a:pt x="12" y="16"/>
                    </a:cubicBezTo>
                    <a:cubicBezTo>
                      <a:pt x="18" y="16"/>
                      <a:pt x="20" y="11"/>
                      <a:pt x="19" y="6"/>
                    </a:cubicBezTo>
                    <a:cubicBezTo>
                      <a:pt x="18" y="1"/>
                      <a:pt x="14" y="0"/>
                      <a:pt x="9" y="2"/>
                    </a:cubicBezTo>
                    <a:cubicBezTo>
                      <a:pt x="5" y="3"/>
                      <a:pt x="1" y="8"/>
                      <a:pt x="2" y="13"/>
                    </a:cubicBezTo>
                    <a:cubicBezTo>
                      <a:pt x="2" y="14"/>
                      <a:pt x="3" y="14"/>
                      <a:pt x="3" y="1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1" name="Freeform 1695"/>
              <p:cNvSpPr/>
              <p:nvPr/>
            </p:nvSpPr>
            <p:spPr bwMode="auto">
              <a:xfrm>
                <a:off x="829" y="4485"/>
                <a:ext cx="43" cy="40"/>
              </a:xfrm>
              <a:custGeom>
                <a:avLst/>
                <a:gdLst>
                  <a:gd name="T0" fmla="*/ 0 w 16"/>
                  <a:gd name="T1" fmla="*/ 1 h 15"/>
                  <a:gd name="T2" fmla="*/ 14 w 16"/>
                  <a:gd name="T3" fmla="*/ 15 h 15"/>
                  <a:gd name="T4" fmla="*/ 15 w 16"/>
                  <a:gd name="T5" fmla="*/ 14 h 15"/>
                  <a:gd name="T6" fmla="*/ 1 w 16"/>
                  <a:gd name="T7" fmla="*/ 0 h 15"/>
                  <a:gd name="T8" fmla="*/ 0 w 16"/>
                  <a:gd name="T9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0" y="1"/>
                    </a:moveTo>
                    <a:cubicBezTo>
                      <a:pt x="5" y="5"/>
                      <a:pt x="10" y="10"/>
                      <a:pt x="14" y="15"/>
                    </a:cubicBezTo>
                    <a:cubicBezTo>
                      <a:pt x="15" y="15"/>
                      <a:pt x="16" y="14"/>
                      <a:pt x="15" y="14"/>
                    </a:cubicBezTo>
                    <a:cubicBezTo>
                      <a:pt x="11" y="9"/>
                      <a:pt x="6" y="4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2" name="Freeform 1696"/>
              <p:cNvSpPr/>
              <p:nvPr/>
            </p:nvSpPr>
            <p:spPr bwMode="auto">
              <a:xfrm>
                <a:off x="832" y="4487"/>
                <a:ext cx="27" cy="35"/>
              </a:xfrm>
              <a:custGeom>
                <a:avLst/>
                <a:gdLst>
                  <a:gd name="T0" fmla="*/ 9 w 10"/>
                  <a:gd name="T1" fmla="*/ 1 h 13"/>
                  <a:gd name="T2" fmla="*/ 1 w 10"/>
                  <a:gd name="T3" fmla="*/ 11 h 13"/>
                  <a:gd name="T4" fmla="*/ 2 w 10"/>
                  <a:gd name="T5" fmla="*/ 12 h 13"/>
                  <a:gd name="T6" fmla="*/ 10 w 10"/>
                  <a:gd name="T7" fmla="*/ 1 h 13"/>
                  <a:gd name="T8" fmla="*/ 9 w 10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9" y="1"/>
                    </a:moveTo>
                    <a:cubicBezTo>
                      <a:pt x="7" y="5"/>
                      <a:pt x="3" y="8"/>
                      <a:pt x="1" y="11"/>
                    </a:cubicBezTo>
                    <a:cubicBezTo>
                      <a:pt x="0" y="12"/>
                      <a:pt x="1" y="13"/>
                      <a:pt x="2" y="12"/>
                    </a:cubicBezTo>
                    <a:cubicBezTo>
                      <a:pt x="5" y="9"/>
                      <a:pt x="8" y="6"/>
                      <a:pt x="10" y="1"/>
                    </a:cubicBezTo>
                    <a:cubicBezTo>
                      <a:pt x="10" y="0"/>
                      <a:pt x="9" y="0"/>
                      <a:pt x="9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3" name="Freeform 1697"/>
              <p:cNvSpPr/>
              <p:nvPr/>
            </p:nvSpPr>
            <p:spPr bwMode="auto">
              <a:xfrm>
                <a:off x="792" y="4533"/>
                <a:ext cx="91" cy="85"/>
              </a:xfrm>
              <a:custGeom>
                <a:avLst/>
                <a:gdLst>
                  <a:gd name="T0" fmla="*/ 12 w 34"/>
                  <a:gd name="T1" fmla="*/ 23 h 32"/>
                  <a:gd name="T2" fmla="*/ 24 w 34"/>
                  <a:gd name="T3" fmla="*/ 12 h 32"/>
                  <a:gd name="T4" fmla="*/ 7 w 34"/>
                  <a:gd name="T5" fmla="*/ 21 h 32"/>
                  <a:gd name="T6" fmla="*/ 6 w 34"/>
                  <a:gd name="T7" fmla="*/ 22 h 32"/>
                  <a:gd name="T8" fmla="*/ 25 w 34"/>
                  <a:gd name="T9" fmla="*/ 10 h 32"/>
                  <a:gd name="T10" fmla="*/ 12 w 34"/>
                  <a:gd name="T11" fmla="*/ 24 h 32"/>
                  <a:gd name="T12" fmla="*/ 12 w 34"/>
                  <a:gd name="T13" fmla="*/ 2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32">
                    <a:moveTo>
                      <a:pt x="12" y="23"/>
                    </a:moveTo>
                    <a:cubicBezTo>
                      <a:pt x="2" y="16"/>
                      <a:pt x="17" y="1"/>
                      <a:pt x="24" y="12"/>
                    </a:cubicBezTo>
                    <a:cubicBezTo>
                      <a:pt x="30" y="21"/>
                      <a:pt x="13" y="28"/>
                      <a:pt x="7" y="21"/>
                    </a:cubicBezTo>
                    <a:cubicBezTo>
                      <a:pt x="7" y="21"/>
                      <a:pt x="6" y="22"/>
                      <a:pt x="6" y="22"/>
                    </a:cubicBezTo>
                    <a:cubicBezTo>
                      <a:pt x="14" y="32"/>
                      <a:pt x="34" y="20"/>
                      <a:pt x="25" y="10"/>
                    </a:cubicBezTo>
                    <a:cubicBezTo>
                      <a:pt x="15" y="0"/>
                      <a:pt x="0" y="16"/>
                      <a:pt x="12" y="24"/>
                    </a:cubicBezTo>
                    <a:cubicBezTo>
                      <a:pt x="12" y="25"/>
                      <a:pt x="13" y="23"/>
                      <a:pt x="12" y="2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4" name="Freeform 1698"/>
              <p:cNvSpPr/>
              <p:nvPr/>
            </p:nvSpPr>
            <p:spPr bwMode="auto">
              <a:xfrm>
                <a:off x="637" y="4410"/>
                <a:ext cx="43" cy="29"/>
              </a:xfrm>
              <a:custGeom>
                <a:avLst/>
                <a:gdLst>
                  <a:gd name="T0" fmla="*/ 1 w 16"/>
                  <a:gd name="T1" fmla="*/ 1 h 11"/>
                  <a:gd name="T2" fmla="*/ 14 w 16"/>
                  <a:gd name="T3" fmla="*/ 10 h 11"/>
                  <a:gd name="T4" fmla="*/ 15 w 16"/>
                  <a:gd name="T5" fmla="*/ 9 h 11"/>
                  <a:gd name="T6" fmla="*/ 1 w 16"/>
                  <a:gd name="T7" fmla="*/ 0 h 11"/>
                  <a:gd name="T8" fmla="*/ 1 w 16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1">
                    <a:moveTo>
                      <a:pt x="1" y="1"/>
                    </a:moveTo>
                    <a:cubicBezTo>
                      <a:pt x="6" y="3"/>
                      <a:pt x="10" y="7"/>
                      <a:pt x="14" y="10"/>
                    </a:cubicBezTo>
                    <a:cubicBezTo>
                      <a:pt x="15" y="11"/>
                      <a:pt x="16" y="10"/>
                      <a:pt x="15" y="9"/>
                    </a:cubicBezTo>
                    <a:cubicBezTo>
                      <a:pt x="11" y="5"/>
                      <a:pt x="7" y="2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5" name="Freeform 1699"/>
              <p:cNvSpPr/>
              <p:nvPr/>
            </p:nvSpPr>
            <p:spPr bwMode="auto">
              <a:xfrm>
                <a:off x="648" y="4402"/>
                <a:ext cx="24" cy="37"/>
              </a:xfrm>
              <a:custGeom>
                <a:avLst/>
                <a:gdLst>
                  <a:gd name="T0" fmla="*/ 7 w 9"/>
                  <a:gd name="T1" fmla="*/ 1 h 14"/>
                  <a:gd name="T2" fmla="*/ 0 w 9"/>
                  <a:gd name="T3" fmla="*/ 13 h 14"/>
                  <a:gd name="T4" fmla="*/ 1 w 9"/>
                  <a:gd name="T5" fmla="*/ 14 h 14"/>
                  <a:gd name="T6" fmla="*/ 8 w 9"/>
                  <a:gd name="T7" fmla="*/ 2 h 14"/>
                  <a:gd name="T8" fmla="*/ 7 w 9"/>
                  <a:gd name="T9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4">
                    <a:moveTo>
                      <a:pt x="7" y="1"/>
                    </a:moveTo>
                    <a:cubicBezTo>
                      <a:pt x="5" y="5"/>
                      <a:pt x="3" y="9"/>
                      <a:pt x="0" y="13"/>
                    </a:cubicBezTo>
                    <a:cubicBezTo>
                      <a:pt x="0" y="13"/>
                      <a:pt x="1" y="14"/>
                      <a:pt x="1" y="14"/>
                    </a:cubicBezTo>
                    <a:cubicBezTo>
                      <a:pt x="4" y="10"/>
                      <a:pt x="6" y="6"/>
                      <a:pt x="8" y="2"/>
                    </a:cubicBezTo>
                    <a:cubicBezTo>
                      <a:pt x="9" y="1"/>
                      <a:pt x="7" y="0"/>
                      <a:pt x="7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6" name="Freeform 1700"/>
              <p:cNvSpPr/>
              <p:nvPr/>
            </p:nvSpPr>
            <p:spPr bwMode="auto">
              <a:xfrm>
                <a:off x="-867" y="1456"/>
                <a:ext cx="16" cy="193"/>
              </a:xfrm>
              <a:custGeom>
                <a:avLst/>
                <a:gdLst>
                  <a:gd name="T0" fmla="*/ 4 w 6"/>
                  <a:gd name="T1" fmla="*/ 1 h 72"/>
                  <a:gd name="T2" fmla="*/ 0 w 6"/>
                  <a:gd name="T3" fmla="*/ 71 h 72"/>
                  <a:gd name="T4" fmla="*/ 2 w 6"/>
                  <a:gd name="T5" fmla="*/ 71 h 72"/>
                  <a:gd name="T6" fmla="*/ 6 w 6"/>
                  <a:gd name="T7" fmla="*/ 1 h 72"/>
                  <a:gd name="T8" fmla="*/ 4 w 6"/>
                  <a:gd name="T9" fmla="*/ 1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72">
                    <a:moveTo>
                      <a:pt x="4" y="1"/>
                    </a:moveTo>
                    <a:cubicBezTo>
                      <a:pt x="3" y="24"/>
                      <a:pt x="1" y="48"/>
                      <a:pt x="0" y="71"/>
                    </a:cubicBezTo>
                    <a:cubicBezTo>
                      <a:pt x="0" y="72"/>
                      <a:pt x="2" y="72"/>
                      <a:pt x="2" y="71"/>
                    </a:cubicBezTo>
                    <a:cubicBezTo>
                      <a:pt x="2" y="48"/>
                      <a:pt x="4" y="24"/>
                      <a:pt x="6" y="1"/>
                    </a:cubicBezTo>
                    <a:cubicBezTo>
                      <a:pt x="6" y="0"/>
                      <a:pt x="5" y="0"/>
                      <a:pt x="4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7" name="Freeform 1701"/>
              <p:cNvSpPr/>
              <p:nvPr/>
            </p:nvSpPr>
            <p:spPr bwMode="auto">
              <a:xfrm>
                <a:off x="-789" y="1459"/>
                <a:ext cx="8" cy="195"/>
              </a:xfrm>
              <a:custGeom>
                <a:avLst/>
                <a:gdLst>
                  <a:gd name="T0" fmla="*/ 1 w 3"/>
                  <a:gd name="T1" fmla="*/ 1 h 73"/>
                  <a:gd name="T2" fmla="*/ 0 w 3"/>
                  <a:gd name="T3" fmla="*/ 72 h 73"/>
                  <a:gd name="T4" fmla="*/ 2 w 3"/>
                  <a:gd name="T5" fmla="*/ 72 h 73"/>
                  <a:gd name="T6" fmla="*/ 3 w 3"/>
                  <a:gd name="T7" fmla="*/ 1 h 73"/>
                  <a:gd name="T8" fmla="*/ 1 w 3"/>
                  <a:gd name="T9" fmla="*/ 1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73">
                    <a:moveTo>
                      <a:pt x="1" y="1"/>
                    </a:moveTo>
                    <a:cubicBezTo>
                      <a:pt x="1" y="25"/>
                      <a:pt x="1" y="49"/>
                      <a:pt x="0" y="72"/>
                    </a:cubicBezTo>
                    <a:cubicBezTo>
                      <a:pt x="0" y="73"/>
                      <a:pt x="2" y="73"/>
                      <a:pt x="2" y="72"/>
                    </a:cubicBezTo>
                    <a:cubicBezTo>
                      <a:pt x="2" y="49"/>
                      <a:pt x="3" y="25"/>
                      <a:pt x="3" y="1"/>
                    </a:cubicBezTo>
                    <a:cubicBezTo>
                      <a:pt x="3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8" name="Freeform 1702"/>
              <p:cNvSpPr/>
              <p:nvPr/>
            </p:nvSpPr>
            <p:spPr bwMode="auto">
              <a:xfrm>
                <a:off x="-939" y="1483"/>
                <a:ext cx="251" cy="16"/>
              </a:xfrm>
              <a:custGeom>
                <a:avLst/>
                <a:gdLst>
                  <a:gd name="T0" fmla="*/ 1 w 94"/>
                  <a:gd name="T1" fmla="*/ 4 h 6"/>
                  <a:gd name="T2" fmla="*/ 93 w 94"/>
                  <a:gd name="T3" fmla="*/ 2 h 6"/>
                  <a:gd name="T4" fmla="*/ 93 w 94"/>
                  <a:gd name="T5" fmla="*/ 0 h 6"/>
                  <a:gd name="T6" fmla="*/ 1 w 94"/>
                  <a:gd name="T7" fmla="*/ 2 h 6"/>
                  <a:gd name="T8" fmla="*/ 1 w 94"/>
                  <a:gd name="T9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">
                    <a:moveTo>
                      <a:pt x="1" y="4"/>
                    </a:moveTo>
                    <a:cubicBezTo>
                      <a:pt x="32" y="3"/>
                      <a:pt x="63" y="6"/>
                      <a:pt x="93" y="2"/>
                    </a:cubicBezTo>
                    <a:cubicBezTo>
                      <a:pt x="94" y="2"/>
                      <a:pt x="94" y="0"/>
                      <a:pt x="93" y="0"/>
                    </a:cubicBezTo>
                    <a:cubicBezTo>
                      <a:pt x="63" y="4"/>
                      <a:pt x="32" y="2"/>
                      <a:pt x="1" y="2"/>
                    </a:cubicBezTo>
                    <a:cubicBezTo>
                      <a:pt x="0" y="2"/>
                      <a:pt x="0" y="4"/>
                      <a:pt x="1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9" name="Freeform 1703"/>
              <p:cNvSpPr/>
              <p:nvPr/>
            </p:nvSpPr>
            <p:spPr bwMode="auto">
              <a:xfrm>
                <a:off x="-960" y="1561"/>
                <a:ext cx="275" cy="18"/>
              </a:xfrm>
              <a:custGeom>
                <a:avLst/>
                <a:gdLst>
                  <a:gd name="T0" fmla="*/ 1 w 103"/>
                  <a:gd name="T1" fmla="*/ 2 h 7"/>
                  <a:gd name="T2" fmla="*/ 103 w 103"/>
                  <a:gd name="T3" fmla="*/ 7 h 7"/>
                  <a:gd name="T4" fmla="*/ 103 w 103"/>
                  <a:gd name="T5" fmla="*/ 6 h 7"/>
                  <a:gd name="T6" fmla="*/ 1 w 103"/>
                  <a:gd name="T7" fmla="*/ 1 h 7"/>
                  <a:gd name="T8" fmla="*/ 1 w 103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3" h="7">
                    <a:moveTo>
                      <a:pt x="1" y="2"/>
                    </a:moveTo>
                    <a:cubicBezTo>
                      <a:pt x="35" y="4"/>
                      <a:pt x="69" y="6"/>
                      <a:pt x="103" y="7"/>
                    </a:cubicBezTo>
                    <a:cubicBezTo>
                      <a:pt x="103" y="7"/>
                      <a:pt x="103" y="6"/>
                      <a:pt x="103" y="6"/>
                    </a:cubicBezTo>
                    <a:cubicBezTo>
                      <a:pt x="69" y="5"/>
                      <a:pt x="35" y="2"/>
                      <a:pt x="1" y="1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0" name="Freeform 1704"/>
              <p:cNvSpPr/>
              <p:nvPr/>
            </p:nvSpPr>
            <p:spPr bwMode="auto">
              <a:xfrm>
                <a:off x="-848" y="1499"/>
                <a:ext cx="48" cy="54"/>
              </a:xfrm>
              <a:custGeom>
                <a:avLst/>
                <a:gdLst>
                  <a:gd name="T0" fmla="*/ 9 w 18"/>
                  <a:gd name="T1" fmla="*/ 18 h 20"/>
                  <a:gd name="T2" fmla="*/ 2 w 18"/>
                  <a:gd name="T3" fmla="*/ 9 h 20"/>
                  <a:gd name="T4" fmla="*/ 7 w 18"/>
                  <a:gd name="T5" fmla="*/ 1 h 20"/>
                  <a:gd name="T6" fmla="*/ 16 w 18"/>
                  <a:gd name="T7" fmla="*/ 9 h 20"/>
                  <a:gd name="T8" fmla="*/ 9 w 18"/>
                  <a:gd name="T9" fmla="*/ 18 h 20"/>
                  <a:gd name="T10" fmla="*/ 9 w 18"/>
                  <a:gd name="T11" fmla="*/ 20 h 20"/>
                  <a:gd name="T12" fmla="*/ 18 w 18"/>
                  <a:gd name="T13" fmla="*/ 10 h 20"/>
                  <a:gd name="T14" fmla="*/ 8 w 18"/>
                  <a:gd name="T15" fmla="*/ 0 h 20"/>
                  <a:gd name="T16" fmla="*/ 1 w 18"/>
                  <a:gd name="T17" fmla="*/ 8 h 20"/>
                  <a:gd name="T18" fmla="*/ 8 w 18"/>
                  <a:gd name="T19" fmla="*/ 20 h 20"/>
                  <a:gd name="T20" fmla="*/ 9 w 18"/>
                  <a:gd name="T21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20">
                    <a:moveTo>
                      <a:pt x="9" y="18"/>
                    </a:moveTo>
                    <a:cubicBezTo>
                      <a:pt x="5" y="17"/>
                      <a:pt x="3" y="13"/>
                      <a:pt x="2" y="9"/>
                    </a:cubicBezTo>
                    <a:cubicBezTo>
                      <a:pt x="2" y="6"/>
                      <a:pt x="4" y="2"/>
                      <a:pt x="7" y="1"/>
                    </a:cubicBezTo>
                    <a:cubicBezTo>
                      <a:pt x="12" y="0"/>
                      <a:pt x="16" y="4"/>
                      <a:pt x="16" y="9"/>
                    </a:cubicBezTo>
                    <a:cubicBezTo>
                      <a:pt x="17" y="14"/>
                      <a:pt x="13" y="18"/>
                      <a:pt x="9" y="18"/>
                    </a:cubicBezTo>
                    <a:cubicBezTo>
                      <a:pt x="8" y="18"/>
                      <a:pt x="8" y="20"/>
                      <a:pt x="9" y="20"/>
                    </a:cubicBezTo>
                    <a:cubicBezTo>
                      <a:pt x="14" y="19"/>
                      <a:pt x="17" y="15"/>
                      <a:pt x="18" y="10"/>
                    </a:cubicBezTo>
                    <a:cubicBezTo>
                      <a:pt x="18" y="4"/>
                      <a:pt x="13" y="0"/>
                      <a:pt x="8" y="0"/>
                    </a:cubicBezTo>
                    <a:cubicBezTo>
                      <a:pt x="4" y="0"/>
                      <a:pt x="1" y="4"/>
                      <a:pt x="1" y="8"/>
                    </a:cubicBezTo>
                    <a:cubicBezTo>
                      <a:pt x="0" y="13"/>
                      <a:pt x="4" y="18"/>
                      <a:pt x="8" y="20"/>
                    </a:cubicBezTo>
                    <a:cubicBezTo>
                      <a:pt x="9" y="20"/>
                      <a:pt x="10" y="19"/>
                      <a:pt x="9" y="1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1" name="Freeform 1705"/>
              <p:cNvSpPr/>
              <p:nvPr/>
            </p:nvSpPr>
            <p:spPr bwMode="auto">
              <a:xfrm>
                <a:off x="-757" y="1448"/>
                <a:ext cx="34" cy="30"/>
              </a:xfrm>
              <a:custGeom>
                <a:avLst/>
                <a:gdLst>
                  <a:gd name="T0" fmla="*/ 0 w 13"/>
                  <a:gd name="T1" fmla="*/ 2 h 11"/>
                  <a:gd name="T2" fmla="*/ 11 w 13"/>
                  <a:gd name="T3" fmla="*/ 11 h 11"/>
                  <a:gd name="T4" fmla="*/ 12 w 13"/>
                  <a:gd name="T5" fmla="*/ 9 h 11"/>
                  <a:gd name="T6" fmla="*/ 1 w 13"/>
                  <a:gd name="T7" fmla="*/ 1 h 11"/>
                  <a:gd name="T8" fmla="*/ 0 w 13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1">
                    <a:moveTo>
                      <a:pt x="0" y="2"/>
                    </a:moveTo>
                    <a:cubicBezTo>
                      <a:pt x="4" y="5"/>
                      <a:pt x="7" y="8"/>
                      <a:pt x="11" y="11"/>
                    </a:cubicBezTo>
                    <a:cubicBezTo>
                      <a:pt x="12" y="11"/>
                      <a:pt x="13" y="10"/>
                      <a:pt x="12" y="9"/>
                    </a:cubicBezTo>
                    <a:cubicBezTo>
                      <a:pt x="8" y="7"/>
                      <a:pt x="5" y="4"/>
                      <a:pt x="1" y="1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2" name="Freeform 1706"/>
              <p:cNvSpPr/>
              <p:nvPr/>
            </p:nvSpPr>
            <p:spPr bwMode="auto">
              <a:xfrm>
                <a:off x="-755" y="1446"/>
                <a:ext cx="24" cy="32"/>
              </a:xfrm>
              <a:custGeom>
                <a:avLst/>
                <a:gdLst>
                  <a:gd name="T0" fmla="*/ 7 w 9"/>
                  <a:gd name="T1" fmla="*/ 1 h 12"/>
                  <a:gd name="T2" fmla="*/ 1 w 9"/>
                  <a:gd name="T3" fmla="*/ 10 h 12"/>
                  <a:gd name="T4" fmla="*/ 2 w 9"/>
                  <a:gd name="T5" fmla="*/ 11 h 12"/>
                  <a:gd name="T6" fmla="*/ 8 w 9"/>
                  <a:gd name="T7" fmla="*/ 2 h 12"/>
                  <a:gd name="T8" fmla="*/ 7 w 9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2">
                    <a:moveTo>
                      <a:pt x="7" y="1"/>
                    </a:moveTo>
                    <a:cubicBezTo>
                      <a:pt x="5" y="5"/>
                      <a:pt x="3" y="7"/>
                      <a:pt x="1" y="10"/>
                    </a:cubicBezTo>
                    <a:cubicBezTo>
                      <a:pt x="0" y="11"/>
                      <a:pt x="1" y="12"/>
                      <a:pt x="2" y="11"/>
                    </a:cubicBezTo>
                    <a:cubicBezTo>
                      <a:pt x="4" y="8"/>
                      <a:pt x="6" y="5"/>
                      <a:pt x="8" y="2"/>
                    </a:cubicBezTo>
                    <a:cubicBezTo>
                      <a:pt x="9" y="1"/>
                      <a:pt x="7" y="0"/>
                      <a:pt x="7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3" name="Freeform 1707"/>
              <p:cNvSpPr/>
              <p:nvPr/>
            </p:nvSpPr>
            <p:spPr bwMode="auto">
              <a:xfrm>
                <a:off x="-931" y="1499"/>
                <a:ext cx="62" cy="51"/>
              </a:xfrm>
              <a:custGeom>
                <a:avLst/>
                <a:gdLst>
                  <a:gd name="T0" fmla="*/ 3 w 23"/>
                  <a:gd name="T1" fmla="*/ 13 h 19"/>
                  <a:gd name="T2" fmla="*/ 8 w 23"/>
                  <a:gd name="T3" fmla="*/ 4 h 19"/>
                  <a:gd name="T4" fmla="*/ 17 w 23"/>
                  <a:gd name="T5" fmla="*/ 5 h 19"/>
                  <a:gd name="T6" fmla="*/ 1 w 23"/>
                  <a:gd name="T7" fmla="*/ 10 h 19"/>
                  <a:gd name="T8" fmla="*/ 0 w 23"/>
                  <a:gd name="T9" fmla="*/ 10 h 19"/>
                  <a:gd name="T10" fmla="*/ 12 w 23"/>
                  <a:gd name="T11" fmla="*/ 17 h 19"/>
                  <a:gd name="T12" fmla="*/ 19 w 23"/>
                  <a:gd name="T13" fmla="*/ 6 h 19"/>
                  <a:gd name="T14" fmla="*/ 9 w 23"/>
                  <a:gd name="T15" fmla="*/ 2 h 19"/>
                  <a:gd name="T16" fmla="*/ 2 w 23"/>
                  <a:gd name="T17" fmla="*/ 13 h 19"/>
                  <a:gd name="T18" fmla="*/ 3 w 23"/>
                  <a:gd name="T19" fmla="*/ 1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" h="19">
                    <a:moveTo>
                      <a:pt x="3" y="13"/>
                    </a:moveTo>
                    <a:cubicBezTo>
                      <a:pt x="3" y="9"/>
                      <a:pt x="5" y="6"/>
                      <a:pt x="8" y="4"/>
                    </a:cubicBezTo>
                    <a:cubicBezTo>
                      <a:pt x="11" y="2"/>
                      <a:pt x="15" y="2"/>
                      <a:pt x="17" y="5"/>
                    </a:cubicBezTo>
                    <a:cubicBezTo>
                      <a:pt x="23" y="15"/>
                      <a:pt x="5" y="19"/>
                      <a:pt x="1" y="10"/>
                    </a:cubicBezTo>
                    <a:cubicBezTo>
                      <a:pt x="1" y="9"/>
                      <a:pt x="0" y="10"/>
                      <a:pt x="0" y="10"/>
                    </a:cubicBezTo>
                    <a:cubicBezTo>
                      <a:pt x="2" y="15"/>
                      <a:pt x="7" y="17"/>
                      <a:pt x="12" y="17"/>
                    </a:cubicBezTo>
                    <a:cubicBezTo>
                      <a:pt x="17" y="16"/>
                      <a:pt x="20" y="12"/>
                      <a:pt x="19" y="6"/>
                    </a:cubicBezTo>
                    <a:cubicBezTo>
                      <a:pt x="18" y="2"/>
                      <a:pt x="13" y="0"/>
                      <a:pt x="9" y="2"/>
                    </a:cubicBezTo>
                    <a:cubicBezTo>
                      <a:pt x="4" y="3"/>
                      <a:pt x="1" y="8"/>
                      <a:pt x="2" y="13"/>
                    </a:cubicBezTo>
                    <a:cubicBezTo>
                      <a:pt x="2" y="14"/>
                      <a:pt x="3" y="14"/>
                      <a:pt x="3" y="1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4" name="Freeform 1708"/>
              <p:cNvSpPr/>
              <p:nvPr/>
            </p:nvSpPr>
            <p:spPr bwMode="auto">
              <a:xfrm>
                <a:off x="-741" y="1518"/>
                <a:ext cx="42" cy="40"/>
              </a:xfrm>
              <a:custGeom>
                <a:avLst/>
                <a:gdLst>
                  <a:gd name="T0" fmla="*/ 0 w 16"/>
                  <a:gd name="T1" fmla="*/ 1 h 15"/>
                  <a:gd name="T2" fmla="*/ 14 w 16"/>
                  <a:gd name="T3" fmla="*/ 15 h 15"/>
                  <a:gd name="T4" fmla="*/ 15 w 16"/>
                  <a:gd name="T5" fmla="*/ 14 h 15"/>
                  <a:gd name="T6" fmla="*/ 1 w 16"/>
                  <a:gd name="T7" fmla="*/ 0 h 15"/>
                  <a:gd name="T8" fmla="*/ 0 w 16"/>
                  <a:gd name="T9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0" y="1"/>
                    </a:moveTo>
                    <a:cubicBezTo>
                      <a:pt x="5" y="6"/>
                      <a:pt x="9" y="11"/>
                      <a:pt x="14" y="15"/>
                    </a:cubicBezTo>
                    <a:cubicBezTo>
                      <a:pt x="15" y="15"/>
                      <a:pt x="16" y="14"/>
                      <a:pt x="15" y="14"/>
                    </a:cubicBezTo>
                    <a:cubicBezTo>
                      <a:pt x="10" y="10"/>
                      <a:pt x="6" y="5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5" name="Freeform 1709"/>
              <p:cNvSpPr/>
              <p:nvPr/>
            </p:nvSpPr>
            <p:spPr bwMode="auto">
              <a:xfrm>
                <a:off x="-739" y="1521"/>
                <a:ext cx="27" cy="34"/>
              </a:xfrm>
              <a:custGeom>
                <a:avLst/>
                <a:gdLst>
                  <a:gd name="T0" fmla="*/ 8 w 10"/>
                  <a:gd name="T1" fmla="*/ 1 h 13"/>
                  <a:gd name="T2" fmla="*/ 0 w 10"/>
                  <a:gd name="T3" fmla="*/ 12 h 13"/>
                  <a:gd name="T4" fmla="*/ 1 w 10"/>
                  <a:gd name="T5" fmla="*/ 13 h 13"/>
                  <a:gd name="T6" fmla="*/ 10 w 10"/>
                  <a:gd name="T7" fmla="*/ 1 h 13"/>
                  <a:gd name="T8" fmla="*/ 8 w 10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8" y="1"/>
                    </a:moveTo>
                    <a:cubicBezTo>
                      <a:pt x="7" y="5"/>
                      <a:pt x="3" y="8"/>
                      <a:pt x="0" y="12"/>
                    </a:cubicBezTo>
                    <a:cubicBezTo>
                      <a:pt x="0" y="12"/>
                      <a:pt x="1" y="13"/>
                      <a:pt x="1" y="13"/>
                    </a:cubicBezTo>
                    <a:cubicBezTo>
                      <a:pt x="4" y="9"/>
                      <a:pt x="8" y="6"/>
                      <a:pt x="10" y="1"/>
                    </a:cubicBezTo>
                    <a:cubicBezTo>
                      <a:pt x="10" y="1"/>
                      <a:pt x="9" y="0"/>
                      <a:pt x="8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6" name="Freeform 1710"/>
              <p:cNvSpPr/>
              <p:nvPr/>
            </p:nvSpPr>
            <p:spPr bwMode="auto">
              <a:xfrm>
                <a:off x="-779" y="1566"/>
                <a:ext cx="91" cy="86"/>
              </a:xfrm>
              <a:custGeom>
                <a:avLst/>
                <a:gdLst>
                  <a:gd name="T0" fmla="*/ 12 w 34"/>
                  <a:gd name="T1" fmla="*/ 23 h 32"/>
                  <a:gd name="T2" fmla="*/ 24 w 34"/>
                  <a:gd name="T3" fmla="*/ 13 h 32"/>
                  <a:gd name="T4" fmla="*/ 7 w 34"/>
                  <a:gd name="T5" fmla="*/ 21 h 32"/>
                  <a:gd name="T6" fmla="*/ 6 w 34"/>
                  <a:gd name="T7" fmla="*/ 23 h 32"/>
                  <a:gd name="T8" fmla="*/ 25 w 34"/>
                  <a:gd name="T9" fmla="*/ 10 h 32"/>
                  <a:gd name="T10" fmla="*/ 11 w 34"/>
                  <a:gd name="T11" fmla="*/ 24 h 32"/>
                  <a:gd name="T12" fmla="*/ 12 w 34"/>
                  <a:gd name="T13" fmla="*/ 2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32">
                    <a:moveTo>
                      <a:pt x="12" y="23"/>
                    </a:moveTo>
                    <a:cubicBezTo>
                      <a:pt x="2" y="16"/>
                      <a:pt x="17" y="2"/>
                      <a:pt x="24" y="13"/>
                    </a:cubicBezTo>
                    <a:cubicBezTo>
                      <a:pt x="30" y="21"/>
                      <a:pt x="13" y="29"/>
                      <a:pt x="7" y="21"/>
                    </a:cubicBezTo>
                    <a:cubicBezTo>
                      <a:pt x="6" y="21"/>
                      <a:pt x="5" y="22"/>
                      <a:pt x="6" y="23"/>
                    </a:cubicBezTo>
                    <a:cubicBezTo>
                      <a:pt x="14" y="32"/>
                      <a:pt x="34" y="20"/>
                      <a:pt x="25" y="10"/>
                    </a:cubicBezTo>
                    <a:cubicBezTo>
                      <a:pt x="15" y="0"/>
                      <a:pt x="0" y="16"/>
                      <a:pt x="11" y="24"/>
                    </a:cubicBezTo>
                    <a:cubicBezTo>
                      <a:pt x="12" y="25"/>
                      <a:pt x="13" y="24"/>
                      <a:pt x="12" y="2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7" name="Freeform 1711"/>
              <p:cNvSpPr/>
              <p:nvPr/>
            </p:nvSpPr>
            <p:spPr bwMode="auto">
              <a:xfrm>
                <a:off x="-933" y="1443"/>
                <a:ext cx="42" cy="29"/>
              </a:xfrm>
              <a:custGeom>
                <a:avLst/>
                <a:gdLst>
                  <a:gd name="T0" fmla="*/ 1 w 16"/>
                  <a:gd name="T1" fmla="*/ 2 h 11"/>
                  <a:gd name="T2" fmla="*/ 14 w 16"/>
                  <a:gd name="T3" fmla="*/ 10 h 11"/>
                  <a:gd name="T4" fmla="*/ 15 w 16"/>
                  <a:gd name="T5" fmla="*/ 9 h 11"/>
                  <a:gd name="T6" fmla="*/ 1 w 16"/>
                  <a:gd name="T7" fmla="*/ 0 h 11"/>
                  <a:gd name="T8" fmla="*/ 1 w 16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1">
                    <a:moveTo>
                      <a:pt x="1" y="2"/>
                    </a:moveTo>
                    <a:cubicBezTo>
                      <a:pt x="6" y="3"/>
                      <a:pt x="10" y="7"/>
                      <a:pt x="14" y="10"/>
                    </a:cubicBezTo>
                    <a:cubicBezTo>
                      <a:pt x="15" y="11"/>
                      <a:pt x="16" y="10"/>
                      <a:pt x="15" y="9"/>
                    </a:cubicBezTo>
                    <a:cubicBezTo>
                      <a:pt x="11" y="6"/>
                      <a:pt x="6" y="2"/>
                      <a:pt x="1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8" name="Freeform 1712"/>
              <p:cNvSpPr/>
              <p:nvPr/>
            </p:nvSpPr>
            <p:spPr bwMode="auto">
              <a:xfrm>
                <a:off x="-925" y="1435"/>
                <a:ext cx="26" cy="40"/>
              </a:xfrm>
              <a:custGeom>
                <a:avLst/>
                <a:gdLst>
                  <a:gd name="T0" fmla="*/ 8 w 10"/>
                  <a:gd name="T1" fmla="*/ 1 h 15"/>
                  <a:gd name="T2" fmla="*/ 1 w 10"/>
                  <a:gd name="T3" fmla="*/ 13 h 15"/>
                  <a:gd name="T4" fmla="*/ 2 w 10"/>
                  <a:gd name="T5" fmla="*/ 14 h 15"/>
                  <a:gd name="T6" fmla="*/ 9 w 10"/>
                  <a:gd name="T7" fmla="*/ 2 h 15"/>
                  <a:gd name="T8" fmla="*/ 8 w 10"/>
                  <a:gd name="T9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5">
                    <a:moveTo>
                      <a:pt x="8" y="1"/>
                    </a:moveTo>
                    <a:cubicBezTo>
                      <a:pt x="6" y="5"/>
                      <a:pt x="4" y="9"/>
                      <a:pt x="1" y="13"/>
                    </a:cubicBezTo>
                    <a:cubicBezTo>
                      <a:pt x="0" y="14"/>
                      <a:pt x="1" y="15"/>
                      <a:pt x="2" y="14"/>
                    </a:cubicBezTo>
                    <a:cubicBezTo>
                      <a:pt x="5" y="10"/>
                      <a:pt x="7" y="6"/>
                      <a:pt x="9" y="2"/>
                    </a:cubicBezTo>
                    <a:cubicBezTo>
                      <a:pt x="10" y="1"/>
                      <a:pt x="8" y="0"/>
                      <a:pt x="8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9" name="Freeform 1713"/>
              <p:cNvSpPr/>
              <p:nvPr/>
            </p:nvSpPr>
            <p:spPr bwMode="auto">
              <a:xfrm>
                <a:off x="7883" y="3468"/>
                <a:ext cx="218" cy="227"/>
              </a:xfrm>
              <a:custGeom>
                <a:avLst/>
                <a:gdLst>
                  <a:gd name="T0" fmla="*/ 18 w 82"/>
                  <a:gd name="T1" fmla="*/ 54 h 85"/>
                  <a:gd name="T2" fmla="*/ 7 w 82"/>
                  <a:gd name="T3" fmla="*/ 20 h 85"/>
                  <a:gd name="T4" fmla="*/ 47 w 82"/>
                  <a:gd name="T5" fmla="*/ 4 h 85"/>
                  <a:gd name="T6" fmla="*/ 73 w 82"/>
                  <a:gd name="T7" fmla="*/ 40 h 85"/>
                  <a:gd name="T8" fmla="*/ 30 w 82"/>
                  <a:gd name="T9" fmla="*/ 50 h 85"/>
                  <a:gd name="T10" fmla="*/ 30 w 82"/>
                  <a:gd name="T11" fmla="*/ 51 h 85"/>
                  <a:gd name="T12" fmla="*/ 55 w 82"/>
                  <a:gd name="T13" fmla="*/ 59 h 85"/>
                  <a:gd name="T14" fmla="*/ 55 w 82"/>
                  <a:gd name="T15" fmla="*/ 57 h 85"/>
                  <a:gd name="T16" fmla="*/ 28 w 82"/>
                  <a:gd name="T17" fmla="*/ 62 h 85"/>
                  <a:gd name="T18" fmla="*/ 28 w 82"/>
                  <a:gd name="T19" fmla="*/ 63 h 85"/>
                  <a:gd name="T20" fmla="*/ 49 w 82"/>
                  <a:gd name="T21" fmla="*/ 67 h 85"/>
                  <a:gd name="T22" fmla="*/ 49 w 82"/>
                  <a:gd name="T23" fmla="*/ 65 h 85"/>
                  <a:gd name="T24" fmla="*/ 34 w 82"/>
                  <a:gd name="T25" fmla="*/ 68 h 85"/>
                  <a:gd name="T26" fmla="*/ 34 w 82"/>
                  <a:gd name="T27" fmla="*/ 70 h 85"/>
                  <a:gd name="T28" fmla="*/ 45 w 82"/>
                  <a:gd name="T29" fmla="*/ 71 h 85"/>
                  <a:gd name="T30" fmla="*/ 44 w 82"/>
                  <a:gd name="T31" fmla="*/ 70 h 85"/>
                  <a:gd name="T32" fmla="*/ 35 w 82"/>
                  <a:gd name="T33" fmla="*/ 77 h 85"/>
                  <a:gd name="T34" fmla="*/ 35 w 82"/>
                  <a:gd name="T35" fmla="*/ 78 h 85"/>
                  <a:gd name="T36" fmla="*/ 38 w 82"/>
                  <a:gd name="T37" fmla="*/ 84 h 85"/>
                  <a:gd name="T38" fmla="*/ 39 w 82"/>
                  <a:gd name="T39" fmla="*/ 83 h 85"/>
                  <a:gd name="T40" fmla="*/ 40 w 82"/>
                  <a:gd name="T41" fmla="*/ 80 h 85"/>
                  <a:gd name="T42" fmla="*/ 40 w 82"/>
                  <a:gd name="T43" fmla="*/ 79 h 85"/>
                  <a:gd name="T44" fmla="*/ 39 w 82"/>
                  <a:gd name="T45" fmla="*/ 76 h 85"/>
                  <a:gd name="T46" fmla="*/ 45 w 82"/>
                  <a:gd name="T47" fmla="*/ 71 h 85"/>
                  <a:gd name="T48" fmla="*/ 45 w 82"/>
                  <a:gd name="T49" fmla="*/ 70 h 85"/>
                  <a:gd name="T50" fmla="*/ 34 w 82"/>
                  <a:gd name="T51" fmla="*/ 68 h 85"/>
                  <a:gd name="T52" fmla="*/ 35 w 82"/>
                  <a:gd name="T53" fmla="*/ 70 h 85"/>
                  <a:gd name="T54" fmla="*/ 49 w 82"/>
                  <a:gd name="T55" fmla="*/ 67 h 85"/>
                  <a:gd name="T56" fmla="*/ 49 w 82"/>
                  <a:gd name="T57" fmla="*/ 65 h 85"/>
                  <a:gd name="T58" fmla="*/ 29 w 82"/>
                  <a:gd name="T59" fmla="*/ 62 h 85"/>
                  <a:gd name="T60" fmla="*/ 29 w 82"/>
                  <a:gd name="T61" fmla="*/ 63 h 85"/>
                  <a:gd name="T62" fmla="*/ 55 w 82"/>
                  <a:gd name="T63" fmla="*/ 59 h 85"/>
                  <a:gd name="T64" fmla="*/ 55 w 82"/>
                  <a:gd name="T65" fmla="*/ 57 h 85"/>
                  <a:gd name="T66" fmla="*/ 31 w 82"/>
                  <a:gd name="T67" fmla="*/ 50 h 85"/>
                  <a:gd name="T68" fmla="*/ 30 w 82"/>
                  <a:gd name="T69" fmla="*/ 51 h 85"/>
                  <a:gd name="T70" fmla="*/ 76 w 82"/>
                  <a:gd name="T71" fmla="*/ 35 h 85"/>
                  <a:gd name="T72" fmla="*/ 46 w 82"/>
                  <a:gd name="T73" fmla="*/ 2 h 85"/>
                  <a:gd name="T74" fmla="*/ 4 w 82"/>
                  <a:gd name="T75" fmla="*/ 22 h 85"/>
                  <a:gd name="T76" fmla="*/ 18 w 82"/>
                  <a:gd name="T77" fmla="*/ 55 h 85"/>
                  <a:gd name="T78" fmla="*/ 18 w 82"/>
                  <a:gd name="T79" fmla="*/ 5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2" h="85">
                    <a:moveTo>
                      <a:pt x="18" y="54"/>
                    </a:moveTo>
                    <a:cubicBezTo>
                      <a:pt x="1" y="54"/>
                      <a:pt x="1" y="31"/>
                      <a:pt x="7" y="20"/>
                    </a:cubicBezTo>
                    <a:cubicBezTo>
                      <a:pt x="15" y="6"/>
                      <a:pt x="32" y="1"/>
                      <a:pt x="47" y="4"/>
                    </a:cubicBezTo>
                    <a:cubicBezTo>
                      <a:pt x="62" y="6"/>
                      <a:pt x="82" y="23"/>
                      <a:pt x="73" y="40"/>
                    </a:cubicBezTo>
                    <a:cubicBezTo>
                      <a:pt x="65" y="54"/>
                      <a:pt x="43" y="47"/>
                      <a:pt x="30" y="50"/>
                    </a:cubicBezTo>
                    <a:cubicBezTo>
                      <a:pt x="29" y="50"/>
                      <a:pt x="29" y="51"/>
                      <a:pt x="30" y="51"/>
                    </a:cubicBezTo>
                    <a:cubicBezTo>
                      <a:pt x="38" y="55"/>
                      <a:pt x="47" y="55"/>
                      <a:pt x="55" y="59"/>
                    </a:cubicBezTo>
                    <a:cubicBezTo>
                      <a:pt x="55" y="58"/>
                      <a:pt x="55" y="58"/>
                      <a:pt x="55" y="57"/>
                    </a:cubicBezTo>
                    <a:cubicBezTo>
                      <a:pt x="46" y="60"/>
                      <a:pt x="37" y="60"/>
                      <a:pt x="28" y="62"/>
                    </a:cubicBezTo>
                    <a:cubicBezTo>
                      <a:pt x="28" y="62"/>
                      <a:pt x="28" y="63"/>
                      <a:pt x="28" y="63"/>
                    </a:cubicBezTo>
                    <a:cubicBezTo>
                      <a:pt x="35" y="65"/>
                      <a:pt x="42" y="65"/>
                      <a:pt x="49" y="67"/>
                    </a:cubicBezTo>
                    <a:cubicBezTo>
                      <a:pt x="49" y="66"/>
                      <a:pt x="49" y="66"/>
                      <a:pt x="49" y="65"/>
                    </a:cubicBezTo>
                    <a:cubicBezTo>
                      <a:pt x="44" y="66"/>
                      <a:pt x="39" y="67"/>
                      <a:pt x="34" y="68"/>
                    </a:cubicBezTo>
                    <a:cubicBezTo>
                      <a:pt x="33" y="69"/>
                      <a:pt x="33" y="70"/>
                      <a:pt x="34" y="70"/>
                    </a:cubicBezTo>
                    <a:cubicBezTo>
                      <a:pt x="38" y="69"/>
                      <a:pt x="41" y="71"/>
                      <a:pt x="45" y="71"/>
                    </a:cubicBezTo>
                    <a:cubicBezTo>
                      <a:pt x="45" y="71"/>
                      <a:pt x="45" y="71"/>
                      <a:pt x="44" y="70"/>
                    </a:cubicBezTo>
                    <a:cubicBezTo>
                      <a:pt x="41" y="72"/>
                      <a:pt x="38" y="75"/>
                      <a:pt x="35" y="77"/>
                    </a:cubicBezTo>
                    <a:cubicBezTo>
                      <a:pt x="34" y="77"/>
                      <a:pt x="34" y="78"/>
                      <a:pt x="35" y="78"/>
                    </a:cubicBezTo>
                    <a:cubicBezTo>
                      <a:pt x="38" y="80"/>
                      <a:pt x="37" y="80"/>
                      <a:pt x="38" y="84"/>
                    </a:cubicBezTo>
                    <a:cubicBezTo>
                      <a:pt x="38" y="85"/>
                      <a:pt x="39" y="84"/>
                      <a:pt x="39" y="83"/>
                    </a:cubicBezTo>
                    <a:cubicBezTo>
                      <a:pt x="39" y="82"/>
                      <a:pt x="40" y="81"/>
                      <a:pt x="40" y="80"/>
                    </a:cubicBezTo>
                    <a:cubicBezTo>
                      <a:pt x="40" y="80"/>
                      <a:pt x="40" y="79"/>
                      <a:pt x="40" y="79"/>
                    </a:cubicBezTo>
                    <a:cubicBezTo>
                      <a:pt x="37" y="78"/>
                      <a:pt x="36" y="78"/>
                      <a:pt x="39" y="76"/>
                    </a:cubicBezTo>
                    <a:cubicBezTo>
                      <a:pt x="41" y="74"/>
                      <a:pt x="43" y="73"/>
                      <a:pt x="45" y="71"/>
                    </a:cubicBezTo>
                    <a:cubicBezTo>
                      <a:pt x="46" y="71"/>
                      <a:pt x="46" y="70"/>
                      <a:pt x="45" y="70"/>
                    </a:cubicBezTo>
                    <a:cubicBezTo>
                      <a:pt x="41" y="70"/>
                      <a:pt x="38" y="68"/>
                      <a:pt x="34" y="68"/>
                    </a:cubicBezTo>
                    <a:cubicBezTo>
                      <a:pt x="34" y="69"/>
                      <a:pt x="34" y="69"/>
                      <a:pt x="35" y="70"/>
                    </a:cubicBezTo>
                    <a:cubicBezTo>
                      <a:pt x="39" y="69"/>
                      <a:pt x="44" y="68"/>
                      <a:pt x="49" y="67"/>
                    </a:cubicBezTo>
                    <a:cubicBezTo>
                      <a:pt x="50" y="66"/>
                      <a:pt x="50" y="65"/>
                      <a:pt x="49" y="65"/>
                    </a:cubicBezTo>
                    <a:cubicBezTo>
                      <a:pt x="42" y="64"/>
                      <a:pt x="36" y="63"/>
                      <a:pt x="29" y="62"/>
                    </a:cubicBezTo>
                    <a:cubicBezTo>
                      <a:pt x="29" y="62"/>
                      <a:pt x="29" y="63"/>
                      <a:pt x="29" y="63"/>
                    </a:cubicBezTo>
                    <a:cubicBezTo>
                      <a:pt x="38" y="62"/>
                      <a:pt x="47" y="61"/>
                      <a:pt x="55" y="59"/>
                    </a:cubicBezTo>
                    <a:cubicBezTo>
                      <a:pt x="56" y="58"/>
                      <a:pt x="56" y="57"/>
                      <a:pt x="55" y="57"/>
                    </a:cubicBezTo>
                    <a:cubicBezTo>
                      <a:pt x="47" y="54"/>
                      <a:pt x="38" y="54"/>
                      <a:pt x="31" y="50"/>
                    </a:cubicBezTo>
                    <a:cubicBezTo>
                      <a:pt x="31" y="50"/>
                      <a:pt x="31" y="51"/>
                      <a:pt x="30" y="51"/>
                    </a:cubicBezTo>
                    <a:cubicBezTo>
                      <a:pt x="46" y="48"/>
                      <a:pt x="72" y="57"/>
                      <a:pt x="76" y="35"/>
                    </a:cubicBezTo>
                    <a:cubicBezTo>
                      <a:pt x="80" y="18"/>
                      <a:pt x="60" y="4"/>
                      <a:pt x="46" y="2"/>
                    </a:cubicBezTo>
                    <a:cubicBezTo>
                      <a:pt x="30" y="0"/>
                      <a:pt x="11" y="6"/>
                      <a:pt x="4" y="22"/>
                    </a:cubicBezTo>
                    <a:cubicBezTo>
                      <a:pt x="0" y="34"/>
                      <a:pt x="1" y="56"/>
                      <a:pt x="18" y="55"/>
                    </a:cubicBezTo>
                    <a:cubicBezTo>
                      <a:pt x="19" y="55"/>
                      <a:pt x="19" y="54"/>
                      <a:pt x="18" y="5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0" name="Freeform 1714"/>
              <p:cNvSpPr/>
              <p:nvPr/>
            </p:nvSpPr>
            <p:spPr bwMode="auto">
              <a:xfrm>
                <a:off x="8088" y="3505"/>
                <a:ext cx="21" cy="14"/>
              </a:xfrm>
              <a:custGeom>
                <a:avLst/>
                <a:gdLst>
                  <a:gd name="T0" fmla="*/ 2 w 8"/>
                  <a:gd name="T1" fmla="*/ 5 h 5"/>
                  <a:gd name="T2" fmla="*/ 7 w 8"/>
                  <a:gd name="T3" fmla="*/ 2 h 5"/>
                  <a:gd name="T4" fmla="*/ 6 w 8"/>
                  <a:gd name="T5" fmla="*/ 0 h 5"/>
                  <a:gd name="T6" fmla="*/ 1 w 8"/>
                  <a:gd name="T7" fmla="*/ 4 h 5"/>
                  <a:gd name="T8" fmla="*/ 2 w 8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5">
                    <a:moveTo>
                      <a:pt x="2" y="5"/>
                    </a:moveTo>
                    <a:cubicBezTo>
                      <a:pt x="4" y="4"/>
                      <a:pt x="5" y="3"/>
                      <a:pt x="7" y="2"/>
                    </a:cubicBezTo>
                    <a:cubicBezTo>
                      <a:pt x="8" y="1"/>
                      <a:pt x="7" y="0"/>
                      <a:pt x="6" y="0"/>
                    </a:cubicBezTo>
                    <a:cubicBezTo>
                      <a:pt x="4" y="1"/>
                      <a:pt x="3" y="3"/>
                      <a:pt x="1" y="4"/>
                    </a:cubicBezTo>
                    <a:cubicBezTo>
                      <a:pt x="0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1" name="Freeform 1715"/>
              <p:cNvSpPr/>
              <p:nvPr/>
            </p:nvSpPr>
            <p:spPr bwMode="auto">
              <a:xfrm>
                <a:off x="8035" y="3449"/>
                <a:ext cx="5" cy="19"/>
              </a:xfrm>
              <a:custGeom>
                <a:avLst/>
                <a:gdLst>
                  <a:gd name="T0" fmla="*/ 1 w 2"/>
                  <a:gd name="T1" fmla="*/ 6 h 7"/>
                  <a:gd name="T2" fmla="*/ 2 w 2"/>
                  <a:gd name="T3" fmla="*/ 1 h 7"/>
                  <a:gd name="T4" fmla="*/ 1 w 2"/>
                  <a:gd name="T5" fmla="*/ 1 h 7"/>
                  <a:gd name="T6" fmla="*/ 0 w 2"/>
                  <a:gd name="T7" fmla="*/ 6 h 7"/>
                  <a:gd name="T8" fmla="*/ 1 w 2"/>
                  <a:gd name="T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7">
                    <a:moveTo>
                      <a:pt x="1" y="6"/>
                    </a:moveTo>
                    <a:cubicBezTo>
                      <a:pt x="2" y="5"/>
                      <a:pt x="2" y="3"/>
                      <a:pt x="2" y="1"/>
                    </a:cubicBezTo>
                    <a:cubicBezTo>
                      <a:pt x="2" y="0"/>
                      <a:pt x="1" y="0"/>
                      <a:pt x="1" y="1"/>
                    </a:cubicBezTo>
                    <a:cubicBezTo>
                      <a:pt x="1" y="3"/>
                      <a:pt x="1" y="4"/>
                      <a:pt x="0" y="6"/>
                    </a:cubicBezTo>
                    <a:cubicBezTo>
                      <a:pt x="0" y="6"/>
                      <a:pt x="1" y="7"/>
                      <a:pt x="1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2" name="Freeform 1716"/>
              <p:cNvSpPr/>
              <p:nvPr/>
            </p:nvSpPr>
            <p:spPr bwMode="auto">
              <a:xfrm>
                <a:off x="7976" y="3441"/>
                <a:ext cx="8" cy="11"/>
              </a:xfrm>
              <a:custGeom>
                <a:avLst/>
                <a:gdLst>
                  <a:gd name="T0" fmla="*/ 3 w 3"/>
                  <a:gd name="T1" fmla="*/ 3 h 4"/>
                  <a:gd name="T2" fmla="*/ 1 w 3"/>
                  <a:gd name="T3" fmla="*/ 0 h 4"/>
                  <a:gd name="T4" fmla="*/ 1 w 3"/>
                  <a:gd name="T5" fmla="*/ 2 h 4"/>
                  <a:gd name="T6" fmla="*/ 1 w 3"/>
                  <a:gd name="T7" fmla="*/ 2 h 4"/>
                  <a:gd name="T8" fmla="*/ 2 w 3"/>
                  <a:gd name="T9" fmla="*/ 3 h 4"/>
                  <a:gd name="T10" fmla="*/ 3 w 3"/>
                  <a:gd name="T11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3" y="3"/>
                    </a:moveTo>
                    <a:cubicBezTo>
                      <a:pt x="3" y="2"/>
                      <a:pt x="2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3" y="4"/>
                      <a:pt x="3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3" name="Freeform 1717"/>
              <p:cNvSpPr/>
              <p:nvPr/>
            </p:nvSpPr>
            <p:spPr bwMode="auto">
              <a:xfrm>
                <a:off x="7901" y="3468"/>
                <a:ext cx="24" cy="5"/>
              </a:xfrm>
              <a:custGeom>
                <a:avLst/>
                <a:gdLst>
                  <a:gd name="T0" fmla="*/ 8 w 9"/>
                  <a:gd name="T1" fmla="*/ 1 h 2"/>
                  <a:gd name="T2" fmla="*/ 1 w 9"/>
                  <a:gd name="T3" fmla="*/ 0 h 2"/>
                  <a:gd name="T4" fmla="*/ 1 w 9"/>
                  <a:gd name="T5" fmla="*/ 1 h 2"/>
                  <a:gd name="T6" fmla="*/ 8 w 9"/>
                  <a:gd name="T7" fmla="*/ 2 h 2"/>
                  <a:gd name="T8" fmla="*/ 8 w 9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">
                    <a:moveTo>
                      <a:pt x="8" y="1"/>
                    </a:moveTo>
                    <a:cubicBezTo>
                      <a:pt x="6" y="1"/>
                      <a:pt x="3" y="0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3" y="1"/>
                      <a:pt x="6" y="2"/>
                      <a:pt x="8" y="2"/>
                    </a:cubicBezTo>
                    <a:cubicBezTo>
                      <a:pt x="9" y="2"/>
                      <a:pt x="9" y="1"/>
                      <a:pt x="8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4" name="Freeform 1718"/>
              <p:cNvSpPr/>
              <p:nvPr/>
            </p:nvSpPr>
            <p:spPr bwMode="auto">
              <a:xfrm>
                <a:off x="7864" y="3508"/>
                <a:ext cx="21" cy="8"/>
              </a:xfrm>
              <a:custGeom>
                <a:avLst/>
                <a:gdLst>
                  <a:gd name="T0" fmla="*/ 7 w 8"/>
                  <a:gd name="T1" fmla="*/ 0 h 3"/>
                  <a:gd name="T2" fmla="*/ 1 w 8"/>
                  <a:gd name="T3" fmla="*/ 1 h 3"/>
                  <a:gd name="T4" fmla="*/ 1 w 8"/>
                  <a:gd name="T5" fmla="*/ 2 h 3"/>
                  <a:gd name="T6" fmla="*/ 7 w 8"/>
                  <a:gd name="T7" fmla="*/ 2 h 3"/>
                  <a:gd name="T8" fmla="*/ 7 w 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">
                    <a:moveTo>
                      <a:pt x="7" y="0"/>
                    </a:moveTo>
                    <a:cubicBezTo>
                      <a:pt x="5" y="0"/>
                      <a:pt x="3" y="0"/>
                      <a:pt x="1" y="1"/>
                    </a:cubicBezTo>
                    <a:cubicBezTo>
                      <a:pt x="0" y="1"/>
                      <a:pt x="1" y="3"/>
                      <a:pt x="1" y="2"/>
                    </a:cubicBezTo>
                    <a:cubicBezTo>
                      <a:pt x="3" y="1"/>
                      <a:pt x="5" y="2"/>
                      <a:pt x="7" y="2"/>
                    </a:cubicBezTo>
                    <a:cubicBezTo>
                      <a:pt x="8" y="2"/>
                      <a:pt x="8" y="0"/>
                      <a:pt x="7" y="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5" name="Freeform 1719"/>
              <p:cNvSpPr/>
              <p:nvPr/>
            </p:nvSpPr>
            <p:spPr bwMode="auto">
              <a:xfrm>
                <a:off x="7835" y="3564"/>
                <a:ext cx="24" cy="24"/>
              </a:xfrm>
              <a:custGeom>
                <a:avLst/>
                <a:gdLst>
                  <a:gd name="T0" fmla="*/ 7 w 9"/>
                  <a:gd name="T1" fmla="*/ 0 h 9"/>
                  <a:gd name="T2" fmla="*/ 1 w 9"/>
                  <a:gd name="T3" fmla="*/ 7 h 9"/>
                  <a:gd name="T4" fmla="*/ 2 w 9"/>
                  <a:gd name="T5" fmla="*/ 8 h 9"/>
                  <a:gd name="T6" fmla="*/ 9 w 9"/>
                  <a:gd name="T7" fmla="*/ 1 h 9"/>
                  <a:gd name="T8" fmla="*/ 7 w 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7" y="0"/>
                    </a:moveTo>
                    <a:cubicBezTo>
                      <a:pt x="5" y="2"/>
                      <a:pt x="3" y="5"/>
                      <a:pt x="1" y="7"/>
                    </a:cubicBezTo>
                    <a:cubicBezTo>
                      <a:pt x="0" y="7"/>
                      <a:pt x="1" y="9"/>
                      <a:pt x="2" y="8"/>
                    </a:cubicBezTo>
                    <a:cubicBezTo>
                      <a:pt x="4" y="6"/>
                      <a:pt x="6" y="4"/>
                      <a:pt x="9" y="1"/>
                    </a:cubicBezTo>
                    <a:cubicBezTo>
                      <a:pt x="9" y="1"/>
                      <a:pt x="8" y="0"/>
                      <a:pt x="7" y="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6" name="Freeform 1720"/>
              <p:cNvSpPr/>
              <p:nvPr/>
            </p:nvSpPr>
            <p:spPr bwMode="auto">
              <a:xfrm>
                <a:off x="7931" y="3519"/>
                <a:ext cx="66" cy="75"/>
              </a:xfrm>
              <a:custGeom>
                <a:avLst/>
                <a:gdLst>
                  <a:gd name="T0" fmla="*/ 12 w 25"/>
                  <a:gd name="T1" fmla="*/ 27 h 28"/>
                  <a:gd name="T2" fmla="*/ 7 w 25"/>
                  <a:gd name="T3" fmla="*/ 15 h 28"/>
                  <a:gd name="T4" fmla="*/ 6 w 25"/>
                  <a:gd name="T5" fmla="*/ 9 h 28"/>
                  <a:gd name="T6" fmla="*/ 8 w 25"/>
                  <a:gd name="T7" fmla="*/ 4 h 28"/>
                  <a:gd name="T8" fmla="*/ 11 w 25"/>
                  <a:gd name="T9" fmla="*/ 8 h 28"/>
                  <a:gd name="T10" fmla="*/ 12 w 25"/>
                  <a:gd name="T11" fmla="*/ 8 h 28"/>
                  <a:gd name="T12" fmla="*/ 24 w 25"/>
                  <a:gd name="T13" fmla="*/ 7 h 28"/>
                  <a:gd name="T14" fmla="*/ 23 w 25"/>
                  <a:gd name="T15" fmla="*/ 5 h 28"/>
                  <a:gd name="T16" fmla="*/ 17 w 25"/>
                  <a:gd name="T17" fmla="*/ 13 h 28"/>
                  <a:gd name="T18" fmla="*/ 13 w 25"/>
                  <a:gd name="T19" fmla="*/ 22 h 28"/>
                  <a:gd name="T20" fmla="*/ 14 w 25"/>
                  <a:gd name="T21" fmla="*/ 22 h 28"/>
                  <a:gd name="T22" fmla="*/ 19 w 25"/>
                  <a:gd name="T23" fmla="*/ 13 h 28"/>
                  <a:gd name="T24" fmla="*/ 25 w 25"/>
                  <a:gd name="T25" fmla="*/ 6 h 28"/>
                  <a:gd name="T26" fmla="*/ 24 w 25"/>
                  <a:gd name="T27" fmla="*/ 5 h 28"/>
                  <a:gd name="T28" fmla="*/ 16 w 25"/>
                  <a:gd name="T29" fmla="*/ 6 h 28"/>
                  <a:gd name="T30" fmla="*/ 13 w 25"/>
                  <a:gd name="T31" fmla="*/ 5 h 28"/>
                  <a:gd name="T32" fmla="*/ 12 w 25"/>
                  <a:gd name="T33" fmla="*/ 3 h 28"/>
                  <a:gd name="T34" fmla="*/ 7 w 25"/>
                  <a:gd name="T35" fmla="*/ 3 h 28"/>
                  <a:gd name="T36" fmla="*/ 11 w 25"/>
                  <a:gd name="T37" fmla="*/ 27 h 28"/>
                  <a:gd name="T38" fmla="*/ 12 w 25"/>
                  <a:gd name="T39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5" h="28">
                    <a:moveTo>
                      <a:pt x="12" y="27"/>
                    </a:moveTo>
                    <a:cubicBezTo>
                      <a:pt x="10" y="23"/>
                      <a:pt x="8" y="19"/>
                      <a:pt x="7" y="15"/>
                    </a:cubicBezTo>
                    <a:cubicBezTo>
                      <a:pt x="6" y="13"/>
                      <a:pt x="6" y="11"/>
                      <a:pt x="6" y="9"/>
                    </a:cubicBezTo>
                    <a:cubicBezTo>
                      <a:pt x="6" y="7"/>
                      <a:pt x="7" y="5"/>
                      <a:pt x="8" y="4"/>
                    </a:cubicBezTo>
                    <a:cubicBezTo>
                      <a:pt x="11" y="0"/>
                      <a:pt x="11" y="7"/>
                      <a:pt x="11" y="8"/>
                    </a:cubicBezTo>
                    <a:cubicBezTo>
                      <a:pt x="11" y="8"/>
                      <a:pt x="11" y="8"/>
                      <a:pt x="12" y="8"/>
                    </a:cubicBezTo>
                    <a:cubicBezTo>
                      <a:pt x="16" y="8"/>
                      <a:pt x="20" y="6"/>
                      <a:pt x="24" y="7"/>
                    </a:cubicBezTo>
                    <a:cubicBezTo>
                      <a:pt x="24" y="6"/>
                      <a:pt x="23" y="6"/>
                      <a:pt x="23" y="5"/>
                    </a:cubicBezTo>
                    <a:cubicBezTo>
                      <a:pt x="21" y="8"/>
                      <a:pt x="19" y="10"/>
                      <a:pt x="17" y="13"/>
                    </a:cubicBezTo>
                    <a:cubicBezTo>
                      <a:pt x="15" y="16"/>
                      <a:pt x="14" y="19"/>
                      <a:pt x="13" y="22"/>
                    </a:cubicBezTo>
                    <a:cubicBezTo>
                      <a:pt x="13" y="23"/>
                      <a:pt x="14" y="23"/>
                      <a:pt x="14" y="22"/>
                    </a:cubicBezTo>
                    <a:cubicBezTo>
                      <a:pt x="15" y="19"/>
                      <a:pt x="16" y="16"/>
                      <a:pt x="19" y="13"/>
                    </a:cubicBezTo>
                    <a:cubicBezTo>
                      <a:pt x="21" y="11"/>
                      <a:pt x="23" y="9"/>
                      <a:pt x="25" y="6"/>
                    </a:cubicBezTo>
                    <a:cubicBezTo>
                      <a:pt x="25" y="6"/>
                      <a:pt x="24" y="5"/>
                      <a:pt x="24" y="5"/>
                    </a:cubicBezTo>
                    <a:cubicBezTo>
                      <a:pt x="21" y="5"/>
                      <a:pt x="19" y="6"/>
                      <a:pt x="16" y="6"/>
                    </a:cubicBezTo>
                    <a:cubicBezTo>
                      <a:pt x="14" y="7"/>
                      <a:pt x="13" y="7"/>
                      <a:pt x="13" y="5"/>
                    </a:cubicBezTo>
                    <a:cubicBezTo>
                      <a:pt x="13" y="5"/>
                      <a:pt x="12" y="4"/>
                      <a:pt x="12" y="3"/>
                    </a:cubicBezTo>
                    <a:cubicBezTo>
                      <a:pt x="11" y="1"/>
                      <a:pt x="9" y="1"/>
                      <a:pt x="7" y="3"/>
                    </a:cubicBezTo>
                    <a:cubicBezTo>
                      <a:pt x="0" y="8"/>
                      <a:pt x="8" y="21"/>
                      <a:pt x="11" y="27"/>
                    </a:cubicBezTo>
                    <a:cubicBezTo>
                      <a:pt x="11" y="28"/>
                      <a:pt x="12" y="27"/>
                      <a:pt x="12" y="2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7" name="Freeform 1721"/>
              <p:cNvSpPr/>
              <p:nvPr/>
            </p:nvSpPr>
            <p:spPr bwMode="auto">
              <a:xfrm>
                <a:off x="7093" y="3578"/>
                <a:ext cx="576" cy="235"/>
              </a:xfrm>
              <a:custGeom>
                <a:avLst/>
                <a:gdLst>
                  <a:gd name="T0" fmla="*/ 2 w 216"/>
                  <a:gd name="T1" fmla="*/ 83 h 88"/>
                  <a:gd name="T2" fmla="*/ 126 w 216"/>
                  <a:gd name="T3" fmla="*/ 76 h 88"/>
                  <a:gd name="T4" fmla="*/ 216 w 216"/>
                  <a:gd name="T5" fmla="*/ 2 h 88"/>
                  <a:gd name="T6" fmla="*/ 214 w 216"/>
                  <a:gd name="T7" fmla="*/ 1 h 88"/>
                  <a:gd name="T8" fmla="*/ 121 w 216"/>
                  <a:gd name="T9" fmla="*/ 75 h 88"/>
                  <a:gd name="T10" fmla="*/ 2 w 216"/>
                  <a:gd name="T11" fmla="*/ 81 h 88"/>
                  <a:gd name="T12" fmla="*/ 2 w 216"/>
                  <a:gd name="T13" fmla="*/ 83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6" h="88">
                    <a:moveTo>
                      <a:pt x="2" y="83"/>
                    </a:moveTo>
                    <a:cubicBezTo>
                      <a:pt x="43" y="86"/>
                      <a:pt x="86" y="88"/>
                      <a:pt x="126" y="76"/>
                    </a:cubicBezTo>
                    <a:cubicBezTo>
                      <a:pt x="165" y="64"/>
                      <a:pt x="196" y="38"/>
                      <a:pt x="216" y="2"/>
                    </a:cubicBezTo>
                    <a:cubicBezTo>
                      <a:pt x="216" y="1"/>
                      <a:pt x="214" y="0"/>
                      <a:pt x="214" y="1"/>
                    </a:cubicBezTo>
                    <a:cubicBezTo>
                      <a:pt x="193" y="38"/>
                      <a:pt x="161" y="64"/>
                      <a:pt x="121" y="75"/>
                    </a:cubicBezTo>
                    <a:cubicBezTo>
                      <a:pt x="82" y="86"/>
                      <a:pt x="41" y="84"/>
                      <a:pt x="2" y="81"/>
                    </a:cubicBezTo>
                    <a:cubicBezTo>
                      <a:pt x="0" y="81"/>
                      <a:pt x="0" y="83"/>
                      <a:pt x="2" y="8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8" name="Freeform 1722"/>
              <p:cNvSpPr/>
              <p:nvPr/>
            </p:nvSpPr>
            <p:spPr bwMode="auto">
              <a:xfrm>
                <a:off x="7565" y="3588"/>
                <a:ext cx="96" cy="78"/>
              </a:xfrm>
              <a:custGeom>
                <a:avLst/>
                <a:gdLst>
                  <a:gd name="T0" fmla="*/ 2 w 36"/>
                  <a:gd name="T1" fmla="*/ 18 h 29"/>
                  <a:gd name="T2" fmla="*/ 35 w 36"/>
                  <a:gd name="T3" fmla="*/ 2 h 29"/>
                  <a:gd name="T4" fmla="*/ 33 w 36"/>
                  <a:gd name="T5" fmla="*/ 2 h 29"/>
                  <a:gd name="T6" fmla="*/ 34 w 36"/>
                  <a:gd name="T7" fmla="*/ 28 h 29"/>
                  <a:gd name="T8" fmla="*/ 36 w 36"/>
                  <a:gd name="T9" fmla="*/ 28 h 29"/>
                  <a:gd name="T10" fmla="*/ 35 w 36"/>
                  <a:gd name="T11" fmla="*/ 1 h 29"/>
                  <a:gd name="T12" fmla="*/ 33 w 36"/>
                  <a:gd name="T13" fmla="*/ 0 h 29"/>
                  <a:gd name="T14" fmla="*/ 1 w 36"/>
                  <a:gd name="T15" fmla="*/ 16 h 29"/>
                  <a:gd name="T16" fmla="*/ 2 w 36"/>
                  <a:gd name="T17" fmla="*/ 1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29">
                    <a:moveTo>
                      <a:pt x="2" y="18"/>
                    </a:moveTo>
                    <a:cubicBezTo>
                      <a:pt x="14" y="15"/>
                      <a:pt x="24" y="8"/>
                      <a:pt x="35" y="2"/>
                    </a:cubicBezTo>
                    <a:cubicBezTo>
                      <a:pt x="34" y="2"/>
                      <a:pt x="33" y="2"/>
                      <a:pt x="33" y="2"/>
                    </a:cubicBezTo>
                    <a:cubicBezTo>
                      <a:pt x="34" y="10"/>
                      <a:pt x="34" y="19"/>
                      <a:pt x="34" y="28"/>
                    </a:cubicBezTo>
                    <a:cubicBezTo>
                      <a:pt x="34" y="29"/>
                      <a:pt x="36" y="29"/>
                      <a:pt x="36" y="28"/>
                    </a:cubicBezTo>
                    <a:cubicBezTo>
                      <a:pt x="36" y="19"/>
                      <a:pt x="36" y="10"/>
                      <a:pt x="35" y="1"/>
                    </a:cubicBezTo>
                    <a:cubicBezTo>
                      <a:pt x="35" y="0"/>
                      <a:pt x="34" y="0"/>
                      <a:pt x="33" y="0"/>
                    </a:cubicBezTo>
                    <a:cubicBezTo>
                      <a:pt x="23" y="6"/>
                      <a:pt x="13" y="13"/>
                      <a:pt x="1" y="16"/>
                    </a:cubicBezTo>
                    <a:cubicBezTo>
                      <a:pt x="0" y="16"/>
                      <a:pt x="1" y="18"/>
                      <a:pt x="2" y="1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9" name="Freeform 1723"/>
              <p:cNvSpPr/>
              <p:nvPr/>
            </p:nvSpPr>
            <p:spPr bwMode="auto">
              <a:xfrm>
                <a:off x="7704" y="3473"/>
                <a:ext cx="96" cy="99"/>
              </a:xfrm>
              <a:custGeom>
                <a:avLst/>
                <a:gdLst>
                  <a:gd name="T0" fmla="*/ 27 w 36"/>
                  <a:gd name="T1" fmla="*/ 6 h 37"/>
                  <a:gd name="T2" fmla="*/ 4 w 36"/>
                  <a:gd name="T3" fmla="*/ 6 h 37"/>
                  <a:gd name="T4" fmla="*/ 6 w 36"/>
                  <a:gd name="T5" fmla="*/ 15 h 37"/>
                  <a:gd name="T6" fmla="*/ 21 w 36"/>
                  <a:gd name="T7" fmla="*/ 18 h 37"/>
                  <a:gd name="T8" fmla="*/ 30 w 36"/>
                  <a:gd name="T9" fmla="*/ 22 h 37"/>
                  <a:gd name="T10" fmla="*/ 27 w 36"/>
                  <a:gd name="T11" fmla="*/ 32 h 37"/>
                  <a:gd name="T12" fmla="*/ 12 w 36"/>
                  <a:gd name="T13" fmla="*/ 34 h 37"/>
                  <a:gd name="T14" fmla="*/ 12 w 36"/>
                  <a:gd name="T15" fmla="*/ 36 h 37"/>
                  <a:gd name="T16" fmla="*/ 33 w 36"/>
                  <a:gd name="T17" fmla="*/ 26 h 37"/>
                  <a:gd name="T18" fmla="*/ 24 w 36"/>
                  <a:gd name="T19" fmla="*/ 17 h 37"/>
                  <a:gd name="T20" fmla="*/ 10 w 36"/>
                  <a:gd name="T21" fmla="*/ 14 h 37"/>
                  <a:gd name="T22" fmla="*/ 6 w 36"/>
                  <a:gd name="T23" fmla="*/ 7 h 37"/>
                  <a:gd name="T24" fmla="*/ 26 w 36"/>
                  <a:gd name="T25" fmla="*/ 8 h 37"/>
                  <a:gd name="T26" fmla="*/ 27 w 36"/>
                  <a:gd name="T27" fmla="*/ 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6" h="37">
                    <a:moveTo>
                      <a:pt x="27" y="6"/>
                    </a:moveTo>
                    <a:cubicBezTo>
                      <a:pt x="20" y="3"/>
                      <a:pt x="11" y="0"/>
                      <a:pt x="4" y="6"/>
                    </a:cubicBezTo>
                    <a:cubicBezTo>
                      <a:pt x="0" y="9"/>
                      <a:pt x="2" y="13"/>
                      <a:pt x="6" y="15"/>
                    </a:cubicBezTo>
                    <a:cubicBezTo>
                      <a:pt x="10" y="17"/>
                      <a:pt x="16" y="18"/>
                      <a:pt x="21" y="18"/>
                    </a:cubicBezTo>
                    <a:cubicBezTo>
                      <a:pt x="23" y="18"/>
                      <a:pt x="28" y="21"/>
                      <a:pt x="30" y="22"/>
                    </a:cubicBezTo>
                    <a:cubicBezTo>
                      <a:pt x="34" y="24"/>
                      <a:pt x="29" y="30"/>
                      <a:pt x="27" y="32"/>
                    </a:cubicBezTo>
                    <a:cubicBezTo>
                      <a:pt x="23" y="35"/>
                      <a:pt x="17" y="34"/>
                      <a:pt x="12" y="34"/>
                    </a:cubicBezTo>
                    <a:cubicBezTo>
                      <a:pt x="11" y="33"/>
                      <a:pt x="10" y="36"/>
                      <a:pt x="12" y="36"/>
                    </a:cubicBezTo>
                    <a:cubicBezTo>
                      <a:pt x="21" y="37"/>
                      <a:pt x="29" y="36"/>
                      <a:pt x="33" y="26"/>
                    </a:cubicBezTo>
                    <a:cubicBezTo>
                      <a:pt x="36" y="21"/>
                      <a:pt x="28" y="18"/>
                      <a:pt x="24" y="17"/>
                    </a:cubicBezTo>
                    <a:cubicBezTo>
                      <a:pt x="20" y="15"/>
                      <a:pt x="15" y="15"/>
                      <a:pt x="10" y="14"/>
                    </a:cubicBezTo>
                    <a:cubicBezTo>
                      <a:pt x="7" y="13"/>
                      <a:pt x="2" y="11"/>
                      <a:pt x="6" y="7"/>
                    </a:cubicBezTo>
                    <a:cubicBezTo>
                      <a:pt x="11" y="2"/>
                      <a:pt x="20" y="6"/>
                      <a:pt x="26" y="8"/>
                    </a:cubicBezTo>
                    <a:cubicBezTo>
                      <a:pt x="27" y="9"/>
                      <a:pt x="28" y="7"/>
                      <a:pt x="27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0" name="Freeform 1724"/>
              <p:cNvSpPr/>
              <p:nvPr/>
            </p:nvSpPr>
            <p:spPr bwMode="auto">
              <a:xfrm>
                <a:off x="7744" y="3441"/>
                <a:ext cx="13" cy="147"/>
              </a:xfrm>
              <a:custGeom>
                <a:avLst/>
                <a:gdLst>
                  <a:gd name="T0" fmla="*/ 1 w 5"/>
                  <a:gd name="T1" fmla="*/ 1 h 55"/>
                  <a:gd name="T2" fmla="*/ 2 w 5"/>
                  <a:gd name="T3" fmla="*/ 54 h 55"/>
                  <a:gd name="T4" fmla="*/ 4 w 5"/>
                  <a:gd name="T5" fmla="*/ 54 h 55"/>
                  <a:gd name="T6" fmla="*/ 3 w 5"/>
                  <a:gd name="T7" fmla="*/ 1 h 55"/>
                  <a:gd name="T8" fmla="*/ 1 w 5"/>
                  <a:gd name="T9" fmla="*/ 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5">
                    <a:moveTo>
                      <a:pt x="1" y="1"/>
                    </a:moveTo>
                    <a:cubicBezTo>
                      <a:pt x="3" y="19"/>
                      <a:pt x="2" y="36"/>
                      <a:pt x="2" y="54"/>
                    </a:cubicBezTo>
                    <a:cubicBezTo>
                      <a:pt x="2" y="55"/>
                      <a:pt x="4" y="55"/>
                      <a:pt x="4" y="54"/>
                    </a:cubicBezTo>
                    <a:cubicBezTo>
                      <a:pt x="4" y="36"/>
                      <a:pt x="5" y="19"/>
                      <a:pt x="3" y="1"/>
                    </a:cubicBezTo>
                    <a:cubicBezTo>
                      <a:pt x="3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1" name="Freeform 1725"/>
              <p:cNvSpPr/>
              <p:nvPr/>
            </p:nvSpPr>
            <p:spPr bwMode="auto">
              <a:xfrm>
                <a:off x="7512" y="2756"/>
                <a:ext cx="1488" cy="683"/>
              </a:xfrm>
              <a:custGeom>
                <a:avLst/>
                <a:gdLst>
                  <a:gd name="T0" fmla="*/ 3 w 558"/>
                  <a:gd name="T1" fmla="*/ 191 h 255"/>
                  <a:gd name="T2" fmla="*/ 90 w 558"/>
                  <a:gd name="T3" fmla="*/ 143 h 255"/>
                  <a:gd name="T4" fmla="*/ 129 w 558"/>
                  <a:gd name="T5" fmla="*/ 57 h 255"/>
                  <a:gd name="T6" fmla="*/ 158 w 558"/>
                  <a:gd name="T7" fmla="*/ 14 h 255"/>
                  <a:gd name="T8" fmla="*/ 200 w 558"/>
                  <a:gd name="T9" fmla="*/ 22 h 255"/>
                  <a:gd name="T10" fmla="*/ 220 w 558"/>
                  <a:gd name="T11" fmla="*/ 103 h 255"/>
                  <a:gd name="T12" fmla="*/ 217 w 558"/>
                  <a:gd name="T13" fmla="*/ 181 h 255"/>
                  <a:gd name="T14" fmla="*/ 253 w 558"/>
                  <a:gd name="T15" fmla="*/ 248 h 255"/>
                  <a:gd name="T16" fmla="*/ 319 w 558"/>
                  <a:gd name="T17" fmla="*/ 198 h 255"/>
                  <a:gd name="T18" fmla="*/ 323 w 558"/>
                  <a:gd name="T19" fmla="*/ 149 h 255"/>
                  <a:gd name="T20" fmla="*/ 363 w 558"/>
                  <a:gd name="T21" fmla="*/ 43 h 255"/>
                  <a:gd name="T22" fmla="*/ 386 w 558"/>
                  <a:gd name="T23" fmla="*/ 104 h 255"/>
                  <a:gd name="T24" fmla="*/ 391 w 558"/>
                  <a:gd name="T25" fmla="*/ 174 h 255"/>
                  <a:gd name="T26" fmla="*/ 418 w 558"/>
                  <a:gd name="T27" fmla="*/ 212 h 255"/>
                  <a:gd name="T28" fmla="*/ 472 w 558"/>
                  <a:gd name="T29" fmla="*/ 199 h 255"/>
                  <a:gd name="T30" fmla="*/ 499 w 558"/>
                  <a:gd name="T31" fmla="*/ 77 h 255"/>
                  <a:gd name="T32" fmla="*/ 516 w 558"/>
                  <a:gd name="T33" fmla="*/ 64 h 255"/>
                  <a:gd name="T34" fmla="*/ 542 w 558"/>
                  <a:gd name="T35" fmla="*/ 90 h 255"/>
                  <a:gd name="T36" fmla="*/ 553 w 558"/>
                  <a:gd name="T37" fmla="*/ 155 h 255"/>
                  <a:gd name="T38" fmla="*/ 557 w 558"/>
                  <a:gd name="T39" fmla="*/ 154 h 255"/>
                  <a:gd name="T40" fmla="*/ 541 w 558"/>
                  <a:gd name="T41" fmla="*/ 77 h 255"/>
                  <a:gd name="T42" fmla="*/ 503 w 558"/>
                  <a:gd name="T43" fmla="*/ 64 h 255"/>
                  <a:gd name="T44" fmla="*/ 490 w 558"/>
                  <a:gd name="T45" fmla="*/ 108 h 255"/>
                  <a:gd name="T46" fmla="*/ 479 w 558"/>
                  <a:gd name="T47" fmla="*/ 182 h 255"/>
                  <a:gd name="T48" fmla="*/ 414 w 558"/>
                  <a:gd name="T49" fmla="*/ 205 h 255"/>
                  <a:gd name="T50" fmla="*/ 391 w 558"/>
                  <a:gd name="T51" fmla="*/ 142 h 255"/>
                  <a:gd name="T52" fmla="*/ 358 w 558"/>
                  <a:gd name="T53" fmla="*/ 36 h 255"/>
                  <a:gd name="T54" fmla="*/ 318 w 558"/>
                  <a:gd name="T55" fmla="*/ 114 h 255"/>
                  <a:gd name="T56" fmla="*/ 319 w 558"/>
                  <a:gd name="T57" fmla="*/ 180 h 255"/>
                  <a:gd name="T58" fmla="*/ 242 w 558"/>
                  <a:gd name="T59" fmla="*/ 240 h 255"/>
                  <a:gd name="T60" fmla="*/ 224 w 558"/>
                  <a:gd name="T61" fmla="*/ 139 h 255"/>
                  <a:gd name="T62" fmla="*/ 221 w 558"/>
                  <a:gd name="T63" fmla="*/ 66 h 255"/>
                  <a:gd name="T64" fmla="*/ 193 w 558"/>
                  <a:gd name="T65" fmla="*/ 11 h 255"/>
                  <a:gd name="T66" fmla="*/ 137 w 558"/>
                  <a:gd name="T67" fmla="*/ 25 h 255"/>
                  <a:gd name="T68" fmla="*/ 123 w 558"/>
                  <a:gd name="T69" fmla="*/ 63 h 255"/>
                  <a:gd name="T70" fmla="*/ 105 w 558"/>
                  <a:gd name="T71" fmla="*/ 114 h 255"/>
                  <a:gd name="T72" fmla="*/ 3 w 558"/>
                  <a:gd name="T73" fmla="*/ 187 h 255"/>
                  <a:gd name="T74" fmla="*/ 3 w 558"/>
                  <a:gd name="T75" fmla="*/ 191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58" h="255">
                    <a:moveTo>
                      <a:pt x="3" y="191"/>
                    </a:moveTo>
                    <a:cubicBezTo>
                      <a:pt x="39" y="190"/>
                      <a:pt x="68" y="170"/>
                      <a:pt x="90" y="143"/>
                    </a:cubicBezTo>
                    <a:cubicBezTo>
                      <a:pt x="112" y="117"/>
                      <a:pt x="120" y="89"/>
                      <a:pt x="129" y="57"/>
                    </a:cubicBezTo>
                    <a:cubicBezTo>
                      <a:pt x="133" y="39"/>
                      <a:pt x="140" y="21"/>
                      <a:pt x="158" y="14"/>
                    </a:cubicBezTo>
                    <a:cubicBezTo>
                      <a:pt x="173" y="7"/>
                      <a:pt x="189" y="11"/>
                      <a:pt x="200" y="22"/>
                    </a:cubicBezTo>
                    <a:cubicBezTo>
                      <a:pt x="218" y="42"/>
                      <a:pt x="219" y="77"/>
                      <a:pt x="220" y="103"/>
                    </a:cubicBezTo>
                    <a:cubicBezTo>
                      <a:pt x="221" y="129"/>
                      <a:pt x="219" y="155"/>
                      <a:pt x="217" y="181"/>
                    </a:cubicBezTo>
                    <a:cubicBezTo>
                      <a:pt x="215" y="209"/>
                      <a:pt x="220" y="242"/>
                      <a:pt x="253" y="248"/>
                    </a:cubicBezTo>
                    <a:cubicBezTo>
                      <a:pt x="282" y="253"/>
                      <a:pt x="308" y="221"/>
                      <a:pt x="319" y="198"/>
                    </a:cubicBezTo>
                    <a:cubicBezTo>
                      <a:pt x="326" y="183"/>
                      <a:pt x="323" y="164"/>
                      <a:pt x="323" y="149"/>
                    </a:cubicBezTo>
                    <a:cubicBezTo>
                      <a:pt x="322" y="124"/>
                      <a:pt x="313" y="20"/>
                      <a:pt x="363" y="43"/>
                    </a:cubicBezTo>
                    <a:cubicBezTo>
                      <a:pt x="384" y="53"/>
                      <a:pt x="385" y="84"/>
                      <a:pt x="386" y="104"/>
                    </a:cubicBezTo>
                    <a:cubicBezTo>
                      <a:pt x="387" y="127"/>
                      <a:pt x="386" y="151"/>
                      <a:pt x="391" y="174"/>
                    </a:cubicBezTo>
                    <a:cubicBezTo>
                      <a:pt x="394" y="190"/>
                      <a:pt x="401" y="206"/>
                      <a:pt x="418" y="212"/>
                    </a:cubicBezTo>
                    <a:cubicBezTo>
                      <a:pt x="436" y="218"/>
                      <a:pt x="459" y="212"/>
                      <a:pt x="472" y="199"/>
                    </a:cubicBezTo>
                    <a:cubicBezTo>
                      <a:pt x="503" y="167"/>
                      <a:pt x="486" y="114"/>
                      <a:pt x="499" y="77"/>
                    </a:cubicBezTo>
                    <a:cubicBezTo>
                      <a:pt x="502" y="69"/>
                      <a:pt x="507" y="64"/>
                      <a:pt x="516" y="64"/>
                    </a:cubicBezTo>
                    <a:cubicBezTo>
                      <a:pt x="531" y="64"/>
                      <a:pt x="538" y="78"/>
                      <a:pt x="542" y="90"/>
                    </a:cubicBezTo>
                    <a:cubicBezTo>
                      <a:pt x="548" y="111"/>
                      <a:pt x="545" y="134"/>
                      <a:pt x="553" y="155"/>
                    </a:cubicBezTo>
                    <a:cubicBezTo>
                      <a:pt x="554" y="157"/>
                      <a:pt x="558" y="156"/>
                      <a:pt x="557" y="154"/>
                    </a:cubicBezTo>
                    <a:cubicBezTo>
                      <a:pt x="547" y="129"/>
                      <a:pt x="553" y="101"/>
                      <a:pt x="541" y="77"/>
                    </a:cubicBezTo>
                    <a:cubicBezTo>
                      <a:pt x="535" y="64"/>
                      <a:pt x="516" y="53"/>
                      <a:pt x="503" y="64"/>
                    </a:cubicBezTo>
                    <a:cubicBezTo>
                      <a:pt x="491" y="74"/>
                      <a:pt x="491" y="94"/>
                      <a:pt x="490" y="108"/>
                    </a:cubicBezTo>
                    <a:cubicBezTo>
                      <a:pt x="488" y="133"/>
                      <a:pt x="488" y="159"/>
                      <a:pt x="479" y="182"/>
                    </a:cubicBezTo>
                    <a:cubicBezTo>
                      <a:pt x="468" y="206"/>
                      <a:pt x="437" y="218"/>
                      <a:pt x="414" y="205"/>
                    </a:cubicBezTo>
                    <a:cubicBezTo>
                      <a:pt x="393" y="194"/>
                      <a:pt x="392" y="162"/>
                      <a:pt x="391" y="142"/>
                    </a:cubicBezTo>
                    <a:cubicBezTo>
                      <a:pt x="390" y="109"/>
                      <a:pt x="398" y="50"/>
                      <a:pt x="358" y="36"/>
                    </a:cubicBezTo>
                    <a:cubicBezTo>
                      <a:pt x="318" y="23"/>
                      <a:pt x="319" y="92"/>
                      <a:pt x="318" y="114"/>
                    </a:cubicBezTo>
                    <a:cubicBezTo>
                      <a:pt x="318" y="136"/>
                      <a:pt x="320" y="158"/>
                      <a:pt x="319" y="180"/>
                    </a:cubicBezTo>
                    <a:cubicBezTo>
                      <a:pt x="317" y="213"/>
                      <a:pt x="277" y="255"/>
                      <a:pt x="242" y="240"/>
                    </a:cubicBezTo>
                    <a:cubicBezTo>
                      <a:pt x="208" y="225"/>
                      <a:pt x="224" y="168"/>
                      <a:pt x="224" y="139"/>
                    </a:cubicBezTo>
                    <a:cubicBezTo>
                      <a:pt x="224" y="115"/>
                      <a:pt x="224" y="90"/>
                      <a:pt x="221" y="66"/>
                    </a:cubicBezTo>
                    <a:cubicBezTo>
                      <a:pt x="218" y="46"/>
                      <a:pt x="211" y="22"/>
                      <a:pt x="193" y="11"/>
                    </a:cubicBezTo>
                    <a:cubicBezTo>
                      <a:pt x="174" y="0"/>
                      <a:pt x="149" y="9"/>
                      <a:pt x="137" y="25"/>
                    </a:cubicBezTo>
                    <a:cubicBezTo>
                      <a:pt x="129" y="36"/>
                      <a:pt x="126" y="51"/>
                      <a:pt x="123" y="63"/>
                    </a:cubicBezTo>
                    <a:cubicBezTo>
                      <a:pt x="118" y="81"/>
                      <a:pt x="114" y="98"/>
                      <a:pt x="105" y="114"/>
                    </a:cubicBezTo>
                    <a:cubicBezTo>
                      <a:pt x="84" y="151"/>
                      <a:pt x="48" y="186"/>
                      <a:pt x="3" y="187"/>
                    </a:cubicBezTo>
                    <a:cubicBezTo>
                      <a:pt x="0" y="187"/>
                      <a:pt x="0" y="191"/>
                      <a:pt x="3" y="19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2" name="Freeform 1726"/>
              <p:cNvSpPr/>
              <p:nvPr/>
            </p:nvSpPr>
            <p:spPr bwMode="auto">
              <a:xfrm>
                <a:off x="7448" y="3083"/>
                <a:ext cx="1568" cy="32"/>
              </a:xfrm>
              <a:custGeom>
                <a:avLst/>
                <a:gdLst>
                  <a:gd name="T0" fmla="*/ 3 w 588"/>
                  <a:gd name="T1" fmla="*/ 12 h 12"/>
                  <a:gd name="T2" fmla="*/ 585 w 588"/>
                  <a:gd name="T3" fmla="*/ 12 h 12"/>
                  <a:gd name="T4" fmla="*/ 585 w 588"/>
                  <a:gd name="T5" fmla="*/ 8 h 12"/>
                  <a:gd name="T6" fmla="*/ 3 w 588"/>
                  <a:gd name="T7" fmla="*/ 8 h 12"/>
                  <a:gd name="T8" fmla="*/ 3 w 588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8" h="12">
                    <a:moveTo>
                      <a:pt x="3" y="12"/>
                    </a:moveTo>
                    <a:cubicBezTo>
                      <a:pt x="197" y="4"/>
                      <a:pt x="391" y="10"/>
                      <a:pt x="585" y="12"/>
                    </a:cubicBezTo>
                    <a:cubicBezTo>
                      <a:pt x="588" y="12"/>
                      <a:pt x="588" y="8"/>
                      <a:pt x="585" y="8"/>
                    </a:cubicBezTo>
                    <a:cubicBezTo>
                      <a:pt x="391" y="6"/>
                      <a:pt x="197" y="0"/>
                      <a:pt x="3" y="8"/>
                    </a:cubicBezTo>
                    <a:cubicBezTo>
                      <a:pt x="0" y="8"/>
                      <a:pt x="0" y="12"/>
                      <a:pt x="3" y="1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3" name="Freeform 1727"/>
              <p:cNvSpPr/>
              <p:nvPr/>
            </p:nvSpPr>
            <p:spPr bwMode="auto">
              <a:xfrm>
                <a:off x="7933" y="2743"/>
                <a:ext cx="86" cy="72"/>
              </a:xfrm>
              <a:custGeom>
                <a:avLst/>
                <a:gdLst>
                  <a:gd name="T0" fmla="*/ 2 w 32"/>
                  <a:gd name="T1" fmla="*/ 5 h 27"/>
                  <a:gd name="T2" fmla="*/ 28 w 32"/>
                  <a:gd name="T3" fmla="*/ 25 h 27"/>
                  <a:gd name="T4" fmla="*/ 30 w 32"/>
                  <a:gd name="T5" fmla="*/ 22 h 27"/>
                  <a:gd name="T6" fmla="*/ 4 w 32"/>
                  <a:gd name="T7" fmla="*/ 2 h 27"/>
                  <a:gd name="T8" fmla="*/ 2 w 32"/>
                  <a:gd name="T9" fmla="*/ 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27">
                    <a:moveTo>
                      <a:pt x="2" y="5"/>
                    </a:moveTo>
                    <a:cubicBezTo>
                      <a:pt x="10" y="12"/>
                      <a:pt x="19" y="19"/>
                      <a:pt x="28" y="25"/>
                    </a:cubicBezTo>
                    <a:cubicBezTo>
                      <a:pt x="30" y="27"/>
                      <a:pt x="32" y="23"/>
                      <a:pt x="30" y="22"/>
                    </a:cubicBezTo>
                    <a:cubicBezTo>
                      <a:pt x="21" y="15"/>
                      <a:pt x="12" y="9"/>
                      <a:pt x="4" y="2"/>
                    </a:cubicBezTo>
                    <a:cubicBezTo>
                      <a:pt x="2" y="0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4" name="Freeform 1728"/>
              <p:cNvSpPr/>
              <p:nvPr/>
            </p:nvSpPr>
            <p:spPr bwMode="auto">
              <a:xfrm>
                <a:off x="7939" y="2756"/>
                <a:ext cx="56" cy="70"/>
              </a:xfrm>
              <a:custGeom>
                <a:avLst/>
                <a:gdLst>
                  <a:gd name="T0" fmla="*/ 16 w 21"/>
                  <a:gd name="T1" fmla="*/ 2 h 26"/>
                  <a:gd name="T2" fmla="*/ 1 w 21"/>
                  <a:gd name="T3" fmla="*/ 22 h 26"/>
                  <a:gd name="T4" fmla="*/ 5 w 21"/>
                  <a:gd name="T5" fmla="*/ 24 h 26"/>
                  <a:gd name="T6" fmla="*/ 20 w 21"/>
                  <a:gd name="T7" fmla="*/ 4 h 26"/>
                  <a:gd name="T8" fmla="*/ 16 w 21"/>
                  <a:gd name="T9" fmla="*/ 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6">
                    <a:moveTo>
                      <a:pt x="16" y="2"/>
                    </a:moveTo>
                    <a:cubicBezTo>
                      <a:pt x="12" y="9"/>
                      <a:pt x="6" y="15"/>
                      <a:pt x="1" y="22"/>
                    </a:cubicBezTo>
                    <a:cubicBezTo>
                      <a:pt x="0" y="24"/>
                      <a:pt x="3" y="26"/>
                      <a:pt x="5" y="24"/>
                    </a:cubicBezTo>
                    <a:cubicBezTo>
                      <a:pt x="9" y="17"/>
                      <a:pt x="15" y="11"/>
                      <a:pt x="20" y="4"/>
                    </a:cubicBezTo>
                    <a:cubicBezTo>
                      <a:pt x="21" y="2"/>
                      <a:pt x="18" y="0"/>
                      <a:pt x="16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5" name="Freeform 1729"/>
              <p:cNvSpPr/>
              <p:nvPr/>
            </p:nvSpPr>
            <p:spPr bwMode="auto">
              <a:xfrm>
                <a:off x="8200" y="3358"/>
                <a:ext cx="59" cy="73"/>
              </a:xfrm>
              <a:custGeom>
                <a:avLst/>
                <a:gdLst>
                  <a:gd name="T0" fmla="*/ 2 w 22"/>
                  <a:gd name="T1" fmla="*/ 5 h 27"/>
                  <a:gd name="T2" fmla="*/ 17 w 22"/>
                  <a:gd name="T3" fmla="*/ 25 h 27"/>
                  <a:gd name="T4" fmla="*/ 20 w 22"/>
                  <a:gd name="T5" fmla="*/ 22 h 27"/>
                  <a:gd name="T6" fmla="*/ 5 w 22"/>
                  <a:gd name="T7" fmla="*/ 3 h 27"/>
                  <a:gd name="T8" fmla="*/ 2 w 22"/>
                  <a:gd name="T9" fmla="*/ 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7">
                    <a:moveTo>
                      <a:pt x="2" y="5"/>
                    </a:moveTo>
                    <a:cubicBezTo>
                      <a:pt x="6" y="12"/>
                      <a:pt x="11" y="19"/>
                      <a:pt x="17" y="25"/>
                    </a:cubicBezTo>
                    <a:cubicBezTo>
                      <a:pt x="19" y="27"/>
                      <a:pt x="22" y="24"/>
                      <a:pt x="20" y="22"/>
                    </a:cubicBezTo>
                    <a:cubicBezTo>
                      <a:pt x="14" y="16"/>
                      <a:pt x="10" y="9"/>
                      <a:pt x="5" y="3"/>
                    </a:cubicBezTo>
                    <a:cubicBezTo>
                      <a:pt x="4" y="0"/>
                      <a:pt x="0" y="2"/>
                      <a:pt x="2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6" name="Freeform 1730"/>
              <p:cNvSpPr/>
              <p:nvPr/>
            </p:nvSpPr>
            <p:spPr bwMode="auto">
              <a:xfrm>
                <a:off x="8165" y="3358"/>
                <a:ext cx="94" cy="102"/>
              </a:xfrm>
              <a:custGeom>
                <a:avLst/>
                <a:gdLst>
                  <a:gd name="T0" fmla="*/ 30 w 35"/>
                  <a:gd name="T1" fmla="*/ 2 h 38"/>
                  <a:gd name="T2" fmla="*/ 2 w 35"/>
                  <a:gd name="T3" fmla="*/ 33 h 38"/>
                  <a:gd name="T4" fmla="*/ 5 w 35"/>
                  <a:gd name="T5" fmla="*/ 36 h 38"/>
                  <a:gd name="T6" fmla="*/ 33 w 35"/>
                  <a:gd name="T7" fmla="*/ 5 h 38"/>
                  <a:gd name="T8" fmla="*/ 30 w 35"/>
                  <a:gd name="T9" fmla="*/ 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8">
                    <a:moveTo>
                      <a:pt x="30" y="2"/>
                    </a:moveTo>
                    <a:cubicBezTo>
                      <a:pt x="20" y="12"/>
                      <a:pt x="12" y="23"/>
                      <a:pt x="2" y="33"/>
                    </a:cubicBezTo>
                    <a:cubicBezTo>
                      <a:pt x="0" y="35"/>
                      <a:pt x="3" y="38"/>
                      <a:pt x="5" y="36"/>
                    </a:cubicBezTo>
                    <a:cubicBezTo>
                      <a:pt x="14" y="26"/>
                      <a:pt x="23" y="15"/>
                      <a:pt x="33" y="5"/>
                    </a:cubicBezTo>
                    <a:cubicBezTo>
                      <a:pt x="35" y="3"/>
                      <a:pt x="32" y="0"/>
                      <a:pt x="30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7" name="Freeform 1731"/>
              <p:cNvSpPr/>
              <p:nvPr/>
            </p:nvSpPr>
            <p:spPr bwMode="auto">
              <a:xfrm>
                <a:off x="8421" y="2815"/>
                <a:ext cx="78" cy="81"/>
              </a:xfrm>
              <a:custGeom>
                <a:avLst/>
                <a:gdLst>
                  <a:gd name="T0" fmla="*/ 2 w 29"/>
                  <a:gd name="T1" fmla="*/ 4 h 30"/>
                  <a:gd name="T2" fmla="*/ 24 w 29"/>
                  <a:gd name="T3" fmla="*/ 29 h 30"/>
                  <a:gd name="T4" fmla="*/ 27 w 29"/>
                  <a:gd name="T5" fmla="*/ 25 h 30"/>
                  <a:gd name="T6" fmla="*/ 5 w 29"/>
                  <a:gd name="T7" fmla="*/ 2 h 30"/>
                  <a:gd name="T8" fmla="*/ 2 w 29"/>
                  <a:gd name="T9" fmla="*/ 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30">
                    <a:moveTo>
                      <a:pt x="2" y="4"/>
                    </a:moveTo>
                    <a:cubicBezTo>
                      <a:pt x="9" y="13"/>
                      <a:pt x="15" y="22"/>
                      <a:pt x="24" y="29"/>
                    </a:cubicBezTo>
                    <a:cubicBezTo>
                      <a:pt x="27" y="30"/>
                      <a:pt x="29" y="27"/>
                      <a:pt x="27" y="25"/>
                    </a:cubicBezTo>
                    <a:cubicBezTo>
                      <a:pt x="18" y="19"/>
                      <a:pt x="12" y="10"/>
                      <a:pt x="5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8" name="Freeform 1732"/>
              <p:cNvSpPr/>
              <p:nvPr/>
            </p:nvSpPr>
            <p:spPr bwMode="auto">
              <a:xfrm>
                <a:off x="8411" y="2821"/>
                <a:ext cx="64" cy="83"/>
              </a:xfrm>
              <a:custGeom>
                <a:avLst/>
                <a:gdLst>
                  <a:gd name="T0" fmla="*/ 19 w 24"/>
                  <a:gd name="T1" fmla="*/ 2 h 31"/>
                  <a:gd name="T2" fmla="*/ 2 w 24"/>
                  <a:gd name="T3" fmla="*/ 26 h 31"/>
                  <a:gd name="T4" fmla="*/ 5 w 24"/>
                  <a:gd name="T5" fmla="*/ 29 h 31"/>
                  <a:gd name="T6" fmla="*/ 22 w 24"/>
                  <a:gd name="T7" fmla="*/ 4 h 31"/>
                  <a:gd name="T8" fmla="*/ 19 w 24"/>
                  <a:gd name="T9" fmla="*/ 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1">
                    <a:moveTo>
                      <a:pt x="19" y="2"/>
                    </a:moveTo>
                    <a:cubicBezTo>
                      <a:pt x="13" y="10"/>
                      <a:pt x="9" y="19"/>
                      <a:pt x="2" y="26"/>
                    </a:cubicBezTo>
                    <a:cubicBezTo>
                      <a:pt x="0" y="28"/>
                      <a:pt x="3" y="31"/>
                      <a:pt x="5" y="29"/>
                    </a:cubicBezTo>
                    <a:cubicBezTo>
                      <a:pt x="12" y="21"/>
                      <a:pt x="16" y="12"/>
                      <a:pt x="22" y="4"/>
                    </a:cubicBezTo>
                    <a:cubicBezTo>
                      <a:pt x="24" y="2"/>
                      <a:pt x="20" y="0"/>
                      <a:pt x="19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9" name="Freeform 1733"/>
              <p:cNvSpPr/>
              <p:nvPr/>
            </p:nvSpPr>
            <p:spPr bwMode="auto">
              <a:xfrm>
                <a:off x="8651" y="3259"/>
                <a:ext cx="45" cy="70"/>
              </a:xfrm>
              <a:custGeom>
                <a:avLst/>
                <a:gdLst>
                  <a:gd name="T0" fmla="*/ 1 w 17"/>
                  <a:gd name="T1" fmla="*/ 4 h 26"/>
                  <a:gd name="T2" fmla="*/ 12 w 17"/>
                  <a:gd name="T3" fmla="*/ 24 h 26"/>
                  <a:gd name="T4" fmla="*/ 16 w 17"/>
                  <a:gd name="T5" fmla="*/ 23 h 26"/>
                  <a:gd name="T6" fmla="*/ 5 w 17"/>
                  <a:gd name="T7" fmla="*/ 2 h 26"/>
                  <a:gd name="T8" fmla="*/ 1 w 17"/>
                  <a:gd name="T9" fmla="*/ 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6">
                    <a:moveTo>
                      <a:pt x="1" y="4"/>
                    </a:moveTo>
                    <a:cubicBezTo>
                      <a:pt x="5" y="11"/>
                      <a:pt x="9" y="17"/>
                      <a:pt x="12" y="24"/>
                    </a:cubicBezTo>
                    <a:cubicBezTo>
                      <a:pt x="13" y="26"/>
                      <a:pt x="17" y="25"/>
                      <a:pt x="16" y="23"/>
                    </a:cubicBezTo>
                    <a:cubicBezTo>
                      <a:pt x="13" y="15"/>
                      <a:pt x="9" y="9"/>
                      <a:pt x="5" y="2"/>
                    </a:cubicBezTo>
                    <a:cubicBezTo>
                      <a:pt x="3" y="0"/>
                      <a:pt x="0" y="2"/>
                      <a:pt x="1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0" name="Freeform 1734"/>
              <p:cNvSpPr/>
              <p:nvPr/>
            </p:nvSpPr>
            <p:spPr bwMode="auto">
              <a:xfrm>
                <a:off x="8632" y="3254"/>
                <a:ext cx="61" cy="99"/>
              </a:xfrm>
              <a:custGeom>
                <a:avLst/>
                <a:gdLst>
                  <a:gd name="T0" fmla="*/ 19 w 23"/>
                  <a:gd name="T1" fmla="*/ 3 h 37"/>
                  <a:gd name="T2" fmla="*/ 2 w 23"/>
                  <a:gd name="T3" fmla="*/ 32 h 37"/>
                  <a:gd name="T4" fmla="*/ 5 w 23"/>
                  <a:gd name="T5" fmla="*/ 35 h 37"/>
                  <a:gd name="T6" fmla="*/ 23 w 23"/>
                  <a:gd name="T7" fmla="*/ 4 h 37"/>
                  <a:gd name="T8" fmla="*/ 19 w 23"/>
                  <a:gd name="T9" fmla="*/ 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37">
                    <a:moveTo>
                      <a:pt x="19" y="3"/>
                    </a:moveTo>
                    <a:cubicBezTo>
                      <a:pt x="16" y="14"/>
                      <a:pt x="10" y="24"/>
                      <a:pt x="2" y="32"/>
                    </a:cubicBezTo>
                    <a:cubicBezTo>
                      <a:pt x="0" y="34"/>
                      <a:pt x="3" y="37"/>
                      <a:pt x="5" y="35"/>
                    </a:cubicBezTo>
                    <a:cubicBezTo>
                      <a:pt x="13" y="26"/>
                      <a:pt x="20" y="16"/>
                      <a:pt x="23" y="4"/>
                    </a:cubicBezTo>
                    <a:cubicBezTo>
                      <a:pt x="23" y="1"/>
                      <a:pt x="20" y="0"/>
                      <a:pt x="19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1" name="Freeform 1735"/>
              <p:cNvSpPr/>
              <p:nvPr/>
            </p:nvSpPr>
            <p:spPr bwMode="auto">
              <a:xfrm>
                <a:off x="8843" y="2890"/>
                <a:ext cx="64" cy="59"/>
              </a:xfrm>
              <a:custGeom>
                <a:avLst/>
                <a:gdLst>
                  <a:gd name="T0" fmla="*/ 2 w 24"/>
                  <a:gd name="T1" fmla="*/ 5 h 22"/>
                  <a:gd name="T2" fmla="*/ 19 w 24"/>
                  <a:gd name="T3" fmla="*/ 20 h 22"/>
                  <a:gd name="T4" fmla="*/ 23 w 24"/>
                  <a:gd name="T5" fmla="*/ 18 h 22"/>
                  <a:gd name="T6" fmla="*/ 4 w 24"/>
                  <a:gd name="T7" fmla="*/ 2 h 22"/>
                  <a:gd name="T8" fmla="*/ 2 w 24"/>
                  <a:gd name="T9" fmla="*/ 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2">
                    <a:moveTo>
                      <a:pt x="2" y="5"/>
                    </a:moveTo>
                    <a:cubicBezTo>
                      <a:pt x="8" y="9"/>
                      <a:pt x="15" y="14"/>
                      <a:pt x="19" y="20"/>
                    </a:cubicBezTo>
                    <a:cubicBezTo>
                      <a:pt x="20" y="22"/>
                      <a:pt x="24" y="20"/>
                      <a:pt x="23" y="18"/>
                    </a:cubicBezTo>
                    <a:cubicBezTo>
                      <a:pt x="18" y="11"/>
                      <a:pt x="11" y="6"/>
                      <a:pt x="4" y="2"/>
                    </a:cubicBezTo>
                    <a:cubicBezTo>
                      <a:pt x="2" y="0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2" name="Freeform 1736"/>
              <p:cNvSpPr/>
              <p:nvPr/>
            </p:nvSpPr>
            <p:spPr bwMode="auto">
              <a:xfrm>
                <a:off x="8832" y="2885"/>
                <a:ext cx="64" cy="64"/>
              </a:xfrm>
              <a:custGeom>
                <a:avLst/>
                <a:gdLst>
                  <a:gd name="T0" fmla="*/ 19 w 24"/>
                  <a:gd name="T1" fmla="*/ 2 h 24"/>
                  <a:gd name="T2" fmla="*/ 2 w 24"/>
                  <a:gd name="T3" fmla="*/ 19 h 24"/>
                  <a:gd name="T4" fmla="*/ 4 w 24"/>
                  <a:gd name="T5" fmla="*/ 23 h 24"/>
                  <a:gd name="T6" fmla="*/ 22 w 24"/>
                  <a:gd name="T7" fmla="*/ 5 h 24"/>
                  <a:gd name="T8" fmla="*/ 19 w 24"/>
                  <a:gd name="T9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19" y="2"/>
                    </a:moveTo>
                    <a:cubicBezTo>
                      <a:pt x="13" y="8"/>
                      <a:pt x="8" y="14"/>
                      <a:pt x="2" y="19"/>
                    </a:cubicBezTo>
                    <a:cubicBezTo>
                      <a:pt x="0" y="20"/>
                      <a:pt x="2" y="24"/>
                      <a:pt x="4" y="23"/>
                    </a:cubicBezTo>
                    <a:cubicBezTo>
                      <a:pt x="11" y="18"/>
                      <a:pt x="16" y="11"/>
                      <a:pt x="22" y="5"/>
                    </a:cubicBezTo>
                    <a:cubicBezTo>
                      <a:pt x="24" y="3"/>
                      <a:pt x="21" y="0"/>
                      <a:pt x="19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3" name="Freeform 1737"/>
              <p:cNvSpPr/>
              <p:nvPr/>
            </p:nvSpPr>
            <p:spPr bwMode="auto">
              <a:xfrm>
                <a:off x="7139" y="3388"/>
                <a:ext cx="114" cy="80"/>
              </a:xfrm>
              <a:custGeom>
                <a:avLst/>
                <a:gdLst>
                  <a:gd name="T0" fmla="*/ 38 w 43"/>
                  <a:gd name="T1" fmla="*/ 2 h 30"/>
                  <a:gd name="T2" fmla="*/ 12 w 43"/>
                  <a:gd name="T3" fmla="*/ 24 h 30"/>
                  <a:gd name="T4" fmla="*/ 34 w 43"/>
                  <a:gd name="T5" fmla="*/ 25 h 30"/>
                  <a:gd name="T6" fmla="*/ 43 w 43"/>
                  <a:gd name="T7" fmla="*/ 2 h 30"/>
                  <a:gd name="T8" fmla="*/ 41 w 43"/>
                  <a:gd name="T9" fmla="*/ 1 h 30"/>
                  <a:gd name="T10" fmla="*/ 36 w 43"/>
                  <a:gd name="T11" fmla="*/ 19 h 30"/>
                  <a:gd name="T12" fmla="*/ 15 w 43"/>
                  <a:gd name="T13" fmla="*/ 24 h 30"/>
                  <a:gd name="T14" fmla="*/ 19 w 43"/>
                  <a:gd name="T15" fmla="*/ 10 h 30"/>
                  <a:gd name="T16" fmla="*/ 38 w 43"/>
                  <a:gd name="T17" fmla="*/ 4 h 30"/>
                  <a:gd name="T18" fmla="*/ 38 w 43"/>
                  <a:gd name="T19" fmla="*/ 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30">
                    <a:moveTo>
                      <a:pt x="38" y="2"/>
                    </a:moveTo>
                    <a:cubicBezTo>
                      <a:pt x="30" y="2"/>
                      <a:pt x="0" y="13"/>
                      <a:pt x="12" y="24"/>
                    </a:cubicBezTo>
                    <a:cubicBezTo>
                      <a:pt x="18" y="29"/>
                      <a:pt x="28" y="30"/>
                      <a:pt x="34" y="25"/>
                    </a:cubicBezTo>
                    <a:cubicBezTo>
                      <a:pt x="40" y="19"/>
                      <a:pt x="41" y="9"/>
                      <a:pt x="43" y="2"/>
                    </a:cubicBezTo>
                    <a:cubicBezTo>
                      <a:pt x="43" y="0"/>
                      <a:pt x="41" y="0"/>
                      <a:pt x="41" y="1"/>
                    </a:cubicBezTo>
                    <a:cubicBezTo>
                      <a:pt x="39" y="7"/>
                      <a:pt x="38" y="13"/>
                      <a:pt x="36" y="19"/>
                    </a:cubicBezTo>
                    <a:cubicBezTo>
                      <a:pt x="32" y="27"/>
                      <a:pt x="23" y="28"/>
                      <a:pt x="15" y="24"/>
                    </a:cubicBezTo>
                    <a:cubicBezTo>
                      <a:pt x="8" y="20"/>
                      <a:pt x="14" y="13"/>
                      <a:pt x="19" y="10"/>
                    </a:cubicBezTo>
                    <a:cubicBezTo>
                      <a:pt x="24" y="6"/>
                      <a:pt x="31" y="4"/>
                      <a:pt x="38" y="4"/>
                    </a:cubicBezTo>
                    <a:cubicBezTo>
                      <a:pt x="39" y="4"/>
                      <a:pt x="39" y="2"/>
                      <a:pt x="38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4" name="Freeform 1738"/>
              <p:cNvSpPr/>
              <p:nvPr/>
            </p:nvSpPr>
            <p:spPr bwMode="auto">
              <a:xfrm>
                <a:off x="7091" y="3358"/>
                <a:ext cx="218" cy="145"/>
              </a:xfrm>
              <a:custGeom>
                <a:avLst/>
                <a:gdLst>
                  <a:gd name="T0" fmla="*/ 58 w 82"/>
                  <a:gd name="T1" fmla="*/ 14 h 54"/>
                  <a:gd name="T2" fmla="*/ 59 w 82"/>
                  <a:gd name="T3" fmla="*/ 35 h 54"/>
                  <a:gd name="T4" fmla="*/ 77 w 82"/>
                  <a:gd name="T5" fmla="*/ 31 h 54"/>
                  <a:gd name="T6" fmla="*/ 71 w 82"/>
                  <a:gd name="T7" fmla="*/ 7 h 54"/>
                  <a:gd name="T8" fmla="*/ 41 w 82"/>
                  <a:gd name="T9" fmla="*/ 0 h 54"/>
                  <a:gd name="T10" fmla="*/ 8 w 82"/>
                  <a:gd name="T11" fmla="*/ 30 h 54"/>
                  <a:gd name="T12" fmla="*/ 69 w 82"/>
                  <a:gd name="T13" fmla="*/ 35 h 54"/>
                  <a:gd name="T14" fmla="*/ 68 w 82"/>
                  <a:gd name="T15" fmla="*/ 34 h 54"/>
                  <a:gd name="T16" fmla="*/ 20 w 82"/>
                  <a:gd name="T17" fmla="*/ 40 h 54"/>
                  <a:gd name="T18" fmla="*/ 10 w 82"/>
                  <a:gd name="T19" fmla="*/ 18 h 54"/>
                  <a:gd name="T20" fmla="*/ 28 w 82"/>
                  <a:gd name="T21" fmla="*/ 5 h 54"/>
                  <a:gd name="T22" fmla="*/ 71 w 82"/>
                  <a:gd name="T23" fmla="*/ 9 h 54"/>
                  <a:gd name="T24" fmla="*/ 66 w 82"/>
                  <a:gd name="T25" fmla="*/ 36 h 54"/>
                  <a:gd name="T26" fmla="*/ 60 w 82"/>
                  <a:gd name="T27" fmla="*/ 15 h 54"/>
                  <a:gd name="T28" fmla="*/ 58 w 82"/>
                  <a:gd name="T29" fmla="*/ 1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2" h="54">
                    <a:moveTo>
                      <a:pt x="58" y="14"/>
                    </a:moveTo>
                    <a:cubicBezTo>
                      <a:pt x="55" y="21"/>
                      <a:pt x="54" y="29"/>
                      <a:pt x="59" y="35"/>
                    </a:cubicBezTo>
                    <a:cubicBezTo>
                      <a:pt x="64" y="41"/>
                      <a:pt x="74" y="36"/>
                      <a:pt x="77" y="31"/>
                    </a:cubicBezTo>
                    <a:cubicBezTo>
                      <a:pt x="82" y="23"/>
                      <a:pt x="78" y="12"/>
                      <a:pt x="71" y="7"/>
                    </a:cubicBezTo>
                    <a:cubicBezTo>
                      <a:pt x="64" y="0"/>
                      <a:pt x="51" y="0"/>
                      <a:pt x="41" y="0"/>
                    </a:cubicBezTo>
                    <a:cubicBezTo>
                      <a:pt x="29" y="1"/>
                      <a:pt x="0" y="12"/>
                      <a:pt x="8" y="30"/>
                    </a:cubicBezTo>
                    <a:cubicBezTo>
                      <a:pt x="19" y="54"/>
                      <a:pt x="52" y="48"/>
                      <a:pt x="69" y="35"/>
                    </a:cubicBezTo>
                    <a:cubicBezTo>
                      <a:pt x="70" y="35"/>
                      <a:pt x="69" y="33"/>
                      <a:pt x="68" y="34"/>
                    </a:cubicBezTo>
                    <a:cubicBezTo>
                      <a:pt x="55" y="44"/>
                      <a:pt x="35" y="49"/>
                      <a:pt x="20" y="40"/>
                    </a:cubicBezTo>
                    <a:cubicBezTo>
                      <a:pt x="13" y="36"/>
                      <a:pt x="6" y="27"/>
                      <a:pt x="10" y="18"/>
                    </a:cubicBezTo>
                    <a:cubicBezTo>
                      <a:pt x="14" y="12"/>
                      <a:pt x="22" y="8"/>
                      <a:pt x="28" y="5"/>
                    </a:cubicBezTo>
                    <a:cubicBezTo>
                      <a:pt x="41" y="0"/>
                      <a:pt x="60" y="0"/>
                      <a:pt x="71" y="9"/>
                    </a:cubicBezTo>
                    <a:cubicBezTo>
                      <a:pt x="81" y="17"/>
                      <a:pt x="79" y="34"/>
                      <a:pt x="66" y="36"/>
                    </a:cubicBezTo>
                    <a:cubicBezTo>
                      <a:pt x="55" y="37"/>
                      <a:pt x="57" y="21"/>
                      <a:pt x="60" y="15"/>
                    </a:cubicBezTo>
                    <a:cubicBezTo>
                      <a:pt x="61" y="14"/>
                      <a:pt x="59" y="13"/>
                      <a:pt x="58" y="1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5" name="Freeform 1739"/>
              <p:cNvSpPr/>
              <p:nvPr/>
            </p:nvSpPr>
            <p:spPr bwMode="auto">
              <a:xfrm>
                <a:off x="8341" y="3444"/>
                <a:ext cx="14" cy="195"/>
              </a:xfrm>
              <a:custGeom>
                <a:avLst/>
                <a:gdLst>
                  <a:gd name="T0" fmla="*/ 4 w 5"/>
                  <a:gd name="T1" fmla="*/ 1 h 73"/>
                  <a:gd name="T2" fmla="*/ 0 w 5"/>
                  <a:gd name="T3" fmla="*/ 72 h 73"/>
                  <a:gd name="T4" fmla="*/ 1 w 5"/>
                  <a:gd name="T5" fmla="*/ 72 h 73"/>
                  <a:gd name="T6" fmla="*/ 5 w 5"/>
                  <a:gd name="T7" fmla="*/ 1 h 73"/>
                  <a:gd name="T8" fmla="*/ 4 w 5"/>
                  <a:gd name="T9" fmla="*/ 1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73">
                    <a:moveTo>
                      <a:pt x="4" y="1"/>
                    </a:moveTo>
                    <a:cubicBezTo>
                      <a:pt x="2" y="25"/>
                      <a:pt x="0" y="48"/>
                      <a:pt x="0" y="72"/>
                    </a:cubicBezTo>
                    <a:cubicBezTo>
                      <a:pt x="0" y="73"/>
                      <a:pt x="1" y="73"/>
                      <a:pt x="1" y="72"/>
                    </a:cubicBezTo>
                    <a:cubicBezTo>
                      <a:pt x="2" y="48"/>
                      <a:pt x="3" y="25"/>
                      <a:pt x="5" y="1"/>
                    </a:cubicBezTo>
                    <a:cubicBezTo>
                      <a:pt x="5" y="0"/>
                      <a:pt x="4" y="0"/>
                      <a:pt x="4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6" name="Freeform 1740"/>
              <p:cNvSpPr/>
              <p:nvPr/>
            </p:nvSpPr>
            <p:spPr bwMode="auto">
              <a:xfrm>
                <a:off x="8419" y="3449"/>
                <a:ext cx="5" cy="196"/>
              </a:xfrm>
              <a:custGeom>
                <a:avLst/>
                <a:gdLst>
                  <a:gd name="T0" fmla="*/ 0 w 2"/>
                  <a:gd name="T1" fmla="*/ 1 h 73"/>
                  <a:gd name="T2" fmla="*/ 0 w 2"/>
                  <a:gd name="T3" fmla="*/ 72 h 73"/>
                  <a:gd name="T4" fmla="*/ 1 w 2"/>
                  <a:gd name="T5" fmla="*/ 72 h 73"/>
                  <a:gd name="T6" fmla="*/ 2 w 2"/>
                  <a:gd name="T7" fmla="*/ 1 h 73"/>
                  <a:gd name="T8" fmla="*/ 0 w 2"/>
                  <a:gd name="T9" fmla="*/ 1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73">
                    <a:moveTo>
                      <a:pt x="0" y="1"/>
                    </a:moveTo>
                    <a:cubicBezTo>
                      <a:pt x="0" y="25"/>
                      <a:pt x="0" y="48"/>
                      <a:pt x="0" y="72"/>
                    </a:cubicBezTo>
                    <a:cubicBezTo>
                      <a:pt x="0" y="73"/>
                      <a:pt x="1" y="73"/>
                      <a:pt x="1" y="72"/>
                    </a:cubicBezTo>
                    <a:cubicBezTo>
                      <a:pt x="1" y="48"/>
                      <a:pt x="2" y="25"/>
                      <a:pt x="2" y="1"/>
                    </a:cubicBezTo>
                    <a:cubicBezTo>
                      <a:pt x="2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7" name="Freeform 1741"/>
              <p:cNvSpPr/>
              <p:nvPr/>
            </p:nvSpPr>
            <p:spPr bwMode="auto">
              <a:xfrm>
                <a:off x="8267" y="3473"/>
                <a:ext cx="253" cy="14"/>
              </a:xfrm>
              <a:custGeom>
                <a:avLst/>
                <a:gdLst>
                  <a:gd name="T0" fmla="*/ 1 w 95"/>
                  <a:gd name="T1" fmla="*/ 3 h 5"/>
                  <a:gd name="T2" fmla="*/ 94 w 95"/>
                  <a:gd name="T3" fmla="*/ 1 h 5"/>
                  <a:gd name="T4" fmla="*/ 94 w 95"/>
                  <a:gd name="T5" fmla="*/ 0 h 5"/>
                  <a:gd name="T6" fmla="*/ 1 w 95"/>
                  <a:gd name="T7" fmla="*/ 2 h 5"/>
                  <a:gd name="T8" fmla="*/ 1 w 95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5">
                    <a:moveTo>
                      <a:pt x="1" y="3"/>
                    </a:moveTo>
                    <a:cubicBezTo>
                      <a:pt x="32" y="3"/>
                      <a:pt x="63" y="5"/>
                      <a:pt x="94" y="1"/>
                    </a:cubicBezTo>
                    <a:cubicBezTo>
                      <a:pt x="95" y="1"/>
                      <a:pt x="95" y="0"/>
                      <a:pt x="94" y="0"/>
                    </a:cubicBezTo>
                    <a:cubicBezTo>
                      <a:pt x="63" y="4"/>
                      <a:pt x="32" y="1"/>
                      <a:pt x="1" y="2"/>
                    </a:cubicBezTo>
                    <a:cubicBezTo>
                      <a:pt x="0" y="2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8" name="Freeform 1742"/>
              <p:cNvSpPr/>
              <p:nvPr/>
            </p:nvSpPr>
            <p:spPr bwMode="auto">
              <a:xfrm>
                <a:off x="8245" y="3551"/>
                <a:ext cx="278" cy="19"/>
              </a:xfrm>
              <a:custGeom>
                <a:avLst/>
                <a:gdLst>
                  <a:gd name="T0" fmla="*/ 1 w 104"/>
                  <a:gd name="T1" fmla="*/ 2 h 7"/>
                  <a:gd name="T2" fmla="*/ 103 w 104"/>
                  <a:gd name="T3" fmla="*/ 7 h 7"/>
                  <a:gd name="T4" fmla="*/ 103 w 104"/>
                  <a:gd name="T5" fmla="*/ 5 h 7"/>
                  <a:gd name="T6" fmla="*/ 1 w 104"/>
                  <a:gd name="T7" fmla="*/ 0 h 7"/>
                  <a:gd name="T8" fmla="*/ 1 w 104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4" h="7">
                    <a:moveTo>
                      <a:pt x="1" y="2"/>
                    </a:moveTo>
                    <a:cubicBezTo>
                      <a:pt x="35" y="3"/>
                      <a:pt x="69" y="6"/>
                      <a:pt x="103" y="7"/>
                    </a:cubicBezTo>
                    <a:cubicBezTo>
                      <a:pt x="104" y="7"/>
                      <a:pt x="104" y="5"/>
                      <a:pt x="103" y="5"/>
                    </a:cubicBezTo>
                    <a:cubicBezTo>
                      <a:pt x="69" y="4"/>
                      <a:pt x="35" y="2"/>
                      <a:pt x="1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9" name="Freeform 1743"/>
              <p:cNvSpPr/>
              <p:nvPr/>
            </p:nvSpPr>
            <p:spPr bwMode="auto">
              <a:xfrm>
                <a:off x="8360" y="3487"/>
                <a:ext cx="48" cy="56"/>
              </a:xfrm>
              <a:custGeom>
                <a:avLst/>
                <a:gdLst>
                  <a:gd name="T0" fmla="*/ 8 w 18"/>
                  <a:gd name="T1" fmla="*/ 19 h 21"/>
                  <a:gd name="T2" fmla="*/ 2 w 18"/>
                  <a:gd name="T3" fmla="*/ 10 h 21"/>
                  <a:gd name="T4" fmla="*/ 6 w 18"/>
                  <a:gd name="T5" fmla="*/ 2 h 21"/>
                  <a:gd name="T6" fmla="*/ 16 w 18"/>
                  <a:gd name="T7" fmla="*/ 10 h 21"/>
                  <a:gd name="T8" fmla="*/ 8 w 18"/>
                  <a:gd name="T9" fmla="*/ 19 h 21"/>
                  <a:gd name="T10" fmla="*/ 8 w 18"/>
                  <a:gd name="T11" fmla="*/ 20 h 21"/>
                  <a:gd name="T12" fmla="*/ 17 w 18"/>
                  <a:gd name="T13" fmla="*/ 10 h 21"/>
                  <a:gd name="T14" fmla="*/ 7 w 18"/>
                  <a:gd name="T15" fmla="*/ 0 h 21"/>
                  <a:gd name="T16" fmla="*/ 0 w 18"/>
                  <a:gd name="T17" fmla="*/ 8 h 21"/>
                  <a:gd name="T18" fmla="*/ 8 w 18"/>
                  <a:gd name="T19" fmla="*/ 20 h 21"/>
                  <a:gd name="T20" fmla="*/ 8 w 18"/>
                  <a:gd name="T21" fmla="*/ 1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21">
                    <a:moveTo>
                      <a:pt x="8" y="19"/>
                    </a:moveTo>
                    <a:cubicBezTo>
                      <a:pt x="4" y="17"/>
                      <a:pt x="2" y="14"/>
                      <a:pt x="2" y="10"/>
                    </a:cubicBezTo>
                    <a:cubicBezTo>
                      <a:pt x="1" y="6"/>
                      <a:pt x="3" y="3"/>
                      <a:pt x="6" y="2"/>
                    </a:cubicBezTo>
                    <a:cubicBezTo>
                      <a:pt x="11" y="1"/>
                      <a:pt x="16" y="5"/>
                      <a:pt x="16" y="10"/>
                    </a:cubicBezTo>
                    <a:cubicBezTo>
                      <a:pt x="16" y="14"/>
                      <a:pt x="12" y="18"/>
                      <a:pt x="8" y="19"/>
                    </a:cubicBezTo>
                    <a:cubicBezTo>
                      <a:pt x="7" y="19"/>
                      <a:pt x="7" y="20"/>
                      <a:pt x="8" y="20"/>
                    </a:cubicBezTo>
                    <a:cubicBezTo>
                      <a:pt x="13" y="20"/>
                      <a:pt x="17" y="15"/>
                      <a:pt x="17" y="10"/>
                    </a:cubicBezTo>
                    <a:cubicBezTo>
                      <a:pt x="18" y="5"/>
                      <a:pt x="13" y="1"/>
                      <a:pt x="7" y="0"/>
                    </a:cubicBezTo>
                    <a:cubicBezTo>
                      <a:pt x="3" y="0"/>
                      <a:pt x="0" y="5"/>
                      <a:pt x="0" y="8"/>
                    </a:cubicBezTo>
                    <a:cubicBezTo>
                      <a:pt x="0" y="14"/>
                      <a:pt x="3" y="18"/>
                      <a:pt x="8" y="20"/>
                    </a:cubicBezTo>
                    <a:cubicBezTo>
                      <a:pt x="9" y="21"/>
                      <a:pt x="9" y="19"/>
                      <a:pt x="8" y="19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0" name="Freeform 1744"/>
              <p:cNvSpPr/>
              <p:nvPr/>
            </p:nvSpPr>
            <p:spPr bwMode="auto">
              <a:xfrm>
                <a:off x="8448" y="3439"/>
                <a:ext cx="35" cy="29"/>
              </a:xfrm>
              <a:custGeom>
                <a:avLst/>
                <a:gdLst>
                  <a:gd name="T0" fmla="*/ 1 w 13"/>
                  <a:gd name="T1" fmla="*/ 1 h 11"/>
                  <a:gd name="T2" fmla="*/ 11 w 13"/>
                  <a:gd name="T3" fmla="*/ 10 h 11"/>
                  <a:gd name="T4" fmla="*/ 12 w 13"/>
                  <a:gd name="T5" fmla="*/ 9 h 11"/>
                  <a:gd name="T6" fmla="*/ 2 w 13"/>
                  <a:gd name="T7" fmla="*/ 0 h 11"/>
                  <a:gd name="T8" fmla="*/ 1 w 13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1">
                    <a:moveTo>
                      <a:pt x="1" y="1"/>
                    </a:moveTo>
                    <a:cubicBezTo>
                      <a:pt x="4" y="4"/>
                      <a:pt x="7" y="8"/>
                      <a:pt x="11" y="10"/>
                    </a:cubicBezTo>
                    <a:cubicBezTo>
                      <a:pt x="12" y="11"/>
                      <a:pt x="13" y="9"/>
                      <a:pt x="12" y="9"/>
                    </a:cubicBezTo>
                    <a:cubicBezTo>
                      <a:pt x="8" y="6"/>
                      <a:pt x="5" y="3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1" name="Freeform 1745"/>
              <p:cNvSpPr/>
              <p:nvPr/>
            </p:nvSpPr>
            <p:spPr bwMode="auto">
              <a:xfrm>
                <a:off x="8451" y="3436"/>
                <a:ext cx="24" cy="29"/>
              </a:xfrm>
              <a:custGeom>
                <a:avLst/>
                <a:gdLst>
                  <a:gd name="T0" fmla="*/ 7 w 9"/>
                  <a:gd name="T1" fmla="*/ 1 h 11"/>
                  <a:gd name="T2" fmla="*/ 1 w 9"/>
                  <a:gd name="T3" fmla="*/ 10 h 11"/>
                  <a:gd name="T4" fmla="*/ 2 w 9"/>
                  <a:gd name="T5" fmla="*/ 11 h 11"/>
                  <a:gd name="T6" fmla="*/ 8 w 9"/>
                  <a:gd name="T7" fmla="*/ 2 h 11"/>
                  <a:gd name="T8" fmla="*/ 7 w 9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1">
                    <a:moveTo>
                      <a:pt x="7" y="1"/>
                    </a:moveTo>
                    <a:cubicBezTo>
                      <a:pt x="5" y="4"/>
                      <a:pt x="3" y="7"/>
                      <a:pt x="1" y="10"/>
                    </a:cubicBezTo>
                    <a:cubicBezTo>
                      <a:pt x="0" y="10"/>
                      <a:pt x="1" y="11"/>
                      <a:pt x="2" y="11"/>
                    </a:cubicBezTo>
                    <a:cubicBezTo>
                      <a:pt x="4" y="8"/>
                      <a:pt x="7" y="5"/>
                      <a:pt x="8" y="2"/>
                    </a:cubicBezTo>
                    <a:cubicBezTo>
                      <a:pt x="9" y="1"/>
                      <a:pt x="8" y="0"/>
                      <a:pt x="7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2" name="Freeform 1746"/>
              <p:cNvSpPr/>
              <p:nvPr/>
            </p:nvSpPr>
            <p:spPr bwMode="auto">
              <a:xfrm>
                <a:off x="8275" y="3489"/>
                <a:ext cx="61" cy="51"/>
              </a:xfrm>
              <a:custGeom>
                <a:avLst/>
                <a:gdLst>
                  <a:gd name="T0" fmla="*/ 3 w 23"/>
                  <a:gd name="T1" fmla="*/ 13 h 19"/>
                  <a:gd name="T2" fmla="*/ 9 w 23"/>
                  <a:gd name="T3" fmla="*/ 3 h 19"/>
                  <a:gd name="T4" fmla="*/ 17 w 23"/>
                  <a:gd name="T5" fmla="*/ 5 h 19"/>
                  <a:gd name="T6" fmla="*/ 2 w 23"/>
                  <a:gd name="T7" fmla="*/ 10 h 19"/>
                  <a:gd name="T8" fmla="*/ 0 w 23"/>
                  <a:gd name="T9" fmla="*/ 10 h 19"/>
                  <a:gd name="T10" fmla="*/ 12 w 23"/>
                  <a:gd name="T11" fmla="*/ 16 h 19"/>
                  <a:gd name="T12" fmla="*/ 19 w 23"/>
                  <a:gd name="T13" fmla="*/ 6 h 19"/>
                  <a:gd name="T14" fmla="*/ 10 w 23"/>
                  <a:gd name="T15" fmla="*/ 1 h 19"/>
                  <a:gd name="T16" fmla="*/ 2 w 23"/>
                  <a:gd name="T17" fmla="*/ 13 h 19"/>
                  <a:gd name="T18" fmla="*/ 3 w 23"/>
                  <a:gd name="T19" fmla="*/ 1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" h="19">
                    <a:moveTo>
                      <a:pt x="3" y="13"/>
                    </a:moveTo>
                    <a:cubicBezTo>
                      <a:pt x="3" y="9"/>
                      <a:pt x="5" y="5"/>
                      <a:pt x="9" y="3"/>
                    </a:cubicBezTo>
                    <a:cubicBezTo>
                      <a:pt x="11" y="2"/>
                      <a:pt x="16" y="2"/>
                      <a:pt x="17" y="5"/>
                    </a:cubicBezTo>
                    <a:cubicBezTo>
                      <a:pt x="23" y="15"/>
                      <a:pt x="5" y="19"/>
                      <a:pt x="2" y="10"/>
                    </a:cubicBezTo>
                    <a:cubicBezTo>
                      <a:pt x="1" y="9"/>
                      <a:pt x="0" y="9"/>
                      <a:pt x="0" y="10"/>
                    </a:cubicBezTo>
                    <a:cubicBezTo>
                      <a:pt x="2" y="15"/>
                      <a:pt x="7" y="17"/>
                      <a:pt x="12" y="16"/>
                    </a:cubicBezTo>
                    <a:cubicBezTo>
                      <a:pt x="18" y="16"/>
                      <a:pt x="20" y="11"/>
                      <a:pt x="19" y="6"/>
                    </a:cubicBezTo>
                    <a:cubicBezTo>
                      <a:pt x="19" y="1"/>
                      <a:pt x="14" y="0"/>
                      <a:pt x="10" y="1"/>
                    </a:cubicBezTo>
                    <a:cubicBezTo>
                      <a:pt x="5" y="3"/>
                      <a:pt x="2" y="8"/>
                      <a:pt x="2" y="13"/>
                    </a:cubicBezTo>
                    <a:cubicBezTo>
                      <a:pt x="2" y="14"/>
                      <a:pt x="3" y="14"/>
                      <a:pt x="3" y="1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3" name="Freeform 1747"/>
              <p:cNvSpPr/>
              <p:nvPr/>
            </p:nvSpPr>
            <p:spPr bwMode="auto">
              <a:xfrm>
                <a:off x="8464" y="3505"/>
                <a:ext cx="43" cy="43"/>
              </a:xfrm>
              <a:custGeom>
                <a:avLst/>
                <a:gdLst>
                  <a:gd name="T0" fmla="*/ 0 w 16"/>
                  <a:gd name="T1" fmla="*/ 2 h 16"/>
                  <a:gd name="T2" fmla="*/ 14 w 16"/>
                  <a:gd name="T3" fmla="*/ 15 h 16"/>
                  <a:gd name="T4" fmla="*/ 15 w 16"/>
                  <a:gd name="T5" fmla="*/ 14 h 16"/>
                  <a:gd name="T6" fmla="*/ 2 w 16"/>
                  <a:gd name="T7" fmla="*/ 1 h 16"/>
                  <a:gd name="T8" fmla="*/ 0 w 16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6">
                    <a:moveTo>
                      <a:pt x="0" y="2"/>
                    </a:moveTo>
                    <a:cubicBezTo>
                      <a:pt x="5" y="6"/>
                      <a:pt x="10" y="11"/>
                      <a:pt x="14" y="15"/>
                    </a:cubicBezTo>
                    <a:cubicBezTo>
                      <a:pt x="15" y="16"/>
                      <a:pt x="16" y="15"/>
                      <a:pt x="15" y="14"/>
                    </a:cubicBezTo>
                    <a:cubicBezTo>
                      <a:pt x="11" y="10"/>
                      <a:pt x="6" y="5"/>
                      <a:pt x="2" y="1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4" name="Freeform 1748"/>
              <p:cNvSpPr/>
              <p:nvPr/>
            </p:nvSpPr>
            <p:spPr bwMode="auto">
              <a:xfrm>
                <a:off x="8467" y="3508"/>
                <a:ext cx="26" cy="38"/>
              </a:xfrm>
              <a:custGeom>
                <a:avLst/>
                <a:gdLst>
                  <a:gd name="T0" fmla="*/ 9 w 10"/>
                  <a:gd name="T1" fmla="*/ 1 h 14"/>
                  <a:gd name="T2" fmla="*/ 1 w 10"/>
                  <a:gd name="T3" fmla="*/ 12 h 14"/>
                  <a:gd name="T4" fmla="*/ 2 w 10"/>
                  <a:gd name="T5" fmla="*/ 13 h 14"/>
                  <a:gd name="T6" fmla="*/ 10 w 10"/>
                  <a:gd name="T7" fmla="*/ 2 h 14"/>
                  <a:gd name="T8" fmla="*/ 9 w 10"/>
                  <a:gd name="T9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4">
                    <a:moveTo>
                      <a:pt x="9" y="1"/>
                    </a:moveTo>
                    <a:cubicBezTo>
                      <a:pt x="7" y="5"/>
                      <a:pt x="4" y="9"/>
                      <a:pt x="1" y="12"/>
                    </a:cubicBezTo>
                    <a:cubicBezTo>
                      <a:pt x="0" y="13"/>
                      <a:pt x="1" y="14"/>
                      <a:pt x="2" y="13"/>
                    </a:cubicBezTo>
                    <a:cubicBezTo>
                      <a:pt x="5" y="10"/>
                      <a:pt x="8" y="6"/>
                      <a:pt x="10" y="2"/>
                    </a:cubicBezTo>
                    <a:cubicBezTo>
                      <a:pt x="10" y="1"/>
                      <a:pt x="9" y="0"/>
                      <a:pt x="9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5" name="Freeform 1749"/>
              <p:cNvSpPr/>
              <p:nvPr/>
            </p:nvSpPr>
            <p:spPr bwMode="auto">
              <a:xfrm>
                <a:off x="8427" y="3556"/>
                <a:ext cx="90" cy="83"/>
              </a:xfrm>
              <a:custGeom>
                <a:avLst/>
                <a:gdLst>
                  <a:gd name="T0" fmla="*/ 12 w 34"/>
                  <a:gd name="T1" fmla="*/ 23 h 31"/>
                  <a:gd name="T2" fmla="*/ 25 w 34"/>
                  <a:gd name="T3" fmla="*/ 12 h 31"/>
                  <a:gd name="T4" fmla="*/ 7 w 34"/>
                  <a:gd name="T5" fmla="*/ 21 h 31"/>
                  <a:gd name="T6" fmla="*/ 6 w 34"/>
                  <a:gd name="T7" fmla="*/ 22 h 31"/>
                  <a:gd name="T8" fmla="*/ 25 w 34"/>
                  <a:gd name="T9" fmla="*/ 10 h 31"/>
                  <a:gd name="T10" fmla="*/ 12 w 34"/>
                  <a:gd name="T11" fmla="*/ 24 h 31"/>
                  <a:gd name="T12" fmla="*/ 12 w 34"/>
                  <a:gd name="T13" fmla="*/ 2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31">
                    <a:moveTo>
                      <a:pt x="12" y="23"/>
                    </a:moveTo>
                    <a:cubicBezTo>
                      <a:pt x="2" y="16"/>
                      <a:pt x="18" y="1"/>
                      <a:pt x="25" y="12"/>
                    </a:cubicBezTo>
                    <a:cubicBezTo>
                      <a:pt x="30" y="21"/>
                      <a:pt x="13" y="28"/>
                      <a:pt x="7" y="21"/>
                    </a:cubicBezTo>
                    <a:cubicBezTo>
                      <a:pt x="7" y="20"/>
                      <a:pt x="6" y="21"/>
                      <a:pt x="6" y="22"/>
                    </a:cubicBezTo>
                    <a:cubicBezTo>
                      <a:pt x="14" y="31"/>
                      <a:pt x="34" y="20"/>
                      <a:pt x="25" y="10"/>
                    </a:cubicBezTo>
                    <a:cubicBezTo>
                      <a:pt x="15" y="0"/>
                      <a:pt x="0" y="16"/>
                      <a:pt x="12" y="24"/>
                    </a:cubicBezTo>
                    <a:cubicBezTo>
                      <a:pt x="13" y="24"/>
                      <a:pt x="13" y="23"/>
                      <a:pt x="12" y="2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6" name="Freeform 1750"/>
              <p:cNvSpPr/>
              <p:nvPr/>
            </p:nvSpPr>
            <p:spPr bwMode="auto">
              <a:xfrm>
                <a:off x="8272" y="3433"/>
                <a:ext cx="43" cy="27"/>
              </a:xfrm>
              <a:custGeom>
                <a:avLst/>
                <a:gdLst>
                  <a:gd name="T0" fmla="*/ 1 w 16"/>
                  <a:gd name="T1" fmla="*/ 1 h 10"/>
                  <a:gd name="T2" fmla="*/ 14 w 16"/>
                  <a:gd name="T3" fmla="*/ 10 h 10"/>
                  <a:gd name="T4" fmla="*/ 15 w 16"/>
                  <a:gd name="T5" fmla="*/ 9 h 10"/>
                  <a:gd name="T6" fmla="*/ 2 w 16"/>
                  <a:gd name="T7" fmla="*/ 0 h 10"/>
                  <a:gd name="T8" fmla="*/ 1 w 16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0">
                    <a:moveTo>
                      <a:pt x="1" y="1"/>
                    </a:moveTo>
                    <a:cubicBezTo>
                      <a:pt x="6" y="3"/>
                      <a:pt x="10" y="6"/>
                      <a:pt x="14" y="10"/>
                    </a:cubicBezTo>
                    <a:cubicBezTo>
                      <a:pt x="15" y="10"/>
                      <a:pt x="16" y="9"/>
                      <a:pt x="15" y="9"/>
                    </a:cubicBezTo>
                    <a:cubicBezTo>
                      <a:pt x="11" y="5"/>
                      <a:pt x="7" y="2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7" name="Freeform 1751"/>
              <p:cNvSpPr/>
              <p:nvPr/>
            </p:nvSpPr>
            <p:spPr bwMode="auto">
              <a:xfrm>
                <a:off x="8283" y="3425"/>
                <a:ext cx="24" cy="38"/>
              </a:xfrm>
              <a:custGeom>
                <a:avLst/>
                <a:gdLst>
                  <a:gd name="T0" fmla="*/ 7 w 9"/>
                  <a:gd name="T1" fmla="*/ 1 h 14"/>
                  <a:gd name="T2" fmla="*/ 0 w 9"/>
                  <a:gd name="T3" fmla="*/ 12 h 14"/>
                  <a:gd name="T4" fmla="*/ 1 w 9"/>
                  <a:gd name="T5" fmla="*/ 13 h 14"/>
                  <a:gd name="T6" fmla="*/ 8 w 9"/>
                  <a:gd name="T7" fmla="*/ 2 h 14"/>
                  <a:gd name="T8" fmla="*/ 7 w 9"/>
                  <a:gd name="T9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4">
                    <a:moveTo>
                      <a:pt x="7" y="1"/>
                    </a:moveTo>
                    <a:cubicBezTo>
                      <a:pt x="5" y="5"/>
                      <a:pt x="3" y="9"/>
                      <a:pt x="0" y="12"/>
                    </a:cubicBezTo>
                    <a:cubicBezTo>
                      <a:pt x="0" y="13"/>
                      <a:pt x="1" y="14"/>
                      <a:pt x="1" y="13"/>
                    </a:cubicBezTo>
                    <a:cubicBezTo>
                      <a:pt x="4" y="10"/>
                      <a:pt x="7" y="6"/>
                      <a:pt x="8" y="2"/>
                    </a:cubicBezTo>
                    <a:cubicBezTo>
                      <a:pt x="9" y="1"/>
                      <a:pt x="8" y="0"/>
                      <a:pt x="7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8" name="Freeform 1752"/>
              <p:cNvSpPr/>
              <p:nvPr/>
            </p:nvSpPr>
            <p:spPr bwMode="auto">
              <a:xfrm>
                <a:off x="4411" y="-216"/>
                <a:ext cx="16" cy="196"/>
              </a:xfrm>
              <a:custGeom>
                <a:avLst/>
                <a:gdLst>
                  <a:gd name="T0" fmla="*/ 4 w 6"/>
                  <a:gd name="T1" fmla="*/ 1 h 73"/>
                  <a:gd name="T2" fmla="*/ 0 w 6"/>
                  <a:gd name="T3" fmla="*/ 72 h 73"/>
                  <a:gd name="T4" fmla="*/ 2 w 6"/>
                  <a:gd name="T5" fmla="*/ 72 h 73"/>
                  <a:gd name="T6" fmla="*/ 6 w 6"/>
                  <a:gd name="T7" fmla="*/ 1 h 73"/>
                  <a:gd name="T8" fmla="*/ 4 w 6"/>
                  <a:gd name="T9" fmla="*/ 1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73">
                    <a:moveTo>
                      <a:pt x="4" y="1"/>
                    </a:moveTo>
                    <a:cubicBezTo>
                      <a:pt x="2" y="25"/>
                      <a:pt x="1" y="48"/>
                      <a:pt x="0" y="72"/>
                    </a:cubicBezTo>
                    <a:cubicBezTo>
                      <a:pt x="0" y="73"/>
                      <a:pt x="2" y="73"/>
                      <a:pt x="2" y="72"/>
                    </a:cubicBezTo>
                    <a:cubicBezTo>
                      <a:pt x="2" y="48"/>
                      <a:pt x="4" y="25"/>
                      <a:pt x="6" y="1"/>
                    </a:cubicBezTo>
                    <a:cubicBezTo>
                      <a:pt x="6" y="0"/>
                      <a:pt x="4" y="0"/>
                      <a:pt x="4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9" name="Freeform 1753"/>
              <p:cNvSpPr/>
              <p:nvPr/>
            </p:nvSpPr>
            <p:spPr bwMode="auto">
              <a:xfrm>
                <a:off x="4488" y="-210"/>
                <a:ext cx="5" cy="195"/>
              </a:xfrm>
              <a:custGeom>
                <a:avLst/>
                <a:gdLst>
                  <a:gd name="T0" fmla="*/ 1 w 2"/>
                  <a:gd name="T1" fmla="*/ 1 h 73"/>
                  <a:gd name="T2" fmla="*/ 0 w 2"/>
                  <a:gd name="T3" fmla="*/ 72 h 73"/>
                  <a:gd name="T4" fmla="*/ 2 w 2"/>
                  <a:gd name="T5" fmla="*/ 72 h 73"/>
                  <a:gd name="T6" fmla="*/ 2 w 2"/>
                  <a:gd name="T7" fmla="*/ 1 h 73"/>
                  <a:gd name="T8" fmla="*/ 1 w 2"/>
                  <a:gd name="T9" fmla="*/ 1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73">
                    <a:moveTo>
                      <a:pt x="1" y="1"/>
                    </a:moveTo>
                    <a:cubicBezTo>
                      <a:pt x="1" y="25"/>
                      <a:pt x="0" y="48"/>
                      <a:pt x="0" y="72"/>
                    </a:cubicBezTo>
                    <a:cubicBezTo>
                      <a:pt x="0" y="73"/>
                      <a:pt x="2" y="73"/>
                      <a:pt x="2" y="72"/>
                    </a:cubicBezTo>
                    <a:cubicBezTo>
                      <a:pt x="2" y="48"/>
                      <a:pt x="2" y="25"/>
                      <a:pt x="2" y="1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0" name="Freeform 1754"/>
              <p:cNvSpPr/>
              <p:nvPr/>
            </p:nvSpPr>
            <p:spPr bwMode="auto">
              <a:xfrm>
                <a:off x="4336" y="-186"/>
                <a:ext cx="253" cy="13"/>
              </a:xfrm>
              <a:custGeom>
                <a:avLst/>
                <a:gdLst>
                  <a:gd name="T0" fmla="*/ 1 w 95"/>
                  <a:gd name="T1" fmla="*/ 3 h 5"/>
                  <a:gd name="T2" fmla="*/ 94 w 95"/>
                  <a:gd name="T3" fmla="*/ 2 h 5"/>
                  <a:gd name="T4" fmla="*/ 94 w 95"/>
                  <a:gd name="T5" fmla="*/ 0 h 5"/>
                  <a:gd name="T6" fmla="*/ 1 w 95"/>
                  <a:gd name="T7" fmla="*/ 2 h 5"/>
                  <a:gd name="T8" fmla="*/ 1 w 95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5">
                    <a:moveTo>
                      <a:pt x="1" y="3"/>
                    </a:moveTo>
                    <a:cubicBezTo>
                      <a:pt x="32" y="3"/>
                      <a:pt x="63" y="5"/>
                      <a:pt x="94" y="2"/>
                    </a:cubicBezTo>
                    <a:cubicBezTo>
                      <a:pt x="95" y="1"/>
                      <a:pt x="95" y="0"/>
                      <a:pt x="94" y="0"/>
                    </a:cubicBezTo>
                    <a:cubicBezTo>
                      <a:pt x="63" y="4"/>
                      <a:pt x="32" y="1"/>
                      <a:pt x="1" y="2"/>
                    </a:cubicBezTo>
                    <a:cubicBezTo>
                      <a:pt x="0" y="2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1" name="Freeform 1755"/>
              <p:cNvSpPr/>
              <p:nvPr/>
            </p:nvSpPr>
            <p:spPr bwMode="auto">
              <a:xfrm>
                <a:off x="4317" y="-109"/>
                <a:ext cx="275" cy="19"/>
              </a:xfrm>
              <a:custGeom>
                <a:avLst/>
                <a:gdLst>
                  <a:gd name="T0" fmla="*/ 1 w 103"/>
                  <a:gd name="T1" fmla="*/ 2 h 7"/>
                  <a:gd name="T2" fmla="*/ 102 w 103"/>
                  <a:gd name="T3" fmla="*/ 7 h 7"/>
                  <a:gd name="T4" fmla="*/ 102 w 103"/>
                  <a:gd name="T5" fmla="*/ 5 h 7"/>
                  <a:gd name="T6" fmla="*/ 1 w 103"/>
                  <a:gd name="T7" fmla="*/ 0 h 7"/>
                  <a:gd name="T8" fmla="*/ 1 w 103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3" h="7">
                    <a:moveTo>
                      <a:pt x="1" y="2"/>
                    </a:moveTo>
                    <a:cubicBezTo>
                      <a:pt x="35" y="3"/>
                      <a:pt x="68" y="6"/>
                      <a:pt x="102" y="7"/>
                    </a:cubicBezTo>
                    <a:cubicBezTo>
                      <a:pt x="103" y="7"/>
                      <a:pt x="103" y="5"/>
                      <a:pt x="102" y="5"/>
                    </a:cubicBezTo>
                    <a:cubicBezTo>
                      <a:pt x="68" y="4"/>
                      <a:pt x="35" y="2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2" name="Freeform 1756"/>
              <p:cNvSpPr/>
              <p:nvPr/>
            </p:nvSpPr>
            <p:spPr bwMode="auto">
              <a:xfrm>
                <a:off x="4429" y="-173"/>
                <a:ext cx="48" cy="56"/>
              </a:xfrm>
              <a:custGeom>
                <a:avLst/>
                <a:gdLst>
                  <a:gd name="T0" fmla="*/ 9 w 18"/>
                  <a:gd name="T1" fmla="*/ 19 h 21"/>
                  <a:gd name="T2" fmla="*/ 2 w 18"/>
                  <a:gd name="T3" fmla="*/ 10 h 21"/>
                  <a:gd name="T4" fmla="*/ 7 w 18"/>
                  <a:gd name="T5" fmla="*/ 2 h 21"/>
                  <a:gd name="T6" fmla="*/ 16 w 18"/>
                  <a:gd name="T7" fmla="*/ 10 h 21"/>
                  <a:gd name="T8" fmla="*/ 8 w 18"/>
                  <a:gd name="T9" fmla="*/ 19 h 21"/>
                  <a:gd name="T10" fmla="*/ 8 w 18"/>
                  <a:gd name="T11" fmla="*/ 20 h 21"/>
                  <a:gd name="T12" fmla="*/ 18 w 18"/>
                  <a:gd name="T13" fmla="*/ 10 h 21"/>
                  <a:gd name="T14" fmla="*/ 8 w 18"/>
                  <a:gd name="T15" fmla="*/ 1 h 21"/>
                  <a:gd name="T16" fmla="*/ 1 w 18"/>
                  <a:gd name="T17" fmla="*/ 9 h 21"/>
                  <a:gd name="T18" fmla="*/ 8 w 18"/>
                  <a:gd name="T19" fmla="*/ 20 h 21"/>
                  <a:gd name="T20" fmla="*/ 9 w 18"/>
                  <a:gd name="T21" fmla="*/ 1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21">
                    <a:moveTo>
                      <a:pt x="9" y="19"/>
                    </a:moveTo>
                    <a:cubicBezTo>
                      <a:pt x="5" y="17"/>
                      <a:pt x="2" y="14"/>
                      <a:pt x="2" y="10"/>
                    </a:cubicBezTo>
                    <a:cubicBezTo>
                      <a:pt x="2" y="6"/>
                      <a:pt x="3" y="3"/>
                      <a:pt x="7" y="2"/>
                    </a:cubicBezTo>
                    <a:cubicBezTo>
                      <a:pt x="12" y="1"/>
                      <a:pt x="16" y="5"/>
                      <a:pt x="16" y="10"/>
                    </a:cubicBezTo>
                    <a:cubicBezTo>
                      <a:pt x="16" y="14"/>
                      <a:pt x="13" y="18"/>
                      <a:pt x="8" y="19"/>
                    </a:cubicBezTo>
                    <a:cubicBezTo>
                      <a:pt x="7" y="19"/>
                      <a:pt x="7" y="21"/>
                      <a:pt x="8" y="20"/>
                    </a:cubicBezTo>
                    <a:cubicBezTo>
                      <a:pt x="14" y="20"/>
                      <a:pt x="17" y="16"/>
                      <a:pt x="18" y="10"/>
                    </a:cubicBezTo>
                    <a:cubicBezTo>
                      <a:pt x="18" y="5"/>
                      <a:pt x="13" y="1"/>
                      <a:pt x="8" y="1"/>
                    </a:cubicBezTo>
                    <a:cubicBezTo>
                      <a:pt x="3" y="0"/>
                      <a:pt x="1" y="5"/>
                      <a:pt x="1" y="9"/>
                    </a:cubicBezTo>
                    <a:cubicBezTo>
                      <a:pt x="0" y="14"/>
                      <a:pt x="3" y="18"/>
                      <a:pt x="8" y="20"/>
                    </a:cubicBezTo>
                    <a:cubicBezTo>
                      <a:pt x="9" y="21"/>
                      <a:pt x="9" y="19"/>
                      <a:pt x="9" y="19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3" name="Freeform 1757"/>
              <p:cNvSpPr/>
              <p:nvPr/>
            </p:nvSpPr>
            <p:spPr bwMode="auto">
              <a:xfrm>
                <a:off x="4517" y="-221"/>
                <a:ext cx="35" cy="29"/>
              </a:xfrm>
              <a:custGeom>
                <a:avLst/>
                <a:gdLst>
                  <a:gd name="T0" fmla="*/ 1 w 13"/>
                  <a:gd name="T1" fmla="*/ 1 h 11"/>
                  <a:gd name="T2" fmla="*/ 12 w 13"/>
                  <a:gd name="T3" fmla="*/ 10 h 11"/>
                  <a:gd name="T4" fmla="*/ 12 w 13"/>
                  <a:gd name="T5" fmla="*/ 9 h 11"/>
                  <a:gd name="T6" fmla="*/ 2 w 13"/>
                  <a:gd name="T7" fmla="*/ 0 h 11"/>
                  <a:gd name="T8" fmla="*/ 1 w 13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1">
                    <a:moveTo>
                      <a:pt x="1" y="1"/>
                    </a:moveTo>
                    <a:cubicBezTo>
                      <a:pt x="5" y="4"/>
                      <a:pt x="8" y="8"/>
                      <a:pt x="12" y="10"/>
                    </a:cubicBezTo>
                    <a:cubicBezTo>
                      <a:pt x="13" y="11"/>
                      <a:pt x="13" y="10"/>
                      <a:pt x="12" y="9"/>
                    </a:cubicBezTo>
                    <a:cubicBezTo>
                      <a:pt x="9" y="7"/>
                      <a:pt x="6" y="3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4" name="Freeform 1758"/>
              <p:cNvSpPr/>
              <p:nvPr/>
            </p:nvSpPr>
            <p:spPr bwMode="auto">
              <a:xfrm>
                <a:off x="4523" y="-224"/>
                <a:ext cx="21" cy="30"/>
              </a:xfrm>
              <a:custGeom>
                <a:avLst/>
                <a:gdLst>
                  <a:gd name="T0" fmla="*/ 7 w 8"/>
                  <a:gd name="T1" fmla="*/ 1 h 11"/>
                  <a:gd name="T2" fmla="*/ 0 w 8"/>
                  <a:gd name="T3" fmla="*/ 10 h 11"/>
                  <a:gd name="T4" fmla="*/ 1 w 8"/>
                  <a:gd name="T5" fmla="*/ 11 h 11"/>
                  <a:gd name="T6" fmla="*/ 8 w 8"/>
                  <a:gd name="T7" fmla="*/ 2 h 11"/>
                  <a:gd name="T8" fmla="*/ 7 w 8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7" y="1"/>
                    </a:moveTo>
                    <a:cubicBezTo>
                      <a:pt x="5" y="4"/>
                      <a:pt x="3" y="7"/>
                      <a:pt x="0" y="10"/>
                    </a:cubicBezTo>
                    <a:cubicBezTo>
                      <a:pt x="0" y="10"/>
                      <a:pt x="1" y="11"/>
                      <a:pt x="1" y="11"/>
                    </a:cubicBezTo>
                    <a:cubicBezTo>
                      <a:pt x="4" y="8"/>
                      <a:pt x="6" y="5"/>
                      <a:pt x="8" y="2"/>
                    </a:cubicBezTo>
                    <a:cubicBezTo>
                      <a:pt x="8" y="1"/>
                      <a:pt x="7" y="0"/>
                      <a:pt x="7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5" name="Freeform 1759"/>
              <p:cNvSpPr/>
              <p:nvPr/>
            </p:nvSpPr>
            <p:spPr bwMode="auto">
              <a:xfrm>
                <a:off x="4344" y="-170"/>
                <a:ext cx="64" cy="51"/>
              </a:xfrm>
              <a:custGeom>
                <a:avLst/>
                <a:gdLst>
                  <a:gd name="T0" fmla="*/ 4 w 24"/>
                  <a:gd name="T1" fmla="*/ 13 h 19"/>
                  <a:gd name="T2" fmla="*/ 9 w 24"/>
                  <a:gd name="T3" fmla="*/ 4 h 19"/>
                  <a:gd name="T4" fmla="*/ 18 w 24"/>
                  <a:gd name="T5" fmla="*/ 5 h 19"/>
                  <a:gd name="T6" fmla="*/ 2 w 24"/>
                  <a:gd name="T7" fmla="*/ 10 h 19"/>
                  <a:gd name="T8" fmla="*/ 1 w 24"/>
                  <a:gd name="T9" fmla="*/ 10 h 19"/>
                  <a:gd name="T10" fmla="*/ 13 w 24"/>
                  <a:gd name="T11" fmla="*/ 16 h 19"/>
                  <a:gd name="T12" fmla="*/ 20 w 24"/>
                  <a:gd name="T13" fmla="*/ 6 h 19"/>
                  <a:gd name="T14" fmla="*/ 10 w 24"/>
                  <a:gd name="T15" fmla="*/ 1 h 19"/>
                  <a:gd name="T16" fmla="*/ 2 w 24"/>
                  <a:gd name="T17" fmla="*/ 13 h 19"/>
                  <a:gd name="T18" fmla="*/ 4 w 24"/>
                  <a:gd name="T19" fmla="*/ 1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19">
                    <a:moveTo>
                      <a:pt x="4" y="13"/>
                    </a:moveTo>
                    <a:cubicBezTo>
                      <a:pt x="4" y="9"/>
                      <a:pt x="6" y="6"/>
                      <a:pt x="9" y="4"/>
                    </a:cubicBezTo>
                    <a:cubicBezTo>
                      <a:pt x="12" y="2"/>
                      <a:pt x="16" y="2"/>
                      <a:pt x="18" y="5"/>
                    </a:cubicBezTo>
                    <a:cubicBezTo>
                      <a:pt x="24" y="15"/>
                      <a:pt x="5" y="19"/>
                      <a:pt x="2" y="10"/>
                    </a:cubicBezTo>
                    <a:cubicBezTo>
                      <a:pt x="2" y="9"/>
                      <a:pt x="0" y="9"/>
                      <a:pt x="1" y="10"/>
                    </a:cubicBezTo>
                    <a:cubicBezTo>
                      <a:pt x="2" y="15"/>
                      <a:pt x="8" y="17"/>
                      <a:pt x="13" y="16"/>
                    </a:cubicBezTo>
                    <a:cubicBezTo>
                      <a:pt x="18" y="16"/>
                      <a:pt x="21" y="11"/>
                      <a:pt x="20" y="6"/>
                    </a:cubicBezTo>
                    <a:cubicBezTo>
                      <a:pt x="19" y="1"/>
                      <a:pt x="14" y="0"/>
                      <a:pt x="10" y="1"/>
                    </a:cubicBezTo>
                    <a:cubicBezTo>
                      <a:pt x="5" y="3"/>
                      <a:pt x="2" y="8"/>
                      <a:pt x="2" y="13"/>
                    </a:cubicBezTo>
                    <a:cubicBezTo>
                      <a:pt x="2" y="14"/>
                      <a:pt x="4" y="14"/>
                      <a:pt x="4" y="1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6" name="Freeform 1760"/>
              <p:cNvSpPr/>
              <p:nvPr/>
            </p:nvSpPr>
            <p:spPr bwMode="auto">
              <a:xfrm>
                <a:off x="4533" y="-154"/>
                <a:ext cx="46" cy="43"/>
              </a:xfrm>
              <a:custGeom>
                <a:avLst/>
                <a:gdLst>
                  <a:gd name="T0" fmla="*/ 1 w 17"/>
                  <a:gd name="T1" fmla="*/ 2 h 16"/>
                  <a:gd name="T2" fmla="*/ 15 w 17"/>
                  <a:gd name="T3" fmla="*/ 16 h 16"/>
                  <a:gd name="T4" fmla="*/ 16 w 17"/>
                  <a:gd name="T5" fmla="*/ 14 h 16"/>
                  <a:gd name="T6" fmla="*/ 2 w 17"/>
                  <a:gd name="T7" fmla="*/ 1 h 16"/>
                  <a:gd name="T8" fmla="*/ 1 w 17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1" y="2"/>
                    </a:moveTo>
                    <a:cubicBezTo>
                      <a:pt x="6" y="6"/>
                      <a:pt x="10" y="11"/>
                      <a:pt x="15" y="16"/>
                    </a:cubicBezTo>
                    <a:cubicBezTo>
                      <a:pt x="16" y="16"/>
                      <a:pt x="17" y="15"/>
                      <a:pt x="16" y="14"/>
                    </a:cubicBezTo>
                    <a:cubicBezTo>
                      <a:pt x="11" y="10"/>
                      <a:pt x="7" y="5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7" name="Freeform 1761"/>
              <p:cNvSpPr/>
              <p:nvPr/>
            </p:nvSpPr>
            <p:spPr bwMode="auto">
              <a:xfrm>
                <a:off x="4536" y="-149"/>
                <a:ext cx="29" cy="35"/>
              </a:xfrm>
              <a:custGeom>
                <a:avLst/>
                <a:gdLst>
                  <a:gd name="T0" fmla="*/ 9 w 11"/>
                  <a:gd name="T1" fmla="*/ 0 h 13"/>
                  <a:gd name="T2" fmla="*/ 1 w 11"/>
                  <a:gd name="T3" fmla="*/ 11 h 13"/>
                  <a:gd name="T4" fmla="*/ 2 w 11"/>
                  <a:gd name="T5" fmla="*/ 12 h 13"/>
                  <a:gd name="T6" fmla="*/ 10 w 11"/>
                  <a:gd name="T7" fmla="*/ 1 h 13"/>
                  <a:gd name="T8" fmla="*/ 9 w 1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3">
                    <a:moveTo>
                      <a:pt x="9" y="0"/>
                    </a:moveTo>
                    <a:cubicBezTo>
                      <a:pt x="7" y="5"/>
                      <a:pt x="4" y="8"/>
                      <a:pt x="1" y="11"/>
                    </a:cubicBezTo>
                    <a:cubicBezTo>
                      <a:pt x="0" y="12"/>
                      <a:pt x="2" y="13"/>
                      <a:pt x="2" y="12"/>
                    </a:cubicBezTo>
                    <a:cubicBezTo>
                      <a:pt x="5" y="9"/>
                      <a:pt x="8" y="5"/>
                      <a:pt x="10" y="1"/>
                    </a:cubicBezTo>
                    <a:cubicBezTo>
                      <a:pt x="11" y="0"/>
                      <a:pt x="10" y="0"/>
                      <a:pt x="9" y="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8" name="Freeform 1762"/>
              <p:cNvSpPr/>
              <p:nvPr/>
            </p:nvSpPr>
            <p:spPr bwMode="auto">
              <a:xfrm>
                <a:off x="4499" y="-103"/>
                <a:ext cx="88" cy="85"/>
              </a:xfrm>
              <a:custGeom>
                <a:avLst/>
                <a:gdLst>
                  <a:gd name="T0" fmla="*/ 12 w 33"/>
                  <a:gd name="T1" fmla="*/ 23 h 32"/>
                  <a:gd name="T2" fmla="*/ 24 w 33"/>
                  <a:gd name="T3" fmla="*/ 12 h 32"/>
                  <a:gd name="T4" fmla="*/ 7 w 33"/>
                  <a:gd name="T5" fmla="*/ 21 h 32"/>
                  <a:gd name="T6" fmla="*/ 6 w 33"/>
                  <a:gd name="T7" fmla="*/ 22 h 32"/>
                  <a:gd name="T8" fmla="*/ 24 w 33"/>
                  <a:gd name="T9" fmla="*/ 10 h 32"/>
                  <a:gd name="T10" fmla="*/ 11 w 33"/>
                  <a:gd name="T11" fmla="*/ 24 h 32"/>
                  <a:gd name="T12" fmla="*/ 12 w 33"/>
                  <a:gd name="T13" fmla="*/ 2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32">
                    <a:moveTo>
                      <a:pt x="12" y="23"/>
                    </a:moveTo>
                    <a:cubicBezTo>
                      <a:pt x="2" y="16"/>
                      <a:pt x="17" y="1"/>
                      <a:pt x="24" y="12"/>
                    </a:cubicBezTo>
                    <a:cubicBezTo>
                      <a:pt x="30" y="21"/>
                      <a:pt x="12" y="28"/>
                      <a:pt x="7" y="21"/>
                    </a:cubicBezTo>
                    <a:cubicBezTo>
                      <a:pt x="6" y="20"/>
                      <a:pt x="5" y="21"/>
                      <a:pt x="6" y="22"/>
                    </a:cubicBezTo>
                    <a:cubicBezTo>
                      <a:pt x="13" y="32"/>
                      <a:pt x="33" y="20"/>
                      <a:pt x="24" y="10"/>
                    </a:cubicBezTo>
                    <a:cubicBezTo>
                      <a:pt x="15" y="0"/>
                      <a:pt x="0" y="16"/>
                      <a:pt x="11" y="24"/>
                    </a:cubicBezTo>
                    <a:cubicBezTo>
                      <a:pt x="12" y="25"/>
                      <a:pt x="13" y="23"/>
                      <a:pt x="12" y="2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9" name="Freeform 1763"/>
              <p:cNvSpPr/>
              <p:nvPr/>
            </p:nvSpPr>
            <p:spPr bwMode="auto">
              <a:xfrm>
                <a:off x="4344" y="-226"/>
                <a:ext cx="40" cy="26"/>
              </a:xfrm>
              <a:custGeom>
                <a:avLst/>
                <a:gdLst>
                  <a:gd name="T0" fmla="*/ 1 w 15"/>
                  <a:gd name="T1" fmla="*/ 1 h 10"/>
                  <a:gd name="T2" fmla="*/ 14 w 15"/>
                  <a:gd name="T3" fmla="*/ 10 h 10"/>
                  <a:gd name="T4" fmla="*/ 15 w 15"/>
                  <a:gd name="T5" fmla="*/ 9 h 10"/>
                  <a:gd name="T6" fmla="*/ 1 w 15"/>
                  <a:gd name="T7" fmla="*/ 0 h 10"/>
                  <a:gd name="T8" fmla="*/ 1 w 15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0">
                    <a:moveTo>
                      <a:pt x="1" y="1"/>
                    </a:moveTo>
                    <a:cubicBezTo>
                      <a:pt x="6" y="3"/>
                      <a:pt x="10" y="6"/>
                      <a:pt x="14" y="10"/>
                    </a:cubicBezTo>
                    <a:cubicBezTo>
                      <a:pt x="14" y="10"/>
                      <a:pt x="15" y="9"/>
                      <a:pt x="15" y="9"/>
                    </a:cubicBezTo>
                    <a:cubicBezTo>
                      <a:pt x="10" y="5"/>
                      <a:pt x="6" y="2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0" name="Freeform 1764"/>
              <p:cNvSpPr/>
              <p:nvPr/>
            </p:nvSpPr>
            <p:spPr bwMode="auto">
              <a:xfrm>
                <a:off x="4352" y="-234"/>
                <a:ext cx="24" cy="37"/>
              </a:xfrm>
              <a:custGeom>
                <a:avLst/>
                <a:gdLst>
                  <a:gd name="T0" fmla="*/ 8 w 9"/>
                  <a:gd name="T1" fmla="*/ 1 h 14"/>
                  <a:gd name="T2" fmla="*/ 1 w 9"/>
                  <a:gd name="T3" fmla="*/ 12 h 14"/>
                  <a:gd name="T4" fmla="*/ 2 w 9"/>
                  <a:gd name="T5" fmla="*/ 13 h 14"/>
                  <a:gd name="T6" fmla="*/ 9 w 9"/>
                  <a:gd name="T7" fmla="*/ 2 h 14"/>
                  <a:gd name="T8" fmla="*/ 8 w 9"/>
                  <a:gd name="T9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4">
                    <a:moveTo>
                      <a:pt x="8" y="1"/>
                    </a:moveTo>
                    <a:cubicBezTo>
                      <a:pt x="6" y="5"/>
                      <a:pt x="4" y="9"/>
                      <a:pt x="1" y="12"/>
                    </a:cubicBezTo>
                    <a:cubicBezTo>
                      <a:pt x="0" y="13"/>
                      <a:pt x="1" y="14"/>
                      <a:pt x="2" y="13"/>
                    </a:cubicBezTo>
                    <a:cubicBezTo>
                      <a:pt x="5" y="10"/>
                      <a:pt x="7" y="6"/>
                      <a:pt x="9" y="2"/>
                    </a:cubicBezTo>
                    <a:cubicBezTo>
                      <a:pt x="9" y="1"/>
                      <a:pt x="8" y="0"/>
                      <a:pt x="8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1" name="Freeform 1765"/>
              <p:cNvSpPr/>
              <p:nvPr/>
            </p:nvSpPr>
            <p:spPr bwMode="auto">
              <a:xfrm>
                <a:off x="4789" y="2457"/>
                <a:ext cx="16" cy="96"/>
              </a:xfrm>
              <a:custGeom>
                <a:avLst/>
                <a:gdLst>
                  <a:gd name="T0" fmla="*/ 0 w 6"/>
                  <a:gd name="T1" fmla="*/ 1 h 36"/>
                  <a:gd name="T2" fmla="*/ 4 w 6"/>
                  <a:gd name="T3" fmla="*/ 34 h 36"/>
                  <a:gd name="T4" fmla="*/ 6 w 6"/>
                  <a:gd name="T5" fmla="*/ 34 h 36"/>
                  <a:gd name="T6" fmla="*/ 2 w 6"/>
                  <a:gd name="T7" fmla="*/ 1 h 36"/>
                  <a:gd name="T8" fmla="*/ 0 w 6"/>
                  <a:gd name="T9" fmla="*/ 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6">
                    <a:moveTo>
                      <a:pt x="0" y="1"/>
                    </a:moveTo>
                    <a:cubicBezTo>
                      <a:pt x="0" y="12"/>
                      <a:pt x="1" y="23"/>
                      <a:pt x="4" y="34"/>
                    </a:cubicBezTo>
                    <a:cubicBezTo>
                      <a:pt x="4" y="36"/>
                      <a:pt x="6" y="35"/>
                      <a:pt x="6" y="34"/>
                    </a:cubicBezTo>
                    <a:cubicBezTo>
                      <a:pt x="3" y="23"/>
                      <a:pt x="2" y="12"/>
                      <a:pt x="2" y="1"/>
                    </a:cubicBezTo>
                    <a:cubicBezTo>
                      <a:pt x="2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2" name="Freeform 1766"/>
              <p:cNvSpPr/>
              <p:nvPr/>
            </p:nvSpPr>
            <p:spPr bwMode="auto">
              <a:xfrm>
                <a:off x="4787" y="2459"/>
                <a:ext cx="128" cy="11"/>
              </a:xfrm>
              <a:custGeom>
                <a:avLst/>
                <a:gdLst>
                  <a:gd name="T0" fmla="*/ 1 w 48"/>
                  <a:gd name="T1" fmla="*/ 2 h 4"/>
                  <a:gd name="T2" fmla="*/ 46 w 48"/>
                  <a:gd name="T3" fmla="*/ 3 h 4"/>
                  <a:gd name="T4" fmla="*/ 46 w 48"/>
                  <a:gd name="T5" fmla="*/ 1 h 4"/>
                  <a:gd name="T6" fmla="*/ 1 w 48"/>
                  <a:gd name="T7" fmla="*/ 0 h 4"/>
                  <a:gd name="T8" fmla="*/ 1 w 48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">
                    <a:moveTo>
                      <a:pt x="1" y="2"/>
                    </a:moveTo>
                    <a:cubicBezTo>
                      <a:pt x="16" y="4"/>
                      <a:pt x="31" y="3"/>
                      <a:pt x="46" y="3"/>
                    </a:cubicBezTo>
                    <a:cubicBezTo>
                      <a:pt x="48" y="3"/>
                      <a:pt x="48" y="1"/>
                      <a:pt x="46" y="1"/>
                    </a:cubicBezTo>
                    <a:cubicBezTo>
                      <a:pt x="31" y="1"/>
                      <a:pt x="16" y="1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3" name="Freeform 1767"/>
              <p:cNvSpPr/>
              <p:nvPr/>
            </p:nvSpPr>
            <p:spPr bwMode="auto">
              <a:xfrm>
                <a:off x="4904" y="2459"/>
                <a:ext cx="16" cy="91"/>
              </a:xfrm>
              <a:custGeom>
                <a:avLst/>
                <a:gdLst>
                  <a:gd name="T0" fmla="*/ 3 w 6"/>
                  <a:gd name="T1" fmla="*/ 2 h 34"/>
                  <a:gd name="T2" fmla="*/ 0 w 6"/>
                  <a:gd name="T3" fmla="*/ 32 h 34"/>
                  <a:gd name="T4" fmla="*/ 2 w 6"/>
                  <a:gd name="T5" fmla="*/ 32 h 34"/>
                  <a:gd name="T6" fmla="*/ 5 w 6"/>
                  <a:gd name="T7" fmla="*/ 2 h 34"/>
                  <a:gd name="T8" fmla="*/ 3 w 6"/>
                  <a:gd name="T9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4">
                    <a:moveTo>
                      <a:pt x="3" y="2"/>
                    </a:moveTo>
                    <a:cubicBezTo>
                      <a:pt x="4" y="12"/>
                      <a:pt x="1" y="22"/>
                      <a:pt x="0" y="32"/>
                    </a:cubicBezTo>
                    <a:cubicBezTo>
                      <a:pt x="0" y="34"/>
                      <a:pt x="2" y="34"/>
                      <a:pt x="2" y="32"/>
                    </a:cubicBezTo>
                    <a:cubicBezTo>
                      <a:pt x="4" y="22"/>
                      <a:pt x="6" y="12"/>
                      <a:pt x="5" y="2"/>
                    </a:cubicBezTo>
                    <a:cubicBezTo>
                      <a:pt x="5" y="0"/>
                      <a:pt x="3" y="0"/>
                      <a:pt x="3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4" name="Freeform 1768"/>
              <p:cNvSpPr/>
              <p:nvPr/>
            </p:nvSpPr>
            <p:spPr bwMode="auto">
              <a:xfrm>
                <a:off x="4795" y="2545"/>
                <a:ext cx="120" cy="11"/>
              </a:xfrm>
              <a:custGeom>
                <a:avLst/>
                <a:gdLst>
                  <a:gd name="T0" fmla="*/ 1 w 45"/>
                  <a:gd name="T1" fmla="*/ 2 h 4"/>
                  <a:gd name="T2" fmla="*/ 43 w 45"/>
                  <a:gd name="T3" fmla="*/ 2 h 4"/>
                  <a:gd name="T4" fmla="*/ 43 w 45"/>
                  <a:gd name="T5" fmla="*/ 0 h 4"/>
                  <a:gd name="T6" fmla="*/ 1 w 45"/>
                  <a:gd name="T7" fmla="*/ 0 h 4"/>
                  <a:gd name="T8" fmla="*/ 1 w 45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4">
                    <a:moveTo>
                      <a:pt x="1" y="2"/>
                    </a:moveTo>
                    <a:cubicBezTo>
                      <a:pt x="15" y="4"/>
                      <a:pt x="29" y="2"/>
                      <a:pt x="43" y="2"/>
                    </a:cubicBezTo>
                    <a:cubicBezTo>
                      <a:pt x="45" y="2"/>
                      <a:pt x="45" y="0"/>
                      <a:pt x="43" y="0"/>
                    </a:cubicBezTo>
                    <a:cubicBezTo>
                      <a:pt x="29" y="0"/>
                      <a:pt x="15" y="2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5" name="Freeform 1769"/>
              <p:cNvSpPr/>
              <p:nvPr/>
            </p:nvSpPr>
            <p:spPr bwMode="auto">
              <a:xfrm>
                <a:off x="4907" y="2497"/>
                <a:ext cx="32" cy="11"/>
              </a:xfrm>
              <a:custGeom>
                <a:avLst/>
                <a:gdLst>
                  <a:gd name="T0" fmla="*/ 1 w 12"/>
                  <a:gd name="T1" fmla="*/ 3 h 4"/>
                  <a:gd name="T2" fmla="*/ 10 w 12"/>
                  <a:gd name="T3" fmla="*/ 4 h 4"/>
                  <a:gd name="T4" fmla="*/ 10 w 12"/>
                  <a:gd name="T5" fmla="*/ 1 h 4"/>
                  <a:gd name="T6" fmla="*/ 2 w 12"/>
                  <a:gd name="T7" fmla="*/ 1 h 4"/>
                  <a:gd name="T8" fmla="*/ 1 w 12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" y="3"/>
                    </a:moveTo>
                    <a:cubicBezTo>
                      <a:pt x="4" y="4"/>
                      <a:pt x="7" y="4"/>
                      <a:pt x="10" y="4"/>
                    </a:cubicBezTo>
                    <a:cubicBezTo>
                      <a:pt x="12" y="4"/>
                      <a:pt x="12" y="1"/>
                      <a:pt x="10" y="1"/>
                    </a:cubicBezTo>
                    <a:cubicBezTo>
                      <a:pt x="7" y="1"/>
                      <a:pt x="4" y="1"/>
                      <a:pt x="2" y="1"/>
                    </a:cubicBezTo>
                    <a:cubicBezTo>
                      <a:pt x="0" y="0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6" name="Freeform 1770"/>
              <p:cNvSpPr/>
              <p:nvPr/>
            </p:nvSpPr>
            <p:spPr bwMode="auto">
              <a:xfrm>
                <a:off x="4933" y="2462"/>
                <a:ext cx="11" cy="88"/>
              </a:xfrm>
              <a:custGeom>
                <a:avLst/>
                <a:gdLst>
                  <a:gd name="T0" fmla="*/ 0 w 4"/>
                  <a:gd name="T1" fmla="*/ 2 h 33"/>
                  <a:gd name="T2" fmla="*/ 1 w 4"/>
                  <a:gd name="T3" fmla="*/ 31 h 33"/>
                  <a:gd name="T4" fmla="*/ 3 w 4"/>
                  <a:gd name="T5" fmla="*/ 31 h 33"/>
                  <a:gd name="T6" fmla="*/ 2 w 4"/>
                  <a:gd name="T7" fmla="*/ 1 h 33"/>
                  <a:gd name="T8" fmla="*/ 0 w 4"/>
                  <a:gd name="T9" fmla="*/ 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3">
                    <a:moveTo>
                      <a:pt x="0" y="2"/>
                    </a:moveTo>
                    <a:cubicBezTo>
                      <a:pt x="2" y="12"/>
                      <a:pt x="1" y="21"/>
                      <a:pt x="1" y="31"/>
                    </a:cubicBezTo>
                    <a:cubicBezTo>
                      <a:pt x="1" y="33"/>
                      <a:pt x="3" y="33"/>
                      <a:pt x="3" y="31"/>
                    </a:cubicBezTo>
                    <a:cubicBezTo>
                      <a:pt x="3" y="21"/>
                      <a:pt x="4" y="11"/>
                      <a:pt x="2" y="1"/>
                    </a:cubicBezTo>
                    <a:cubicBezTo>
                      <a:pt x="2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7" name="Freeform 1771"/>
              <p:cNvSpPr/>
              <p:nvPr/>
            </p:nvSpPr>
            <p:spPr bwMode="auto">
              <a:xfrm>
                <a:off x="4933" y="2457"/>
                <a:ext cx="112" cy="11"/>
              </a:xfrm>
              <a:custGeom>
                <a:avLst/>
                <a:gdLst>
                  <a:gd name="T0" fmla="*/ 1 w 42"/>
                  <a:gd name="T1" fmla="*/ 4 h 4"/>
                  <a:gd name="T2" fmla="*/ 41 w 42"/>
                  <a:gd name="T3" fmla="*/ 2 h 4"/>
                  <a:gd name="T4" fmla="*/ 41 w 42"/>
                  <a:gd name="T5" fmla="*/ 0 h 4"/>
                  <a:gd name="T6" fmla="*/ 1 w 42"/>
                  <a:gd name="T7" fmla="*/ 2 h 4"/>
                  <a:gd name="T8" fmla="*/ 1 w 4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">
                    <a:moveTo>
                      <a:pt x="1" y="4"/>
                    </a:moveTo>
                    <a:cubicBezTo>
                      <a:pt x="14" y="3"/>
                      <a:pt x="28" y="2"/>
                      <a:pt x="41" y="2"/>
                    </a:cubicBezTo>
                    <a:cubicBezTo>
                      <a:pt x="42" y="2"/>
                      <a:pt x="42" y="0"/>
                      <a:pt x="41" y="0"/>
                    </a:cubicBezTo>
                    <a:cubicBezTo>
                      <a:pt x="28" y="0"/>
                      <a:pt x="14" y="1"/>
                      <a:pt x="1" y="2"/>
                    </a:cubicBezTo>
                    <a:cubicBezTo>
                      <a:pt x="0" y="2"/>
                      <a:pt x="0" y="4"/>
                      <a:pt x="1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8" name="Freeform 1772"/>
              <p:cNvSpPr/>
              <p:nvPr/>
            </p:nvSpPr>
            <p:spPr bwMode="auto">
              <a:xfrm>
                <a:off x="5040" y="2457"/>
                <a:ext cx="19" cy="96"/>
              </a:xfrm>
              <a:custGeom>
                <a:avLst/>
                <a:gdLst>
                  <a:gd name="T0" fmla="*/ 1 w 7"/>
                  <a:gd name="T1" fmla="*/ 1 h 36"/>
                  <a:gd name="T2" fmla="*/ 4 w 7"/>
                  <a:gd name="T3" fmla="*/ 34 h 36"/>
                  <a:gd name="T4" fmla="*/ 6 w 7"/>
                  <a:gd name="T5" fmla="*/ 34 h 36"/>
                  <a:gd name="T6" fmla="*/ 3 w 7"/>
                  <a:gd name="T7" fmla="*/ 1 h 36"/>
                  <a:gd name="T8" fmla="*/ 1 w 7"/>
                  <a:gd name="T9" fmla="*/ 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36">
                    <a:moveTo>
                      <a:pt x="1" y="1"/>
                    </a:moveTo>
                    <a:cubicBezTo>
                      <a:pt x="1" y="12"/>
                      <a:pt x="1" y="24"/>
                      <a:pt x="4" y="34"/>
                    </a:cubicBezTo>
                    <a:cubicBezTo>
                      <a:pt x="5" y="36"/>
                      <a:pt x="7" y="35"/>
                      <a:pt x="6" y="34"/>
                    </a:cubicBezTo>
                    <a:cubicBezTo>
                      <a:pt x="3" y="23"/>
                      <a:pt x="4" y="12"/>
                      <a:pt x="3" y="1"/>
                    </a:cubicBezTo>
                    <a:cubicBezTo>
                      <a:pt x="3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9" name="Freeform 1773"/>
              <p:cNvSpPr/>
              <p:nvPr/>
            </p:nvSpPr>
            <p:spPr bwMode="auto">
              <a:xfrm>
                <a:off x="4941" y="2540"/>
                <a:ext cx="112" cy="10"/>
              </a:xfrm>
              <a:custGeom>
                <a:avLst/>
                <a:gdLst>
                  <a:gd name="T0" fmla="*/ 1 w 42"/>
                  <a:gd name="T1" fmla="*/ 3 h 4"/>
                  <a:gd name="T2" fmla="*/ 41 w 42"/>
                  <a:gd name="T3" fmla="*/ 2 h 4"/>
                  <a:gd name="T4" fmla="*/ 41 w 42"/>
                  <a:gd name="T5" fmla="*/ 0 h 4"/>
                  <a:gd name="T6" fmla="*/ 1 w 42"/>
                  <a:gd name="T7" fmla="*/ 1 h 4"/>
                  <a:gd name="T8" fmla="*/ 1 w 42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">
                    <a:moveTo>
                      <a:pt x="1" y="3"/>
                    </a:moveTo>
                    <a:cubicBezTo>
                      <a:pt x="14" y="4"/>
                      <a:pt x="27" y="4"/>
                      <a:pt x="41" y="2"/>
                    </a:cubicBezTo>
                    <a:cubicBezTo>
                      <a:pt x="42" y="2"/>
                      <a:pt x="42" y="0"/>
                      <a:pt x="41" y="0"/>
                    </a:cubicBezTo>
                    <a:cubicBezTo>
                      <a:pt x="27" y="2"/>
                      <a:pt x="14" y="2"/>
                      <a:pt x="1" y="1"/>
                    </a:cubicBezTo>
                    <a:cubicBezTo>
                      <a:pt x="0" y="1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0" name="Freeform 1774"/>
              <p:cNvSpPr/>
              <p:nvPr/>
            </p:nvSpPr>
            <p:spPr bwMode="auto">
              <a:xfrm>
                <a:off x="5040" y="2401"/>
                <a:ext cx="115" cy="107"/>
              </a:xfrm>
              <a:custGeom>
                <a:avLst/>
                <a:gdLst>
                  <a:gd name="T0" fmla="*/ 2 w 43"/>
                  <a:gd name="T1" fmla="*/ 40 h 40"/>
                  <a:gd name="T2" fmla="*/ 42 w 43"/>
                  <a:gd name="T3" fmla="*/ 3 h 40"/>
                  <a:gd name="T4" fmla="*/ 40 w 43"/>
                  <a:gd name="T5" fmla="*/ 1 h 40"/>
                  <a:gd name="T6" fmla="*/ 1 w 43"/>
                  <a:gd name="T7" fmla="*/ 38 h 40"/>
                  <a:gd name="T8" fmla="*/ 2 w 43"/>
                  <a:gd name="T9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0">
                    <a:moveTo>
                      <a:pt x="2" y="40"/>
                    </a:moveTo>
                    <a:cubicBezTo>
                      <a:pt x="19" y="31"/>
                      <a:pt x="28" y="14"/>
                      <a:pt x="42" y="3"/>
                    </a:cubicBezTo>
                    <a:cubicBezTo>
                      <a:pt x="43" y="2"/>
                      <a:pt x="41" y="0"/>
                      <a:pt x="40" y="1"/>
                    </a:cubicBezTo>
                    <a:cubicBezTo>
                      <a:pt x="27" y="13"/>
                      <a:pt x="18" y="30"/>
                      <a:pt x="1" y="38"/>
                    </a:cubicBezTo>
                    <a:cubicBezTo>
                      <a:pt x="0" y="38"/>
                      <a:pt x="1" y="40"/>
                      <a:pt x="2" y="4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1" name="Freeform 1775"/>
              <p:cNvSpPr/>
              <p:nvPr/>
            </p:nvSpPr>
            <p:spPr bwMode="auto">
              <a:xfrm>
                <a:off x="5144" y="2395"/>
                <a:ext cx="24" cy="38"/>
              </a:xfrm>
              <a:custGeom>
                <a:avLst/>
                <a:gdLst>
                  <a:gd name="T0" fmla="*/ 2 w 9"/>
                  <a:gd name="T1" fmla="*/ 3 h 14"/>
                  <a:gd name="T2" fmla="*/ 6 w 9"/>
                  <a:gd name="T3" fmla="*/ 12 h 14"/>
                  <a:gd name="T4" fmla="*/ 9 w 9"/>
                  <a:gd name="T5" fmla="*/ 12 h 14"/>
                  <a:gd name="T6" fmla="*/ 3 w 9"/>
                  <a:gd name="T7" fmla="*/ 1 h 14"/>
                  <a:gd name="T8" fmla="*/ 2 w 9"/>
                  <a:gd name="T9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4">
                    <a:moveTo>
                      <a:pt x="2" y="3"/>
                    </a:moveTo>
                    <a:cubicBezTo>
                      <a:pt x="5" y="5"/>
                      <a:pt x="6" y="8"/>
                      <a:pt x="6" y="12"/>
                    </a:cubicBezTo>
                    <a:cubicBezTo>
                      <a:pt x="7" y="14"/>
                      <a:pt x="9" y="14"/>
                      <a:pt x="9" y="12"/>
                    </a:cubicBezTo>
                    <a:cubicBezTo>
                      <a:pt x="9" y="7"/>
                      <a:pt x="7" y="3"/>
                      <a:pt x="3" y="1"/>
                    </a:cubicBezTo>
                    <a:cubicBezTo>
                      <a:pt x="1" y="0"/>
                      <a:pt x="0" y="2"/>
                      <a:pt x="2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2" name="Freeform 1776"/>
              <p:cNvSpPr/>
              <p:nvPr/>
            </p:nvSpPr>
            <p:spPr bwMode="auto">
              <a:xfrm>
                <a:off x="4819" y="2382"/>
                <a:ext cx="144" cy="83"/>
              </a:xfrm>
              <a:custGeom>
                <a:avLst/>
                <a:gdLst>
                  <a:gd name="T0" fmla="*/ 2 w 54"/>
                  <a:gd name="T1" fmla="*/ 31 h 31"/>
                  <a:gd name="T2" fmla="*/ 53 w 54"/>
                  <a:gd name="T3" fmla="*/ 2 h 31"/>
                  <a:gd name="T4" fmla="*/ 52 w 54"/>
                  <a:gd name="T5" fmla="*/ 1 h 31"/>
                  <a:gd name="T6" fmla="*/ 1 w 54"/>
                  <a:gd name="T7" fmla="*/ 29 h 31"/>
                  <a:gd name="T8" fmla="*/ 2 w 54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31">
                    <a:moveTo>
                      <a:pt x="2" y="31"/>
                    </a:moveTo>
                    <a:cubicBezTo>
                      <a:pt x="21" y="25"/>
                      <a:pt x="37" y="14"/>
                      <a:pt x="53" y="2"/>
                    </a:cubicBezTo>
                    <a:cubicBezTo>
                      <a:pt x="54" y="2"/>
                      <a:pt x="53" y="0"/>
                      <a:pt x="52" y="1"/>
                    </a:cubicBezTo>
                    <a:cubicBezTo>
                      <a:pt x="36" y="11"/>
                      <a:pt x="20" y="23"/>
                      <a:pt x="1" y="29"/>
                    </a:cubicBezTo>
                    <a:cubicBezTo>
                      <a:pt x="0" y="29"/>
                      <a:pt x="0" y="31"/>
                      <a:pt x="2" y="3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3" name="Freeform 1777"/>
              <p:cNvSpPr/>
              <p:nvPr/>
            </p:nvSpPr>
            <p:spPr bwMode="auto">
              <a:xfrm>
                <a:off x="4960" y="2377"/>
                <a:ext cx="27" cy="34"/>
              </a:xfrm>
              <a:custGeom>
                <a:avLst/>
                <a:gdLst>
                  <a:gd name="T0" fmla="*/ 1 w 10"/>
                  <a:gd name="T1" fmla="*/ 3 h 13"/>
                  <a:gd name="T2" fmla="*/ 7 w 10"/>
                  <a:gd name="T3" fmla="*/ 11 h 13"/>
                  <a:gd name="T4" fmla="*/ 9 w 10"/>
                  <a:gd name="T5" fmla="*/ 11 h 13"/>
                  <a:gd name="T6" fmla="*/ 2 w 10"/>
                  <a:gd name="T7" fmla="*/ 1 h 13"/>
                  <a:gd name="T8" fmla="*/ 1 w 10"/>
                  <a:gd name="T9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1" y="3"/>
                    </a:moveTo>
                    <a:cubicBezTo>
                      <a:pt x="5" y="4"/>
                      <a:pt x="8" y="6"/>
                      <a:pt x="7" y="11"/>
                    </a:cubicBezTo>
                    <a:cubicBezTo>
                      <a:pt x="6" y="12"/>
                      <a:pt x="9" y="13"/>
                      <a:pt x="9" y="11"/>
                    </a:cubicBezTo>
                    <a:cubicBezTo>
                      <a:pt x="10" y="6"/>
                      <a:pt x="7" y="2"/>
                      <a:pt x="2" y="1"/>
                    </a:cubicBezTo>
                    <a:cubicBezTo>
                      <a:pt x="0" y="0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4" name="Freeform 1778"/>
              <p:cNvSpPr/>
              <p:nvPr/>
            </p:nvSpPr>
            <p:spPr bwMode="auto">
              <a:xfrm>
                <a:off x="4813" y="2484"/>
                <a:ext cx="62" cy="40"/>
              </a:xfrm>
              <a:custGeom>
                <a:avLst/>
                <a:gdLst>
                  <a:gd name="T0" fmla="*/ 2 w 23"/>
                  <a:gd name="T1" fmla="*/ 14 h 15"/>
                  <a:gd name="T2" fmla="*/ 21 w 23"/>
                  <a:gd name="T3" fmla="*/ 3 h 15"/>
                  <a:gd name="T4" fmla="*/ 20 w 23"/>
                  <a:gd name="T5" fmla="*/ 1 h 15"/>
                  <a:gd name="T6" fmla="*/ 1 w 23"/>
                  <a:gd name="T7" fmla="*/ 12 h 15"/>
                  <a:gd name="T8" fmla="*/ 2 w 23"/>
                  <a:gd name="T9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15">
                    <a:moveTo>
                      <a:pt x="2" y="14"/>
                    </a:moveTo>
                    <a:cubicBezTo>
                      <a:pt x="8" y="10"/>
                      <a:pt x="15" y="7"/>
                      <a:pt x="21" y="3"/>
                    </a:cubicBezTo>
                    <a:cubicBezTo>
                      <a:pt x="23" y="2"/>
                      <a:pt x="21" y="0"/>
                      <a:pt x="20" y="1"/>
                    </a:cubicBezTo>
                    <a:cubicBezTo>
                      <a:pt x="14" y="5"/>
                      <a:pt x="7" y="8"/>
                      <a:pt x="1" y="12"/>
                    </a:cubicBezTo>
                    <a:cubicBezTo>
                      <a:pt x="0" y="13"/>
                      <a:pt x="1" y="15"/>
                      <a:pt x="2" y="1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5" name="Freeform 1779"/>
              <p:cNvSpPr/>
              <p:nvPr/>
            </p:nvSpPr>
            <p:spPr bwMode="auto">
              <a:xfrm>
                <a:off x="4848" y="2497"/>
                <a:ext cx="40" cy="24"/>
              </a:xfrm>
              <a:custGeom>
                <a:avLst/>
                <a:gdLst>
                  <a:gd name="T0" fmla="*/ 2 w 15"/>
                  <a:gd name="T1" fmla="*/ 8 h 9"/>
                  <a:gd name="T2" fmla="*/ 14 w 15"/>
                  <a:gd name="T3" fmla="*/ 3 h 9"/>
                  <a:gd name="T4" fmla="*/ 13 w 15"/>
                  <a:gd name="T5" fmla="*/ 1 h 9"/>
                  <a:gd name="T6" fmla="*/ 1 w 15"/>
                  <a:gd name="T7" fmla="*/ 6 h 9"/>
                  <a:gd name="T8" fmla="*/ 2 w 15"/>
                  <a:gd name="T9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9">
                    <a:moveTo>
                      <a:pt x="2" y="8"/>
                    </a:moveTo>
                    <a:cubicBezTo>
                      <a:pt x="6" y="7"/>
                      <a:pt x="10" y="5"/>
                      <a:pt x="14" y="3"/>
                    </a:cubicBezTo>
                    <a:cubicBezTo>
                      <a:pt x="15" y="2"/>
                      <a:pt x="14" y="0"/>
                      <a:pt x="13" y="1"/>
                    </a:cubicBezTo>
                    <a:cubicBezTo>
                      <a:pt x="9" y="3"/>
                      <a:pt x="5" y="4"/>
                      <a:pt x="1" y="6"/>
                    </a:cubicBezTo>
                    <a:cubicBezTo>
                      <a:pt x="0" y="7"/>
                      <a:pt x="0" y="9"/>
                      <a:pt x="2" y="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6" name="Freeform 1780"/>
              <p:cNvSpPr/>
              <p:nvPr/>
            </p:nvSpPr>
            <p:spPr bwMode="auto">
              <a:xfrm>
                <a:off x="4955" y="2489"/>
                <a:ext cx="37" cy="29"/>
              </a:xfrm>
              <a:custGeom>
                <a:avLst/>
                <a:gdLst>
                  <a:gd name="T0" fmla="*/ 2 w 14"/>
                  <a:gd name="T1" fmla="*/ 10 h 11"/>
                  <a:gd name="T2" fmla="*/ 13 w 14"/>
                  <a:gd name="T3" fmla="*/ 3 h 11"/>
                  <a:gd name="T4" fmla="*/ 12 w 14"/>
                  <a:gd name="T5" fmla="*/ 1 h 11"/>
                  <a:gd name="T6" fmla="*/ 1 w 14"/>
                  <a:gd name="T7" fmla="*/ 8 h 11"/>
                  <a:gd name="T8" fmla="*/ 2 w 14"/>
                  <a:gd name="T9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1">
                    <a:moveTo>
                      <a:pt x="2" y="10"/>
                    </a:moveTo>
                    <a:cubicBezTo>
                      <a:pt x="6" y="8"/>
                      <a:pt x="10" y="5"/>
                      <a:pt x="13" y="3"/>
                    </a:cubicBezTo>
                    <a:cubicBezTo>
                      <a:pt x="14" y="2"/>
                      <a:pt x="13" y="0"/>
                      <a:pt x="12" y="1"/>
                    </a:cubicBezTo>
                    <a:cubicBezTo>
                      <a:pt x="8" y="3"/>
                      <a:pt x="5" y="6"/>
                      <a:pt x="1" y="8"/>
                    </a:cubicBezTo>
                    <a:cubicBezTo>
                      <a:pt x="0" y="9"/>
                      <a:pt x="1" y="11"/>
                      <a:pt x="2" y="1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7" name="Freeform 1781"/>
              <p:cNvSpPr/>
              <p:nvPr/>
            </p:nvSpPr>
            <p:spPr bwMode="auto">
              <a:xfrm>
                <a:off x="4971" y="2492"/>
                <a:ext cx="42" cy="29"/>
              </a:xfrm>
              <a:custGeom>
                <a:avLst/>
                <a:gdLst>
                  <a:gd name="T0" fmla="*/ 3 w 16"/>
                  <a:gd name="T1" fmla="*/ 10 h 11"/>
                  <a:gd name="T2" fmla="*/ 14 w 16"/>
                  <a:gd name="T3" fmla="*/ 3 h 11"/>
                  <a:gd name="T4" fmla="*/ 14 w 16"/>
                  <a:gd name="T5" fmla="*/ 1 h 11"/>
                  <a:gd name="T6" fmla="*/ 1 w 16"/>
                  <a:gd name="T7" fmla="*/ 8 h 11"/>
                  <a:gd name="T8" fmla="*/ 3 w 16"/>
                  <a:gd name="T9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1">
                    <a:moveTo>
                      <a:pt x="3" y="10"/>
                    </a:moveTo>
                    <a:cubicBezTo>
                      <a:pt x="6" y="7"/>
                      <a:pt x="10" y="5"/>
                      <a:pt x="14" y="3"/>
                    </a:cubicBezTo>
                    <a:cubicBezTo>
                      <a:pt x="16" y="2"/>
                      <a:pt x="15" y="0"/>
                      <a:pt x="14" y="1"/>
                    </a:cubicBezTo>
                    <a:cubicBezTo>
                      <a:pt x="9" y="3"/>
                      <a:pt x="5" y="5"/>
                      <a:pt x="1" y="8"/>
                    </a:cubicBezTo>
                    <a:cubicBezTo>
                      <a:pt x="0" y="9"/>
                      <a:pt x="1" y="11"/>
                      <a:pt x="3" y="1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8" name="Freeform 1782"/>
              <p:cNvSpPr/>
              <p:nvPr/>
            </p:nvSpPr>
            <p:spPr bwMode="auto">
              <a:xfrm>
                <a:off x="421" y="1903"/>
                <a:ext cx="16" cy="96"/>
              </a:xfrm>
              <a:custGeom>
                <a:avLst/>
                <a:gdLst>
                  <a:gd name="T0" fmla="*/ 0 w 6"/>
                  <a:gd name="T1" fmla="*/ 1 h 36"/>
                  <a:gd name="T2" fmla="*/ 4 w 6"/>
                  <a:gd name="T3" fmla="*/ 34 h 36"/>
                  <a:gd name="T4" fmla="*/ 6 w 6"/>
                  <a:gd name="T5" fmla="*/ 34 h 36"/>
                  <a:gd name="T6" fmla="*/ 2 w 6"/>
                  <a:gd name="T7" fmla="*/ 1 h 36"/>
                  <a:gd name="T8" fmla="*/ 0 w 6"/>
                  <a:gd name="T9" fmla="*/ 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6">
                    <a:moveTo>
                      <a:pt x="0" y="1"/>
                    </a:moveTo>
                    <a:cubicBezTo>
                      <a:pt x="0" y="12"/>
                      <a:pt x="1" y="24"/>
                      <a:pt x="4" y="34"/>
                    </a:cubicBezTo>
                    <a:cubicBezTo>
                      <a:pt x="4" y="36"/>
                      <a:pt x="6" y="35"/>
                      <a:pt x="6" y="34"/>
                    </a:cubicBezTo>
                    <a:cubicBezTo>
                      <a:pt x="3" y="23"/>
                      <a:pt x="2" y="12"/>
                      <a:pt x="2" y="1"/>
                    </a:cubicBezTo>
                    <a:cubicBezTo>
                      <a:pt x="2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9" name="Freeform 1783"/>
              <p:cNvSpPr/>
              <p:nvPr/>
            </p:nvSpPr>
            <p:spPr bwMode="auto">
              <a:xfrm>
                <a:off x="419" y="1906"/>
                <a:ext cx="128" cy="10"/>
              </a:xfrm>
              <a:custGeom>
                <a:avLst/>
                <a:gdLst>
                  <a:gd name="T0" fmla="*/ 1 w 48"/>
                  <a:gd name="T1" fmla="*/ 2 h 4"/>
                  <a:gd name="T2" fmla="*/ 46 w 48"/>
                  <a:gd name="T3" fmla="*/ 3 h 4"/>
                  <a:gd name="T4" fmla="*/ 46 w 48"/>
                  <a:gd name="T5" fmla="*/ 1 h 4"/>
                  <a:gd name="T6" fmla="*/ 1 w 48"/>
                  <a:gd name="T7" fmla="*/ 0 h 4"/>
                  <a:gd name="T8" fmla="*/ 1 w 48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">
                    <a:moveTo>
                      <a:pt x="1" y="2"/>
                    </a:moveTo>
                    <a:cubicBezTo>
                      <a:pt x="16" y="4"/>
                      <a:pt x="31" y="3"/>
                      <a:pt x="46" y="3"/>
                    </a:cubicBezTo>
                    <a:cubicBezTo>
                      <a:pt x="48" y="3"/>
                      <a:pt x="48" y="1"/>
                      <a:pt x="46" y="1"/>
                    </a:cubicBezTo>
                    <a:cubicBezTo>
                      <a:pt x="31" y="1"/>
                      <a:pt x="16" y="2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0" name="Freeform 1784"/>
              <p:cNvSpPr/>
              <p:nvPr/>
            </p:nvSpPr>
            <p:spPr bwMode="auto">
              <a:xfrm>
                <a:off x="536" y="1908"/>
                <a:ext cx="16" cy="89"/>
              </a:xfrm>
              <a:custGeom>
                <a:avLst/>
                <a:gdLst>
                  <a:gd name="T0" fmla="*/ 3 w 6"/>
                  <a:gd name="T1" fmla="*/ 1 h 33"/>
                  <a:gd name="T2" fmla="*/ 0 w 6"/>
                  <a:gd name="T3" fmla="*/ 31 h 33"/>
                  <a:gd name="T4" fmla="*/ 2 w 6"/>
                  <a:gd name="T5" fmla="*/ 31 h 33"/>
                  <a:gd name="T6" fmla="*/ 5 w 6"/>
                  <a:gd name="T7" fmla="*/ 1 h 33"/>
                  <a:gd name="T8" fmla="*/ 3 w 6"/>
                  <a:gd name="T9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3" y="1"/>
                    </a:moveTo>
                    <a:cubicBezTo>
                      <a:pt x="3" y="11"/>
                      <a:pt x="1" y="21"/>
                      <a:pt x="0" y="31"/>
                    </a:cubicBezTo>
                    <a:cubicBezTo>
                      <a:pt x="0" y="33"/>
                      <a:pt x="2" y="33"/>
                      <a:pt x="2" y="31"/>
                    </a:cubicBezTo>
                    <a:cubicBezTo>
                      <a:pt x="3" y="21"/>
                      <a:pt x="6" y="11"/>
                      <a:pt x="5" y="1"/>
                    </a:cubicBezTo>
                    <a:cubicBezTo>
                      <a:pt x="5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1" name="Freeform 1785"/>
              <p:cNvSpPr/>
              <p:nvPr/>
            </p:nvSpPr>
            <p:spPr bwMode="auto">
              <a:xfrm>
                <a:off x="424" y="1991"/>
                <a:ext cx="123" cy="11"/>
              </a:xfrm>
              <a:custGeom>
                <a:avLst/>
                <a:gdLst>
                  <a:gd name="T0" fmla="*/ 2 w 46"/>
                  <a:gd name="T1" fmla="*/ 2 h 4"/>
                  <a:gd name="T2" fmla="*/ 44 w 46"/>
                  <a:gd name="T3" fmla="*/ 2 h 4"/>
                  <a:gd name="T4" fmla="*/ 44 w 46"/>
                  <a:gd name="T5" fmla="*/ 0 h 4"/>
                  <a:gd name="T6" fmla="*/ 2 w 46"/>
                  <a:gd name="T7" fmla="*/ 0 h 4"/>
                  <a:gd name="T8" fmla="*/ 2 w 46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4">
                    <a:moveTo>
                      <a:pt x="2" y="2"/>
                    </a:moveTo>
                    <a:cubicBezTo>
                      <a:pt x="16" y="4"/>
                      <a:pt x="30" y="2"/>
                      <a:pt x="44" y="2"/>
                    </a:cubicBezTo>
                    <a:cubicBezTo>
                      <a:pt x="46" y="2"/>
                      <a:pt x="46" y="0"/>
                      <a:pt x="44" y="0"/>
                    </a:cubicBezTo>
                    <a:cubicBezTo>
                      <a:pt x="30" y="0"/>
                      <a:pt x="16" y="2"/>
                      <a:pt x="2" y="0"/>
                    </a:cubicBezTo>
                    <a:cubicBezTo>
                      <a:pt x="0" y="0"/>
                      <a:pt x="0" y="2"/>
                      <a:pt x="2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2" name="Freeform 1786"/>
              <p:cNvSpPr/>
              <p:nvPr/>
            </p:nvSpPr>
            <p:spPr bwMode="auto">
              <a:xfrm>
                <a:off x="536" y="1943"/>
                <a:ext cx="35" cy="11"/>
              </a:xfrm>
              <a:custGeom>
                <a:avLst/>
                <a:gdLst>
                  <a:gd name="T0" fmla="*/ 2 w 13"/>
                  <a:gd name="T1" fmla="*/ 3 h 4"/>
                  <a:gd name="T2" fmla="*/ 11 w 13"/>
                  <a:gd name="T3" fmla="*/ 4 h 4"/>
                  <a:gd name="T4" fmla="*/ 11 w 13"/>
                  <a:gd name="T5" fmla="*/ 2 h 4"/>
                  <a:gd name="T6" fmla="*/ 2 w 13"/>
                  <a:gd name="T7" fmla="*/ 1 h 4"/>
                  <a:gd name="T8" fmla="*/ 2 w 1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4">
                    <a:moveTo>
                      <a:pt x="2" y="3"/>
                    </a:moveTo>
                    <a:cubicBezTo>
                      <a:pt x="5" y="4"/>
                      <a:pt x="8" y="4"/>
                      <a:pt x="11" y="4"/>
                    </a:cubicBezTo>
                    <a:cubicBezTo>
                      <a:pt x="13" y="4"/>
                      <a:pt x="13" y="2"/>
                      <a:pt x="11" y="2"/>
                    </a:cubicBezTo>
                    <a:cubicBezTo>
                      <a:pt x="8" y="2"/>
                      <a:pt x="5" y="2"/>
                      <a:pt x="2" y="1"/>
                    </a:cubicBezTo>
                    <a:cubicBezTo>
                      <a:pt x="1" y="0"/>
                      <a:pt x="0" y="2"/>
                      <a:pt x="2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3" name="Freeform 1787"/>
              <p:cNvSpPr/>
              <p:nvPr/>
            </p:nvSpPr>
            <p:spPr bwMode="auto">
              <a:xfrm>
                <a:off x="565" y="1908"/>
                <a:ext cx="11" cy="89"/>
              </a:xfrm>
              <a:custGeom>
                <a:avLst/>
                <a:gdLst>
                  <a:gd name="T0" fmla="*/ 0 w 4"/>
                  <a:gd name="T1" fmla="*/ 2 h 33"/>
                  <a:gd name="T2" fmla="*/ 1 w 4"/>
                  <a:gd name="T3" fmla="*/ 31 h 33"/>
                  <a:gd name="T4" fmla="*/ 3 w 4"/>
                  <a:gd name="T5" fmla="*/ 31 h 33"/>
                  <a:gd name="T6" fmla="*/ 2 w 4"/>
                  <a:gd name="T7" fmla="*/ 2 h 33"/>
                  <a:gd name="T8" fmla="*/ 0 w 4"/>
                  <a:gd name="T9" fmla="*/ 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3">
                    <a:moveTo>
                      <a:pt x="0" y="2"/>
                    </a:moveTo>
                    <a:cubicBezTo>
                      <a:pt x="2" y="12"/>
                      <a:pt x="1" y="22"/>
                      <a:pt x="1" y="31"/>
                    </a:cubicBezTo>
                    <a:cubicBezTo>
                      <a:pt x="1" y="33"/>
                      <a:pt x="3" y="33"/>
                      <a:pt x="3" y="31"/>
                    </a:cubicBezTo>
                    <a:cubicBezTo>
                      <a:pt x="3" y="21"/>
                      <a:pt x="4" y="11"/>
                      <a:pt x="2" y="2"/>
                    </a:cubicBezTo>
                    <a:cubicBezTo>
                      <a:pt x="2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4" name="Freeform 1788"/>
              <p:cNvSpPr/>
              <p:nvPr/>
            </p:nvSpPr>
            <p:spPr bwMode="auto">
              <a:xfrm>
                <a:off x="565" y="1903"/>
                <a:ext cx="112" cy="11"/>
              </a:xfrm>
              <a:custGeom>
                <a:avLst/>
                <a:gdLst>
                  <a:gd name="T0" fmla="*/ 1 w 42"/>
                  <a:gd name="T1" fmla="*/ 4 h 4"/>
                  <a:gd name="T2" fmla="*/ 41 w 42"/>
                  <a:gd name="T3" fmla="*/ 2 h 4"/>
                  <a:gd name="T4" fmla="*/ 41 w 42"/>
                  <a:gd name="T5" fmla="*/ 0 h 4"/>
                  <a:gd name="T6" fmla="*/ 1 w 42"/>
                  <a:gd name="T7" fmla="*/ 2 h 4"/>
                  <a:gd name="T8" fmla="*/ 1 w 4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">
                    <a:moveTo>
                      <a:pt x="1" y="4"/>
                    </a:moveTo>
                    <a:cubicBezTo>
                      <a:pt x="14" y="3"/>
                      <a:pt x="27" y="2"/>
                      <a:pt x="41" y="2"/>
                    </a:cubicBezTo>
                    <a:cubicBezTo>
                      <a:pt x="42" y="2"/>
                      <a:pt x="42" y="0"/>
                      <a:pt x="41" y="0"/>
                    </a:cubicBezTo>
                    <a:cubicBezTo>
                      <a:pt x="27" y="0"/>
                      <a:pt x="14" y="1"/>
                      <a:pt x="1" y="2"/>
                    </a:cubicBezTo>
                    <a:cubicBezTo>
                      <a:pt x="0" y="2"/>
                      <a:pt x="0" y="4"/>
                      <a:pt x="1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5" name="Freeform 1789"/>
              <p:cNvSpPr/>
              <p:nvPr/>
            </p:nvSpPr>
            <p:spPr bwMode="auto">
              <a:xfrm>
                <a:off x="672" y="1903"/>
                <a:ext cx="19" cy="96"/>
              </a:xfrm>
              <a:custGeom>
                <a:avLst/>
                <a:gdLst>
                  <a:gd name="T0" fmla="*/ 0 w 7"/>
                  <a:gd name="T1" fmla="*/ 1 h 36"/>
                  <a:gd name="T2" fmla="*/ 4 w 7"/>
                  <a:gd name="T3" fmla="*/ 34 h 36"/>
                  <a:gd name="T4" fmla="*/ 6 w 7"/>
                  <a:gd name="T5" fmla="*/ 34 h 36"/>
                  <a:gd name="T6" fmla="*/ 3 w 7"/>
                  <a:gd name="T7" fmla="*/ 1 h 36"/>
                  <a:gd name="T8" fmla="*/ 0 w 7"/>
                  <a:gd name="T9" fmla="*/ 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36">
                    <a:moveTo>
                      <a:pt x="0" y="1"/>
                    </a:moveTo>
                    <a:cubicBezTo>
                      <a:pt x="1" y="12"/>
                      <a:pt x="1" y="24"/>
                      <a:pt x="4" y="34"/>
                    </a:cubicBezTo>
                    <a:cubicBezTo>
                      <a:pt x="5" y="36"/>
                      <a:pt x="7" y="35"/>
                      <a:pt x="6" y="34"/>
                    </a:cubicBezTo>
                    <a:cubicBezTo>
                      <a:pt x="3" y="23"/>
                      <a:pt x="3" y="12"/>
                      <a:pt x="3" y="1"/>
                    </a:cubicBezTo>
                    <a:cubicBezTo>
                      <a:pt x="3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6" name="Freeform 1790"/>
              <p:cNvSpPr/>
              <p:nvPr/>
            </p:nvSpPr>
            <p:spPr bwMode="auto">
              <a:xfrm>
                <a:off x="571" y="1986"/>
                <a:ext cx="114" cy="11"/>
              </a:xfrm>
              <a:custGeom>
                <a:avLst/>
                <a:gdLst>
                  <a:gd name="T0" fmla="*/ 2 w 43"/>
                  <a:gd name="T1" fmla="*/ 3 h 4"/>
                  <a:gd name="T2" fmla="*/ 41 w 43"/>
                  <a:gd name="T3" fmla="*/ 3 h 4"/>
                  <a:gd name="T4" fmla="*/ 41 w 43"/>
                  <a:gd name="T5" fmla="*/ 0 h 4"/>
                  <a:gd name="T6" fmla="*/ 2 w 43"/>
                  <a:gd name="T7" fmla="*/ 1 h 4"/>
                  <a:gd name="T8" fmla="*/ 2 w 4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">
                    <a:moveTo>
                      <a:pt x="2" y="3"/>
                    </a:moveTo>
                    <a:cubicBezTo>
                      <a:pt x="15" y="4"/>
                      <a:pt x="28" y="4"/>
                      <a:pt x="41" y="3"/>
                    </a:cubicBezTo>
                    <a:cubicBezTo>
                      <a:pt x="43" y="2"/>
                      <a:pt x="43" y="0"/>
                      <a:pt x="41" y="0"/>
                    </a:cubicBezTo>
                    <a:cubicBezTo>
                      <a:pt x="28" y="2"/>
                      <a:pt x="15" y="2"/>
                      <a:pt x="2" y="1"/>
                    </a:cubicBezTo>
                    <a:cubicBezTo>
                      <a:pt x="0" y="1"/>
                      <a:pt x="0" y="3"/>
                      <a:pt x="2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7" name="Freeform 1791"/>
              <p:cNvSpPr/>
              <p:nvPr/>
            </p:nvSpPr>
            <p:spPr bwMode="auto">
              <a:xfrm>
                <a:off x="672" y="1847"/>
                <a:ext cx="115" cy="107"/>
              </a:xfrm>
              <a:custGeom>
                <a:avLst/>
                <a:gdLst>
                  <a:gd name="T0" fmla="*/ 2 w 43"/>
                  <a:gd name="T1" fmla="*/ 40 h 40"/>
                  <a:gd name="T2" fmla="*/ 42 w 43"/>
                  <a:gd name="T3" fmla="*/ 3 h 40"/>
                  <a:gd name="T4" fmla="*/ 40 w 43"/>
                  <a:gd name="T5" fmla="*/ 1 h 40"/>
                  <a:gd name="T6" fmla="*/ 1 w 43"/>
                  <a:gd name="T7" fmla="*/ 38 h 40"/>
                  <a:gd name="T8" fmla="*/ 2 w 43"/>
                  <a:gd name="T9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0">
                    <a:moveTo>
                      <a:pt x="2" y="40"/>
                    </a:moveTo>
                    <a:cubicBezTo>
                      <a:pt x="19" y="32"/>
                      <a:pt x="28" y="14"/>
                      <a:pt x="42" y="3"/>
                    </a:cubicBezTo>
                    <a:cubicBezTo>
                      <a:pt x="43" y="2"/>
                      <a:pt x="41" y="0"/>
                      <a:pt x="40" y="1"/>
                    </a:cubicBezTo>
                    <a:cubicBezTo>
                      <a:pt x="26" y="13"/>
                      <a:pt x="18" y="30"/>
                      <a:pt x="1" y="38"/>
                    </a:cubicBezTo>
                    <a:cubicBezTo>
                      <a:pt x="0" y="38"/>
                      <a:pt x="1" y="40"/>
                      <a:pt x="2" y="4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8" name="Freeform 1792"/>
              <p:cNvSpPr/>
              <p:nvPr/>
            </p:nvSpPr>
            <p:spPr bwMode="auto">
              <a:xfrm>
                <a:off x="776" y="1842"/>
                <a:ext cx="24" cy="37"/>
              </a:xfrm>
              <a:custGeom>
                <a:avLst/>
                <a:gdLst>
                  <a:gd name="T0" fmla="*/ 1 w 9"/>
                  <a:gd name="T1" fmla="*/ 3 h 14"/>
                  <a:gd name="T2" fmla="*/ 6 w 9"/>
                  <a:gd name="T3" fmla="*/ 12 h 14"/>
                  <a:gd name="T4" fmla="*/ 9 w 9"/>
                  <a:gd name="T5" fmla="*/ 12 h 14"/>
                  <a:gd name="T6" fmla="*/ 3 w 9"/>
                  <a:gd name="T7" fmla="*/ 1 h 14"/>
                  <a:gd name="T8" fmla="*/ 1 w 9"/>
                  <a:gd name="T9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4">
                    <a:moveTo>
                      <a:pt x="1" y="3"/>
                    </a:moveTo>
                    <a:cubicBezTo>
                      <a:pt x="5" y="5"/>
                      <a:pt x="6" y="8"/>
                      <a:pt x="6" y="12"/>
                    </a:cubicBezTo>
                    <a:cubicBezTo>
                      <a:pt x="6" y="14"/>
                      <a:pt x="9" y="14"/>
                      <a:pt x="9" y="12"/>
                    </a:cubicBezTo>
                    <a:cubicBezTo>
                      <a:pt x="9" y="8"/>
                      <a:pt x="7" y="3"/>
                      <a:pt x="3" y="1"/>
                    </a:cubicBezTo>
                    <a:cubicBezTo>
                      <a:pt x="1" y="0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9" name="Freeform 1793"/>
              <p:cNvSpPr/>
              <p:nvPr/>
            </p:nvSpPr>
            <p:spPr bwMode="auto">
              <a:xfrm>
                <a:off x="448" y="1828"/>
                <a:ext cx="147" cy="86"/>
              </a:xfrm>
              <a:custGeom>
                <a:avLst/>
                <a:gdLst>
                  <a:gd name="T0" fmla="*/ 2 w 55"/>
                  <a:gd name="T1" fmla="*/ 31 h 32"/>
                  <a:gd name="T2" fmla="*/ 54 w 55"/>
                  <a:gd name="T3" fmla="*/ 3 h 32"/>
                  <a:gd name="T4" fmla="*/ 53 w 55"/>
                  <a:gd name="T5" fmla="*/ 1 h 32"/>
                  <a:gd name="T6" fmla="*/ 2 w 55"/>
                  <a:gd name="T7" fmla="*/ 29 h 32"/>
                  <a:gd name="T8" fmla="*/ 2 w 55"/>
                  <a:gd name="T9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32">
                    <a:moveTo>
                      <a:pt x="2" y="31"/>
                    </a:moveTo>
                    <a:cubicBezTo>
                      <a:pt x="22" y="25"/>
                      <a:pt x="38" y="14"/>
                      <a:pt x="54" y="3"/>
                    </a:cubicBezTo>
                    <a:cubicBezTo>
                      <a:pt x="55" y="2"/>
                      <a:pt x="54" y="0"/>
                      <a:pt x="53" y="1"/>
                    </a:cubicBezTo>
                    <a:cubicBezTo>
                      <a:pt x="37" y="12"/>
                      <a:pt x="21" y="23"/>
                      <a:pt x="2" y="29"/>
                    </a:cubicBezTo>
                    <a:cubicBezTo>
                      <a:pt x="0" y="29"/>
                      <a:pt x="1" y="32"/>
                      <a:pt x="2" y="3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90" name="Freeform 1794"/>
              <p:cNvSpPr/>
              <p:nvPr/>
            </p:nvSpPr>
            <p:spPr bwMode="auto">
              <a:xfrm>
                <a:off x="592" y="1823"/>
                <a:ext cx="27" cy="35"/>
              </a:xfrm>
              <a:custGeom>
                <a:avLst/>
                <a:gdLst>
                  <a:gd name="T0" fmla="*/ 1 w 10"/>
                  <a:gd name="T1" fmla="*/ 3 h 13"/>
                  <a:gd name="T2" fmla="*/ 7 w 10"/>
                  <a:gd name="T3" fmla="*/ 11 h 13"/>
                  <a:gd name="T4" fmla="*/ 9 w 10"/>
                  <a:gd name="T5" fmla="*/ 11 h 13"/>
                  <a:gd name="T6" fmla="*/ 2 w 10"/>
                  <a:gd name="T7" fmla="*/ 1 h 13"/>
                  <a:gd name="T8" fmla="*/ 1 w 10"/>
                  <a:gd name="T9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1" y="3"/>
                    </a:moveTo>
                    <a:cubicBezTo>
                      <a:pt x="5" y="4"/>
                      <a:pt x="7" y="6"/>
                      <a:pt x="7" y="11"/>
                    </a:cubicBezTo>
                    <a:cubicBezTo>
                      <a:pt x="6" y="12"/>
                      <a:pt x="9" y="13"/>
                      <a:pt x="9" y="11"/>
                    </a:cubicBezTo>
                    <a:cubicBezTo>
                      <a:pt x="10" y="6"/>
                      <a:pt x="7" y="2"/>
                      <a:pt x="2" y="1"/>
                    </a:cubicBezTo>
                    <a:cubicBezTo>
                      <a:pt x="0" y="0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91" name="Freeform 1795"/>
              <p:cNvSpPr/>
              <p:nvPr/>
            </p:nvSpPr>
            <p:spPr bwMode="auto">
              <a:xfrm>
                <a:off x="443" y="1930"/>
                <a:ext cx="61" cy="40"/>
              </a:xfrm>
              <a:custGeom>
                <a:avLst/>
                <a:gdLst>
                  <a:gd name="T0" fmla="*/ 3 w 23"/>
                  <a:gd name="T1" fmla="*/ 14 h 15"/>
                  <a:gd name="T2" fmla="*/ 22 w 23"/>
                  <a:gd name="T3" fmla="*/ 3 h 15"/>
                  <a:gd name="T4" fmla="*/ 21 w 23"/>
                  <a:gd name="T5" fmla="*/ 1 h 15"/>
                  <a:gd name="T6" fmla="*/ 2 w 23"/>
                  <a:gd name="T7" fmla="*/ 12 h 15"/>
                  <a:gd name="T8" fmla="*/ 3 w 23"/>
                  <a:gd name="T9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15">
                    <a:moveTo>
                      <a:pt x="3" y="14"/>
                    </a:moveTo>
                    <a:cubicBezTo>
                      <a:pt x="9" y="11"/>
                      <a:pt x="16" y="7"/>
                      <a:pt x="22" y="3"/>
                    </a:cubicBezTo>
                    <a:cubicBezTo>
                      <a:pt x="23" y="2"/>
                      <a:pt x="22" y="0"/>
                      <a:pt x="21" y="1"/>
                    </a:cubicBezTo>
                    <a:cubicBezTo>
                      <a:pt x="14" y="5"/>
                      <a:pt x="8" y="9"/>
                      <a:pt x="2" y="12"/>
                    </a:cubicBezTo>
                    <a:cubicBezTo>
                      <a:pt x="0" y="13"/>
                      <a:pt x="2" y="15"/>
                      <a:pt x="3" y="1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92" name="Freeform 1796"/>
              <p:cNvSpPr/>
              <p:nvPr/>
            </p:nvSpPr>
            <p:spPr bwMode="auto">
              <a:xfrm>
                <a:off x="477" y="1943"/>
                <a:ext cx="43" cy="24"/>
              </a:xfrm>
              <a:custGeom>
                <a:avLst/>
                <a:gdLst>
                  <a:gd name="T0" fmla="*/ 2 w 16"/>
                  <a:gd name="T1" fmla="*/ 8 h 9"/>
                  <a:gd name="T2" fmla="*/ 15 w 16"/>
                  <a:gd name="T3" fmla="*/ 3 h 9"/>
                  <a:gd name="T4" fmla="*/ 13 w 16"/>
                  <a:gd name="T5" fmla="*/ 1 h 9"/>
                  <a:gd name="T6" fmla="*/ 2 w 16"/>
                  <a:gd name="T7" fmla="*/ 6 h 9"/>
                  <a:gd name="T8" fmla="*/ 2 w 16"/>
                  <a:gd name="T9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9">
                    <a:moveTo>
                      <a:pt x="2" y="8"/>
                    </a:moveTo>
                    <a:cubicBezTo>
                      <a:pt x="7" y="7"/>
                      <a:pt x="11" y="5"/>
                      <a:pt x="15" y="3"/>
                    </a:cubicBezTo>
                    <a:cubicBezTo>
                      <a:pt x="16" y="2"/>
                      <a:pt x="15" y="0"/>
                      <a:pt x="13" y="1"/>
                    </a:cubicBezTo>
                    <a:cubicBezTo>
                      <a:pt x="10" y="3"/>
                      <a:pt x="6" y="5"/>
                      <a:pt x="2" y="6"/>
                    </a:cubicBezTo>
                    <a:cubicBezTo>
                      <a:pt x="0" y="7"/>
                      <a:pt x="1" y="9"/>
                      <a:pt x="2" y="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93" name="Freeform 1797"/>
              <p:cNvSpPr/>
              <p:nvPr/>
            </p:nvSpPr>
            <p:spPr bwMode="auto">
              <a:xfrm>
                <a:off x="587" y="1935"/>
                <a:ext cx="37" cy="30"/>
              </a:xfrm>
              <a:custGeom>
                <a:avLst/>
                <a:gdLst>
                  <a:gd name="T0" fmla="*/ 2 w 14"/>
                  <a:gd name="T1" fmla="*/ 10 h 11"/>
                  <a:gd name="T2" fmla="*/ 13 w 14"/>
                  <a:gd name="T3" fmla="*/ 3 h 11"/>
                  <a:gd name="T4" fmla="*/ 12 w 14"/>
                  <a:gd name="T5" fmla="*/ 1 h 11"/>
                  <a:gd name="T6" fmla="*/ 1 w 14"/>
                  <a:gd name="T7" fmla="*/ 8 h 11"/>
                  <a:gd name="T8" fmla="*/ 2 w 14"/>
                  <a:gd name="T9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1">
                    <a:moveTo>
                      <a:pt x="2" y="10"/>
                    </a:moveTo>
                    <a:cubicBezTo>
                      <a:pt x="6" y="8"/>
                      <a:pt x="9" y="6"/>
                      <a:pt x="13" y="3"/>
                    </a:cubicBezTo>
                    <a:cubicBezTo>
                      <a:pt x="14" y="2"/>
                      <a:pt x="13" y="0"/>
                      <a:pt x="12" y="1"/>
                    </a:cubicBezTo>
                    <a:cubicBezTo>
                      <a:pt x="8" y="4"/>
                      <a:pt x="4" y="6"/>
                      <a:pt x="1" y="8"/>
                    </a:cubicBezTo>
                    <a:cubicBezTo>
                      <a:pt x="0" y="9"/>
                      <a:pt x="1" y="11"/>
                      <a:pt x="2" y="1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94" name="Freeform 1798"/>
              <p:cNvSpPr/>
              <p:nvPr/>
            </p:nvSpPr>
            <p:spPr bwMode="auto">
              <a:xfrm>
                <a:off x="603" y="1938"/>
                <a:ext cx="40" cy="29"/>
              </a:xfrm>
              <a:custGeom>
                <a:avLst/>
                <a:gdLst>
                  <a:gd name="T0" fmla="*/ 2 w 15"/>
                  <a:gd name="T1" fmla="*/ 10 h 11"/>
                  <a:gd name="T2" fmla="*/ 14 w 15"/>
                  <a:gd name="T3" fmla="*/ 3 h 11"/>
                  <a:gd name="T4" fmla="*/ 13 w 15"/>
                  <a:gd name="T5" fmla="*/ 1 h 11"/>
                  <a:gd name="T6" fmla="*/ 1 w 15"/>
                  <a:gd name="T7" fmla="*/ 8 h 11"/>
                  <a:gd name="T8" fmla="*/ 2 w 15"/>
                  <a:gd name="T9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2" y="10"/>
                    </a:moveTo>
                    <a:cubicBezTo>
                      <a:pt x="6" y="8"/>
                      <a:pt x="10" y="5"/>
                      <a:pt x="14" y="3"/>
                    </a:cubicBezTo>
                    <a:cubicBezTo>
                      <a:pt x="15" y="2"/>
                      <a:pt x="15" y="0"/>
                      <a:pt x="13" y="1"/>
                    </a:cubicBezTo>
                    <a:cubicBezTo>
                      <a:pt x="9" y="3"/>
                      <a:pt x="5" y="5"/>
                      <a:pt x="1" y="8"/>
                    </a:cubicBezTo>
                    <a:cubicBezTo>
                      <a:pt x="0" y="9"/>
                      <a:pt x="1" y="11"/>
                      <a:pt x="2" y="1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95" name="Freeform 1799"/>
              <p:cNvSpPr/>
              <p:nvPr/>
            </p:nvSpPr>
            <p:spPr bwMode="auto">
              <a:xfrm>
                <a:off x="5467" y="2264"/>
                <a:ext cx="269" cy="393"/>
              </a:xfrm>
              <a:custGeom>
                <a:avLst/>
                <a:gdLst>
                  <a:gd name="T0" fmla="*/ 37 w 101"/>
                  <a:gd name="T1" fmla="*/ 145 h 147"/>
                  <a:gd name="T2" fmla="*/ 12 w 101"/>
                  <a:gd name="T3" fmla="*/ 56 h 147"/>
                  <a:gd name="T4" fmla="*/ 70 w 101"/>
                  <a:gd name="T5" fmla="*/ 17 h 147"/>
                  <a:gd name="T6" fmla="*/ 91 w 101"/>
                  <a:gd name="T7" fmla="*/ 54 h 147"/>
                  <a:gd name="T8" fmla="*/ 74 w 101"/>
                  <a:gd name="T9" fmla="*/ 87 h 147"/>
                  <a:gd name="T10" fmla="*/ 35 w 101"/>
                  <a:gd name="T11" fmla="*/ 144 h 147"/>
                  <a:gd name="T12" fmla="*/ 37 w 101"/>
                  <a:gd name="T13" fmla="*/ 145 h 147"/>
                  <a:gd name="T14" fmla="*/ 86 w 101"/>
                  <a:gd name="T15" fmla="*/ 76 h 147"/>
                  <a:gd name="T16" fmla="*/ 67 w 101"/>
                  <a:gd name="T17" fmla="*/ 13 h 147"/>
                  <a:gd name="T18" fmla="*/ 8 w 101"/>
                  <a:gd name="T19" fmla="*/ 36 h 147"/>
                  <a:gd name="T20" fmla="*/ 20 w 101"/>
                  <a:gd name="T21" fmla="*/ 81 h 147"/>
                  <a:gd name="T22" fmla="*/ 35 w 101"/>
                  <a:gd name="T23" fmla="*/ 144 h 147"/>
                  <a:gd name="T24" fmla="*/ 37 w 101"/>
                  <a:gd name="T25" fmla="*/ 145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1" h="147">
                    <a:moveTo>
                      <a:pt x="37" y="145"/>
                    </a:moveTo>
                    <a:cubicBezTo>
                      <a:pt x="44" y="111"/>
                      <a:pt x="22" y="87"/>
                      <a:pt x="12" y="56"/>
                    </a:cubicBezTo>
                    <a:cubicBezTo>
                      <a:pt x="0" y="22"/>
                      <a:pt x="43" y="0"/>
                      <a:pt x="70" y="17"/>
                    </a:cubicBezTo>
                    <a:cubicBezTo>
                      <a:pt x="81" y="25"/>
                      <a:pt x="92" y="40"/>
                      <a:pt x="91" y="54"/>
                    </a:cubicBezTo>
                    <a:cubicBezTo>
                      <a:pt x="91" y="67"/>
                      <a:pt x="82" y="78"/>
                      <a:pt x="74" y="87"/>
                    </a:cubicBezTo>
                    <a:cubicBezTo>
                      <a:pt x="59" y="104"/>
                      <a:pt x="39" y="121"/>
                      <a:pt x="35" y="144"/>
                    </a:cubicBezTo>
                    <a:cubicBezTo>
                      <a:pt x="34" y="146"/>
                      <a:pt x="37" y="147"/>
                      <a:pt x="37" y="145"/>
                    </a:cubicBezTo>
                    <a:cubicBezTo>
                      <a:pt x="42" y="116"/>
                      <a:pt x="70" y="99"/>
                      <a:pt x="86" y="76"/>
                    </a:cubicBezTo>
                    <a:cubicBezTo>
                      <a:pt x="101" y="53"/>
                      <a:pt x="91" y="26"/>
                      <a:pt x="67" y="13"/>
                    </a:cubicBezTo>
                    <a:cubicBezTo>
                      <a:pt x="46" y="1"/>
                      <a:pt x="15" y="12"/>
                      <a:pt x="8" y="36"/>
                    </a:cubicBezTo>
                    <a:cubicBezTo>
                      <a:pt x="4" y="51"/>
                      <a:pt x="13" y="68"/>
                      <a:pt x="20" y="81"/>
                    </a:cubicBezTo>
                    <a:cubicBezTo>
                      <a:pt x="30" y="101"/>
                      <a:pt x="39" y="120"/>
                      <a:pt x="35" y="144"/>
                    </a:cubicBezTo>
                    <a:cubicBezTo>
                      <a:pt x="34" y="146"/>
                      <a:pt x="37" y="147"/>
                      <a:pt x="37" y="14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96" name="Freeform 1800"/>
              <p:cNvSpPr/>
              <p:nvPr/>
            </p:nvSpPr>
            <p:spPr bwMode="auto">
              <a:xfrm>
                <a:off x="5507" y="2315"/>
                <a:ext cx="178" cy="155"/>
              </a:xfrm>
              <a:custGeom>
                <a:avLst/>
                <a:gdLst>
                  <a:gd name="T0" fmla="*/ 39 w 67"/>
                  <a:gd name="T1" fmla="*/ 50 h 58"/>
                  <a:gd name="T2" fmla="*/ 20 w 67"/>
                  <a:gd name="T3" fmla="*/ 11 h 58"/>
                  <a:gd name="T4" fmla="*/ 55 w 67"/>
                  <a:gd name="T5" fmla="*/ 14 h 58"/>
                  <a:gd name="T6" fmla="*/ 40 w 67"/>
                  <a:gd name="T7" fmla="*/ 50 h 58"/>
                  <a:gd name="T8" fmla="*/ 40 w 67"/>
                  <a:gd name="T9" fmla="*/ 53 h 58"/>
                  <a:gd name="T10" fmla="*/ 60 w 67"/>
                  <a:gd name="T11" fmla="*/ 17 h 58"/>
                  <a:gd name="T12" fmla="*/ 22 w 67"/>
                  <a:gd name="T13" fmla="*/ 6 h 58"/>
                  <a:gd name="T14" fmla="*/ 39 w 67"/>
                  <a:gd name="T15" fmla="*/ 53 h 58"/>
                  <a:gd name="T16" fmla="*/ 39 w 67"/>
                  <a:gd name="T17" fmla="*/ 5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" h="58">
                    <a:moveTo>
                      <a:pt x="39" y="50"/>
                    </a:moveTo>
                    <a:cubicBezTo>
                      <a:pt x="18" y="54"/>
                      <a:pt x="7" y="25"/>
                      <a:pt x="20" y="11"/>
                    </a:cubicBezTo>
                    <a:cubicBezTo>
                      <a:pt x="29" y="2"/>
                      <a:pt x="47" y="6"/>
                      <a:pt x="55" y="14"/>
                    </a:cubicBezTo>
                    <a:cubicBezTo>
                      <a:pt x="67" y="27"/>
                      <a:pt x="52" y="45"/>
                      <a:pt x="40" y="50"/>
                    </a:cubicBezTo>
                    <a:cubicBezTo>
                      <a:pt x="38" y="51"/>
                      <a:pt x="39" y="53"/>
                      <a:pt x="40" y="53"/>
                    </a:cubicBezTo>
                    <a:cubicBezTo>
                      <a:pt x="54" y="47"/>
                      <a:pt x="66" y="32"/>
                      <a:pt x="60" y="17"/>
                    </a:cubicBezTo>
                    <a:cubicBezTo>
                      <a:pt x="54" y="4"/>
                      <a:pt x="34" y="0"/>
                      <a:pt x="22" y="6"/>
                    </a:cubicBezTo>
                    <a:cubicBezTo>
                      <a:pt x="0" y="18"/>
                      <a:pt x="15" y="58"/>
                      <a:pt x="39" y="53"/>
                    </a:cubicBezTo>
                    <a:cubicBezTo>
                      <a:pt x="41" y="52"/>
                      <a:pt x="40" y="50"/>
                      <a:pt x="39" y="5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97" name="Freeform 1801"/>
              <p:cNvSpPr/>
              <p:nvPr/>
            </p:nvSpPr>
            <p:spPr bwMode="auto">
              <a:xfrm>
                <a:off x="637" y="3353"/>
                <a:ext cx="270" cy="393"/>
              </a:xfrm>
              <a:custGeom>
                <a:avLst/>
                <a:gdLst>
                  <a:gd name="T0" fmla="*/ 37 w 101"/>
                  <a:gd name="T1" fmla="*/ 145 h 147"/>
                  <a:gd name="T2" fmla="*/ 11 w 101"/>
                  <a:gd name="T3" fmla="*/ 56 h 147"/>
                  <a:gd name="T4" fmla="*/ 69 w 101"/>
                  <a:gd name="T5" fmla="*/ 17 h 147"/>
                  <a:gd name="T6" fmla="*/ 91 w 101"/>
                  <a:gd name="T7" fmla="*/ 54 h 147"/>
                  <a:gd name="T8" fmla="*/ 74 w 101"/>
                  <a:gd name="T9" fmla="*/ 87 h 147"/>
                  <a:gd name="T10" fmla="*/ 34 w 101"/>
                  <a:gd name="T11" fmla="*/ 144 h 147"/>
                  <a:gd name="T12" fmla="*/ 37 w 101"/>
                  <a:gd name="T13" fmla="*/ 145 h 147"/>
                  <a:gd name="T14" fmla="*/ 85 w 101"/>
                  <a:gd name="T15" fmla="*/ 76 h 147"/>
                  <a:gd name="T16" fmla="*/ 67 w 101"/>
                  <a:gd name="T17" fmla="*/ 13 h 147"/>
                  <a:gd name="T18" fmla="*/ 8 w 101"/>
                  <a:gd name="T19" fmla="*/ 36 h 147"/>
                  <a:gd name="T20" fmla="*/ 19 w 101"/>
                  <a:gd name="T21" fmla="*/ 81 h 147"/>
                  <a:gd name="T22" fmla="*/ 34 w 101"/>
                  <a:gd name="T23" fmla="*/ 144 h 147"/>
                  <a:gd name="T24" fmla="*/ 37 w 101"/>
                  <a:gd name="T25" fmla="*/ 145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1" h="147">
                    <a:moveTo>
                      <a:pt x="37" y="145"/>
                    </a:moveTo>
                    <a:cubicBezTo>
                      <a:pt x="44" y="111"/>
                      <a:pt x="22" y="87"/>
                      <a:pt x="11" y="56"/>
                    </a:cubicBezTo>
                    <a:cubicBezTo>
                      <a:pt x="0" y="22"/>
                      <a:pt x="43" y="0"/>
                      <a:pt x="69" y="17"/>
                    </a:cubicBezTo>
                    <a:cubicBezTo>
                      <a:pt x="81" y="25"/>
                      <a:pt x="91" y="40"/>
                      <a:pt x="91" y="54"/>
                    </a:cubicBezTo>
                    <a:cubicBezTo>
                      <a:pt x="91" y="67"/>
                      <a:pt x="81" y="78"/>
                      <a:pt x="74" y="87"/>
                    </a:cubicBezTo>
                    <a:cubicBezTo>
                      <a:pt x="59" y="104"/>
                      <a:pt x="39" y="121"/>
                      <a:pt x="34" y="144"/>
                    </a:cubicBezTo>
                    <a:cubicBezTo>
                      <a:pt x="34" y="146"/>
                      <a:pt x="36" y="147"/>
                      <a:pt x="37" y="145"/>
                    </a:cubicBezTo>
                    <a:cubicBezTo>
                      <a:pt x="42" y="116"/>
                      <a:pt x="70" y="99"/>
                      <a:pt x="85" y="76"/>
                    </a:cubicBezTo>
                    <a:cubicBezTo>
                      <a:pt x="101" y="53"/>
                      <a:pt x="90" y="26"/>
                      <a:pt x="67" y="13"/>
                    </a:cubicBezTo>
                    <a:cubicBezTo>
                      <a:pt x="45" y="1"/>
                      <a:pt x="15" y="13"/>
                      <a:pt x="8" y="36"/>
                    </a:cubicBezTo>
                    <a:cubicBezTo>
                      <a:pt x="4" y="51"/>
                      <a:pt x="13" y="68"/>
                      <a:pt x="19" y="81"/>
                    </a:cubicBezTo>
                    <a:cubicBezTo>
                      <a:pt x="30" y="101"/>
                      <a:pt x="39" y="120"/>
                      <a:pt x="34" y="144"/>
                    </a:cubicBezTo>
                    <a:cubicBezTo>
                      <a:pt x="34" y="146"/>
                      <a:pt x="36" y="147"/>
                      <a:pt x="37" y="14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98" name="Freeform 1802"/>
              <p:cNvSpPr/>
              <p:nvPr/>
            </p:nvSpPr>
            <p:spPr bwMode="auto">
              <a:xfrm>
                <a:off x="677" y="3404"/>
                <a:ext cx="179" cy="155"/>
              </a:xfrm>
              <a:custGeom>
                <a:avLst/>
                <a:gdLst>
                  <a:gd name="T0" fmla="*/ 38 w 67"/>
                  <a:gd name="T1" fmla="*/ 50 h 58"/>
                  <a:gd name="T2" fmla="*/ 20 w 67"/>
                  <a:gd name="T3" fmla="*/ 11 h 58"/>
                  <a:gd name="T4" fmla="*/ 55 w 67"/>
                  <a:gd name="T5" fmla="*/ 14 h 58"/>
                  <a:gd name="T6" fmla="*/ 40 w 67"/>
                  <a:gd name="T7" fmla="*/ 50 h 58"/>
                  <a:gd name="T8" fmla="*/ 40 w 67"/>
                  <a:gd name="T9" fmla="*/ 53 h 58"/>
                  <a:gd name="T10" fmla="*/ 60 w 67"/>
                  <a:gd name="T11" fmla="*/ 17 h 58"/>
                  <a:gd name="T12" fmla="*/ 22 w 67"/>
                  <a:gd name="T13" fmla="*/ 6 h 58"/>
                  <a:gd name="T14" fmla="*/ 39 w 67"/>
                  <a:gd name="T15" fmla="*/ 53 h 58"/>
                  <a:gd name="T16" fmla="*/ 38 w 67"/>
                  <a:gd name="T17" fmla="*/ 5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" h="58">
                    <a:moveTo>
                      <a:pt x="38" y="50"/>
                    </a:moveTo>
                    <a:cubicBezTo>
                      <a:pt x="18" y="54"/>
                      <a:pt x="7" y="25"/>
                      <a:pt x="20" y="11"/>
                    </a:cubicBezTo>
                    <a:cubicBezTo>
                      <a:pt x="28" y="2"/>
                      <a:pt x="47" y="6"/>
                      <a:pt x="55" y="14"/>
                    </a:cubicBezTo>
                    <a:cubicBezTo>
                      <a:pt x="67" y="27"/>
                      <a:pt x="52" y="45"/>
                      <a:pt x="40" y="50"/>
                    </a:cubicBezTo>
                    <a:cubicBezTo>
                      <a:pt x="38" y="51"/>
                      <a:pt x="39" y="53"/>
                      <a:pt x="40" y="53"/>
                    </a:cubicBezTo>
                    <a:cubicBezTo>
                      <a:pt x="54" y="47"/>
                      <a:pt x="66" y="33"/>
                      <a:pt x="60" y="17"/>
                    </a:cubicBezTo>
                    <a:cubicBezTo>
                      <a:pt x="54" y="4"/>
                      <a:pt x="34" y="0"/>
                      <a:pt x="22" y="6"/>
                    </a:cubicBezTo>
                    <a:cubicBezTo>
                      <a:pt x="0" y="18"/>
                      <a:pt x="15" y="58"/>
                      <a:pt x="39" y="53"/>
                    </a:cubicBezTo>
                    <a:cubicBezTo>
                      <a:pt x="41" y="52"/>
                      <a:pt x="40" y="50"/>
                      <a:pt x="38" y="5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99" name="Freeform 1803"/>
              <p:cNvSpPr/>
              <p:nvPr/>
            </p:nvSpPr>
            <p:spPr bwMode="auto">
              <a:xfrm>
                <a:off x="6093" y="3342"/>
                <a:ext cx="94" cy="107"/>
              </a:xfrm>
              <a:custGeom>
                <a:avLst/>
                <a:gdLst>
                  <a:gd name="T0" fmla="*/ 4 w 35"/>
                  <a:gd name="T1" fmla="*/ 39 h 40"/>
                  <a:gd name="T2" fmla="*/ 34 w 35"/>
                  <a:gd name="T3" fmla="*/ 3 h 40"/>
                  <a:gd name="T4" fmla="*/ 32 w 35"/>
                  <a:gd name="T5" fmla="*/ 1 h 40"/>
                  <a:gd name="T6" fmla="*/ 2 w 35"/>
                  <a:gd name="T7" fmla="*/ 36 h 40"/>
                  <a:gd name="T8" fmla="*/ 4 w 35"/>
                  <a:gd name="T9" fmla="*/ 39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40">
                    <a:moveTo>
                      <a:pt x="4" y="39"/>
                    </a:moveTo>
                    <a:cubicBezTo>
                      <a:pt x="16" y="28"/>
                      <a:pt x="24" y="15"/>
                      <a:pt x="34" y="3"/>
                    </a:cubicBezTo>
                    <a:cubicBezTo>
                      <a:pt x="35" y="2"/>
                      <a:pt x="33" y="0"/>
                      <a:pt x="32" y="1"/>
                    </a:cubicBezTo>
                    <a:cubicBezTo>
                      <a:pt x="22" y="13"/>
                      <a:pt x="13" y="26"/>
                      <a:pt x="2" y="36"/>
                    </a:cubicBezTo>
                    <a:cubicBezTo>
                      <a:pt x="0" y="38"/>
                      <a:pt x="3" y="40"/>
                      <a:pt x="4" y="39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00" name="Freeform 1804"/>
              <p:cNvSpPr/>
              <p:nvPr/>
            </p:nvSpPr>
            <p:spPr bwMode="auto">
              <a:xfrm>
                <a:off x="6171" y="3345"/>
                <a:ext cx="112" cy="91"/>
              </a:xfrm>
              <a:custGeom>
                <a:avLst/>
                <a:gdLst>
                  <a:gd name="T0" fmla="*/ 2 w 42"/>
                  <a:gd name="T1" fmla="*/ 4 h 34"/>
                  <a:gd name="T2" fmla="*/ 38 w 42"/>
                  <a:gd name="T3" fmla="*/ 32 h 34"/>
                  <a:gd name="T4" fmla="*/ 40 w 42"/>
                  <a:gd name="T5" fmla="*/ 30 h 34"/>
                  <a:gd name="T6" fmla="*/ 3 w 42"/>
                  <a:gd name="T7" fmla="*/ 1 h 34"/>
                  <a:gd name="T8" fmla="*/ 2 w 42"/>
                  <a:gd name="T9" fmla="*/ 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34">
                    <a:moveTo>
                      <a:pt x="2" y="4"/>
                    </a:moveTo>
                    <a:cubicBezTo>
                      <a:pt x="15" y="12"/>
                      <a:pt x="26" y="23"/>
                      <a:pt x="38" y="32"/>
                    </a:cubicBezTo>
                    <a:cubicBezTo>
                      <a:pt x="40" y="34"/>
                      <a:pt x="42" y="31"/>
                      <a:pt x="40" y="30"/>
                    </a:cubicBezTo>
                    <a:cubicBezTo>
                      <a:pt x="28" y="20"/>
                      <a:pt x="17" y="9"/>
                      <a:pt x="3" y="1"/>
                    </a:cubicBezTo>
                    <a:cubicBezTo>
                      <a:pt x="2" y="0"/>
                      <a:pt x="0" y="3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01" name="Freeform 1805"/>
              <p:cNvSpPr/>
              <p:nvPr/>
            </p:nvSpPr>
            <p:spPr bwMode="auto">
              <a:xfrm>
                <a:off x="6091" y="3441"/>
                <a:ext cx="69" cy="105"/>
              </a:xfrm>
              <a:custGeom>
                <a:avLst/>
                <a:gdLst>
                  <a:gd name="T0" fmla="*/ 1 w 26"/>
                  <a:gd name="T1" fmla="*/ 4 h 39"/>
                  <a:gd name="T2" fmla="*/ 22 w 26"/>
                  <a:gd name="T3" fmla="*/ 38 h 39"/>
                  <a:gd name="T4" fmla="*/ 25 w 26"/>
                  <a:gd name="T5" fmla="*/ 36 h 39"/>
                  <a:gd name="T6" fmla="*/ 4 w 26"/>
                  <a:gd name="T7" fmla="*/ 2 h 39"/>
                  <a:gd name="T8" fmla="*/ 1 w 26"/>
                  <a:gd name="T9" fmla="*/ 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39">
                    <a:moveTo>
                      <a:pt x="1" y="4"/>
                    </a:moveTo>
                    <a:cubicBezTo>
                      <a:pt x="8" y="15"/>
                      <a:pt x="14" y="27"/>
                      <a:pt x="22" y="38"/>
                    </a:cubicBezTo>
                    <a:cubicBezTo>
                      <a:pt x="23" y="39"/>
                      <a:pt x="26" y="38"/>
                      <a:pt x="25" y="36"/>
                    </a:cubicBezTo>
                    <a:cubicBezTo>
                      <a:pt x="17" y="25"/>
                      <a:pt x="11" y="13"/>
                      <a:pt x="4" y="2"/>
                    </a:cubicBezTo>
                    <a:cubicBezTo>
                      <a:pt x="3" y="0"/>
                      <a:pt x="0" y="2"/>
                      <a:pt x="1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02" name="Freeform 1806"/>
              <p:cNvSpPr/>
              <p:nvPr/>
            </p:nvSpPr>
            <p:spPr bwMode="auto">
              <a:xfrm>
                <a:off x="6152" y="3540"/>
                <a:ext cx="96" cy="11"/>
              </a:xfrm>
              <a:custGeom>
                <a:avLst/>
                <a:gdLst>
                  <a:gd name="T0" fmla="*/ 2 w 36"/>
                  <a:gd name="T1" fmla="*/ 4 h 4"/>
                  <a:gd name="T2" fmla="*/ 34 w 36"/>
                  <a:gd name="T3" fmla="*/ 3 h 4"/>
                  <a:gd name="T4" fmla="*/ 34 w 36"/>
                  <a:gd name="T5" fmla="*/ 0 h 4"/>
                  <a:gd name="T6" fmla="*/ 2 w 36"/>
                  <a:gd name="T7" fmla="*/ 1 h 4"/>
                  <a:gd name="T8" fmla="*/ 2 w 36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4">
                    <a:moveTo>
                      <a:pt x="2" y="4"/>
                    </a:moveTo>
                    <a:cubicBezTo>
                      <a:pt x="13" y="3"/>
                      <a:pt x="23" y="3"/>
                      <a:pt x="34" y="3"/>
                    </a:cubicBezTo>
                    <a:cubicBezTo>
                      <a:pt x="36" y="3"/>
                      <a:pt x="36" y="0"/>
                      <a:pt x="34" y="0"/>
                    </a:cubicBezTo>
                    <a:cubicBezTo>
                      <a:pt x="23" y="0"/>
                      <a:pt x="13" y="0"/>
                      <a:pt x="2" y="1"/>
                    </a:cubicBezTo>
                    <a:cubicBezTo>
                      <a:pt x="0" y="1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03" name="Freeform 1807"/>
              <p:cNvSpPr/>
              <p:nvPr/>
            </p:nvSpPr>
            <p:spPr bwMode="auto">
              <a:xfrm>
                <a:off x="6240" y="3433"/>
                <a:ext cx="67" cy="118"/>
              </a:xfrm>
              <a:custGeom>
                <a:avLst/>
                <a:gdLst>
                  <a:gd name="T0" fmla="*/ 4 w 25"/>
                  <a:gd name="T1" fmla="*/ 42 h 44"/>
                  <a:gd name="T2" fmla="*/ 24 w 25"/>
                  <a:gd name="T3" fmla="*/ 3 h 44"/>
                  <a:gd name="T4" fmla="*/ 21 w 25"/>
                  <a:gd name="T5" fmla="*/ 1 h 44"/>
                  <a:gd name="T6" fmla="*/ 1 w 25"/>
                  <a:gd name="T7" fmla="*/ 41 h 44"/>
                  <a:gd name="T8" fmla="*/ 4 w 25"/>
                  <a:gd name="T9" fmla="*/ 4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44">
                    <a:moveTo>
                      <a:pt x="4" y="42"/>
                    </a:moveTo>
                    <a:cubicBezTo>
                      <a:pt x="8" y="28"/>
                      <a:pt x="16" y="16"/>
                      <a:pt x="24" y="3"/>
                    </a:cubicBezTo>
                    <a:cubicBezTo>
                      <a:pt x="25" y="1"/>
                      <a:pt x="22" y="0"/>
                      <a:pt x="21" y="1"/>
                    </a:cubicBezTo>
                    <a:cubicBezTo>
                      <a:pt x="14" y="14"/>
                      <a:pt x="5" y="27"/>
                      <a:pt x="1" y="41"/>
                    </a:cubicBezTo>
                    <a:cubicBezTo>
                      <a:pt x="0" y="43"/>
                      <a:pt x="4" y="44"/>
                      <a:pt x="4" y="4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04" name="Freeform 1808"/>
              <p:cNvSpPr/>
              <p:nvPr/>
            </p:nvSpPr>
            <p:spPr bwMode="auto">
              <a:xfrm>
                <a:off x="6173" y="3251"/>
                <a:ext cx="24" cy="75"/>
              </a:xfrm>
              <a:custGeom>
                <a:avLst/>
                <a:gdLst>
                  <a:gd name="T0" fmla="*/ 3 w 9"/>
                  <a:gd name="T1" fmla="*/ 26 h 28"/>
                  <a:gd name="T2" fmla="*/ 8 w 9"/>
                  <a:gd name="T3" fmla="*/ 3 h 28"/>
                  <a:gd name="T4" fmla="*/ 5 w 9"/>
                  <a:gd name="T5" fmla="*/ 2 h 28"/>
                  <a:gd name="T6" fmla="*/ 0 w 9"/>
                  <a:gd name="T7" fmla="*/ 25 h 28"/>
                  <a:gd name="T8" fmla="*/ 3 w 9"/>
                  <a:gd name="T9" fmla="*/ 2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8">
                    <a:moveTo>
                      <a:pt x="3" y="26"/>
                    </a:moveTo>
                    <a:cubicBezTo>
                      <a:pt x="5" y="18"/>
                      <a:pt x="7" y="11"/>
                      <a:pt x="8" y="3"/>
                    </a:cubicBezTo>
                    <a:cubicBezTo>
                      <a:pt x="9" y="1"/>
                      <a:pt x="6" y="0"/>
                      <a:pt x="5" y="2"/>
                    </a:cubicBezTo>
                    <a:cubicBezTo>
                      <a:pt x="4" y="10"/>
                      <a:pt x="1" y="18"/>
                      <a:pt x="0" y="25"/>
                    </a:cubicBezTo>
                    <a:cubicBezTo>
                      <a:pt x="0" y="27"/>
                      <a:pt x="3" y="28"/>
                      <a:pt x="3" y="2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05" name="Freeform 1809"/>
              <p:cNvSpPr/>
              <p:nvPr/>
            </p:nvSpPr>
            <p:spPr bwMode="auto">
              <a:xfrm>
                <a:off x="5960" y="3431"/>
                <a:ext cx="125" cy="24"/>
              </a:xfrm>
              <a:custGeom>
                <a:avLst/>
                <a:gdLst>
                  <a:gd name="T0" fmla="*/ 45 w 47"/>
                  <a:gd name="T1" fmla="*/ 5 h 9"/>
                  <a:gd name="T2" fmla="*/ 2 w 47"/>
                  <a:gd name="T3" fmla="*/ 0 h 9"/>
                  <a:gd name="T4" fmla="*/ 2 w 47"/>
                  <a:gd name="T5" fmla="*/ 3 h 9"/>
                  <a:gd name="T6" fmla="*/ 45 w 47"/>
                  <a:gd name="T7" fmla="*/ 9 h 9"/>
                  <a:gd name="T8" fmla="*/ 45 w 47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">
                    <a:moveTo>
                      <a:pt x="45" y="5"/>
                    </a:moveTo>
                    <a:cubicBezTo>
                      <a:pt x="31" y="4"/>
                      <a:pt x="16" y="2"/>
                      <a:pt x="2" y="0"/>
                    </a:cubicBezTo>
                    <a:cubicBezTo>
                      <a:pt x="0" y="0"/>
                      <a:pt x="0" y="3"/>
                      <a:pt x="2" y="3"/>
                    </a:cubicBezTo>
                    <a:cubicBezTo>
                      <a:pt x="16" y="5"/>
                      <a:pt x="31" y="7"/>
                      <a:pt x="45" y="9"/>
                    </a:cubicBezTo>
                    <a:cubicBezTo>
                      <a:pt x="47" y="9"/>
                      <a:pt x="47" y="6"/>
                      <a:pt x="45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06" name="Freeform 1810"/>
              <p:cNvSpPr/>
              <p:nvPr/>
            </p:nvSpPr>
            <p:spPr bwMode="auto">
              <a:xfrm>
                <a:off x="6080" y="3564"/>
                <a:ext cx="77" cy="78"/>
              </a:xfrm>
              <a:custGeom>
                <a:avLst/>
                <a:gdLst>
                  <a:gd name="T0" fmla="*/ 25 w 29"/>
                  <a:gd name="T1" fmla="*/ 2 h 29"/>
                  <a:gd name="T2" fmla="*/ 1 w 29"/>
                  <a:gd name="T3" fmla="*/ 25 h 29"/>
                  <a:gd name="T4" fmla="*/ 4 w 29"/>
                  <a:gd name="T5" fmla="*/ 27 h 29"/>
                  <a:gd name="T6" fmla="*/ 27 w 29"/>
                  <a:gd name="T7" fmla="*/ 4 h 29"/>
                  <a:gd name="T8" fmla="*/ 25 w 29"/>
                  <a:gd name="T9" fmla="*/ 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9">
                    <a:moveTo>
                      <a:pt x="25" y="2"/>
                    </a:moveTo>
                    <a:cubicBezTo>
                      <a:pt x="17" y="9"/>
                      <a:pt x="8" y="16"/>
                      <a:pt x="1" y="25"/>
                    </a:cubicBezTo>
                    <a:cubicBezTo>
                      <a:pt x="0" y="27"/>
                      <a:pt x="3" y="29"/>
                      <a:pt x="4" y="27"/>
                    </a:cubicBezTo>
                    <a:cubicBezTo>
                      <a:pt x="11" y="18"/>
                      <a:pt x="20" y="12"/>
                      <a:pt x="27" y="4"/>
                    </a:cubicBezTo>
                    <a:cubicBezTo>
                      <a:pt x="29" y="2"/>
                      <a:pt x="27" y="0"/>
                      <a:pt x="25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07" name="Freeform 1811"/>
              <p:cNvSpPr/>
              <p:nvPr/>
            </p:nvSpPr>
            <p:spPr bwMode="auto">
              <a:xfrm>
                <a:off x="6248" y="3554"/>
                <a:ext cx="96" cy="88"/>
              </a:xfrm>
              <a:custGeom>
                <a:avLst/>
                <a:gdLst>
                  <a:gd name="T0" fmla="*/ 1 w 36"/>
                  <a:gd name="T1" fmla="*/ 4 h 33"/>
                  <a:gd name="T2" fmla="*/ 33 w 36"/>
                  <a:gd name="T3" fmla="*/ 32 h 33"/>
                  <a:gd name="T4" fmla="*/ 34 w 36"/>
                  <a:gd name="T5" fmla="*/ 29 h 33"/>
                  <a:gd name="T6" fmla="*/ 3 w 36"/>
                  <a:gd name="T7" fmla="*/ 2 h 33"/>
                  <a:gd name="T8" fmla="*/ 1 w 36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3">
                    <a:moveTo>
                      <a:pt x="1" y="4"/>
                    </a:moveTo>
                    <a:cubicBezTo>
                      <a:pt x="11" y="14"/>
                      <a:pt x="21" y="24"/>
                      <a:pt x="33" y="32"/>
                    </a:cubicBezTo>
                    <a:cubicBezTo>
                      <a:pt x="34" y="33"/>
                      <a:pt x="36" y="30"/>
                      <a:pt x="34" y="29"/>
                    </a:cubicBezTo>
                    <a:cubicBezTo>
                      <a:pt x="23" y="21"/>
                      <a:pt x="13" y="11"/>
                      <a:pt x="3" y="2"/>
                    </a:cubicBezTo>
                    <a:cubicBezTo>
                      <a:pt x="2" y="0"/>
                      <a:pt x="0" y="2"/>
                      <a:pt x="1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08" name="Freeform 1812"/>
              <p:cNvSpPr/>
              <p:nvPr/>
            </p:nvSpPr>
            <p:spPr bwMode="auto">
              <a:xfrm>
                <a:off x="6317" y="3415"/>
                <a:ext cx="120" cy="21"/>
              </a:xfrm>
              <a:custGeom>
                <a:avLst/>
                <a:gdLst>
                  <a:gd name="T0" fmla="*/ 2 w 45"/>
                  <a:gd name="T1" fmla="*/ 7 h 8"/>
                  <a:gd name="T2" fmla="*/ 43 w 45"/>
                  <a:gd name="T3" fmla="*/ 3 h 8"/>
                  <a:gd name="T4" fmla="*/ 43 w 45"/>
                  <a:gd name="T5" fmla="*/ 0 h 8"/>
                  <a:gd name="T6" fmla="*/ 2 w 45"/>
                  <a:gd name="T7" fmla="*/ 4 h 8"/>
                  <a:gd name="T8" fmla="*/ 2 w 45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8">
                    <a:moveTo>
                      <a:pt x="2" y="7"/>
                    </a:moveTo>
                    <a:cubicBezTo>
                      <a:pt x="16" y="8"/>
                      <a:pt x="29" y="3"/>
                      <a:pt x="43" y="3"/>
                    </a:cubicBezTo>
                    <a:cubicBezTo>
                      <a:pt x="45" y="3"/>
                      <a:pt x="45" y="0"/>
                      <a:pt x="43" y="0"/>
                    </a:cubicBezTo>
                    <a:cubicBezTo>
                      <a:pt x="29" y="0"/>
                      <a:pt x="16" y="4"/>
                      <a:pt x="2" y="4"/>
                    </a:cubicBezTo>
                    <a:cubicBezTo>
                      <a:pt x="0" y="3"/>
                      <a:pt x="0" y="7"/>
                      <a:pt x="2" y="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09" name="Freeform 1813"/>
              <p:cNvSpPr/>
              <p:nvPr/>
            </p:nvSpPr>
            <p:spPr bwMode="auto">
              <a:xfrm>
                <a:off x="6157" y="3134"/>
                <a:ext cx="72" cy="72"/>
              </a:xfrm>
              <a:custGeom>
                <a:avLst/>
                <a:gdLst>
                  <a:gd name="T0" fmla="*/ 4 w 27"/>
                  <a:gd name="T1" fmla="*/ 25 h 27"/>
                  <a:gd name="T2" fmla="*/ 19 w 27"/>
                  <a:gd name="T3" fmla="*/ 3 h 27"/>
                  <a:gd name="T4" fmla="*/ 17 w 27"/>
                  <a:gd name="T5" fmla="*/ 3 h 27"/>
                  <a:gd name="T6" fmla="*/ 23 w 27"/>
                  <a:gd name="T7" fmla="*/ 22 h 27"/>
                  <a:gd name="T8" fmla="*/ 26 w 27"/>
                  <a:gd name="T9" fmla="*/ 21 h 27"/>
                  <a:gd name="T10" fmla="*/ 19 w 27"/>
                  <a:gd name="T11" fmla="*/ 1 h 27"/>
                  <a:gd name="T12" fmla="*/ 17 w 27"/>
                  <a:gd name="T13" fmla="*/ 1 h 27"/>
                  <a:gd name="T14" fmla="*/ 1 w 27"/>
                  <a:gd name="T15" fmla="*/ 23 h 27"/>
                  <a:gd name="T16" fmla="*/ 4 w 27"/>
                  <a:gd name="T17" fmla="*/ 2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" h="27">
                    <a:moveTo>
                      <a:pt x="4" y="25"/>
                    </a:moveTo>
                    <a:cubicBezTo>
                      <a:pt x="9" y="18"/>
                      <a:pt x="13" y="10"/>
                      <a:pt x="19" y="3"/>
                    </a:cubicBezTo>
                    <a:cubicBezTo>
                      <a:pt x="18" y="3"/>
                      <a:pt x="17" y="3"/>
                      <a:pt x="17" y="3"/>
                    </a:cubicBezTo>
                    <a:cubicBezTo>
                      <a:pt x="20" y="9"/>
                      <a:pt x="22" y="15"/>
                      <a:pt x="23" y="22"/>
                    </a:cubicBezTo>
                    <a:cubicBezTo>
                      <a:pt x="23" y="24"/>
                      <a:pt x="27" y="23"/>
                      <a:pt x="26" y="21"/>
                    </a:cubicBezTo>
                    <a:cubicBezTo>
                      <a:pt x="25" y="14"/>
                      <a:pt x="23" y="8"/>
                      <a:pt x="19" y="1"/>
                    </a:cubicBezTo>
                    <a:cubicBezTo>
                      <a:pt x="19" y="0"/>
                      <a:pt x="18" y="0"/>
                      <a:pt x="17" y="1"/>
                    </a:cubicBezTo>
                    <a:cubicBezTo>
                      <a:pt x="10" y="8"/>
                      <a:pt x="6" y="16"/>
                      <a:pt x="1" y="23"/>
                    </a:cubicBezTo>
                    <a:cubicBezTo>
                      <a:pt x="0" y="25"/>
                      <a:pt x="3" y="27"/>
                      <a:pt x="4" y="2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10" name="Freeform 1814"/>
              <p:cNvSpPr/>
              <p:nvPr/>
            </p:nvSpPr>
            <p:spPr bwMode="auto">
              <a:xfrm>
                <a:off x="6171" y="3160"/>
                <a:ext cx="40" cy="14"/>
              </a:xfrm>
              <a:custGeom>
                <a:avLst/>
                <a:gdLst>
                  <a:gd name="T0" fmla="*/ 2 w 15"/>
                  <a:gd name="T1" fmla="*/ 4 h 5"/>
                  <a:gd name="T2" fmla="*/ 13 w 15"/>
                  <a:gd name="T3" fmla="*/ 5 h 5"/>
                  <a:gd name="T4" fmla="*/ 13 w 15"/>
                  <a:gd name="T5" fmla="*/ 2 h 5"/>
                  <a:gd name="T6" fmla="*/ 3 w 15"/>
                  <a:gd name="T7" fmla="*/ 1 h 5"/>
                  <a:gd name="T8" fmla="*/ 2 w 15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2" y="4"/>
                    </a:moveTo>
                    <a:cubicBezTo>
                      <a:pt x="6" y="5"/>
                      <a:pt x="9" y="5"/>
                      <a:pt x="13" y="5"/>
                    </a:cubicBezTo>
                    <a:cubicBezTo>
                      <a:pt x="15" y="5"/>
                      <a:pt x="15" y="2"/>
                      <a:pt x="13" y="2"/>
                    </a:cubicBezTo>
                    <a:cubicBezTo>
                      <a:pt x="10" y="2"/>
                      <a:pt x="6" y="2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11" name="Freeform 1815"/>
              <p:cNvSpPr/>
              <p:nvPr/>
            </p:nvSpPr>
            <p:spPr bwMode="auto">
              <a:xfrm>
                <a:off x="6453" y="3369"/>
                <a:ext cx="16" cy="96"/>
              </a:xfrm>
              <a:custGeom>
                <a:avLst/>
                <a:gdLst>
                  <a:gd name="T0" fmla="*/ 1 w 6"/>
                  <a:gd name="T1" fmla="*/ 3 h 36"/>
                  <a:gd name="T2" fmla="*/ 3 w 6"/>
                  <a:gd name="T3" fmla="*/ 34 h 36"/>
                  <a:gd name="T4" fmla="*/ 6 w 6"/>
                  <a:gd name="T5" fmla="*/ 34 h 36"/>
                  <a:gd name="T6" fmla="*/ 4 w 6"/>
                  <a:gd name="T7" fmla="*/ 2 h 36"/>
                  <a:gd name="T8" fmla="*/ 1 w 6"/>
                  <a:gd name="T9" fmla="*/ 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6">
                    <a:moveTo>
                      <a:pt x="1" y="3"/>
                    </a:moveTo>
                    <a:cubicBezTo>
                      <a:pt x="3" y="13"/>
                      <a:pt x="3" y="24"/>
                      <a:pt x="3" y="34"/>
                    </a:cubicBezTo>
                    <a:cubicBezTo>
                      <a:pt x="3" y="36"/>
                      <a:pt x="6" y="36"/>
                      <a:pt x="6" y="34"/>
                    </a:cubicBezTo>
                    <a:cubicBezTo>
                      <a:pt x="6" y="23"/>
                      <a:pt x="6" y="13"/>
                      <a:pt x="4" y="2"/>
                    </a:cubicBezTo>
                    <a:cubicBezTo>
                      <a:pt x="3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12" name="Freeform 1816"/>
              <p:cNvSpPr/>
              <p:nvPr/>
            </p:nvSpPr>
            <p:spPr bwMode="auto">
              <a:xfrm>
                <a:off x="6453" y="3372"/>
                <a:ext cx="54" cy="91"/>
              </a:xfrm>
              <a:custGeom>
                <a:avLst/>
                <a:gdLst>
                  <a:gd name="T0" fmla="*/ 3 w 20"/>
                  <a:gd name="T1" fmla="*/ 10 h 34"/>
                  <a:gd name="T2" fmla="*/ 17 w 20"/>
                  <a:gd name="T3" fmla="*/ 7 h 34"/>
                  <a:gd name="T4" fmla="*/ 16 w 20"/>
                  <a:gd name="T5" fmla="*/ 5 h 34"/>
                  <a:gd name="T6" fmla="*/ 6 w 20"/>
                  <a:gd name="T7" fmla="*/ 16 h 34"/>
                  <a:gd name="T8" fmla="*/ 6 w 20"/>
                  <a:gd name="T9" fmla="*/ 19 h 34"/>
                  <a:gd name="T10" fmla="*/ 16 w 20"/>
                  <a:gd name="T11" fmla="*/ 23 h 34"/>
                  <a:gd name="T12" fmla="*/ 10 w 20"/>
                  <a:gd name="T13" fmla="*/ 30 h 34"/>
                  <a:gd name="T14" fmla="*/ 10 w 20"/>
                  <a:gd name="T15" fmla="*/ 33 h 34"/>
                  <a:gd name="T16" fmla="*/ 19 w 20"/>
                  <a:gd name="T17" fmla="*/ 23 h 34"/>
                  <a:gd name="T18" fmla="*/ 6 w 20"/>
                  <a:gd name="T19" fmla="*/ 16 h 34"/>
                  <a:gd name="T20" fmla="*/ 7 w 20"/>
                  <a:gd name="T21" fmla="*/ 19 h 34"/>
                  <a:gd name="T22" fmla="*/ 19 w 20"/>
                  <a:gd name="T23" fmla="*/ 6 h 34"/>
                  <a:gd name="T24" fmla="*/ 19 w 20"/>
                  <a:gd name="T25" fmla="*/ 4 h 34"/>
                  <a:gd name="T26" fmla="*/ 1 w 20"/>
                  <a:gd name="T27" fmla="*/ 7 h 34"/>
                  <a:gd name="T28" fmla="*/ 3 w 20"/>
                  <a:gd name="T29" fmla="*/ 1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0" h="34">
                    <a:moveTo>
                      <a:pt x="3" y="10"/>
                    </a:moveTo>
                    <a:cubicBezTo>
                      <a:pt x="8" y="7"/>
                      <a:pt x="12" y="4"/>
                      <a:pt x="17" y="7"/>
                    </a:cubicBezTo>
                    <a:cubicBezTo>
                      <a:pt x="17" y="6"/>
                      <a:pt x="17" y="6"/>
                      <a:pt x="16" y="5"/>
                    </a:cubicBezTo>
                    <a:cubicBezTo>
                      <a:pt x="13" y="10"/>
                      <a:pt x="11" y="14"/>
                      <a:pt x="6" y="16"/>
                    </a:cubicBezTo>
                    <a:cubicBezTo>
                      <a:pt x="4" y="16"/>
                      <a:pt x="4" y="19"/>
                      <a:pt x="6" y="19"/>
                    </a:cubicBezTo>
                    <a:cubicBezTo>
                      <a:pt x="10" y="19"/>
                      <a:pt x="14" y="20"/>
                      <a:pt x="16" y="23"/>
                    </a:cubicBezTo>
                    <a:cubicBezTo>
                      <a:pt x="19" y="27"/>
                      <a:pt x="12" y="29"/>
                      <a:pt x="10" y="30"/>
                    </a:cubicBezTo>
                    <a:cubicBezTo>
                      <a:pt x="8" y="31"/>
                      <a:pt x="8" y="34"/>
                      <a:pt x="10" y="33"/>
                    </a:cubicBezTo>
                    <a:cubicBezTo>
                      <a:pt x="15" y="32"/>
                      <a:pt x="20" y="29"/>
                      <a:pt x="19" y="23"/>
                    </a:cubicBezTo>
                    <a:cubicBezTo>
                      <a:pt x="19" y="17"/>
                      <a:pt x="11" y="16"/>
                      <a:pt x="6" y="16"/>
                    </a:cubicBezTo>
                    <a:cubicBezTo>
                      <a:pt x="6" y="17"/>
                      <a:pt x="6" y="18"/>
                      <a:pt x="7" y="19"/>
                    </a:cubicBezTo>
                    <a:cubicBezTo>
                      <a:pt x="13" y="16"/>
                      <a:pt x="16" y="12"/>
                      <a:pt x="19" y="6"/>
                    </a:cubicBezTo>
                    <a:cubicBezTo>
                      <a:pt x="20" y="6"/>
                      <a:pt x="19" y="5"/>
                      <a:pt x="19" y="4"/>
                    </a:cubicBezTo>
                    <a:cubicBezTo>
                      <a:pt x="12" y="0"/>
                      <a:pt x="7" y="3"/>
                      <a:pt x="1" y="7"/>
                    </a:cubicBezTo>
                    <a:cubicBezTo>
                      <a:pt x="0" y="8"/>
                      <a:pt x="1" y="11"/>
                      <a:pt x="3" y="1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13" name="Freeform 1817"/>
              <p:cNvSpPr/>
              <p:nvPr/>
            </p:nvSpPr>
            <p:spPr bwMode="auto">
              <a:xfrm>
                <a:off x="6336" y="3623"/>
                <a:ext cx="56" cy="72"/>
              </a:xfrm>
              <a:custGeom>
                <a:avLst/>
                <a:gdLst>
                  <a:gd name="T0" fmla="*/ 14 w 21"/>
                  <a:gd name="T1" fmla="*/ 1 h 27"/>
                  <a:gd name="T2" fmla="*/ 1 w 21"/>
                  <a:gd name="T3" fmla="*/ 15 h 27"/>
                  <a:gd name="T4" fmla="*/ 19 w 21"/>
                  <a:gd name="T5" fmla="*/ 24 h 27"/>
                  <a:gd name="T6" fmla="*/ 18 w 21"/>
                  <a:gd name="T7" fmla="*/ 21 h 27"/>
                  <a:gd name="T8" fmla="*/ 4 w 21"/>
                  <a:gd name="T9" fmla="*/ 14 h 27"/>
                  <a:gd name="T10" fmla="*/ 14 w 21"/>
                  <a:gd name="T11" fmla="*/ 4 h 27"/>
                  <a:gd name="T12" fmla="*/ 14 w 21"/>
                  <a:gd name="T13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27">
                    <a:moveTo>
                      <a:pt x="14" y="1"/>
                    </a:moveTo>
                    <a:cubicBezTo>
                      <a:pt x="5" y="0"/>
                      <a:pt x="0" y="7"/>
                      <a:pt x="1" y="15"/>
                    </a:cubicBezTo>
                    <a:cubicBezTo>
                      <a:pt x="2" y="24"/>
                      <a:pt x="11" y="27"/>
                      <a:pt x="19" y="24"/>
                    </a:cubicBezTo>
                    <a:cubicBezTo>
                      <a:pt x="21" y="23"/>
                      <a:pt x="20" y="20"/>
                      <a:pt x="18" y="21"/>
                    </a:cubicBezTo>
                    <a:cubicBezTo>
                      <a:pt x="12" y="23"/>
                      <a:pt x="6" y="22"/>
                      <a:pt x="4" y="14"/>
                    </a:cubicBezTo>
                    <a:cubicBezTo>
                      <a:pt x="3" y="8"/>
                      <a:pt x="7" y="4"/>
                      <a:pt x="14" y="4"/>
                    </a:cubicBezTo>
                    <a:cubicBezTo>
                      <a:pt x="16" y="5"/>
                      <a:pt x="16" y="1"/>
                      <a:pt x="14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14" name="Freeform 1818"/>
              <p:cNvSpPr/>
              <p:nvPr/>
            </p:nvSpPr>
            <p:spPr bwMode="auto">
              <a:xfrm>
                <a:off x="6080" y="3642"/>
                <a:ext cx="35" cy="61"/>
              </a:xfrm>
              <a:custGeom>
                <a:avLst/>
                <a:gdLst>
                  <a:gd name="T0" fmla="*/ 2 w 13"/>
                  <a:gd name="T1" fmla="*/ 4 h 23"/>
                  <a:gd name="T2" fmla="*/ 9 w 13"/>
                  <a:gd name="T3" fmla="*/ 21 h 23"/>
                  <a:gd name="T4" fmla="*/ 12 w 13"/>
                  <a:gd name="T5" fmla="*/ 20 h 23"/>
                  <a:gd name="T6" fmla="*/ 4 w 13"/>
                  <a:gd name="T7" fmla="*/ 1 h 23"/>
                  <a:gd name="T8" fmla="*/ 2 w 13"/>
                  <a:gd name="T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3">
                    <a:moveTo>
                      <a:pt x="2" y="4"/>
                    </a:moveTo>
                    <a:cubicBezTo>
                      <a:pt x="6" y="8"/>
                      <a:pt x="8" y="15"/>
                      <a:pt x="9" y="21"/>
                    </a:cubicBezTo>
                    <a:cubicBezTo>
                      <a:pt x="9" y="23"/>
                      <a:pt x="13" y="22"/>
                      <a:pt x="12" y="20"/>
                    </a:cubicBezTo>
                    <a:cubicBezTo>
                      <a:pt x="11" y="14"/>
                      <a:pt x="9" y="6"/>
                      <a:pt x="4" y="1"/>
                    </a:cubicBezTo>
                    <a:cubicBezTo>
                      <a:pt x="2" y="0"/>
                      <a:pt x="0" y="2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15" name="Freeform 1819"/>
              <p:cNvSpPr/>
              <p:nvPr/>
            </p:nvSpPr>
            <p:spPr bwMode="auto">
              <a:xfrm>
                <a:off x="6083" y="3631"/>
                <a:ext cx="85" cy="80"/>
              </a:xfrm>
              <a:custGeom>
                <a:avLst/>
                <a:gdLst>
                  <a:gd name="T0" fmla="*/ 2 w 32"/>
                  <a:gd name="T1" fmla="*/ 8 h 30"/>
                  <a:gd name="T2" fmla="*/ 23 w 32"/>
                  <a:gd name="T3" fmla="*/ 9 h 30"/>
                  <a:gd name="T4" fmla="*/ 24 w 32"/>
                  <a:gd name="T5" fmla="*/ 22 h 30"/>
                  <a:gd name="T6" fmla="*/ 11 w 32"/>
                  <a:gd name="T7" fmla="*/ 26 h 30"/>
                  <a:gd name="T8" fmla="*/ 11 w 32"/>
                  <a:gd name="T9" fmla="*/ 29 h 30"/>
                  <a:gd name="T10" fmla="*/ 30 w 32"/>
                  <a:gd name="T11" fmla="*/ 13 h 30"/>
                  <a:gd name="T12" fmla="*/ 2 w 32"/>
                  <a:gd name="T13" fmla="*/ 5 h 30"/>
                  <a:gd name="T14" fmla="*/ 2 w 32"/>
                  <a:gd name="T15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30">
                    <a:moveTo>
                      <a:pt x="2" y="8"/>
                    </a:moveTo>
                    <a:cubicBezTo>
                      <a:pt x="9" y="8"/>
                      <a:pt x="17" y="5"/>
                      <a:pt x="23" y="9"/>
                    </a:cubicBezTo>
                    <a:cubicBezTo>
                      <a:pt x="28" y="11"/>
                      <a:pt x="28" y="18"/>
                      <a:pt x="24" y="22"/>
                    </a:cubicBezTo>
                    <a:cubicBezTo>
                      <a:pt x="21" y="25"/>
                      <a:pt x="15" y="26"/>
                      <a:pt x="11" y="26"/>
                    </a:cubicBezTo>
                    <a:cubicBezTo>
                      <a:pt x="9" y="25"/>
                      <a:pt x="9" y="29"/>
                      <a:pt x="11" y="29"/>
                    </a:cubicBezTo>
                    <a:cubicBezTo>
                      <a:pt x="21" y="30"/>
                      <a:pt x="32" y="24"/>
                      <a:pt x="30" y="13"/>
                    </a:cubicBezTo>
                    <a:cubicBezTo>
                      <a:pt x="27" y="0"/>
                      <a:pt x="10" y="5"/>
                      <a:pt x="2" y="5"/>
                    </a:cubicBezTo>
                    <a:cubicBezTo>
                      <a:pt x="0" y="5"/>
                      <a:pt x="0" y="8"/>
                      <a:pt x="2" y="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16" name="Freeform 1820"/>
              <p:cNvSpPr/>
              <p:nvPr/>
            </p:nvSpPr>
            <p:spPr bwMode="auto">
              <a:xfrm>
                <a:off x="5875" y="3369"/>
                <a:ext cx="40" cy="80"/>
              </a:xfrm>
              <a:custGeom>
                <a:avLst/>
                <a:gdLst>
                  <a:gd name="T0" fmla="*/ 1 w 15"/>
                  <a:gd name="T1" fmla="*/ 4 h 30"/>
                  <a:gd name="T2" fmla="*/ 12 w 15"/>
                  <a:gd name="T3" fmla="*/ 28 h 30"/>
                  <a:gd name="T4" fmla="*/ 15 w 15"/>
                  <a:gd name="T5" fmla="*/ 27 h 30"/>
                  <a:gd name="T6" fmla="*/ 4 w 15"/>
                  <a:gd name="T7" fmla="*/ 2 h 30"/>
                  <a:gd name="T8" fmla="*/ 1 w 15"/>
                  <a:gd name="T9" fmla="*/ 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30">
                    <a:moveTo>
                      <a:pt x="1" y="4"/>
                    </a:moveTo>
                    <a:cubicBezTo>
                      <a:pt x="6" y="11"/>
                      <a:pt x="10" y="19"/>
                      <a:pt x="12" y="28"/>
                    </a:cubicBezTo>
                    <a:cubicBezTo>
                      <a:pt x="12" y="30"/>
                      <a:pt x="15" y="29"/>
                      <a:pt x="15" y="27"/>
                    </a:cubicBezTo>
                    <a:cubicBezTo>
                      <a:pt x="13" y="18"/>
                      <a:pt x="9" y="10"/>
                      <a:pt x="4" y="2"/>
                    </a:cubicBezTo>
                    <a:cubicBezTo>
                      <a:pt x="3" y="0"/>
                      <a:pt x="0" y="2"/>
                      <a:pt x="1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17" name="Freeform 1821"/>
              <p:cNvSpPr/>
              <p:nvPr/>
            </p:nvSpPr>
            <p:spPr bwMode="auto">
              <a:xfrm>
                <a:off x="5875" y="3372"/>
                <a:ext cx="80" cy="21"/>
              </a:xfrm>
              <a:custGeom>
                <a:avLst/>
                <a:gdLst>
                  <a:gd name="T0" fmla="*/ 3 w 30"/>
                  <a:gd name="T1" fmla="*/ 7 h 8"/>
                  <a:gd name="T2" fmla="*/ 28 w 30"/>
                  <a:gd name="T3" fmla="*/ 3 h 8"/>
                  <a:gd name="T4" fmla="*/ 28 w 30"/>
                  <a:gd name="T5" fmla="*/ 0 h 8"/>
                  <a:gd name="T6" fmla="*/ 2 w 30"/>
                  <a:gd name="T7" fmla="*/ 4 h 8"/>
                  <a:gd name="T8" fmla="*/ 3 w 30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8">
                    <a:moveTo>
                      <a:pt x="3" y="7"/>
                    </a:moveTo>
                    <a:cubicBezTo>
                      <a:pt x="11" y="5"/>
                      <a:pt x="19" y="3"/>
                      <a:pt x="28" y="3"/>
                    </a:cubicBezTo>
                    <a:cubicBezTo>
                      <a:pt x="30" y="3"/>
                      <a:pt x="30" y="0"/>
                      <a:pt x="28" y="0"/>
                    </a:cubicBezTo>
                    <a:cubicBezTo>
                      <a:pt x="19" y="0"/>
                      <a:pt x="11" y="2"/>
                      <a:pt x="2" y="4"/>
                    </a:cubicBezTo>
                    <a:cubicBezTo>
                      <a:pt x="0" y="5"/>
                      <a:pt x="1" y="8"/>
                      <a:pt x="3" y="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18" name="Freeform 1822"/>
              <p:cNvSpPr/>
              <p:nvPr/>
            </p:nvSpPr>
            <p:spPr bwMode="auto">
              <a:xfrm>
                <a:off x="5936" y="3374"/>
                <a:ext cx="11" cy="11"/>
              </a:xfrm>
              <a:custGeom>
                <a:avLst/>
                <a:gdLst>
                  <a:gd name="T0" fmla="*/ 2 w 4"/>
                  <a:gd name="T1" fmla="*/ 4 h 4"/>
                  <a:gd name="T2" fmla="*/ 2 w 4"/>
                  <a:gd name="T3" fmla="*/ 0 h 4"/>
                  <a:gd name="T4" fmla="*/ 2 w 4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2" y="4"/>
                    </a:moveTo>
                    <a:cubicBezTo>
                      <a:pt x="4" y="4"/>
                      <a:pt x="4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19" name="Freeform 1823"/>
              <p:cNvSpPr/>
              <p:nvPr/>
            </p:nvSpPr>
            <p:spPr bwMode="auto">
              <a:xfrm>
                <a:off x="5899" y="3404"/>
                <a:ext cx="40" cy="8"/>
              </a:xfrm>
              <a:custGeom>
                <a:avLst/>
                <a:gdLst>
                  <a:gd name="T0" fmla="*/ 2 w 15"/>
                  <a:gd name="T1" fmla="*/ 3 h 3"/>
                  <a:gd name="T2" fmla="*/ 13 w 15"/>
                  <a:gd name="T3" fmla="*/ 3 h 3"/>
                  <a:gd name="T4" fmla="*/ 13 w 15"/>
                  <a:gd name="T5" fmla="*/ 0 h 3"/>
                  <a:gd name="T6" fmla="*/ 2 w 15"/>
                  <a:gd name="T7" fmla="*/ 0 h 3"/>
                  <a:gd name="T8" fmla="*/ 2 w 15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3">
                    <a:moveTo>
                      <a:pt x="2" y="3"/>
                    </a:moveTo>
                    <a:cubicBezTo>
                      <a:pt x="6" y="3"/>
                      <a:pt x="9" y="3"/>
                      <a:pt x="13" y="3"/>
                    </a:cubicBezTo>
                    <a:cubicBezTo>
                      <a:pt x="15" y="3"/>
                      <a:pt x="15" y="0"/>
                      <a:pt x="13" y="0"/>
                    </a:cubicBezTo>
                    <a:cubicBezTo>
                      <a:pt x="9" y="0"/>
                      <a:pt x="6" y="0"/>
                      <a:pt x="2" y="0"/>
                    </a:cubicBezTo>
                    <a:cubicBezTo>
                      <a:pt x="0" y="0"/>
                      <a:pt x="0" y="3"/>
                      <a:pt x="2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20" name="Freeform 1824"/>
              <p:cNvSpPr/>
              <p:nvPr/>
            </p:nvSpPr>
            <p:spPr bwMode="auto">
              <a:xfrm>
                <a:off x="5899" y="3439"/>
                <a:ext cx="40" cy="8"/>
              </a:xfrm>
              <a:custGeom>
                <a:avLst/>
                <a:gdLst>
                  <a:gd name="T0" fmla="*/ 2 w 15"/>
                  <a:gd name="T1" fmla="*/ 3 h 3"/>
                  <a:gd name="T2" fmla="*/ 13 w 15"/>
                  <a:gd name="T3" fmla="*/ 3 h 3"/>
                  <a:gd name="T4" fmla="*/ 13 w 15"/>
                  <a:gd name="T5" fmla="*/ 0 h 3"/>
                  <a:gd name="T6" fmla="*/ 2 w 15"/>
                  <a:gd name="T7" fmla="*/ 0 h 3"/>
                  <a:gd name="T8" fmla="*/ 2 w 15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3">
                    <a:moveTo>
                      <a:pt x="2" y="3"/>
                    </a:moveTo>
                    <a:cubicBezTo>
                      <a:pt x="6" y="3"/>
                      <a:pt x="9" y="3"/>
                      <a:pt x="13" y="3"/>
                    </a:cubicBezTo>
                    <a:cubicBezTo>
                      <a:pt x="15" y="3"/>
                      <a:pt x="15" y="0"/>
                      <a:pt x="13" y="0"/>
                    </a:cubicBezTo>
                    <a:cubicBezTo>
                      <a:pt x="9" y="0"/>
                      <a:pt x="6" y="0"/>
                      <a:pt x="2" y="0"/>
                    </a:cubicBezTo>
                    <a:cubicBezTo>
                      <a:pt x="0" y="0"/>
                      <a:pt x="0" y="3"/>
                      <a:pt x="2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21" name="Freeform 1825"/>
              <p:cNvSpPr/>
              <p:nvPr/>
            </p:nvSpPr>
            <p:spPr bwMode="auto">
              <a:xfrm>
                <a:off x="6147" y="3372"/>
                <a:ext cx="58" cy="21"/>
              </a:xfrm>
              <a:custGeom>
                <a:avLst/>
                <a:gdLst>
                  <a:gd name="T0" fmla="*/ 3 w 22"/>
                  <a:gd name="T1" fmla="*/ 7 h 8"/>
                  <a:gd name="T2" fmla="*/ 20 w 22"/>
                  <a:gd name="T3" fmla="*/ 3 h 8"/>
                  <a:gd name="T4" fmla="*/ 19 w 22"/>
                  <a:gd name="T5" fmla="*/ 0 h 8"/>
                  <a:gd name="T6" fmla="*/ 2 w 22"/>
                  <a:gd name="T7" fmla="*/ 4 h 8"/>
                  <a:gd name="T8" fmla="*/ 3 w 22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8">
                    <a:moveTo>
                      <a:pt x="3" y="7"/>
                    </a:moveTo>
                    <a:cubicBezTo>
                      <a:pt x="9" y="6"/>
                      <a:pt x="14" y="5"/>
                      <a:pt x="20" y="3"/>
                    </a:cubicBezTo>
                    <a:cubicBezTo>
                      <a:pt x="22" y="3"/>
                      <a:pt x="21" y="0"/>
                      <a:pt x="19" y="0"/>
                    </a:cubicBezTo>
                    <a:cubicBezTo>
                      <a:pt x="13" y="2"/>
                      <a:pt x="8" y="3"/>
                      <a:pt x="2" y="4"/>
                    </a:cubicBezTo>
                    <a:cubicBezTo>
                      <a:pt x="0" y="4"/>
                      <a:pt x="1" y="8"/>
                      <a:pt x="3" y="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22" name="Freeform 1826"/>
              <p:cNvSpPr/>
              <p:nvPr/>
            </p:nvSpPr>
            <p:spPr bwMode="auto">
              <a:xfrm>
                <a:off x="6125" y="3388"/>
                <a:ext cx="112" cy="32"/>
              </a:xfrm>
              <a:custGeom>
                <a:avLst/>
                <a:gdLst>
                  <a:gd name="T0" fmla="*/ 3 w 42"/>
                  <a:gd name="T1" fmla="*/ 12 h 12"/>
                  <a:gd name="T2" fmla="*/ 40 w 42"/>
                  <a:gd name="T3" fmla="*/ 4 h 12"/>
                  <a:gd name="T4" fmla="*/ 39 w 42"/>
                  <a:gd name="T5" fmla="*/ 1 h 12"/>
                  <a:gd name="T6" fmla="*/ 2 w 42"/>
                  <a:gd name="T7" fmla="*/ 8 h 12"/>
                  <a:gd name="T8" fmla="*/ 3 w 42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12">
                    <a:moveTo>
                      <a:pt x="3" y="12"/>
                    </a:moveTo>
                    <a:cubicBezTo>
                      <a:pt x="15" y="9"/>
                      <a:pt x="27" y="6"/>
                      <a:pt x="40" y="4"/>
                    </a:cubicBezTo>
                    <a:cubicBezTo>
                      <a:pt x="42" y="3"/>
                      <a:pt x="41" y="0"/>
                      <a:pt x="39" y="1"/>
                    </a:cubicBezTo>
                    <a:cubicBezTo>
                      <a:pt x="27" y="3"/>
                      <a:pt x="14" y="6"/>
                      <a:pt x="2" y="8"/>
                    </a:cubicBezTo>
                    <a:cubicBezTo>
                      <a:pt x="0" y="9"/>
                      <a:pt x="1" y="12"/>
                      <a:pt x="3" y="1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36" name="Group 2028"/>
            <p:cNvGrpSpPr/>
            <p:nvPr/>
          </p:nvGrpSpPr>
          <p:grpSpPr bwMode="auto">
            <a:xfrm>
              <a:off x="2298700" y="2257425"/>
              <a:ext cx="9283700" cy="4152900"/>
              <a:chOff x="1448" y="1422"/>
              <a:chExt cx="5848" cy="2616"/>
            </a:xfrm>
          </p:grpSpPr>
          <p:sp>
            <p:nvSpPr>
              <p:cNvPr id="323" name="Freeform 1828"/>
              <p:cNvSpPr/>
              <p:nvPr/>
            </p:nvSpPr>
            <p:spPr bwMode="auto">
              <a:xfrm>
                <a:off x="6093" y="3423"/>
                <a:ext cx="174" cy="24"/>
              </a:xfrm>
              <a:custGeom>
                <a:avLst/>
                <a:gdLst>
                  <a:gd name="T0" fmla="*/ 2 w 65"/>
                  <a:gd name="T1" fmla="*/ 9 h 9"/>
                  <a:gd name="T2" fmla="*/ 63 w 65"/>
                  <a:gd name="T3" fmla="*/ 4 h 9"/>
                  <a:gd name="T4" fmla="*/ 63 w 65"/>
                  <a:gd name="T5" fmla="*/ 1 h 9"/>
                  <a:gd name="T6" fmla="*/ 2 w 65"/>
                  <a:gd name="T7" fmla="*/ 6 h 9"/>
                  <a:gd name="T8" fmla="*/ 2 w 65"/>
                  <a:gd name="T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9">
                    <a:moveTo>
                      <a:pt x="2" y="9"/>
                    </a:moveTo>
                    <a:cubicBezTo>
                      <a:pt x="22" y="9"/>
                      <a:pt x="43" y="7"/>
                      <a:pt x="63" y="4"/>
                    </a:cubicBezTo>
                    <a:cubicBezTo>
                      <a:pt x="65" y="4"/>
                      <a:pt x="65" y="0"/>
                      <a:pt x="63" y="1"/>
                    </a:cubicBezTo>
                    <a:cubicBezTo>
                      <a:pt x="43" y="3"/>
                      <a:pt x="22" y="6"/>
                      <a:pt x="2" y="6"/>
                    </a:cubicBezTo>
                    <a:cubicBezTo>
                      <a:pt x="0" y="6"/>
                      <a:pt x="0" y="9"/>
                      <a:pt x="2" y="9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4" name="Freeform 1829"/>
              <p:cNvSpPr/>
              <p:nvPr/>
            </p:nvSpPr>
            <p:spPr bwMode="auto">
              <a:xfrm>
                <a:off x="6101" y="3449"/>
                <a:ext cx="176" cy="27"/>
              </a:xfrm>
              <a:custGeom>
                <a:avLst/>
                <a:gdLst>
                  <a:gd name="T0" fmla="*/ 3 w 66"/>
                  <a:gd name="T1" fmla="*/ 10 h 10"/>
                  <a:gd name="T2" fmla="*/ 64 w 66"/>
                  <a:gd name="T3" fmla="*/ 3 h 10"/>
                  <a:gd name="T4" fmla="*/ 64 w 66"/>
                  <a:gd name="T5" fmla="*/ 0 h 10"/>
                  <a:gd name="T6" fmla="*/ 3 w 66"/>
                  <a:gd name="T7" fmla="*/ 6 h 10"/>
                  <a:gd name="T8" fmla="*/ 3 w 66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10">
                    <a:moveTo>
                      <a:pt x="3" y="10"/>
                    </a:moveTo>
                    <a:cubicBezTo>
                      <a:pt x="23" y="8"/>
                      <a:pt x="43" y="4"/>
                      <a:pt x="64" y="3"/>
                    </a:cubicBezTo>
                    <a:cubicBezTo>
                      <a:pt x="66" y="3"/>
                      <a:pt x="66" y="0"/>
                      <a:pt x="64" y="0"/>
                    </a:cubicBezTo>
                    <a:cubicBezTo>
                      <a:pt x="43" y="1"/>
                      <a:pt x="23" y="5"/>
                      <a:pt x="3" y="6"/>
                    </a:cubicBezTo>
                    <a:cubicBezTo>
                      <a:pt x="0" y="6"/>
                      <a:pt x="0" y="10"/>
                      <a:pt x="3" y="1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5" name="Freeform 1830"/>
              <p:cNvSpPr/>
              <p:nvPr/>
            </p:nvSpPr>
            <p:spPr bwMode="auto">
              <a:xfrm>
                <a:off x="6120" y="3476"/>
                <a:ext cx="155" cy="27"/>
              </a:xfrm>
              <a:custGeom>
                <a:avLst/>
                <a:gdLst>
                  <a:gd name="T0" fmla="*/ 2 w 58"/>
                  <a:gd name="T1" fmla="*/ 10 h 10"/>
                  <a:gd name="T2" fmla="*/ 56 w 58"/>
                  <a:gd name="T3" fmla="*/ 3 h 10"/>
                  <a:gd name="T4" fmla="*/ 55 w 58"/>
                  <a:gd name="T5" fmla="*/ 0 h 10"/>
                  <a:gd name="T6" fmla="*/ 2 w 58"/>
                  <a:gd name="T7" fmla="*/ 7 h 10"/>
                  <a:gd name="T8" fmla="*/ 2 w 58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10">
                    <a:moveTo>
                      <a:pt x="2" y="10"/>
                    </a:moveTo>
                    <a:cubicBezTo>
                      <a:pt x="20" y="7"/>
                      <a:pt x="38" y="6"/>
                      <a:pt x="56" y="3"/>
                    </a:cubicBezTo>
                    <a:cubicBezTo>
                      <a:pt x="58" y="3"/>
                      <a:pt x="57" y="0"/>
                      <a:pt x="55" y="0"/>
                    </a:cubicBezTo>
                    <a:cubicBezTo>
                      <a:pt x="37" y="3"/>
                      <a:pt x="19" y="4"/>
                      <a:pt x="2" y="7"/>
                    </a:cubicBezTo>
                    <a:cubicBezTo>
                      <a:pt x="0" y="7"/>
                      <a:pt x="0" y="10"/>
                      <a:pt x="2" y="1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6" name="Freeform 1831"/>
              <p:cNvSpPr/>
              <p:nvPr/>
            </p:nvSpPr>
            <p:spPr bwMode="auto">
              <a:xfrm>
                <a:off x="6141" y="3513"/>
                <a:ext cx="112" cy="19"/>
              </a:xfrm>
              <a:custGeom>
                <a:avLst/>
                <a:gdLst>
                  <a:gd name="T0" fmla="*/ 2 w 42"/>
                  <a:gd name="T1" fmla="*/ 6 h 7"/>
                  <a:gd name="T2" fmla="*/ 40 w 42"/>
                  <a:gd name="T3" fmla="*/ 4 h 7"/>
                  <a:gd name="T4" fmla="*/ 39 w 42"/>
                  <a:gd name="T5" fmla="*/ 1 h 7"/>
                  <a:gd name="T6" fmla="*/ 2 w 42"/>
                  <a:gd name="T7" fmla="*/ 3 h 7"/>
                  <a:gd name="T8" fmla="*/ 2 w 42"/>
                  <a:gd name="T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7">
                    <a:moveTo>
                      <a:pt x="2" y="6"/>
                    </a:moveTo>
                    <a:cubicBezTo>
                      <a:pt x="15" y="5"/>
                      <a:pt x="27" y="6"/>
                      <a:pt x="40" y="4"/>
                    </a:cubicBezTo>
                    <a:cubicBezTo>
                      <a:pt x="42" y="3"/>
                      <a:pt x="41" y="0"/>
                      <a:pt x="39" y="1"/>
                    </a:cubicBezTo>
                    <a:cubicBezTo>
                      <a:pt x="27" y="3"/>
                      <a:pt x="14" y="2"/>
                      <a:pt x="2" y="3"/>
                    </a:cubicBezTo>
                    <a:cubicBezTo>
                      <a:pt x="0" y="3"/>
                      <a:pt x="0" y="7"/>
                      <a:pt x="2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7" name="Freeform 1832"/>
              <p:cNvSpPr/>
              <p:nvPr/>
            </p:nvSpPr>
            <p:spPr bwMode="auto">
              <a:xfrm>
                <a:off x="5973" y="3219"/>
                <a:ext cx="139" cy="129"/>
              </a:xfrm>
              <a:custGeom>
                <a:avLst/>
                <a:gdLst>
                  <a:gd name="T0" fmla="*/ 3 w 52"/>
                  <a:gd name="T1" fmla="*/ 47 h 48"/>
                  <a:gd name="T2" fmla="*/ 50 w 52"/>
                  <a:gd name="T3" fmla="*/ 4 h 48"/>
                  <a:gd name="T4" fmla="*/ 48 w 52"/>
                  <a:gd name="T5" fmla="*/ 1 h 48"/>
                  <a:gd name="T6" fmla="*/ 1 w 52"/>
                  <a:gd name="T7" fmla="*/ 44 h 48"/>
                  <a:gd name="T8" fmla="*/ 3 w 52"/>
                  <a:gd name="T9" fmla="*/ 47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48">
                    <a:moveTo>
                      <a:pt x="3" y="47"/>
                    </a:moveTo>
                    <a:cubicBezTo>
                      <a:pt x="18" y="31"/>
                      <a:pt x="34" y="17"/>
                      <a:pt x="50" y="4"/>
                    </a:cubicBezTo>
                    <a:cubicBezTo>
                      <a:pt x="52" y="2"/>
                      <a:pt x="50" y="0"/>
                      <a:pt x="48" y="1"/>
                    </a:cubicBezTo>
                    <a:cubicBezTo>
                      <a:pt x="32" y="15"/>
                      <a:pt x="16" y="29"/>
                      <a:pt x="1" y="44"/>
                    </a:cubicBezTo>
                    <a:cubicBezTo>
                      <a:pt x="0" y="46"/>
                      <a:pt x="2" y="48"/>
                      <a:pt x="3" y="4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8" name="Freeform 1833"/>
              <p:cNvSpPr/>
              <p:nvPr/>
            </p:nvSpPr>
            <p:spPr bwMode="auto">
              <a:xfrm>
                <a:off x="6067" y="3214"/>
                <a:ext cx="45" cy="51"/>
              </a:xfrm>
              <a:custGeom>
                <a:avLst/>
                <a:gdLst>
                  <a:gd name="T0" fmla="*/ 3 w 17"/>
                  <a:gd name="T1" fmla="*/ 8 h 19"/>
                  <a:gd name="T2" fmla="*/ 16 w 17"/>
                  <a:gd name="T3" fmla="*/ 4 h 19"/>
                  <a:gd name="T4" fmla="*/ 14 w 17"/>
                  <a:gd name="T5" fmla="*/ 2 h 19"/>
                  <a:gd name="T6" fmla="*/ 10 w 17"/>
                  <a:gd name="T7" fmla="*/ 16 h 19"/>
                  <a:gd name="T8" fmla="*/ 13 w 17"/>
                  <a:gd name="T9" fmla="*/ 17 h 19"/>
                  <a:gd name="T10" fmla="*/ 17 w 17"/>
                  <a:gd name="T11" fmla="*/ 2 h 19"/>
                  <a:gd name="T12" fmla="*/ 15 w 17"/>
                  <a:gd name="T13" fmla="*/ 0 h 19"/>
                  <a:gd name="T14" fmla="*/ 2 w 17"/>
                  <a:gd name="T15" fmla="*/ 4 h 19"/>
                  <a:gd name="T16" fmla="*/ 3 w 17"/>
                  <a:gd name="T17" fmla="*/ 8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19">
                    <a:moveTo>
                      <a:pt x="3" y="8"/>
                    </a:moveTo>
                    <a:cubicBezTo>
                      <a:pt x="7" y="6"/>
                      <a:pt x="12" y="5"/>
                      <a:pt x="16" y="4"/>
                    </a:cubicBezTo>
                    <a:cubicBezTo>
                      <a:pt x="15" y="3"/>
                      <a:pt x="15" y="3"/>
                      <a:pt x="14" y="2"/>
                    </a:cubicBezTo>
                    <a:cubicBezTo>
                      <a:pt x="14" y="7"/>
                      <a:pt x="13" y="11"/>
                      <a:pt x="10" y="16"/>
                    </a:cubicBezTo>
                    <a:cubicBezTo>
                      <a:pt x="9" y="17"/>
                      <a:pt x="12" y="19"/>
                      <a:pt x="13" y="17"/>
                    </a:cubicBezTo>
                    <a:cubicBezTo>
                      <a:pt x="16" y="13"/>
                      <a:pt x="17" y="7"/>
                      <a:pt x="17" y="2"/>
                    </a:cubicBezTo>
                    <a:cubicBezTo>
                      <a:pt x="17" y="1"/>
                      <a:pt x="16" y="0"/>
                      <a:pt x="15" y="0"/>
                    </a:cubicBezTo>
                    <a:cubicBezTo>
                      <a:pt x="11" y="2"/>
                      <a:pt x="6" y="3"/>
                      <a:pt x="2" y="4"/>
                    </a:cubicBezTo>
                    <a:cubicBezTo>
                      <a:pt x="0" y="5"/>
                      <a:pt x="1" y="8"/>
                      <a:pt x="3" y="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9" name="Freeform 1834"/>
              <p:cNvSpPr/>
              <p:nvPr/>
            </p:nvSpPr>
            <p:spPr bwMode="auto">
              <a:xfrm>
                <a:off x="5968" y="3302"/>
                <a:ext cx="35" cy="54"/>
              </a:xfrm>
              <a:custGeom>
                <a:avLst/>
                <a:gdLst>
                  <a:gd name="T0" fmla="*/ 3 w 13"/>
                  <a:gd name="T1" fmla="*/ 2 h 20"/>
                  <a:gd name="T2" fmla="*/ 0 w 13"/>
                  <a:gd name="T3" fmla="*/ 18 h 20"/>
                  <a:gd name="T4" fmla="*/ 2 w 13"/>
                  <a:gd name="T5" fmla="*/ 20 h 20"/>
                  <a:gd name="T6" fmla="*/ 11 w 13"/>
                  <a:gd name="T7" fmla="*/ 20 h 20"/>
                  <a:gd name="T8" fmla="*/ 11 w 13"/>
                  <a:gd name="T9" fmla="*/ 17 h 20"/>
                  <a:gd name="T10" fmla="*/ 2 w 13"/>
                  <a:gd name="T11" fmla="*/ 17 h 20"/>
                  <a:gd name="T12" fmla="*/ 3 w 13"/>
                  <a:gd name="T13" fmla="*/ 19 h 20"/>
                  <a:gd name="T14" fmla="*/ 6 w 13"/>
                  <a:gd name="T15" fmla="*/ 3 h 20"/>
                  <a:gd name="T16" fmla="*/ 3 w 13"/>
                  <a:gd name="T17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20">
                    <a:moveTo>
                      <a:pt x="3" y="2"/>
                    </a:moveTo>
                    <a:cubicBezTo>
                      <a:pt x="1" y="8"/>
                      <a:pt x="2" y="13"/>
                      <a:pt x="0" y="18"/>
                    </a:cubicBezTo>
                    <a:cubicBezTo>
                      <a:pt x="0" y="19"/>
                      <a:pt x="1" y="20"/>
                      <a:pt x="2" y="20"/>
                    </a:cubicBezTo>
                    <a:cubicBezTo>
                      <a:pt x="5" y="20"/>
                      <a:pt x="8" y="20"/>
                      <a:pt x="11" y="20"/>
                    </a:cubicBezTo>
                    <a:cubicBezTo>
                      <a:pt x="13" y="20"/>
                      <a:pt x="13" y="17"/>
                      <a:pt x="11" y="17"/>
                    </a:cubicBezTo>
                    <a:cubicBezTo>
                      <a:pt x="8" y="17"/>
                      <a:pt x="5" y="17"/>
                      <a:pt x="2" y="17"/>
                    </a:cubicBezTo>
                    <a:cubicBezTo>
                      <a:pt x="2" y="18"/>
                      <a:pt x="3" y="18"/>
                      <a:pt x="3" y="19"/>
                    </a:cubicBezTo>
                    <a:cubicBezTo>
                      <a:pt x="5" y="14"/>
                      <a:pt x="4" y="8"/>
                      <a:pt x="6" y="3"/>
                    </a:cubicBezTo>
                    <a:cubicBezTo>
                      <a:pt x="6" y="1"/>
                      <a:pt x="3" y="0"/>
                      <a:pt x="3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0" name="Freeform 1835"/>
              <p:cNvSpPr/>
              <p:nvPr/>
            </p:nvSpPr>
            <p:spPr bwMode="auto">
              <a:xfrm>
                <a:off x="5928" y="3484"/>
                <a:ext cx="96" cy="171"/>
              </a:xfrm>
              <a:custGeom>
                <a:avLst/>
                <a:gdLst>
                  <a:gd name="T0" fmla="*/ 1 w 36"/>
                  <a:gd name="T1" fmla="*/ 4 h 64"/>
                  <a:gd name="T2" fmla="*/ 32 w 36"/>
                  <a:gd name="T3" fmla="*/ 62 h 64"/>
                  <a:gd name="T4" fmla="*/ 35 w 36"/>
                  <a:gd name="T5" fmla="*/ 61 h 64"/>
                  <a:gd name="T6" fmla="*/ 4 w 36"/>
                  <a:gd name="T7" fmla="*/ 2 h 64"/>
                  <a:gd name="T8" fmla="*/ 1 w 36"/>
                  <a:gd name="T9" fmla="*/ 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64">
                    <a:moveTo>
                      <a:pt x="1" y="4"/>
                    </a:moveTo>
                    <a:cubicBezTo>
                      <a:pt x="15" y="20"/>
                      <a:pt x="25" y="42"/>
                      <a:pt x="32" y="62"/>
                    </a:cubicBezTo>
                    <a:cubicBezTo>
                      <a:pt x="33" y="64"/>
                      <a:pt x="36" y="63"/>
                      <a:pt x="35" y="61"/>
                    </a:cubicBezTo>
                    <a:cubicBezTo>
                      <a:pt x="28" y="41"/>
                      <a:pt x="17" y="18"/>
                      <a:pt x="4" y="2"/>
                    </a:cubicBezTo>
                    <a:cubicBezTo>
                      <a:pt x="2" y="0"/>
                      <a:pt x="0" y="2"/>
                      <a:pt x="1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1" name="Freeform 1836"/>
              <p:cNvSpPr/>
              <p:nvPr/>
            </p:nvSpPr>
            <p:spPr bwMode="auto">
              <a:xfrm>
                <a:off x="5987" y="3623"/>
                <a:ext cx="58" cy="32"/>
              </a:xfrm>
              <a:custGeom>
                <a:avLst/>
                <a:gdLst>
                  <a:gd name="T0" fmla="*/ 1 w 22"/>
                  <a:gd name="T1" fmla="*/ 8 h 12"/>
                  <a:gd name="T2" fmla="*/ 10 w 22"/>
                  <a:gd name="T3" fmla="*/ 12 h 12"/>
                  <a:gd name="T4" fmla="*/ 13 w 22"/>
                  <a:gd name="T5" fmla="*/ 12 h 12"/>
                  <a:gd name="T6" fmla="*/ 21 w 22"/>
                  <a:gd name="T7" fmla="*/ 4 h 12"/>
                  <a:gd name="T8" fmla="*/ 18 w 22"/>
                  <a:gd name="T9" fmla="*/ 2 h 12"/>
                  <a:gd name="T10" fmla="*/ 10 w 22"/>
                  <a:gd name="T11" fmla="*/ 10 h 12"/>
                  <a:gd name="T12" fmla="*/ 13 w 22"/>
                  <a:gd name="T13" fmla="*/ 10 h 12"/>
                  <a:gd name="T14" fmla="*/ 4 w 22"/>
                  <a:gd name="T15" fmla="*/ 6 h 12"/>
                  <a:gd name="T16" fmla="*/ 1 w 22"/>
                  <a:gd name="T17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12">
                    <a:moveTo>
                      <a:pt x="1" y="8"/>
                    </a:moveTo>
                    <a:cubicBezTo>
                      <a:pt x="4" y="10"/>
                      <a:pt x="8" y="10"/>
                      <a:pt x="10" y="12"/>
                    </a:cubicBezTo>
                    <a:cubicBezTo>
                      <a:pt x="11" y="12"/>
                      <a:pt x="12" y="12"/>
                      <a:pt x="13" y="12"/>
                    </a:cubicBezTo>
                    <a:cubicBezTo>
                      <a:pt x="16" y="9"/>
                      <a:pt x="19" y="7"/>
                      <a:pt x="21" y="4"/>
                    </a:cubicBezTo>
                    <a:cubicBezTo>
                      <a:pt x="22" y="2"/>
                      <a:pt x="19" y="0"/>
                      <a:pt x="18" y="2"/>
                    </a:cubicBezTo>
                    <a:cubicBezTo>
                      <a:pt x="16" y="5"/>
                      <a:pt x="13" y="7"/>
                      <a:pt x="10" y="10"/>
                    </a:cubicBezTo>
                    <a:cubicBezTo>
                      <a:pt x="11" y="10"/>
                      <a:pt x="12" y="10"/>
                      <a:pt x="13" y="10"/>
                    </a:cubicBezTo>
                    <a:cubicBezTo>
                      <a:pt x="10" y="7"/>
                      <a:pt x="6" y="8"/>
                      <a:pt x="4" y="6"/>
                    </a:cubicBezTo>
                    <a:cubicBezTo>
                      <a:pt x="2" y="4"/>
                      <a:pt x="0" y="7"/>
                      <a:pt x="1" y="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2" name="Freeform 1837"/>
              <p:cNvSpPr/>
              <p:nvPr/>
            </p:nvSpPr>
            <p:spPr bwMode="auto">
              <a:xfrm>
                <a:off x="5920" y="3489"/>
                <a:ext cx="19" cy="35"/>
              </a:xfrm>
              <a:custGeom>
                <a:avLst/>
                <a:gdLst>
                  <a:gd name="T0" fmla="*/ 1 w 7"/>
                  <a:gd name="T1" fmla="*/ 2 h 13"/>
                  <a:gd name="T2" fmla="*/ 4 w 7"/>
                  <a:gd name="T3" fmla="*/ 11 h 13"/>
                  <a:gd name="T4" fmla="*/ 7 w 7"/>
                  <a:gd name="T5" fmla="*/ 11 h 13"/>
                  <a:gd name="T6" fmla="*/ 4 w 7"/>
                  <a:gd name="T7" fmla="*/ 2 h 13"/>
                  <a:gd name="T8" fmla="*/ 1 w 7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3">
                    <a:moveTo>
                      <a:pt x="1" y="2"/>
                    </a:moveTo>
                    <a:cubicBezTo>
                      <a:pt x="2" y="5"/>
                      <a:pt x="4" y="8"/>
                      <a:pt x="4" y="11"/>
                    </a:cubicBezTo>
                    <a:cubicBezTo>
                      <a:pt x="4" y="13"/>
                      <a:pt x="7" y="13"/>
                      <a:pt x="7" y="11"/>
                    </a:cubicBezTo>
                    <a:cubicBezTo>
                      <a:pt x="7" y="8"/>
                      <a:pt x="5" y="5"/>
                      <a:pt x="4" y="2"/>
                    </a:cubicBezTo>
                    <a:cubicBezTo>
                      <a:pt x="4" y="0"/>
                      <a:pt x="0" y="0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3" name="Freeform 1838"/>
              <p:cNvSpPr/>
              <p:nvPr/>
            </p:nvSpPr>
            <p:spPr bwMode="auto">
              <a:xfrm>
                <a:off x="5925" y="3476"/>
                <a:ext cx="54" cy="19"/>
              </a:xfrm>
              <a:custGeom>
                <a:avLst/>
                <a:gdLst>
                  <a:gd name="T0" fmla="*/ 2 w 20"/>
                  <a:gd name="T1" fmla="*/ 5 h 7"/>
                  <a:gd name="T2" fmla="*/ 17 w 20"/>
                  <a:gd name="T3" fmla="*/ 6 h 7"/>
                  <a:gd name="T4" fmla="*/ 19 w 20"/>
                  <a:gd name="T5" fmla="*/ 3 h 7"/>
                  <a:gd name="T6" fmla="*/ 2 w 20"/>
                  <a:gd name="T7" fmla="*/ 2 h 7"/>
                  <a:gd name="T8" fmla="*/ 2 w 20"/>
                  <a:gd name="T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2" y="5"/>
                    </a:moveTo>
                    <a:cubicBezTo>
                      <a:pt x="7" y="4"/>
                      <a:pt x="12" y="4"/>
                      <a:pt x="17" y="6"/>
                    </a:cubicBezTo>
                    <a:cubicBezTo>
                      <a:pt x="19" y="7"/>
                      <a:pt x="20" y="4"/>
                      <a:pt x="19" y="3"/>
                    </a:cubicBezTo>
                    <a:cubicBezTo>
                      <a:pt x="13" y="0"/>
                      <a:pt x="8" y="0"/>
                      <a:pt x="2" y="2"/>
                    </a:cubicBezTo>
                    <a:cubicBezTo>
                      <a:pt x="0" y="2"/>
                      <a:pt x="0" y="5"/>
                      <a:pt x="2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4" name="Freeform 1839"/>
              <p:cNvSpPr/>
              <p:nvPr/>
            </p:nvSpPr>
            <p:spPr bwMode="auto">
              <a:xfrm>
                <a:off x="6192" y="3671"/>
                <a:ext cx="131" cy="32"/>
              </a:xfrm>
              <a:custGeom>
                <a:avLst/>
                <a:gdLst>
                  <a:gd name="T0" fmla="*/ 3 w 49"/>
                  <a:gd name="T1" fmla="*/ 11 h 12"/>
                  <a:gd name="T2" fmla="*/ 47 w 49"/>
                  <a:gd name="T3" fmla="*/ 3 h 12"/>
                  <a:gd name="T4" fmla="*/ 46 w 49"/>
                  <a:gd name="T5" fmla="*/ 0 h 12"/>
                  <a:gd name="T6" fmla="*/ 2 w 49"/>
                  <a:gd name="T7" fmla="*/ 8 h 12"/>
                  <a:gd name="T8" fmla="*/ 3 w 49"/>
                  <a:gd name="T9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12">
                    <a:moveTo>
                      <a:pt x="3" y="11"/>
                    </a:moveTo>
                    <a:cubicBezTo>
                      <a:pt x="17" y="5"/>
                      <a:pt x="33" y="6"/>
                      <a:pt x="47" y="3"/>
                    </a:cubicBezTo>
                    <a:cubicBezTo>
                      <a:pt x="49" y="3"/>
                      <a:pt x="48" y="0"/>
                      <a:pt x="46" y="0"/>
                    </a:cubicBezTo>
                    <a:cubicBezTo>
                      <a:pt x="31" y="3"/>
                      <a:pt x="16" y="2"/>
                      <a:pt x="2" y="8"/>
                    </a:cubicBezTo>
                    <a:cubicBezTo>
                      <a:pt x="0" y="9"/>
                      <a:pt x="1" y="12"/>
                      <a:pt x="3" y="1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5" name="Freeform 1840"/>
              <p:cNvSpPr/>
              <p:nvPr/>
            </p:nvSpPr>
            <p:spPr bwMode="auto">
              <a:xfrm>
                <a:off x="6285" y="3661"/>
                <a:ext cx="30" cy="40"/>
              </a:xfrm>
              <a:custGeom>
                <a:avLst/>
                <a:gdLst>
                  <a:gd name="T0" fmla="*/ 3 w 11"/>
                  <a:gd name="T1" fmla="*/ 4 h 15"/>
                  <a:gd name="T2" fmla="*/ 8 w 11"/>
                  <a:gd name="T3" fmla="*/ 5 h 15"/>
                  <a:gd name="T4" fmla="*/ 7 w 11"/>
                  <a:gd name="T5" fmla="*/ 3 h 15"/>
                  <a:gd name="T6" fmla="*/ 4 w 11"/>
                  <a:gd name="T7" fmla="*/ 11 h 15"/>
                  <a:gd name="T8" fmla="*/ 6 w 11"/>
                  <a:gd name="T9" fmla="*/ 13 h 15"/>
                  <a:gd name="T10" fmla="*/ 11 w 11"/>
                  <a:gd name="T11" fmla="*/ 3 h 15"/>
                  <a:gd name="T12" fmla="*/ 10 w 11"/>
                  <a:gd name="T13" fmla="*/ 2 h 15"/>
                  <a:gd name="T14" fmla="*/ 3 w 11"/>
                  <a:gd name="T15" fmla="*/ 0 h 15"/>
                  <a:gd name="T16" fmla="*/ 3 w 11"/>
                  <a:gd name="T17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5">
                    <a:moveTo>
                      <a:pt x="3" y="4"/>
                    </a:moveTo>
                    <a:cubicBezTo>
                      <a:pt x="5" y="4"/>
                      <a:pt x="6" y="4"/>
                      <a:pt x="8" y="5"/>
                    </a:cubicBezTo>
                    <a:cubicBezTo>
                      <a:pt x="8" y="4"/>
                      <a:pt x="8" y="4"/>
                      <a:pt x="7" y="3"/>
                    </a:cubicBezTo>
                    <a:cubicBezTo>
                      <a:pt x="7" y="6"/>
                      <a:pt x="6" y="9"/>
                      <a:pt x="4" y="11"/>
                    </a:cubicBezTo>
                    <a:cubicBezTo>
                      <a:pt x="3" y="13"/>
                      <a:pt x="5" y="15"/>
                      <a:pt x="6" y="13"/>
                    </a:cubicBezTo>
                    <a:cubicBezTo>
                      <a:pt x="9" y="11"/>
                      <a:pt x="11" y="7"/>
                      <a:pt x="11" y="3"/>
                    </a:cubicBezTo>
                    <a:cubicBezTo>
                      <a:pt x="11" y="3"/>
                      <a:pt x="10" y="2"/>
                      <a:pt x="10" y="2"/>
                    </a:cubicBezTo>
                    <a:cubicBezTo>
                      <a:pt x="7" y="1"/>
                      <a:pt x="5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6" name="Freeform 1841"/>
              <p:cNvSpPr/>
              <p:nvPr/>
            </p:nvSpPr>
            <p:spPr bwMode="auto">
              <a:xfrm>
                <a:off x="6173" y="3663"/>
                <a:ext cx="38" cy="48"/>
              </a:xfrm>
              <a:custGeom>
                <a:avLst/>
                <a:gdLst>
                  <a:gd name="T0" fmla="*/ 3 w 14"/>
                  <a:gd name="T1" fmla="*/ 2 h 18"/>
                  <a:gd name="T2" fmla="*/ 2 w 14"/>
                  <a:gd name="T3" fmla="*/ 14 h 18"/>
                  <a:gd name="T4" fmla="*/ 12 w 14"/>
                  <a:gd name="T5" fmla="*/ 18 h 18"/>
                  <a:gd name="T6" fmla="*/ 12 w 14"/>
                  <a:gd name="T7" fmla="*/ 15 h 18"/>
                  <a:gd name="T8" fmla="*/ 5 w 14"/>
                  <a:gd name="T9" fmla="*/ 12 h 18"/>
                  <a:gd name="T10" fmla="*/ 6 w 14"/>
                  <a:gd name="T11" fmla="*/ 3 h 18"/>
                  <a:gd name="T12" fmla="*/ 3 w 14"/>
                  <a:gd name="T13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8">
                    <a:moveTo>
                      <a:pt x="3" y="2"/>
                    </a:moveTo>
                    <a:cubicBezTo>
                      <a:pt x="2" y="5"/>
                      <a:pt x="0" y="10"/>
                      <a:pt x="2" y="14"/>
                    </a:cubicBezTo>
                    <a:cubicBezTo>
                      <a:pt x="4" y="17"/>
                      <a:pt x="8" y="18"/>
                      <a:pt x="12" y="18"/>
                    </a:cubicBezTo>
                    <a:cubicBezTo>
                      <a:pt x="14" y="18"/>
                      <a:pt x="14" y="15"/>
                      <a:pt x="12" y="15"/>
                    </a:cubicBezTo>
                    <a:cubicBezTo>
                      <a:pt x="9" y="15"/>
                      <a:pt x="6" y="15"/>
                      <a:pt x="5" y="12"/>
                    </a:cubicBezTo>
                    <a:cubicBezTo>
                      <a:pt x="4" y="9"/>
                      <a:pt x="5" y="5"/>
                      <a:pt x="6" y="3"/>
                    </a:cubicBezTo>
                    <a:cubicBezTo>
                      <a:pt x="6" y="1"/>
                      <a:pt x="3" y="0"/>
                      <a:pt x="3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7" name="Freeform 1842"/>
              <p:cNvSpPr/>
              <p:nvPr/>
            </p:nvSpPr>
            <p:spPr bwMode="auto">
              <a:xfrm>
                <a:off x="6408" y="3495"/>
                <a:ext cx="51" cy="115"/>
              </a:xfrm>
              <a:custGeom>
                <a:avLst/>
                <a:gdLst>
                  <a:gd name="T0" fmla="*/ 14 w 19"/>
                  <a:gd name="T1" fmla="*/ 3 h 43"/>
                  <a:gd name="T2" fmla="*/ 1 w 19"/>
                  <a:gd name="T3" fmla="*/ 40 h 43"/>
                  <a:gd name="T4" fmla="*/ 4 w 19"/>
                  <a:gd name="T5" fmla="*/ 41 h 43"/>
                  <a:gd name="T6" fmla="*/ 17 w 19"/>
                  <a:gd name="T7" fmla="*/ 2 h 43"/>
                  <a:gd name="T8" fmla="*/ 14 w 19"/>
                  <a:gd name="T9" fmla="*/ 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43">
                    <a:moveTo>
                      <a:pt x="14" y="3"/>
                    </a:moveTo>
                    <a:cubicBezTo>
                      <a:pt x="16" y="17"/>
                      <a:pt x="8" y="28"/>
                      <a:pt x="1" y="40"/>
                    </a:cubicBezTo>
                    <a:cubicBezTo>
                      <a:pt x="0" y="41"/>
                      <a:pt x="3" y="43"/>
                      <a:pt x="4" y="41"/>
                    </a:cubicBezTo>
                    <a:cubicBezTo>
                      <a:pt x="11" y="29"/>
                      <a:pt x="19" y="17"/>
                      <a:pt x="17" y="2"/>
                    </a:cubicBezTo>
                    <a:cubicBezTo>
                      <a:pt x="17" y="0"/>
                      <a:pt x="13" y="1"/>
                      <a:pt x="14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8" name="Freeform 1843"/>
              <p:cNvSpPr/>
              <p:nvPr/>
            </p:nvSpPr>
            <p:spPr bwMode="auto">
              <a:xfrm>
                <a:off x="6389" y="3575"/>
                <a:ext cx="35" cy="45"/>
              </a:xfrm>
              <a:custGeom>
                <a:avLst/>
                <a:gdLst>
                  <a:gd name="T0" fmla="*/ 0 w 13"/>
                  <a:gd name="T1" fmla="*/ 3 h 17"/>
                  <a:gd name="T2" fmla="*/ 2 w 13"/>
                  <a:gd name="T3" fmla="*/ 16 h 17"/>
                  <a:gd name="T4" fmla="*/ 4 w 13"/>
                  <a:gd name="T5" fmla="*/ 17 h 17"/>
                  <a:gd name="T6" fmla="*/ 11 w 13"/>
                  <a:gd name="T7" fmla="*/ 13 h 17"/>
                  <a:gd name="T8" fmla="*/ 10 w 13"/>
                  <a:gd name="T9" fmla="*/ 10 h 17"/>
                  <a:gd name="T10" fmla="*/ 4 w 13"/>
                  <a:gd name="T11" fmla="*/ 14 h 17"/>
                  <a:gd name="T12" fmla="*/ 6 w 13"/>
                  <a:gd name="T13" fmla="*/ 15 h 17"/>
                  <a:gd name="T14" fmla="*/ 3 w 13"/>
                  <a:gd name="T15" fmla="*/ 3 h 17"/>
                  <a:gd name="T16" fmla="*/ 0 w 13"/>
                  <a:gd name="T17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7">
                    <a:moveTo>
                      <a:pt x="0" y="3"/>
                    </a:moveTo>
                    <a:cubicBezTo>
                      <a:pt x="0" y="7"/>
                      <a:pt x="1" y="12"/>
                      <a:pt x="2" y="16"/>
                    </a:cubicBezTo>
                    <a:cubicBezTo>
                      <a:pt x="3" y="17"/>
                      <a:pt x="3" y="17"/>
                      <a:pt x="4" y="17"/>
                    </a:cubicBezTo>
                    <a:cubicBezTo>
                      <a:pt x="7" y="17"/>
                      <a:pt x="9" y="15"/>
                      <a:pt x="11" y="13"/>
                    </a:cubicBezTo>
                    <a:cubicBezTo>
                      <a:pt x="13" y="12"/>
                      <a:pt x="12" y="9"/>
                      <a:pt x="10" y="10"/>
                    </a:cubicBezTo>
                    <a:cubicBezTo>
                      <a:pt x="8" y="11"/>
                      <a:pt x="6" y="14"/>
                      <a:pt x="4" y="14"/>
                    </a:cubicBezTo>
                    <a:cubicBezTo>
                      <a:pt x="5" y="14"/>
                      <a:pt x="5" y="15"/>
                      <a:pt x="6" y="15"/>
                    </a:cubicBezTo>
                    <a:cubicBezTo>
                      <a:pt x="4" y="11"/>
                      <a:pt x="3" y="7"/>
                      <a:pt x="3" y="3"/>
                    </a:cubicBezTo>
                    <a:cubicBezTo>
                      <a:pt x="3" y="0"/>
                      <a:pt x="0" y="0"/>
                      <a:pt x="0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9" name="Freeform 1844"/>
              <p:cNvSpPr/>
              <p:nvPr/>
            </p:nvSpPr>
            <p:spPr bwMode="auto">
              <a:xfrm>
                <a:off x="6424" y="3497"/>
                <a:ext cx="51" cy="35"/>
              </a:xfrm>
              <a:custGeom>
                <a:avLst/>
                <a:gdLst>
                  <a:gd name="T0" fmla="*/ 4 w 19"/>
                  <a:gd name="T1" fmla="*/ 8 h 13"/>
                  <a:gd name="T2" fmla="*/ 11 w 19"/>
                  <a:gd name="T3" fmla="*/ 3 h 13"/>
                  <a:gd name="T4" fmla="*/ 10 w 19"/>
                  <a:gd name="T5" fmla="*/ 3 h 13"/>
                  <a:gd name="T6" fmla="*/ 16 w 19"/>
                  <a:gd name="T7" fmla="*/ 11 h 13"/>
                  <a:gd name="T8" fmla="*/ 19 w 19"/>
                  <a:gd name="T9" fmla="*/ 10 h 13"/>
                  <a:gd name="T10" fmla="*/ 11 w 19"/>
                  <a:gd name="T11" fmla="*/ 0 h 13"/>
                  <a:gd name="T12" fmla="*/ 10 w 19"/>
                  <a:gd name="T13" fmla="*/ 0 h 13"/>
                  <a:gd name="T14" fmla="*/ 2 w 19"/>
                  <a:gd name="T15" fmla="*/ 6 h 13"/>
                  <a:gd name="T16" fmla="*/ 4 w 19"/>
                  <a:gd name="T17" fmla="*/ 8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13">
                    <a:moveTo>
                      <a:pt x="4" y="8"/>
                    </a:moveTo>
                    <a:cubicBezTo>
                      <a:pt x="6" y="6"/>
                      <a:pt x="9" y="4"/>
                      <a:pt x="11" y="3"/>
                    </a:cubicBezTo>
                    <a:cubicBezTo>
                      <a:pt x="11" y="3"/>
                      <a:pt x="10" y="3"/>
                      <a:pt x="10" y="3"/>
                    </a:cubicBezTo>
                    <a:cubicBezTo>
                      <a:pt x="13" y="5"/>
                      <a:pt x="14" y="8"/>
                      <a:pt x="16" y="11"/>
                    </a:cubicBezTo>
                    <a:cubicBezTo>
                      <a:pt x="16" y="13"/>
                      <a:pt x="19" y="12"/>
                      <a:pt x="19" y="10"/>
                    </a:cubicBezTo>
                    <a:cubicBezTo>
                      <a:pt x="17" y="6"/>
                      <a:pt x="15" y="3"/>
                      <a:pt x="11" y="0"/>
                    </a:cubicBezTo>
                    <a:cubicBezTo>
                      <a:pt x="11" y="0"/>
                      <a:pt x="10" y="0"/>
                      <a:pt x="10" y="0"/>
                    </a:cubicBezTo>
                    <a:cubicBezTo>
                      <a:pt x="7" y="2"/>
                      <a:pt x="4" y="3"/>
                      <a:pt x="2" y="6"/>
                    </a:cubicBezTo>
                    <a:cubicBezTo>
                      <a:pt x="0" y="7"/>
                      <a:pt x="2" y="9"/>
                      <a:pt x="4" y="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0" name="Freeform 1845"/>
              <p:cNvSpPr/>
              <p:nvPr/>
            </p:nvSpPr>
            <p:spPr bwMode="auto">
              <a:xfrm>
                <a:off x="6288" y="3219"/>
                <a:ext cx="125" cy="105"/>
              </a:xfrm>
              <a:custGeom>
                <a:avLst/>
                <a:gdLst>
                  <a:gd name="T0" fmla="*/ 2 w 47"/>
                  <a:gd name="T1" fmla="*/ 4 h 39"/>
                  <a:gd name="T2" fmla="*/ 44 w 47"/>
                  <a:gd name="T3" fmla="*/ 38 h 39"/>
                  <a:gd name="T4" fmla="*/ 45 w 47"/>
                  <a:gd name="T5" fmla="*/ 35 h 39"/>
                  <a:gd name="T6" fmla="*/ 4 w 47"/>
                  <a:gd name="T7" fmla="*/ 1 h 39"/>
                  <a:gd name="T8" fmla="*/ 2 w 47"/>
                  <a:gd name="T9" fmla="*/ 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9">
                    <a:moveTo>
                      <a:pt x="2" y="4"/>
                    </a:moveTo>
                    <a:cubicBezTo>
                      <a:pt x="16" y="15"/>
                      <a:pt x="28" y="29"/>
                      <a:pt x="44" y="38"/>
                    </a:cubicBezTo>
                    <a:cubicBezTo>
                      <a:pt x="46" y="39"/>
                      <a:pt x="47" y="36"/>
                      <a:pt x="45" y="35"/>
                    </a:cubicBezTo>
                    <a:cubicBezTo>
                      <a:pt x="30" y="26"/>
                      <a:pt x="18" y="12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1" name="Freeform 1846"/>
              <p:cNvSpPr/>
              <p:nvPr/>
            </p:nvSpPr>
            <p:spPr bwMode="auto">
              <a:xfrm>
                <a:off x="6365" y="3283"/>
                <a:ext cx="35" cy="43"/>
              </a:xfrm>
              <a:custGeom>
                <a:avLst/>
                <a:gdLst>
                  <a:gd name="T0" fmla="*/ 8 w 13"/>
                  <a:gd name="T1" fmla="*/ 3 h 16"/>
                  <a:gd name="T2" fmla="*/ 8 w 13"/>
                  <a:gd name="T3" fmla="*/ 13 h 16"/>
                  <a:gd name="T4" fmla="*/ 9 w 13"/>
                  <a:gd name="T5" fmla="*/ 12 h 16"/>
                  <a:gd name="T6" fmla="*/ 4 w 13"/>
                  <a:gd name="T7" fmla="*/ 10 h 16"/>
                  <a:gd name="T8" fmla="*/ 1 w 13"/>
                  <a:gd name="T9" fmla="*/ 12 h 16"/>
                  <a:gd name="T10" fmla="*/ 9 w 13"/>
                  <a:gd name="T11" fmla="*/ 15 h 16"/>
                  <a:gd name="T12" fmla="*/ 10 w 13"/>
                  <a:gd name="T13" fmla="*/ 15 h 16"/>
                  <a:gd name="T14" fmla="*/ 11 w 13"/>
                  <a:gd name="T15" fmla="*/ 2 h 16"/>
                  <a:gd name="T16" fmla="*/ 8 w 13"/>
                  <a:gd name="T17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6">
                    <a:moveTo>
                      <a:pt x="8" y="3"/>
                    </a:moveTo>
                    <a:cubicBezTo>
                      <a:pt x="9" y="6"/>
                      <a:pt x="10" y="10"/>
                      <a:pt x="8" y="13"/>
                    </a:cubicBezTo>
                    <a:cubicBezTo>
                      <a:pt x="8" y="13"/>
                      <a:pt x="9" y="12"/>
                      <a:pt x="9" y="12"/>
                    </a:cubicBezTo>
                    <a:cubicBezTo>
                      <a:pt x="7" y="12"/>
                      <a:pt x="5" y="11"/>
                      <a:pt x="4" y="10"/>
                    </a:cubicBezTo>
                    <a:cubicBezTo>
                      <a:pt x="2" y="9"/>
                      <a:pt x="0" y="11"/>
                      <a:pt x="1" y="12"/>
                    </a:cubicBezTo>
                    <a:cubicBezTo>
                      <a:pt x="4" y="14"/>
                      <a:pt x="6" y="15"/>
                      <a:pt x="9" y="15"/>
                    </a:cubicBezTo>
                    <a:cubicBezTo>
                      <a:pt x="10" y="16"/>
                      <a:pt x="10" y="15"/>
                      <a:pt x="10" y="15"/>
                    </a:cubicBezTo>
                    <a:cubicBezTo>
                      <a:pt x="13" y="10"/>
                      <a:pt x="12" y="6"/>
                      <a:pt x="11" y="2"/>
                    </a:cubicBezTo>
                    <a:cubicBezTo>
                      <a:pt x="10" y="0"/>
                      <a:pt x="7" y="1"/>
                      <a:pt x="8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2" name="Freeform 1847"/>
              <p:cNvSpPr/>
              <p:nvPr/>
            </p:nvSpPr>
            <p:spPr bwMode="auto">
              <a:xfrm>
                <a:off x="6285" y="3211"/>
                <a:ext cx="72" cy="46"/>
              </a:xfrm>
              <a:custGeom>
                <a:avLst/>
                <a:gdLst>
                  <a:gd name="T0" fmla="*/ 4 w 27"/>
                  <a:gd name="T1" fmla="*/ 14 h 17"/>
                  <a:gd name="T2" fmla="*/ 4 w 27"/>
                  <a:gd name="T3" fmla="*/ 2 h 17"/>
                  <a:gd name="T4" fmla="*/ 2 w 27"/>
                  <a:gd name="T5" fmla="*/ 3 h 17"/>
                  <a:gd name="T6" fmla="*/ 24 w 27"/>
                  <a:gd name="T7" fmla="*/ 11 h 17"/>
                  <a:gd name="T8" fmla="*/ 26 w 27"/>
                  <a:gd name="T9" fmla="*/ 8 h 17"/>
                  <a:gd name="T10" fmla="*/ 3 w 27"/>
                  <a:gd name="T11" fmla="*/ 0 h 17"/>
                  <a:gd name="T12" fmla="*/ 1 w 27"/>
                  <a:gd name="T13" fmla="*/ 2 h 17"/>
                  <a:gd name="T14" fmla="*/ 1 w 27"/>
                  <a:gd name="T15" fmla="*/ 15 h 17"/>
                  <a:gd name="T16" fmla="*/ 4 w 27"/>
                  <a:gd name="T17" fmla="*/ 1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" h="17">
                    <a:moveTo>
                      <a:pt x="4" y="14"/>
                    </a:moveTo>
                    <a:cubicBezTo>
                      <a:pt x="3" y="10"/>
                      <a:pt x="4" y="6"/>
                      <a:pt x="4" y="2"/>
                    </a:cubicBezTo>
                    <a:cubicBezTo>
                      <a:pt x="4" y="2"/>
                      <a:pt x="3" y="3"/>
                      <a:pt x="2" y="3"/>
                    </a:cubicBezTo>
                    <a:cubicBezTo>
                      <a:pt x="10" y="5"/>
                      <a:pt x="17" y="7"/>
                      <a:pt x="24" y="11"/>
                    </a:cubicBezTo>
                    <a:cubicBezTo>
                      <a:pt x="26" y="12"/>
                      <a:pt x="27" y="9"/>
                      <a:pt x="26" y="8"/>
                    </a:cubicBezTo>
                    <a:cubicBezTo>
                      <a:pt x="18" y="5"/>
                      <a:pt x="11" y="2"/>
                      <a:pt x="3" y="0"/>
                    </a:cubicBezTo>
                    <a:cubicBezTo>
                      <a:pt x="2" y="0"/>
                      <a:pt x="1" y="1"/>
                      <a:pt x="1" y="2"/>
                    </a:cubicBezTo>
                    <a:cubicBezTo>
                      <a:pt x="1" y="6"/>
                      <a:pt x="0" y="11"/>
                      <a:pt x="1" y="15"/>
                    </a:cubicBezTo>
                    <a:cubicBezTo>
                      <a:pt x="2" y="17"/>
                      <a:pt x="5" y="16"/>
                      <a:pt x="4" y="1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3" name="Freeform 1848"/>
              <p:cNvSpPr/>
              <p:nvPr/>
            </p:nvSpPr>
            <p:spPr bwMode="auto">
              <a:xfrm>
                <a:off x="1909" y="2245"/>
                <a:ext cx="91" cy="113"/>
              </a:xfrm>
              <a:custGeom>
                <a:avLst/>
                <a:gdLst>
                  <a:gd name="T0" fmla="*/ 31 w 34"/>
                  <a:gd name="T1" fmla="*/ 1 h 42"/>
                  <a:gd name="T2" fmla="*/ 1 w 34"/>
                  <a:gd name="T3" fmla="*/ 38 h 42"/>
                  <a:gd name="T4" fmla="*/ 3 w 34"/>
                  <a:gd name="T5" fmla="*/ 41 h 42"/>
                  <a:gd name="T6" fmla="*/ 33 w 34"/>
                  <a:gd name="T7" fmla="*/ 3 h 42"/>
                  <a:gd name="T8" fmla="*/ 31 w 34"/>
                  <a:gd name="T9" fmla="*/ 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42">
                    <a:moveTo>
                      <a:pt x="31" y="1"/>
                    </a:moveTo>
                    <a:cubicBezTo>
                      <a:pt x="22" y="14"/>
                      <a:pt x="11" y="26"/>
                      <a:pt x="1" y="38"/>
                    </a:cubicBezTo>
                    <a:cubicBezTo>
                      <a:pt x="0" y="40"/>
                      <a:pt x="2" y="42"/>
                      <a:pt x="3" y="41"/>
                    </a:cubicBezTo>
                    <a:cubicBezTo>
                      <a:pt x="14" y="28"/>
                      <a:pt x="24" y="16"/>
                      <a:pt x="33" y="3"/>
                    </a:cubicBezTo>
                    <a:cubicBezTo>
                      <a:pt x="34" y="1"/>
                      <a:pt x="32" y="0"/>
                      <a:pt x="31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4" name="Freeform 1849"/>
              <p:cNvSpPr/>
              <p:nvPr/>
            </p:nvSpPr>
            <p:spPr bwMode="auto">
              <a:xfrm>
                <a:off x="1760" y="2441"/>
                <a:ext cx="96" cy="88"/>
              </a:xfrm>
              <a:custGeom>
                <a:avLst/>
                <a:gdLst>
                  <a:gd name="T0" fmla="*/ 33 w 36"/>
                  <a:gd name="T1" fmla="*/ 2 h 33"/>
                  <a:gd name="T2" fmla="*/ 1 w 36"/>
                  <a:gd name="T3" fmla="*/ 29 h 33"/>
                  <a:gd name="T4" fmla="*/ 3 w 36"/>
                  <a:gd name="T5" fmla="*/ 32 h 33"/>
                  <a:gd name="T6" fmla="*/ 35 w 36"/>
                  <a:gd name="T7" fmla="*/ 4 h 33"/>
                  <a:gd name="T8" fmla="*/ 33 w 36"/>
                  <a:gd name="T9" fmla="*/ 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3">
                    <a:moveTo>
                      <a:pt x="33" y="2"/>
                    </a:moveTo>
                    <a:cubicBezTo>
                      <a:pt x="23" y="11"/>
                      <a:pt x="12" y="20"/>
                      <a:pt x="1" y="29"/>
                    </a:cubicBezTo>
                    <a:cubicBezTo>
                      <a:pt x="0" y="31"/>
                      <a:pt x="2" y="33"/>
                      <a:pt x="3" y="32"/>
                    </a:cubicBezTo>
                    <a:cubicBezTo>
                      <a:pt x="14" y="22"/>
                      <a:pt x="25" y="13"/>
                      <a:pt x="35" y="4"/>
                    </a:cubicBezTo>
                    <a:cubicBezTo>
                      <a:pt x="36" y="2"/>
                      <a:pt x="34" y="0"/>
                      <a:pt x="33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5" name="Freeform 1850"/>
              <p:cNvSpPr/>
              <p:nvPr/>
            </p:nvSpPr>
            <p:spPr bwMode="auto">
              <a:xfrm>
                <a:off x="1693" y="1973"/>
                <a:ext cx="150" cy="125"/>
              </a:xfrm>
              <a:custGeom>
                <a:avLst/>
                <a:gdLst>
                  <a:gd name="T0" fmla="*/ 1 w 56"/>
                  <a:gd name="T1" fmla="*/ 4 h 47"/>
                  <a:gd name="T2" fmla="*/ 53 w 56"/>
                  <a:gd name="T3" fmla="*/ 45 h 47"/>
                  <a:gd name="T4" fmla="*/ 55 w 56"/>
                  <a:gd name="T5" fmla="*/ 43 h 47"/>
                  <a:gd name="T6" fmla="*/ 3 w 56"/>
                  <a:gd name="T7" fmla="*/ 2 h 47"/>
                  <a:gd name="T8" fmla="*/ 1 w 56"/>
                  <a:gd name="T9" fmla="*/ 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7">
                    <a:moveTo>
                      <a:pt x="1" y="4"/>
                    </a:moveTo>
                    <a:cubicBezTo>
                      <a:pt x="19" y="17"/>
                      <a:pt x="36" y="31"/>
                      <a:pt x="53" y="45"/>
                    </a:cubicBezTo>
                    <a:cubicBezTo>
                      <a:pt x="54" y="47"/>
                      <a:pt x="56" y="44"/>
                      <a:pt x="55" y="43"/>
                    </a:cubicBezTo>
                    <a:cubicBezTo>
                      <a:pt x="38" y="29"/>
                      <a:pt x="21" y="15"/>
                      <a:pt x="3" y="2"/>
                    </a:cubicBezTo>
                    <a:cubicBezTo>
                      <a:pt x="1" y="0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6" name="Freeform 1851"/>
              <p:cNvSpPr/>
              <p:nvPr/>
            </p:nvSpPr>
            <p:spPr bwMode="auto">
              <a:xfrm>
                <a:off x="1821" y="1983"/>
                <a:ext cx="184" cy="164"/>
              </a:xfrm>
              <a:custGeom>
                <a:avLst/>
                <a:gdLst>
                  <a:gd name="T0" fmla="*/ 7 w 69"/>
                  <a:gd name="T1" fmla="*/ 40 h 61"/>
                  <a:gd name="T2" fmla="*/ 11 w 69"/>
                  <a:gd name="T3" fmla="*/ 10 h 61"/>
                  <a:gd name="T4" fmla="*/ 42 w 69"/>
                  <a:gd name="T5" fmla="*/ 8 h 61"/>
                  <a:gd name="T6" fmla="*/ 61 w 69"/>
                  <a:gd name="T7" fmla="*/ 40 h 61"/>
                  <a:gd name="T8" fmla="*/ 26 w 69"/>
                  <a:gd name="T9" fmla="*/ 58 h 61"/>
                  <a:gd name="T10" fmla="*/ 26 w 69"/>
                  <a:gd name="T11" fmla="*/ 61 h 61"/>
                  <a:gd name="T12" fmla="*/ 63 w 69"/>
                  <a:gd name="T13" fmla="*/ 43 h 61"/>
                  <a:gd name="T14" fmla="*/ 45 w 69"/>
                  <a:gd name="T15" fmla="*/ 7 h 61"/>
                  <a:gd name="T16" fmla="*/ 11 w 69"/>
                  <a:gd name="T17" fmla="*/ 7 h 61"/>
                  <a:gd name="T18" fmla="*/ 5 w 69"/>
                  <a:gd name="T19" fmla="*/ 41 h 61"/>
                  <a:gd name="T20" fmla="*/ 7 w 69"/>
                  <a:gd name="T21" fmla="*/ 4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61">
                    <a:moveTo>
                      <a:pt x="7" y="40"/>
                    </a:moveTo>
                    <a:cubicBezTo>
                      <a:pt x="4" y="30"/>
                      <a:pt x="3" y="18"/>
                      <a:pt x="11" y="10"/>
                    </a:cubicBezTo>
                    <a:cubicBezTo>
                      <a:pt x="19" y="2"/>
                      <a:pt x="32" y="4"/>
                      <a:pt x="42" y="8"/>
                    </a:cubicBezTo>
                    <a:cubicBezTo>
                      <a:pt x="53" y="13"/>
                      <a:pt x="65" y="27"/>
                      <a:pt x="61" y="40"/>
                    </a:cubicBezTo>
                    <a:cubicBezTo>
                      <a:pt x="58" y="53"/>
                      <a:pt x="37" y="57"/>
                      <a:pt x="26" y="58"/>
                    </a:cubicBezTo>
                    <a:cubicBezTo>
                      <a:pt x="24" y="58"/>
                      <a:pt x="24" y="61"/>
                      <a:pt x="26" y="61"/>
                    </a:cubicBezTo>
                    <a:cubicBezTo>
                      <a:pt x="39" y="60"/>
                      <a:pt x="58" y="56"/>
                      <a:pt x="63" y="43"/>
                    </a:cubicBezTo>
                    <a:cubicBezTo>
                      <a:pt x="69" y="28"/>
                      <a:pt x="57" y="14"/>
                      <a:pt x="45" y="7"/>
                    </a:cubicBezTo>
                    <a:cubicBezTo>
                      <a:pt x="35" y="0"/>
                      <a:pt x="21" y="0"/>
                      <a:pt x="11" y="7"/>
                    </a:cubicBezTo>
                    <a:cubicBezTo>
                      <a:pt x="0" y="15"/>
                      <a:pt x="0" y="29"/>
                      <a:pt x="5" y="41"/>
                    </a:cubicBezTo>
                    <a:cubicBezTo>
                      <a:pt x="5" y="42"/>
                      <a:pt x="8" y="42"/>
                      <a:pt x="7" y="4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7" name="Freeform 1852"/>
              <p:cNvSpPr/>
              <p:nvPr/>
            </p:nvSpPr>
            <p:spPr bwMode="auto">
              <a:xfrm>
                <a:off x="1880" y="2130"/>
                <a:ext cx="123" cy="113"/>
              </a:xfrm>
              <a:custGeom>
                <a:avLst/>
                <a:gdLst>
                  <a:gd name="T0" fmla="*/ 1 w 46"/>
                  <a:gd name="T1" fmla="*/ 3 h 42"/>
                  <a:gd name="T2" fmla="*/ 42 w 46"/>
                  <a:gd name="T3" fmla="*/ 40 h 42"/>
                  <a:gd name="T4" fmla="*/ 44 w 46"/>
                  <a:gd name="T5" fmla="*/ 38 h 42"/>
                  <a:gd name="T6" fmla="*/ 3 w 46"/>
                  <a:gd name="T7" fmla="*/ 1 h 42"/>
                  <a:gd name="T8" fmla="*/ 1 w 46"/>
                  <a:gd name="T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42">
                    <a:moveTo>
                      <a:pt x="1" y="3"/>
                    </a:moveTo>
                    <a:cubicBezTo>
                      <a:pt x="13" y="17"/>
                      <a:pt x="28" y="28"/>
                      <a:pt x="42" y="40"/>
                    </a:cubicBezTo>
                    <a:cubicBezTo>
                      <a:pt x="44" y="42"/>
                      <a:pt x="46" y="40"/>
                      <a:pt x="44" y="38"/>
                    </a:cubicBezTo>
                    <a:cubicBezTo>
                      <a:pt x="30" y="26"/>
                      <a:pt x="15" y="15"/>
                      <a:pt x="3" y="1"/>
                    </a:cubicBezTo>
                    <a:cubicBezTo>
                      <a:pt x="2" y="0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8" name="Freeform 1853"/>
              <p:cNvSpPr/>
              <p:nvPr/>
            </p:nvSpPr>
            <p:spPr bwMode="auto">
              <a:xfrm>
                <a:off x="1741" y="2256"/>
                <a:ext cx="174" cy="195"/>
              </a:xfrm>
              <a:custGeom>
                <a:avLst/>
                <a:gdLst>
                  <a:gd name="T0" fmla="*/ 64 w 65"/>
                  <a:gd name="T1" fmla="*/ 34 h 73"/>
                  <a:gd name="T2" fmla="*/ 10 w 65"/>
                  <a:gd name="T3" fmla="*/ 23 h 73"/>
                  <a:gd name="T4" fmla="*/ 41 w 65"/>
                  <a:gd name="T5" fmla="*/ 71 h 73"/>
                  <a:gd name="T6" fmla="*/ 43 w 65"/>
                  <a:gd name="T7" fmla="*/ 69 h 73"/>
                  <a:gd name="T8" fmla="*/ 11 w 65"/>
                  <a:gd name="T9" fmla="*/ 32 h 73"/>
                  <a:gd name="T10" fmla="*/ 21 w 65"/>
                  <a:gd name="T11" fmla="*/ 17 h 73"/>
                  <a:gd name="T12" fmla="*/ 40 w 65"/>
                  <a:gd name="T13" fmla="*/ 22 h 73"/>
                  <a:gd name="T14" fmla="*/ 62 w 65"/>
                  <a:gd name="T15" fmla="*/ 37 h 73"/>
                  <a:gd name="T16" fmla="*/ 64 w 65"/>
                  <a:gd name="T17" fmla="*/ 34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5" h="73">
                    <a:moveTo>
                      <a:pt x="64" y="34"/>
                    </a:moveTo>
                    <a:cubicBezTo>
                      <a:pt x="51" y="25"/>
                      <a:pt x="22" y="0"/>
                      <a:pt x="10" y="23"/>
                    </a:cubicBezTo>
                    <a:cubicBezTo>
                      <a:pt x="0" y="41"/>
                      <a:pt x="30" y="63"/>
                      <a:pt x="41" y="71"/>
                    </a:cubicBezTo>
                    <a:cubicBezTo>
                      <a:pt x="42" y="73"/>
                      <a:pt x="44" y="71"/>
                      <a:pt x="43" y="69"/>
                    </a:cubicBezTo>
                    <a:cubicBezTo>
                      <a:pt x="31" y="59"/>
                      <a:pt x="15" y="48"/>
                      <a:pt x="11" y="32"/>
                    </a:cubicBezTo>
                    <a:cubicBezTo>
                      <a:pt x="9" y="25"/>
                      <a:pt x="14" y="19"/>
                      <a:pt x="21" y="17"/>
                    </a:cubicBezTo>
                    <a:cubicBezTo>
                      <a:pt x="27" y="15"/>
                      <a:pt x="35" y="19"/>
                      <a:pt x="40" y="22"/>
                    </a:cubicBezTo>
                    <a:cubicBezTo>
                      <a:pt x="48" y="26"/>
                      <a:pt x="55" y="32"/>
                      <a:pt x="62" y="37"/>
                    </a:cubicBezTo>
                    <a:cubicBezTo>
                      <a:pt x="64" y="38"/>
                      <a:pt x="65" y="35"/>
                      <a:pt x="64" y="3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9" name="Freeform 1854"/>
              <p:cNvSpPr/>
              <p:nvPr/>
            </p:nvSpPr>
            <p:spPr bwMode="auto">
              <a:xfrm>
                <a:off x="1651" y="2430"/>
                <a:ext cx="117" cy="96"/>
              </a:xfrm>
              <a:custGeom>
                <a:avLst/>
                <a:gdLst>
                  <a:gd name="T0" fmla="*/ 43 w 44"/>
                  <a:gd name="T1" fmla="*/ 32 h 36"/>
                  <a:gd name="T2" fmla="*/ 3 w 44"/>
                  <a:gd name="T3" fmla="*/ 1 h 36"/>
                  <a:gd name="T4" fmla="*/ 1 w 44"/>
                  <a:gd name="T5" fmla="*/ 3 h 36"/>
                  <a:gd name="T6" fmla="*/ 41 w 44"/>
                  <a:gd name="T7" fmla="*/ 35 h 36"/>
                  <a:gd name="T8" fmla="*/ 43 w 44"/>
                  <a:gd name="T9" fmla="*/ 3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36">
                    <a:moveTo>
                      <a:pt x="43" y="32"/>
                    </a:moveTo>
                    <a:cubicBezTo>
                      <a:pt x="29" y="23"/>
                      <a:pt x="16" y="12"/>
                      <a:pt x="3" y="1"/>
                    </a:cubicBezTo>
                    <a:cubicBezTo>
                      <a:pt x="2" y="0"/>
                      <a:pt x="0" y="2"/>
                      <a:pt x="1" y="3"/>
                    </a:cubicBezTo>
                    <a:cubicBezTo>
                      <a:pt x="14" y="14"/>
                      <a:pt x="27" y="25"/>
                      <a:pt x="41" y="35"/>
                    </a:cubicBezTo>
                    <a:cubicBezTo>
                      <a:pt x="43" y="36"/>
                      <a:pt x="44" y="33"/>
                      <a:pt x="43" y="3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0" name="Freeform 1855"/>
              <p:cNvSpPr/>
              <p:nvPr/>
            </p:nvSpPr>
            <p:spPr bwMode="auto">
              <a:xfrm>
                <a:off x="1517" y="2358"/>
                <a:ext cx="142" cy="128"/>
              </a:xfrm>
              <a:custGeom>
                <a:avLst/>
                <a:gdLst>
                  <a:gd name="T0" fmla="*/ 49 w 53"/>
                  <a:gd name="T1" fmla="*/ 26 h 48"/>
                  <a:gd name="T2" fmla="*/ 35 w 53"/>
                  <a:gd name="T3" fmla="*/ 45 h 48"/>
                  <a:gd name="T4" fmla="*/ 12 w 53"/>
                  <a:gd name="T5" fmla="*/ 34 h 48"/>
                  <a:gd name="T6" fmla="*/ 5 w 53"/>
                  <a:gd name="T7" fmla="*/ 14 h 48"/>
                  <a:gd name="T8" fmla="*/ 23 w 53"/>
                  <a:gd name="T9" fmla="*/ 8 h 48"/>
                  <a:gd name="T10" fmla="*/ 25 w 53"/>
                  <a:gd name="T11" fmla="*/ 6 h 48"/>
                  <a:gd name="T12" fmla="*/ 3 w 53"/>
                  <a:gd name="T13" fmla="*/ 9 h 48"/>
                  <a:gd name="T14" fmla="*/ 9 w 53"/>
                  <a:gd name="T15" fmla="*/ 35 h 48"/>
                  <a:gd name="T16" fmla="*/ 37 w 53"/>
                  <a:gd name="T17" fmla="*/ 48 h 48"/>
                  <a:gd name="T18" fmla="*/ 52 w 53"/>
                  <a:gd name="T19" fmla="*/ 26 h 48"/>
                  <a:gd name="T20" fmla="*/ 49 w 53"/>
                  <a:gd name="T21" fmla="*/ 2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3" h="48">
                    <a:moveTo>
                      <a:pt x="49" y="26"/>
                    </a:moveTo>
                    <a:cubicBezTo>
                      <a:pt x="50" y="36"/>
                      <a:pt x="47" y="45"/>
                      <a:pt x="35" y="45"/>
                    </a:cubicBezTo>
                    <a:cubicBezTo>
                      <a:pt x="27" y="45"/>
                      <a:pt x="18" y="40"/>
                      <a:pt x="12" y="34"/>
                    </a:cubicBezTo>
                    <a:cubicBezTo>
                      <a:pt x="8" y="29"/>
                      <a:pt x="5" y="21"/>
                      <a:pt x="5" y="14"/>
                    </a:cubicBezTo>
                    <a:cubicBezTo>
                      <a:pt x="5" y="3"/>
                      <a:pt x="16" y="5"/>
                      <a:pt x="23" y="8"/>
                    </a:cubicBezTo>
                    <a:cubicBezTo>
                      <a:pt x="25" y="9"/>
                      <a:pt x="26" y="7"/>
                      <a:pt x="25" y="6"/>
                    </a:cubicBezTo>
                    <a:cubicBezTo>
                      <a:pt x="18" y="3"/>
                      <a:pt x="7" y="0"/>
                      <a:pt x="3" y="9"/>
                    </a:cubicBezTo>
                    <a:cubicBezTo>
                      <a:pt x="0" y="17"/>
                      <a:pt x="4" y="28"/>
                      <a:pt x="9" y="35"/>
                    </a:cubicBezTo>
                    <a:cubicBezTo>
                      <a:pt x="16" y="43"/>
                      <a:pt x="27" y="48"/>
                      <a:pt x="37" y="48"/>
                    </a:cubicBezTo>
                    <a:cubicBezTo>
                      <a:pt x="49" y="48"/>
                      <a:pt x="53" y="36"/>
                      <a:pt x="52" y="26"/>
                    </a:cubicBezTo>
                    <a:cubicBezTo>
                      <a:pt x="52" y="24"/>
                      <a:pt x="49" y="24"/>
                      <a:pt x="49" y="2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1" name="Freeform 1856"/>
              <p:cNvSpPr/>
              <p:nvPr/>
            </p:nvSpPr>
            <p:spPr bwMode="auto">
              <a:xfrm>
                <a:off x="1453" y="2251"/>
                <a:ext cx="136" cy="123"/>
              </a:xfrm>
              <a:custGeom>
                <a:avLst/>
                <a:gdLst>
                  <a:gd name="T0" fmla="*/ 50 w 51"/>
                  <a:gd name="T1" fmla="*/ 43 h 46"/>
                  <a:gd name="T2" fmla="*/ 4 w 51"/>
                  <a:gd name="T3" fmla="*/ 2 h 46"/>
                  <a:gd name="T4" fmla="*/ 2 w 51"/>
                  <a:gd name="T5" fmla="*/ 4 h 46"/>
                  <a:gd name="T6" fmla="*/ 48 w 51"/>
                  <a:gd name="T7" fmla="*/ 45 h 46"/>
                  <a:gd name="T8" fmla="*/ 50 w 51"/>
                  <a:gd name="T9" fmla="*/ 4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6">
                    <a:moveTo>
                      <a:pt x="50" y="43"/>
                    </a:moveTo>
                    <a:cubicBezTo>
                      <a:pt x="32" y="32"/>
                      <a:pt x="17" y="17"/>
                      <a:pt x="4" y="2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15" y="20"/>
                      <a:pt x="30" y="34"/>
                      <a:pt x="48" y="45"/>
                    </a:cubicBezTo>
                    <a:cubicBezTo>
                      <a:pt x="50" y="46"/>
                      <a:pt x="51" y="44"/>
                      <a:pt x="50" y="4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2" name="Freeform 1857"/>
              <p:cNvSpPr/>
              <p:nvPr/>
            </p:nvSpPr>
            <p:spPr bwMode="auto">
              <a:xfrm>
                <a:off x="1448" y="2160"/>
                <a:ext cx="96" cy="91"/>
              </a:xfrm>
              <a:custGeom>
                <a:avLst/>
                <a:gdLst>
                  <a:gd name="T0" fmla="*/ 4 w 36"/>
                  <a:gd name="T1" fmla="*/ 33 h 34"/>
                  <a:gd name="T2" fmla="*/ 34 w 36"/>
                  <a:gd name="T3" fmla="*/ 4 h 34"/>
                  <a:gd name="T4" fmla="*/ 32 w 36"/>
                  <a:gd name="T5" fmla="*/ 2 h 34"/>
                  <a:gd name="T6" fmla="*/ 2 w 36"/>
                  <a:gd name="T7" fmla="*/ 31 h 34"/>
                  <a:gd name="T8" fmla="*/ 4 w 36"/>
                  <a:gd name="T9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4">
                    <a:moveTo>
                      <a:pt x="4" y="33"/>
                    </a:moveTo>
                    <a:cubicBezTo>
                      <a:pt x="15" y="24"/>
                      <a:pt x="25" y="14"/>
                      <a:pt x="34" y="4"/>
                    </a:cubicBezTo>
                    <a:cubicBezTo>
                      <a:pt x="36" y="2"/>
                      <a:pt x="34" y="0"/>
                      <a:pt x="32" y="2"/>
                    </a:cubicBezTo>
                    <a:cubicBezTo>
                      <a:pt x="23" y="12"/>
                      <a:pt x="13" y="22"/>
                      <a:pt x="2" y="31"/>
                    </a:cubicBezTo>
                    <a:cubicBezTo>
                      <a:pt x="0" y="32"/>
                      <a:pt x="3" y="34"/>
                      <a:pt x="4" y="3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3" name="Freeform 1858"/>
              <p:cNvSpPr/>
              <p:nvPr/>
            </p:nvSpPr>
            <p:spPr bwMode="auto">
              <a:xfrm>
                <a:off x="1533" y="2088"/>
                <a:ext cx="136" cy="133"/>
              </a:xfrm>
              <a:custGeom>
                <a:avLst/>
                <a:gdLst>
                  <a:gd name="T0" fmla="*/ 1 w 51"/>
                  <a:gd name="T1" fmla="*/ 29 h 50"/>
                  <a:gd name="T2" fmla="*/ 34 w 51"/>
                  <a:gd name="T3" fmla="*/ 50 h 50"/>
                  <a:gd name="T4" fmla="*/ 48 w 51"/>
                  <a:gd name="T5" fmla="*/ 37 h 50"/>
                  <a:gd name="T6" fmla="*/ 23 w 51"/>
                  <a:gd name="T7" fmla="*/ 0 h 50"/>
                  <a:gd name="T8" fmla="*/ 23 w 51"/>
                  <a:gd name="T9" fmla="*/ 3 h 50"/>
                  <a:gd name="T10" fmla="*/ 45 w 51"/>
                  <a:gd name="T11" fmla="*/ 36 h 50"/>
                  <a:gd name="T12" fmla="*/ 33 w 51"/>
                  <a:gd name="T13" fmla="*/ 47 h 50"/>
                  <a:gd name="T14" fmla="*/ 3 w 51"/>
                  <a:gd name="T15" fmla="*/ 27 h 50"/>
                  <a:gd name="T16" fmla="*/ 1 w 51"/>
                  <a:gd name="T17" fmla="*/ 2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" h="50">
                    <a:moveTo>
                      <a:pt x="1" y="29"/>
                    </a:moveTo>
                    <a:cubicBezTo>
                      <a:pt x="10" y="38"/>
                      <a:pt x="21" y="50"/>
                      <a:pt x="34" y="50"/>
                    </a:cubicBezTo>
                    <a:cubicBezTo>
                      <a:pt x="41" y="50"/>
                      <a:pt x="46" y="44"/>
                      <a:pt x="48" y="37"/>
                    </a:cubicBezTo>
                    <a:cubicBezTo>
                      <a:pt x="51" y="21"/>
                      <a:pt x="41" y="0"/>
                      <a:pt x="23" y="0"/>
                    </a:cubicBezTo>
                    <a:cubicBezTo>
                      <a:pt x="21" y="0"/>
                      <a:pt x="21" y="3"/>
                      <a:pt x="23" y="3"/>
                    </a:cubicBezTo>
                    <a:cubicBezTo>
                      <a:pt x="39" y="3"/>
                      <a:pt x="47" y="22"/>
                      <a:pt x="45" y="36"/>
                    </a:cubicBezTo>
                    <a:cubicBezTo>
                      <a:pt x="44" y="42"/>
                      <a:pt x="40" y="47"/>
                      <a:pt x="33" y="47"/>
                    </a:cubicBezTo>
                    <a:cubicBezTo>
                      <a:pt x="22" y="47"/>
                      <a:pt x="11" y="35"/>
                      <a:pt x="3" y="27"/>
                    </a:cubicBezTo>
                    <a:cubicBezTo>
                      <a:pt x="2" y="26"/>
                      <a:pt x="0" y="28"/>
                      <a:pt x="1" y="29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4" name="Freeform 1859"/>
              <p:cNvSpPr/>
              <p:nvPr/>
            </p:nvSpPr>
            <p:spPr bwMode="auto">
              <a:xfrm>
                <a:off x="1581" y="1970"/>
                <a:ext cx="107" cy="118"/>
              </a:xfrm>
              <a:custGeom>
                <a:avLst/>
                <a:gdLst>
                  <a:gd name="T0" fmla="*/ 3 w 40"/>
                  <a:gd name="T1" fmla="*/ 42 h 44"/>
                  <a:gd name="T2" fmla="*/ 38 w 40"/>
                  <a:gd name="T3" fmla="*/ 3 h 44"/>
                  <a:gd name="T4" fmla="*/ 36 w 40"/>
                  <a:gd name="T5" fmla="*/ 1 h 44"/>
                  <a:gd name="T6" fmla="*/ 1 w 40"/>
                  <a:gd name="T7" fmla="*/ 40 h 44"/>
                  <a:gd name="T8" fmla="*/ 3 w 40"/>
                  <a:gd name="T9" fmla="*/ 4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4">
                    <a:moveTo>
                      <a:pt x="3" y="42"/>
                    </a:moveTo>
                    <a:cubicBezTo>
                      <a:pt x="17" y="31"/>
                      <a:pt x="27" y="17"/>
                      <a:pt x="38" y="3"/>
                    </a:cubicBezTo>
                    <a:cubicBezTo>
                      <a:pt x="40" y="2"/>
                      <a:pt x="38" y="0"/>
                      <a:pt x="36" y="1"/>
                    </a:cubicBezTo>
                    <a:cubicBezTo>
                      <a:pt x="25" y="15"/>
                      <a:pt x="15" y="29"/>
                      <a:pt x="1" y="40"/>
                    </a:cubicBezTo>
                    <a:cubicBezTo>
                      <a:pt x="0" y="42"/>
                      <a:pt x="2" y="44"/>
                      <a:pt x="3" y="4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5" name="Freeform 1860"/>
              <p:cNvSpPr/>
              <p:nvPr/>
            </p:nvSpPr>
            <p:spPr bwMode="auto">
              <a:xfrm>
                <a:off x="1917" y="2082"/>
                <a:ext cx="86" cy="78"/>
              </a:xfrm>
              <a:custGeom>
                <a:avLst/>
                <a:gdLst>
                  <a:gd name="T0" fmla="*/ 26 w 32"/>
                  <a:gd name="T1" fmla="*/ 3 h 29"/>
                  <a:gd name="T2" fmla="*/ 20 w 32"/>
                  <a:gd name="T3" fmla="*/ 20 h 29"/>
                  <a:gd name="T4" fmla="*/ 2 w 32"/>
                  <a:gd name="T5" fmla="*/ 25 h 29"/>
                  <a:gd name="T6" fmla="*/ 3 w 32"/>
                  <a:gd name="T7" fmla="*/ 28 h 29"/>
                  <a:gd name="T8" fmla="*/ 25 w 32"/>
                  <a:gd name="T9" fmla="*/ 21 h 29"/>
                  <a:gd name="T10" fmla="*/ 29 w 32"/>
                  <a:gd name="T11" fmla="*/ 2 h 29"/>
                  <a:gd name="T12" fmla="*/ 26 w 32"/>
                  <a:gd name="T13" fmla="*/ 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29">
                    <a:moveTo>
                      <a:pt x="26" y="3"/>
                    </a:moveTo>
                    <a:cubicBezTo>
                      <a:pt x="29" y="10"/>
                      <a:pt x="28" y="17"/>
                      <a:pt x="20" y="20"/>
                    </a:cubicBezTo>
                    <a:cubicBezTo>
                      <a:pt x="14" y="22"/>
                      <a:pt x="8" y="23"/>
                      <a:pt x="2" y="25"/>
                    </a:cubicBezTo>
                    <a:cubicBezTo>
                      <a:pt x="0" y="26"/>
                      <a:pt x="1" y="29"/>
                      <a:pt x="3" y="28"/>
                    </a:cubicBezTo>
                    <a:cubicBezTo>
                      <a:pt x="10" y="25"/>
                      <a:pt x="18" y="25"/>
                      <a:pt x="25" y="21"/>
                    </a:cubicBezTo>
                    <a:cubicBezTo>
                      <a:pt x="32" y="16"/>
                      <a:pt x="31" y="9"/>
                      <a:pt x="29" y="2"/>
                    </a:cubicBezTo>
                    <a:cubicBezTo>
                      <a:pt x="29" y="0"/>
                      <a:pt x="26" y="1"/>
                      <a:pt x="26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6" name="Freeform 1861"/>
              <p:cNvSpPr/>
              <p:nvPr/>
            </p:nvSpPr>
            <p:spPr bwMode="auto">
              <a:xfrm>
                <a:off x="1915" y="2149"/>
                <a:ext cx="117" cy="91"/>
              </a:xfrm>
              <a:custGeom>
                <a:avLst/>
                <a:gdLst>
                  <a:gd name="T0" fmla="*/ 2 w 44"/>
                  <a:gd name="T1" fmla="*/ 3 h 34"/>
                  <a:gd name="T2" fmla="*/ 40 w 44"/>
                  <a:gd name="T3" fmla="*/ 33 h 34"/>
                  <a:gd name="T4" fmla="*/ 42 w 44"/>
                  <a:gd name="T5" fmla="*/ 31 h 34"/>
                  <a:gd name="T6" fmla="*/ 2 w 44"/>
                  <a:gd name="T7" fmla="*/ 0 h 34"/>
                  <a:gd name="T8" fmla="*/ 2 w 44"/>
                  <a:gd name="T9" fmla="*/ 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34">
                    <a:moveTo>
                      <a:pt x="2" y="3"/>
                    </a:moveTo>
                    <a:cubicBezTo>
                      <a:pt x="18" y="6"/>
                      <a:pt x="29" y="22"/>
                      <a:pt x="40" y="33"/>
                    </a:cubicBezTo>
                    <a:cubicBezTo>
                      <a:pt x="42" y="34"/>
                      <a:pt x="44" y="32"/>
                      <a:pt x="42" y="31"/>
                    </a:cubicBezTo>
                    <a:cubicBezTo>
                      <a:pt x="31" y="19"/>
                      <a:pt x="19" y="4"/>
                      <a:pt x="2" y="0"/>
                    </a:cubicBezTo>
                    <a:cubicBezTo>
                      <a:pt x="1" y="0"/>
                      <a:pt x="0" y="3"/>
                      <a:pt x="2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7" name="Freeform 1862"/>
              <p:cNvSpPr/>
              <p:nvPr/>
            </p:nvSpPr>
            <p:spPr bwMode="auto">
              <a:xfrm>
                <a:off x="1944" y="2237"/>
                <a:ext cx="91" cy="142"/>
              </a:xfrm>
              <a:custGeom>
                <a:avLst/>
                <a:gdLst>
                  <a:gd name="T0" fmla="*/ 30 w 34"/>
                  <a:gd name="T1" fmla="*/ 1 h 53"/>
                  <a:gd name="T2" fmla="*/ 1 w 34"/>
                  <a:gd name="T3" fmla="*/ 50 h 53"/>
                  <a:gd name="T4" fmla="*/ 4 w 34"/>
                  <a:gd name="T5" fmla="*/ 52 h 53"/>
                  <a:gd name="T6" fmla="*/ 33 w 34"/>
                  <a:gd name="T7" fmla="*/ 3 h 53"/>
                  <a:gd name="T8" fmla="*/ 30 w 34"/>
                  <a:gd name="T9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53">
                    <a:moveTo>
                      <a:pt x="30" y="1"/>
                    </a:moveTo>
                    <a:cubicBezTo>
                      <a:pt x="22" y="19"/>
                      <a:pt x="12" y="34"/>
                      <a:pt x="1" y="50"/>
                    </a:cubicBezTo>
                    <a:cubicBezTo>
                      <a:pt x="0" y="52"/>
                      <a:pt x="3" y="53"/>
                      <a:pt x="4" y="52"/>
                    </a:cubicBezTo>
                    <a:cubicBezTo>
                      <a:pt x="14" y="36"/>
                      <a:pt x="25" y="20"/>
                      <a:pt x="33" y="3"/>
                    </a:cubicBezTo>
                    <a:cubicBezTo>
                      <a:pt x="34" y="1"/>
                      <a:pt x="31" y="0"/>
                      <a:pt x="30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8" name="Freeform 1863"/>
              <p:cNvSpPr/>
              <p:nvPr/>
            </p:nvSpPr>
            <p:spPr bwMode="auto">
              <a:xfrm>
                <a:off x="1760" y="2288"/>
                <a:ext cx="184" cy="99"/>
              </a:xfrm>
              <a:custGeom>
                <a:avLst/>
                <a:gdLst>
                  <a:gd name="T0" fmla="*/ 67 w 69"/>
                  <a:gd name="T1" fmla="*/ 32 h 37"/>
                  <a:gd name="T2" fmla="*/ 1 w 69"/>
                  <a:gd name="T3" fmla="*/ 17 h 37"/>
                  <a:gd name="T4" fmla="*/ 3 w 69"/>
                  <a:gd name="T5" fmla="*/ 19 h 37"/>
                  <a:gd name="T6" fmla="*/ 67 w 69"/>
                  <a:gd name="T7" fmla="*/ 34 h 37"/>
                  <a:gd name="T8" fmla="*/ 67 w 69"/>
                  <a:gd name="T9" fmla="*/ 3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37">
                    <a:moveTo>
                      <a:pt x="67" y="32"/>
                    </a:moveTo>
                    <a:cubicBezTo>
                      <a:pt x="43" y="34"/>
                      <a:pt x="25" y="0"/>
                      <a:pt x="1" y="17"/>
                    </a:cubicBezTo>
                    <a:cubicBezTo>
                      <a:pt x="0" y="18"/>
                      <a:pt x="1" y="20"/>
                      <a:pt x="3" y="19"/>
                    </a:cubicBezTo>
                    <a:cubicBezTo>
                      <a:pt x="25" y="3"/>
                      <a:pt x="44" y="37"/>
                      <a:pt x="67" y="34"/>
                    </a:cubicBezTo>
                    <a:cubicBezTo>
                      <a:pt x="69" y="34"/>
                      <a:pt x="69" y="31"/>
                      <a:pt x="67" y="3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9" name="Freeform 1864"/>
              <p:cNvSpPr/>
              <p:nvPr/>
            </p:nvSpPr>
            <p:spPr bwMode="auto">
              <a:xfrm>
                <a:off x="1837" y="2446"/>
                <a:ext cx="14" cy="62"/>
              </a:xfrm>
              <a:custGeom>
                <a:avLst/>
                <a:gdLst>
                  <a:gd name="T0" fmla="*/ 1 w 5"/>
                  <a:gd name="T1" fmla="*/ 2 h 23"/>
                  <a:gd name="T2" fmla="*/ 1 w 5"/>
                  <a:gd name="T3" fmla="*/ 20 h 23"/>
                  <a:gd name="T4" fmla="*/ 4 w 5"/>
                  <a:gd name="T5" fmla="*/ 21 h 23"/>
                  <a:gd name="T6" fmla="*/ 4 w 5"/>
                  <a:gd name="T7" fmla="*/ 1 h 23"/>
                  <a:gd name="T8" fmla="*/ 1 w 5"/>
                  <a:gd name="T9" fmla="*/ 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3">
                    <a:moveTo>
                      <a:pt x="1" y="2"/>
                    </a:moveTo>
                    <a:cubicBezTo>
                      <a:pt x="2" y="8"/>
                      <a:pt x="2" y="14"/>
                      <a:pt x="1" y="20"/>
                    </a:cubicBezTo>
                    <a:cubicBezTo>
                      <a:pt x="0" y="22"/>
                      <a:pt x="3" y="23"/>
                      <a:pt x="4" y="21"/>
                    </a:cubicBezTo>
                    <a:cubicBezTo>
                      <a:pt x="5" y="14"/>
                      <a:pt x="5" y="8"/>
                      <a:pt x="4" y="1"/>
                    </a:cubicBezTo>
                    <a:cubicBezTo>
                      <a:pt x="3" y="0"/>
                      <a:pt x="0" y="0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0" name="Freeform 1865"/>
              <p:cNvSpPr/>
              <p:nvPr/>
            </p:nvSpPr>
            <p:spPr bwMode="auto">
              <a:xfrm>
                <a:off x="1755" y="2494"/>
                <a:ext cx="88" cy="64"/>
              </a:xfrm>
              <a:custGeom>
                <a:avLst/>
                <a:gdLst>
                  <a:gd name="T0" fmla="*/ 30 w 33"/>
                  <a:gd name="T1" fmla="*/ 1 h 24"/>
                  <a:gd name="T2" fmla="*/ 1 w 33"/>
                  <a:gd name="T3" fmla="*/ 21 h 24"/>
                  <a:gd name="T4" fmla="*/ 3 w 33"/>
                  <a:gd name="T5" fmla="*/ 23 h 24"/>
                  <a:gd name="T6" fmla="*/ 32 w 33"/>
                  <a:gd name="T7" fmla="*/ 4 h 24"/>
                  <a:gd name="T8" fmla="*/ 30 w 33"/>
                  <a:gd name="T9" fmla="*/ 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24">
                    <a:moveTo>
                      <a:pt x="30" y="1"/>
                    </a:moveTo>
                    <a:cubicBezTo>
                      <a:pt x="20" y="7"/>
                      <a:pt x="9" y="13"/>
                      <a:pt x="1" y="21"/>
                    </a:cubicBezTo>
                    <a:cubicBezTo>
                      <a:pt x="0" y="22"/>
                      <a:pt x="2" y="24"/>
                      <a:pt x="3" y="23"/>
                    </a:cubicBezTo>
                    <a:cubicBezTo>
                      <a:pt x="11" y="15"/>
                      <a:pt x="22" y="10"/>
                      <a:pt x="32" y="4"/>
                    </a:cubicBezTo>
                    <a:cubicBezTo>
                      <a:pt x="33" y="3"/>
                      <a:pt x="32" y="0"/>
                      <a:pt x="30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1" name="Freeform 1866"/>
              <p:cNvSpPr/>
              <p:nvPr/>
            </p:nvSpPr>
            <p:spPr bwMode="auto">
              <a:xfrm>
                <a:off x="1643" y="2468"/>
                <a:ext cx="128" cy="82"/>
              </a:xfrm>
              <a:custGeom>
                <a:avLst/>
                <a:gdLst>
                  <a:gd name="T0" fmla="*/ 1 w 48"/>
                  <a:gd name="T1" fmla="*/ 3 h 31"/>
                  <a:gd name="T2" fmla="*/ 45 w 48"/>
                  <a:gd name="T3" fmla="*/ 30 h 31"/>
                  <a:gd name="T4" fmla="*/ 47 w 48"/>
                  <a:gd name="T5" fmla="*/ 27 h 31"/>
                  <a:gd name="T6" fmla="*/ 3 w 48"/>
                  <a:gd name="T7" fmla="*/ 1 h 31"/>
                  <a:gd name="T8" fmla="*/ 1 w 4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1">
                    <a:moveTo>
                      <a:pt x="1" y="3"/>
                    </a:moveTo>
                    <a:cubicBezTo>
                      <a:pt x="17" y="11"/>
                      <a:pt x="31" y="20"/>
                      <a:pt x="45" y="30"/>
                    </a:cubicBezTo>
                    <a:cubicBezTo>
                      <a:pt x="47" y="31"/>
                      <a:pt x="48" y="28"/>
                      <a:pt x="47" y="27"/>
                    </a:cubicBezTo>
                    <a:cubicBezTo>
                      <a:pt x="33" y="18"/>
                      <a:pt x="18" y="8"/>
                      <a:pt x="3" y="1"/>
                    </a:cubicBezTo>
                    <a:cubicBezTo>
                      <a:pt x="1" y="0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2" name="Freeform 1867"/>
              <p:cNvSpPr/>
              <p:nvPr/>
            </p:nvSpPr>
            <p:spPr bwMode="auto">
              <a:xfrm>
                <a:off x="1493" y="2377"/>
                <a:ext cx="163" cy="144"/>
              </a:xfrm>
              <a:custGeom>
                <a:avLst/>
                <a:gdLst>
                  <a:gd name="T0" fmla="*/ 57 w 61"/>
                  <a:gd name="T1" fmla="*/ 37 h 54"/>
                  <a:gd name="T2" fmla="*/ 23 w 61"/>
                  <a:gd name="T3" fmla="*/ 44 h 54"/>
                  <a:gd name="T4" fmla="*/ 6 w 61"/>
                  <a:gd name="T5" fmla="*/ 29 h 54"/>
                  <a:gd name="T6" fmla="*/ 15 w 61"/>
                  <a:gd name="T7" fmla="*/ 3 h 54"/>
                  <a:gd name="T8" fmla="*/ 13 w 61"/>
                  <a:gd name="T9" fmla="*/ 1 h 54"/>
                  <a:gd name="T10" fmla="*/ 3 w 61"/>
                  <a:gd name="T11" fmla="*/ 29 h 54"/>
                  <a:gd name="T12" fmla="*/ 21 w 61"/>
                  <a:gd name="T13" fmla="*/ 46 h 54"/>
                  <a:gd name="T14" fmla="*/ 60 w 61"/>
                  <a:gd name="T15" fmla="*/ 37 h 54"/>
                  <a:gd name="T16" fmla="*/ 57 w 61"/>
                  <a:gd name="T17" fmla="*/ 3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54">
                    <a:moveTo>
                      <a:pt x="57" y="37"/>
                    </a:moveTo>
                    <a:cubicBezTo>
                      <a:pt x="58" y="51"/>
                      <a:pt x="31" y="46"/>
                      <a:pt x="23" y="44"/>
                    </a:cubicBezTo>
                    <a:cubicBezTo>
                      <a:pt x="16" y="41"/>
                      <a:pt x="9" y="37"/>
                      <a:pt x="6" y="29"/>
                    </a:cubicBezTo>
                    <a:cubicBezTo>
                      <a:pt x="3" y="20"/>
                      <a:pt x="9" y="10"/>
                      <a:pt x="15" y="3"/>
                    </a:cubicBezTo>
                    <a:cubicBezTo>
                      <a:pt x="16" y="2"/>
                      <a:pt x="14" y="0"/>
                      <a:pt x="13" y="1"/>
                    </a:cubicBezTo>
                    <a:cubicBezTo>
                      <a:pt x="6" y="9"/>
                      <a:pt x="0" y="19"/>
                      <a:pt x="3" y="29"/>
                    </a:cubicBezTo>
                    <a:cubicBezTo>
                      <a:pt x="5" y="38"/>
                      <a:pt x="14" y="43"/>
                      <a:pt x="21" y="46"/>
                    </a:cubicBezTo>
                    <a:cubicBezTo>
                      <a:pt x="31" y="50"/>
                      <a:pt x="61" y="54"/>
                      <a:pt x="60" y="37"/>
                    </a:cubicBezTo>
                    <a:cubicBezTo>
                      <a:pt x="60" y="35"/>
                      <a:pt x="57" y="35"/>
                      <a:pt x="57" y="3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3" name="Freeform 1868"/>
              <p:cNvSpPr/>
              <p:nvPr/>
            </p:nvSpPr>
            <p:spPr bwMode="auto">
              <a:xfrm>
                <a:off x="1448" y="2262"/>
                <a:ext cx="24" cy="64"/>
              </a:xfrm>
              <a:custGeom>
                <a:avLst/>
                <a:gdLst>
                  <a:gd name="T0" fmla="*/ 1 w 9"/>
                  <a:gd name="T1" fmla="*/ 3 h 24"/>
                  <a:gd name="T2" fmla="*/ 5 w 9"/>
                  <a:gd name="T3" fmla="*/ 23 h 24"/>
                  <a:gd name="T4" fmla="*/ 8 w 9"/>
                  <a:gd name="T5" fmla="*/ 22 h 24"/>
                  <a:gd name="T6" fmla="*/ 4 w 9"/>
                  <a:gd name="T7" fmla="*/ 2 h 24"/>
                  <a:gd name="T8" fmla="*/ 1 w 9"/>
                  <a:gd name="T9" fmla="*/ 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4">
                    <a:moveTo>
                      <a:pt x="1" y="3"/>
                    </a:moveTo>
                    <a:cubicBezTo>
                      <a:pt x="3" y="9"/>
                      <a:pt x="4" y="16"/>
                      <a:pt x="5" y="23"/>
                    </a:cubicBezTo>
                    <a:cubicBezTo>
                      <a:pt x="6" y="24"/>
                      <a:pt x="9" y="24"/>
                      <a:pt x="8" y="22"/>
                    </a:cubicBezTo>
                    <a:cubicBezTo>
                      <a:pt x="7" y="15"/>
                      <a:pt x="6" y="8"/>
                      <a:pt x="4" y="2"/>
                    </a:cubicBezTo>
                    <a:cubicBezTo>
                      <a:pt x="3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4" name="Freeform 1869"/>
              <p:cNvSpPr/>
              <p:nvPr/>
            </p:nvSpPr>
            <p:spPr bwMode="auto">
              <a:xfrm>
                <a:off x="1461" y="2323"/>
                <a:ext cx="72" cy="40"/>
              </a:xfrm>
              <a:custGeom>
                <a:avLst/>
                <a:gdLst>
                  <a:gd name="T0" fmla="*/ 1 w 27"/>
                  <a:gd name="T1" fmla="*/ 3 h 15"/>
                  <a:gd name="T2" fmla="*/ 24 w 27"/>
                  <a:gd name="T3" fmla="*/ 14 h 15"/>
                  <a:gd name="T4" fmla="*/ 26 w 27"/>
                  <a:gd name="T5" fmla="*/ 12 h 15"/>
                  <a:gd name="T6" fmla="*/ 2 w 27"/>
                  <a:gd name="T7" fmla="*/ 0 h 15"/>
                  <a:gd name="T8" fmla="*/ 1 w 27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5">
                    <a:moveTo>
                      <a:pt x="1" y="3"/>
                    </a:moveTo>
                    <a:cubicBezTo>
                      <a:pt x="10" y="5"/>
                      <a:pt x="17" y="10"/>
                      <a:pt x="24" y="14"/>
                    </a:cubicBezTo>
                    <a:cubicBezTo>
                      <a:pt x="26" y="15"/>
                      <a:pt x="27" y="13"/>
                      <a:pt x="26" y="12"/>
                    </a:cubicBezTo>
                    <a:cubicBezTo>
                      <a:pt x="18" y="7"/>
                      <a:pt x="11" y="3"/>
                      <a:pt x="2" y="0"/>
                    </a:cubicBezTo>
                    <a:cubicBezTo>
                      <a:pt x="0" y="0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5" name="Freeform 1870"/>
              <p:cNvSpPr/>
              <p:nvPr/>
            </p:nvSpPr>
            <p:spPr bwMode="auto">
              <a:xfrm>
                <a:off x="1464" y="2283"/>
                <a:ext cx="32" cy="32"/>
              </a:xfrm>
              <a:custGeom>
                <a:avLst/>
                <a:gdLst>
                  <a:gd name="T0" fmla="*/ 3 w 12"/>
                  <a:gd name="T1" fmla="*/ 11 h 12"/>
                  <a:gd name="T2" fmla="*/ 11 w 12"/>
                  <a:gd name="T3" fmla="*/ 4 h 12"/>
                  <a:gd name="T4" fmla="*/ 9 w 12"/>
                  <a:gd name="T5" fmla="*/ 1 h 12"/>
                  <a:gd name="T6" fmla="*/ 1 w 12"/>
                  <a:gd name="T7" fmla="*/ 9 h 12"/>
                  <a:gd name="T8" fmla="*/ 3 w 12"/>
                  <a:gd name="T9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3" y="11"/>
                    </a:moveTo>
                    <a:cubicBezTo>
                      <a:pt x="6" y="8"/>
                      <a:pt x="8" y="6"/>
                      <a:pt x="11" y="4"/>
                    </a:cubicBezTo>
                    <a:cubicBezTo>
                      <a:pt x="12" y="3"/>
                      <a:pt x="11" y="0"/>
                      <a:pt x="9" y="1"/>
                    </a:cubicBezTo>
                    <a:cubicBezTo>
                      <a:pt x="6" y="3"/>
                      <a:pt x="4" y="6"/>
                      <a:pt x="1" y="9"/>
                    </a:cubicBezTo>
                    <a:cubicBezTo>
                      <a:pt x="0" y="10"/>
                      <a:pt x="2" y="12"/>
                      <a:pt x="3" y="1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6" name="Freeform 1871"/>
              <p:cNvSpPr/>
              <p:nvPr/>
            </p:nvSpPr>
            <p:spPr bwMode="auto">
              <a:xfrm>
                <a:off x="1456" y="2307"/>
                <a:ext cx="51" cy="29"/>
              </a:xfrm>
              <a:custGeom>
                <a:avLst/>
                <a:gdLst>
                  <a:gd name="T0" fmla="*/ 3 w 19"/>
                  <a:gd name="T1" fmla="*/ 10 h 11"/>
                  <a:gd name="T2" fmla="*/ 17 w 19"/>
                  <a:gd name="T3" fmla="*/ 3 h 11"/>
                  <a:gd name="T4" fmla="*/ 16 w 19"/>
                  <a:gd name="T5" fmla="*/ 0 h 11"/>
                  <a:gd name="T6" fmla="*/ 2 w 19"/>
                  <a:gd name="T7" fmla="*/ 7 h 11"/>
                  <a:gd name="T8" fmla="*/ 3 w 19"/>
                  <a:gd name="T9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1">
                    <a:moveTo>
                      <a:pt x="3" y="10"/>
                    </a:moveTo>
                    <a:cubicBezTo>
                      <a:pt x="8" y="8"/>
                      <a:pt x="13" y="5"/>
                      <a:pt x="17" y="3"/>
                    </a:cubicBezTo>
                    <a:cubicBezTo>
                      <a:pt x="19" y="2"/>
                      <a:pt x="18" y="0"/>
                      <a:pt x="16" y="0"/>
                    </a:cubicBezTo>
                    <a:cubicBezTo>
                      <a:pt x="11" y="3"/>
                      <a:pt x="7" y="5"/>
                      <a:pt x="2" y="7"/>
                    </a:cubicBezTo>
                    <a:cubicBezTo>
                      <a:pt x="0" y="8"/>
                      <a:pt x="2" y="11"/>
                      <a:pt x="3" y="1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7" name="Freeform 1872"/>
              <p:cNvSpPr/>
              <p:nvPr/>
            </p:nvSpPr>
            <p:spPr bwMode="auto">
              <a:xfrm>
                <a:off x="1488" y="2328"/>
                <a:ext cx="35" cy="11"/>
              </a:xfrm>
              <a:custGeom>
                <a:avLst/>
                <a:gdLst>
                  <a:gd name="T0" fmla="*/ 2 w 13"/>
                  <a:gd name="T1" fmla="*/ 3 h 4"/>
                  <a:gd name="T2" fmla="*/ 11 w 13"/>
                  <a:gd name="T3" fmla="*/ 3 h 4"/>
                  <a:gd name="T4" fmla="*/ 10 w 13"/>
                  <a:gd name="T5" fmla="*/ 1 h 4"/>
                  <a:gd name="T6" fmla="*/ 3 w 13"/>
                  <a:gd name="T7" fmla="*/ 1 h 4"/>
                  <a:gd name="T8" fmla="*/ 2 w 1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4">
                    <a:moveTo>
                      <a:pt x="2" y="3"/>
                    </a:moveTo>
                    <a:cubicBezTo>
                      <a:pt x="5" y="4"/>
                      <a:pt x="8" y="4"/>
                      <a:pt x="11" y="3"/>
                    </a:cubicBezTo>
                    <a:cubicBezTo>
                      <a:pt x="13" y="2"/>
                      <a:pt x="11" y="0"/>
                      <a:pt x="10" y="1"/>
                    </a:cubicBezTo>
                    <a:cubicBezTo>
                      <a:pt x="8" y="1"/>
                      <a:pt x="5" y="1"/>
                      <a:pt x="3" y="1"/>
                    </a:cubicBezTo>
                    <a:cubicBezTo>
                      <a:pt x="1" y="0"/>
                      <a:pt x="0" y="2"/>
                      <a:pt x="2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8" name="Freeform 1873"/>
              <p:cNvSpPr/>
              <p:nvPr/>
            </p:nvSpPr>
            <p:spPr bwMode="auto">
              <a:xfrm>
                <a:off x="1509" y="2339"/>
                <a:ext cx="43" cy="13"/>
              </a:xfrm>
              <a:custGeom>
                <a:avLst/>
                <a:gdLst>
                  <a:gd name="T0" fmla="*/ 2 w 16"/>
                  <a:gd name="T1" fmla="*/ 4 h 5"/>
                  <a:gd name="T2" fmla="*/ 14 w 16"/>
                  <a:gd name="T3" fmla="*/ 4 h 5"/>
                  <a:gd name="T4" fmla="*/ 14 w 16"/>
                  <a:gd name="T5" fmla="*/ 1 h 5"/>
                  <a:gd name="T6" fmla="*/ 3 w 16"/>
                  <a:gd name="T7" fmla="*/ 1 h 5"/>
                  <a:gd name="T8" fmla="*/ 2 w 16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5">
                    <a:moveTo>
                      <a:pt x="2" y="4"/>
                    </a:moveTo>
                    <a:cubicBezTo>
                      <a:pt x="6" y="5"/>
                      <a:pt x="10" y="5"/>
                      <a:pt x="14" y="4"/>
                    </a:cubicBezTo>
                    <a:cubicBezTo>
                      <a:pt x="16" y="3"/>
                      <a:pt x="15" y="0"/>
                      <a:pt x="14" y="1"/>
                    </a:cubicBezTo>
                    <a:cubicBezTo>
                      <a:pt x="10" y="2"/>
                      <a:pt x="6" y="2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9" name="Freeform 1874"/>
              <p:cNvSpPr/>
              <p:nvPr/>
            </p:nvSpPr>
            <p:spPr bwMode="auto">
              <a:xfrm>
                <a:off x="1523" y="2361"/>
                <a:ext cx="50" cy="10"/>
              </a:xfrm>
              <a:custGeom>
                <a:avLst/>
                <a:gdLst>
                  <a:gd name="T0" fmla="*/ 2 w 19"/>
                  <a:gd name="T1" fmla="*/ 3 h 4"/>
                  <a:gd name="T2" fmla="*/ 17 w 19"/>
                  <a:gd name="T3" fmla="*/ 4 h 4"/>
                  <a:gd name="T4" fmla="*/ 17 w 19"/>
                  <a:gd name="T5" fmla="*/ 1 h 4"/>
                  <a:gd name="T6" fmla="*/ 2 w 19"/>
                  <a:gd name="T7" fmla="*/ 0 h 4"/>
                  <a:gd name="T8" fmla="*/ 2 w 19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4">
                    <a:moveTo>
                      <a:pt x="2" y="3"/>
                    </a:moveTo>
                    <a:cubicBezTo>
                      <a:pt x="7" y="4"/>
                      <a:pt x="12" y="4"/>
                      <a:pt x="17" y="4"/>
                    </a:cubicBezTo>
                    <a:cubicBezTo>
                      <a:pt x="19" y="4"/>
                      <a:pt x="19" y="1"/>
                      <a:pt x="17" y="1"/>
                    </a:cubicBezTo>
                    <a:cubicBezTo>
                      <a:pt x="12" y="1"/>
                      <a:pt x="7" y="1"/>
                      <a:pt x="2" y="0"/>
                    </a:cubicBezTo>
                    <a:cubicBezTo>
                      <a:pt x="1" y="0"/>
                      <a:pt x="0" y="2"/>
                      <a:pt x="2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0" name="Freeform 1875"/>
              <p:cNvSpPr/>
              <p:nvPr/>
            </p:nvSpPr>
            <p:spPr bwMode="auto">
              <a:xfrm>
                <a:off x="1504" y="2417"/>
                <a:ext cx="24" cy="13"/>
              </a:xfrm>
              <a:custGeom>
                <a:avLst/>
                <a:gdLst>
                  <a:gd name="T0" fmla="*/ 1 w 9"/>
                  <a:gd name="T1" fmla="*/ 3 h 5"/>
                  <a:gd name="T2" fmla="*/ 8 w 9"/>
                  <a:gd name="T3" fmla="*/ 3 h 5"/>
                  <a:gd name="T4" fmla="*/ 6 w 9"/>
                  <a:gd name="T5" fmla="*/ 1 h 5"/>
                  <a:gd name="T6" fmla="*/ 3 w 9"/>
                  <a:gd name="T7" fmla="*/ 1 h 5"/>
                  <a:gd name="T8" fmla="*/ 1 w 9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5">
                    <a:moveTo>
                      <a:pt x="1" y="3"/>
                    </a:moveTo>
                    <a:cubicBezTo>
                      <a:pt x="3" y="5"/>
                      <a:pt x="6" y="5"/>
                      <a:pt x="8" y="3"/>
                    </a:cubicBezTo>
                    <a:cubicBezTo>
                      <a:pt x="9" y="2"/>
                      <a:pt x="7" y="0"/>
                      <a:pt x="6" y="1"/>
                    </a:cubicBezTo>
                    <a:cubicBezTo>
                      <a:pt x="5" y="2"/>
                      <a:pt x="4" y="2"/>
                      <a:pt x="3" y="1"/>
                    </a:cubicBezTo>
                    <a:cubicBezTo>
                      <a:pt x="2" y="0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1" name="Freeform 1876"/>
              <p:cNvSpPr/>
              <p:nvPr/>
            </p:nvSpPr>
            <p:spPr bwMode="auto">
              <a:xfrm>
                <a:off x="1499" y="2430"/>
                <a:ext cx="50" cy="27"/>
              </a:xfrm>
              <a:custGeom>
                <a:avLst/>
                <a:gdLst>
                  <a:gd name="T0" fmla="*/ 2 w 19"/>
                  <a:gd name="T1" fmla="*/ 9 h 10"/>
                  <a:gd name="T2" fmla="*/ 18 w 19"/>
                  <a:gd name="T3" fmla="*/ 3 h 10"/>
                  <a:gd name="T4" fmla="*/ 16 w 19"/>
                  <a:gd name="T5" fmla="*/ 1 h 10"/>
                  <a:gd name="T6" fmla="*/ 1 w 19"/>
                  <a:gd name="T7" fmla="*/ 6 h 10"/>
                  <a:gd name="T8" fmla="*/ 2 w 19"/>
                  <a:gd name="T9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0">
                    <a:moveTo>
                      <a:pt x="2" y="9"/>
                    </a:moveTo>
                    <a:cubicBezTo>
                      <a:pt x="7" y="8"/>
                      <a:pt x="13" y="6"/>
                      <a:pt x="18" y="3"/>
                    </a:cubicBezTo>
                    <a:cubicBezTo>
                      <a:pt x="19" y="2"/>
                      <a:pt x="18" y="0"/>
                      <a:pt x="16" y="1"/>
                    </a:cubicBezTo>
                    <a:cubicBezTo>
                      <a:pt x="11" y="3"/>
                      <a:pt x="6" y="5"/>
                      <a:pt x="1" y="6"/>
                    </a:cubicBezTo>
                    <a:cubicBezTo>
                      <a:pt x="0" y="7"/>
                      <a:pt x="0" y="10"/>
                      <a:pt x="2" y="9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2" name="Freeform 1877"/>
              <p:cNvSpPr/>
              <p:nvPr/>
            </p:nvSpPr>
            <p:spPr bwMode="auto">
              <a:xfrm>
                <a:off x="1515" y="2454"/>
                <a:ext cx="45" cy="19"/>
              </a:xfrm>
              <a:custGeom>
                <a:avLst/>
                <a:gdLst>
                  <a:gd name="T0" fmla="*/ 2 w 17"/>
                  <a:gd name="T1" fmla="*/ 7 h 7"/>
                  <a:gd name="T2" fmla="*/ 15 w 17"/>
                  <a:gd name="T3" fmla="*/ 4 h 7"/>
                  <a:gd name="T4" fmla="*/ 14 w 17"/>
                  <a:gd name="T5" fmla="*/ 1 h 7"/>
                  <a:gd name="T6" fmla="*/ 2 w 17"/>
                  <a:gd name="T7" fmla="*/ 4 h 7"/>
                  <a:gd name="T8" fmla="*/ 2 w 17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2" y="7"/>
                    </a:moveTo>
                    <a:cubicBezTo>
                      <a:pt x="6" y="7"/>
                      <a:pt x="11" y="6"/>
                      <a:pt x="15" y="4"/>
                    </a:cubicBezTo>
                    <a:cubicBezTo>
                      <a:pt x="17" y="3"/>
                      <a:pt x="15" y="0"/>
                      <a:pt x="14" y="1"/>
                    </a:cubicBezTo>
                    <a:cubicBezTo>
                      <a:pt x="10" y="3"/>
                      <a:pt x="6" y="4"/>
                      <a:pt x="2" y="4"/>
                    </a:cubicBezTo>
                    <a:cubicBezTo>
                      <a:pt x="0" y="4"/>
                      <a:pt x="0" y="7"/>
                      <a:pt x="2" y="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3" name="Freeform 1878"/>
              <p:cNvSpPr/>
              <p:nvPr/>
            </p:nvSpPr>
            <p:spPr bwMode="auto">
              <a:xfrm>
                <a:off x="1528" y="2470"/>
                <a:ext cx="61" cy="27"/>
              </a:xfrm>
              <a:custGeom>
                <a:avLst/>
                <a:gdLst>
                  <a:gd name="T0" fmla="*/ 3 w 23"/>
                  <a:gd name="T1" fmla="*/ 9 h 10"/>
                  <a:gd name="T2" fmla="*/ 21 w 23"/>
                  <a:gd name="T3" fmla="*/ 3 h 10"/>
                  <a:gd name="T4" fmla="*/ 21 w 23"/>
                  <a:gd name="T5" fmla="*/ 1 h 10"/>
                  <a:gd name="T6" fmla="*/ 2 w 23"/>
                  <a:gd name="T7" fmla="*/ 6 h 10"/>
                  <a:gd name="T8" fmla="*/ 3 w 23"/>
                  <a:gd name="T9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10">
                    <a:moveTo>
                      <a:pt x="3" y="9"/>
                    </a:moveTo>
                    <a:cubicBezTo>
                      <a:pt x="9" y="7"/>
                      <a:pt x="15" y="5"/>
                      <a:pt x="21" y="3"/>
                    </a:cubicBezTo>
                    <a:cubicBezTo>
                      <a:pt x="23" y="3"/>
                      <a:pt x="22" y="0"/>
                      <a:pt x="21" y="1"/>
                    </a:cubicBezTo>
                    <a:cubicBezTo>
                      <a:pt x="14" y="2"/>
                      <a:pt x="8" y="4"/>
                      <a:pt x="2" y="6"/>
                    </a:cubicBezTo>
                    <a:cubicBezTo>
                      <a:pt x="0" y="7"/>
                      <a:pt x="1" y="10"/>
                      <a:pt x="3" y="9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4" name="Freeform 1879"/>
              <p:cNvSpPr/>
              <p:nvPr/>
            </p:nvSpPr>
            <p:spPr bwMode="auto">
              <a:xfrm>
                <a:off x="1573" y="2481"/>
                <a:ext cx="46" cy="21"/>
              </a:xfrm>
              <a:custGeom>
                <a:avLst/>
                <a:gdLst>
                  <a:gd name="T0" fmla="*/ 2 w 17"/>
                  <a:gd name="T1" fmla="*/ 8 h 8"/>
                  <a:gd name="T2" fmla="*/ 15 w 17"/>
                  <a:gd name="T3" fmla="*/ 4 h 8"/>
                  <a:gd name="T4" fmla="*/ 14 w 17"/>
                  <a:gd name="T5" fmla="*/ 1 h 8"/>
                  <a:gd name="T6" fmla="*/ 2 w 17"/>
                  <a:gd name="T7" fmla="*/ 5 h 8"/>
                  <a:gd name="T8" fmla="*/ 2 w 17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2" y="8"/>
                    </a:moveTo>
                    <a:cubicBezTo>
                      <a:pt x="6" y="8"/>
                      <a:pt x="11" y="7"/>
                      <a:pt x="15" y="4"/>
                    </a:cubicBezTo>
                    <a:cubicBezTo>
                      <a:pt x="17" y="3"/>
                      <a:pt x="15" y="0"/>
                      <a:pt x="14" y="1"/>
                    </a:cubicBezTo>
                    <a:cubicBezTo>
                      <a:pt x="10" y="4"/>
                      <a:pt x="6" y="5"/>
                      <a:pt x="2" y="5"/>
                    </a:cubicBezTo>
                    <a:cubicBezTo>
                      <a:pt x="0" y="5"/>
                      <a:pt x="0" y="8"/>
                      <a:pt x="2" y="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5" name="Freeform 1880"/>
              <p:cNvSpPr/>
              <p:nvPr/>
            </p:nvSpPr>
            <p:spPr bwMode="auto">
              <a:xfrm>
                <a:off x="1619" y="2476"/>
                <a:ext cx="26" cy="37"/>
              </a:xfrm>
              <a:custGeom>
                <a:avLst/>
                <a:gdLst>
                  <a:gd name="T0" fmla="*/ 3 w 10"/>
                  <a:gd name="T1" fmla="*/ 12 h 14"/>
                  <a:gd name="T2" fmla="*/ 9 w 10"/>
                  <a:gd name="T3" fmla="*/ 3 h 14"/>
                  <a:gd name="T4" fmla="*/ 7 w 10"/>
                  <a:gd name="T5" fmla="*/ 1 h 14"/>
                  <a:gd name="T6" fmla="*/ 1 w 10"/>
                  <a:gd name="T7" fmla="*/ 11 h 14"/>
                  <a:gd name="T8" fmla="*/ 3 w 10"/>
                  <a:gd name="T9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4">
                    <a:moveTo>
                      <a:pt x="3" y="12"/>
                    </a:moveTo>
                    <a:cubicBezTo>
                      <a:pt x="5" y="9"/>
                      <a:pt x="6" y="6"/>
                      <a:pt x="9" y="3"/>
                    </a:cubicBezTo>
                    <a:cubicBezTo>
                      <a:pt x="10" y="2"/>
                      <a:pt x="8" y="0"/>
                      <a:pt x="7" y="1"/>
                    </a:cubicBezTo>
                    <a:cubicBezTo>
                      <a:pt x="4" y="4"/>
                      <a:pt x="3" y="8"/>
                      <a:pt x="1" y="11"/>
                    </a:cubicBezTo>
                    <a:cubicBezTo>
                      <a:pt x="0" y="12"/>
                      <a:pt x="2" y="14"/>
                      <a:pt x="3" y="1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6" name="Freeform 1881"/>
              <p:cNvSpPr/>
              <p:nvPr/>
            </p:nvSpPr>
            <p:spPr bwMode="auto">
              <a:xfrm>
                <a:off x="1651" y="2462"/>
                <a:ext cx="34" cy="24"/>
              </a:xfrm>
              <a:custGeom>
                <a:avLst/>
                <a:gdLst>
                  <a:gd name="T0" fmla="*/ 3 w 13"/>
                  <a:gd name="T1" fmla="*/ 9 h 9"/>
                  <a:gd name="T2" fmla="*/ 12 w 13"/>
                  <a:gd name="T3" fmla="*/ 4 h 9"/>
                  <a:gd name="T4" fmla="*/ 10 w 13"/>
                  <a:gd name="T5" fmla="*/ 2 h 9"/>
                  <a:gd name="T6" fmla="*/ 2 w 13"/>
                  <a:gd name="T7" fmla="*/ 6 h 9"/>
                  <a:gd name="T8" fmla="*/ 3 w 13"/>
                  <a:gd name="T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3" y="9"/>
                    </a:moveTo>
                    <a:cubicBezTo>
                      <a:pt x="6" y="7"/>
                      <a:pt x="9" y="6"/>
                      <a:pt x="12" y="4"/>
                    </a:cubicBezTo>
                    <a:cubicBezTo>
                      <a:pt x="13" y="2"/>
                      <a:pt x="11" y="0"/>
                      <a:pt x="10" y="2"/>
                    </a:cubicBezTo>
                    <a:cubicBezTo>
                      <a:pt x="8" y="4"/>
                      <a:pt x="5" y="5"/>
                      <a:pt x="2" y="6"/>
                    </a:cubicBezTo>
                    <a:cubicBezTo>
                      <a:pt x="0" y="7"/>
                      <a:pt x="2" y="9"/>
                      <a:pt x="3" y="9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7" name="Freeform 1882"/>
              <p:cNvSpPr/>
              <p:nvPr/>
            </p:nvSpPr>
            <p:spPr bwMode="auto">
              <a:xfrm>
                <a:off x="1651" y="2446"/>
                <a:ext cx="26" cy="16"/>
              </a:xfrm>
              <a:custGeom>
                <a:avLst/>
                <a:gdLst>
                  <a:gd name="T0" fmla="*/ 4 w 10"/>
                  <a:gd name="T1" fmla="*/ 5 h 6"/>
                  <a:gd name="T2" fmla="*/ 6 w 10"/>
                  <a:gd name="T3" fmla="*/ 4 h 6"/>
                  <a:gd name="T4" fmla="*/ 8 w 10"/>
                  <a:gd name="T5" fmla="*/ 3 h 6"/>
                  <a:gd name="T6" fmla="*/ 6 w 10"/>
                  <a:gd name="T7" fmla="*/ 1 h 6"/>
                  <a:gd name="T8" fmla="*/ 4 w 10"/>
                  <a:gd name="T9" fmla="*/ 2 h 6"/>
                  <a:gd name="T10" fmla="*/ 2 w 10"/>
                  <a:gd name="T11" fmla="*/ 3 h 6"/>
                  <a:gd name="T12" fmla="*/ 4 w 10"/>
                  <a:gd name="T1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6">
                    <a:moveTo>
                      <a:pt x="4" y="5"/>
                    </a:moveTo>
                    <a:cubicBezTo>
                      <a:pt x="4" y="5"/>
                      <a:pt x="5" y="4"/>
                      <a:pt x="6" y="4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10" y="2"/>
                      <a:pt x="8" y="0"/>
                      <a:pt x="6" y="1"/>
                    </a:cubicBezTo>
                    <a:cubicBezTo>
                      <a:pt x="6" y="1"/>
                      <a:pt x="5" y="1"/>
                      <a:pt x="4" y="2"/>
                    </a:cubicBezTo>
                    <a:cubicBezTo>
                      <a:pt x="3" y="2"/>
                      <a:pt x="2" y="2"/>
                      <a:pt x="2" y="3"/>
                    </a:cubicBezTo>
                    <a:cubicBezTo>
                      <a:pt x="0" y="4"/>
                      <a:pt x="2" y="6"/>
                      <a:pt x="4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8" name="Freeform 1883"/>
              <p:cNvSpPr/>
              <p:nvPr/>
            </p:nvSpPr>
            <p:spPr bwMode="auto">
              <a:xfrm>
                <a:off x="1672" y="2470"/>
                <a:ext cx="37" cy="24"/>
              </a:xfrm>
              <a:custGeom>
                <a:avLst/>
                <a:gdLst>
                  <a:gd name="T0" fmla="*/ 4 w 14"/>
                  <a:gd name="T1" fmla="*/ 8 h 9"/>
                  <a:gd name="T2" fmla="*/ 12 w 14"/>
                  <a:gd name="T3" fmla="*/ 3 h 9"/>
                  <a:gd name="T4" fmla="*/ 12 w 14"/>
                  <a:gd name="T5" fmla="*/ 1 h 9"/>
                  <a:gd name="T6" fmla="*/ 2 w 14"/>
                  <a:gd name="T7" fmla="*/ 5 h 9"/>
                  <a:gd name="T8" fmla="*/ 4 w 14"/>
                  <a:gd name="T9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9">
                    <a:moveTo>
                      <a:pt x="4" y="8"/>
                    </a:moveTo>
                    <a:cubicBezTo>
                      <a:pt x="6" y="6"/>
                      <a:pt x="9" y="5"/>
                      <a:pt x="12" y="3"/>
                    </a:cubicBezTo>
                    <a:cubicBezTo>
                      <a:pt x="14" y="3"/>
                      <a:pt x="13" y="0"/>
                      <a:pt x="12" y="1"/>
                    </a:cubicBezTo>
                    <a:cubicBezTo>
                      <a:pt x="8" y="2"/>
                      <a:pt x="5" y="4"/>
                      <a:pt x="2" y="5"/>
                    </a:cubicBezTo>
                    <a:cubicBezTo>
                      <a:pt x="0" y="6"/>
                      <a:pt x="2" y="9"/>
                      <a:pt x="4" y="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9" name="Freeform 1884"/>
              <p:cNvSpPr/>
              <p:nvPr/>
            </p:nvSpPr>
            <p:spPr bwMode="auto">
              <a:xfrm>
                <a:off x="1696" y="2492"/>
                <a:ext cx="24" cy="13"/>
              </a:xfrm>
              <a:custGeom>
                <a:avLst/>
                <a:gdLst>
                  <a:gd name="T0" fmla="*/ 2 w 9"/>
                  <a:gd name="T1" fmla="*/ 5 h 5"/>
                  <a:gd name="T2" fmla="*/ 7 w 9"/>
                  <a:gd name="T3" fmla="*/ 3 h 5"/>
                  <a:gd name="T4" fmla="*/ 6 w 9"/>
                  <a:gd name="T5" fmla="*/ 1 h 5"/>
                  <a:gd name="T6" fmla="*/ 2 w 9"/>
                  <a:gd name="T7" fmla="*/ 2 h 5"/>
                  <a:gd name="T8" fmla="*/ 2 w 9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5">
                    <a:moveTo>
                      <a:pt x="2" y="5"/>
                    </a:moveTo>
                    <a:cubicBezTo>
                      <a:pt x="4" y="5"/>
                      <a:pt x="6" y="4"/>
                      <a:pt x="7" y="3"/>
                    </a:cubicBezTo>
                    <a:cubicBezTo>
                      <a:pt x="9" y="3"/>
                      <a:pt x="7" y="0"/>
                      <a:pt x="6" y="1"/>
                    </a:cubicBezTo>
                    <a:cubicBezTo>
                      <a:pt x="5" y="2"/>
                      <a:pt x="3" y="2"/>
                      <a:pt x="2" y="2"/>
                    </a:cubicBezTo>
                    <a:cubicBezTo>
                      <a:pt x="0" y="2"/>
                      <a:pt x="0" y="5"/>
                      <a:pt x="2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0" name="Freeform 1885"/>
              <p:cNvSpPr/>
              <p:nvPr/>
            </p:nvSpPr>
            <p:spPr bwMode="auto">
              <a:xfrm>
                <a:off x="1709" y="2502"/>
                <a:ext cx="22" cy="24"/>
              </a:xfrm>
              <a:custGeom>
                <a:avLst/>
                <a:gdLst>
                  <a:gd name="T0" fmla="*/ 4 w 8"/>
                  <a:gd name="T1" fmla="*/ 7 h 9"/>
                  <a:gd name="T2" fmla="*/ 7 w 8"/>
                  <a:gd name="T3" fmla="*/ 4 h 9"/>
                  <a:gd name="T4" fmla="*/ 5 w 8"/>
                  <a:gd name="T5" fmla="*/ 2 h 9"/>
                  <a:gd name="T6" fmla="*/ 2 w 8"/>
                  <a:gd name="T7" fmla="*/ 5 h 9"/>
                  <a:gd name="T8" fmla="*/ 4 w 8"/>
                  <a:gd name="T9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9">
                    <a:moveTo>
                      <a:pt x="4" y="7"/>
                    </a:moveTo>
                    <a:cubicBezTo>
                      <a:pt x="5" y="6"/>
                      <a:pt x="6" y="5"/>
                      <a:pt x="7" y="4"/>
                    </a:cubicBezTo>
                    <a:cubicBezTo>
                      <a:pt x="8" y="3"/>
                      <a:pt x="6" y="0"/>
                      <a:pt x="5" y="2"/>
                    </a:cubicBezTo>
                    <a:cubicBezTo>
                      <a:pt x="4" y="3"/>
                      <a:pt x="3" y="4"/>
                      <a:pt x="2" y="5"/>
                    </a:cubicBezTo>
                    <a:cubicBezTo>
                      <a:pt x="0" y="7"/>
                      <a:pt x="2" y="9"/>
                      <a:pt x="4" y="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1" name="Freeform 1886"/>
              <p:cNvSpPr/>
              <p:nvPr/>
            </p:nvSpPr>
            <p:spPr bwMode="auto">
              <a:xfrm>
                <a:off x="1731" y="2513"/>
                <a:ext cx="26" cy="19"/>
              </a:xfrm>
              <a:custGeom>
                <a:avLst/>
                <a:gdLst>
                  <a:gd name="T0" fmla="*/ 2 w 10"/>
                  <a:gd name="T1" fmla="*/ 7 h 7"/>
                  <a:gd name="T2" fmla="*/ 8 w 10"/>
                  <a:gd name="T3" fmla="*/ 3 h 7"/>
                  <a:gd name="T4" fmla="*/ 6 w 10"/>
                  <a:gd name="T5" fmla="*/ 1 h 7"/>
                  <a:gd name="T6" fmla="*/ 2 w 10"/>
                  <a:gd name="T7" fmla="*/ 4 h 7"/>
                  <a:gd name="T8" fmla="*/ 2 w 10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7">
                    <a:moveTo>
                      <a:pt x="2" y="7"/>
                    </a:moveTo>
                    <a:cubicBezTo>
                      <a:pt x="5" y="7"/>
                      <a:pt x="6" y="5"/>
                      <a:pt x="8" y="3"/>
                    </a:cubicBezTo>
                    <a:cubicBezTo>
                      <a:pt x="10" y="2"/>
                      <a:pt x="8" y="0"/>
                      <a:pt x="6" y="1"/>
                    </a:cubicBezTo>
                    <a:cubicBezTo>
                      <a:pt x="5" y="3"/>
                      <a:pt x="4" y="4"/>
                      <a:pt x="2" y="4"/>
                    </a:cubicBezTo>
                    <a:cubicBezTo>
                      <a:pt x="0" y="4"/>
                      <a:pt x="0" y="7"/>
                      <a:pt x="2" y="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2" name="Freeform 1887"/>
              <p:cNvSpPr/>
              <p:nvPr/>
            </p:nvSpPr>
            <p:spPr bwMode="auto">
              <a:xfrm>
                <a:off x="1760" y="2502"/>
                <a:ext cx="35" cy="40"/>
              </a:xfrm>
              <a:custGeom>
                <a:avLst/>
                <a:gdLst>
                  <a:gd name="T0" fmla="*/ 3 w 13"/>
                  <a:gd name="T1" fmla="*/ 14 h 15"/>
                  <a:gd name="T2" fmla="*/ 11 w 13"/>
                  <a:gd name="T3" fmla="*/ 4 h 15"/>
                  <a:gd name="T4" fmla="*/ 9 w 13"/>
                  <a:gd name="T5" fmla="*/ 2 h 15"/>
                  <a:gd name="T6" fmla="*/ 1 w 13"/>
                  <a:gd name="T7" fmla="*/ 12 h 15"/>
                  <a:gd name="T8" fmla="*/ 3 w 13"/>
                  <a:gd name="T9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5">
                    <a:moveTo>
                      <a:pt x="3" y="14"/>
                    </a:moveTo>
                    <a:cubicBezTo>
                      <a:pt x="6" y="10"/>
                      <a:pt x="8" y="7"/>
                      <a:pt x="11" y="4"/>
                    </a:cubicBezTo>
                    <a:cubicBezTo>
                      <a:pt x="13" y="2"/>
                      <a:pt x="11" y="0"/>
                      <a:pt x="9" y="2"/>
                    </a:cubicBezTo>
                    <a:cubicBezTo>
                      <a:pt x="6" y="5"/>
                      <a:pt x="3" y="9"/>
                      <a:pt x="1" y="12"/>
                    </a:cubicBezTo>
                    <a:cubicBezTo>
                      <a:pt x="0" y="14"/>
                      <a:pt x="2" y="15"/>
                      <a:pt x="3" y="1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3" name="Freeform 1888"/>
              <p:cNvSpPr/>
              <p:nvPr/>
            </p:nvSpPr>
            <p:spPr bwMode="auto">
              <a:xfrm>
                <a:off x="1789" y="2459"/>
                <a:ext cx="64" cy="70"/>
              </a:xfrm>
              <a:custGeom>
                <a:avLst/>
                <a:gdLst>
                  <a:gd name="T0" fmla="*/ 4 w 24"/>
                  <a:gd name="T1" fmla="*/ 24 h 26"/>
                  <a:gd name="T2" fmla="*/ 22 w 24"/>
                  <a:gd name="T3" fmla="*/ 4 h 26"/>
                  <a:gd name="T4" fmla="*/ 20 w 24"/>
                  <a:gd name="T5" fmla="*/ 2 h 26"/>
                  <a:gd name="T6" fmla="*/ 2 w 24"/>
                  <a:gd name="T7" fmla="*/ 22 h 26"/>
                  <a:gd name="T8" fmla="*/ 4 w 24"/>
                  <a:gd name="T9" fmla="*/ 2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6">
                    <a:moveTo>
                      <a:pt x="4" y="24"/>
                    </a:moveTo>
                    <a:cubicBezTo>
                      <a:pt x="10" y="18"/>
                      <a:pt x="16" y="11"/>
                      <a:pt x="22" y="4"/>
                    </a:cubicBezTo>
                    <a:cubicBezTo>
                      <a:pt x="24" y="2"/>
                      <a:pt x="21" y="0"/>
                      <a:pt x="20" y="2"/>
                    </a:cubicBezTo>
                    <a:cubicBezTo>
                      <a:pt x="14" y="9"/>
                      <a:pt x="8" y="16"/>
                      <a:pt x="2" y="22"/>
                    </a:cubicBezTo>
                    <a:cubicBezTo>
                      <a:pt x="0" y="24"/>
                      <a:pt x="2" y="26"/>
                      <a:pt x="4" y="2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4" name="Freeform 1889"/>
              <p:cNvSpPr/>
              <p:nvPr/>
            </p:nvSpPr>
            <p:spPr bwMode="auto">
              <a:xfrm>
                <a:off x="1768" y="2299"/>
                <a:ext cx="32" cy="35"/>
              </a:xfrm>
              <a:custGeom>
                <a:avLst/>
                <a:gdLst>
                  <a:gd name="T0" fmla="*/ 4 w 12"/>
                  <a:gd name="T1" fmla="*/ 11 h 13"/>
                  <a:gd name="T2" fmla="*/ 11 w 12"/>
                  <a:gd name="T3" fmla="*/ 3 h 13"/>
                  <a:gd name="T4" fmla="*/ 8 w 12"/>
                  <a:gd name="T5" fmla="*/ 2 h 13"/>
                  <a:gd name="T6" fmla="*/ 2 w 12"/>
                  <a:gd name="T7" fmla="*/ 9 h 13"/>
                  <a:gd name="T8" fmla="*/ 4 w 12"/>
                  <a:gd name="T9" fmla="*/ 1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3">
                    <a:moveTo>
                      <a:pt x="4" y="11"/>
                    </a:moveTo>
                    <a:cubicBezTo>
                      <a:pt x="6" y="9"/>
                      <a:pt x="10" y="7"/>
                      <a:pt x="11" y="3"/>
                    </a:cubicBezTo>
                    <a:cubicBezTo>
                      <a:pt x="12" y="1"/>
                      <a:pt x="9" y="0"/>
                      <a:pt x="8" y="2"/>
                    </a:cubicBezTo>
                    <a:cubicBezTo>
                      <a:pt x="7" y="5"/>
                      <a:pt x="4" y="7"/>
                      <a:pt x="2" y="9"/>
                    </a:cubicBezTo>
                    <a:cubicBezTo>
                      <a:pt x="0" y="11"/>
                      <a:pt x="2" y="13"/>
                      <a:pt x="4" y="1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5" name="Freeform 1890"/>
              <p:cNvSpPr/>
              <p:nvPr/>
            </p:nvSpPr>
            <p:spPr bwMode="auto">
              <a:xfrm>
                <a:off x="1800" y="2296"/>
                <a:ext cx="56" cy="40"/>
              </a:xfrm>
              <a:custGeom>
                <a:avLst/>
                <a:gdLst>
                  <a:gd name="T0" fmla="*/ 3 w 21"/>
                  <a:gd name="T1" fmla="*/ 14 h 15"/>
                  <a:gd name="T2" fmla="*/ 19 w 21"/>
                  <a:gd name="T3" fmla="*/ 3 h 15"/>
                  <a:gd name="T4" fmla="*/ 17 w 21"/>
                  <a:gd name="T5" fmla="*/ 1 h 15"/>
                  <a:gd name="T6" fmla="*/ 2 w 21"/>
                  <a:gd name="T7" fmla="*/ 11 h 15"/>
                  <a:gd name="T8" fmla="*/ 3 w 21"/>
                  <a:gd name="T9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5">
                    <a:moveTo>
                      <a:pt x="3" y="14"/>
                    </a:moveTo>
                    <a:cubicBezTo>
                      <a:pt x="9" y="11"/>
                      <a:pt x="14" y="7"/>
                      <a:pt x="19" y="3"/>
                    </a:cubicBezTo>
                    <a:cubicBezTo>
                      <a:pt x="21" y="2"/>
                      <a:pt x="19" y="0"/>
                      <a:pt x="17" y="1"/>
                    </a:cubicBezTo>
                    <a:cubicBezTo>
                      <a:pt x="12" y="5"/>
                      <a:pt x="7" y="9"/>
                      <a:pt x="2" y="11"/>
                    </a:cubicBezTo>
                    <a:cubicBezTo>
                      <a:pt x="0" y="12"/>
                      <a:pt x="1" y="15"/>
                      <a:pt x="3" y="1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6" name="Freeform 1891"/>
              <p:cNvSpPr/>
              <p:nvPr/>
            </p:nvSpPr>
            <p:spPr bwMode="auto">
              <a:xfrm>
                <a:off x="1835" y="2323"/>
                <a:ext cx="32" cy="24"/>
              </a:xfrm>
              <a:custGeom>
                <a:avLst/>
                <a:gdLst>
                  <a:gd name="T0" fmla="*/ 2 w 12"/>
                  <a:gd name="T1" fmla="*/ 9 h 9"/>
                  <a:gd name="T2" fmla="*/ 11 w 12"/>
                  <a:gd name="T3" fmla="*/ 4 h 9"/>
                  <a:gd name="T4" fmla="*/ 9 w 12"/>
                  <a:gd name="T5" fmla="*/ 2 h 9"/>
                  <a:gd name="T6" fmla="*/ 2 w 12"/>
                  <a:gd name="T7" fmla="*/ 6 h 9"/>
                  <a:gd name="T8" fmla="*/ 2 w 12"/>
                  <a:gd name="T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2" y="9"/>
                    </a:moveTo>
                    <a:cubicBezTo>
                      <a:pt x="6" y="8"/>
                      <a:pt x="9" y="6"/>
                      <a:pt x="11" y="4"/>
                    </a:cubicBezTo>
                    <a:cubicBezTo>
                      <a:pt x="12" y="2"/>
                      <a:pt x="10" y="0"/>
                      <a:pt x="9" y="2"/>
                    </a:cubicBezTo>
                    <a:cubicBezTo>
                      <a:pt x="7" y="4"/>
                      <a:pt x="4" y="5"/>
                      <a:pt x="2" y="6"/>
                    </a:cubicBezTo>
                    <a:cubicBezTo>
                      <a:pt x="0" y="6"/>
                      <a:pt x="1" y="9"/>
                      <a:pt x="2" y="9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7" name="Freeform 1892"/>
              <p:cNvSpPr/>
              <p:nvPr/>
            </p:nvSpPr>
            <p:spPr bwMode="auto">
              <a:xfrm>
                <a:off x="1864" y="2339"/>
                <a:ext cx="37" cy="27"/>
              </a:xfrm>
              <a:custGeom>
                <a:avLst/>
                <a:gdLst>
                  <a:gd name="T0" fmla="*/ 3 w 14"/>
                  <a:gd name="T1" fmla="*/ 10 h 10"/>
                  <a:gd name="T2" fmla="*/ 13 w 14"/>
                  <a:gd name="T3" fmla="*/ 4 h 10"/>
                  <a:gd name="T4" fmla="*/ 11 w 14"/>
                  <a:gd name="T5" fmla="*/ 1 h 10"/>
                  <a:gd name="T6" fmla="*/ 2 w 14"/>
                  <a:gd name="T7" fmla="*/ 7 h 10"/>
                  <a:gd name="T8" fmla="*/ 3 w 14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0">
                    <a:moveTo>
                      <a:pt x="3" y="10"/>
                    </a:moveTo>
                    <a:cubicBezTo>
                      <a:pt x="7" y="8"/>
                      <a:pt x="9" y="6"/>
                      <a:pt x="13" y="4"/>
                    </a:cubicBezTo>
                    <a:cubicBezTo>
                      <a:pt x="14" y="3"/>
                      <a:pt x="13" y="0"/>
                      <a:pt x="11" y="1"/>
                    </a:cubicBezTo>
                    <a:cubicBezTo>
                      <a:pt x="8" y="3"/>
                      <a:pt x="6" y="6"/>
                      <a:pt x="2" y="7"/>
                    </a:cubicBezTo>
                    <a:cubicBezTo>
                      <a:pt x="0" y="7"/>
                      <a:pt x="1" y="10"/>
                      <a:pt x="3" y="1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8" name="Freeform 1893"/>
              <p:cNvSpPr/>
              <p:nvPr/>
            </p:nvSpPr>
            <p:spPr bwMode="auto">
              <a:xfrm>
                <a:off x="1893" y="2342"/>
                <a:ext cx="27" cy="35"/>
              </a:xfrm>
              <a:custGeom>
                <a:avLst/>
                <a:gdLst>
                  <a:gd name="T0" fmla="*/ 3 w 10"/>
                  <a:gd name="T1" fmla="*/ 12 h 13"/>
                  <a:gd name="T2" fmla="*/ 9 w 10"/>
                  <a:gd name="T3" fmla="*/ 3 h 13"/>
                  <a:gd name="T4" fmla="*/ 7 w 10"/>
                  <a:gd name="T5" fmla="*/ 2 h 13"/>
                  <a:gd name="T6" fmla="*/ 1 w 10"/>
                  <a:gd name="T7" fmla="*/ 10 h 13"/>
                  <a:gd name="T8" fmla="*/ 3 w 10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3" y="12"/>
                    </a:moveTo>
                    <a:cubicBezTo>
                      <a:pt x="5" y="9"/>
                      <a:pt x="7" y="6"/>
                      <a:pt x="9" y="3"/>
                    </a:cubicBezTo>
                    <a:cubicBezTo>
                      <a:pt x="10" y="2"/>
                      <a:pt x="7" y="0"/>
                      <a:pt x="7" y="2"/>
                    </a:cubicBezTo>
                    <a:cubicBezTo>
                      <a:pt x="5" y="5"/>
                      <a:pt x="3" y="7"/>
                      <a:pt x="1" y="10"/>
                    </a:cubicBezTo>
                    <a:cubicBezTo>
                      <a:pt x="0" y="11"/>
                      <a:pt x="2" y="13"/>
                      <a:pt x="3" y="1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9" name="Freeform 1894"/>
              <p:cNvSpPr/>
              <p:nvPr/>
            </p:nvSpPr>
            <p:spPr bwMode="auto">
              <a:xfrm>
                <a:off x="1928" y="2331"/>
                <a:ext cx="16" cy="48"/>
              </a:xfrm>
              <a:custGeom>
                <a:avLst/>
                <a:gdLst>
                  <a:gd name="T0" fmla="*/ 5 w 6"/>
                  <a:gd name="T1" fmla="*/ 15 h 18"/>
                  <a:gd name="T2" fmla="*/ 4 w 6"/>
                  <a:gd name="T3" fmla="*/ 2 h 18"/>
                  <a:gd name="T4" fmla="*/ 1 w 6"/>
                  <a:gd name="T5" fmla="*/ 2 h 18"/>
                  <a:gd name="T6" fmla="*/ 3 w 6"/>
                  <a:gd name="T7" fmla="*/ 16 h 18"/>
                  <a:gd name="T8" fmla="*/ 5 w 6"/>
                  <a:gd name="T9" fmla="*/ 1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8">
                    <a:moveTo>
                      <a:pt x="5" y="15"/>
                    </a:moveTo>
                    <a:cubicBezTo>
                      <a:pt x="4" y="11"/>
                      <a:pt x="3" y="7"/>
                      <a:pt x="4" y="2"/>
                    </a:cubicBezTo>
                    <a:cubicBezTo>
                      <a:pt x="5" y="1"/>
                      <a:pt x="2" y="0"/>
                      <a:pt x="1" y="2"/>
                    </a:cubicBezTo>
                    <a:cubicBezTo>
                      <a:pt x="0" y="7"/>
                      <a:pt x="1" y="11"/>
                      <a:pt x="3" y="16"/>
                    </a:cubicBezTo>
                    <a:cubicBezTo>
                      <a:pt x="3" y="18"/>
                      <a:pt x="6" y="17"/>
                      <a:pt x="5" y="1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0" name="Freeform 1895"/>
              <p:cNvSpPr/>
              <p:nvPr/>
            </p:nvSpPr>
            <p:spPr bwMode="auto">
              <a:xfrm>
                <a:off x="1944" y="2307"/>
                <a:ext cx="11" cy="45"/>
              </a:xfrm>
              <a:custGeom>
                <a:avLst/>
                <a:gdLst>
                  <a:gd name="T0" fmla="*/ 4 w 4"/>
                  <a:gd name="T1" fmla="*/ 16 h 17"/>
                  <a:gd name="T2" fmla="*/ 3 w 4"/>
                  <a:gd name="T3" fmla="*/ 2 h 17"/>
                  <a:gd name="T4" fmla="*/ 0 w 4"/>
                  <a:gd name="T5" fmla="*/ 2 h 17"/>
                  <a:gd name="T6" fmla="*/ 1 w 4"/>
                  <a:gd name="T7" fmla="*/ 16 h 17"/>
                  <a:gd name="T8" fmla="*/ 4 w 4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7">
                    <a:moveTo>
                      <a:pt x="4" y="16"/>
                    </a:moveTo>
                    <a:cubicBezTo>
                      <a:pt x="4" y="11"/>
                      <a:pt x="3" y="6"/>
                      <a:pt x="3" y="2"/>
                    </a:cubicBezTo>
                    <a:cubicBezTo>
                      <a:pt x="3" y="0"/>
                      <a:pt x="0" y="0"/>
                      <a:pt x="0" y="2"/>
                    </a:cubicBezTo>
                    <a:cubicBezTo>
                      <a:pt x="0" y="6"/>
                      <a:pt x="1" y="11"/>
                      <a:pt x="1" y="16"/>
                    </a:cubicBezTo>
                    <a:cubicBezTo>
                      <a:pt x="1" y="17"/>
                      <a:pt x="4" y="17"/>
                      <a:pt x="4" y="1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1" name="Freeform 1896"/>
              <p:cNvSpPr/>
              <p:nvPr/>
            </p:nvSpPr>
            <p:spPr bwMode="auto">
              <a:xfrm>
                <a:off x="1965" y="2283"/>
                <a:ext cx="8" cy="51"/>
              </a:xfrm>
              <a:custGeom>
                <a:avLst/>
                <a:gdLst>
                  <a:gd name="T0" fmla="*/ 3 w 3"/>
                  <a:gd name="T1" fmla="*/ 18 h 19"/>
                  <a:gd name="T2" fmla="*/ 3 w 3"/>
                  <a:gd name="T3" fmla="*/ 1 h 19"/>
                  <a:gd name="T4" fmla="*/ 0 w 3"/>
                  <a:gd name="T5" fmla="*/ 1 h 19"/>
                  <a:gd name="T6" fmla="*/ 0 w 3"/>
                  <a:gd name="T7" fmla="*/ 18 h 19"/>
                  <a:gd name="T8" fmla="*/ 3 w 3"/>
                  <a:gd name="T9" fmla="*/ 18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9">
                    <a:moveTo>
                      <a:pt x="3" y="18"/>
                    </a:moveTo>
                    <a:cubicBezTo>
                      <a:pt x="3" y="12"/>
                      <a:pt x="3" y="7"/>
                      <a:pt x="3" y="1"/>
                    </a:cubicBezTo>
                    <a:cubicBezTo>
                      <a:pt x="3" y="0"/>
                      <a:pt x="0" y="0"/>
                      <a:pt x="0" y="1"/>
                    </a:cubicBezTo>
                    <a:cubicBezTo>
                      <a:pt x="0" y="7"/>
                      <a:pt x="0" y="12"/>
                      <a:pt x="0" y="18"/>
                    </a:cubicBezTo>
                    <a:cubicBezTo>
                      <a:pt x="0" y="19"/>
                      <a:pt x="3" y="19"/>
                      <a:pt x="3" y="1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2" name="Freeform 1897"/>
              <p:cNvSpPr/>
              <p:nvPr/>
            </p:nvSpPr>
            <p:spPr bwMode="auto">
              <a:xfrm>
                <a:off x="1979" y="2259"/>
                <a:ext cx="8" cy="53"/>
              </a:xfrm>
              <a:custGeom>
                <a:avLst/>
                <a:gdLst>
                  <a:gd name="T0" fmla="*/ 3 w 3"/>
                  <a:gd name="T1" fmla="*/ 19 h 20"/>
                  <a:gd name="T2" fmla="*/ 3 w 3"/>
                  <a:gd name="T3" fmla="*/ 2 h 20"/>
                  <a:gd name="T4" fmla="*/ 0 w 3"/>
                  <a:gd name="T5" fmla="*/ 2 h 20"/>
                  <a:gd name="T6" fmla="*/ 0 w 3"/>
                  <a:gd name="T7" fmla="*/ 19 h 20"/>
                  <a:gd name="T8" fmla="*/ 3 w 3"/>
                  <a:gd name="T9" fmla="*/ 1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0">
                    <a:moveTo>
                      <a:pt x="3" y="19"/>
                    </a:moveTo>
                    <a:cubicBezTo>
                      <a:pt x="3" y="13"/>
                      <a:pt x="3" y="8"/>
                      <a:pt x="3" y="2"/>
                    </a:cubicBezTo>
                    <a:cubicBezTo>
                      <a:pt x="3" y="0"/>
                      <a:pt x="0" y="0"/>
                      <a:pt x="0" y="2"/>
                    </a:cubicBezTo>
                    <a:cubicBezTo>
                      <a:pt x="0" y="8"/>
                      <a:pt x="0" y="13"/>
                      <a:pt x="0" y="19"/>
                    </a:cubicBezTo>
                    <a:cubicBezTo>
                      <a:pt x="0" y="20"/>
                      <a:pt x="3" y="20"/>
                      <a:pt x="3" y="19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3" name="Freeform 1898"/>
              <p:cNvSpPr/>
              <p:nvPr/>
            </p:nvSpPr>
            <p:spPr bwMode="auto">
              <a:xfrm>
                <a:off x="1989" y="2245"/>
                <a:ext cx="11" cy="38"/>
              </a:xfrm>
              <a:custGeom>
                <a:avLst/>
                <a:gdLst>
                  <a:gd name="T0" fmla="*/ 3 w 4"/>
                  <a:gd name="T1" fmla="*/ 12 h 14"/>
                  <a:gd name="T2" fmla="*/ 4 w 4"/>
                  <a:gd name="T3" fmla="*/ 2 h 14"/>
                  <a:gd name="T4" fmla="*/ 2 w 4"/>
                  <a:gd name="T5" fmla="*/ 2 h 14"/>
                  <a:gd name="T6" fmla="*/ 0 w 4"/>
                  <a:gd name="T7" fmla="*/ 12 h 14"/>
                  <a:gd name="T8" fmla="*/ 3 w 4"/>
                  <a:gd name="T9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4">
                    <a:moveTo>
                      <a:pt x="3" y="12"/>
                    </a:moveTo>
                    <a:cubicBezTo>
                      <a:pt x="4" y="9"/>
                      <a:pt x="4" y="5"/>
                      <a:pt x="4" y="2"/>
                    </a:cubicBezTo>
                    <a:cubicBezTo>
                      <a:pt x="4" y="0"/>
                      <a:pt x="2" y="0"/>
                      <a:pt x="2" y="2"/>
                    </a:cubicBezTo>
                    <a:cubicBezTo>
                      <a:pt x="2" y="5"/>
                      <a:pt x="2" y="8"/>
                      <a:pt x="0" y="12"/>
                    </a:cubicBezTo>
                    <a:cubicBezTo>
                      <a:pt x="0" y="13"/>
                      <a:pt x="3" y="14"/>
                      <a:pt x="3" y="1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4" name="Freeform 1899"/>
              <p:cNvSpPr/>
              <p:nvPr/>
            </p:nvSpPr>
            <p:spPr bwMode="auto">
              <a:xfrm>
                <a:off x="2000" y="2216"/>
                <a:ext cx="13" cy="48"/>
              </a:xfrm>
              <a:custGeom>
                <a:avLst/>
                <a:gdLst>
                  <a:gd name="T0" fmla="*/ 5 w 5"/>
                  <a:gd name="T1" fmla="*/ 16 h 18"/>
                  <a:gd name="T2" fmla="*/ 3 w 5"/>
                  <a:gd name="T3" fmla="*/ 2 h 18"/>
                  <a:gd name="T4" fmla="*/ 0 w 5"/>
                  <a:gd name="T5" fmla="*/ 2 h 18"/>
                  <a:gd name="T6" fmla="*/ 2 w 5"/>
                  <a:gd name="T7" fmla="*/ 16 h 18"/>
                  <a:gd name="T8" fmla="*/ 5 w 5"/>
                  <a:gd name="T9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8">
                    <a:moveTo>
                      <a:pt x="5" y="16"/>
                    </a:moveTo>
                    <a:cubicBezTo>
                      <a:pt x="5" y="11"/>
                      <a:pt x="4" y="6"/>
                      <a:pt x="3" y="2"/>
                    </a:cubicBezTo>
                    <a:cubicBezTo>
                      <a:pt x="2" y="0"/>
                      <a:pt x="0" y="1"/>
                      <a:pt x="0" y="2"/>
                    </a:cubicBezTo>
                    <a:cubicBezTo>
                      <a:pt x="1" y="7"/>
                      <a:pt x="2" y="11"/>
                      <a:pt x="2" y="16"/>
                    </a:cubicBezTo>
                    <a:cubicBezTo>
                      <a:pt x="2" y="18"/>
                      <a:pt x="5" y="18"/>
                      <a:pt x="5" y="1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5" name="Freeform 1900"/>
              <p:cNvSpPr/>
              <p:nvPr/>
            </p:nvSpPr>
            <p:spPr bwMode="auto">
              <a:xfrm>
                <a:off x="1968" y="2184"/>
                <a:ext cx="16" cy="45"/>
              </a:xfrm>
              <a:custGeom>
                <a:avLst/>
                <a:gdLst>
                  <a:gd name="T0" fmla="*/ 4 w 6"/>
                  <a:gd name="T1" fmla="*/ 16 h 17"/>
                  <a:gd name="T2" fmla="*/ 3 w 6"/>
                  <a:gd name="T3" fmla="*/ 2 h 17"/>
                  <a:gd name="T4" fmla="*/ 1 w 6"/>
                  <a:gd name="T5" fmla="*/ 3 h 17"/>
                  <a:gd name="T6" fmla="*/ 2 w 6"/>
                  <a:gd name="T7" fmla="*/ 15 h 17"/>
                  <a:gd name="T8" fmla="*/ 4 w 6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7">
                    <a:moveTo>
                      <a:pt x="4" y="16"/>
                    </a:moveTo>
                    <a:cubicBezTo>
                      <a:pt x="6" y="11"/>
                      <a:pt x="5" y="6"/>
                      <a:pt x="3" y="2"/>
                    </a:cubicBezTo>
                    <a:cubicBezTo>
                      <a:pt x="2" y="0"/>
                      <a:pt x="0" y="2"/>
                      <a:pt x="1" y="3"/>
                    </a:cubicBezTo>
                    <a:cubicBezTo>
                      <a:pt x="2" y="7"/>
                      <a:pt x="3" y="11"/>
                      <a:pt x="2" y="15"/>
                    </a:cubicBezTo>
                    <a:cubicBezTo>
                      <a:pt x="1" y="17"/>
                      <a:pt x="4" y="17"/>
                      <a:pt x="4" y="1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6" name="Freeform 1901"/>
              <p:cNvSpPr/>
              <p:nvPr/>
            </p:nvSpPr>
            <p:spPr bwMode="auto">
              <a:xfrm>
                <a:off x="1936" y="2163"/>
                <a:ext cx="19" cy="50"/>
              </a:xfrm>
              <a:custGeom>
                <a:avLst/>
                <a:gdLst>
                  <a:gd name="T0" fmla="*/ 6 w 7"/>
                  <a:gd name="T1" fmla="*/ 17 h 19"/>
                  <a:gd name="T2" fmla="*/ 3 w 7"/>
                  <a:gd name="T3" fmla="*/ 2 h 19"/>
                  <a:gd name="T4" fmla="*/ 1 w 7"/>
                  <a:gd name="T5" fmla="*/ 3 h 19"/>
                  <a:gd name="T6" fmla="*/ 3 w 7"/>
                  <a:gd name="T7" fmla="*/ 16 h 19"/>
                  <a:gd name="T8" fmla="*/ 6 w 7"/>
                  <a:gd name="T9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9">
                    <a:moveTo>
                      <a:pt x="6" y="17"/>
                    </a:moveTo>
                    <a:cubicBezTo>
                      <a:pt x="7" y="11"/>
                      <a:pt x="6" y="6"/>
                      <a:pt x="3" y="2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3" y="7"/>
                      <a:pt x="4" y="11"/>
                      <a:pt x="3" y="16"/>
                    </a:cubicBezTo>
                    <a:cubicBezTo>
                      <a:pt x="3" y="18"/>
                      <a:pt x="6" y="19"/>
                      <a:pt x="6" y="1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7" name="Freeform 1902"/>
              <p:cNvSpPr/>
              <p:nvPr/>
            </p:nvSpPr>
            <p:spPr bwMode="auto">
              <a:xfrm>
                <a:off x="1915" y="2136"/>
                <a:ext cx="13" cy="40"/>
              </a:xfrm>
              <a:custGeom>
                <a:avLst/>
                <a:gdLst>
                  <a:gd name="T0" fmla="*/ 5 w 5"/>
                  <a:gd name="T1" fmla="*/ 14 h 15"/>
                  <a:gd name="T2" fmla="*/ 3 w 5"/>
                  <a:gd name="T3" fmla="*/ 2 h 15"/>
                  <a:gd name="T4" fmla="*/ 1 w 5"/>
                  <a:gd name="T5" fmla="*/ 2 h 15"/>
                  <a:gd name="T6" fmla="*/ 2 w 5"/>
                  <a:gd name="T7" fmla="*/ 14 h 15"/>
                  <a:gd name="T8" fmla="*/ 5 w 5"/>
                  <a:gd name="T9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5" y="14"/>
                    </a:moveTo>
                    <a:cubicBezTo>
                      <a:pt x="5" y="10"/>
                      <a:pt x="5" y="5"/>
                      <a:pt x="3" y="2"/>
                    </a:cubicBezTo>
                    <a:cubicBezTo>
                      <a:pt x="3" y="0"/>
                      <a:pt x="0" y="1"/>
                      <a:pt x="1" y="2"/>
                    </a:cubicBezTo>
                    <a:cubicBezTo>
                      <a:pt x="2" y="6"/>
                      <a:pt x="2" y="10"/>
                      <a:pt x="2" y="14"/>
                    </a:cubicBezTo>
                    <a:cubicBezTo>
                      <a:pt x="2" y="15"/>
                      <a:pt x="5" y="15"/>
                      <a:pt x="5" y="1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8" name="Freeform 1903"/>
              <p:cNvSpPr/>
              <p:nvPr/>
            </p:nvSpPr>
            <p:spPr bwMode="auto">
              <a:xfrm>
                <a:off x="1936" y="2125"/>
                <a:ext cx="19" cy="30"/>
              </a:xfrm>
              <a:custGeom>
                <a:avLst/>
                <a:gdLst>
                  <a:gd name="T0" fmla="*/ 3 w 7"/>
                  <a:gd name="T1" fmla="*/ 9 h 11"/>
                  <a:gd name="T2" fmla="*/ 5 w 7"/>
                  <a:gd name="T3" fmla="*/ 6 h 11"/>
                  <a:gd name="T4" fmla="*/ 6 w 7"/>
                  <a:gd name="T5" fmla="*/ 4 h 11"/>
                  <a:gd name="T6" fmla="*/ 4 w 7"/>
                  <a:gd name="T7" fmla="*/ 2 h 11"/>
                  <a:gd name="T8" fmla="*/ 1 w 7"/>
                  <a:gd name="T9" fmla="*/ 8 h 11"/>
                  <a:gd name="T10" fmla="*/ 3 w 7"/>
                  <a:gd name="T11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1">
                    <a:moveTo>
                      <a:pt x="3" y="9"/>
                    </a:moveTo>
                    <a:cubicBezTo>
                      <a:pt x="4" y="8"/>
                      <a:pt x="4" y="7"/>
                      <a:pt x="5" y="6"/>
                    </a:cubicBezTo>
                    <a:cubicBezTo>
                      <a:pt x="5" y="5"/>
                      <a:pt x="5" y="4"/>
                      <a:pt x="6" y="4"/>
                    </a:cubicBezTo>
                    <a:cubicBezTo>
                      <a:pt x="7" y="2"/>
                      <a:pt x="5" y="0"/>
                      <a:pt x="4" y="2"/>
                    </a:cubicBezTo>
                    <a:cubicBezTo>
                      <a:pt x="2" y="3"/>
                      <a:pt x="2" y="6"/>
                      <a:pt x="1" y="8"/>
                    </a:cubicBezTo>
                    <a:cubicBezTo>
                      <a:pt x="0" y="9"/>
                      <a:pt x="3" y="11"/>
                      <a:pt x="3" y="9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9" name="Freeform 1904"/>
              <p:cNvSpPr/>
              <p:nvPr/>
            </p:nvSpPr>
            <p:spPr bwMode="auto">
              <a:xfrm>
                <a:off x="1968" y="2117"/>
                <a:ext cx="11" cy="21"/>
              </a:xfrm>
              <a:custGeom>
                <a:avLst/>
                <a:gdLst>
                  <a:gd name="T0" fmla="*/ 3 w 4"/>
                  <a:gd name="T1" fmla="*/ 7 h 8"/>
                  <a:gd name="T2" fmla="*/ 4 w 4"/>
                  <a:gd name="T3" fmla="*/ 2 h 8"/>
                  <a:gd name="T4" fmla="*/ 1 w 4"/>
                  <a:gd name="T5" fmla="*/ 2 h 8"/>
                  <a:gd name="T6" fmla="*/ 1 w 4"/>
                  <a:gd name="T7" fmla="*/ 5 h 8"/>
                  <a:gd name="T8" fmla="*/ 3 w 4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8">
                    <a:moveTo>
                      <a:pt x="3" y="7"/>
                    </a:moveTo>
                    <a:cubicBezTo>
                      <a:pt x="4" y="5"/>
                      <a:pt x="4" y="4"/>
                      <a:pt x="4" y="2"/>
                    </a:cubicBezTo>
                    <a:cubicBezTo>
                      <a:pt x="4" y="0"/>
                      <a:pt x="2" y="0"/>
                      <a:pt x="1" y="2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0" y="6"/>
                      <a:pt x="2" y="8"/>
                      <a:pt x="3" y="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0" name="Freeform 1905"/>
              <p:cNvSpPr/>
              <p:nvPr/>
            </p:nvSpPr>
            <p:spPr bwMode="auto">
              <a:xfrm>
                <a:off x="1736" y="2695"/>
                <a:ext cx="24" cy="332"/>
              </a:xfrm>
              <a:custGeom>
                <a:avLst/>
                <a:gdLst>
                  <a:gd name="T0" fmla="*/ 0 w 9"/>
                  <a:gd name="T1" fmla="*/ 1 h 124"/>
                  <a:gd name="T2" fmla="*/ 7 w 9"/>
                  <a:gd name="T3" fmla="*/ 123 h 124"/>
                  <a:gd name="T4" fmla="*/ 9 w 9"/>
                  <a:gd name="T5" fmla="*/ 122 h 124"/>
                  <a:gd name="T6" fmla="*/ 2 w 9"/>
                  <a:gd name="T7" fmla="*/ 1 h 124"/>
                  <a:gd name="T8" fmla="*/ 0 w 9"/>
                  <a:gd name="T9" fmla="*/ 1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24">
                    <a:moveTo>
                      <a:pt x="0" y="1"/>
                    </a:moveTo>
                    <a:cubicBezTo>
                      <a:pt x="4" y="42"/>
                      <a:pt x="0" y="83"/>
                      <a:pt x="7" y="123"/>
                    </a:cubicBezTo>
                    <a:cubicBezTo>
                      <a:pt x="7" y="124"/>
                      <a:pt x="9" y="124"/>
                      <a:pt x="9" y="122"/>
                    </a:cubicBezTo>
                    <a:cubicBezTo>
                      <a:pt x="2" y="82"/>
                      <a:pt x="6" y="42"/>
                      <a:pt x="2" y="1"/>
                    </a:cubicBezTo>
                    <a:cubicBezTo>
                      <a:pt x="2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1" name="Freeform 1906"/>
              <p:cNvSpPr/>
              <p:nvPr/>
            </p:nvSpPr>
            <p:spPr bwMode="auto">
              <a:xfrm>
                <a:off x="1752" y="2989"/>
                <a:ext cx="323" cy="67"/>
              </a:xfrm>
              <a:custGeom>
                <a:avLst/>
                <a:gdLst>
                  <a:gd name="T0" fmla="*/ 1 w 121"/>
                  <a:gd name="T1" fmla="*/ 11 h 25"/>
                  <a:gd name="T2" fmla="*/ 42 w 121"/>
                  <a:gd name="T3" fmla="*/ 2 h 25"/>
                  <a:gd name="T4" fmla="*/ 40 w 121"/>
                  <a:gd name="T5" fmla="*/ 2 h 25"/>
                  <a:gd name="T6" fmla="*/ 79 w 121"/>
                  <a:gd name="T7" fmla="*/ 4 h 25"/>
                  <a:gd name="T8" fmla="*/ 77 w 121"/>
                  <a:gd name="T9" fmla="*/ 5 h 25"/>
                  <a:gd name="T10" fmla="*/ 97 w 121"/>
                  <a:gd name="T11" fmla="*/ 21 h 25"/>
                  <a:gd name="T12" fmla="*/ 121 w 121"/>
                  <a:gd name="T13" fmla="*/ 6 h 25"/>
                  <a:gd name="T14" fmla="*/ 119 w 121"/>
                  <a:gd name="T15" fmla="*/ 5 h 25"/>
                  <a:gd name="T16" fmla="*/ 99 w 121"/>
                  <a:gd name="T17" fmla="*/ 19 h 25"/>
                  <a:gd name="T18" fmla="*/ 79 w 121"/>
                  <a:gd name="T19" fmla="*/ 4 h 25"/>
                  <a:gd name="T20" fmla="*/ 77 w 121"/>
                  <a:gd name="T21" fmla="*/ 4 h 25"/>
                  <a:gd name="T22" fmla="*/ 42 w 121"/>
                  <a:gd name="T23" fmla="*/ 2 h 25"/>
                  <a:gd name="T24" fmla="*/ 40 w 121"/>
                  <a:gd name="T25" fmla="*/ 2 h 25"/>
                  <a:gd name="T26" fmla="*/ 3 w 121"/>
                  <a:gd name="T27" fmla="*/ 9 h 25"/>
                  <a:gd name="T28" fmla="*/ 1 w 121"/>
                  <a:gd name="T29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1" h="25">
                    <a:moveTo>
                      <a:pt x="1" y="11"/>
                    </a:moveTo>
                    <a:cubicBezTo>
                      <a:pt x="16" y="21"/>
                      <a:pt x="35" y="20"/>
                      <a:pt x="42" y="2"/>
                    </a:cubicBezTo>
                    <a:cubicBezTo>
                      <a:pt x="42" y="2"/>
                      <a:pt x="41" y="2"/>
                      <a:pt x="40" y="2"/>
                    </a:cubicBezTo>
                    <a:cubicBezTo>
                      <a:pt x="42" y="22"/>
                      <a:pt x="74" y="25"/>
                      <a:pt x="79" y="4"/>
                    </a:cubicBezTo>
                    <a:cubicBezTo>
                      <a:pt x="78" y="5"/>
                      <a:pt x="78" y="5"/>
                      <a:pt x="77" y="5"/>
                    </a:cubicBezTo>
                    <a:cubicBezTo>
                      <a:pt x="82" y="12"/>
                      <a:pt x="88" y="20"/>
                      <a:pt x="97" y="21"/>
                    </a:cubicBezTo>
                    <a:cubicBezTo>
                      <a:pt x="108" y="22"/>
                      <a:pt x="116" y="15"/>
                      <a:pt x="121" y="6"/>
                    </a:cubicBezTo>
                    <a:cubicBezTo>
                      <a:pt x="121" y="5"/>
                      <a:pt x="119" y="4"/>
                      <a:pt x="119" y="5"/>
                    </a:cubicBezTo>
                    <a:cubicBezTo>
                      <a:pt x="114" y="12"/>
                      <a:pt x="109" y="19"/>
                      <a:pt x="99" y="19"/>
                    </a:cubicBezTo>
                    <a:cubicBezTo>
                      <a:pt x="90" y="19"/>
                      <a:pt x="83" y="10"/>
                      <a:pt x="79" y="4"/>
                    </a:cubicBezTo>
                    <a:cubicBezTo>
                      <a:pt x="78" y="3"/>
                      <a:pt x="77" y="3"/>
                      <a:pt x="77" y="4"/>
                    </a:cubicBezTo>
                    <a:cubicBezTo>
                      <a:pt x="73" y="21"/>
                      <a:pt x="44" y="20"/>
                      <a:pt x="42" y="2"/>
                    </a:cubicBezTo>
                    <a:cubicBezTo>
                      <a:pt x="42" y="1"/>
                      <a:pt x="41" y="0"/>
                      <a:pt x="40" y="2"/>
                    </a:cubicBezTo>
                    <a:cubicBezTo>
                      <a:pt x="34" y="18"/>
                      <a:pt x="16" y="18"/>
                      <a:pt x="3" y="9"/>
                    </a:cubicBezTo>
                    <a:cubicBezTo>
                      <a:pt x="1" y="8"/>
                      <a:pt x="0" y="10"/>
                      <a:pt x="1" y="1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2" name="Freeform 1907"/>
              <p:cNvSpPr/>
              <p:nvPr/>
            </p:nvSpPr>
            <p:spPr bwMode="auto">
              <a:xfrm>
                <a:off x="1736" y="2695"/>
                <a:ext cx="309" cy="86"/>
              </a:xfrm>
              <a:custGeom>
                <a:avLst/>
                <a:gdLst>
                  <a:gd name="T0" fmla="*/ 1 w 116"/>
                  <a:gd name="T1" fmla="*/ 2 h 32"/>
                  <a:gd name="T2" fmla="*/ 29 w 116"/>
                  <a:gd name="T3" fmla="*/ 14 h 32"/>
                  <a:gd name="T4" fmla="*/ 36 w 116"/>
                  <a:gd name="T5" fmla="*/ 12 h 32"/>
                  <a:gd name="T6" fmla="*/ 40 w 116"/>
                  <a:gd name="T7" fmla="*/ 13 h 32"/>
                  <a:gd name="T8" fmla="*/ 46 w 116"/>
                  <a:gd name="T9" fmla="*/ 22 h 32"/>
                  <a:gd name="T10" fmla="*/ 76 w 116"/>
                  <a:gd name="T11" fmla="*/ 8 h 32"/>
                  <a:gd name="T12" fmla="*/ 74 w 116"/>
                  <a:gd name="T13" fmla="*/ 8 h 32"/>
                  <a:gd name="T14" fmla="*/ 116 w 116"/>
                  <a:gd name="T15" fmla="*/ 10 h 32"/>
                  <a:gd name="T16" fmla="*/ 114 w 116"/>
                  <a:gd name="T17" fmla="*/ 9 h 32"/>
                  <a:gd name="T18" fmla="*/ 75 w 116"/>
                  <a:gd name="T19" fmla="*/ 7 h 32"/>
                  <a:gd name="T20" fmla="*/ 73 w 116"/>
                  <a:gd name="T21" fmla="*/ 7 h 32"/>
                  <a:gd name="T22" fmla="*/ 41 w 116"/>
                  <a:gd name="T23" fmla="*/ 8 h 32"/>
                  <a:gd name="T24" fmla="*/ 39 w 116"/>
                  <a:gd name="T25" fmla="*/ 8 h 32"/>
                  <a:gd name="T26" fmla="*/ 3 w 116"/>
                  <a:gd name="T27" fmla="*/ 1 h 32"/>
                  <a:gd name="T28" fmla="*/ 1 w 116"/>
                  <a:gd name="T29" fmla="*/ 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6" h="32">
                    <a:moveTo>
                      <a:pt x="1" y="2"/>
                    </a:moveTo>
                    <a:cubicBezTo>
                      <a:pt x="9" y="9"/>
                      <a:pt x="18" y="14"/>
                      <a:pt x="29" y="14"/>
                    </a:cubicBezTo>
                    <a:cubicBezTo>
                      <a:pt x="32" y="14"/>
                      <a:pt x="34" y="13"/>
                      <a:pt x="36" y="12"/>
                    </a:cubicBezTo>
                    <a:cubicBezTo>
                      <a:pt x="39" y="11"/>
                      <a:pt x="39" y="10"/>
                      <a:pt x="40" y="13"/>
                    </a:cubicBezTo>
                    <a:cubicBezTo>
                      <a:pt x="41" y="16"/>
                      <a:pt x="43" y="19"/>
                      <a:pt x="46" y="22"/>
                    </a:cubicBezTo>
                    <a:cubicBezTo>
                      <a:pt x="58" y="32"/>
                      <a:pt x="74" y="21"/>
                      <a:pt x="76" y="8"/>
                    </a:cubicBezTo>
                    <a:cubicBezTo>
                      <a:pt x="75" y="8"/>
                      <a:pt x="74" y="8"/>
                      <a:pt x="74" y="8"/>
                    </a:cubicBezTo>
                    <a:cubicBezTo>
                      <a:pt x="84" y="23"/>
                      <a:pt x="107" y="30"/>
                      <a:pt x="116" y="10"/>
                    </a:cubicBezTo>
                    <a:cubicBezTo>
                      <a:pt x="116" y="9"/>
                      <a:pt x="115" y="8"/>
                      <a:pt x="114" y="9"/>
                    </a:cubicBezTo>
                    <a:cubicBezTo>
                      <a:pt x="105" y="28"/>
                      <a:pt x="85" y="20"/>
                      <a:pt x="75" y="7"/>
                    </a:cubicBezTo>
                    <a:cubicBezTo>
                      <a:pt x="75" y="6"/>
                      <a:pt x="74" y="6"/>
                      <a:pt x="73" y="7"/>
                    </a:cubicBezTo>
                    <a:cubicBezTo>
                      <a:pt x="70" y="27"/>
                      <a:pt x="45" y="28"/>
                      <a:pt x="41" y="8"/>
                    </a:cubicBezTo>
                    <a:cubicBezTo>
                      <a:pt x="41" y="8"/>
                      <a:pt x="40" y="7"/>
                      <a:pt x="39" y="8"/>
                    </a:cubicBezTo>
                    <a:cubicBezTo>
                      <a:pt x="28" y="17"/>
                      <a:pt x="12" y="10"/>
                      <a:pt x="3" y="1"/>
                    </a:cubicBezTo>
                    <a:cubicBezTo>
                      <a:pt x="2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3" name="Freeform 1908"/>
              <p:cNvSpPr/>
              <p:nvPr/>
            </p:nvSpPr>
            <p:spPr bwMode="auto">
              <a:xfrm>
                <a:off x="2032" y="2714"/>
                <a:ext cx="45" cy="291"/>
              </a:xfrm>
              <a:custGeom>
                <a:avLst/>
                <a:gdLst>
                  <a:gd name="T0" fmla="*/ 0 w 17"/>
                  <a:gd name="T1" fmla="*/ 1 h 109"/>
                  <a:gd name="T2" fmla="*/ 15 w 17"/>
                  <a:gd name="T3" fmla="*/ 107 h 109"/>
                  <a:gd name="T4" fmla="*/ 17 w 17"/>
                  <a:gd name="T5" fmla="*/ 107 h 109"/>
                  <a:gd name="T6" fmla="*/ 3 w 17"/>
                  <a:gd name="T7" fmla="*/ 1 h 109"/>
                  <a:gd name="T8" fmla="*/ 0 w 17"/>
                  <a:gd name="T9" fmla="*/ 1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9">
                    <a:moveTo>
                      <a:pt x="0" y="1"/>
                    </a:moveTo>
                    <a:cubicBezTo>
                      <a:pt x="0" y="37"/>
                      <a:pt x="14" y="71"/>
                      <a:pt x="15" y="107"/>
                    </a:cubicBezTo>
                    <a:cubicBezTo>
                      <a:pt x="15" y="109"/>
                      <a:pt x="17" y="109"/>
                      <a:pt x="17" y="107"/>
                    </a:cubicBezTo>
                    <a:cubicBezTo>
                      <a:pt x="16" y="71"/>
                      <a:pt x="2" y="37"/>
                      <a:pt x="3" y="1"/>
                    </a:cubicBezTo>
                    <a:cubicBezTo>
                      <a:pt x="3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4" name="Freeform 1909"/>
              <p:cNvSpPr/>
              <p:nvPr/>
            </p:nvSpPr>
            <p:spPr bwMode="auto">
              <a:xfrm>
                <a:off x="1925" y="2716"/>
                <a:ext cx="24" cy="270"/>
              </a:xfrm>
              <a:custGeom>
                <a:avLst/>
                <a:gdLst>
                  <a:gd name="T0" fmla="*/ 0 w 9"/>
                  <a:gd name="T1" fmla="*/ 2 h 101"/>
                  <a:gd name="T2" fmla="*/ 7 w 9"/>
                  <a:gd name="T3" fmla="*/ 99 h 101"/>
                  <a:gd name="T4" fmla="*/ 9 w 9"/>
                  <a:gd name="T5" fmla="*/ 99 h 101"/>
                  <a:gd name="T6" fmla="*/ 2 w 9"/>
                  <a:gd name="T7" fmla="*/ 2 h 101"/>
                  <a:gd name="T8" fmla="*/ 0 w 9"/>
                  <a:gd name="T9" fmla="*/ 2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01">
                    <a:moveTo>
                      <a:pt x="0" y="2"/>
                    </a:moveTo>
                    <a:cubicBezTo>
                      <a:pt x="1" y="34"/>
                      <a:pt x="7" y="66"/>
                      <a:pt x="7" y="99"/>
                    </a:cubicBezTo>
                    <a:cubicBezTo>
                      <a:pt x="7" y="101"/>
                      <a:pt x="9" y="101"/>
                      <a:pt x="9" y="99"/>
                    </a:cubicBezTo>
                    <a:cubicBezTo>
                      <a:pt x="9" y="66"/>
                      <a:pt x="4" y="34"/>
                      <a:pt x="2" y="2"/>
                    </a:cubicBezTo>
                    <a:cubicBezTo>
                      <a:pt x="2" y="0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5" name="Freeform 1910"/>
              <p:cNvSpPr/>
              <p:nvPr/>
            </p:nvSpPr>
            <p:spPr bwMode="auto">
              <a:xfrm>
                <a:off x="1843" y="2719"/>
                <a:ext cx="5" cy="270"/>
              </a:xfrm>
              <a:custGeom>
                <a:avLst/>
                <a:gdLst>
                  <a:gd name="T0" fmla="*/ 0 w 2"/>
                  <a:gd name="T1" fmla="*/ 2 h 101"/>
                  <a:gd name="T2" fmla="*/ 0 w 2"/>
                  <a:gd name="T3" fmla="*/ 99 h 101"/>
                  <a:gd name="T4" fmla="*/ 2 w 2"/>
                  <a:gd name="T5" fmla="*/ 99 h 101"/>
                  <a:gd name="T6" fmla="*/ 2 w 2"/>
                  <a:gd name="T7" fmla="*/ 2 h 101"/>
                  <a:gd name="T8" fmla="*/ 0 w 2"/>
                  <a:gd name="T9" fmla="*/ 2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01">
                    <a:moveTo>
                      <a:pt x="0" y="2"/>
                    </a:moveTo>
                    <a:cubicBezTo>
                      <a:pt x="0" y="34"/>
                      <a:pt x="0" y="67"/>
                      <a:pt x="0" y="99"/>
                    </a:cubicBezTo>
                    <a:cubicBezTo>
                      <a:pt x="0" y="101"/>
                      <a:pt x="2" y="101"/>
                      <a:pt x="2" y="99"/>
                    </a:cubicBezTo>
                    <a:cubicBezTo>
                      <a:pt x="2" y="67"/>
                      <a:pt x="2" y="34"/>
                      <a:pt x="2" y="2"/>
                    </a:cubicBezTo>
                    <a:cubicBezTo>
                      <a:pt x="2" y="0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6" name="Freeform 1911"/>
              <p:cNvSpPr/>
              <p:nvPr/>
            </p:nvSpPr>
            <p:spPr bwMode="auto">
              <a:xfrm>
                <a:off x="1747" y="2572"/>
                <a:ext cx="226" cy="126"/>
              </a:xfrm>
              <a:custGeom>
                <a:avLst/>
                <a:gdLst>
                  <a:gd name="T0" fmla="*/ 2 w 85"/>
                  <a:gd name="T1" fmla="*/ 46 h 47"/>
                  <a:gd name="T2" fmla="*/ 84 w 85"/>
                  <a:gd name="T3" fmla="*/ 3 h 47"/>
                  <a:gd name="T4" fmla="*/ 83 w 85"/>
                  <a:gd name="T5" fmla="*/ 1 h 47"/>
                  <a:gd name="T6" fmla="*/ 1 w 85"/>
                  <a:gd name="T7" fmla="*/ 44 h 47"/>
                  <a:gd name="T8" fmla="*/ 2 w 85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47">
                    <a:moveTo>
                      <a:pt x="2" y="46"/>
                    </a:moveTo>
                    <a:cubicBezTo>
                      <a:pt x="30" y="33"/>
                      <a:pt x="59" y="22"/>
                      <a:pt x="84" y="3"/>
                    </a:cubicBezTo>
                    <a:cubicBezTo>
                      <a:pt x="85" y="2"/>
                      <a:pt x="84" y="0"/>
                      <a:pt x="83" y="1"/>
                    </a:cubicBezTo>
                    <a:cubicBezTo>
                      <a:pt x="58" y="20"/>
                      <a:pt x="29" y="31"/>
                      <a:pt x="1" y="44"/>
                    </a:cubicBezTo>
                    <a:cubicBezTo>
                      <a:pt x="0" y="45"/>
                      <a:pt x="1" y="47"/>
                      <a:pt x="2" y="4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7" name="Freeform 1912"/>
              <p:cNvSpPr/>
              <p:nvPr/>
            </p:nvSpPr>
            <p:spPr bwMode="auto">
              <a:xfrm>
                <a:off x="1832" y="2588"/>
                <a:ext cx="205" cy="128"/>
              </a:xfrm>
              <a:custGeom>
                <a:avLst/>
                <a:gdLst>
                  <a:gd name="T0" fmla="*/ 2 w 77"/>
                  <a:gd name="T1" fmla="*/ 47 h 48"/>
                  <a:gd name="T2" fmla="*/ 76 w 77"/>
                  <a:gd name="T3" fmla="*/ 3 h 48"/>
                  <a:gd name="T4" fmla="*/ 75 w 77"/>
                  <a:gd name="T5" fmla="*/ 1 h 48"/>
                  <a:gd name="T6" fmla="*/ 1 w 77"/>
                  <a:gd name="T7" fmla="*/ 45 h 48"/>
                  <a:gd name="T8" fmla="*/ 2 w 77"/>
                  <a:gd name="T9" fmla="*/ 47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48">
                    <a:moveTo>
                      <a:pt x="2" y="47"/>
                    </a:moveTo>
                    <a:cubicBezTo>
                      <a:pt x="28" y="34"/>
                      <a:pt x="52" y="19"/>
                      <a:pt x="76" y="3"/>
                    </a:cubicBezTo>
                    <a:cubicBezTo>
                      <a:pt x="77" y="2"/>
                      <a:pt x="76" y="0"/>
                      <a:pt x="75" y="1"/>
                    </a:cubicBezTo>
                    <a:cubicBezTo>
                      <a:pt x="51" y="18"/>
                      <a:pt x="27" y="32"/>
                      <a:pt x="1" y="45"/>
                    </a:cubicBezTo>
                    <a:cubicBezTo>
                      <a:pt x="0" y="46"/>
                      <a:pt x="1" y="48"/>
                      <a:pt x="2" y="4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8" name="Freeform 1913"/>
              <p:cNvSpPr/>
              <p:nvPr/>
            </p:nvSpPr>
            <p:spPr bwMode="auto">
              <a:xfrm>
                <a:off x="1936" y="2591"/>
                <a:ext cx="187" cy="131"/>
              </a:xfrm>
              <a:custGeom>
                <a:avLst/>
                <a:gdLst>
                  <a:gd name="T0" fmla="*/ 2 w 70"/>
                  <a:gd name="T1" fmla="*/ 48 h 49"/>
                  <a:gd name="T2" fmla="*/ 69 w 70"/>
                  <a:gd name="T3" fmla="*/ 3 h 49"/>
                  <a:gd name="T4" fmla="*/ 68 w 70"/>
                  <a:gd name="T5" fmla="*/ 2 h 49"/>
                  <a:gd name="T6" fmla="*/ 1 w 70"/>
                  <a:gd name="T7" fmla="*/ 47 h 49"/>
                  <a:gd name="T8" fmla="*/ 2 w 70"/>
                  <a:gd name="T9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49">
                    <a:moveTo>
                      <a:pt x="2" y="48"/>
                    </a:moveTo>
                    <a:cubicBezTo>
                      <a:pt x="25" y="34"/>
                      <a:pt x="51" y="23"/>
                      <a:pt x="69" y="3"/>
                    </a:cubicBezTo>
                    <a:cubicBezTo>
                      <a:pt x="70" y="2"/>
                      <a:pt x="69" y="0"/>
                      <a:pt x="68" y="2"/>
                    </a:cubicBezTo>
                    <a:cubicBezTo>
                      <a:pt x="49" y="22"/>
                      <a:pt x="24" y="32"/>
                      <a:pt x="1" y="47"/>
                    </a:cubicBezTo>
                    <a:cubicBezTo>
                      <a:pt x="0" y="47"/>
                      <a:pt x="1" y="49"/>
                      <a:pt x="2" y="4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9" name="Freeform 1914"/>
              <p:cNvSpPr/>
              <p:nvPr/>
            </p:nvSpPr>
            <p:spPr bwMode="auto">
              <a:xfrm>
                <a:off x="2021" y="2604"/>
                <a:ext cx="155" cy="139"/>
              </a:xfrm>
              <a:custGeom>
                <a:avLst/>
                <a:gdLst>
                  <a:gd name="T0" fmla="*/ 3 w 58"/>
                  <a:gd name="T1" fmla="*/ 52 h 52"/>
                  <a:gd name="T2" fmla="*/ 58 w 58"/>
                  <a:gd name="T3" fmla="*/ 3 h 52"/>
                  <a:gd name="T4" fmla="*/ 56 w 58"/>
                  <a:gd name="T5" fmla="*/ 1 h 52"/>
                  <a:gd name="T6" fmla="*/ 1 w 58"/>
                  <a:gd name="T7" fmla="*/ 50 h 52"/>
                  <a:gd name="T8" fmla="*/ 3 w 58"/>
                  <a:gd name="T9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52">
                    <a:moveTo>
                      <a:pt x="3" y="52"/>
                    </a:moveTo>
                    <a:cubicBezTo>
                      <a:pt x="25" y="40"/>
                      <a:pt x="43" y="22"/>
                      <a:pt x="58" y="3"/>
                    </a:cubicBezTo>
                    <a:cubicBezTo>
                      <a:pt x="58" y="1"/>
                      <a:pt x="57" y="0"/>
                      <a:pt x="56" y="1"/>
                    </a:cubicBezTo>
                    <a:cubicBezTo>
                      <a:pt x="41" y="21"/>
                      <a:pt x="23" y="39"/>
                      <a:pt x="1" y="50"/>
                    </a:cubicBezTo>
                    <a:cubicBezTo>
                      <a:pt x="0" y="50"/>
                      <a:pt x="1" y="52"/>
                      <a:pt x="3" y="5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0" name="Freeform 1915"/>
              <p:cNvSpPr/>
              <p:nvPr/>
            </p:nvSpPr>
            <p:spPr bwMode="auto">
              <a:xfrm>
                <a:off x="2168" y="2612"/>
                <a:ext cx="32" cy="276"/>
              </a:xfrm>
              <a:custGeom>
                <a:avLst/>
                <a:gdLst>
                  <a:gd name="T0" fmla="*/ 1 w 12"/>
                  <a:gd name="T1" fmla="*/ 2 h 103"/>
                  <a:gd name="T2" fmla="*/ 10 w 12"/>
                  <a:gd name="T3" fmla="*/ 101 h 103"/>
                  <a:gd name="T4" fmla="*/ 12 w 12"/>
                  <a:gd name="T5" fmla="*/ 101 h 103"/>
                  <a:gd name="T6" fmla="*/ 3 w 12"/>
                  <a:gd name="T7" fmla="*/ 1 h 103"/>
                  <a:gd name="T8" fmla="*/ 1 w 12"/>
                  <a:gd name="T9" fmla="*/ 2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3">
                    <a:moveTo>
                      <a:pt x="1" y="2"/>
                    </a:moveTo>
                    <a:cubicBezTo>
                      <a:pt x="5" y="35"/>
                      <a:pt x="9" y="68"/>
                      <a:pt x="10" y="101"/>
                    </a:cubicBezTo>
                    <a:cubicBezTo>
                      <a:pt x="10" y="103"/>
                      <a:pt x="12" y="103"/>
                      <a:pt x="12" y="101"/>
                    </a:cubicBezTo>
                    <a:cubicBezTo>
                      <a:pt x="11" y="68"/>
                      <a:pt x="8" y="34"/>
                      <a:pt x="3" y="1"/>
                    </a:cubicBezTo>
                    <a:cubicBezTo>
                      <a:pt x="2" y="0"/>
                      <a:pt x="0" y="0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1" name="Freeform 1916"/>
              <p:cNvSpPr/>
              <p:nvPr/>
            </p:nvSpPr>
            <p:spPr bwMode="auto">
              <a:xfrm>
                <a:off x="2064" y="2885"/>
                <a:ext cx="139" cy="131"/>
              </a:xfrm>
              <a:custGeom>
                <a:avLst/>
                <a:gdLst>
                  <a:gd name="T0" fmla="*/ 50 w 52"/>
                  <a:gd name="T1" fmla="*/ 1 h 49"/>
                  <a:gd name="T2" fmla="*/ 0 w 52"/>
                  <a:gd name="T3" fmla="*/ 46 h 49"/>
                  <a:gd name="T4" fmla="*/ 2 w 52"/>
                  <a:gd name="T5" fmla="*/ 47 h 49"/>
                  <a:gd name="T6" fmla="*/ 51 w 52"/>
                  <a:gd name="T7" fmla="*/ 3 h 49"/>
                  <a:gd name="T8" fmla="*/ 50 w 52"/>
                  <a:gd name="T9" fmla="*/ 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49">
                    <a:moveTo>
                      <a:pt x="50" y="1"/>
                    </a:moveTo>
                    <a:cubicBezTo>
                      <a:pt x="31" y="13"/>
                      <a:pt x="13" y="27"/>
                      <a:pt x="0" y="46"/>
                    </a:cubicBezTo>
                    <a:cubicBezTo>
                      <a:pt x="0" y="47"/>
                      <a:pt x="2" y="49"/>
                      <a:pt x="2" y="47"/>
                    </a:cubicBezTo>
                    <a:cubicBezTo>
                      <a:pt x="15" y="28"/>
                      <a:pt x="32" y="15"/>
                      <a:pt x="51" y="3"/>
                    </a:cubicBezTo>
                    <a:cubicBezTo>
                      <a:pt x="52" y="2"/>
                      <a:pt x="51" y="0"/>
                      <a:pt x="50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2" name="Freeform 1917"/>
              <p:cNvSpPr/>
              <p:nvPr/>
            </p:nvSpPr>
            <p:spPr bwMode="auto">
              <a:xfrm>
                <a:off x="1955" y="2580"/>
                <a:ext cx="210" cy="35"/>
              </a:xfrm>
              <a:custGeom>
                <a:avLst/>
                <a:gdLst>
                  <a:gd name="T0" fmla="*/ 1 w 79"/>
                  <a:gd name="T1" fmla="*/ 3 h 13"/>
                  <a:gd name="T2" fmla="*/ 43 w 79"/>
                  <a:gd name="T3" fmla="*/ 9 h 13"/>
                  <a:gd name="T4" fmla="*/ 52 w 79"/>
                  <a:gd name="T5" fmla="*/ 7 h 13"/>
                  <a:gd name="T6" fmla="*/ 58 w 79"/>
                  <a:gd name="T7" fmla="*/ 8 h 13"/>
                  <a:gd name="T8" fmla="*/ 78 w 79"/>
                  <a:gd name="T9" fmla="*/ 12 h 13"/>
                  <a:gd name="T10" fmla="*/ 78 w 79"/>
                  <a:gd name="T11" fmla="*/ 10 h 13"/>
                  <a:gd name="T12" fmla="*/ 56 w 79"/>
                  <a:gd name="T13" fmla="*/ 3 h 13"/>
                  <a:gd name="T14" fmla="*/ 55 w 79"/>
                  <a:gd name="T15" fmla="*/ 3 h 13"/>
                  <a:gd name="T16" fmla="*/ 3 w 79"/>
                  <a:gd name="T17" fmla="*/ 1 h 13"/>
                  <a:gd name="T18" fmla="*/ 1 w 79"/>
                  <a:gd name="T19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9" h="13">
                    <a:moveTo>
                      <a:pt x="1" y="3"/>
                    </a:moveTo>
                    <a:cubicBezTo>
                      <a:pt x="14" y="8"/>
                      <a:pt x="29" y="10"/>
                      <a:pt x="43" y="9"/>
                    </a:cubicBezTo>
                    <a:cubicBezTo>
                      <a:pt x="46" y="8"/>
                      <a:pt x="49" y="7"/>
                      <a:pt x="52" y="7"/>
                    </a:cubicBezTo>
                    <a:cubicBezTo>
                      <a:pt x="55" y="6"/>
                      <a:pt x="55" y="6"/>
                      <a:pt x="58" y="8"/>
                    </a:cubicBezTo>
                    <a:cubicBezTo>
                      <a:pt x="64" y="12"/>
                      <a:pt x="71" y="13"/>
                      <a:pt x="78" y="12"/>
                    </a:cubicBezTo>
                    <a:cubicBezTo>
                      <a:pt x="79" y="12"/>
                      <a:pt x="79" y="10"/>
                      <a:pt x="78" y="10"/>
                    </a:cubicBezTo>
                    <a:cubicBezTo>
                      <a:pt x="70" y="11"/>
                      <a:pt x="62" y="10"/>
                      <a:pt x="56" y="3"/>
                    </a:cubicBezTo>
                    <a:cubicBezTo>
                      <a:pt x="56" y="3"/>
                      <a:pt x="55" y="3"/>
                      <a:pt x="55" y="3"/>
                    </a:cubicBezTo>
                    <a:cubicBezTo>
                      <a:pt x="40" y="10"/>
                      <a:pt x="18" y="7"/>
                      <a:pt x="3" y="1"/>
                    </a:cubicBezTo>
                    <a:cubicBezTo>
                      <a:pt x="1" y="0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3" name="Freeform 1918"/>
              <p:cNvSpPr/>
              <p:nvPr/>
            </p:nvSpPr>
            <p:spPr bwMode="auto">
              <a:xfrm>
                <a:off x="1973" y="2805"/>
                <a:ext cx="22" cy="5"/>
              </a:xfrm>
              <a:custGeom>
                <a:avLst/>
                <a:gdLst>
                  <a:gd name="T0" fmla="*/ 1 w 8"/>
                  <a:gd name="T1" fmla="*/ 2 h 2"/>
                  <a:gd name="T2" fmla="*/ 7 w 8"/>
                  <a:gd name="T3" fmla="*/ 2 h 2"/>
                  <a:gd name="T4" fmla="*/ 7 w 8"/>
                  <a:gd name="T5" fmla="*/ 0 h 2"/>
                  <a:gd name="T6" fmla="*/ 1 w 8"/>
                  <a:gd name="T7" fmla="*/ 0 h 2"/>
                  <a:gd name="T8" fmla="*/ 1 w 8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2">
                    <a:moveTo>
                      <a:pt x="1" y="2"/>
                    </a:moveTo>
                    <a:cubicBezTo>
                      <a:pt x="3" y="2"/>
                      <a:pt x="5" y="2"/>
                      <a:pt x="7" y="2"/>
                    </a:cubicBezTo>
                    <a:cubicBezTo>
                      <a:pt x="8" y="2"/>
                      <a:pt x="8" y="0"/>
                      <a:pt x="7" y="0"/>
                    </a:cubicBezTo>
                    <a:cubicBezTo>
                      <a:pt x="5" y="0"/>
                      <a:pt x="3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4" name="Freeform 1919"/>
              <p:cNvSpPr/>
              <p:nvPr/>
            </p:nvSpPr>
            <p:spPr bwMode="auto">
              <a:xfrm>
                <a:off x="1965" y="2826"/>
                <a:ext cx="24" cy="5"/>
              </a:xfrm>
              <a:custGeom>
                <a:avLst/>
                <a:gdLst>
                  <a:gd name="T0" fmla="*/ 2 w 9"/>
                  <a:gd name="T1" fmla="*/ 2 h 2"/>
                  <a:gd name="T2" fmla="*/ 8 w 9"/>
                  <a:gd name="T3" fmla="*/ 2 h 2"/>
                  <a:gd name="T4" fmla="*/ 8 w 9"/>
                  <a:gd name="T5" fmla="*/ 0 h 2"/>
                  <a:gd name="T6" fmla="*/ 2 w 9"/>
                  <a:gd name="T7" fmla="*/ 0 h 2"/>
                  <a:gd name="T8" fmla="*/ 2 w 9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">
                    <a:moveTo>
                      <a:pt x="2" y="2"/>
                    </a:moveTo>
                    <a:cubicBezTo>
                      <a:pt x="4" y="2"/>
                      <a:pt x="6" y="2"/>
                      <a:pt x="8" y="2"/>
                    </a:cubicBezTo>
                    <a:cubicBezTo>
                      <a:pt x="9" y="2"/>
                      <a:pt x="9" y="0"/>
                      <a:pt x="8" y="0"/>
                    </a:cubicBezTo>
                    <a:cubicBezTo>
                      <a:pt x="6" y="0"/>
                      <a:pt x="4" y="0"/>
                      <a:pt x="2" y="0"/>
                    </a:cubicBezTo>
                    <a:cubicBezTo>
                      <a:pt x="0" y="0"/>
                      <a:pt x="0" y="2"/>
                      <a:pt x="2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5" name="Freeform 1920"/>
              <p:cNvSpPr/>
              <p:nvPr/>
            </p:nvSpPr>
            <p:spPr bwMode="auto">
              <a:xfrm>
                <a:off x="1968" y="2855"/>
                <a:ext cx="27" cy="11"/>
              </a:xfrm>
              <a:custGeom>
                <a:avLst/>
                <a:gdLst>
                  <a:gd name="T0" fmla="*/ 2 w 10"/>
                  <a:gd name="T1" fmla="*/ 4 h 4"/>
                  <a:gd name="T2" fmla="*/ 8 w 10"/>
                  <a:gd name="T3" fmla="*/ 3 h 4"/>
                  <a:gd name="T4" fmla="*/ 7 w 10"/>
                  <a:gd name="T5" fmla="*/ 1 h 4"/>
                  <a:gd name="T6" fmla="*/ 2 w 10"/>
                  <a:gd name="T7" fmla="*/ 2 h 4"/>
                  <a:gd name="T8" fmla="*/ 2 w 10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">
                    <a:moveTo>
                      <a:pt x="2" y="4"/>
                    </a:moveTo>
                    <a:cubicBezTo>
                      <a:pt x="4" y="4"/>
                      <a:pt x="6" y="4"/>
                      <a:pt x="8" y="3"/>
                    </a:cubicBezTo>
                    <a:cubicBezTo>
                      <a:pt x="10" y="2"/>
                      <a:pt x="8" y="0"/>
                      <a:pt x="7" y="1"/>
                    </a:cubicBezTo>
                    <a:cubicBezTo>
                      <a:pt x="5" y="2"/>
                      <a:pt x="4" y="2"/>
                      <a:pt x="2" y="2"/>
                    </a:cubicBezTo>
                    <a:cubicBezTo>
                      <a:pt x="0" y="2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6" name="Freeform 1921"/>
              <p:cNvSpPr/>
              <p:nvPr/>
            </p:nvSpPr>
            <p:spPr bwMode="auto">
              <a:xfrm>
                <a:off x="1968" y="2896"/>
                <a:ext cx="53" cy="8"/>
              </a:xfrm>
              <a:custGeom>
                <a:avLst/>
                <a:gdLst>
                  <a:gd name="T0" fmla="*/ 1 w 20"/>
                  <a:gd name="T1" fmla="*/ 2 h 3"/>
                  <a:gd name="T2" fmla="*/ 18 w 20"/>
                  <a:gd name="T3" fmla="*/ 3 h 3"/>
                  <a:gd name="T4" fmla="*/ 18 w 20"/>
                  <a:gd name="T5" fmla="*/ 1 h 3"/>
                  <a:gd name="T6" fmla="*/ 2 w 20"/>
                  <a:gd name="T7" fmla="*/ 0 h 3"/>
                  <a:gd name="T8" fmla="*/ 1 w 20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3">
                    <a:moveTo>
                      <a:pt x="1" y="2"/>
                    </a:moveTo>
                    <a:cubicBezTo>
                      <a:pt x="7" y="3"/>
                      <a:pt x="13" y="3"/>
                      <a:pt x="18" y="3"/>
                    </a:cubicBezTo>
                    <a:cubicBezTo>
                      <a:pt x="20" y="3"/>
                      <a:pt x="20" y="1"/>
                      <a:pt x="18" y="1"/>
                    </a:cubicBezTo>
                    <a:cubicBezTo>
                      <a:pt x="13" y="1"/>
                      <a:pt x="7" y="1"/>
                      <a:pt x="2" y="0"/>
                    </a:cubicBezTo>
                    <a:cubicBezTo>
                      <a:pt x="1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7" name="Freeform 1922"/>
              <p:cNvSpPr/>
              <p:nvPr/>
            </p:nvSpPr>
            <p:spPr bwMode="auto">
              <a:xfrm>
                <a:off x="1992" y="2949"/>
                <a:ext cx="27" cy="5"/>
              </a:xfrm>
              <a:custGeom>
                <a:avLst/>
                <a:gdLst>
                  <a:gd name="T0" fmla="*/ 1 w 10"/>
                  <a:gd name="T1" fmla="*/ 2 h 2"/>
                  <a:gd name="T2" fmla="*/ 8 w 10"/>
                  <a:gd name="T3" fmla="*/ 2 h 2"/>
                  <a:gd name="T4" fmla="*/ 8 w 10"/>
                  <a:gd name="T5" fmla="*/ 0 h 2"/>
                  <a:gd name="T6" fmla="*/ 1 w 10"/>
                  <a:gd name="T7" fmla="*/ 0 h 2"/>
                  <a:gd name="T8" fmla="*/ 1 w 10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2">
                    <a:moveTo>
                      <a:pt x="1" y="2"/>
                    </a:moveTo>
                    <a:cubicBezTo>
                      <a:pt x="3" y="2"/>
                      <a:pt x="6" y="2"/>
                      <a:pt x="8" y="2"/>
                    </a:cubicBezTo>
                    <a:cubicBezTo>
                      <a:pt x="10" y="2"/>
                      <a:pt x="10" y="0"/>
                      <a:pt x="8" y="0"/>
                    </a:cubicBezTo>
                    <a:cubicBezTo>
                      <a:pt x="6" y="0"/>
                      <a:pt x="3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8" name="Freeform 1923"/>
              <p:cNvSpPr/>
              <p:nvPr/>
            </p:nvSpPr>
            <p:spPr bwMode="auto">
              <a:xfrm>
                <a:off x="1875" y="2813"/>
                <a:ext cx="24" cy="10"/>
              </a:xfrm>
              <a:custGeom>
                <a:avLst/>
                <a:gdLst>
                  <a:gd name="T0" fmla="*/ 3 w 9"/>
                  <a:gd name="T1" fmla="*/ 3 h 4"/>
                  <a:gd name="T2" fmla="*/ 7 w 9"/>
                  <a:gd name="T3" fmla="*/ 2 h 4"/>
                  <a:gd name="T4" fmla="*/ 7 w 9"/>
                  <a:gd name="T5" fmla="*/ 0 h 4"/>
                  <a:gd name="T6" fmla="*/ 2 w 9"/>
                  <a:gd name="T7" fmla="*/ 2 h 4"/>
                  <a:gd name="T8" fmla="*/ 3 w 9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">
                    <a:moveTo>
                      <a:pt x="3" y="3"/>
                    </a:moveTo>
                    <a:cubicBezTo>
                      <a:pt x="4" y="3"/>
                      <a:pt x="6" y="2"/>
                      <a:pt x="7" y="2"/>
                    </a:cubicBezTo>
                    <a:cubicBezTo>
                      <a:pt x="9" y="2"/>
                      <a:pt x="9" y="0"/>
                      <a:pt x="7" y="0"/>
                    </a:cubicBezTo>
                    <a:cubicBezTo>
                      <a:pt x="5" y="0"/>
                      <a:pt x="3" y="1"/>
                      <a:pt x="2" y="2"/>
                    </a:cubicBezTo>
                    <a:cubicBezTo>
                      <a:pt x="0" y="2"/>
                      <a:pt x="2" y="4"/>
                      <a:pt x="3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9" name="Freeform 1924"/>
              <p:cNvSpPr/>
              <p:nvPr/>
            </p:nvSpPr>
            <p:spPr bwMode="auto">
              <a:xfrm>
                <a:off x="1877" y="2839"/>
                <a:ext cx="40" cy="14"/>
              </a:xfrm>
              <a:custGeom>
                <a:avLst/>
                <a:gdLst>
                  <a:gd name="T0" fmla="*/ 1 w 15"/>
                  <a:gd name="T1" fmla="*/ 2 h 5"/>
                  <a:gd name="T2" fmla="*/ 13 w 15"/>
                  <a:gd name="T3" fmla="*/ 4 h 5"/>
                  <a:gd name="T4" fmla="*/ 13 w 15"/>
                  <a:gd name="T5" fmla="*/ 2 h 5"/>
                  <a:gd name="T6" fmla="*/ 1 w 15"/>
                  <a:gd name="T7" fmla="*/ 0 h 5"/>
                  <a:gd name="T8" fmla="*/ 1 w 15"/>
                  <a:gd name="T9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" y="2"/>
                    </a:moveTo>
                    <a:cubicBezTo>
                      <a:pt x="5" y="2"/>
                      <a:pt x="9" y="3"/>
                      <a:pt x="13" y="4"/>
                    </a:cubicBezTo>
                    <a:cubicBezTo>
                      <a:pt x="14" y="5"/>
                      <a:pt x="15" y="3"/>
                      <a:pt x="13" y="2"/>
                    </a:cubicBezTo>
                    <a:cubicBezTo>
                      <a:pt x="10" y="1"/>
                      <a:pt x="5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0" name="Freeform 1925"/>
              <p:cNvSpPr/>
              <p:nvPr/>
            </p:nvSpPr>
            <p:spPr bwMode="auto">
              <a:xfrm>
                <a:off x="1893" y="2893"/>
                <a:ext cx="16" cy="5"/>
              </a:xfrm>
              <a:custGeom>
                <a:avLst/>
                <a:gdLst>
                  <a:gd name="T0" fmla="*/ 1 w 6"/>
                  <a:gd name="T1" fmla="*/ 2 h 2"/>
                  <a:gd name="T2" fmla="*/ 5 w 6"/>
                  <a:gd name="T3" fmla="*/ 2 h 2"/>
                  <a:gd name="T4" fmla="*/ 5 w 6"/>
                  <a:gd name="T5" fmla="*/ 0 h 2"/>
                  <a:gd name="T6" fmla="*/ 1 w 6"/>
                  <a:gd name="T7" fmla="*/ 0 h 2"/>
                  <a:gd name="T8" fmla="*/ 1 w 6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">
                    <a:moveTo>
                      <a:pt x="1" y="2"/>
                    </a:moveTo>
                    <a:cubicBezTo>
                      <a:pt x="2" y="2"/>
                      <a:pt x="4" y="2"/>
                      <a:pt x="5" y="2"/>
                    </a:cubicBezTo>
                    <a:cubicBezTo>
                      <a:pt x="6" y="2"/>
                      <a:pt x="6" y="0"/>
                      <a:pt x="5" y="0"/>
                    </a:cubicBezTo>
                    <a:cubicBezTo>
                      <a:pt x="4" y="0"/>
                      <a:pt x="2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1" name="Freeform 1926"/>
              <p:cNvSpPr/>
              <p:nvPr/>
            </p:nvSpPr>
            <p:spPr bwMode="auto">
              <a:xfrm>
                <a:off x="1771" y="2775"/>
                <a:ext cx="21" cy="11"/>
              </a:xfrm>
              <a:custGeom>
                <a:avLst/>
                <a:gdLst>
                  <a:gd name="T0" fmla="*/ 3 w 8"/>
                  <a:gd name="T1" fmla="*/ 3 h 4"/>
                  <a:gd name="T2" fmla="*/ 7 w 8"/>
                  <a:gd name="T3" fmla="*/ 2 h 4"/>
                  <a:gd name="T4" fmla="*/ 7 w 8"/>
                  <a:gd name="T5" fmla="*/ 0 h 4"/>
                  <a:gd name="T6" fmla="*/ 2 w 8"/>
                  <a:gd name="T7" fmla="*/ 1 h 4"/>
                  <a:gd name="T8" fmla="*/ 3 w 8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">
                    <a:moveTo>
                      <a:pt x="3" y="3"/>
                    </a:moveTo>
                    <a:cubicBezTo>
                      <a:pt x="4" y="3"/>
                      <a:pt x="5" y="2"/>
                      <a:pt x="7" y="2"/>
                    </a:cubicBezTo>
                    <a:cubicBezTo>
                      <a:pt x="8" y="2"/>
                      <a:pt x="8" y="0"/>
                      <a:pt x="7" y="0"/>
                    </a:cubicBezTo>
                    <a:cubicBezTo>
                      <a:pt x="5" y="0"/>
                      <a:pt x="3" y="0"/>
                      <a:pt x="2" y="1"/>
                    </a:cubicBezTo>
                    <a:cubicBezTo>
                      <a:pt x="0" y="2"/>
                      <a:pt x="1" y="4"/>
                      <a:pt x="3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2" name="Freeform 1927"/>
              <p:cNvSpPr/>
              <p:nvPr/>
            </p:nvSpPr>
            <p:spPr bwMode="auto">
              <a:xfrm>
                <a:off x="1768" y="2802"/>
                <a:ext cx="24" cy="11"/>
              </a:xfrm>
              <a:custGeom>
                <a:avLst/>
                <a:gdLst>
                  <a:gd name="T0" fmla="*/ 1 w 9"/>
                  <a:gd name="T1" fmla="*/ 3 h 4"/>
                  <a:gd name="T2" fmla="*/ 8 w 9"/>
                  <a:gd name="T3" fmla="*/ 4 h 4"/>
                  <a:gd name="T4" fmla="*/ 8 w 9"/>
                  <a:gd name="T5" fmla="*/ 2 h 4"/>
                  <a:gd name="T6" fmla="*/ 2 w 9"/>
                  <a:gd name="T7" fmla="*/ 1 h 4"/>
                  <a:gd name="T8" fmla="*/ 1 w 9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">
                    <a:moveTo>
                      <a:pt x="1" y="3"/>
                    </a:moveTo>
                    <a:cubicBezTo>
                      <a:pt x="3" y="4"/>
                      <a:pt x="6" y="4"/>
                      <a:pt x="8" y="4"/>
                    </a:cubicBezTo>
                    <a:cubicBezTo>
                      <a:pt x="9" y="4"/>
                      <a:pt x="9" y="2"/>
                      <a:pt x="8" y="2"/>
                    </a:cubicBezTo>
                    <a:cubicBezTo>
                      <a:pt x="6" y="2"/>
                      <a:pt x="4" y="2"/>
                      <a:pt x="2" y="1"/>
                    </a:cubicBezTo>
                    <a:cubicBezTo>
                      <a:pt x="1" y="0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3" name="Freeform 1928"/>
              <p:cNvSpPr/>
              <p:nvPr/>
            </p:nvSpPr>
            <p:spPr bwMode="auto">
              <a:xfrm>
                <a:off x="1779" y="2858"/>
                <a:ext cx="16" cy="5"/>
              </a:xfrm>
              <a:custGeom>
                <a:avLst/>
                <a:gdLst>
                  <a:gd name="T0" fmla="*/ 1 w 6"/>
                  <a:gd name="T1" fmla="*/ 2 h 2"/>
                  <a:gd name="T2" fmla="*/ 5 w 6"/>
                  <a:gd name="T3" fmla="*/ 2 h 2"/>
                  <a:gd name="T4" fmla="*/ 5 w 6"/>
                  <a:gd name="T5" fmla="*/ 0 h 2"/>
                  <a:gd name="T6" fmla="*/ 1 w 6"/>
                  <a:gd name="T7" fmla="*/ 0 h 2"/>
                  <a:gd name="T8" fmla="*/ 1 w 6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">
                    <a:moveTo>
                      <a:pt x="1" y="2"/>
                    </a:moveTo>
                    <a:cubicBezTo>
                      <a:pt x="3" y="2"/>
                      <a:pt x="4" y="2"/>
                      <a:pt x="5" y="2"/>
                    </a:cubicBezTo>
                    <a:cubicBezTo>
                      <a:pt x="6" y="2"/>
                      <a:pt x="6" y="0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4" name="Freeform 1929"/>
              <p:cNvSpPr/>
              <p:nvPr/>
            </p:nvSpPr>
            <p:spPr bwMode="auto">
              <a:xfrm>
                <a:off x="1784" y="2912"/>
                <a:ext cx="21" cy="10"/>
              </a:xfrm>
              <a:custGeom>
                <a:avLst/>
                <a:gdLst>
                  <a:gd name="T0" fmla="*/ 2 w 8"/>
                  <a:gd name="T1" fmla="*/ 2 h 4"/>
                  <a:gd name="T2" fmla="*/ 6 w 8"/>
                  <a:gd name="T3" fmla="*/ 3 h 4"/>
                  <a:gd name="T4" fmla="*/ 7 w 8"/>
                  <a:gd name="T5" fmla="*/ 2 h 4"/>
                  <a:gd name="T6" fmla="*/ 2 w 8"/>
                  <a:gd name="T7" fmla="*/ 0 h 4"/>
                  <a:gd name="T8" fmla="*/ 2 w 8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">
                    <a:moveTo>
                      <a:pt x="2" y="2"/>
                    </a:moveTo>
                    <a:cubicBezTo>
                      <a:pt x="3" y="2"/>
                      <a:pt x="5" y="2"/>
                      <a:pt x="6" y="3"/>
                    </a:cubicBezTo>
                    <a:cubicBezTo>
                      <a:pt x="7" y="4"/>
                      <a:pt x="8" y="2"/>
                      <a:pt x="7" y="2"/>
                    </a:cubicBezTo>
                    <a:cubicBezTo>
                      <a:pt x="6" y="0"/>
                      <a:pt x="4" y="0"/>
                      <a:pt x="2" y="0"/>
                    </a:cubicBezTo>
                    <a:cubicBezTo>
                      <a:pt x="0" y="0"/>
                      <a:pt x="0" y="2"/>
                      <a:pt x="2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5" name="Freeform 1930"/>
              <p:cNvSpPr/>
              <p:nvPr/>
            </p:nvSpPr>
            <p:spPr bwMode="auto">
              <a:xfrm>
                <a:off x="1805" y="2957"/>
                <a:ext cx="6" cy="5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6" name="Freeform 1931"/>
              <p:cNvSpPr/>
              <p:nvPr/>
            </p:nvSpPr>
            <p:spPr bwMode="auto">
              <a:xfrm>
                <a:off x="1765" y="2599"/>
                <a:ext cx="216" cy="101"/>
              </a:xfrm>
              <a:custGeom>
                <a:avLst/>
                <a:gdLst>
                  <a:gd name="T0" fmla="*/ 2 w 81"/>
                  <a:gd name="T1" fmla="*/ 37 h 38"/>
                  <a:gd name="T2" fmla="*/ 80 w 81"/>
                  <a:gd name="T3" fmla="*/ 3 h 38"/>
                  <a:gd name="T4" fmla="*/ 78 w 81"/>
                  <a:gd name="T5" fmla="*/ 1 h 38"/>
                  <a:gd name="T6" fmla="*/ 1 w 81"/>
                  <a:gd name="T7" fmla="*/ 35 h 38"/>
                  <a:gd name="T8" fmla="*/ 2 w 81"/>
                  <a:gd name="T9" fmla="*/ 3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38">
                    <a:moveTo>
                      <a:pt x="2" y="37"/>
                    </a:moveTo>
                    <a:cubicBezTo>
                      <a:pt x="28" y="25"/>
                      <a:pt x="56" y="18"/>
                      <a:pt x="80" y="3"/>
                    </a:cubicBezTo>
                    <a:cubicBezTo>
                      <a:pt x="81" y="2"/>
                      <a:pt x="80" y="0"/>
                      <a:pt x="78" y="1"/>
                    </a:cubicBezTo>
                    <a:cubicBezTo>
                      <a:pt x="55" y="16"/>
                      <a:pt x="27" y="23"/>
                      <a:pt x="1" y="35"/>
                    </a:cubicBezTo>
                    <a:cubicBezTo>
                      <a:pt x="0" y="36"/>
                      <a:pt x="1" y="38"/>
                      <a:pt x="2" y="3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7" name="Freeform 1932"/>
              <p:cNvSpPr/>
              <p:nvPr/>
            </p:nvSpPr>
            <p:spPr bwMode="auto">
              <a:xfrm>
                <a:off x="1808" y="2593"/>
                <a:ext cx="179" cy="97"/>
              </a:xfrm>
              <a:custGeom>
                <a:avLst/>
                <a:gdLst>
                  <a:gd name="T0" fmla="*/ 1 w 67"/>
                  <a:gd name="T1" fmla="*/ 36 h 36"/>
                  <a:gd name="T2" fmla="*/ 66 w 67"/>
                  <a:gd name="T3" fmla="*/ 2 h 36"/>
                  <a:gd name="T4" fmla="*/ 65 w 67"/>
                  <a:gd name="T5" fmla="*/ 0 h 36"/>
                  <a:gd name="T6" fmla="*/ 1 w 67"/>
                  <a:gd name="T7" fmla="*/ 34 h 36"/>
                  <a:gd name="T8" fmla="*/ 1 w 67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36">
                    <a:moveTo>
                      <a:pt x="1" y="36"/>
                    </a:moveTo>
                    <a:cubicBezTo>
                      <a:pt x="24" y="27"/>
                      <a:pt x="44" y="13"/>
                      <a:pt x="66" y="2"/>
                    </a:cubicBezTo>
                    <a:cubicBezTo>
                      <a:pt x="67" y="2"/>
                      <a:pt x="66" y="0"/>
                      <a:pt x="65" y="0"/>
                    </a:cubicBezTo>
                    <a:cubicBezTo>
                      <a:pt x="43" y="11"/>
                      <a:pt x="23" y="25"/>
                      <a:pt x="1" y="34"/>
                    </a:cubicBezTo>
                    <a:cubicBezTo>
                      <a:pt x="0" y="34"/>
                      <a:pt x="0" y="36"/>
                      <a:pt x="1" y="3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8" name="Freeform 1933"/>
              <p:cNvSpPr/>
              <p:nvPr/>
            </p:nvSpPr>
            <p:spPr bwMode="auto">
              <a:xfrm>
                <a:off x="1805" y="2596"/>
                <a:ext cx="198" cy="110"/>
              </a:xfrm>
              <a:custGeom>
                <a:avLst/>
                <a:gdLst>
                  <a:gd name="T0" fmla="*/ 3 w 74"/>
                  <a:gd name="T1" fmla="*/ 40 h 41"/>
                  <a:gd name="T2" fmla="*/ 73 w 74"/>
                  <a:gd name="T3" fmla="*/ 2 h 41"/>
                  <a:gd name="T4" fmla="*/ 72 w 74"/>
                  <a:gd name="T5" fmla="*/ 1 h 41"/>
                  <a:gd name="T6" fmla="*/ 2 w 74"/>
                  <a:gd name="T7" fmla="*/ 39 h 41"/>
                  <a:gd name="T8" fmla="*/ 3 w 74"/>
                  <a:gd name="T9" fmla="*/ 4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41">
                    <a:moveTo>
                      <a:pt x="3" y="40"/>
                    </a:moveTo>
                    <a:cubicBezTo>
                      <a:pt x="24" y="24"/>
                      <a:pt x="50" y="16"/>
                      <a:pt x="73" y="2"/>
                    </a:cubicBezTo>
                    <a:cubicBezTo>
                      <a:pt x="74" y="2"/>
                      <a:pt x="73" y="0"/>
                      <a:pt x="72" y="1"/>
                    </a:cubicBezTo>
                    <a:cubicBezTo>
                      <a:pt x="49" y="14"/>
                      <a:pt x="23" y="23"/>
                      <a:pt x="2" y="39"/>
                    </a:cubicBezTo>
                    <a:cubicBezTo>
                      <a:pt x="0" y="39"/>
                      <a:pt x="2" y="41"/>
                      <a:pt x="3" y="4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9" name="Freeform 1934"/>
              <p:cNvSpPr/>
              <p:nvPr/>
            </p:nvSpPr>
            <p:spPr bwMode="auto">
              <a:xfrm>
                <a:off x="1843" y="2604"/>
                <a:ext cx="152" cy="99"/>
              </a:xfrm>
              <a:custGeom>
                <a:avLst/>
                <a:gdLst>
                  <a:gd name="T0" fmla="*/ 2 w 57"/>
                  <a:gd name="T1" fmla="*/ 36 h 37"/>
                  <a:gd name="T2" fmla="*/ 55 w 57"/>
                  <a:gd name="T3" fmla="*/ 3 h 37"/>
                  <a:gd name="T4" fmla="*/ 54 w 57"/>
                  <a:gd name="T5" fmla="*/ 1 h 37"/>
                  <a:gd name="T6" fmla="*/ 0 w 57"/>
                  <a:gd name="T7" fmla="*/ 35 h 37"/>
                  <a:gd name="T8" fmla="*/ 2 w 57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37">
                    <a:moveTo>
                      <a:pt x="2" y="36"/>
                    </a:moveTo>
                    <a:cubicBezTo>
                      <a:pt x="10" y="17"/>
                      <a:pt x="39" y="12"/>
                      <a:pt x="55" y="3"/>
                    </a:cubicBezTo>
                    <a:cubicBezTo>
                      <a:pt x="57" y="2"/>
                      <a:pt x="55" y="0"/>
                      <a:pt x="54" y="1"/>
                    </a:cubicBezTo>
                    <a:cubicBezTo>
                      <a:pt x="37" y="10"/>
                      <a:pt x="8" y="15"/>
                      <a:pt x="0" y="35"/>
                    </a:cubicBezTo>
                    <a:cubicBezTo>
                      <a:pt x="0" y="36"/>
                      <a:pt x="2" y="37"/>
                      <a:pt x="2" y="3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0" name="Freeform 1935"/>
              <p:cNvSpPr/>
              <p:nvPr/>
            </p:nvSpPr>
            <p:spPr bwMode="auto">
              <a:xfrm>
                <a:off x="1848" y="2615"/>
                <a:ext cx="152" cy="85"/>
              </a:xfrm>
              <a:custGeom>
                <a:avLst/>
                <a:gdLst>
                  <a:gd name="T0" fmla="*/ 2 w 57"/>
                  <a:gd name="T1" fmla="*/ 31 h 32"/>
                  <a:gd name="T2" fmla="*/ 56 w 57"/>
                  <a:gd name="T3" fmla="*/ 3 h 32"/>
                  <a:gd name="T4" fmla="*/ 55 w 57"/>
                  <a:gd name="T5" fmla="*/ 1 h 32"/>
                  <a:gd name="T6" fmla="*/ 1 w 57"/>
                  <a:gd name="T7" fmla="*/ 29 h 32"/>
                  <a:gd name="T8" fmla="*/ 2 w 57"/>
                  <a:gd name="T9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32">
                    <a:moveTo>
                      <a:pt x="2" y="31"/>
                    </a:moveTo>
                    <a:cubicBezTo>
                      <a:pt x="20" y="22"/>
                      <a:pt x="38" y="12"/>
                      <a:pt x="56" y="3"/>
                    </a:cubicBezTo>
                    <a:cubicBezTo>
                      <a:pt x="57" y="2"/>
                      <a:pt x="56" y="0"/>
                      <a:pt x="55" y="1"/>
                    </a:cubicBezTo>
                    <a:cubicBezTo>
                      <a:pt x="37" y="10"/>
                      <a:pt x="19" y="20"/>
                      <a:pt x="1" y="29"/>
                    </a:cubicBezTo>
                    <a:cubicBezTo>
                      <a:pt x="0" y="30"/>
                      <a:pt x="1" y="32"/>
                      <a:pt x="2" y="3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1" name="Freeform 1936"/>
              <p:cNvSpPr/>
              <p:nvPr/>
            </p:nvSpPr>
            <p:spPr bwMode="auto">
              <a:xfrm>
                <a:off x="1851" y="2625"/>
                <a:ext cx="170" cy="105"/>
              </a:xfrm>
              <a:custGeom>
                <a:avLst/>
                <a:gdLst>
                  <a:gd name="T0" fmla="*/ 2 w 64"/>
                  <a:gd name="T1" fmla="*/ 38 h 39"/>
                  <a:gd name="T2" fmla="*/ 63 w 64"/>
                  <a:gd name="T3" fmla="*/ 2 h 39"/>
                  <a:gd name="T4" fmla="*/ 62 w 64"/>
                  <a:gd name="T5" fmla="*/ 0 h 39"/>
                  <a:gd name="T6" fmla="*/ 1 w 64"/>
                  <a:gd name="T7" fmla="*/ 36 h 39"/>
                  <a:gd name="T8" fmla="*/ 2 w 64"/>
                  <a:gd name="T9" fmla="*/ 3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39">
                    <a:moveTo>
                      <a:pt x="2" y="38"/>
                    </a:moveTo>
                    <a:cubicBezTo>
                      <a:pt x="23" y="26"/>
                      <a:pt x="43" y="14"/>
                      <a:pt x="63" y="2"/>
                    </a:cubicBezTo>
                    <a:cubicBezTo>
                      <a:pt x="64" y="1"/>
                      <a:pt x="63" y="0"/>
                      <a:pt x="62" y="0"/>
                    </a:cubicBezTo>
                    <a:cubicBezTo>
                      <a:pt x="41" y="12"/>
                      <a:pt x="21" y="24"/>
                      <a:pt x="1" y="36"/>
                    </a:cubicBezTo>
                    <a:cubicBezTo>
                      <a:pt x="0" y="37"/>
                      <a:pt x="1" y="39"/>
                      <a:pt x="2" y="3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2" name="Freeform 1937"/>
              <p:cNvSpPr/>
              <p:nvPr/>
            </p:nvSpPr>
            <p:spPr bwMode="auto">
              <a:xfrm>
                <a:off x="1920" y="2599"/>
                <a:ext cx="160" cy="107"/>
              </a:xfrm>
              <a:custGeom>
                <a:avLst/>
                <a:gdLst>
                  <a:gd name="T0" fmla="*/ 3 w 60"/>
                  <a:gd name="T1" fmla="*/ 39 h 40"/>
                  <a:gd name="T2" fmla="*/ 58 w 60"/>
                  <a:gd name="T3" fmla="*/ 3 h 40"/>
                  <a:gd name="T4" fmla="*/ 57 w 60"/>
                  <a:gd name="T5" fmla="*/ 1 h 40"/>
                  <a:gd name="T6" fmla="*/ 1 w 60"/>
                  <a:gd name="T7" fmla="*/ 38 h 40"/>
                  <a:gd name="T8" fmla="*/ 3 w 60"/>
                  <a:gd name="T9" fmla="*/ 39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40">
                    <a:moveTo>
                      <a:pt x="3" y="39"/>
                    </a:moveTo>
                    <a:cubicBezTo>
                      <a:pt x="20" y="25"/>
                      <a:pt x="39" y="14"/>
                      <a:pt x="58" y="3"/>
                    </a:cubicBezTo>
                    <a:cubicBezTo>
                      <a:pt x="60" y="2"/>
                      <a:pt x="58" y="0"/>
                      <a:pt x="57" y="1"/>
                    </a:cubicBezTo>
                    <a:cubicBezTo>
                      <a:pt x="38" y="12"/>
                      <a:pt x="18" y="23"/>
                      <a:pt x="1" y="38"/>
                    </a:cubicBezTo>
                    <a:cubicBezTo>
                      <a:pt x="0" y="39"/>
                      <a:pt x="2" y="40"/>
                      <a:pt x="3" y="39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3" name="Freeform 1938"/>
              <p:cNvSpPr/>
              <p:nvPr/>
            </p:nvSpPr>
            <p:spPr bwMode="auto">
              <a:xfrm>
                <a:off x="1963" y="2604"/>
                <a:ext cx="149" cy="83"/>
              </a:xfrm>
              <a:custGeom>
                <a:avLst/>
                <a:gdLst>
                  <a:gd name="T0" fmla="*/ 2 w 56"/>
                  <a:gd name="T1" fmla="*/ 30 h 31"/>
                  <a:gd name="T2" fmla="*/ 54 w 56"/>
                  <a:gd name="T3" fmla="*/ 3 h 31"/>
                  <a:gd name="T4" fmla="*/ 53 w 56"/>
                  <a:gd name="T5" fmla="*/ 1 h 31"/>
                  <a:gd name="T6" fmla="*/ 1 w 56"/>
                  <a:gd name="T7" fmla="*/ 28 h 31"/>
                  <a:gd name="T8" fmla="*/ 2 w 56"/>
                  <a:gd name="T9" fmla="*/ 3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31">
                    <a:moveTo>
                      <a:pt x="2" y="30"/>
                    </a:moveTo>
                    <a:cubicBezTo>
                      <a:pt x="19" y="21"/>
                      <a:pt x="37" y="12"/>
                      <a:pt x="54" y="3"/>
                    </a:cubicBezTo>
                    <a:cubicBezTo>
                      <a:pt x="56" y="2"/>
                      <a:pt x="54" y="0"/>
                      <a:pt x="53" y="1"/>
                    </a:cubicBezTo>
                    <a:cubicBezTo>
                      <a:pt x="36" y="10"/>
                      <a:pt x="18" y="19"/>
                      <a:pt x="1" y="28"/>
                    </a:cubicBezTo>
                    <a:cubicBezTo>
                      <a:pt x="0" y="29"/>
                      <a:pt x="1" y="31"/>
                      <a:pt x="2" y="3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4" name="Freeform 1939"/>
              <p:cNvSpPr/>
              <p:nvPr/>
            </p:nvSpPr>
            <p:spPr bwMode="auto">
              <a:xfrm>
                <a:off x="1971" y="2617"/>
                <a:ext cx="165" cy="113"/>
              </a:xfrm>
              <a:custGeom>
                <a:avLst/>
                <a:gdLst>
                  <a:gd name="T0" fmla="*/ 3 w 62"/>
                  <a:gd name="T1" fmla="*/ 41 h 42"/>
                  <a:gd name="T2" fmla="*/ 61 w 62"/>
                  <a:gd name="T3" fmla="*/ 3 h 42"/>
                  <a:gd name="T4" fmla="*/ 60 w 62"/>
                  <a:gd name="T5" fmla="*/ 1 h 42"/>
                  <a:gd name="T6" fmla="*/ 1 w 62"/>
                  <a:gd name="T7" fmla="*/ 39 h 42"/>
                  <a:gd name="T8" fmla="*/ 3 w 62"/>
                  <a:gd name="T9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42">
                    <a:moveTo>
                      <a:pt x="3" y="41"/>
                    </a:moveTo>
                    <a:cubicBezTo>
                      <a:pt x="21" y="27"/>
                      <a:pt x="41" y="15"/>
                      <a:pt x="61" y="3"/>
                    </a:cubicBezTo>
                    <a:cubicBezTo>
                      <a:pt x="62" y="2"/>
                      <a:pt x="61" y="0"/>
                      <a:pt x="60" y="1"/>
                    </a:cubicBezTo>
                    <a:cubicBezTo>
                      <a:pt x="40" y="13"/>
                      <a:pt x="20" y="25"/>
                      <a:pt x="1" y="39"/>
                    </a:cubicBezTo>
                    <a:cubicBezTo>
                      <a:pt x="0" y="40"/>
                      <a:pt x="1" y="42"/>
                      <a:pt x="3" y="4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5" name="Freeform 1940"/>
              <p:cNvSpPr/>
              <p:nvPr/>
            </p:nvSpPr>
            <p:spPr bwMode="auto">
              <a:xfrm>
                <a:off x="2016" y="2615"/>
                <a:ext cx="117" cy="93"/>
              </a:xfrm>
              <a:custGeom>
                <a:avLst/>
                <a:gdLst>
                  <a:gd name="T0" fmla="*/ 2 w 44"/>
                  <a:gd name="T1" fmla="*/ 35 h 35"/>
                  <a:gd name="T2" fmla="*/ 43 w 44"/>
                  <a:gd name="T3" fmla="*/ 2 h 35"/>
                  <a:gd name="T4" fmla="*/ 41 w 44"/>
                  <a:gd name="T5" fmla="*/ 1 h 35"/>
                  <a:gd name="T6" fmla="*/ 1 w 44"/>
                  <a:gd name="T7" fmla="*/ 33 h 35"/>
                  <a:gd name="T8" fmla="*/ 2 w 44"/>
                  <a:gd name="T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35">
                    <a:moveTo>
                      <a:pt x="2" y="35"/>
                    </a:moveTo>
                    <a:cubicBezTo>
                      <a:pt x="15" y="23"/>
                      <a:pt x="29" y="13"/>
                      <a:pt x="43" y="2"/>
                    </a:cubicBezTo>
                    <a:cubicBezTo>
                      <a:pt x="44" y="2"/>
                      <a:pt x="42" y="0"/>
                      <a:pt x="41" y="1"/>
                    </a:cubicBezTo>
                    <a:cubicBezTo>
                      <a:pt x="28" y="12"/>
                      <a:pt x="14" y="21"/>
                      <a:pt x="1" y="33"/>
                    </a:cubicBezTo>
                    <a:cubicBezTo>
                      <a:pt x="0" y="34"/>
                      <a:pt x="1" y="35"/>
                      <a:pt x="2" y="3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6" name="Freeform 1941"/>
              <p:cNvSpPr/>
              <p:nvPr/>
            </p:nvSpPr>
            <p:spPr bwMode="auto">
              <a:xfrm>
                <a:off x="2005" y="2620"/>
                <a:ext cx="147" cy="104"/>
              </a:xfrm>
              <a:custGeom>
                <a:avLst/>
                <a:gdLst>
                  <a:gd name="T0" fmla="*/ 3 w 55"/>
                  <a:gd name="T1" fmla="*/ 39 h 39"/>
                  <a:gd name="T2" fmla="*/ 54 w 55"/>
                  <a:gd name="T3" fmla="*/ 3 h 39"/>
                  <a:gd name="T4" fmla="*/ 53 w 55"/>
                  <a:gd name="T5" fmla="*/ 1 h 39"/>
                  <a:gd name="T6" fmla="*/ 1 w 55"/>
                  <a:gd name="T7" fmla="*/ 37 h 39"/>
                  <a:gd name="T8" fmla="*/ 3 w 55"/>
                  <a:gd name="T9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39">
                    <a:moveTo>
                      <a:pt x="3" y="39"/>
                    </a:moveTo>
                    <a:cubicBezTo>
                      <a:pt x="20" y="28"/>
                      <a:pt x="35" y="12"/>
                      <a:pt x="54" y="3"/>
                    </a:cubicBezTo>
                    <a:cubicBezTo>
                      <a:pt x="55" y="2"/>
                      <a:pt x="54" y="0"/>
                      <a:pt x="53" y="1"/>
                    </a:cubicBezTo>
                    <a:cubicBezTo>
                      <a:pt x="34" y="10"/>
                      <a:pt x="19" y="26"/>
                      <a:pt x="1" y="37"/>
                    </a:cubicBezTo>
                    <a:cubicBezTo>
                      <a:pt x="0" y="37"/>
                      <a:pt x="1" y="39"/>
                      <a:pt x="3" y="39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7" name="Freeform 1942"/>
              <p:cNvSpPr/>
              <p:nvPr/>
            </p:nvSpPr>
            <p:spPr bwMode="auto">
              <a:xfrm>
                <a:off x="2051" y="2620"/>
                <a:ext cx="90" cy="94"/>
              </a:xfrm>
              <a:custGeom>
                <a:avLst/>
                <a:gdLst>
                  <a:gd name="T0" fmla="*/ 2 w 34"/>
                  <a:gd name="T1" fmla="*/ 34 h 35"/>
                  <a:gd name="T2" fmla="*/ 33 w 34"/>
                  <a:gd name="T3" fmla="*/ 3 h 35"/>
                  <a:gd name="T4" fmla="*/ 32 w 34"/>
                  <a:gd name="T5" fmla="*/ 1 h 35"/>
                  <a:gd name="T6" fmla="*/ 1 w 34"/>
                  <a:gd name="T7" fmla="*/ 32 h 35"/>
                  <a:gd name="T8" fmla="*/ 2 w 34"/>
                  <a:gd name="T9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2" y="34"/>
                    </a:moveTo>
                    <a:cubicBezTo>
                      <a:pt x="13" y="24"/>
                      <a:pt x="24" y="14"/>
                      <a:pt x="33" y="3"/>
                    </a:cubicBezTo>
                    <a:cubicBezTo>
                      <a:pt x="34" y="2"/>
                      <a:pt x="33" y="0"/>
                      <a:pt x="32" y="1"/>
                    </a:cubicBezTo>
                    <a:cubicBezTo>
                      <a:pt x="22" y="12"/>
                      <a:pt x="12" y="22"/>
                      <a:pt x="1" y="32"/>
                    </a:cubicBezTo>
                    <a:cubicBezTo>
                      <a:pt x="0" y="33"/>
                      <a:pt x="1" y="35"/>
                      <a:pt x="2" y="3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8" name="Freeform 1943"/>
              <p:cNvSpPr/>
              <p:nvPr/>
            </p:nvSpPr>
            <p:spPr bwMode="auto">
              <a:xfrm>
                <a:off x="1947" y="2698"/>
                <a:ext cx="58" cy="42"/>
              </a:xfrm>
              <a:custGeom>
                <a:avLst/>
                <a:gdLst>
                  <a:gd name="T0" fmla="*/ 2 w 22"/>
                  <a:gd name="T1" fmla="*/ 16 h 16"/>
                  <a:gd name="T2" fmla="*/ 21 w 22"/>
                  <a:gd name="T3" fmla="*/ 2 h 16"/>
                  <a:gd name="T4" fmla="*/ 20 w 22"/>
                  <a:gd name="T5" fmla="*/ 1 h 16"/>
                  <a:gd name="T6" fmla="*/ 1 w 22"/>
                  <a:gd name="T7" fmla="*/ 14 h 16"/>
                  <a:gd name="T8" fmla="*/ 2 w 22"/>
                  <a:gd name="T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6">
                    <a:moveTo>
                      <a:pt x="2" y="16"/>
                    </a:moveTo>
                    <a:cubicBezTo>
                      <a:pt x="9" y="12"/>
                      <a:pt x="15" y="7"/>
                      <a:pt x="21" y="2"/>
                    </a:cubicBezTo>
                    <a:cubicBezTo>
                      <a:pt x="22" y="1"/>
                      <a:pt x="21" y="0"/>
                      <a:pt x="20" y="1"/>
                    </a:cubicBezTo>
                    <a:cubicBezTo>
                      <a:pt x="14" y="5"/>
                      <a:pt x="8" y="10"/>
                      <a:pt x="1" y="14"/>
                    </a:cubicBezTo>
                    <a:cubicBezTo>
                      <a:pt x="0" y="14"/>
                      <a:pt x="1" y="16"/>
                      <a:pt x="2" y="1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9" name="Freeform 1944"/>
              <p:cNvSpPr/>
              <p:nvPr/>
            </p:nvSpPr>
            <p:spPr bwMode="auto">
              <a:xfrm>
                <a:off x="1973" y="2714"/>
                <a:ext cx="40" cy="24"/>
              </a:xfrm>
              <a:custGeom>
                <a:avLst/>
                <a:gdLst>
                  <a:gd name="T0" fmla="*/ 3 w 15"/>
                  <a:gd name="T1" fmla="*/ 8 h 9"/>
                  <a:gd name="T2" fmla="*/ 13 w 15"/>
                  <a:gd name="T3" fmla="*/ 2 h 9"/>
                  <a:gd name="T4" fmla="*/ 12 w 15"/>
                  <a:gd name="T5" fmla="*/ 1 h 9"/>
                  <a:gd name="T6" fmla="*/ 2 w 15"/>
                  <a:gd name="T7" fmla="*/ 6 h 9"/>
                  <a:gd name="T8" fmla="*/ 3 w 15"/>
                  <a:gd name="T9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9">
                    <a:moveTo>
                      <a:pt x="3" y="8"/>
                    </a:moveTo>
                    <a:cubicBezTo>
                      <a:pt x="6" y="6"/>
                      <a:pt x="10" y="5"/>
                      <a:pt x="13" y="2"/>
                    </a:cubicBezTo>
                    <a:cubicBezTo>
                      <a:pt x="15" y="2"/>
                      <a:pt x="13" y="0"/>
                      <a:pt x="12" y="1"/>
                    </a:cubicBezTo>
                    <a:cubicBezTo>
                      <a:pt x="9" y="3"/>
                      <a:pt x="5" y="4"/>
                      <a:pt x="2" y="6"/>
                    </a:cubicBezTo>
                    <a:cubicBezTo>
                      <a:pt x="0" y="7"/>
                      <a:pt x="1" y="9"/>
                      <a:pt x="3" y="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0" name="Freeform 1945"/>
              <p:cNvSpPr/>
              <p:nvPr/>
            </p:nvSpPr>
            <p:spPr bwMode="auto">
              <a:xfrm>
                <a:off x="1840" y="2679"/>
                <a:ext cx="115" cy="69"/>
              </a:xfrm>
              <a:custGeom>
                <a:avLst/>
                <a:gdLst>
                  <a:gd name="T0" fmla="*/ 3 w 43"/>
                  <a:gd name="T1" fmla="*/ 25 h 26"/>
                  <a:gd name="T2" fmla="*/ 42 w 43"/>
                  <a:gd name="T3" fmla="*/ 2 h 26"/>
                  <a:gd name="T4" fmla="*/ 41 w 43"/>
                  <a:gd name="T5" fmla="*/ 0 h 26"/>
                  <a:gd name="T6" fmla="*/ 2 w 43"/>
                  <a:gd name="T7" fmla="*/ 23 h 26"/>
                  <a:gd name="T8" fmla="*/ 3 w 43"/>
                  <a:gd name="T9" fmla="*/ 2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26">
                    <a:moveTo>
                      <a:pt x="3" y="25"/>
                    </a:moveTo>
                    <a:cubicBezTo>
                      <a:pt x="16" y="18"/>
                      <a:pt x="29" y="10"/>
                      <a:pt x="42" y="2"/>
                    </a:cubicBezTo>
                    <a:cubicBezTo>
                      <a:pt x="43" y="2"/>
                      <a:pt x="42" y="0"/>
                      <a:pt x="41" y="0"/>
                    </a:cubicBezTo>
                    <a:cubicBezTo>
                      <a:pt x="28" y="8"/>
                      <a:pt x="15" y="16"/>
                      <a:pt x="2" y="23"/>
                    </a:cubicBezTo>
                    <a:cubicBezTo>
                      <a:pt x="0" y="24"/>
                      <a:pt x="2" y="26"/>
                      <a:pt x="3" y="2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1" name="Freeform 1946"/>
              <p:cNvSpPr/>
              <p:nvPr/>
            </p:nvSpPr>
            <p:spPr bwMode="auto">
              <a:xfrm>
                <a:off x="1885" y="2684"/>
                <a:ext cx="75" cy="70"/>
              </a:xfrm>
              <a:custGeom>
                <a:avLst/>
                <a:gdLst>
                  <a:gd name="T0" fmla="*/ 3 w 28"/>
                  <a:gd name="T1" fmla="*/ 25 h 26"/>
                  <a:gd name="T2" fmla="*/ 26 w 28"/>
                  <a:gd name="T3" fmla="*/ 3 h 26"/>
                  <a:gd name="T4" fmla="*/ 25 w 28"/>
                  <a:gd name="T5" fmla="*/ 1 h 26"/>
                  <a:gd name="T6" fmla="*/ 1 w 28"/>
                  <a:gd name="T7" fmla="*/ 24 h 26"/>
                  <a:gd name="T8" fmla="*/ 3 w 28"/>
                  <a:gd name="T9" fmla="*/ 2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6">
                    <a:moveTo>
                      <a:pt x="3" y="25"/>
                    </a:moveTo>
                    <a:cubicBezTo>
                      <a:pt x="9" y="16"/>
                      <a:pt x="18" y="10"/>
                      <a:pt x="26" y="3"/>
                    </a:cubicBezTo>
                    <a:cubicBezTo>
                      <a:pt x="28" y="2"/>
                      <a:pt x="26" y="0"/>
                      <a:pt x="25" y="1"/>
                    </a:cubicBezTo>
                    <a:cubicBezTo>
                      <a:pt x="16" y="8"/>
                      <a:pt x="7" y="14"/>
                      <a:pt x="1" y="24"/>
                    </a:cubicBezTo>
                    <a:cubicBezTo>
                      <a:pt x="0" y="25"/>
                      <a:pt x="2" y="26"/>
                      <a:pt x="3" y="2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2" name="Freeform 1947"/>
              <p:cNvSpPr/>
              <p:nvPr/>
            </p:nvSpPr>
            <p:spPr bwMode="auto">
              <a:xfrm>
                <a:off x="1869" y="2684"/>
                <a:ext cx="96" cy="64"/>
              </a:xfrm>
              <a:custGeom>
                <a:avLst/>
                <a:gdLst>
                  <a:gd name="T0" fmla="*/ 2 w 36"/>
                  <a:gd name="T1" fmla="*/ 23 h 24"/>
                  <a:gd name="T2" fmla="*/ 35 w 36"/>
                  <a:gd name="T3" fmla="*/ 3 h 24"/>
                  <a:gd name="T4" fmla="*/ 33 w 36"/>
                  <a:gd name="T5" fmla="*/ 1 h 24"/>
                  <a:gd name="T6" fmla="*/ 1 w 36"/>
                  <a:gd name="T7" fmla="*/ 21 h 24"/>
                  <a:gd name="T8" fmla="*/ 2 w 36"/>
                  <a:gd name="T9" fmla="*/ 2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24">
                    <a:moveTo>
                      <a:pt x="2" y="23"/>
                    </a:moveTo>
                    <a:cubicBezTo>
                      <a:pt x="13" y="16"/>
                      <a:pt x="23" y="9"/>
                      <a:pt x="35" y="3"/>
                    </a:cubicBezTo>
                    <a:cubicBezTo>
                      <a:pt x="36" y="2"/>
                      <a:pt x="35" y="0"/>
                      <a:pt x="33" y="1"/>
                    </a:cubicBezTo>
                    <a:cubicBezTo>
                      <a:pt x="22" y="7"/>
                      <a:pt x="12" y="14"/>
                      <a:pt x="1" y="21"/>
                    </a:cubicBezTo>
                    <a:cubicBezTo>
                      <a:pt x="0" y="22"/>
                      <a:pt x="1" y="24"/>
                      <a:pt x="2" y="2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3" name="Freeform 1948"/>
              <p:cNvSpPr/>
              <p:nvPr/>
            </p:nvSpPr>
            <p:spPr bwMode="auto">
              <a:xfrm>
                <a:off x="1784" y="2679"/>
                <a:ext cx="91" cy="40"/>
              </a:xfrm>
              <a:custGeom>
                <a:avLst/>
                <a:gdLst>
                  <a:gd name="T0" fmla="*/ 2 w 34"/>
                  <a:gd name="T1" fmla="*/ 14 h 15"/>
                  <a:gd name="T2" fmla="*/ 33 w 34"/>
                  <a:gd name="T3" fmla="*/ 2 h 15"/>
                  <a:gd name="T4" fmla="*/ 32 w 34"/>
                  <a:gd name="T5" fmla="*/ 0 h 15"/>
                  <a:gd name="T6" fmla="*/ 1 w 34"/>
                  <a:gd name="T7" fmla="*/ 12 h 15"/>
                  <a:gd name="T8" fmla="*/ 2 w 34"/>
                  <a:gd name="T9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15">
                    <a:moveTo>
                      <a:pt x="2" y="14"/>
                    </a:moveTo>
                    <a:cubicBezTo>
                      <a:pt x="12" y="9"/>
                      <a:pt x="22" y="5"/>
                      <a:pt x="33" y="2"/>
                    </a:cubicBezTo>
                    <a:cubicBezTo>
                      <a:pt x="34" y="2"/>
                      <a:pt x="34" y="0"/>
                      <a:pt x="32" y="0"/>
                    </a:cubicBezTo>
                    <a:cubicBezTo>
                      <a:pt x="22" y="3"/>
                      <a:pt x="11" y="7"/>
                      <a:pt x="1" y="12"/>
                    </a:cubicBezTo>
                    <a:cubicBezTo>
                      <a:pt x="0" y="13"/>
                      <a:pt x="1" y="15"/>
                      <a:pt x="2" y="1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4" name="Freeform 1949"/>
              <p:cNvSpPr/>
              <p:nvPr/>
            </p:nvSpPr>
            <p:spPr bwMode="auto">
              <a:xfrm>
                <a:off x="1771" y="2679"/>
                <a:ext cx="85" cy="35"/>
              </a:xfrm>
              <a:custGeom>
                <a:avLst/>
                <a:gdLst>
                  <a:gd name="T0" fmla="*/ 3 w 32"/>
                  <a:gd name="T1" fmla="*/ 12 h 13"/>
                  <a:gd name="T2" fmla="*/ 31 w 32"/>
                  <a:gd name="T3" fmla="*/ 2 h 13"/>
                  <a:gd name="T4" fmla="*/ 30 w 32"/>
                  <a:gd name="T5" fmla="*/ 0 h 13"/>
                  <a:gd name="T6" fmla="*/ 2 w 32"/>
                  <a:gd name="T7" fmla="*/ 10 h 13"/>
                  <a:gd name="T8" fmla="*/ 3 w 32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13">
                    <a:moveTo>
                      <a:pt x="3" y="12"/>
                    </a:moveTo>
                    <a:cubicBezTo>
                      <a:pt x="11" y="7"/>
                      <a:pt x="21" y="5"/>
                      <a:pt x="31" y="2"/>
                    </a:cubicBezTo>
                    <a:cubicBezTo>
                      <a:pt x="32" y="2"/>
                      <a:pt x="32" y="0"/>
                      <a:pt x="30" y="0"/>
                    </a:cubicBezTo>
                    <a:cubicBezTo>
                      <a:pt x="20" y="3"/>
                      <a:pt x="11" y="5"/>
                      <a:pt x="2" y="10"/>
                    </a:cubicBezTo>
                    <a:cubicBezTo>
                      <a:pt x="0" y="11"/>
                      <a:pt x="1" y="13"/>
                      <a:pt x="3" y="1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5" name="Freeform 1950"/>
              <p:cNvSpPr/>
              <p:nvPr/>
            </p:nvSpPr>
            <p:spPr bwMode="auto">
              <a:xfrm>
                <a:off x="2019" y="2599"/>
                <a:ext cx="32" cy="16"/>
              </a:xfrm>
              <a:custGeom>
                <a:avLst/>
                <a:gdLst>
                  <a:gd name="T0" fmla="*/ 2 w 12"/>
                  <a:gd name="T1" fmla="*/ 6 h 6"/>
                  <a:gd name="T2" fmla="*/ 11 w 12"/>
                  <a:gd name="T3" fmla="*/ 3 h 6"/>
                  <a:gd name="T4" fmla="*/ 10 w 12"/>
                  <a:gd name="T5" fmla="*/ 1 h 6"/>
                  <a:gd name="T6" fmla="*/ 2 w 12"/>
                  <a:gd name="T7" fmla="*/ 4 h 6"/>
                  <a:gd name="T8" fmla="*/ 2 w 12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2" y="6"/>
                    </a:moveTo>
                    <a:cubicBezTo>
                      <a:pt x="5" y="6"/>
                      <a:pt x="8" y="4"/>
                      <a:pt x="11" y="3"/>
                    </a:cubicBezTo>
                    <a:cubicBezTo>
                      <a:pt x="12" y="2"/>
                      <a:pt x="11" y="0"/>
                      <a:pt x="10" y="1"/>
                    </a:cubicBezTo>
                    <a:cubicBezTo>
                      <a:pt x="7" y="2"/>
                      <a:pt x="5" y="4"/>
                      <a:pt x="2" y="4"/>
                    </a:cubicBezTo>
                    <a:cubicBezTo>
                      <a:pt x="0" y="4"/>
                      <a:pt x="0" y="6"/>
                      <a:pt x="2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6" name="Freeform 1951"/>
              <p:cNvSpPr/>
              <p:nvPr/>
            </p:nvSpPr>
            <p:spPr bwMode="auto">
              <a:xfrm>
                <a:off x="1947" y="2620"/>
                <a:ext cx="88" cy="32"/>
              </a:xfrm>
              <a:custGeom>
                <a:avLst/>
                <a:gdLst>
                  <a:gd name="T0" fmla="*/ 2 w 33"/>
                  <a:gd name="T1" fmla="*/ 11 h 12"/>
                  <a:gd name="T2" fmla="*/ 31 w 33"/>
                  <a:gd name="T3" fmla="*/ 2 h 12"/>
                  <a:gd name="T4" fmla="*/ 31 w 33"/>
                  <a:gd name="T5" fmla="*/ 0 h 12"/>
                  <a:gd name="T6" fmla="*/ 1 w 33"/>
                  <a:gd name="T7" fmla="*/ 9 h 12"/>
                  <a:gd name="T8" fmla="*/ 2 w 33"/>
                  <a:gd name="T9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12">
                    <a:moveTo>
                      <a:pt x="2" y="11"/>
                    </a:moveTo>
                    <a:cubicBezTo>
                      <a:pt x="11" y="7"/>
                      <a:pt x="21" y="3"/>
                      <a:pt x="31" y="2"/>
                    </a:cubicBezTo>
                    <a:cubicBezTo>
                      <a:pt x="33" y="2"/>
                      <a:pt x="33" y="0"/>
                      <a:pt x="31" y="0"/>
                    </a:cubicBezTo>
                    <a:cubicBezTo>
                      <a:pt x="20" y="1"/>
                      <a:pt x="11" y="5"/>
                      <a:pt x="1" y="9"/>
                    </a:cubicBezTo>
                    <a:cubicBezTo>
                      <a:pt x="0" y="10"/>
                      <a:pt x="1" y="12"/>
                      <a:pt x="2" y="1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7" name="Freeform 1952"/>
              <p:cNvSpPr/>
              <p:nvPr/>
            </p:nvSpPr>
            <p:spPr bwMode="auto">
              <a:xfrm>
                <a:off x="1904" y="2583"/>
                <a:ext cx="91" cy="42"/>
              </a:xfrm>
              <a:custGeom>
                <a:avLst/>
                <a:gdLst>
                  <a:gd name="T0" fmla="*/ 3 w 34"/>
                  <a:gd name="T1" fmla="*/ 16 h 16"/>
                  <a:gd name="T2" fmla="*/ 32 w 34"/>
                  <a:gd name="T3" fmla="*/ 3 h 16"/>
                  <a:gd name="T4" fmla="*/ 31 w 34"/>
                  <a:gd name="T5" fmla="*/ 1 h 16"/>
                  <a:gd name="T6" fmla="*/ 1 w 34"/>
                  <a:gd name="T7" fmla="*/ 14 h 16"/>
                  <a:gd name="T8" fmla="*/ 3 w 34"/>
                  <a:gd name="T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16">
                    <a:moveTo>
                      <a:pt x="3" y="16"/>
                    </a:moveTo>
                    <a:cubicBezTo>
                      <a:pt x="12" y="11"/>
                      <a:pt x="23" y="7"/>
                      <a:pt x="32" y="3"/>
                    </a:cubicBezTo>
                    <a:cubicBezTo>
                      <a:pt x="34" y="2"/>
                      <a:pt x="32" y="0"/>
                      <a:pt x="31" y="1"/>
                    </a:cubicBezTo>
                    <a:cubicBezTo>
                      <a:pt x="21" y="6"/>
                      <a:pt x="11" y="9"/>
                      <a:pt x="1" y="14"/>
                    </a:cubicBezTo>
                    <a:cubicBezTo>
                      <a:pt x="0" y="14"/>
                      <a:pt x="1" y="16"/>
                      <a:pt x="3" y="1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8" name="Freeform 1953"/>
              <p:cNvSpPr/>
              <p:nvPr/>
            </p:nvSpPr>
            <p:spPr bwMode="auto">
              <a:xfrm>
                <a:off x="2120" y="2607"/>
                <a:ext cx="16" cy="13"/>
              </a:xfrm>
              <a:custGeom>
                <a:avLst/>
                <a:gdLst>
                  <a:gd name="T0" fmla="*/ 1 w 6"/>
                  <a:gd name="T1" fmla="*/ 3 h 5"/>
                  <a:gd name="T2" fmla="*/ 4 w 6"/>
                  <a:gd name="T3" fmla="*/ 5 h 5"/>
                  <a:gd name="T4" fmla="*/ 4 w 6"/>
                  <a:gd name="T5" fmla="*/ 2 h 5"/>
                  <a:gd name="T6" fmla="*/ 3 w 6"/>
                  <a:gd name="T7" fmla="*/ 1 h 5"/>
                  <a:gd name="T8" fmla="*/ 1 w 6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5">
                    <a:moveTo>
                      <a:pt x="1" y="3"/>
                    </a:moveTo>
                    <a:cubicBezTo>
                      <a:pt x="2" y="4"/>
                      <a:pt x="3" y="5"/>
                      <a:pt x="4" y="5"/>
                    </a:cubicBezTo>
                    <a:cubicBezTo>
                      <a:pt x="6" y="5"/>
                      <a:pt x="6" y="2"/>
                      <a:pt x="4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2" y="0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9" name="Freeform 1954"/>
              <p:cNvSpPr/>
              <p:nvPr/>
            </p:nvSpPr>
            <p:spPr bwMode="auto">
              <a:xfrm>
                <a:off x="1984" y="2684"/>
                <a:ext cx="99" cy="64"/>
              </a:xfrm>
              <a:custGeom>
                <a:avLst/>
                <a:gdLst>
                  <a:gd name="T0" fmla="*/ 2 w 37"/>
                  <a:gd name="T1" fmla="*/ 23 h 24"/>
                  <a:gd name="T2" fmla="*/ 36 w 37"/>
                  <a:gd name="T3" fmla="*/ 3 h 24"/>
                  <a:gd name="T4" fmla="*/ 34 w 37"/>
                  <a:gd name="T5" fmla="*/ 1 h 24"/>
                  <a:gd name="T6" fmla="*/ 1 w 37"/>
                  <a:gd name="T7" fmla="*/ 21 h 24"/>
                  <a:gd name="T8" fmla="*/ 2 w 37"/>
                  <a:gd name="T9" fmla="*/ 2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24">
                    <a:moveTo>
                      <a:pt x="2" y="23"/>
                    </a:moveTo>
                    <a:cubicBezTo>
                      <a:pt x="14" y="17"/>
                      <a:pt x="25" y="10"/>
                      <a:pt x="36" y="3"/>
                    </a:cubicBezTo>
                    <a:cubicBezTo>
                      <a:pt x="37" y="2"/>
                      <a:pt x="36" y="0"/>
                      <a:pt x="34" y="1"/>
                    </a:cubicBezTo>
                    <a:cubicBezTo>
                      <a:pt x="24" y="8"/>
                      <a:pt x="13" y="15"/>
                      <a:pt x="1" y="21"/>
                    </a:cubicBezTo>
                    <a:cubicBezTo>
                      <a:pt x="0" y="22"/>
                      <a:pt x="1" y="24"/>
                      <a:pt x="2" y="2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0" name="Freeform 1955"/>
              <p:cNvSpPr/>
              <p:nvPr/>
            </p:nvSpPr>
            <p:spPr bwMode="auto">
              <a:xfrm>
                <a:off x="5053" y="3423"/>
                <a:ext cx="283" cy="508"/>
              </a:xfrm>
              <a:custGeom>
                <a:avLst/>
                <a:gdLst>
                  <a:gd name="T0" fmla="*/ 4 w 106"/>
                  <a:gd name="T1" fmla="*/ 188 h 190"/>
                  <a:gd name="T2" fmla="*/ 45 w 106"/>
                  <a:gd name="T3" fmla="*/ 107 h 190"/>
                  <a:gd name="T4" fmla="*/ 105 w 106"/>
                  <a:gd name="T5" fmla="*/ 3 h 190"/>
                  <a:gd name="T6" fmla="*/ 102 w 106"/>
                  <a:gd name="T7" fmla="*/ 1 h 190"/>
                  <a:gd name="T8" fmla="*/ 46 w 106"/>
                  <a:gd name="T9" fmla="*/ 97 h 190"/>
                  <a:gd name="T10" fmla="*/ 1 w 106"/>
                  <a:gd name="T11" fmla="*/ 186 h 190"/>
                  <a:gd name="T12" fmla="*/ 4 w 106"/>
                  <a:gd name="T13" fmla="*/ 188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90">
                    <a:moveTo>
                      <a:pt x="4" y="188"/>
                    </a:moveTo>
                    <a:cubicBezTo>
                      <a:pt x="25" y="166"/>
                      <a:pt x="33" y="134"/>
                      <a:pt x="45" y="107"/>
                    </a:cubicBezTo>
                    <a:cubicBezTo>
                      <a:pt x="62" y="70"/>
                      <a:pt x="81" y="35"/>
                      <a:pt x="105" y="3"/>
                    </a:cubicBezTo>
                    <a:cubicBezTo>
                      <a:pt x="106" y="1"/>
                      <a:pt x="104" y="0"/>
                      <a:pt x="102" y="1"/>
                    </a:cubicBezTo>
                    <a:cubicBezTo>
                      <a:pt x="80" y="31"/>
                      <a:pt x="62" y="63"/>
                      <a:pt x="46" y="97"/>
                    </a:cubicBezTo>
                    <a:cubicBezTo>
                      <a:pt x="32" y="126"/>
                      <a:pt x="24" y="162"/>
                      <a:pt x="1" y="186"/>
                    </a:cubicBezTo>
                    <a:cubicBezTo>
                      <a:pt x="0" y="187"/>
                      <a:pt x="2" y="190"/>
                      <a:pt x="4" y="18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1" name="Freeform 1956"/>
              <p:cNvSpPr/>
              <p:nvPr/>
            </p:nvSpPr>
            <p:spPr bwMode="auto">
              <a:xfrm>
                <a:off x="5320" y="3428"/>
                <a:ext cx="101" cy="532"/>
              </a:xfrm>
              <a:custGeom>
                <a:avLst/>
                <a:gdLst>
                  <a:gd name="T0" fmla="*/ 1 w 38"/>
                  <a:gd name="T1" fmla="*/ 2 h 199"/>
                  <a:gd name="T2" fmla="*/ 34 w 38"/>
                  <a:gd name="T3" fmla="*/ 197 h 199"/>
                  <a:gd name="T4" fmla="*/ 37 w 38"/>
                  <a:gd name="T5" fmla="*/ 196 h 199"/>
                  <a:gd name="T6" fmla="*/ 4 w 38"/>
                  <a:gd name="T7" fmla="*/ 2 h 199"/>
                  <a:gd name="T8" fmla="*/ 1 w 38"/>
                  <a:gd name="T9" fmla="*/ 2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99">
                    <a:moveTo>
                      <a:pt x="1" y="2"/>
                    </a:moveTo>
                    <a:cubicBezTo>
                      <a:pt x="0" y="69"/>
                      <a:pt x="21" y="132"/>
                      <a:pt x="34" y="197"/>
                    </a:cubicBezTo>
                    <a:cubicBezTo>
                      <a:pt x="35" y="199"/>
                      <a:pt x="38" y="198"/>
                      <a:pt x="37" y="196"/>
                    </a:cubicBezTo>
                    <a:cubicBezTo>
                      <a:pt x="24" y="132"/>
                      <a:pt x="3" y="68"/>
                      <a:pt x="4" y="2"/>
                    </a:cubicBezTo>
                    <a:cubicBezTo>
                      <a:pt x="4" y="0"/>
                      <a:pt x="1" y="0"/>
                      <a:pt x="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2" name="Freeform 1957"/>
              <p:cNvSpPr/>
              <p:nvPr/>
            </p:nvSpPr>
            <p:spPr bwMode="auto">
              <a:xfrm>
                <a:off x="5328" y="3425"/>
                <a:ext cx="248" cy="506"/>
              </a:xfrm>
              <a:custGeom>
                <a:avLst/>
                <a:gdLst>
                  <a:gd name="T0" fmla="*/ 0 w 93"/>
                  <a:gd name="T1" fmla="*/ 3 h 189"/>
                  <a:gd name="T2" fmla="*/ 41 w 93"/>
                  <a:gd name="T3" fmla="*/ 94 h 189"/>
                  <a:gd name="T4" fmla="*/ 66 w 93"/>
                  <a:gd name="T5" fmla="*/ 141 h 189"/>
                  <a:gd name="T6" fmla="*/ 89 w 93"/>
                  <a:gd name="T7" fmla="*/ 188 h 189"/>
                  <a:gd name="T8" fmla="*/ 92 w 93"/>
                  <a:gd name="T9" fmla="*/ 186 h 189"/>
                  <a:gd name="T10" fmla="*/ 48 w 93"/>
                  <a:gd name="T11" fmla="*/ 101 h 189"/>
                  <a:gd name="T12" fmla="*/ 3 w 93"/>
                  <a:gd name="T13" fmla="*/ 2 h 189"/>
                  <a:gd name="T14" fmla="*/ 0 w 93"/>
                  <a:gd name="T15" fmla="*/ 3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3" h="189">
                    <a:moveTo>
                      <a:pt x="0" y="3"/>
                    </a:moveTo>
                    <a:cubicBezTo>
                      <a:pt x="10" y="35"/>
                      <a:pt x="24" y="65"/>
                      <a:pt x="41" y="94"/>
                    </a:cubicBezTo>
                    <a:cubicBezTo>
                      <a:pt x="50" y="110"/>
                      <a:pt x="59" y="125"/>
                      <a:pt x="66" y="141"/>
                    </a:cubicBezTo>
                    <a:cubicBezTo>
                      <a:pt x="74" y="157"/>
                      <a:pt x="80" y="173"/>
                      <a:pt x="89" y="188"/>
                    </a:cubicBezTo>
                    <a:cubicBezTo>
                      <a:pt x="90" y="189"/>
                      <a:pt x="93" y="188"/>
                      <a:pt x="92" y="186"/>
                    </a:cubicBezTo>
                    <a:cubicBezTo>
                      <a:pt x="76" y="158"/>
                      <a:pt x="64" y="128"/>
                      <a:pt x="48" y="101"/>
                    </a:cubicBezTo>
                    <a:cubicBezTo>
                      <a:pt x="30" y="69"/>
                      <a:pt x="13" y="37"/>
                      <a:pt x="3" y="2"/>
                    </a:cubicBezTo>
                    <a:cubicBezTo>
                      <a:pt x="2" y="0"/>
                      <a:pt x="0" y="1"/>
                      <a:pt x="0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3" name="Freeform 1958"/>
              <p:cNvSpPr/>
              <p:nvPr/>
            </p:nvSpPr>
            <p:spPr bwMode="auto">
              <a:xfrm>
                <a:off x="5424" y="3901"/>
                <a:ext cx="168" cy="67"/>
              </a:xfrm>
              <a:custGeom>
                <a:avLst/>
                <a:gdLst>
                  <a:gd name="T0" fmla="*/ 3 w 63"/>
                  <a:gd name="T1" fmla="*/ 24 h 25"/>
                  <a:gd name="T2" fmla="*/ 61 w 63"/>
                  <a:gd name="T3" fmla="*/ 4 h 25"/>
                  <a:gd name="T4" fmla="*/ 59 w 63"/>
                  <a:gd name="T5" fmla="*/ 1 h 25"/>
                  <a:gd name="T6" fmla="*/ 2 w 63"/>
                  <a:gd name="T7" fmla="*/ 22 h 25"/>
                  <a:gd name="T8" fmla="*/ 3 w 63"/>
                  <a:gd name="T9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25">
                    <a:moveTo>
                      <a:pt x="3" y="24"/>
                    </a:moveTo>
                    <a:cubicBezTo>
                      <a:pt x="21" y="14"/>
                      <a:pt x="43" y="13"/>
                      <a:pt x="61" y="4"/>
                    </a:cubicBezTo>
                    <a:cubicBezTo>
                      <a:pt x="63" y="3"/>
                      <a:pt x="61" y="0"/>
                      <a:pt x="59" y="1"/>
                    </a:cubicBezTo>
                    <a:cubicBezTo>
                      <a:pt x="41" y="10"/>
                      <a:pt x="20" y="12"/>
                      <a:pt x="2" y="22"/>
                    </a:cubicBezTo>
                    <a:cubicBezTo>
                      <a:pt x="0" y="22"/>
                      <a:pt x="2" y="25"/>
                      <a:pt x="3" y="2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4" name="Freeform 1959"/>
              <p:cNvSpPr/>
              <p:nvPr/>
            </p:nvSpPr>
            <p:spPr bwMode="auto">
              <a:xfrm>
                <a:off x="5061" y="3917"/>
                <a:ext cx="355" cy="70"/>
              </a:xfrm>
              <a:custGeom>
                <a:avLst/>
                <a:gdLst>
                  <a:gd name="T0" fmla="*/ 2 w 133"/>
                  <a:gd name="T1" fmla="*/ 3 h 26"/>
                  <a:gd name="T2" fmla="*/ 131 w 133"/>
                  <a:gd name="T3" fmla="*/ 26 h 26"/>
                  <a:gd name="T4" fmla="*/ 131 w 133"/>
                  <a:gd name="T5" fmla="*/ 23 h 26"/>
                  <a:gd name="T6" fmla="*/ 2 w 133"/>
                  <a:gd name="T7" fmla="*/ 0 h 26"/>
                  <a:gd name="T8" fmla="*/ 2 w 133"/>
                  <a:gd name="T9" fmla="*/ 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3" h="26">
                    <a:moveTo>
                      <a:pt x="2" y="3"/>
                    </a:moveTo>
                    <a:cubicBezTo>
                      <a:pt x="46" y="6"/>
                      <a:pt x="88" y="21"/>
                      <a:pt x="131" y="26"/>
                    </a:cubicBezTo>
                    <a:cubicBezTo>
                      <a:pt x="133" y="26"/>
                      <a:pt x="133" y="23"/>
                      <a:pt x="131" y="23"/>
                    </a:cubicBezTo>
                    <a:cubicBezTo>
                      <a:pt x="88" y="17"/>
                      <a:pt x="46" y="3"/>
                      <a:pt x="2" y="0"/>
                    </a:cubicBezTo>
                    <a:cubicBezTo>
                      <a:pt x="0" y="0"/>
                      <a:pt x="0" y="3"/>
                      <a:pt x="2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5" name="Freeform 1960"/>
              <p:cNvSpPr/>
              <p:nvPr/>
            </p:nvSpPr>
            <p:spPr bwMode="auto">
              <a:xfrm>
                <a:off x="5323" y="3455"/>
                <a:ext cx="21" cy="64"/>
              </a:xfrm>
              <a:custGeom>
                <a:avLst/>
                <a:gdLst>
                  <a:gd name="T0" fmla="*/ 4 w 8"/>
                  <a:gd name="T1" fmla="*/ 1 h 24"/>
                  <a:gd name="T2" fmla="*/ 0 w 8"/>
                  <a:gd name="T3" fmla="*/ 22 h 24"/>
                  <a:gd name="T4" fmla="*/ 3 w 8"/>
                  <a:gd name="T5" fmla="*/ 22 h 24"/>
                  <a:gd name="T6" fmla="*/ 8 w 8"/>
                  <a:gd name="T7" fmla="*/ 1 h 24"/>
                  <a:gd name="T8" fmla="*/ 4 w 8"/>
                  <a:gd name="T9" fmla="*/ 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24">
                    <a:moveTo>
                      <a:pt x="4" y="1"/>
                    </a:moveTo>
                    <a:cubicBezTo>
                      <a:pt x="5" y="9"/>
                      <a:pt x="3" y="15"/>
                      <a:pt x="0" y="22"/>
                    </a:cubicBezTo>
                    <a:cubicBezTo>
                      <a:pt x="0" y="24"/>
                      <a:pt x="3" y="24"/>
                      <a:pt x="3" y="22"/>
                    </a:cubicBezTo>
                    <a:cubicBezTo>
                      <a:pt x="6" y="16"/>
                      <a:pt x="8" y="9"/>
                      <a:pt x="8" y="1"/>
                    </a:cubicBezTo>
                    <a:cubicBezTo>
                      <a:pt x="7" y="0"/>
                      <a:pt x="4" y="0"/>
                      <a:pt x="4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6" name="Freeform 1961"/>
              <p:cNvSpPr/>
              <p:nvPr/>
            </p:nvSpPr>
            <p:spPr bwMode="auto">
              <a:xfrm>
                <a:off x="5323" y="3492"/>
                <a:ext cx="32" cy="51"/>
              </a:xfrm>
              <a:custGeom>
                <a:avLst/>
                <a:gdLst>
                  <a:gd name="T0" fmla="*/ 8 w 12"/>
                  <a:gd name="T1" fmla="*/ 2 h 19"/>
                  <a:gd name="T2" fmla="*/ 1 w 12"/>
                  <a:gd name="T3" fmla="*/ 16 h 19"/>
                  <a:gd name="T4" fmla="*/ 3 w 12"/>
                  <a:gd name="T5" fmla="*/ 17 h 19"/>
                  <a:gd name="T6" fmla="*/ 11 w 12"/>
                  <a:gd name="T7" fmla="*/ 3 h 19"/>
                  <a:gd name="T8" fmla="*/ 8 w 12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8" y="2"/>
                    </a:moveTo>
                    <a:cubicBezTo>
                      <a:pt x="5" y="6"/>
                      <a:pt x="3" y="11"/>
                      <a:pt x="1" y="16"/>
                    </a:cubicBezTo>
                    <a:cubicBezTo>
                      <a:pt x="0" y="17"/>
                      <a:pt x="2" y="19"/>
                      <a:pt x="3" y="17"/>
                    </a:cubicBezTo>
                    <a:cubicBezTo>
                      <a:pt x="6" y="12"/>
                      <a:pt x="8" y="8"/>
                      <a:pt x="11" y="3"/>
                    </a:cubicBezTo>
                    <a:cubicBezTo>
                      <a:pt x="12" y="1"/>
                      <a:pt x="9" y="0"/>
                      <a:pt x="8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7" name="Freeform 1962"/>
              <p:cNvSpPr/>
              <p:nvPr/>
            </p:nvSpPr>
            <p:spPr bwMode="auto">
              <a:xfrm>
                <a:off x="5323" y="3505"/>
                <a:ext cx="34" cy="65"/>
              </a:xfrm>
              <a:custGeom>
                <a:avLst/>
                <a:gdLst>
                  <a:gd name="T0" fmla="*/ 9 w 13"/>
                  <a:gd name="T1" fmla="*/ 2 h 24"/>
                  <a:gd name="T2" fmla="*/ 1 w 13"/>
                  <a:gd name="T3" fmla="*/ 20 h 24"/>
                  <a:gd name="T4" fmla="*/ 3 w 13"/>
                  <a:gd name="T5" fmla="*/ 22 h 24"/>
                  <a:gd name="T6" fmla="*/ 12 w 13"/>
                  <a:gd name="T7" fmla="*/ 3 h 24"/>
                  <a:gd name="T8" fmla="*/ 9 w 13"/>
                  <a:gd name="T9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4">
                    <a:moveTo>
                      <a:pt x="9" y="2"/>
                    </a:moveTo>
                    <a:cubicBezTo>
                      <a:pt x="8" y="9"/>
                      <a:pt x="4" y="14"/>
                      <a:pt x="1" y="20"/>
                    </a:cubicBezTo>
                    <a:cubicBezTo>
                      <a:pt x="0" y="22"/>
                      <a:pt x="2" y="24"/>
                      <a:pt x="3" y="22"/>
                    </a:cubicBezTo>
                    <a:cubicBezTo>
                      <a:pt x="7" y="16"/>
                      <a:pt x="11" y="10"/>
                      <a:pt x="12" y="3"/>
                    </a:cubicBezTo>
                    <a:cubicBezTo>
                      <a:pt x="13" y="1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8" name="Freeform 1963"/>
              <p:cNvSpPr/>
              <p:nvPr/>
            </p:nvSpPr>
            <p:spPr bwMode="auto">
              <a:xfrm>
                <a:off x="5328" y="3513"/>
                <a:ext cx="37" cy="73"/>
              </a:xfrm>
              <a:custGeom>
                <a:avLst/>
                <a:gdLst>
                  <a:gd name="T0" fmla="*/ 11 w 14"/>
                  <a:gd name="T1" fmla="*/ 2 h 27"/>
                  <a:gd name="T2" fmla="*/ 1 w 14"/>
                  <a:gd name="T3" fmla="*/ 24 h 27"/>
                  <a:gd name="T4" fmla="*/ 4 w 14"/>
                  <a:gd name="T5" fmla="*/ 26 h 27"/>
                  <a:gd name="T6" fmla="*/ 14 w 14"/>
                  <a:gd name="T7" fmla="*/ 3 h 27"/>
                  <a:gd name="T8" fmla="*/ 11 w 14"/>
                  <a:gd name="T9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7">
                    <a:moveTo>
                      <a:pt x="11" y="2"/>
                    </a:moveTo>
                    <a:cubicBezTo>
                      <a:pt x="10" y="10"/>
                      <a:pt x="5" y="17"/>
                      <a:pt x="1" y="24"/>
                    </a:cubicBezTo>
                    <a:cubicBezTo>
                      <a:pt x="0" y="26"/>
                      <a:pt x="3" y="27"/>
                      <a:pt x="4" y="26"/>
                    </a:cubicBezTo>
                    <a:cubicBezTo>
                      <a:pt x="8" y="19"/>
                      <a:pt x="13" y="11"/>
                      <a:pt x="14" y="3"/>
                    </a:cubicBezTo>
                    <a:cubicBezTo>
                      <a:pt x="14" y="1"/>
                      <a:pt x="11" y="0"/>
                      <a:pt x="1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9" name="Freeform 1964"/>
              <p:cNvSpPr/>
              <p:nvPr/>
            </p:nvSpPr>
            <p:spPr bwMode="auto">
              <a:xfrm>
                <a:off x="5328" y="3535"/>
                <a:ext cx="48" cy="75"/>
              </a:xfrm>
              <a:custGeom>
                <a:avLst/>
                <a:gdLst>
                  <a:gd name="T0" fmla="*/ 14 w 18"/>
                  <a:gd name="T1" fmla="*/ 2 h 28"/>
                  <a:gd name="T2" fmla="*/ 1 w 18"/>
                  <a:gd name="T3" fmla="*/ 25 h 28"/>
                  <a:gd name="T4" fmla="*/ 4 w 18"/>
                  <a:gd name="T5" fmla="*/ 27 h 28"/>
                  <a:gd name="T6" fmla="*/ 17 w 18"/>
                  <a:gd name="T7" fmla="*/ 3 h 28"/>
                  <a:gd name="T8" fmla="*/ 14 w 18"/>
                  <a:gd name="T9" fmla="*/ 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8">
                    <a:moveTo>
                      <a:pt x="14" y="2"/>
                    </a:moveTo>
                    <a:cubicBezTo>
                      <a:pt x="11" y="11"/>
                      <a:pt x="6" y="18"/>
                      <a:pt x="1" y="25"/>
                    </a:cubicBezTo>
                    <a:cubicBezTo>
                      <a:pt x="0" y="27"/>
                      <a:pt x="3" y="28"/>
                      <a:pt x="4" y="27"/>
                    </a:cubicBezTo>
                    <a:cubicBezTo>
                      <a:pt x="9" y="19"/>
                      <a:pt x="14" y="12"/>
                      <a:pt x="17" y="3"/>
                    </a:cubicBezTo>
                    <a:cubicBezTo>
                      <a:pt x="18" y="1"/>
                      <a:pt x="15" y="0"/>
                      <a:pt x="14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0" name="Freeform 1965"/>
              <p:cNvSpPr/>
              <p:nvPr/>
            </p:nvSpPr>
            <p:spPr bwMode="auto">
              <a:xfrm>
                <a:off x="5336" y="3554"/>
                <a:ext cx="45" cy="75"/>
              </a:xfrm>
              <a:custGeom>
                <a:avLst/>
                <a:gdLst>
                  <a:gd name="T0" fmla="*/ 14 w 17"/>
                  <a:gd name="T1" fmla="*/ 2 h 28"/>
                  <a:gd name="T2" fmla="*/ 1 w 17"/>
                  <a:gd name="T3" fmla="*/ 25 h 28"/>
                  <a:gd name="T4" fmla="*/ 3 w 17"/>
                  <a:gd name="T5" fmla="*/ 26 h 28"/>
                  <a:gd name="T6" fmla="*/ 16 w 17"/>
                  <a:gd name="T7" fmla="*/ 3 h 28"/>
                  <a:gd name="T8" fmla="*/ 14 w 17"/>
                  <a:gd name="T9" fmla="*/ 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8">
                    <a:moveTo>
                      <a:pt x="14" y="2"/>
                    </a:moveTo>
                    <a:cubicBezTo>
                      <a:pt x="10" y="10"/>
                      <a:pt x="5" y="17"/>
                      <a:pt x="1" y="25"/>
                    </a:cubicBezTo>
                    <a:cubicBezTo>
                      <a:pt x="0" y="26"/>
                      <a:pt x="2" y="28"/>
                      <a:pt x="3" y="26"/>
                    </a:cubicBezTo>
                    <a:cubicBezTo>
                      <a:pt x="8" y="18"/>
                      <a:pt x="13" y="11"/>
                      <a:pt x="16" y="3"/>
                    </a:cubicBezTo>
                    <a:cubicBezTo>
                      <a:pt x="17" y="1"/>
                      <a:pt x="14" y="0"/>
                      <a:pt x="14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1" name="Freeform 1966"/>
              <p:cNvSpPr/>
              <p:nvPr/>
            </p:nvSpPr>
            <p:spPr bwMode="auto">
              <a:xfrm>
                <a:off x="5339" y="3567"/>
                <a:ext cx="50" cy="75"/>
              </a:xfrm>
              <a:custGeom>
                <a:avLst/>
                <a:gdLst>
                  <a:gd name="T0" fmla="*/ 16 w 19"/>
                  <a:gd name="T1" fmla="*/ 2 h 28"/>
                  <a:gd name="T2" fmla="*/ 1 w 19"/>
                  <a:gd name="T3" fmla="*/ 24 h 28"/>
                  <a:gd name="T4" fmla="*/ 4 w 19"/>
                  <a:gd name="T5" fmla="*/ 26 h 28"/>
                  <a:gd name="T6" fmla="*/ 19 w 19"/>
                  <a:gd name="T7" fmla="*/ 4 h 28"/>
                  <a:gd name="T8" fmla="*/ 16 w 19"/>
                  <a:gd name="T9" fmla="*/ 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8">
                    <a:moveTo>
                      <a:pt x="16" y="2"/>
                    </a:moveTo>
                    <a:cubicBezTo>
                      <a:pt x="12" y="11"/>
                      <a:pt x="7" y="17"/>
                      <a:pt x="1" y="24"/>
                    </a:cubicBezTo>
                    <a:cubicBezTo>
                      <a:pt x="0" y="26"/>
                      <a:pt x="2" y="28"/>
                      <a:pt x="4" y="26"/>
                    </a:cubicBezTo>
                    <a:cubicBezTo>
                      <a:pt x="9" y="19"/>
                      <a:pt x="15" y="12"/>
                      <a:pt x="19" y="4"/>
                    </a:cubicBezTo>
                    <a:cubicBezTo>
                      <a:pt x="19" y="2"/>
                      <a:pt x="17" y="0"/>
                      <a:pt x="16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2" name="Freeform 1967"/>
              <p:cNvSpPr/>
              <p:nvPr/>
            </p:nvSpPr>
            <p:spPr bwMode="auto">
              <a:xfrm>
                <a:off x="5344" y="3588"/>
                <a:ext cx="53" cy="70"/>
              </a:xfrm>
              <a:custGeom>
                <a:avLst/>
                <a:gdLst>
                  <a:gd name="T0" fmla="*/ 16 w 20"/>
                  <a:gd name="T1" fmla="*/ 2 h 26"/>
                  <a:gd name="T2" fmla="*/ 1 w 20"/>
                  <a:gd name="T3" fmla="*/ 23 h 26"/>
                  <a:gd name="T4" fmla="*/ 3 w 20"/>
                  <a:gd name="T5" fmla="*/ 25 h 26"/>
                  <a:gd name="T6" fmla="*/ 19 w 20"/>
                  <a:gd name="T7" fmla="*/ 3 h 26"/>
                  <a:gd name="T8" fmla="*/ 16 w 20"/>
                  <a:gd name="T9" fmla="*/ 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6">
                    <a:moveTo>
                      <a:pt x="16" y="2"/>
                    </a:moveTo>
                    <a:cubicBezTo>
                      <a:pt x="12" y="10"/>
                      <a:pt x="5" y="15"/>
                      <a:pt x="1" y="23"/>
                    </a:cubicBezTo>
                    <a:cubicBezTo>
                      <a:pt x="0" y="25"/>
                      <a:pt x="2" y="26"/>
                      <a:pt x="3" y="25"/>
                    </a:cubicBezTo>
                    <a:cubicBezTo>
                      <a:pt x="8" y="17"/>
                      <a:pt x="15" y="11"/>
                      <a:pt x="19" y="3"/>
                    </a:cubicBezTo>
                    <a:cubicBezTo>
                      <a:pt x="20" y="2"/>
                      <a:pt x="17" y="0"/>
                      <a:pt x="16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3" name="Freeform 1968"/>
              <p:cNvSpPr/>
              <p:nvPr/>
            </p:nvSpPr>
            <p:spPr bwMode="auto">
              <a:xfrm>
                <a:off x="5347" y="3604"/>
                <a:ext cx="58" cy="75"/>
              </a:xfrm>
              <a:custGeom>
                <a:avLst/>
                <a:gdLst>
                  <a:gd name="T0" fmla="*/ 19 w 22"/>
                  <a:gd name="T1" fmla="*/ 1 h 28"/>
                  <a:gd name="T2" fmla="*/ 1 w 22"/>
                  <a:gd name="T3" fmla="*/ 24 h 28"/>
                  <a:gd name="T4" fmla="*/ 3 w 22"/>
                  <a:gd name="T5" fmla="*/ 26 h 28"/>
                  <a:gd name="T6" fmla="*/ 21 w 22"/>
                  <a:gd name="T7" fmla="*/ 3 h 28"/>
                  <a:gd name="T8" fmla="*/ 19 w 22"/>
                  <a:gd name="T9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8">
                    <a:moveTo>
                      <a:pt x="19" y="1"/>
                    </a:moveTo>
                    <a:cubicBezTo>
                      <a:pt x="14" y="10"/>
                      <a:pt x="7" y="17"/>
                      <a:pt x="1" y="24"/>
                    </a:cubicBezTo>
                    <a:cubicBezTo>
                      <a:pt x="0" y="26"/>
                      <a:pt x="2" y="28"/>
                      <a:pt x="3" y="26"/>
                    </a:cubicBezTo>
                    <a:cubicBezTo>
                      <a:pt x="9" y="19"/>
                      <a:pt x="17" y="12"/>
                      <a:pt x="21" y="3"/>
                    </a:cubicBezTo>
                    <a:cubicBezTo>
                      <a:pt x="22" y="1"/>
                      <a:pt x="20" y="0"/>
                      <a:pt x="19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4" name="Freeform 1969"/>
              <p:cNvSpPr/>
              <p:nvPr/>
            </p:nvSpPr>
            <p:spPr bwMode="auto">
              <a:xfrm>
                <a:off x="5349" y="3618"/>
                <a:ext cx="67" cy="69"/>
              </a:xfrm>
              <a:custGeom>
                <a:avLst/>
                <a:gdLst>
                  <a:gd name="T0" fmla="*/ 21 w 25"/>
                  <a:gd name="T1" fmla="*/ 2 h 26"/>
                  <a:gd name="T2" fmla="*/ 2 w 25"/>
                  <a:gd name="T3" fmla="*/ 22 h 26"/>
                  <a:gd name="T4" fmla="*/ 4 w 25"/>
                  <a:gd name="T5" fmla="*/ 25 h 26"/>
                  <a:gd name="T6" fmla="*/ 23 w 25"/>
                  <a:gd name="T7" fmla="*/ 4 h 26"/>
                  <a:gd name="T8" fmla="*/ 21 w 25"/>
                  <a:gd name="T9" fmla="*/ 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6">
                    <a:moveTo>
                      <a:pt x="21" y="2"/>
                    </a:moveTo>
                    <a:cubicBezTo>
                      <a:pt x="15" y="9"/>
                      <a:pt x="7" y="15"/>
                      <a:pt x="2" y="22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10" y="17"/>
                      <a:pt x="17" y="12"/>
                      <a:pt x="23" y="4"/>
                    </a:cubicBezTo>
                    <a:cubicBezTo>
                      <a:pt x="25" y="3"/>
                      <a:pt x="22" y="0"/>
                      <a:pt x="2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5" name="Freeform 1970"/>
              <p:cNvSpPr/>
              <p:nvPr/>
            </p:nvSpPr>
            <p:spPr bwMode="auto">
              <a:xfrm>
                <a:off x="5349" y="3634"/>
                <a:ext cx="70" cy="67"/>
              </a:xfrm>
              <a:custGeom>
                <a:avLst/>
                <a:gdLst>
                  <a:gd name="T0" fmla="*/ 23 w 26"/>
                  <a:gd name="T1" fmla="*/ 2 h 25"/>
                  <a:gd name="T2" fmla="*/ 2 w 26"/>
                  <a:gd name="T3" fmla="*/ 21 h 25"/>
                  <a:gd name="T4" fmla="*/ 4 w 26"/>
                  <a:gd name="T5" fmla="*/ 24 h 25"/>
                  <a:gd name="T6" fmla="*/ 25 w 26"/>
                  <a:gd name="T7" fmla="*/ 4 h 25"/>
                  <a:gd name="T8" fmla="*/ 23 w 26"/>
                  <a:gd name="T9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5">
                    <a:moveTo>
                      <a:pt x="23" y="2"/>
                    </a:moveTo>
                    <a:cubicBezTo>
                      <a:pt x="17" y="10"/>
                      <a:pt x="8" y="14"/>
                      <a:pt x="2" y="21"/>
                    </a:cubicBezTo>
                    <a:cubicBezTo>
                      <a:pt x="0" y="23"/>
                      <a:pt x="2" y="25"/>
                      <a:pt x="4" y="24"/>
                    </a:cubicBezTo>
                    <a:cubicBezTo>
                      <a:pt x="10" y="16"/>
                      <a:pt x="20" y="12"/>
                      <a:pt x="25" y="4"/>
                    </a:cubicBezTo>
                    <a:cubicBezTo>
                      <a:pt x="26" y="2"/>
                      <a:pt x="24" y="0"/>
                      <a:pt x="23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6" name="Freeform 1971"/>
              <p:cNvSpPr/>
              <p:nvPr/>
            </p:nvSpPr>
            <p:spPr bwMode="auto">
              <a:xfrm>
                <a:off x="5355" y="3645"/>
                <a:ext cx="74" cy="74"/>
              </a:xfrm>
              <a:custGeom>
                <a:avLst/>
                <a:gdLst>
                  <a:gd name="T0" fmla="*/ 24 w 28"/>
                  <a:gd name="T1" fmla="*/ 2 h 28"/>
                  <a:gd name="T2" fmla="*/ 1 w 28"/>
                  <a:gd name="T3" fmla="*/ 24 h 28"/>
                  <a:gd name="T4" fmla="*/ 3 w 28"/>
                  <a:gd name="T5" fmla="*/ 26 h 28"/>
                  <a:gd name="T6" fmla="*/ 27 w 28"/>
                  <a:gd name="T7" fmla="*/ 4 h 28"/>
                  <a:gd name="T8" fmla="*/ 24 w 28"/>
                  <a:gd name="T9" fmla="*/ 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8">
                    <a:moveTo>
                      <a:pt x="24" y="2"/>
                    </a:moveTo>
                    <a:cubicBezTo>
                      <a:pt x="19" y="11"/>
                      <a:pt x="9" y="17"/>
                      <a:pt x="1" y="24"/>
                    </a:cubicBezTo>
                    <a:cubicBezTo>
                      <a:pt x="0" y="25"/>
                      <a:pt x="2" y="28"/>
                      <a:pt x="3" y="26"/>
                    </a:cubicBezTo>
                    <a:cubicBezTo>
                      <a:pt x="11" y="19"/>
                      <a:pt x="21" y="13"/>
                      <a:pt x="27" y="4"/>
                    </a:cubicBezTo>
                    <a:cubicBezTo>
                      <a:pt x="28" y="2"/>
                      <a:pt x="25" y="0"/>
                      <a:pt x="24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7" name="Freeform 1972"/>
              <p:cNvSpPr/>
              <p:nvPr/>
            </p:nvSpPr>
            <p:spPr bwMode="auto">
              <a:xfrm>
                <a:off x="5357" y="3658"/>
                <a:ext cx="78" cy="69"/>
              </a:xfrm>
              <a:custGeom>
                <a:avLst/>
                <a:gdLst>
                  <a:gd name="T0" fmla="*/ 25 w 29"/>
                  <a:gd name="T1" fmla="*/ 2 h 26"/>
                  <a:gd name="T2" fmla="*/ 1 w 29"/>
                  <a:gd name="T3" fmla="*/ 22 h 26"/>
                  <a:gd name="T4" fmla="*/ 3 w 29"/>
                  <a:gd name="T5" fmla="*/ 24 h 26"/>
                  <a:gd name="T6" fmla="*/ 28 w 29"/>
                  <a:gd name="T7" fmla="*/ 4 h 26"/>
                  <a:gd name="T8" fmla="*/ 25 w 29"/>
                  <a:gd name="T9" fmla="*/ 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6">
                    <a:moveTo>
                      <a:pt x="25" y="2"/>
                    </a:moveTo>
                    <a:cubicBezTo>
                      <a:pt x="19" y="11"/>
                      <a:pt x="8" y="14"/>
                      <a:pt x="1" y="22"/>
                    </a:cubicBezTo>
                    <a:cubicBezTo>
                      <a:pt x="0" y="24"/>
                      <a:pt x="2" y="26"/>
                      <a:pt x="3" y="24"/>
                    </a:cubicBezTo>
                    <a:cubicBezTo>
                      <a:pt x="10" y="16"/>
                      <a:pt x="21" y="12"/>
                      <a:pt x="28" y="4"/>
                    </a:cubicBezTo>
                    <a:cubicBezTo>
                      <a:pt x="29" y="2"/>
                      <a:pt x="27" y="0"/>
                      <a:pt x="25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8" name="Freeform 1973"/>
              <p:cNvSpPr/>
              <p:nvPr/>
            </p:nvSpPr>
            <p:spPr bwMode="auto">
              <a:xfrm>
                <a:off x="5357" y="3671"/>
                <a:ext cx="80" cy="73"/>
              </a:xfrm>
              <a:custGeom>
                <a:avLst/>
                <a:gdLst>
                  <a:gd name="T0" fmla="*/ 26 w 30"/>
                  <a:gd name="T1" fmla="*/ 2 h 27"/>
                  <a:gd name="T2" fmla="*/ 2 w 30"/>
                  <a:gd name="T3" fmla="*/ 24 h 27"/>
                  <a:gd name="T4" fmla="*/ 4 w 30"/>
                  <a:gd name="T5" fmla="*/ 26 h 27"/>
                  <a:gd name="T6" fmla="*/ 29 w 30"/>
                  <a:gd name="T7" fmla="*/ 4 h 27"/>
                  <a:gd name="T8" fmla="*/ 26 w 30"/>
                  <a:gd name="T9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7">
                    <a:moveTo>
                      <a:pt x="26" y="2"/>
                    </a:moveTo>
                    <a:cubicBezTo>
                      <a:pt x="21" y="12"/>
                      <a:pt x="10" y="17"/>
                      <a:pt x="2" y="24"/>
                    </a:cubicBezTo>
                    <a:cubicBezTo>
                      <a:pt x="0" y="25"/>
                      <a:pt x="2" y="27"/>
                      <a:pt x="4" y="26"/>
                    </a:cubicBezTo>
                    <a:cubicBezTo>
                      <a:pt x="12" y="19"/>
                      <a:pt x="23" y="13"/>
                      <a:pt x="29" y="4"/>
                    </a:cubicBezTo>
                    <a:cubicBezTo>
                      <a:pt x="30" y="2"/>
                      <a:pt x="27" y="0"/>
                      <a:pt x="26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9" name="Freeform 1974"/>
              <p:cNvSpPr/>
              <p:nvPr/>
            </p:nvSpPr>
            <p:spPr bwMode="auto">
              <a:xfrm>
                <a:off x="5363" y="3685"/>
                <a:ext cx="82" cy="67"/>
              </a:xfrm>
              <a:custGeom>
                <a:avLst/>
                <a:gdLst>
                  <a:gd name="T0" fmla="*/ 27 w 31"/>
                  <a:gd name="T1" fmla="*/ 1 h 25"/>
                  <a:gd name="T2" fmla="*/ 1 w 31"/>
                  <a:gd name="T3" fmla="*/ 21 h 25"/>
                  <a:gd name="T4" fmla="*/ 4 w 31"/>
                  <a:gd name="T5" fmla="*/ 24 h 25"/>
                  <a:gd name="T6" fmla="*/ 29 w 31"/>
                  <a:gd name="T7" fmla="*/ 3 h 25"/>
                  <a:gd name="T8" fmla="*/ 27 w 31"/>
                  <a:gd name="T9" fmla="*/ 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5">
                    <a:moveTo>
                      <a:pt x="27" y="1"/>
                    </a:moveTo>
                    <a:cubicBezTo>
                      <a:pt x="20" y="10"/>
                      <a:pt x="9" y="14"/>
                      <a:pt x="1" y="21"/>
                    </a:cubicBezTo>
                    <a:cubicBezTo>
                      <a:pt x="0" y="23"/>
                      <a:pt x="2" y="25"/>
                      <a:pt x="4" y="24"/>
                    </a:cubicBezTo>
                    <a:cubicBezTo>
                      <a:pt x="12" y="16"/>
                      <a:pt x="23" y="12"/>
                      <a:pt x="29" y="3"/>
                    </a:cubicBezTo>
                    <a:cubicBezTo>
                      <a:pt x="31" y="1"/>
                      <a:pt x="28" y="0"/>
                      <a:pt x="27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0" name="Freeform 1975"/>
              <p:cNvSpPr/>
              <p:nvPr/>
            </p:nvSpPr>
            <p:spPr bwMode="auto">
              <a:xfrm>
                <a:off x="5368" y="3690"/>
                <a:ext cx="83" cy="80"/>
              </a:xfrm>
              <a:custGeom>
                <a:avLst/>
                <a:gdLst>
                  <a:gd name="T0" fmla="*/ 27 w 31"/>
                  <a:gd name="T1" fmla="*/ 2 h 30"/>
                  <a:gd name="T2" fmla="*/ 1 w 31"/>
                  <a:gd name="T3" fmla="*/ 26 h 30"/>
                  <a:gd name="T4" fmla="*/ 3 w 31"/>
                  <a:gd name="T5" fmla="*/ 28 h 30"/>
                  <a:gd name="T6" fmla="*/ 30 w 31"/>
                  <a:gd name="T7" fmla="*/ 3 h 30"/>
                  <a:gd name="T8" fmla="*/ 27 w 31"/>
                  <a:gd name="T9" fmla="*/ 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0">
                    <a:moveTo>
                      <a:pt x="27" y="2"/>
                    </a:moveTo>
                    <a:cubicBezTo>
                      <a:pt x="20" y="11"/>
                      <a:pt x="9" y="17"/>
                      <a:pt x="1" y="26"/>
                    </a:cubicBezTo>
                    <a:cubicBezTo>
                      <a:pt x="0" y="27"/>
                      <a:pt x="2" y="30"/>
                      <a:pt x="3" y="28"/>
                    </a:cubicBezTo>
                    <a:cubicBezTo>
                      <a:pt x="12" y="19"/>
                      <a:pt x="23" y="13"/>
                      <a:pt x="30" y="3"/>
                    </a:cubicBezTo>
                    <a:cubicBezTo>
                      <a:pt x="31" y="1"/>
                      <a:pt x="28" y="0"/>
                      <a:pt x="27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1" name="Freeform 1976"/>
              <p:cNvSpPr/>
              <p:nvPr/>
            </p:nvSpPr>
            <p:spPr bwMode="auto">
              <a:xfrm>
                <a:off x="5368" y="3698"/>
                <a:ext cx="93" cy="91"/>
              </a:xfrm>
              <a:custGeom>
                <a:avLst/>
                <a:gdLst>
                  <a:gd name="T0" fmla="*/ 31 w 35"/>
                  <a:gd name="T1" fmla="*/ 2 h 34"/>
                  <a:gd name="T2" fmla="*/ 2 w 35"/>
                  <a:gd name="T3" fmla="*/ 30 h 34"/>
                  <a:gd name="T4" fmla="*/ 4 w 35"/>
                  <a:gd name="T5" fmla="*/ 33 h 34"/>
                  <a:gd name="T6" fmla="*/ 34 w 35"/>
                  <a:gd name="T7" fmla="*/ 3 h 34"/>
                  <a:gd name="T8" fmla="*/ 31 w 35"/>
                  <a:gd name="T9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4">
                    <a:moveTo>
                      <a:pt x="31" y="2"/>
                    </a:moveTo>
                    <a:cubicBezTo>
                      <a:pt x="24" y="14"/>
                      <a:pt x="12" y="21"/>
                      <a:pt x="2" y="30"/>
                    </a:cubicBezTo>
                    <a:cubicBezTo>
                      <a:pt x="0" y="32"/>
                      <a:pt x="3" y="34"/>
                      <a:pt x="4" y="33"/>
                    </a:cubicBezTo>
                    <a:cubicBezTo>
                      <a:pt x="14" y="23"/>
                      <a:pt x="26" y="15"/>
                      <a:pt x="34" y="3"/>
                    </a:cubicBezTo>
                    <a:cubicBezTo>
                      <a:pt x="35" y="2"/>
                      <a:pt x="32" y="0"/>
                      <a:pt x="3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2" name="Freeform 1977"/>
              <p:cNvSpPr/>
              <p:nvPr/>
            </p:nvSpPr>
            <p:spPr bwMode="auto">
              <a:xfrm>
                <a:off x="5368" y="3719"/>
                <a:ext cx="96" cy="81"/>
              </a:xfrm>
              <a:custGeom>
                <a:avLst/>
                <a:gdLst>
                  <a:gd name="T0" fmla="*/ 32 w 36"/>
                  <a:gd name="T1" fmla="*/ 1 h 30"/>
                  <a:gd name="T2" fmla="*/ 1 w 36"/>
                  <a:gd name="T3" fmla="*/ 26 h 30"/>
                  <a:gd name="T4" fmla="*/ 3 w 36"/>
                  <a:gd name="T5" fmla="*/ 29 h 30"/>
                  <a:gd name="T6" fmla="*/ 35 w 36"/>
                  <a:gd name="T7" fmla="*/ 3 h 30"/>
                  <a:gd name="T8" fmla="*/ 32 w 36"/>
                  <a:gd name="T9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0">
                    <a:moveTo>
                      <a:pt x="32" y="1"/>
                    </a:moveTo>
                    <a:cubicBezTo>
                      <a:pt x="22" y="10"/>
                      <a:pt x="11" y="17"/>
                      <a:pt x="1" y="26"/>
                    </a:cubicBezTo>
                    <a:cubicBezTo>
                      <a:pt x="0" y="28"/>
                      <a:pt x="2" y="30"/>
                      <a:pt x="3" y="29"/>
                    </a:cubicBezTo>
                    <a:cubicBezTo>
                      <a:pt x="13" y="20"/>
                      <a:pt x="25" y="12"/>
                      <a:pt x="35" y="3"/>
                    </a:cubicBezTo>
                    <a:cubicBezTo>
                      <a:pt x="36" y="2"/>
                      <a:pt x="34" y="0"/>
                      <a:pt x="32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3" name="Freeform 1978"/>
              <p:cNvSpPr/>
              <p:nvPr/>
            </p:nvSpPr>
            <p:spPr bwMode="auto">
              <a:xfrm>
                <a:off x="5373" y="3725"/>
                <a:ext cx="96" cy="85"/>
              </a:xfrm>
              <a:custGeom>
                <a:avLst/>
                <a:gdLst>
                  <a:gd name="T0" fmla="*/ 33 w 36"/>
                  <a:gd name="T1" fmla="*/ 1 h 32"/>
                  <a:gd name="T2" fmla="*/ 2 w 36"/>
                  <a:gd name="T3" fmla="*/ 29 h 32"/>
                  <a:gd name="T4" fmla="*/ 4 w 36"/>
                  <a:gd name="T5" fmla="*/ 31 h 32"/>
                  <a:gd name="T6" fmla="*/ 35 w 36"/>
                  <a:gd name="T7" fmla="*/ 4 h 32"/>
                  <a:gd name="T8" fmla="*/ 33 w 36"/>
                  <a:gd name="T9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2">
                    <a:moveTo>
                      <a:pt x="33" y="1"/>
                    </a:moveTo>
                    <a:cubicBezTo>
                      <a:pt x="24" y="12"/>
                      <a:pt x="11" y="19"/>
                      <a:pt x="2" y="29"/>
                    </a:cubicBezTo>
                    <a:cubicBezTo>
                      <a:pt x="0" y="30"/>
                      <a:pt x="2" y="32"/>
                      <a:pt x="4" y="31"/>
                    </a:cubicBezTo>
                    <a:cubicBezTo>
                      <a:pt x="14" y="21"/>
                      <a:pt x="26" y="14"/>
                      <a:pt x="35" y="4"/>
                    </a:cubicBezTo>
                    <a:cubicBezTo>
                      <a:pt x="36" y="2"/>
                      <a:pt x="34" y="0"/>
                      <a:pt x="33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4" name="Freeform 1979"/>
              <p:cNvSpPr/>
              <p:nvPr/>
            </p:nvSpPr>
            <p:spPr bwMode="auto">
              <a:xfrm>
                <a:off x="5373" y="3733"/>
                <a:ext cx="110" cy="85"/>
              </a:xfrm>
              <a:custGeom>
                <a:avLst/>
                <a:gdLst>
                  <a:gd name="T0" fmla="*/ 37 w 41"/>
                  <a:gd name="T1" fmla="*/ 2 h 32"/>
                  <a:gd name="T2" fmla="*/ 2 w 41"/>
                  <a:gd name="T3" fmla="*/ 29 h 32"/>
                  <a:gd name="T4" fmla="*/ 4 w 41"/>
                  <a:gd name="T5" fmla="*/ 31 h 32"/>
                  <a:gd name="T6" fmla="*/ 39 w 41"/>
                  <a:gd name="T7" fmla="*/ 4 h 32"/>
                  <a:gd name="T8" fmla="*/ 37 w 41"/>
                  <a:gd name="T9" fmla="*/ 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32">
                    <a:moveTo>
                      <a:pt x="37" y="2"/>
                    </a:moveTo>
                    <a:cubicBezTo>
                      <a:pt x="26" y="11"/>
                      <a:pt x="13" y="19"/>
                      <a:pt x="2" y="29"/>
                    </a:cubicBezTo>
                    <a:cubicBezTo>
                      <a:pt x="0" y="30"/>
                      <a:pt x="2" y="32"/>
                      <a:pt x="4" y="31"/>
                    </a:cubicBezTo>
                    <a:cubicBezTo>
                      <a:pt x="15" y="21"/>
                      <a:pt x="28" y="13"/>
                      <a:pt x="39" y="4"/>
                    </a:cubicBezTo>
                    <a:cubicBezTo>
                      <a:pt x="41" y="3"/>
                      <a:pt x="38" y="0"/>
                      <a:pt x="37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5" name="Freeform 1980"/>
              <p:cNvSpPr/>
              <p:nvPr/>
            </p:nvSpPr>
            <p:spPr bwMode="auto">
              <a:xfrm>
                <a:off x="5381" y="3744"/>
                <a:ext cx="99" cy="85"/>
              </a:xfrm>
              <a:custGeom>
                <a:avLst/>
                <a:gdLst>
                  <a:gd name="T0" fmla="*/ 34 w 37"/>
                  <a:gd name="T1" fmla="*/ 1 h 32"/>
                  <a:gd name="T2" fmla="*/ 1 w 37"/>
                  <a:gd name="T3" fmla="*/ 28 h 32"/>
                  <a:gd name="T4" fmla="*/ 3 w 37"/>
                  <a:gd name="T5" fmla="*/ 30 h 32"/>
                  <a:gd name="T6" fmla="*/ 36 w 37"/>
                  <a:gd name="T7" fmla="*/ 3 h 32"/>
                  <a:gd name="T8" fmla="*/ 34 w 37"/>
                  <a:gd name="T9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2">
                    <a:moveTo>
                      <a:pt x="34" y="1"/>
                    </a:moveTo>
                    <a:cubicBezTo>
                      <a:pt x="26" y="13"/>
                      <a:pt x="11" y="18"/>
                      <a:pt x="1" y="28"/>
                    </a:cubicBezTo>
                    <a:cubicBezTo>
                      <a:pt x="0" y="30"/>
                      <a:pt x="2" y="32"/>
                      <a:pt x="3" y="30"/>
                    </a:cubicBezTo>
                    <a:cubicBezTo>
                      <a:pt x="14" y="20"/>
                      <a:pt x="28" y="15"/>
                      <a:pt x="36" y="3"/>
                    </a:cubicBezTo>
                    <a:cubicBezTo>
                      <a:pt x="37" y="1"/>
                      <a:pt x="35" y="0"/>
                      <a:pt x="34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6" name="Freeform 1981"/>
              <p:cNvSpPr/>
              <p:nvPr/>
            </p:nvSpPr>
            <p:spPr bwMode="auto">
              <a:xfrm>
                <a:off x="5376" y="3757"/>
                <a:ext cx="115" cy="86"/>
              </a:xfrm>
              <a:custGeom>
                <a:avLst/>
                <a:gdLst>
                  <a:gd name="T0" fmla="*/ 39 w 43"/>
                  <a:gd name="T1" fmla="*/ 1 h 32"/>
                  <a:gd name="T2" fmla="*/ 1 w 43"/>
                  <a:gd name="T3" fmla="*/ 28 h 32"/>
                  <a:gd name="T4" fmla="*/ 4 w 43"/>
                  <a:gd name="T5" fmla="*/ 30 h 32"/>
                  <a:gd name="T6" fmla="*/ 41 w 43"/>
                  <a:gd name="T7" fmla="*/ 3 h 32"/>
                  <a:gd name="T8" fmla="*/ 39 w 43"/>
                  <a:gd name="T9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32">
                    <a:moveTo>
                      <a:pt x="39" y="1"/>
                    </a:moveTo>
                    <a:cubicBezTo>
                      <a:pt x="28" y="11"/>
                      <a:pt x="13" y="18"/>
                      <a:pt x="1" y="28"/>
                    </a:cubicBezTo>
                    <a:cubicBezTo>
                      <a:pt x="0" y="29"/>
                      <a:pt x="2" y="32"/>
                      <a:pt x="4" y="30"/>
                    </a:cubicBezTo>
                    <a:cubicBezTo>
                      <a:pt x="16" y="20"/>
                      <a:pt x="30" y="14"/>
                      <a:pt x="41" y="3"/>
                    </a:cubicBezTo>
                    <a:cubicBezTo>
                      <a:pt x="43" y="2"/>
                      <a:pt x="41" y="0"/>
                      <a:pt x="39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7" name="Freeform 1982"/>
              <p:cNvSpPr/>
              <p:nvPr/>
            </p:nvSpPr>
            <p:spPr bwMode="auto">
              <a:xfrm>
                <a:off x="5387" y="3768"/>
                <a:ext cx="109" cy="85"/>
              </a:xfrm>
              <a:custGeom>
                <a:avLst/>
                <a:gdLst>
                  <a:gd name="T0" fmla="*/ 38 w 41"/>
                  <a:gd name="T1" fmla="*/ 2 h 32"/>
                  <a:gd name="T2" fmla="*/ 1 w 41"/>
                  <a:gd name="T3" fmla="*/ 28 h 32"/>
                  <a:gd name="T4" fmla="*/ 4 w 41"/>
                  <a:gd name="T5" fmla="*/ 30 h 32"/>
                  <a:gd name="T6" fmla="*/ 40 w 41"/>
                  <a:gd name="T7" fmla="*/ 4 h 32"/>
                  <a:gd name="T8" fmla="*/ 38 w 41"/>
                  <a:gd name="T9" fmla="*/ 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32">
                    <a:moveTo>
                      <a:pt x="38" y="2"/>
                    </a:moveTo>
                    <a:cubicBezTo>
                      <a:pt x="26" y="10"/>
                      <a:pt x="12" y="18"/>
                      <a:pt x="1" y="28"/>
                    </a:cubicBezTo>
                    <a:cubicBezTo>
                      <a:pt x="0" y="30"/>
                      <a:pt x="2" y="32"/>
                      <a:pt x="4" y="30"/>
                    </a:cubicBezTo>
                    <a:cubicBezTo>
                      <a:pt x="14" y="20"/>
                      <a:pt x="28" y="13"/>
                      <a:pt x="40" y="4"/>
                    </a:cubicBezTo>
                    <a:cubicBezTo>
                      <a:pt x="41" y="3"/>
                      <a:pt x="40" y="0"/>
                      <a:pt x="38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8" name="Freeform 1983"/>
              <p:cNvSpPr/>
              <p:nvPr/>
            </p:nvSpPr>
            <p:spPr bwMode="auto">
              <a:xfrm>
                <a:off x="5389" y="3781"/>
                <a:ext cx="112" cy="86"/>
              </a:xfrm>
              <a:custGeom>
                <a:avLst/>
                <a:gdLst>
                  <a:gd name="T0" fmla="*/ 38 w 42"/>
                  <a:gd name="T1" fmla="*/ 2 h 32"/>
                  <a:gd name="T2" fmla="*/ 1 w 42"/>
                  <a:gd name="T3" fmla="*/ 28 h 32"/>
                  <a:gd name="T4" fmla="*/ 3 w 42"/>
                  <a:gd name="T5" fmla="*/ 30 h 32"/>
                  <a:gd name="T6" fmla="*/ 40 w 42"/>
                  <a:gd name="T7" fmla="*/ 4 h 32"/>
                  <a:gd name="T8" fmla="*/ 38 w 42"/>
                  <a:gd name="T9" fmla="*/ 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32">
                    <a:moveTo>
                      <a:pt x="38" y="2"/>
                    </a:moveTo>
                    <a:cubicBezTo>
                      <a:pt x="27" y="12"/>
                      <a:pt x="13" y="19"/>
                      <a:pt x="1" y="28"/>
                    </a:cubicBezTo>
                    <a:cubicBezTo>
                      <a:pt x="0" y="29"/>
                      <a:pt x="2" y="32"/>
                      <a:pt x="3" y="30"/>
                    </a:cubicBezTo>
                    <a:cubicBezTo>
                      <a:pt x="15" y="21"/>
                      <a:pt x="29" y="14"/>
                      <a:pt x="40" y="4"/>
                    </a:cubicBezTo>
                    <a:cubicBezTo>
                      <a:pt x="42" y="3"/>
                      <a:pt x="40" y="0"/>
                      <a:pt x="38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9" name="Freeform 1984"/>
              <p:cNvSpPr/>
              <p:nvPr/>
            </p:nvSpPr>
            <p:spPr bwMode="auto">
              <a:xfrm>
                <a:off x="5392" y="3797"/>
                <a:ext cx="112" cy="80"/>
              </a:xfrm>
              <a:custGeom>
                <a:avLst/>
                <a:gdLst>
                  <a:gd name="T0" fmla="*/ 39 w 42"/>
                  <a:gd name="T1" fmla="*/ 1 h 30"/>
                  <a:gd name="T2" fmla="*/ 1 w 42"/>
                  <a:gd name="T3" fmla="*/ 26 h 30"/>
                  <a:gd name="T4" fmla="*/ 3 w 42"/>
                  <a:gd name="T5" fmla="*/ 29 h 30"/>
                  <a:gd name="T6" fmla="*/ 41 w 42"/>
                  <a:gd name="T7" fmla="*/ 4 h 30"/>
                  <a:gd name="T8" fmla="*/ 39 w 42"/>
                  <a:gd name="T9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30">
                    <a:moveTo>
                      <a:pt x="39" y="1"/>
                    </a:moveTo>
                    <a:cubicBezTo>
                      <a:pt x="27" y="10"/>
                      <a:pt x="14" y="17"/>
                      <a:pt x="1" y="26"/>
                    </a:cubicBezTo>
                    <a:cubicBezTo>
                      <a:pt x="0" y="27"/>
                      <a:pt x="1" y="30"/>
                      <a:pt x="3" y="29"/>
                    </a:cubicBezTo>
                    <a:cubicBezTo>
                      <a:pt x="15" y="20"/>
                      <a:pt x="29" y="13"/>
                      <a:pt x="41" y="4"/>
                    </a:cubicBezTo>
                    <a:cubicBezTo>
                      <a:pt x="42" y="3"/>
                      <a:pt x="41" y="0"/>
                      <a:pt x="39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0" name="Freeform 1985"/>
              <p:cNvSpPr/>
              <p:nvPr/>
            </p:nvSpPr>
            <p:spPr bwMode="auto">
              <a:xfrm>
                <a:off x="5389" y="3805"/>
                <a:ext cx="126" cy="88"/>
              </a:xfrm>
              <a:custGeom>
                <a:avLst/>
                <a:gdLst>
                  <a:gd name="T0" fmla="*/ 44 w 47"/>
                  <a:gd name="T1" fmla="*/ 2 h 33"/>
                  <a:gd name="T2" fmla="*/ 2 w 47"/>
                  <a:gd name="T3" fmla="*/ 30 h 33"/>
                  <a:gd name="T4" fmla="*/ 3 w 47"/>
                  <a:gd name="T5" fmla="*/ 32 h 33"/>
                  <a:gd name="T6" fmla="*/ 45 w 47"/>
                  <a:gd name="T7" fmla="*/ 4 h 33"/>
                  <a:gd name="T8" fmla="*/ 44 w 47"/>
                  <a:gd name="T9" fmla="*/ 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3">
                    <a:moveTo>
                      <a:pt x="44" y="2"/>
                    </a:moveTo>
                    <a:cubicBezTo>
                      <a:pt x="30" y="11"/>
                      <a:pt x="16" y="20"/>
                      <a:pt x="2" y="30"/>
                    </a:cubicBezTo>
                    <a:cubicBezTo>
                      <a:pt x="0" y="31"/>
                      <a:pt x="2" y="33"/>
                      <a:pt x="3" y="32"/>
                    </a:cubicBezTo>
                    <a:cubicBezTo>
                      <a:pt x="17" y="23"/>
                      <a:pt x="31" y="14"/>
                      <a:pt x="45" y="4"/>
                    </a:cubicBezTo>
                    <a:cubicBezTo>
                      <a:pt x="47" y="3"/>
                      <a:pt x="45" y="0"/>
                      <a:pt x="44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1" name="Freeform 1986"/>
              <p:cNvSpPr/>
              <p:nvPr/>
            </p:nvSpPr>
            <p:spPr bwMode="auto">
              <a:xfrm>
                <a:off x="5379" y="3818"/>
                <a:ext cx="141" cy="91"/>
              </a:xfrm>
              <a:custGeom>
                <a:avLst/>
                <a:gdLst>
                  <a:gd name="T0" fmla="*/ 49 w 53"/>
                  <a:gd name="T1" fmla="*/ 1 h 34"/>
                  <a:gd name="T2" fmla="*/ 1 w 53"/>
                  <a:gd name="T3" fmla="*/ 31 h 34"/>
                  <a:gd name="T4" fmla="*/ 3 w 53"/>
                  <a:gd name="T5" fmla="*/ 33 h 34"/>
                  <a:gd name="T6" fmla="*/ 51 w 53"/>
                  <a:gd name="T7" fmla="*/ 3 h 34"/>
                  <a:gd name="T8" fmla="*/ 49 w 53"/>
                  <a:gd name="T9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34">
                    <a:moveTo>
                      <a:pt x="49" y="1"/>
                    </a:moveTo>
                    <a:cubicBezTo>
                      <a:pt x="33" y="10"/>
                      <a:pt x="14" y="16"/>
                      <a:pt x="1" y="31"/>
                    </a:cubicBezTo>
                    <a:cubicBezTo>
                      <a:pt x="0" y="32"/>
                      <a:pt x="2" y="34"/>
                      <a:pt x="3" y="33"/>
                    </a:cubicBezTo>
                    <a:cubicBezTo>
                      <a:pt x="16" y="19"/>
                      <a:pt x="35" y="12"/>
                      <a:pt x="51" y="3"/>
                    </a:cubicBezTo>
                    <a:cubicBezTo>
                      <a:pt x="53" y="2"/>
                      <a:pt x="51" y="0"/>
                      <a:pt x="49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2" name="Freeform 1987"/>
              <p:cNvSpPr/>
              <p:nvPr/>
            </p:nvSpPr>
            <p:spPr bwMode="auto">
              <a:xfrm>
                <a:off x="5400" y="3832"/>
                <a:ext cx="120" cy="80"/>
              </a:xfrm>
              <a:custGeom>
                <a:avLst/>
                <a:gdLst>
                  <a:gd name="T0" fmla="*/ 42 w 45"/>
                  <a:gd name="T1" fmla="*/ 2 h 30"/>
                  <a:gd name="T2" fmla="*/ 1 w 45"/>
                  <a:gd name="T3" fmla="*/ 26 h 30"/>
                  <a:gd name="T4" fmla="*/ 4 w 45"/>
                  <a:gd name="T5" fmla="*/ 29 h 30"/>
                  <a:gd name="T6" fmla="*/ 44 w 45"/>
                  <a:gd name="T7" fmla="*/ 4 h 30"/>
                  <a:gd name="T8" fmla="*/ 42 w 45"/>
                  <a:gd name="T9" fmla="*/ 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30">
                    <a:moveTo>
                      <a:pt x="42" y="2"/>
                    </a:moveTo>
                    <a:cubicBezTo>
                      <a:pt x="30" y="13"/>
                      <a:pt x="14" y="17"/>
                      <a:pt x="1" y="26"/>
                    </a:cubicBezTo>
                    <a:cubicBezTo>
                      <a:pt x="0" y="28"/>
                      <a:pt x="2" y="30"/>
                      <a:pt x="4" y="29"/>
                    </a:cubicBezTo>
                    <a:cubicBezTo>
                      <a:pt x="16" y="19"/>
                      <a:pt x="33" y="15"/>
                      <a:pt x="44" y="4"/>
                    </a:cubicBezTo>
                    <a:cubicBezTo>
                      <a:pt x="45" y="2"/>
                      <a:pt x="43" y="0"/>
                      <a:pt x="42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3" name="Freeform 1988"/>
              <p:cNvSpPr/>
              <p:nvPr/>
            </p:nvSpPr>
            <p:spPr bwMode="auto">
              <a:xfrm>
                <a:off x="5400" y="3843"/>
                <a:ext cx="131" cy="80"/>
              </a:xfrm>
              <a:custGeom>
                <a:avLst/>
                <a:gdLst>
                  <a:gd name="T0" fmla="*/ 46 w 49"/>
                  <a:gd name="T1" fmla="*/ 1 h 30"/>
                  <a:gd name="T2" fmla="*/ 2 w 49"/>
                  <a:gd name="T3" fmla="*/ 26 h 30"/>
                  <a:gd name="T4" fmla="*/ 3 w 49"/>
                  <a:gd name="T5" fmla="*/ 29 h 30"/>
                  <a:gd name="T6" fmla="*/ 48 w 49"/>
                  <a:gd name="T7" fmla="*/ 3 h 30"/>
                  <a:gd name="T8" fmla="*/ 46 w 49"/>
                  <a:gd name="T9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30">
                    <a:moveTo>
                      <a:pt x="46" y="1"/>
                    </a:moveTo>
                    <a:cubicBezTo>
                      <a:pt x="34" y="14"/>
                      <a:pt x="16" y="18"/>
                      <a:pt x="2" y="26"/>
                    </a:cubicBezTo>
                    <a:cubicBezTo>
                      <a:pt x="0" y="27"/>
                      <a:pt x="2" y="30"/>
                      <a:pt x="3" y="29"/>
                    </a:cubicBezTo>
                    <a:cubicBezTo>
                      <a:pt x="18" y="20"/>
                      <a:pt x="36" y="16"/>
                      <a:pt x="48" y="3"/>
                    </a:cubicBezTo>
                    <a:cubicBezTo>
                      <a:pt x="49" y="2"/>
                      <a:pt x="47" y="0"/>
                      <a:pt x="46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4" name="Freeform 1989"/>
              <p:cNvSpPr/>
              <p:nvPr/>
            </p:nvSpPr>
            <p:spPr bwMode="auto">
              <a:xfrm>
                <a:off x="5405" y="3859"/>
                <a:ext cx="134" cy="74"/>
              </a:xfrm>
              <a:custGeom>
                <a:avLst/>
                <a:gdLst>
                  <a:gd name="T0" fmla="*/ 47 w 50"/>
                  <a:gd name="T1" fmla="*/ 1 h 28"/>
                  <a:gd name="T2" fmla="*/ 1 w 50"/>
                  <a:gd name="T3" fmla="*/ 24 h 28"/>
                  <a:gd name="T4" fmla="*/ 3 w 50"/>
                  <a:gd name="T5" fmla="*/ 27 h 28"/>
                  <a:gd name="T6" fmla="*/ 48 w 50"/>
                  <a:gd name="T7" fmla="*/ 3 h 28"/>
                  <a:gd name="T8" fmla="*/ 47 w 50"/>
                  <a:gd name="T9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28">
                    <a:moveTo>
                      <a:pt x="47" y="1"/>
                    </a:moveTo>
                    <a:cubicBezTo>
                      <a:pt x="31" y="7"/>
                      <a:pt x="15" y="14"/>
                      <a:pt x="1" y="24"/>
                    </a:cubicBezTo>
                    <a:cubicBezTo>
                      <a:pt x="0" y="26"/>
                      <a:pt x="1" y="28"/>
                      <a:pt x="3" y="27"/>
                    </a:cubicBezTo>
                    <a:cubicBezTo>
                      <a:pt x="17" y="17"/>
                      <a:pt x="32" y="10"/>
                      <a:pt x="48" y="3"/>
                    </a:cubicBezTo>
                    <a:cubicBezTo>
                      <a:pt x="50" y="2"/>
                      <a:pt x="48" y="0"/>
                      <a:pt x="47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5" name="Freeform 1990"/>
              <p:cNvSpPr/>
              <p:nvPr/>
            </p:nvSpPr>
            <p:spPr bwMode="auto">
              <a:xfrm>
                <a:off x="5405" y="3872"/>
                <a:ext cx="134" cy="75"/>
              </a:xfrm>
              <a:custGeom>
                <a:avLst/>
                <a:gdLst>
                  <a:gd name="T0" fmla="*/ 47 w 50"/>
                  <a:gd name="T1" fmla="*/ 1 h 28"/>
                  <a:gd name="T2" fmla="*/ 2 w 50"/>
                  <a:gd name="T3" fmla="*/ 25 h 28"/>
                  <a:gd name="T4" fmla="*/ 4 w 50"/>
                  <a:gd name="T5" fmla="*/ 26 h 28"/>
                  <a:gd name="T6" fmla="*/ 48 w 50"/>
                  <a:gd name="T7" fmla="*/ 4 h 28"/>
                  <a:gd name="T8" fmla="*/ 47 w 50"/>
                  <a:gd name="T9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28">
                    <a:moveTo>
                      <a:pt x="47" y="1"/>
                    </a:moveTo>
                    <a:cubicBezTo>
                      <a:pt x="32" y="7"/>
                      <a:pt x="12" y="11"/>
                      <a:pt x="2" y="25"/>
                    </a:cubicBezTo>
                    <a:cubicBezTo>
                      <a:pt x="0" y="26"/>
                      <a:pt x="3" y="28"/>
                      <a:pt x="4" y="26"/>
                    </a:cubicBezTo>
                    <a:cubicBezTo>
                      <a:pt x="14" y="14"/>
                      <a:pt x="34" y="9"/>
                      <a:pt x="48" y="4"/>
                    </a:cubicBezTo>
                    <a:cubicBezTo>
                      <a:pt x="50" y="3"/>
                      <a:pt x="49" y="0"/>
                      <a:pt x="47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6" name="Freeform 1991"/>
              <p:cNvSpPr/>
              <p:nvPr/>
            </p:nvSpPr>
            <p:spPr bwMode="auto">
              <a:xfrm>
                <a:off x="5405" y="3888"/>
                <a:ext cx="142" cy="67"/>
              </a:xfrm>
              <a:custGeom>
                <a:avLst/>
                <a:gdLst>
                  <a:gd name="T0" fmla="*/ 51 w 53"/>
                  <a:gd name="T1" fmla="*/ 0 h 25"/>
                  <a:gd name="T2" fmla="*/ 1 w 53"/>
                  <a:gd name="T3" fmla="*/ 22 h 25"/>
                  <a:gd name="T4" fmla="*/ 3 w 53"/>
                  <a:gd name="T5" fmla="*/ 24 h 25"/>
                  <a:gd name="T6" fmla="*/ 51 w 53"/>
                  <a:gd name="T7" fmla="*/ 3 h 25"/>
                  <a:gd name="T8" fmla="*/ 51 w 53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25">
                    <a:moveTo>
                      <a:pt x="51" y="0"/>
                    </a:moveTo>
                    <a:cubicBezTo>
                      <a:pt x="33" y="2"/>
                      <a:pt x="15" y="10"/>
                      <a:pt x="1" y="22"/>
                    </a:cubicBezTo>
                    <a:cubicBezTo>
                      <a:pt x="0" y="23"/>
                      <a:pt x="2" y="25"/>
                      <a:pt x="3" y="24"/>
                    </a:cubicBezTo>
                    <a:cubicBezTo>
                      <a:pt x="16" y="13"/>
                      <a:pt x="34" y="5"/>
                      <a:pt x="51" y="3"/>
                    </a:cubicBezTo>
                    <a:cubicBezTo>
                      <a:pt x="53" y="3"/>
                      <a:pt x="53" y="0"/>
                      <a:pt x="51" y="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7" name="Freeform 1992"/>
              <p:cNvSpPr/>
              <p:nvPr/>
            </p:nvSpPr>
            <p:spPr bwMode="auto">
              <a:xfrm>
                <a:off x="5408" y="3891"/>
                <a:ext cx="136" cy="69"/>
              </a:xfrm>
              <a:custGeom>
                <a:avLst/>
                <a:gdLst>
                  <a:gd name="T0" fmla="*/ 47 w 51"/>
                  <a:gd name="T1" fmla="*/ 1 h 26"/>
                  <a:gd name="T2" fmla="*/ 2 w 51"/>
                  <a:gd name="T3" fmla="*/ 22 h 26"/>
                  <a:gd name="T4" fmla="*/ 2 w 51"/>
                  <a:gd name="T5" fmla="*/ 25 h 26"/>
                  <a:gd name="T6" fmla="*/ 49 w 51"/>
                  <a:gd name="T7" fmla="*/ 3 h 26"/>
                  <a:gd name="T8" fmla="*/ 47 w 51"/>
                  <a:gd name="T9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26">
                    <a:moveTo>
                      <a:pt x="47" y="1"/>
                    </a:moveTo>
                    <a:cubicBezTo>
                      <a:pt x="34" y="12"/>
                      <a:pt x="17" y="16"/>
                      <a:pt x="2" y="22"/>
                    </a:cubicBezTo>
                    <a:cubicBezTo>
                      <a:pt x="0" y="23"/>
                      <a:pt x="1" y="26"/>
                      <a:pt x="2" y="25"/>
                    </a:cubicBezTo>
                    <a:cubicBezTo>
                      <a:pt x="19" y="19"/>
                      <a:pt x="35" y="15"/>
                      <a:pt x="49" y="3"/>
                    </a:cubicBezTo>
                    <a:cubicBezTo>
                      <a:pt x="51" y="2"/>
                      <a:pt x="48" y="0"/>
                      <a:pt x="47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8" name="Freeform 1993"/>
              <p:cNvSpPr/>
              <p:nvPr/>
            </p:nvSpPr>
            <p:spPr bwMode="auto">
              <a:xfrm>
                <a:off x="5000" y="3904"/>
                <a:ext cx="40" cy="56"/>
              </a:xfrm>
              <a:custGeom>
                <a:avLst/>
                <a:gdLst>
                  <a:gd name="T0" fmla="*/ 3 w 15"/>
                  <a:gd name="T1" fmla="*/ 19 h 21"/>
                  <a:gd name="T2" fmla="*/ 14 w 15"/>
                  <a:gd name="T3" fmla="*/ 3 h 21"/>
                  <a:gd name="T4" fmla="*/ 11 w 15"/>
                  <a:gd name="T5" fmla="*/ 2 h 21"/>
                  <a:gd name="T6" fmla="*/ 12 w 15"/>
                  <a:gd name="T7" fmla="*/ 19 h 21"/>
                  <a:gd name="T8" fmla="*/ 15 w 15"/>
                  <a:gd name="T9" fmla="*/ 19 h 21"/>
                  <a:gd name="T10" fmla="*/ 14 w 15"/>
                  <a:gd name="T11" fmla="*/ 2 h 21"/>
                  <a:gd name="T12" fmla="*/ 12 w 15"/>
                  <a:gd name="T13" fmla="*/ 1 h 21"/>
                  <a:gd name="T14" fmla="*/ 1 w 15"/>
                  <a:gd name="T15" fmla="*/ 18 h 21"/>
                  <a:gd name="T16" fmla="*/ 3 w 15"/>
                  <a:gd name="T17" fmla="*/ 1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21">
                    <a:moveTo>
                      <a:pt x="3" y="19"/>
                    </a:moveTo>
                    <a:cubicBezTo>
                      <a:pt x="7" y="14"/>
                      <a:pt x="9" y="8"/>
                      <a:pt x="14" y="3"/>
                    </a:cubicBezTo>
                    <a:cubicBezTo>
                      <a:pt x="13" y="3"/>
                      <a:pt x="12" y="2"/>
                      <a:pt x="11" y="2"/>
                    </a:cubicBezTo>
                    <a:cubicBezTo>
                      <a:pt x="12" y="8"/>
                      <a:pt x="12" y="14"/>
                      <a:pt x="12" y="19"/>
                    </a:cubicBezTo>
                    <a:cubicBezTo>
                      <a:pt x="12" y="21"/>
                      <a:pt x="15" y="21"/>
                      <a:pt x="15" y="19"/>
                    </a:cubicBezTo>
                    <a:cubicBezTo>
                      <a:pt x="15" y="14"/>
                      <a:pt x="15" y="8"/>
                      <a:pt x="14" y="2"/>
                    </a:cubicBezTo>
                    <a:cubicBezTo>
                      <a:pt x="14" y="1"/>
                      <a:pt x="13" y="0"/>
                      <a:pt x="12" y="1"/>
                    </a:cubicBezTo>
                    <a:cubicBezTo>
                      <a:pt x="7" y="6"/>
                      <a:pt x="4" y="12"/>
                      <a:pt x="1" y="18"/>
                    </a:cubicBezTo>
                    <a:cubicBezTo>
                      <a:pt x="0" y="19"/>
                      <a:pt x="2" y="21"/>
                      <a:pt x="3" y="19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9" name="Freeform 1994"/>
              <p:cNvSpPr/>
              <p:nvPr/>
            </p:nvSpPr>
            <p:spPr bwMode="auto">
              <a:xfrm>
                <a:off x="5011" y="3933"/>
                <a:ext cx="37" cy="14"/>
              </a:xfrm>
              <a:custGeom>
                <a:avLst/>
                <a:gdLst>
                  <a:gd name="T0" fmla="*/ 3 w 14"/>
                  <a:gd name="T1" fmla="*/ 4 h 5"/>
                  <a:gd name="T2" fmla="*/ 12 w 14"/>
                  <a:gd name="T3" fmla="*/ 3 h 5"/>
                  <a:gd name="T4" fmla="*/ 12 w 14"/>
                  <a:gd name="T5" fmla="*/ 0 h 5"/>
                  <a:gd name="T6" fmla="*/ 2 w 14"/>
                  <a:gd name="T7" fmla="*/ 1 h 5"/>
                  <a:gd name="T8" fmla="*/ 3 w 14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5">
                    <a:moveTo>
                      <a:pt x="3" y="4"/>
                    </a:moveTo>
                    <a:cubicBezTo>
                      <a:pt x="6" y="3"/>
                      <a:pt x="9" y="3"/>
                      <a:pt x="12" y="3"/>
                    </a:cubicBezTo>
                    <a:cubicBezTo>
                      <a:pt x="14" y="3"/>
                      <a:pt x="14" y="0"/>
                      <a:pt x="12" y="0"/>
                    </a:cubicBezTo>
                    <a:cubicBezTo>
                      <a:pt x="9" y="0"/>
                      <a:pt x="5" y="0"/>
                      <a:pt x="2" y="1"/>
                    </a:cubicBezTo>
                    <a:cubicBezTo>
                      <a:pt x="0" y="2"/>
                      <a:pt x="1" y="5"/>
                      <a:pt x="3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0" name="Freeform 1995"/>
              <p:cNvSpPr/>
              <p:nvPr/>
            </p:nvSpPr>
            <p:spPr bwMode="auto">
              <a:xfrm>
                <a:off x="5416" y="3984"/>
                <a:ext cx="16" cy="54"/>
              </a:xfrm>
              <a:custGeom>
                <a:avLst/>
                <a:gdLst>
                  <a:gd name="T0" fmla="*/ 2 w 6"/>
                  <a:gd name="T1" fmla="*/ 2 h 20"/>
                  <a:gd name="T2" fmla="*/ 0 w 6"/>
                  <a:gd name="T3" fmla="*/ 17 h 20"/>
                  <a:gd name="T4" fmla="*/ 3 w 6"/>
                  <a:gd name="T5" fmla="*/ 18 h 20"/>
                  <a:gd name="T6" fmla="*/ 5 w 6"/>
                  <a:gd name="T7" fmla="*/ 3 h 20"/>
                  <a:gd name="T8" fmla="*/ 2 w 6"/>
                  <a:gd name="T9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0">
                    <a:moveTo>
                      <a:pt x="2" y="2"/>
                    </a:moveTo>
                    <a:cubicBezTo>
                      <a:pt x="2" y="7"/>
                      <a:pt x="1" y="12"/>
                      <a:pt x="0" y="17"/>
                    </a:cubicBezTo>
                    <a:cubicBezTo>
                      <a:pt x="0" y="19"/>
                      <a:pt x="3" y="20"/>
                      <a:pt x="3" y="18"/>
                    </a:cubicBezTo>
                    <a:cubicBezTo>
                      <a:pt x="4" y="13"/>
                      <a:pt x="5" y="8"/>
                      <a:pt x="5" y="3"/>
                    </a:cubicBezTo>
                    <a:cubicBezTo>
                      <a:pt x="6" y="1"/>
                      <a:pt x="3" y="0"/>
                      <a:pt x="2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1" name="Freeform 1996"/>
              <p:cNvSpPr/>
              <p:nvPr/>
            </p:nvSpPr>
            <p:spPr bwMode="auto">
              <a:xfrm>
                <a:off x="5421" y="3976"/>
                <a:ext cx="46" cy="62"/>
              </a:xfrm>
              <a:custGeom>
                <a:avLst/>
                <a:gdLst>
                  <a:gd name="T0" fmla="*/ 6 w 17"/>
                  <a:gd name="T1" fmla="*/ 8 h 23"/>
                  <a:gd name="T2" fmla="*/ 15 w 17"/>
                  <a:gd name="T3" fmla="*/ 4 h 23"/>
                  <a:gd name="T4" fmla="*/ 14 w 17"/>
                  <a:gd name="T5" fmla="*/ 2 h 23"/>
                  <a:gd name="T6" fmla="*/ 1 w 17"/>
                  <a:gd name="T7" fmla="*/ 11 h 23"/>
                  <a:gd name="T8" fmla="*/ 2 w 17"/>
                  <a:gd name="T9" fmla="*/ 14 h 23"/>
                  <a:gd name="T10" fmla="*/ 12 w 17"/>
                  <a:gd name="T11" fmla="*/ 15 h 23"/>
                  <a:gd name="T12" fmla="*/ 10 w 17"/>
                  <a:gd name="T13" fmla="*/ 13 h 23"/>
                  <a:gd name="T14" fmla="*/ 3 w 17"/>
                  <a:gd name="T15" fmla="*/ 20 h 23"/>
                  <a:gd name="T16" fmla="*/ 4 w 17"/>
                  <a:gd name="T17" fmla="*/ 23 h 23"/>
                  <a:gd name="T18" fmla="*/ 13 w 17"/>
                  <a:gd name="T19" fmla="*/ 14 h 23"/>
                  <a:gd name="T20" fmla="*/ 12 w 17"/>
                  <a:gd name="T21" fmla="*/ 12 h 23"/>
                  <a:gd name="T22" fmla="*/ 2 w 17"/>
                  <a:gd name="T23" fmla="*/ 11 h 23"/>
                  <a:gd name="T24" fmla="*/ 3 w 17"/>
                  <a:gd name="T25" fmla="*/ 13 h 23"/>
                  <a:gd name="T26" fmla="*/ 17 w 17"/>
                  <a:gd name="T27" fmla="*/ 3 h 23"/>
                  <a:gd name="T28" fmla="*/ 15 w 17"/>
                  <a:gd name="T29" fmla="*/ 1 h 23"/>
                  <a:gd name="T30" fmla="*/ 3 w 17"/>
                  <a:gd name="T31" fmla="*/ 8 h 23"/>
                  <a:gd name="T32" fmla="*/ 6 w 17"/>
                  <a:gd name="T33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" h="23">
                    <a:moveTo>
                      <a:pt x="6" y="8"/>
                    </a:moveTo>
                    <a:cubicBezTo>
                      <a:pt x="7" y="5"/>
                      <a:pt x="11" y="3"/>
                      <a:pt x="15" y="4"/>
                    </a:cubicBezTo>
                    <a:cubicBezTo>
                      <a:pt x="14" y="3"/>
                      <a:pt x="14" y="2"/>
                      <a:pt x="14" y="2"/>
                    </a:cubicBezTo>
                    <a:cubicBezTo>
                      <a:pt x="12" y="7"/>
                      <a:pt x="5" y="9"/>
                      <a:pt x="1" y="11"/>
                    </a:cubicBezTo>
                    <a:cubicBezTo>
                      <a:pt x="0" y="12"/>
                      <a:pt x="0" y="14"/>
                      <a:pt x="2" y="14"/>
                    </a:cubicBezTo>
                    <a:cubicBezTo>
                      <a:pt x="5" y="14"/>
                      <a:pt x="8" y="15"/>
                      <a:pt x="12" y="15"/>
                    </a:cubicBezTo>
                    <a:cubicBezTo>
                      <a:pt x="11" y="15"/>
                      <a:pt x="11" y="14"/>
                      <a:pt x="10" y="13"/>
                    </a:cubicBezTo>
                    <a:cubicBezTo>
                      <a:pt x="9" y="17"/>
                      <a:pt x="7" y="19"/>
                      <a:pt x="3" y="20"/>
                    </a:cubicBezTo>
                    <a:cubicBezTo>
                      <a:pt x="1" y="20"/>
                      <a:pt x="2" y="23"/>
                      <a:pt x="4" y="23"/>
                    </a:cubicBezTo>
                    <a:cubicBezTo>
                      <a:pt x="9" y="22"/>
                      <a:pt x="12" y="19"/>
                      <a:pt x="13" y="14"/>
                    </a:cubicBezTo>
                    <a:cubicBezTo>
                      <a:pt x="14" y="13"/>
                      <a:pt x="13" y="12"/>
                      <a:pt x="12" y="12"/>
                    </a:cubicBezTo>
                    <a:cubicBezTo>
                      <a:pt x="8" y="12"/>
                      <a:pt x="5" y="11"/>
                      <a:pt x="2" y="11"/>
                    </a:cubicBezTo>
                    <a:cubicBezTo>
                      <a:pt x="2" y="12"/>
                      <a:pt x="2" y="13"/>
                      <a:pt x="3" y="13"/>
                    </a:cubicBezTo>
                    <a:cubicBezTo>
                      <a:pt x="8" y="11"/>
                      <a:pt x="14" y="9"/>
                      <a:pt x="17" y="3"/>
                    </a:cubicBezTo>
                    <a:cubicBezTo>
                      <a:pt x="17" y="2"/>
                      <a:pt x="16" y="1"/>
                      <a:pt x="15" y="1"/>
                    </a:cubicBezTo>
                    <a:cubicBezTo>
                      <a:pt x="10" y="0"/>
                      <a:pt x="5" y="2"/>
                      <a:pt x="3" y="8"/>
                    </a:cubicBezTo>
                    <a:cubicBezTo>
                      <a:pt x="2" y="9"/>
                      <a:pt x="5" y="10"/>
                      <a:pt x="6" y="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2" name="Freeform 1997"/>
              <p:cNvSpPr/>
              <p:nvPr/>
            </p:nvSpPr>
            <p:spPr bwMode="auto">
              <a:xfrm>
                <a:off x="5557" y="3925"/>
                <a:ext cx="64" cy="54"/>
              </a:xfrm>
              <a:custGeom>
                <a:avLst/>
                <a:gdLst>
                  <a:gd name="T0" fmla="*/ 14 w 24"/>
                  <a:gd name="T1" fmla="*/ 1 h 20"/>
                  <a:gd name="T2" fmla="*/ 4 w 24"/>
                  <a:gd name="T3" fmla="*/ 14 h 20"/>
                  <a:gd name="T4" fmla="*/ 22 w 24"/>
                  <a:gd name="T5" fmla="*/ 18 h 20"/>
                  <a:gd name="T6" fmla="*/ 22 w 24"/>
                  <a:gd name="T7" fmla="*/ 15 h 20"/>
                  <a:gd name="T8" fmla="*/ 9 w 24"/>
                  <a:gd name="T9" fmla="*/ 14 h 20"/>
                  <a:gd name="T10" fmla="*/ 7 w 24"/>
                  <a:gd name="T11" fmla="*/ 8 h 20"/>
                  <a:gd name="T12" fmla="*/ 15 w 24"/>
                  <a:gd name="T13" fmla="*/ 4 h 20"/>
                  <a:gd name="T14" fmla="*/ 14 w 24"/>
                  <a:gd name="T15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20">
                    <a:moveTo>
                      <a:pt x="14" y="1"/>
                    </a:moveTo>
                    <a:cubicBezTo>
                      <a:pt x="8" y="2"/>
                      <a:pt x="0" y="7"/>
                      <a:pt x="4" y="14"/>
                    </a:cubicBezTo>
                    <a:cubicBezTo>
                      <a:pt x="6" y="20"/>
                      <a:pt x="17" y="18"/>
                      <a:pt x="22" y="18"/>
                    </a:cubicBezTo>
                    <a:cubicBezTo>
                      <a:pt x="24" y="18"/>
                      <a:pt x="24" y="15"/>
                      <a:pt x="22" y="15"/>
                    </a:cubicBezTo>
                    <a:cubicBezTo>
                      <a:pt x="17" y="15"/>
                      <a:pt x="13" y="15"/>
                      <a:pt x="9" y="14"/>
                    </a:cubicBezTo>
                    <a:cubicBezTo>
                      <a:pt x="5" y="13"/>
                      <a:pt x="5" y="10"/>
                      <a:pt x="7" y="8"/>
                    </a:cubicBezTo>
                    <a:cubicBezTo>
                      <a:pt x="9" y="5"/>
                      <a:pt x="12" y="4"/>
                      <a:pt x="15" y="4"/>
                    </a:cubicBezTo>
                    <a:cubicBezTo>
                      <a:pt x="17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3" name="Freeform 1998"/>
              <p:cNvSpPr/>
              <p:nvPr/>
            </p:nvSpPr>
            <p:spPr bwMode="auto">
              <a:xfrm>
                <a:off x="5323" y="3364"/>
                <a:ext cx="8" cy="53"/>
              </a:xfrm>
              <a:custGeom>
                <a:avLst/>
                <a:gdLst>
                  <a:gd name="T0" fmla="*/ 0 w 3"/>
                  <a:gd name="T1" fmla="*/ 2 h 20"/>
                  <a:gd name="T2" fmla="*/ 0 w 3"/>
                  <a:gd name="T3" fmla="*/ 18 h 20"/>
                  <a:gd name="T4" fmla="*/ 3 w 3"/>
                  <a:gd name="T5" fmla="*/ 18 h 20"/>
                  <a:gd name="T6" fmla="*/ 3 w 3"/>
                  <a:gd name="T7" fmla="*/ 2 h 20"/>
                  <a:gd name="T8" fmla="*/ 0 w 3"/>
                  <a:gd name="T9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0">
                    <a:moveTo>
                      <a:pt x="0" y="2"/>
                    </a:moveTo>
                    <a:cubicBezTo>
                      <a:pt x="0" y="7"/>
                      <a:pt x="0" y="13"/>
                      <a:pt x="0" y="18"/>
                    </a:cubicBezTo>
                    <a:cubicBezTo>
                      <a:pt x="0" y="20"/>
                      <a:pt x="3" y="20"/>
                      <a:pt x="3" y="18"/>
                    </a:cubicBezTo>
                    <a:cubicBezTo>
                      <a:pt x="3" y="13"/>
                      <a:pt x="3" y="7"/>
                      <a:pt x="3" y="2"/>
                    </a:cubicBezTo>
                    <a:cubicBezTo>
                      <a:pt x="3" y="0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4" name="Freeform 1999"/>
              <p:cNvSpPr/>
              <p:nvPr/>
            </p:nvSpPr>
            <p:spPr bwMode="auto">
              <a:xfrm>
                <a:off x="5317" y="3361"/>
                <a:ext cx="54" cy="56"/>
              </a:xfrm>
              <a:custGeom>
                <a:avLst/>
                <a:gdLst>
                  <a:gd name="T0" fmla="*/ 2 w 20"/>
                  <a:gd name="T1" fmla="*/ 4 h 21"/>
                  <a:gd name="T2" fmla="*/ 16 w 20"/>
                  <a:gd name="T3" fmla="*/ 9 h 21"/>
                  <a:gd name="T4" fmla="*/ 2 w 20"/>
                  <a:gd name="T5" fmla="*/ 18 h 21"/>
                  <a:gd name="T6" fmla="*/ 3 w 20"/>
                  <a:gd name="T7" fmla="*/ 21 h 21"/>
                  <a:gd name="T8" fmla="*/ 19 w 20"/>
                  <a:gd name="T9" fmla="*/ 9 h 21"/>
                  <a:gd name="T10" fmla="*/ 2 w 20"/>
                  <a:gd name="T11" fmla="*/ 0 h 21"/>
                  <a:gd name="T12" fmla="*/ 2 w 20"/>
                  <a:gd name="T13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21">
                    <a:moveTo>
                      <a:pt x="2" y="4"/>
                    </a:moveTo>
                    <a:cubicBezTo>
                      <a:pt x="6" y="3"/>
                      <a:pt x="17" y="3"/>
                      <a:pt x="16" y="9"/>
                    </a:cubicBezTo>
                    <a:cubicBezTo>
                      <a:pt x="15" y="15"/>
                      <a:pt x="7" y="17"/>
                      <a:pt x="2" y="18"/>
                    </a:cubicBezTo>
                    <a:cubicBezTo>
                      <a:pt x="0" y="18"/>
                      <a:pt x="1" y="21"/>
                      <a:pt x="3" y="21"/>
                    </a:cubicBezTo>
                    <a:cubicBezTo>
                      <a:pt x="9" y="20"/>
                      <a:pt x="18" y="16"/>
                      <a:pt x="19" y="9"/>
                    </a:cubicBezTo>
                    <a:cubicBezTo>
                      <a:pt x="20" y="1"/>
                      <a:pt x="8" y="0"/>
                      <a:pt x="2" y="0"/>
                    </a:cubicBezTo>
                    <a:cubicBezTo>
                      <a:pt x="0" y="1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5" name="Freeform 2000"/>
              <p:cNvSpPr/>
              <p:nvPr/>
            </p:nvSpPr>
            <p:spPr bwMode="auto">
              <a:xfrm>
                <a:off x="5240" y="3415"/>
                <a:ext cx="96" cy="540"/>
              </a:xfrm>
              <a:custGeom>
                <a:avLst/>
                <a:gdLst>
                  <a:gd name="T0" fmla="*/ 3 w 36"/>
                  <a:gd name="T1" fmla="*/ 200 h 202"/>
                  <a:gd name="T2" fmla="*/ 17 w 36"/>
                  <a:gd name="T3" fmla="*/ 100 h 202"/>
                  <a:gd name="T4" fmla="*/ 35 w 36"/>
                  <a:gd name="T5" fmla="*/ 3 h 202"/>
                  <a:gd name="T6" fmla="*/ 32 w 36"/>
                  <a:gd name="T7" fmla="*/ 2 h 202"/>
                  <a:gd name="T8" fmla="*/ 14 w 36"/>
                  <a:gd name="T9" fmla="*/ 99 h 202"/>
                  <a:gd name="T10" fmla="*/ 0 w 36"/>
                  <a:gd name="T11" fmla="*/ 200 h 202"/>
                  <a:gd name="T12" fmla="*/ 3 w 36"/>
                  <a:gd name="T13" fmla="*/ 200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202">
                    <a:moveTo>
                      <a:pt x="3" y="200"/>
                    </a:moveTo>
                    <a:cubicBezTo>
                      <a:pt x="3" y="166"/>
                      <a:pt x="10" y="133"/>
                      <a:pt x="17" y="100"/>
                    </a:cubicBezTo>
                    <a:cubicBezTo>
                      <a:pt x="23" y="68"/>
                      <a:pt x="26" y="35"/>
                      <a:pt x="35" y="3"/>
                    </a:cubicBezTo>
                    <a:cubicBezTo>
                      <a:pt x="36" y="1"/>
                      <a:pt x="33" y="0"/>
                      <a:pt x="32" y="2"/>
                    </a:cubicBezTo>
                    <a:cubicBezTo>
                      <a:pt x="23" y="34"/>
                      <a:pt x="20" y="67"/>
                      <a:pt x="14" y="99"/>
                    </a:cubicBezTo>
                    <a:cubicBezTo>
                      <a:pt x="7" y="132"/>
                      <a:pt x="0" y="166"/>
                      <a:pt x="0" y="200"/>
                    </a:cubicBezTo>
                    <a:cubicBezTo>
                      <a:pt x="0" y="202"/>
                      <a:pt x="3" y="202"/>
                      <a:pt x="3" y="20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6" name="Freeform 2001"/>
              <p:cNvSpPr/>
              <p:nvPr/>
            </p:nvSpPr>
            <p:spPr bwMode="auto">
              <a:xfrm>
                <a:off x="5237" y="3907"/>
                <a:ext cx="51" cy="51"/>
              </a:xfrm>
              <a:custGeom>
                <a:avLst/>
                <a:gdLst>
                  <a:gd name="T0" fmla="*/ 2 w 19"/>
                  <a:gd name="T1" fmla="*/ 3 h 19"/>
                  <a:gd name="T2" fmla="*/ 11 w 19"/>
                  <a:gd name="T3" fmla="*/ 7 h 19"/>
                  <a:gd name="T4" fmla="*/ 14 w 19"/>
                  <a:gd name="T5" fmla="*/ 16 h 19"/>
                  <a:gd name="T6" fmla="*/ 16 w 19"/>
                  <a:gd name="T7" fmla="*/ 18 h 19"/>
                  <a:gd name="T8" fmla="*/ 15 w 19"/>
                  <a:gd name="T9" fmla="*/ 6 h 19"/>
                  <a:gd name="T10" fmla="*/ 3 w 19"/>
                  <a:gd name="T11" fmla="*/ 1 h 19"/>
                  <a:gd name="T12" fmla="*/ 2 w 19"/>
                  <a:gd name="T13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19">
                    <a:moveTo>
                      <a:pt x="2" y="3"/>
                    </a:moveTo>
                    <a:cubicBezTo>
                      <a:pt x="5" y="5"/>
                      <a:pt x="8" y="6"/>
                      <a:pt x="11" y="7"/>
                    </a:cubicBezTo>
                    <a:cubicBezTo>
                      <a:pt x="15" y="9"/>
                      <a:pt x="15" y="12"/>
                      <a:pt x="14" y="16"/>
                    </a:cubicBezTo>
                    <a:cubicBezTo>
                      <a:pt x="13" y="18"/>
                      <a:pt x="15" y="19"/>
                      <a:pt x="16" y="18"/>
                    </a:cubicBezTo>
                    <a:cubicBezTo>
                      <a:pt x="18" y="14"/>
                      <a:pt x="19" y="10"/>
                      <a:pt x="15" y="6"/>
                    </a:cubicBezTo>
                    <a:cubicBezTo>
                      <a:pt x="12" y="3"/>
                      <a:pt x="7" y="2"/>
                      <a:pt x="3" y="1"/>
                    </a:cubicBezTo>
                    <a:cubicBezTo>
                      <a:pt x="2" y="0"/>
                      <a:pt x="0" y="2"/>
                      <a:pt x="2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7" name="Freeform 2002"/>
              <p:cNvSpPr/>
              <p:nvPr/>
            </p:nvSpPr>
            <p:spPr bwMode="auto">
              <a:xfrm>
                <a:off x="6819" y="2617"/>
                <a:ext cx="384" cy="27"/>
              </a:xfrm>
              <a:custGeom>
                <a:avLst/>
                <a:gdLst>
                  <a:gd name="T0" fmla="*/ 4 w 144"/>
                  <a:gd name="T1" fmla="*/ 8 h 10"/>
                  <a:gd name="T2" fmla="*/ 140 w 144"/>
                  <a:gd name="T3" fmla="*/ 9 h 10"/>
                  <a:gd name="T4" fmla="*/ 140 w 144"/>
                  <a:gd name="T5" fmla="*/ 3 h 10"/>
                  <a:gd name="T6" fmla="*/ 4 w 144"/>
                  <a:gd name="T7" fmla="*/ 2 h 10"/>
                  <a:gd name="T8" fmla="*/ 4 w 144"/>
                  <a:gd name="T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0">
                    <a:moveTo>
                      <a:pt x="4" y="8"/>
                    </a:moveTo>
                    <a:cubicBezTo>
                      <a:pt x="49" y="8"/>
                      <a:pt x="94" y="7"/>
                      <a:pt x="140" y="9"/>
                    </a:cubicBezTo>
                    <a:cubicBezTo>
                      <a:pt x="144" y="10"/>
                      <a:pt x="144" y="3"/>
                      <a:pt x="140" y="3"/>
                    </a:cubicBezTo>
                    <a:cubicBezTo>
                      <a:pt x="94" y="0"/>
                      <a:pt x="49" y="2"/>
                      <a:pt x="4" y="2"/>
                    </a:cubicBezTo>
                    <a:cubicBezTo>
                      <a:pt x="0" y="2"/>
                      <a:pt x="0" y="8"/>
                      <a:pt x="4" y="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8" name="Freeform 2003"/>
              <p:cNvSpPr/>
              <p:nvPr/>
            </p:nvSpPr>
            <p:spPr bwMode="auto">
              <a:xfrm>
                <a:off x="6811" y="2465"/>
                <a:ext cx="394" cy="19"/>
              </a:xfrm>
              <a:custGeom>
                <a:avLst/>
                <a:gdLst>
                  <a:gd name="T0" fmla="*/ 4 w 148"/>
                  <a:gd name="T1" fmla="*/ 7 h 7"/>
                  <a:gd name="T2" fmla="*/ 144 w 148"/>
                  <a:gd name="T3" fmla="*/ 7 h 7"/>
                  <a:gd name="T4" fmla="*/ 144 w 148"/>
                  <a:gd name="T5" fmla="*/ 0 h 7"/>
                  <a:gd name="T6" fmla="*/ 4 w 148"/>
                  <a:gd name="T7" fmla="*/ 0 h 7"/>
                  <a:gd name="T8" fmla="*/ 4 w 148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7">
                    <a:moveTo>
                      <a:pt x="4" y="7"/>
                    </a:moveTo>
                    <a:cubicBezTo>
                      <a:pt x="51" y="7"/>
                      <a:pt x="97" y="7"/>
                      <a:pt x="144" y="7"/>
                    </a:cubicBezTo>
                    <a:cubicBezTo>
                      <a:pt x="148" y="7"/>
                      <a:pt x="148" y="0"/>
                      <a:pt x="144" y="0"/>
                    </a:cubicBezTo>
                    <a:cubicBezTo>
                      <a:pt x="97" y="0"/>
                      <a:pt x="51" y="0"/>
                      <a:pt x="4" y="0"/>
                    </a:cubicBezTo>
                    <a:cubicBezTo>
                      <a:pt x="0" y="0"/>
                      <a:pt x="0" y="7"/>
                      <a:pt x="4" y="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9" name="Freeform 2004"/>
              <p:cNvSpPr/>
              <p:nvPr/>
            </p:nvSpPr>
            <p:spPr bwMode="auto">
              <a:xfrm>
                <a:off x="7171" y="2462"/>
                <a:ext cx="34" cy="179"/>
              </a:xfrm>
              <a:custGeom>
                <a:avLst/>
                <a:gdLst>
                  <a:gd name="T0" fmla="*/ 2 w 13"/>
                  <a:gd name="T1" fmla="*/ 4 h 67"/>
                  <a:gd name="T2" fmla="*/ 5 w 13"/>
                  <a:gd name="T3" fmla="*/ 63 h 67"/>
                  <a:gd name="T4" fmla="*/ 12 w 13"/>
                  <a:gd name="T5" fmla="*/ 61 h 67"/>
                  <a:gd name="T6" fmla="*/ 8 w 13"/>
                  <a:gd name="T7" fmla="*/ 4 h 67"/>
                  <a:gd name="T8" fmla="*/ 2 w 13"/>
                  <a:gd name="T9" fmla="*/ 4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67">
                    <a:moveTo>
                      <a:pt x="2" y="4"/>
                    </a:moveTo>
                    <a:cubicBezTo>
                      <a:pt x="2" y="24"/>
                      <a:pt x="0" y="44"/>
                      <a:pt x="5" y="63"/>
                    </a:cubicBezTo>
                    <a:cubicBezTo>
                      <a:pt x="7" y="67"/>
                      <a:pt x="13" y="65"/>
                      <a:pt x="12" y="61"/>
                    </a:cubicBezTo>
                    <a:cubicBezTo>
                      <a:pt x="6" y="43"/>
                      <a:pt x="8" y="24"/>
                      <a:pt x="8" y="4"/>
                    </a:cubicBezTo>
                    <a:cubicBezTo>
                      <a:pt x="8" y="0"/>
                      <a:pt x="2" y="0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0" name="Freeform 2005"/>
              <p:cNvSpPr/>
              <p:nvPr/>
            </p:nvSpPr>
            <p:spPr bwMode="auto">
              <a:xfrm>
                <a:off x="6811" y="2465"/>
                <a:ext cx="26" cy="171"/>
              </a:xfrm>
              <a:custGeom>
                <a:avLst/>
                <a:gdLst>
                  <a:gd name="T0" fmla="*/ 0 w 10"/>
                  <a:gd name="T1" fmla="*/ 4 h 64"/>
                  <a:gd name="T2" fmla="*/ 4 w 10"/>
                  <a:gd name="T3" fmla="*/ 59 h 64"/>
                  <a:gd name="T4" fmla="*/ 10 w 10"/>
                  <a:gd name="T5" fmla="*/ 59 h 64"/>
                  <a:gd name="T6" fmla="*/ 6 w 10"/>
                  <a:gd name="T7" fmla="*/ 4 h 64"/>
                  <a:gd name="T8" fmla="*/ 0 w 10"/>
                  <a:gd name="T9" fmla="*/ 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64">
                    <a:moveTo>
                      <a:pt x="0" y="4"/>
                    </a:moveTo>
                    <a:cubicBezTo>
                      <a:pt x="2" y="23"/>
                      <a:pt x="4" y="41"/>
                      <a:pt x="4" y="59"/>
                    </a:cubicBezTo>
                    <a:cubicBezTo>
                      <a:pt x="4" y="64"/>
                      <a:pt x="10" y="64"/>
                      <a:pt x="10" y="59"/>
                    </a:cubicBezTo>
                    <a:cubicBezTo>
                      <a:pt x="10" y="41"/>
                      <a:pt x="8" y="23"/>
                      <a:pt x="6" y="4"/>
                    </a:cubicBezTo>
                    <a:cubicBezTo>
                      <a:pt x="6" y="0"/>
                      <a:pt x="0" y="0"/>
                      <a:pt x="0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1" name="Freeform 2006"/>
              <p:cNvSpPr/>
              <p:nvPr/>
            </p:nvSpPr>
            <p:spPr bwMode="auto">
              <a:xfrm>
                <a:off x="6805" y="2411"/>
                <a:ext cx="379" cy="35"/>
              </a:xfrm>
              <a:custGeom>
                <a:avLst/>
                <a:gdLst>
                  <a:gd name="T0" fmla="*/ 4 w 142"/>
                  <a:gd name="T1" fmla="*/ 12 h 13"/>
                  <a:gd name="T2" fmla="*/ 138 w 142"/>
                  <a:gd name="T3" fmla="*/ 13 h 13"/>
                  <a:gd name="T4" fmla="*/ 138 w 142"/>
                  <a:gd name="T5" fmla="*/ 7 h 13"/>
                  <a:gd name="T6" fmla="*/ 4 w 142"/>
                  <a:gd name="T7" fmla="*/ 6 h 13"/>
                  <a:gd name="T8" fmla="*/ 4 w 142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" h="13">
                    <a:moveTo>
                      <a:pt x="4" y="12"/>
                    </a:moveTo>
                    <a:cubicBezTo>
                      <a:pt x="49" y="7"/>
                      <a:pt x="94" y="8"/>
                      <a:pt x="138" y="13"/>
                    </a:cubicBezTo>
                    <a:cubicBezTo>
                      <a:pt x="142" y="13"/>
                      <a:pt x="142" y="7"/>
                      <a:pt x="138" y="7"/>
                    </a:cubicBezTo>
                    <a:cubicBezTo>
                      <a:pt x="94" y="2"/>
                      <a:pt x="49" y="0"/>
                      <a:pt x="4" y="6"/>
                    </a:cubicBezTo>
                    <a:cubicBezTo>
                      <a:pt x="0" y="6"/>
                      <a:pt x="0" y="12"/>
                      <a:pt x="4" y="1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2" name="Freeform 2007"/>
              <p:cNvSpPr/>
              <p:nvPr/>
            </p:nvSpPr>
            <p:spPr bwMode="auto">
              <a:xfrm>
                <a:off x="7160" y="2200"/>
                <a:ext cx="32" cy="249"/>
              </a:xfrm>
              <a:custGeom>
                <a:avLst/>
                <a:gdLst>
                  <a:gd name="T0" fmla="*/ 2 w 12"/>
                  <a:gd name="T1" fmla="*/ 4 h 93"/>
                  <a:gd name="T2" fmla="*/ 0 w 12"/>
                  <a:gd name="T3" fmla="*/ 43 h 93"/>
                  <a:gd name="T4" fmla="*/ 3 w 12"/>
                  <a:gd name="T5" fmla="*/ 88 h 93"/>
                  <a:gd name="T6" fmla="*/ 9 w 12"/>
                  <a:gd name="T7" fmla="*/ 90 h 93"/>
                  <a:gd name="T8" fmla="*/ 9 w 12"/>
                  <a:gd name="T9" fmla="*/ 61 h 93"/>
                  <a:gd name="T10" fmla="*/ 8 w 12"/>
                  <a:gd name="T11" fmla="*/ 6 h 93"/>
                  <a:gd name="T12" fmla="*/ 2 w 12"/>
                  <a:gd name="T13" fmla="*/ 4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3">
                    <a:moveTo>
                      <a:pt x="2" y="4"/>
                    </a:moveTo>
                    <a:cubicBezTo>
                      <a:pt x="0" y="17"/>
                      <a:pt x="0" y="30"/>
                      <a:pt x="0" y="43"/>
                    </a:cubicBezTo>
                    <a:cubicBezTo>
                      <a:pt x="1" y="57"/>
                      <a:pt x="7" y="74"/>
                      <a:pt x="3" y="88"/>
                    </a:cubicBezTo>
                    <a:cubicBezTo>
                      <a:pt x="2" y="92"/>
                      <a:pt x="8" y="93"/>
                      <a:pt x="9" y="90"/>
                    </a:cubicBezTo>
                    <a:cubicBezTo>
                      <a:pt x="12" y="80"/>
                      <a:pt x="11" y="71"/>
                      <a:pt x="9" y="61"/>
                    </a:cubicBezTo>
                    <a:cubicBezTo>
                      <a:pt x="5" y="44"/>
                      <a:pt x="5" y="24"/>
                      <a:pt x="8" y="6"/>
                    </a:cubicBezTo>
                    <a:cubicBezTo>
                      <a:pt x="9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3" name="Freeform 2008"/>
              <p:cNvSpPr/>
              <p:nvPr/>
            </p:nvSpPr>
            <p:spPr bwMode="auto">
              <a:xfrm>
                <a:off x="6787" y="2195"/>
                <a:ext cx="42" cy="246"/>
              </a:xfrm>
              <a:custGeom>
                <a:avLst/>
                <a:gdLst>
                  <a:gd name="T0" fmla="*/ 1 w 16"/>
                  <a:gd name="T1" fmla="*/ 5 h 92"/>
                  <a:gd name="T2" fmla="*/ 9 w 16"/>
                  <a:gd name="T3" fmla="*/ 88 h 92"/>
                  <a:gd name="T4" fmla="*/ 15 w 16"/>
                  <a:gd name="T5" fmla="*/ 86 h 92"/>
                  <a:gd name="T6" fmla="*/ 7 w 16"/>
                  <a:gd name="T7" fmla="*/ 4 h 92"/>
                  <a:gd name="T8" fmla="*/ 1 w 16"/>
                  <a:gd name="T9" fmla="*/ 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92">
                    <a:moveTo>
                      <a:pt x="1" y="5"/>
                    </a:moveTo>
                    <a:cubicBezTo>
                      <a:pt x="7" y="33"/>
                      <a:pt x="1" y="61"/>
                      <a:pt x="9" y="88"/>
                    </a:cubicBezTo>
                    <a:cubicBezTo>
                      <a:pt x="10" y="92"/>
                      <a:pt x="16" y="90"/>
                      <a:pt x="15" y="86"/>
                    </a:cubicBezTo>
                    <a:cubicBezTo>
                      <a:pt x="7" y="59"/>
                      <a:pt x="13" y="31"/>
                      <a:pt x="7" y="4"/>
                    </a:cubicBezTo>
                    <a:cubicBezTo>
                      <a:pt x="6" y="0"/>
                      <a:pt x="0" y="1"/>
                      <a:pt x="1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4" name="Freeform 2009"/>
              <p:cNvSpPr/>
              <p:nvPr/>
            </p:nvSpPr>
            <p:spPr bwMode="auto">
              <a:xfrm>
                <a:off x="6789" y="2147"/>
                <a:ext cx="392" cy="29"/>
              </a:xfrm>
              <a:custGeom>
                <a:avLst/>
                <a:gdLst>
                  <a:gd name="T0" fmla="*/ 4 w 147"/>
                  <a:gd name="T1" fmla="*/ 11 h 11"/>
                  <a:gd name="T2" fmla="*/ 143 w 147"/>
                  <a:gd name="T3" fmla="*/ 10 h 11"/>
                  <a:gd name="T4" fmla="*/ 143 w 147"/>
                  <a:gd name="T5" fmla="*/ 4 h 11"/>
                  <a:gd name="T6" fmla="*/ 4 w 147"/>
                  <a:gd name="T7" fmla="*/ 5 h 11"/>
                  <a:gd name="T8" fmla="*/ 4 w 147"/>
                  <a:gd name="T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" h="11">
                    <a:moveTo>
                      <a:pt x="4" y="11"/>
                    </a:moveTo>
                    <a:cubicBezTo>
                      <a:pt x="50" y="6"/>
                      <a:pt x="97" y="10"/>
                      <a:pt x="143" y="10"/>
                    </a:cubicBezTo>
                    <a:cubicBezTo>
                      <a:pt x="147" y="10"/>
                      <a:pt x="147" y="4"/>
                      <a:pt x="143" y="4"/>
                    </a:cubicBezTo>
                    <a:cubicBezTo>
                      <a:pt x="97" y="3"/>
                      <a:pt x="50" y="0"/>
                      <a:pt x="4" y="5"/>
                    </a:cubicBezTo>
                    <a:cubicBezTo>
                      <a:pt x="0" y="5"/>
                      <a:pt x="0" y="11"/>
                      <a:pt x="4" y="1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5" name="Freeform 2010"/>
              <p:cNvSpPr/>
              <p:nvPr/>
            </p:nvSpPr>
            <p:spPr bwMode="auto">
              <a:xfrm>
                <a:off x="6771" y="1823"/>
                <a:ext cx="397" cy="72"/>
              </a:xfrm>
              <a:custGeom>
                <a:avLst/>
                <a:gdLst>
                  <a:gd name="T0" fmla="*/ 4 w 149"/>
                  <a:gd name="T1" fmla="*/ 10 h 27"/>
                  <a:gd name="T2" fmla="*/ 145 w 149"/>
                  <a:gd name="T3" fmla="*/ 7 h 27"/>
                  <a:gd name="T4" fmla="*/ 142 w 149"/>
                  <a:gd name="T5" fmla="*/ 1 h 27"/>
                  <a:gd name="T6" fmla="*/ 4 w 149"/>
                  <a:gd name="T7" fmla="*/ 4 h 27"/>
                  <a:gd name="T8" fmla="*/ 4 w 149"/>
                  <a:gd name="T9" fmla="*/ 1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27">
                    <a:moveTo>
                      <a:pt x="4" y="10"/>
                    </a:moveTo>
                    <a:cubicBezTo>
                      <a:pt x="52" y="15"/>
                      <a:pt x="99" y="27"/>
                      <a:pt x="145" y="7"/>
                    </a:cubicBezTo>
                    <a:cubicBezTo>
                      <a:pt x="149" y="5"/>
                      <a:pt x="146" y="0"/>
                      <a:pt x="142" y="1"/>
                    </a:cubicBezTo>
                    <a:cubicBezTo>
                      <a:pt x="97" y="21"/>
                      <a:pt x="51" y="9"/>
                      <a:pt x="4" y="4"/>
                    </a:cubicBezTo>
                    <a:cubicBezTo>
                      <a:pt x="0" y="3"/>
                      <a:pt x="0" y="10"/>
                      <a:pt x="4" y="1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6" name="Freeform 2011"/>
              <p:cNvSpPr/>
              <p:nvPr/>
            </p:nvSpPr>
            <p:spPr bwMode="auto">
              <a:xfrm>
                <a:off x="7128" y="1828"/>
                <a:ext cx="43" cy="343"/>
              </a:xfrm>
              <a:custGeom>
                <a:avLst/>
                <a:gdLst>
                  <a:gd name="T0" fmla="*/ 5 w 16"/>
                  <a:gd name="T1" fmla="*/ 4 h 128"/>
                  <a:gd name="T2" fmla="*/ 7 w 16"/>
                  <a:gd name="T3" fmla="*/ 124 h 128"/>
                  <a:gd name="T4" fmla="*/ 13 w 16"/>
                  <a:gd name="T5" fmla="*/ 122 h 128"/>
                  <a:gd name="T6" fmla="*/ 11 w 16"/>
                  <a:gd name="T7" fmla="*/ 4 h 128"/>
                  <a:gd name="T8" fmla="*/ 5 w 16"/>
                  <a:gd name="T9" fmla="*/ 4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8">
                    <a:moveTo>
                      <a:pt x="5" y="4"/>
                    </a:moveTo>
                    <a:cubicBezTo>
                      <a:pt x="9" y="44"/>
                      <a:pt x="0" y="84"/>
                      <a:pt x="7" y="124"/>
                    </a:cubicBezTo>
                    <a:cubicBezTo>
                      <a:pt x="7" y="128"/>
                      <a:pt x="14" y="126"/>
                      <a:pt x="13" y="122"/>
                    </a:cubicBezTo>
                    <a:cubicBezTo>
                      <a:pt x="7" y="83"/>
                      <a:pt x="16" y="43"/>
                      <a:pt x="11" y="4"/>
                    </a:cubicBezTo>
                    <a:cubicBezTo>
                      <a:pt x="11" y="0"/>
                      <a:pt x="4" y="0"/>
                      <a:pt x="5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7" name="Freeform 2012"/>
              <p:cNvSpPr/>
              <p:nvPr/>
            </p:nvSpPr>
            <p:spPr bwMode="auto">
              <a:xfrm>
                <a:off x="6763" y="1825"/>
                <a:ext cx="40" cy="338"/>
              </a:xfrm>
              <a:custGeom>
                <a:avLst/>
                <a:gdLst>
                  <a:gd name="T0" fmla="*/ 1 w 15"/>
                  <a:gd name="T1" fmla="*/ 6 h 126"/>
                  <a:gd name="T2" fmla="*/ 8 w 15"/>
                  <a:gd name="T3" fmla="*/ 122 h 126"/>
                  <a:gd name="T4" fmla="*/ 14 w 15"/>
                  <a:gd name="T5" fmla="*/ 122 h 126"/>
                  <a:gd name="T6" fmla="*/ 7 w 15"/>
                  <a:gd name="T7" fmla="*/ 4 h 126"/>
                  <a:gd name="T8" fmla="*/ 1 w 15"/>
                  <a:gd name="T9" fmla="*/ 6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26">
                    <a:moveTo>
                      <a:pt x="1" y="6"/>
                    </a:moveTo>
                    <a:cubicBezTo>
                      <a:pt x="8" y="44"/>
                      <a:pt x="8" y="83"/>
                      <a:pt x="8" y="122"/>
                    </a:cubicBezTo>
                    <a:cubicBezTo>
                      <a:pt x="8" y="126"/>
                      <a:pt x="14" y="126"/>
                      <a:pt x="14" y="122"/>
                    </a:cubicBezTo>
                    <a:cubicBezTo>
                      <a:pt x="14" y="83"/>
                      <a:pt x="15" y="43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8" name="Freeform 2013"/>
              <p:cNvSpPr/>
              <p:nvPr/>
            </p:nvSpPr>
            <p:spPr bwMode="auto">
              <a:xfrm>
                <a:off x="6685" y="1799"/>
                <a:ext cx="544" cy="21"/>
              </a:xfrm>
              <a:custGeom>
                <a:avLst/>
                <a:gdLst>
                  <a:gd name="T0" fmla="*/ 4 w 204"/>
                  <a:gd name="T1" fmla="*/ 6 h 8"/>
                  <a:gd name="T2" fmla="*/ 200 w 204"/>
                  <a:gd name="T3" fmla="*/ 8 h 8"/>
                  <a:gd name="T4" fmla="*/ 200 w 204"/>
                  <a:gd name="T5" fmla="*/ 2 h 8"/>
                  <a:gd name="T6" fmla="*/ 4 w 204"/>
                  <a:gd name="T7" fmla="*/ 0 h 8"/>
                  <a:gd name="T8" fmla="*/ 4 w 204"/>
                  <a:gd name="T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4" h="8">
                    <a:moveTo>
                      <a:pt x="4" y="6"/>
                    </a:moveTo>
                    <a:cubicBezTo>
                      <a:pt x="69" y="6"/>
                      <a:pt x="135" y="8"/>
                      <a:pt x="200" y="8"/>
                    </a:cubicBezTo>
                    <a:cubicBezTo>
                      <a:pt x="204" y="8"/>
                      <a:pt x="204" y="2"/>
                      <a:pt x="200" y="2"/>
                    </a:cubicBezTo>
                    <a:cubicBezTo>
                      <a:pt x="135" y="2"/>
                      <a:pt x="69" y="0"/>
                      <a:pt x="4" y="0"/>
                    </a:cubicBezTo>
                    <a:cubicBezTo>
                      <a:pt x="0" y="0"/>
                      <a:pt x="0" y="6"/>
                      <a:pt x="4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9" name="Freeform 2014"/>
              <p:cNvSpPr/>
              <p:nvPr/>
            </p:nvSpPr>
            <p:spPr bwMode="auto">
              <a:xfrm>
                <a:off x="6667" y="1424"/>
                <a:ext cx="293" cy="396"/>
              </a:xfrm>
              <a:custGeom>
                <a:avLst/>
                <a:gdLst>
                  <a:gd name="T0" fmla="*/ 7 w 110"/>
                  <a:gd name="T1" fmla="*/ 144 h 148"/>
                  <a:gd name="T2" fmla="*/ 107 w 110"/>
                  <a:gd name="T3" fmla="*/ 8 h 148"/>
                  <a:gd name="T4" fmla="*/ 103 w 110"/>
                  <a:gd name="T5" fmla="*/ 3 h 148"/>
                  <a:gd name="T6" fmla="*/ 3 w 110"/>
                  <a:gd name="T7" fmla="*/ 140 h 148"/>
                  <a:gd name="T8" fmla="*/ 7 w 110"/>
                  <a:gd name="T9" fmla="*/ 14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148">
                    <a:moveTo>
                      <a:pt x="7" y="144"/>
                    </a:moveTo>
                    <a:cubicBezTo>
                      <a:pt x="43" y="101"/>
                      <a:pt x="66" y="46"/>
                      <a:pt x="107" y="8"/>
                    </a:cubicBezTo>
                    <a:cubicBezTo>
                      <a:pt x="110" y="5"/>
                      <a:pt x="106" y="0"/>
                      <a:pt x="103" y="3"/>
                    </a:cubicBezTo>
                    <a:cubicBezTo>
                      <a:pt x="61" y="41"/>
                      <a:pt x="39" y="97"/>
                      <a:pt x="3" y="140"/>
                    </a:cubicBezTo>
                    <a:cubicBezTo>
                      <a:pt x="0" y="143"/>
                      <a:pt x="5" y="148"/>
                      <a:pt x="7" y="14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0" name="Freeform 2015"/>
              <p:cNvSpPr/>
              <p:nvPr/>
            </p:nvSpPr>
            <p:spPr bwMode="auto">
              <a:xfrm>
                <a:off x="6936" y="1427"/>
                <a:ext cx="299" cy="396"/>
              </a:xfrm>
              <a:custGeom>
                <a:avLst/>
                <a:gdLst>
                  <a:gd name="T0" fmla="*/ 3 w 112"/>
                  <a:gd name="T1" fmla="*/ 8 h 148"/>
                  <a:gd name="T2" fmla="*/ 57 w 112"/>
                  <a:gd name="T3" fmla="*/ 65 h 148"/>
                  <a:gd name="T4" fmla="*/ 105 w 112"/>
                  <a:gd name="T5" fmla="*/ 145 h 148"/>
                  <a:gd name="T6" fmla="*/ 110 w 112"/>
                  <a:gd name="T7" fmla="*/ 141 h 148"/>
                  <a:gd name="T8" fmla="*/ 68 w 112"/>
                  <a:gd name="T9" fmla="*/ 67 h 148"/>
                  <a:gd name="T10" fmla="*/ 6 w 112"/>
                  <a:gd name="T11" fmla="*/ 3 h 148"/>
                  <a:gd name="T12" fmla="*/ 3 w 112"/>
                  <a:gd name="T13" fmla="*/ 8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2" h="148">
                    <a:moveTo>
                      <a:pt x="3" y="8"/>
                    </a:moveTo>
                    <a:cubicBezTo>
                      <a:pt x="24" y="24"/>
                      <a:pt x="40" y="46"/>
                      <a:pt x="57" y="65"/>
                    </a:cubicBezTo>
                    <a:cubicBezTo>
                      <a:pt x="79" y="90"/>
                      <a:pt x="91" y="116"/>
                      <a:pt x="105" y="145"/>
                    </a:cubicBezTo>
                    <a:cubicBezTo>
                      <a:pt x="107" y="148"/>
                      <a:pt x="112" y="145"/>
                      <a:pt x="110" y="141"/>
                    </a:cubicBezTo>
                    <a:cubicBezTo>
                      <a:pt x="98" y="115"/>
                      <a:pt x="87" y="90"/>
                      <a:pt x="68" y="67"/>
                    </a:cubicBezTo>
                    <a:cubicBezTo>
                      <a:pt x="49" y="45"/>
                      <a:pt x="29" y="20"/>
                      <a:pt x="6" y="3"/>
                    </a:cubicBezTo>
                    <a:cubicBezTo>
                      <a:pt x="3" y="0"/>
                      <a:pt x="0" y="6"/>
                      <a:pt x="3" y="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1" name="Freeform 2016"/>
              <p:cNvSpPr/>
              <p:nvPr/>
            </p:nvSpPr>
            <p:spPr bwMode="auto">
              <a:xfrm>
                <a:off x="6883" y="1577"/>
                <a:ext cx="128" cy="166"/>
              </a:xfrm>
              <a:custGeom>
                <a:avLst/>
                <a:gdLst>
                  <a:gd name="T0" fmla="*/ 43 w 48"/>
                  <a:gd name="T1" fmla="*/ 10 h 62"/>
                  <a:gd name="T2" fmla="*/ 15 w 48"/>
                  <a:gd name="T3" fmla="*/ 4 h 62"/>
                  <a:gd name="T4" fmla="*/ 8 w 48"/>
                  <a:gd name="T5" fmla="*/ 24 h 62"/>
                  <a:gd name="T6" fmla="*/ 36 w 48"/>
                  <a:gd name="T7" fmla="*/ 39 h 62"/>
                  <a:gd name="T8" fmla="*/ 15 w 48"/>
                  <a:gd name="T9" fmla="*/ 44 h 62"/>
                  <a:gd name="T10" fmla="*/ 9 w 48"/>
                  <a:gd name="T11" fmla="*/ 47 h 62"/>
                  <a:gd name="T12" fmla="*/ 42 w 48"/>
                  <a:gd name="T13" fmla="*/ 36 h 62"/>
                  <a:gd name="T14" fmla="*/ 17 w 48"/>
                  <a:gd name="T15" fmla="*/ 21 h 62"/>
                  <a:gd name="T16" fmla="*/ 11 w 48"/>
                  <a:gd name="T17" fmla="*/ 17 h 62"/>
                  <a:gd name="T18" fmla="*/ 18 w 48"/>
                  <a:gd name="T19" fmla="*/ 9 h 62"/>
                  <a:gd name="T20" fmla="*/ 38 w 48"/>
                  <a:gd name="T21" fmla="*/ 13 h 62"/>
                  <a:gd name="T22" fmla="*/ 43 w 48"/>
                  <a:gd name="T23" fmla="*/ 1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8" h="62">
                    <a:moveTo>
                      <a:pt x="43" y="10"/>
                    </a:moveTo>
                    <a:cubicBezTo>
                      <a:pt x="37" y="1"/>
                      <a:pt x="24" y="0"/>
                      <a:pt x="15" y="4"/>
                    </a:cubicBezTo>
                    <a:cubicBezTo>
                      <a:pt x="8" y="6"/>
                      <a:pt x="0" y="18"/>
                      <a:pt x="8" y="24"/>
                    </a:cubicBezTo>
                    <a:cubicBezTo>
                      <a:pt x="17" y="30"/>
                      <a:pt x="32" y="27"/>
                      <a:pt x="36" y="39"/>
                    </a:cubicBezTo>
                    <a:cubicBezTo>
                      <a:pt x="39" y="48"/>
                      <a:pt x="19" y="52"/>
                      <a:pt x="15" y="44"/>
                    </a:cubicBezTo>
                    <a:cubicBezTo>
                      <a:pt x="13" y="40"/>
                      <a:pt x="7" y="44"/>
                      <a:pt x="9" y="47"/>
                    </a:cubicBezTo>
                    <a:cubicBezTo>
                      <a:pt x="18" y="62"/>
                      <a:pt x="48" y="54"/>
                      <a:pt x="42" y="36"/>
                    </a:cubicBezTo>
                    <a:cubicBezTo>
                      <a:pt x="38" y="26"/>
                      <a:pt x="26" y="23"/>
                      <a:pt x="17" y="21"/>
                    </a:cubicBezTo>
                    <a:cubicBezTo>
                      <a:pt x="15" y="20"/>
                      <a:pt x="12" y="20"/>
                      <a:pt x="11" y="17"/>
                    </a:cubicBezTo>
                    <a:cubicBezTo>
                      <a:pt x="10" y="14"/>
                      <a:pt x="16" y="10"/>
                      <a:pt x="18" y="9"/>
                    </a:cubicBezTo>
                    <a:cubicBezTo>
                      <a:pt x="24" y="7"/>
                      <a:pt x="34" y="8"/>
                      <a:pt x="38" y="13"/>
                    </a:cubicBezTo>
                    <a:cubicBezTo>
                      <a:pt x="40" y="17"/>
                      <a:pt x="45" y="14"/>
                      <a:pt x="43" y="1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2" name="Freeform 2017"/>
              <p:cNvSpPr/>
              <p:nvPr/>
            </p:nvSpPr>
            <p:spPr bwMode="auto">
              <a:xfrm>
                <a:off x="6907" y="1547"/>
                <a:ext cx="61" cy="214"/>
              </a:xfrm>
              <a:custGeom>
                <a:avLst/>
                <a:gdLst>
                  <a:gd name="T0" fmla="*/ 14 w 23"/>
                  <a:gd name="T1" fmla="*/ 4 h 80"/>
                  <a:gd name="T2" fmla="*/ 1 w 23"/>
                  <a:gd name="T3" fmla="*/ 74 h 80"/>
                  <a:gd name="T4" fmla="*/ 7 w 23"/>
                  <a:gd name="T5" fmla="*/ 76 h 80"/>
                  <a:gd name="T6" fmla="*/ 20 w 23"/>
                  <a:gd name="T7" fmla="*/ 4 h 80"/>
                  <a:gd name="T8" fmla="*/ 14 w 23"/>
                  <a:gd name="T9" fmla="*/ 4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80">
                    <a:moveTo>
                      <a:pt x="14" y="4"/>
                    </a:moveTo>
                    <a:cubicBezTo>
                      <a:pt x="16" y="29"/>
                      <a:pt x="4" y="51"/>
                      <a:pt x="1" y="74"/>
                    </a:cubicBezTo>
                    <a:cubicBezTo>
                      <a:pt x="0" y="78"/>
                      <a:pt x="6" y="80"/>
                      <a:pt x="7" y="76"/>
                    </a:cubicBezTo>
                    <a:cubicBezTo>
                      <a:pt x="11" y="52"/>
                      <a:pt x="23" y="29"/>
                      <a:pt x="20" y="4"/>
                    </a:cubicBezTo>
                    <a:cubicBezTo>
                      <a:pt x="20" y="0"/>
                      <a:pt x="13" y="0"/>
                      <a:pt x="14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3" name="Freeform 2018"/>
              <p:cNvSpPr/>
              <p:nvPr/>
            </p:nvSpPr>
            <p:spPr bwMode="auto">
              <a:xfrm>
                <a:off x="6784" y="2187"/>
                <a:ext cx="416" cy="53"/>
              </a:xfrm>
              <a:custGeom>
                <a:avLst/>
                <a:gdLst>
                  <a:gd name="T0" fmla="*/ 4 w 156"/>
                  <a:gd name="T1" fmla="*/ 12 h 20"/>
                  <a:gd name="T2" fmla="*/ 150 w 156"/>
                  <a:gd name="T3" fmla="*/ 19 h 20"/>
                  <a:gd name="T4" fmla="*/ 152 w 156"/>
                  <a:gd name="T5" fmla="*/ 13 h 20"/>
                  <a:gd name="T6" fmla="*/ 4 w 156"/>
                  <a:gd name="T7" fmla="*/ 5 h 20"/>
                  <a:gd name="T8" fmla="*/ 4 w 156"/>
                  <a:gd name="T9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6" h="20">
                    <a:moveTo>
                      <a:pt x="4" y="12"/>
                    </a:moveTo>
                    <a:cubicBezTo>
                      <a:pt x="53" y="6"/>
                      <a:pt x="102" y="10"/>
                      <a:pt x="150" y="19"/>
                    </a:cubicBezTo>
                    <a:cubicBezTo>
                      <a:pt x="154" y="20"/>
                      <a:pt x="156" y="13"/>
                      <a:pt x="152" y="13"/>
                    </a:cubicBezTo>
                    <a:cubicBezTo>
                      <a:pt x="103" y="4"/>
                      <a:pt x="53" y="0"/>
                      <a:pt x="4" y="5"/>
                    </a:cubicBezTo>
                    <a:cubicBezTo>
                      <a:pt x="0" y="6"/>
                      <a:pt x="0" y="12"/>
                      <a:pt x="4" y="1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4" name="Freeform 2019"/>
              <p:cNvSpPr/>
              <p:nvPr/>
            </p:nvSpPr>
            <p:spPr bwMode="auto">
              <a:xfrm>
                <a:off x="6936" y="1422"/>
                <a:ext cx="99" cy="45"/>
              </a:xfrm>
              <a:custGeom>
                <a:avLst/>
                <a:gdLst>
                  <a:gd name="T0" fmla="*/ 4 w 37"/>
                  <a:gd name="T1" fmla="*/ 8 h 17"/>
                  <a:gd name="T2" fmla="*/ 31 w 37"/>
                  <a:gd name="T3" fmla="*/ 16 h 17"/>
                  <a:gd name="T4" fmla="*/ 33 w 37"/>
                  <a:gd name="T5" fmla="*/ 10 h 17"/>
                  <a:gd name="T6" fmla="*/ 6 w 37"/>
                  <a:gd name="T7" fmla="*/ 2 h 17"/>
                  <a:gd name="T8" fmla="*/ 4 w 37"/>
                  <a:gd name="T9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17">
                    <a:moveTo>
                      <a:pt x="4" y="8"/>
                    </a:moveTo>
                    <a:cubicBezTo>
                      <a:pt x="13" y="11"/>
                      <a:pt x="22" y="14"/>
                      <a:pt x="31" y="16"/>
                    </a:cubicBezTo>
                    <a:cubicBezTo>
                      <a:pt x="35" y="17"/>
                      <a:pt x="37" y="11"/>
                      <a:pt x="33" y="10"/>
                    </a:cubicBezTo>
                    <a:cubicBezTo>
                      <a:pt x="24" y="8"/>
                      <a:pt x="15" y="4"/>
                      <a:pt x="6" y="2"/>
                    </a:cubicBezTo>
                    <a:cubicBezTo>
                      <a:pt x="2" y="0"/>
                      <a:pt x="0" y="7"/>
                      <a:pt x="4" y="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5" name="Freeform 2020"/>
              <p:cNvSpPr/>
              <p:nvPr/>
            </p:nvSpPr>
            <p:spPr bwMode="auto">
              <a:xfrm>
                <a:off x="7011" y="1446"/>
                <a:ext cx="285" cy="390"/>
              </a:xfrm>
              <a:custGeom>
                <a:avLst/>
                <a:gdLst>
                  <a:gd name="T0" fmla="*/ 2 w 107"/>
                  <a:gd name="T1" fmla="*/ 6 h 146"/>
                  <a:gd name="T2" fmla="*/ 57 w 107"/>
                  <a:gd name="T3" fmla="*/ 73 h 146"/>
                  <a:gd name="T4" fmla="*/ 85 w 107"/>
                  <a:gd name="T5" fmla="*/ 115 h 146"/>
                  <a:gd name="T6" fmla="*/ 97 w 107"/>
                  <a:gd name="T7" fmla="*/ 137 h 146"/>
                  <a:gd name="T8" fmla="*/ 76 w 107"/>
                  <a:gd name="T9" fmla="*/ 136 h 146"/>
                  <a:gd name="T10" fmla="*/ 74 w 107"/>
                  <a:gd name="T11" fmla="*/ 142 h 146"/>
                  <a:gd name="T12" fmla="*/ 103 w 107"/>
                  <a:gd name="T13" fmla="*/ 146 h 146"/>
                  <a:gd name="T14" fmla="*/ 106 w 107"/>
                  <a:gd name="T15" fmla="*/ 141 h 146"/>
                  <a:gd name="T16" fmla="*/ 63 w 107"/>
                  <a:gd name="T17" fmla="*/ 70 h 146"/>
                  <a:gd name="T18" fmla="*/ 8 w 107"/>
                  <a:gd name="T19" fmla="*/ 3 h 146"/>
                  <a:gd name="T20" fmla="*/ 2 w 107"/>
                  <a:gd name="T21" fmla="*/ 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7" h="146">
                    <a:moveTo>
                      <a:pt x="2" y="6"/>
                    </a:moveTo>
                    <a:cubicBezTo>
                      <a:pt x="17" y="31"/>
                      <a:pt x="40" y="50"/>
                      <a:pt x="57" y="73"/>
                    </a:cubicBezTo>
                    <a:cubicBezTo>
                      <a:pt x="67" y="87"/>
                      <a:pt x="75" y="101"/>
                      <a:pt x="85" y="115"/>
                    </a:cubicBezTo>
                    <a:cubicBezTo>
                      <a:pt x="89" y="122"/>
                      <a:pt x="94" y="129"/>
                      <a:pt x="97" y="137"/>
                    </a:cubicBezTo>
                    <a:cubicBezTo>
                      <a:pt x="101" y="144"/>
                      <a:pt x="79" y="137"/>
                      <a:pt x="76" y="136"/>
                    </a:cubicBezTo>
                    <a:cubicBezTo>
                      <a:pt x="72" y="134"/>
                      <a:pt x="70" y="141"/>
                      <a:pt x="74" y="142"/>
                    </a:cubicBezTo>
                    <a:cubicBezTo>
                      <a:pt x="84" y="145"/>
                      <a:pt x="93" y="146"/>
                      <a:pt x="103" y="146"/>
                    </a:cubicBezTo>
                    <a:cubicBezTo>
                      <a:pt x="106" y="145"/>
                      <a:pt x="107" y="143"/>
                      <a:pt x="106" y="141"/>
                    </a:cubicBezTo>
                    <a:cubicBezTo>
                      <a:pt x="95" y="115"/>
                      <a:pt x="77" y="93"/>
                      <a:pt x="63" y="70"/>
                    </a:cubicBezTo>
                    <a:cubicBezTo>
                      <a:pt x="47" y="46"/>
                      <a:pt x="23" y="28"/>
                      <a:pt x="8" y="3"/>
                    </a:cubicBezTo>
                    <a:cubicBezTo>
                      <a:pt x="6" y="0"/>
                      <a:pt x="0" y="3"/>
                      <a:pt x="2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6" name="Freeform 2021"/>
              <p:cNvSpPr/>
              <p:nvPr/>
            </p:nvSpPr>
            <p:spPr bwMode="auto">
              <a:xfrm>
                <a:off x="7147" y="1831"/>
                <a:ext cx="48" cy="51"/>
              </a:xfrm>
              <a:custGeom>
                <a:avLst/>
                <a:gdLst>
                  <a:gd name="T0" fmla="*/ 3 w 18"/>
                  <a:gd name="T1" fmla="*/ 7 h 19"/>
                  <a:gd name="T2" fmla="*/ 10 w 18"/>
                  <a:gd name="T3" fmla="*/ 16 h 19"/>
                  <a:gd name="T4" fmla="*/ 16 w 18"/>
                  <a:gd name="T5" fmla="*/ 12 h 19"/>
                  <a:gd name="T6" fmla="*/ 8 w 18"/>
                  <a:gd name="T7" fmla="*/ 3 h 19"/>
                  <a:gd name="T8" fmla="*/ 3 w 18"/>
                  <a:gd name="T9" fmla="*/ 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9">
                    <a:moveTo>
                      <a:pt x="3" y="7"/>
                    </a:moveTo>
                    <a:cubicBezTo>
                      <a:pt x="6" y="10"/>
                      <a:pt x="8" y="12"/>
                      <a:pt x="10" y="16"/>
                    </a:cubicBezTo>
                    <a:cubicBezTo>
                      <a:pt x="12" y="19"/>
                      <a:pt x="18" y="16"/>
                      <a:pt x="16" y="12"/>
                    </a:cubicBezTo>
                    <a:cubicBezTo>
                      <a:pt x="14" y="9"/>
                      <a:pt x="11" y="6"/>
                      <a:pt x="8" y="3"/>
                    </a:cubicBezTo>
                    <a:cubicBezTo>
                      <a:pt x="5" y="0"/>
                      <a:pt x="0" y="4"/>
                      <a:pt x="3" y="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7" name="Freeform 2022"/>
              <p:cNvSpPr/>
              <p:nvPr/>
            </p:nvSpPr>
            <p:spPr bwMode="auto">
              <a:xfrm>
                <a:off x="7157" y="1863"/>
                <a:ext cx="48" cy="313"/>
              </a:xfrm>
              <a:custGeom>
                <a:avLst/>
                <a:gdLst>
                  <a:gd name="T0" fmla="*/ 6 w 18"/>
                  <a:gd name="T1" fmla="*/ 4 h 117"/>
                  <a:gd name="T2" fmla="*/ 9 w 18"/>
                  <a:gd name="T3" fmla="*/ 51 h 117"/>
                  <a:gd name="T4" fmla="*/ 3 w 18"/>
                  <a:gd name="T5" fmla="*/ 109 h 117"/>
                  <a:gd name="T6" fmla="*/ 5 w 18"/>
                  <a:gd name="T7" fmla="*/ 115 h 117"/>
                  <a:gd name="T8" fmla="*/ 15 w 18"/>
                  <a:gd name="T9" fmla="*/ 74 h 117"/>
                  <a:gd name="T10" fmla="*/ 12 w 18"/>
                  <a:gd name="T11" fmla="*/ 4 h 117"/>
                  <a:gd name="T12" fmla="*/ 6 w 18"/>
                  <a:gd name="T13" fmla="*/ 4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17">
                    <a:moveTo>
                      <a:pt x="6" y="4"/>
                    </a:moveTo>
                    <a:cubicBezTo>
                      <a:pt x="8" y="19"/>
                      <a:pt x="8" y="35"/>
                      <a:pt x="9" y="51"/>
                    </a:cubicBezTo>
                    <a:cubicBezTo>
                      <a:pt x="9" y="59"/>
                      <a:pt x="13" y="105"/>
                      <a:pt x="3" y="109"/>
                    </a:cubicBezTo>
                    <a:cubicBezTo>
                      <a:pt x="0" y="110"/>
                      <a:pt x="1" y="117"/>
                      <a:pt x="5" y="115"/>
                    </a:cubicBezTo>
                    <a:cubicBezTo>
                      <a:pt x="18" y="111"/>
                      <a:pt x="15" y="83"/>
                      <a:pt x="15" y="74"/>
                    </a:cubicBezTo>
                    <a:cubicBezTo>
                      <a:pt x="16" y="50"/>
                      <a:pt x="15" y="27"/>
                      <a:pt x="12" y="4"/>
                    </a:cubicBezTo>
                    <a:cubicBezTo>
                      <a:pt x="12" y="0"/>
                      <a:pt x="5" y="0"/>
                      <a:pt x="6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8" name="Freeform 2023"/>
              <p:cNvSpPr/>
              <p:nvPr/>
            </p:nvSpPr>
            <p:spPr bwMode="auto">
              <a:xfrm>
                <a:off x="7157" y="2227"/>
                <a:ext cx="64" cy="27"/>
              </a:xfrm>
              <a:custGeom>
                <a:avLst/>
                <a:gdLst>
                  <a:gd name="T0" fmla="*/ 4 w 24"/>
                  <a:gd name="T1" fmla="*/ 7 h 10"/>
                  <a:gd name="T2" fmla="*/ 18 w 24"/>
                  <a:gd name="T3" fmla="*/ 9 h 10"/>
                  <a:gd name="T4" fmla="*/ 20 w 24"/>
                  <a:gd name="T5" fmla="*/ 3 h 10"/>
                  <a:gd name="T6" fmla="*/ 6 w 24"/>
                  <a:gd name="T7" fmla="*/ 0 h 10"/>
                  <a:gd name="T8" fmla="*/ 4 w 24"/>
                  <a:gd name="T9" fmla="*/ 7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0">
                    <a:moveTo>
                      <a:pt x="4" y="7"/>
                    </a:moveTo>
                    <a:cubicBezTo>
                      <a:pt x="9" y="8"/>
                      <a:pt x="14" y="8"/>
                      <a:pt x="18" y="9"/>
                    </a:cubicBezTo>
                    <a:cubicBezTo>
                      <a:pt x="22" y="10"/>
                      <a:pt x="24" y="4"/>
                      <a:pt x="20" y="3"/>
                    </a:cubicBezTo>
                    <a:cubicBezTo>
                      <a:pt x="15" y="2"/>
                      <a:pt x="11" y="1"/>
                      <a:pt x="6" y="0"/>
                    </a:cubicBezTo>
                    <a:cubicBezTo>
                      <a:pt x="2" y="0"/>
                      <a:pt x="0" y="6"/>
                      <a:pt x="4" y="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9" name="Freeform 2024"/>
              <p:cNvSpPr/>
              <p:nvPr/>
            </p:nvSpPr>
            <p:spPr bwMode="auto">
              <a:xfrm>
                <a:off x="7171" y="2237"/>
                <a:ext cx="69" cy="214"/>
              </a:xfrm>
              <a:custGeom>
                <a:avLst/>
                <a:gdLst>
                  <a:gd name="T0" fmla="*/ 12 w 26"/>
                  <a:gd name="T1" fmla="*/ 4 h 80"/>
                  <a:gd name="T2" fmla="*/ 4 w 26"/>
                  <a:gd name="T3" fmla="*/ 73 h 80"/>
                  <a:gd name="T4" fmla="*/ 4 w 26"/>
                  <a:gd name="T5" fmla="*/ 80 h 80"/>
                  <a:gd name="T6" fmla="*/ 18 w 26"/>
                  <a:gd name="T7" fmla="*/ 4 h 80"/>
                  <a:gd name="T8" fmla="*/ 12 w 26"/>
                  <a:gd name="T9" fmla="*/ 4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80">
                    <a:moveTo>
                      <a:pt x="12" y="4"/>
                    </a:moveTo>
                    <a:cubicBezTo>
                      <a:pt x="12" y="13"/>
                      <a:pt x="17" y="73"/>
                      <a:pt x="4" y="73"/>
                    </a:cubicBezTo>
                    <a:cubicBezTo>
                      <a:pt x="0" y="73"/>
                      <a:pt x="0" y="80"/>
                      <a:pt x="4" y="80"/>
                    </a:cubicBezTo>
                    <a:cubicBezTo>
                      <a:pt x="26" y="80"/>
                      <a:pt x="19" y="17"/>
                      <a:pt x="18" y="4"/>
                    </a:cubicBezTo>
                    <a:cubicBezTo>
                      <a:pt x="18" y="0"/>
                      <a:pt x="11" y="0"/>
                      <a:pt x="1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0" name="Freeform 2025"/>
              <p:cNvSpPr/>
              <p:nvPr/>
            </p:nvSpPr>
            <p:spPr bwMode="auto">
              <a:xfrm>
                <a:off x="7181" y="2462"/>
                <a:ext cx="48" cy="206"/>
              </a:xfrm>
              <a:custGeom>
                <a:avLst/>
                <a:gdLst>
                  <a:gd name="T0" fmla="*/ 5 w 18"/>
                  <a:gd name="T1" fmla="*/ 7 h 77"/>
                  <a:gd name="T2" fmla="*/ 10 w 18"/>
                  <a:gd name="T3" fmla="*/ 36 h 77"/>
                  <a:gd name="T4" fmla="*/ 4 w 18"/>
                  <a:gd name="T5" fmla="*/ 70 h 77"/>
                  <a:gd name="T6" fmla="*/ 7 w 18"/>
                  <a:gd name="T7" fmla="*/ 75 h 77"/>
                  <a:gd name="T8" fmla="*/ 17 w 18"/>
                  <a:gd name="T9" fmla="*/ 42 h 77"/>
                  <a:gd name="T10" fmla="*/ 10 w 18"/>
                  <a:gd name="T11" fmla="*/ 2 h 77"/>
                  <a:gd name="T12" fmla="*/ 5 w 18"/>
                  <a:gd name="T13" fmla="*/ 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77">
                    <a:moveTo>
                      <a:pt x="5" y="7"/>
                    </a:moveTo>
                    <a:cubicBezTo>
                      <a:pt x="11" y="12"/>
                      <a:pt x="10" y="29"/>
                      <a:pt x="10" y="36"/>
                    </a:cubicBezTo>
                    <a:cubicBezTo>
                      <a:pt x="11" y="44"/>
                      <a:pt x="12" y="66"/>
                      <a:pt x="4" y="70"/>
                    </a:cubicBezTo>
                    <a:cubicBezTo>
                      <a:pt x="0" y="71"/>
                      <a:pt x="3" y="77"/>
                      <a:pt x="7" y="75"/>
                    </a:cubicBezTo>
                    <a:cubicBezTo>
                      <a:pt x="17" y="70"/>
                      <a:pt x="16" y="51"/>
                      <a:pt x="17" y="42"/>
                    </a:cubicBezTo>
                    <a:cubicBezTo>
                      <a:pt x="17" y="32"/>
                      <a:pt x="18" y="10"/>
                      <a:pt x="10" y="2"/>
                    </a:cubicBezTo>
                    <a:cubicBezTo>
                      <a:pt x="6" y="0"/>
                      <a:pt x="2" y="4"/>
                      <a:pt x="5" y="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1" name="Freeform 2026"/>
              <p:cNvSpPr/>
              <p:nvPr/>
            </p:nvSpPr>
            <p:spPr bwMode="auto">
              <a:xfrm>
                <a:off x="6963" y="1432"/>
                <a:ext cx="21" cy="38"/>
              </a:xfrm>
              <a:custGeom>
                <a:avLst/>
                <a:gdLst>
                  <a:gd name="T0" fmla="*/ 1 w 8"/>
                  <a:gd name="T1" fmla="*/ 7 h 14"/>
                  <a:gd name="T2" fmla="*/ 2 w 8"/>
                  <a:gd name="T3" fmla="*/ 10 h 14"/>
                  <a:gd name="T4" fmla="*/ 8 w 8"/>
                  <a:gd name="T5" fmla="*/ 10 h 14"/>
                  <a:gd name="T6" fmla="*/ 7 w 8"/>
                  <a:gd name="T7" fmla="*/ 4 h 14"/>
                  <a:gd name="T8" fmla="*/ 1 w 8"/>
                  <a:gd name="T9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4">
                    <a:moveTo>
                      <a:pt x="1" y="7"/>
                    </a:moveTo>
                    <a:cubicBezTo>
                      <a:pt x="2" y="8"/>
                      <a:pt x="2" y="9"/>
                      <a:pt x="2" y="10"/>
                    </a:cubicBezTo>
                    <a:cubicBezTo>
                      <a:pt x="2" y="14"/>
                      <a:pt x="8" y="14"/>
                      <a:pt x="8" y="10"/>
                    </a:cubicBezTo>
                    <a:cubicBezTo>
                      <a:pt x="8" y="8"/>
                      <a:pt x="8" y="6"/>
                      <a:pt x="7" y="4"/>
                    </a:cubicBezTo>
                    <a:cubicBezTo>
                      <a:pt x="5" y="0"/>
                      <a:pt x="0" y="3"/>
                      <a:pt x="1" y="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2" name="Freeform 2027"/>
              <p:cNvSpPr/>
              <p:nvPr/>
            </p:nvSpPr>
            <p:spPr bwMode="auto">
              <a:xfrm>
                <a:off x="6971" y="1435"/>
                <a:ext cx="29" cy="53"/>
              </a:xfrm>
              <a:custGeom>
                <a:avLst/>
                <a:gdLst>
                  <a:gd name="T0" fmla="*/ 3 w 11"/>
                  <a:gd name="T1" fmla="*/ 6 h 20"/>
                  <a:gd name="T2" fmla="*/ 2 w 11"/>
                  <a:gd name="T3" fmla="*/ 14 h 20"/>
                  <a:gd name="T4" fmla="*/ 7 w 11"/>
                  <a:gd name="T5" fmla="*/ 17 h 20"/>
                  <a:gd name="T6" fmla="*/ 10 w 11"/>
                  <a:gd name="T7" fmla="*/ 4 h 20"/>
                  <a:gd name="T8" fmla="*/ 3 w 11"/>
                  <a:gd name="T9" fmla="*/ 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20">
                    <a:moveTo>
                      <a:pt x="3" y="6"/>
                    </a:moveTo>
                    <a:cubicBezTo>
                      <a:pt x="4" y="9"/>
                      <a:pt x="3" y="11"/>
                      <a:pt x="2" y="14"/>
                    </a:cubicBezTo>
                    <a:cubicBezTo>
                      <a:pt x="0" y="17"/>
                      <a:pt x="5" y="20"/>
                      <a:pt x="7" y="17"/>
                    </a:cubicBezTo>
                    <a:cubicBezTo>
                      <a:pt x="10" y="13"/>
                      <a:pt x="11" y="9"/>
                      <a:pt x="10" y="4"/>
                    </a:cubicBezTo>
                    <a:cubicBezTo>
                      <a:pt x="9" y="0"/>
                      <a:pt x="3" y="2"/>
                      <a:pt x="3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37" name="Group 2229"/>
            <p:cNvGrpSpPr/>
            <p:nvPr/>
          </p:nvGrpSpPr>
          <p:grpSpPr bwMode="auto">
            <a:xfrm>
              <a:off x="3797300" y="-244475"/>
              <a:ext cx="8559800" cy="6807200"/>
              <a:chOff x="2392" y="-154"/>
              <a:chExt cx="5392" cy="4288"/>
            </a:xfrm>
          </p:grpSpPr>
          <p:sp>
            <p:nvSpPr>
              <p:cNvPr id="123" name="Freeform 2029"/>
              <p:cNvSpPr/>
              <p:nvPr/>
            </p:nvSpPr>
            <p:spPr bwMode="auto">
              <a:xfrm>
                <a:off x="6984" y="1440"/>
                <a:ext cx="27" cy="59"/>
              </a:xfrm>
              <a:custGeom>
                <a:avLst/>
                <a:gdLst>
                  <a:gd name="T0" fmla="*/ 4 w 10"/>
                  <a:gd name="T1" fmla="*/ 4 h 22"/>
                  <a:gd name="T2" fmla="*/ 1 w 10"/>
                  <a:gd name="T3" fmla="*/ 17 h 22"/>
                  <a:gd name="T4" fmla="*/ 7 w 10"/>
                  <a:gd name="T5" fmla="*/ 19 h 22"/>
                  <a:gd name="T6" fmla="*/ 10 w 10"/>
                  <a:gd name="T7" fmla="*/ 4 h 22"/>
                  <a:gd name="T8" fmla="*/ 4 w 10"/>
                  <a:gd name="T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22">
                    <a:moveTo>
                      <a:pt x="4" y="4"/>
                    </a:moveTo>
                    <a:cubicBezTo>
                      <a:pt x="4" y="9"/>
                      <a:pt x="3" y="13"/>
                      <a:pt x="1" y="17"/>
                    </a:cubicBezTo>
                    <a:cubicBezTo>
                      <a:pt x="0" y="21"/>
                      <a:pt x="6" y="22"/>
                      <a:pt x="7" y="19"/>
                    </a:cubicBezTo>
                    <a:cubicBezTo>
                      <a:pt x="9" y="14"/>
                      <a:pt x="10" y="9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Freeform 2030"/>
              <p:cNvSpPr/>
              <p:nvPr/>
            </p:nvSpPr>
            <p:spPr bwMode="auto">
              <a:xfrm>
                <a:off x="6995" y="1440"/>
                <a:ext cx="32" cy="73"/>
              </a:xfrm>
              <a:custGeom>
                <a:avLst/>
                <a:gdLst>
                  <a:gd name="T0" fmla="*/ 4 w 12"/>
                  <a:gd name="T1" fmla="*/ 6 h 27"/>
                  <a:gd name="T2" fmla="*/ 2 w 12"/>
                  <a:gd name="T3" fmla="*/ 20 h 27"/>
                  <a:gd name="T4" fmla="*/ 8 w 12"/>
                  <a:gd name="T5" fmla="*/ 23 h 27"/>
                  <a:gd name="T6" fmla="*/ 11 w 12"/>
                  <a:gd name="T7" fmla="*/ 4 h 27"/>
                  <a:gd name="T8" fmla="*/ 4 w 12"/>
                  <a:gd name="T9" fmla="*/ 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7">
                    <a:moveTo>
                      <a:pt x="4" y="6"/>
                    </a:moveTo>
                    <a:cubicBezTo>
                      <a:pt x="6" y="11"/>
                      <a:pt x="5" y="15"/>
                      <a:pt x="2" y="20"/>
                    </a:cubicBezTo>
                    <a:cubicBezTo>
                      <a:pt x="0" y="23"/>
                      <a:pt x="6" y="27"/>
                      <a:pt x="8" y="23"/>
                    </a:cubicBezTo>
                    <a:cubicBezTo>
                      <a:pt x="11" y="17"/>
                      <a:pt x="12" y="11"/>
                      <a:pt x="11" y="4"/>
                    </a:cubicBezTo>
                    <a:cubicBezTo>
                      <a:pt x="10" y="0"/>
                      <a:pt x="3" y="2"/>
                      <a:pt x="4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" name="Freeform 2031"/>
              <p:cNvSpPr/>
              <p:nvPr/>
            </p:nvSpPr>
            <p:spPr bwMode="auto">
              <a:xfrm>
                <a:off x="7008" y="1459"/>
                <a:ext cx="35" cy="67"/>
              </a:xfrm>
              <a:custGeom>
                <a:avLst/>
                <a:gdLst>
                  <a:gd name="T0" fmla="*/ 6 w 13"/>
                  <a:gd name="T1" fmla="*/ 4 h 25"/>
                  <a:gd name="T2" fmla="*/ 1 w 13"/>
                  <a:gd name="T3" fmla="*/ 19 h 25"/>
                  <a:gd name="T4" fmla="*/ 7 w 13"/>
                  <a:gd name="T5" fmla="*/ 21 h 25"/>
                  <a:gd name="T6" fmla="*/ 12 w 13"/>
                  <a:gd name="T7" fmla="*/ 6 h 25"/>
                  <a:gd name="T8" fmla="*/ 6 w 13"/>
                  <a:gd name="T9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5">
                    <a:moveTo>
                      <a:pt x="6" y="4"/>
                    </a:moveTo>
                    <a:cubicBezTo>
                      <a:pt x="5" y="9"/>
                      <a:pt x="3" y="14"/>
                      <a:pt x="1" y="19"/>
                    </a:cubicBezTo>
                    <a:cubicBezTo>
                      <a:pt x="0" y="23"/>
                      <a:pt x="6" y="25"/>
                      <a:pt x="7" y="21"/>
                    </a:cubicBezTo>
                    <a:cubicBezTo>
                      <a:pt x="9" y="16"/>
                      <a:pt x="11" y="11"/>
                      <a:pt x="12" y="6"/>
                    </a:cubicBezTo>
                    <a:cubicBezTo>
                      <a:pt x="13" y="2"/>
                      <a:pt x="7" y="0"/>
                      <a:pt x="6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" name="Freeform 2032"/>
              <p:cNvSpPr/>
              <p:nvPr/>
            </p:nvSpPr>
            <p:spPr bwMode="auto">
              <a:xfrm>
                <a:off x="7021" y="1483"/>
                <a:ext cx="30" cy="56"/>
              </a:xfrm>
              <a:custGeom>
                <a:avLst/>
                <a:gdLst>
                  <a:gd name="T0" fmla="*/ 4 w 11"/>
                  <a:gd name="T1" fmla="*/ 4 h 21"/>
                  <a:gd name="T2" fmla="*/ 2 w 11"/>
                  <a:gd name="T3" fmla="*/ 14 h 21"/>
                  <a:gd name="T4" fmla="*/ 8 w 11"/>
                  <a:gd name="T5" fmla="*/ 17 h 21"/>
                  <a:gd name="T6" fmla="*/ 11 w 11"/>
                  <a:gd name="T7" fmla="*/ 4 h 21"/>
                  <a:gd name="T8" fmla="*/ 4 w 11"/>
                  <a:gd name="T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21">
                    <a:moveTo>
                      <a:pt x="4" y="4"/>
                    </a:moveTo>
                    <a:cubicBezTo>
                      <a:pt x="4" y="7"/>
                      <a:pt x="4" y="11"/>
                      <a:pt x="2" y="14"/>
                    </a:cubicBezTo>
                    <a:cubicBezTo>
                      <a:pt x="0" y="18"/>
                      <a:pt x="6" y="21"/>
                      <a:pt x="8" y="17"/>
                    </a:cubicBezTo>
                    <a:cubicBezTo>
                      <a:pt x="10" y="13"/>
                      <a:pt x="11" y="8"/>
                      <a:pt x="11" y="4"/>
                    </a:cubicBezTo>
                    <a:cubicBezTo>
                      <a:pt x="11" y="0"/>
                      <a:pt x="5" y="0"/>
                      <a:pt x="4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" name="Freeform 2033"/>
              <p:cNvSpPr/>
              <p:nvPr/>
            </p:nvSpPr>
            <p:spPr bwMode="auto">
              <a:xfrm>
                <a:off x="7035" y="1494"/>
                <a:ext cx="26" cy="51"/>
              </a:xfrm>
              <a:custGeom>
                <a:avLst/>
                <a:gdLst>
                  <a:gd name="T0" fmla="*/ 3 w 10"/>
                  <a:gd name="T1" fmla="*/ 6 h 19"/>
                  <a:gd name="T2" fmla="*/ 3 w 10"/>
                  <a:gd name="T3" fmla="*/ 13 h 19"/>
                  <a:gd name="T4" fmla="*/ 8 w 10"/>
                  <a:gd name="T5" fmla="*/ 16 h 19"/>
                  <a:gd name="T6" fmla="*/ 9 w 10"/>
                  <a:gd name="T7" fmla="*/ 4 h 19"/>
                  <a:gd name="T8" fmla="*/ 3 w 10"/>
                  <a:gd name="T9" fmla="*/ 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9">
                    <a:moveTo>
                      <a:pt x="3" y="6"/>
                    </a:moveTo>
                    <a:cubicBezTo>
                      <a:pt x="4" y="8"/>
                      <a:pt x="4" y="11"/>
                      <a:pt x="3" y="13"/>
                    </a:cubicBezTo>
                    <a:cubicBezTo>
                      <a:pt x="0" y="16"/>
                      <a:pt x="6" y="19"/>
                      <a:pt x="8" y="16"/>
                    </a:cubicBezTo>
                    <a:cubicBezTo>
                      <a:pt x="10" y="12"/>
                      <a:pt x="10" y="8"/>
                      <a:pt x="9" y="4"/>
                    </a:cubicBezTo>
                    <a:cubicBezTo>
                      <a:pt x="8" y="0"/>
                      <a:pt x="2" y="2"/>
                      <a:pt x="3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" name="Freeform 2034"/>
              <p:cNvSpPr/>
              <p:nvPr/>
            </p:nvSpPr>
            <p:spPr bwMode="auto">
              <a:xfrm>
                <a:off x="7043" y="1513"/>
                <a:ext cx="29" cy="56"/>
              </a:xfrm>
              <a:custGeom>
                <a:avLst/>
                <a:gdLst>
                  <a:gd name="T0" fmla="*/ 5 w 11"/>
                  <a:gd name="T1" fmla="*/ 5 h 21"/>
                  <a:gd name="T2" fmla="*/ 2 w 11"/>
                  <a:gd name="T3" fmla="*/ 14 h 21"/>
                  <a:gd name="T4" fmla="*/ 8 w 11"/>
                  <a:gd name="T5" fmla="*/ 17 h 21"/>
                  <a:gd name="T6" fmla="*/ 11 w 11"/>
                  <a:gd name="T7" fmla="*/ 5 h 21"/>
                  <a:gd name="T8" fmla="*/ 5 w 11"/>
                  <a:gd name="T9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21">
                    <a:moveTo>
                      <a:pt x="5" y="5"/>
                    </a:moveTo>
                    <a:cubicBezTo>
                      <a:pt x="5" y="8"/>
                      <a:pt x="4" y="11"/>
                      <a:pt x="2" y="14"/>
                    </a:cubicBezTo>
                    <a:cubicBezTo>
                      <a:pt x="0" y="17"/>
                      <a:pt x="6" y="21"/>
                      <a:pt x="8" y="17"/>
                    </a:cubicBezTo>
                    <a:cubicBezTo>
                      <a:pt x="10" y="13"/>
                      <a:pt x="11" y="9"/>
                      <a:pt x="11" y="5"/>
                    </a:cubicBezTo>
                    <a:cubicBezTo>
                      <a:pt x="11" y="0"/>
                      <a:pt x="5" y="0"/>
                      <a:pt x="5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" name="Freeform 2035"/>
              <p:cNvSpPr/>
              <p:nvPr/>
            </p:nvSpPr>
            <p:spPr bwMode="auto">
              <a:xfrm>
                <a:off x="7059" y="1521"/>
                <a:ext cx="32" cy="58"/>
              </a:xfrm>
              <a:custGeom>
                <a:avLst/>
                <a:gdLst>
                  <a:gd name="T0" fmla="*/ 5 w 12"/>
                  <a:gd name="T1" fmla="*/ 4 h 22"/>
                  <a:gd name="T2" fmla="*/ 2 w 12"/>
                  <a:gd name="T3" fmla="*/ 15 h 22"/>
                  <a:gd name="T4" fmla="*/ 7 w 12"/>
                  <a:gd name="T5" fmla="*/ 18 h 22"/>
                  <a:gd name="T6" fmla="*/ 11 w 12"/>
                  <a:gd name="T7" fmla="*/ 6 h 22"/>
                  <a:gd name="T8" fmla="*/ 5 w 12"/>
                  <a:gd name="T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2">
                    <a:moveTo>
                      <a:pt x="5" y="4"/>
                    </a:moveTo>
                    <a:cubicBezTo>
                      <a:pt x="4" y="8"/>
                      <a:pt x="3" y="11"/>
                      <a:pt x="2" y="15"/>
                    </a:cubicBezTo>
                    <a:cubicBezTo>
                      <a:pt x="0" y="18"/>
                      <a:pt x="6" y="22"/>
                      <a:pt x="7" y="18"/>
                    </a:cubicBezTo>
                    <a:cubicBezTo>
                      <a:pt x="9" y="14"/>
                      <a:pt x="10" y="10"/>
                      <a:pt x="11" y="6"/>
                    </a:cubicBezTo>
                    <a:cubicBezTo>
                      <a:pt x="12" y="2"/>
                      <a:pt x="6" y="0"/>
                      <a:pt x="5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" name="Freeform 2036"/>
              <p:cNvSpPr/>
              <p:nvPr/>
            </p:nvSpPr>
            <p:spPr bwMode="auto">
              <a:xfrm>
                <a:off x="7077" y="1539"/>
                <a:ext cx="24" cy="56"/>
              </a:xfrm>
              <a:custGeom>
                <a:avLst/>
                <a:gdLst>
                  <a:gd name="T0" fmla="*/ 3 w 9"/>
                  <a:gd name="T1" fmla="*/ 4 h 21"/>
                  <a:gd name="T2" fmla="*/ 1 w 9"/>
                  <a:gd name="T3" fmla="*/ 15 h 21"/>
                  <a:gd name="T4" fmla="*/ 7 w 9"/>
                  <a:gd name="T5" fmla="*/ 17 h 21"/>
                  <a:gd name="T6" fmla="*/ 9 w 9"/>
                  <a:gd name="T7" fmla="*/ 4 h 21"/>
                  <a:gd name="T8" fmla="*/ 3 w 9"/>
                  <a:gd name="T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1">
                    <a:moveTo>
                      <a:pt x="3" y="4"/>
                    </a:moveTo>
                    <a:cubicBezTo>
                      <a:pt x="3" y="8"/>
                      <a:pt x="2" y="11"/>
                      <a:pt x="1" y="15"/>
                    </a:cubicBezTo>
                    <a:cubicBezTo>
                      <a:pt x="0" y="19"/>
                      <a:pt x="6" y="21"/>
                      <a:pt x="7" y="17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9" y="0"/>
                      <a:pt x="3" y="0"/>
                      <a:pt x="3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" name="Freeform 2037"/>
              <p:cNvSpPr/>
              <p:nvPr/>
            </p:nvSpPr>
            <p:spPr bwMode="auto">
              <a:xfrm>
                <a:off x="7085" y="1561"/>
                <a:ext cx="30" cy="48"/>
              </a:xfrm>
              <a:custGeom>
                <a:avLst/>
                <a:gdLst>
                  <a:gd name="T0" fmla="*/ 4 w 11"/>
                  <a:gd name="T1" fmla="*/ 4 h 18"/>
                  <a:gd name="T2" fmla="*/ 2 w 11"/>
                  <a:gd name="T3" fmla="*/ 12 h 18"/>
                  <a:gd name="T4" fmla="*/ 8 w 11"/>
                  <a:gd name="T5" fmla="*/ 15 h 18"/>
                  <a:gd name="T6" fmla="*/ 11 w 11"/>
                  <a:gd name="T7" fmla="*/ 4 h 18"/>
                  <a:gd name="T8" fmla="*/ 4 w 11"/>
                  <a:gd name="T9" fmla="*/ 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8">
                    <a:moveTo>
                      <a:pt x="4" y="4"/>
                    </a:moveTo>
                    <a:cubicBezTo>
                      <a:pt x="4" y="7"/>
                      <a:pt x="4" y="9"/>
                      <a:pt x="2" y="12"/>
                    </a:cubicBezTo>
                    <a:cubicBezTo>
                      <a:pt x="0" y="15"/>
                      <a:pt x="5" y="18"/>
                      <a:pt x="8" y="15"/>
                    </a:cubicBezTo>
                    <a:cubicBezTo>
                      <a:pt x="10" y="11"/>
                      <a:pt x="11" y="8"/>
                      <a:pt x="11" y="4"/>
                    </a:cubicBezTo>
                    <a:cubicBezTo>
                      <a:pt x="11" y="0"/>
                      <a:pt x="4" y="0"/>
                      <a:pt x="4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2038"/>
              <p:cNvSpPr/>
              <p:nvPr/>
            </p:nvSpPr>
            <p:spPr bwMode="auto">
              <a:xfrm>
                <a:off x="7096" y="1566"/>
                <a:ext cx="35" cy="56"/>
              </a:xfrm>
              <a:custGeom>
                <a:avLst/>
                <a:gdLst>
                  <a:gd name="T0" fmla="*/ 6 w 13"/>
                  <a:gd name="T1" fmla="*/ 4 h 21"/>
                  <a:gd name="T2" fmla="*/ 2 w 13"/>
                  <a:gd name="T3" fmla="*/ 14 h 21"/>
                  <a:gd name="T4" fmla="*/ 7 w 13"/>
                  <a:gd name="T5" fmla="*/ 17 h 21"/>
                  <a:gd name="T6" fmla="*/ 12 w 13"/>
                  <a:gd name="T7" fmla="*/ 6 h 21"/>
                  <a:gd name="T8" fmla="*/ 6 w 13"/>
                  <a:gd name="T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1">
                    <a:moveTo>
                      <a:pt x="6" y="4"/>
                    </a:moveTo>
                    <a:cubicBezTo>
                      <a:pt x="5" y="8"/>
                      <a:pt x="3" y="11"/>
                      <a:pt x="2" y="14"/>
                    </a:cubicBezTo>
                    <a:cubicBezTo>
                      <a:pt x="0" y="18"/>
                      <a:pt x="5" y="21"/>
                      <a:pt x="7" y="17"/>
                    </a:cubicBezTo>
                    <a:cubicBezTo>
                      <a:pt x="9" y="14"/>
                      <a:pt x="11" y="10"/>
                      <a:pt x="12" y="6"/>
                    </a:cubicBezTo>
                    <a:cubicBezTo>
                      <a:pt x="13" y="2"/>
                      <a:pt x="7" y="0"/>
                      <a:pt x="6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2039"/>
              <p:cNvSpPr/>
              <p:nvPr/>
            </p:nvSpPr>
            <p:spPr bwMode="auto">
              <a:xfrm>
                <a:off x="7120" y="1582"/>
                <a:ext cx="24" cy="56"/>
              </a:xfrm>
              <a:custGeom>
                <a:avLst/>
                <a:gdLst>
                  <a:gd name="T0" fmla="*/ 2 w 9"/>
                  <a:gd name="T1" fmla="*/ 4 h 21"/>
                  <a:gd name="T2" fmla="*/ 1 w 9"/>
                  <a:gd name="T3" fmla="*/ 15 h 21"/>
                  <a:gd name="T4" fmla="*/ 7 w 9"/>
                  <a:gd name="T5" fmla="*/ 17 h 21"/>
                  <a:gd name="T6" fmla="*/ 9 w 9"/>
                  <a:gd name="T7" fmla="*/ 4 h 21"/>
                  <a:gd name="T8" fmla="*/ 2 w 9"/>
                  <a:gd name="T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1">
                    <a:moveTo>
                      <a:pt x="2" y="4"/>
                    </a:moveTo>
                    <a:cubicBezTo>
                      <a:pt x="2" y="8"/>
                      <a:pt x="1" y="12"/>
                      <a:pt x="1" y="15"/>
                    </a:cubicBezTo>
                    <a:cubicBezTo>
                      <a:pt x="0" y="19"/>
                      <a:pt x="6" y="21"/>
                      <a:pt x="7" y="17"/>
                    </a:cubicBezTo>
                    <a:cubicBezTo>
                      <a:pt x="8" y="13"/>
                      <a:pt x="9" y="9"/>
                      <a:pt x="9" y="4"/>
                    </a:cubicBezTo>
                    <a:cubicBezTo>
                      <a:pt x="9" y="0"/>
                      <a:pt x="2" y="0"/>
                      <a:pt x="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Freeform 2040"/>
              <p:cNvSpPr/>
              <p:nvPr/>
            </p:nvSpPr>
            <p:spPr bwMode="auto">
              <a:xfrm>
                <a:off x="7128" y="1598"/>
                <a:ext cx="29" cy="59"/>
              </a:xfrm>
              <a:custGeom>
                <a:avLst/>
                <a:gdLst>
                  <a:gd name="T0" fmla="*/ 5 w 11"/>
                  <a:gd name="T1" fmla="*/ 4 h 22"/>
                  <a:gd name="T2" fmla="*/ 2 w 11"/>
                  <a:gd name="T3" fmla="*/ 15 h 22"/>
                  <a:gd name="T4" fmla="*/ 7 w 11"/>
                  <a:gd name="T5" fmla="*/ 18 h 22"/>
                  <a:gd name="T6" fmla="*/ 11 w 11"/>
                  <a:gd name="T7" fmla="*/ 4 h 22"/>
                  <a:gd name="T8" fmla="*/ 5 w 11"/>
                  <a:gd name="T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22">
                    <a:moveTo>
                      <a:pt x="5" y="4"/>
                    </a:moveTo>
                    <a:cubicBezTo>
                      <a:pt x="5" y="8"/>
                      <a:pt x="3" y="11"/>
                      <a:pt x="2" y="15"/>
                    </a:cubicBezTo>
                    <a:cubicBezTo>
                      <a:pt x="0" y="19"/>
                      <a:pt x="5" y="22"/>
                      <a:pt x="7" y="18"/>
                    </a:cubicBezTo>
                    <a:cubicBezTo>
                      <a:pt x="9" y="14"/>
                      <a:pt x="11" y="9"/>
                      <a:pt x="11" y="4"/>
                    </a:cubicBezTo>
                    <a:cubicBezTo>
                      <a:pt x="11" y="0"/>
                      <a:pt x="5" y="0"/>
                      <a:pt x="5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" name="Freeform 2041"/>
              <p:cNvSpPr/>
              <p:nvPr/>
            </p:nvSpPr>
            <p:spPr bwMode="auto">
              <a:xfrm>
                <a:off x="7152" y="1617"/>
                <a:ext cx="21" cy="53"/>
              </a:xfrm>
              <a:custGeom>
                <a:avLst/>
                <a:gdLst>
                  <a:gd name="T0" fmla="*/ 1 w 8"/>
                  <a:gd name="T1" fmla="*/ 4 h 20"/>
                  <a:gd name="T2" fmla="*/ 1 w 8"/>
                  <a:gd name="T3" fmla="*/ 14 h 20"/>
                  <a:gd name="T4" fmla="*/ 7 w 8"/>
                  <a:gd name="T5" fmla="*/ 16 h 20"/>
                  <a:gd name="T6" fmla="*/ 8 w 8"/>
                  <a:gd name="T7" fmla="*/ 4 h 20"/>
                  <a:gd name="T8" fmla="*/ 1 w 8"/>
                  <a:gd name="T9" fmla="*/ 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20">
                    <a:moveTo>
                      <a:pt x="1" y="4"/>
                    </a:moveTo>
                    <a:cubicBezTo>
                      <a:pt x="1" y="8"/>
                      <a:pt x="1" y="11"/>
                      <a:pt x="1" y="14"/>
                    </a:cubicBezTo>
                    <a:cubicBezTo>
                      <a:pt x="0" y="18"/>
                      <a:pt x="6" y="20"/>
                      <a:pt x="7" y="16"/>
                    </a:cubicBezTo>
                    <a:cubicBezTo>
                      <a:pt x="8" y="12"/>
                      <a:pt x="8" y="8"/>
                      <a:pt x="8" y="4"/>
                    </a:cubicBezTo>
                    <a:cubicBezTo>
                      <a:pt x="8" y="0"/>
                      <a:pt x="1" y="0"/>
                      <a:pt x="1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" name="Freeform 2042"/>
              <p:cNvSpPr/>
              <p:nvPr/>
            </p:nvSpPr>
            <p:spPr bwMode="auto">
              <a:xfrm>
                <a:off x="7157" y="1644"/>
                <a:ext cx="32" cy="58"/>
              </a:xfrm>
              <a:custGeom>
                <a:avLst/>
                <a:gdLst>
                  <a:gd name="T0" fmla="*/ 5 w 12"/>
                  <a:gd name="T1" fmla="*/ 4 h 22"/>
                  <a:gd name="T2" fmla="*/ 1 w 12"/>
                  <a:gd name="T3" fmla="*/ 16 h 22"/>
                  <a:gd name="T4" fmla="*/ 7 w 12"/>
                  <a:gd name="T5" fmla="*/ 18 h 22"/>
                  <a:gd name="T6" fmla="*/ 11 w 12"/>
                  <a:gd name="T7" fmla="*/ 6 h 22"/>
                  <a:gd name="T8" fmla="*/ 5 w 12"/>
                  <a:gd name="T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2">
                    <a:moveTo>
                      <a:pt x="5" y="4"/>
                    </a:moveTo>
                    <a:cubicBezTo>
                      <a:pt x="4" y="8"/>
                      <a:pt x="2" y="12"/>
                      <a:pt x="1" y="16"/>
                    </a:cubicBezTo>
                    <a:cubicBezTo>
                      <a:pt x="0" y="20"/>
                      <a:pt x="6" y="22"/>
                      <a:pt x="7" y="18"/>
                    </a:cubicBezTo>
                    <a:cubicBezTo>
                      <a:pt x="8" y="14"/>
                      <a:pt x="10" y="10"/>
                      <a:pt x="11" y="6"/>
                    </a:cubicBezTo>
                    <a:cubicBezTo>
                      <a:pt x="12" y="2"/>
                      <a:pt x="6" y="0"/>
                      <a:pt x="5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" name="Freeform 2043"/>
              <p:cNvSpPr/>
              <p:nvPr/>
            </p:nvSpPr>
            <p:spPr bwMode="auto">
              <a:xfrm>
                <a:off x="7165" y="1654"/>
                <a:ext cx="35" cy="70"/>
              </a:xfrm>
              <a:custGeom>
                <a:avLst/>
                <a:gdLst>
                  <a:gd name="T0" fmla="*/ 7 w 13"/>
                  <a:gd name="T1" fmla="*/ 4 h 26"/>
                  <a:gd name="T2" fmla="*/ 1 w 13"/>
                  <a:gd name="T3" fmla="*/ 19 h 26"/>
                  <a:gd name="T4" fmla="*/ 7 w 13"/>
                  <a:gd name="T5" fmla="*/ 22 h 26"/>
                  <a:gd name="T6" fmla="*/ 13 w 13"/>
                  <a:gd name="T7" fmla="*/ 6 h 26"/>
                  <a:gd name="T8" fmla="*/ 7 w 13"/>
                  <a:gd name="T9" fmla="*/ 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6">
                    <a:moveTo>
                      <a:pt x="7" y="4"/>
                    </a:moveTo>
                    <a:cubicBezTo>
                      <a:pt x="6" y="9"/>
                      <a:pt x="4" y="14"/>
                      <a:pt x="1" y="19"/>
                    </a:cubicBezTo>
                    <a:cubicBezTo>
                      <a:pt x="0" y="22"/>
                      <a:pt x="5" y="26"/>
                      <a:pt x="7" y="22"/>
                    </a:cubicBezTo>
                    <a:cubicBezTo>
                      <a:pt x="9" y="17"/>
                      <a:pt x="12" y="11"/>
                      <a:pt x="13" y="6"/>
                    </a:cubicBezTo>
                    <a:cubicBezTo>
                      <a:pt x="13" y="2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" name="Freeform 2044"/>
              <p:cNvSpPr/>
              <p:nvPr/>
            </p:nvSpPr>
            <p:spPr bwMode="auto">
              <a:xfrm>
                <a:off x="7179" y="1673"/>
                <a:ext cx="40" cy="72"/>
              </a:xfrm>
              <a:custGeom>
                <a:avLst/>
                <a:gdLst>
                  <a:gd name="T0" fmla="*/ 7 w 15"/>
                  <a:gd name="T1" fmla="*/ 4 h 27"/>
                  <a:gd name="T2" fmla="*/ 1 w 15"/>
                  <a:gd name="T3" fmla="*/ 21 h 27"/>
                  <a:gd name="T4" fmla="*/ 7 w 15"/>
                  <a:gd name="T5" fmla="*/ 22 h 27"/>
                  <a:gd name="T6" fmla="*/ 13 w 15"/>
                  <a:gd name="T7" fmla="*/ 6 h 27"/>
                  <a:gd name="T8" fmla="*/ 7 w 15"/>
                  <a:gd name="T9" fmla="*/ 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7">
                    <a:moveTo>
                      <a:pt x="7" y="4"/>
                    </a:moveTo>
                    <a:cubicBezTo>
                      <a:pt x="5" y="10"/>
                      <a:pt x="2" y="15"/>
                      <a:pt x="1" y="21"/>
                    </a:cubicBezTo>
                    <a:cubicBezTo>
                      <a:pt x="0" y="25"/>
                      <a:pt x="6" y="27"/>
                      <a:pt x="7" y="22"/>
                    </a:cubicBezTo>
                    <a:cubicBezTo>
                      <a:pt x="8" y="17"/>
                      <a:pt x="11" y="12"/>
                      <a:pt x="13" y="6"/>
                    </a:cubicBezTo>
                    <a:cubicBezTo>
                      <a:pt x="15" y="2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" name="Freeform 2045"/>
              <p:cNvSpPr/>
              <p:nvPr/>
            </p:nvSpPr>
            <p:spPr bwMode="auto">
              <a:xfrm>
                <a:off x="7187" y="1700"/>
                <a:ext cx="34" cy="59"/>
              </a:xfrm>
              <a:custGeom>
                <a:avLst/>
                <a:gdLst>
                  <a:gd name="T0" fmla="*/ 6 w 13"/>
                  <a:gd name="T1" fmla="*/ 4 h 22"/>
                  <a:gd name="T2" fmla="*/ 2 w 13"/>
                  <a:gd name="T3" fmla="*/ 15 h 22"/>
                  <a:gd name="T4" fmla="*/ 7 w 13"/>
                  <a:gd name="T5" fmla="*/ 19 h 22"/>
                  <a:gd name="T6" fmla="*/ 12 w 13"/>
                  <a:gd name="T7" fmla="*/ 6 h 22"/>
                  <a:gd name="T8" fmla="*/ 6 w 13"/>
                  <a:gd name="T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2">
                    <a:moveTo>
                      <a:pt x="6" y="4"/>
                    </a:moveTo>
                    <a:cubicBezTo>
                      <a:pt x="5" y="8"/>
                      <a:pt x="3" y="12"/>
                      <a:pt x="2" y="15"/>
                    </a:cubicBezTo>
                    <a:cubicBezTo>
                      <a:pt x="0" y="19"/>
                      <a:pt x="5" y="22"/>
                      <a:pt x="7" y="19"/>
                    </a:cubicBezTo>
                    <a:cubicBezTo>
                      <a:pt x="9" y="15"/>
                      <a:pt x="11" y="11"/>
                      <a:pt x="12" y="6"/>
                    </a:cubicBezTo>
                    <a:cubicBezTo>
                      <a:pt x="13" y="2"/>
                      <a:pt x="7" y="0"/>
                      <a:pt x="6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" name="Freeform 2046"/>
              <p:cNvSpPr/>
              <p:nvPr/>
            </p:nvSpPr>
            <p:spPr bwMode="auto">
              <a:xfrm>
                <a:off x="7195" y="1708"/>
                <a:ext cx="37" cy="72"/>
              </a:xfrm>
              <a:custGeom>
                <a:avLst/>
                <a:gdLst>
                  <a:gd name="T0" fmla="*/ 7 w 14"/>
                  <a:gd name="T1" fmla="*/ 4 h 27"/>
                  <a:gd name="T2" fmla="*/ 1 w 14"/>
                  <a:gd name="T3" fmla="*/ 22 h 27"/>
                  <a:gd name="T4" fmla="*/ 7 w 14"/>
                  <a:gd name="T5" fmla="*/ 23 h 27"/>
                  <a:gd name="T6" fmla="*/ 14 w 14"/>
                  <a:gd name="T7" fmla="*/ 6 h 27"/>
                  <a:gd name="T8" fmla="*/ 7 w 14"/>
                  <a:gd name="T9" fmla="*/ 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7">
                    <a:moveTo>
                      <a:pt x="7" y="4"/>
                    </a:moveTo>
                    <a:cubicBezTo>
                      <a:pt x="6" y="10"/>
                      <a:pt x="3" y="16"/>
                      <a:pt x="1" y="22"/>
                    </a:cubicBezTo>
                    <a:cubicBezTo>
                      <a:pt x="0" y="25"/>
                      <a:pt x="6" y="27"/>
                      <a:pt x="7" y="23"/>
                    </a:cubicBezTo>
                    <a:cubicBezTo>
                      <a:pt x="9" y="17"/>
                      <a:pt x="13" y="12"/>
                      <a:pt x="14" y="6"/>
                    </a:cubicBezTo>
                    <a:cubicBezTo>
                      <a:pt x="14" y="2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Freeform 2047"/>
              <p:cNvSpPr/>
              <p:nvPr/>
            </p:nvSpPr>
            <p:spPr bwMode="auto">
              <a:xfrm>
                <a:off x="7203" y="1727"/>
                <a:ext cx="42" cy="72"/>
              </a:xfrm>
              <a:custGeom>
                <a:avLst/>
                <a:gdLst>
                  <a:gd name="T0" fmla="*/ 9 w 16"/>
                  <a:gd name="T1" fmla="*/ 4 h 27"/>
                  <a:gd name="T2" fmla="*/ 2 w 16"/>
                  <a:gd name="T3" fmla="*/ 20 h 27"/>
                  <a:gd name="T4" fmla="*/ 7 w 16"/>
                  <a:gd name="T5" fmla="*/ 24 h 27"/>
                  <a:gd name="T6" fmla="*/ 15 w 16"/>
                  <a:gd name="T7" fmla="*/ 6 h 27"/>
                  <a:gd name="T8" fmla="*/ 9 w 16"/>
                  <a:gd name="T9" fmla="*/ 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7">
                    <a:moveTo>
                      <a:pt x="9" y="4"/>
                    </a:moveTo>
                    <a:cubicBezTo>
                      <a:pt x="8" y="10"/>
                      <a:pt x="6" y="15"/>
                      <a:pt x="2" y="20"/>
                    </a:cubicBezTo>
                    <a:cubicBezTo>
                      <a:pt x="0" y="23"/>
                      <a:pt x="4" y="27"/>
                      <a:pt x="7" y="24"/>
                    </a:cubicBezTo>
                    <a:cubicBezTo>
                      <a:pt x="11" y="19"/>
                      <a:pt x="14" y="13"/>
                      <a:pt x="15" y="6"/>
                    </a:cubicBezTo>
                    <a:cubicBezTo>
                      <a:pt x="16" y="2"/>
                      <a:pt x="10" y="0"/>
                      <a:pt x="9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2048"/>
              <p:cNvSpPr/>
              <p:nvPr/>
            </p:nvSpPr>
            <p:spPr bwMode="auto">
              <a:xfrm>
                <a:off x="7216" y="1751"/>
                <a:ext cx="43" cy="64"/>
              </a:xfrm>
              <a:custGeom>
                <a:avLst/>
                <a:gdLst>
                  <a:gd name="T0" fmla="*/ 9 w 16"/>
                  <a:gd name="T1" fmla="*/ 4 h 24"/>
                  <a:gd name="T2" fmla="*/ 3 w 16"/>
                  <a:gd name="T3" fmla="*/ 18 h 24"/>
                  <a:gd name="T4" fmla="*/ 8 w 16"/>
                  <a:gd name="T5" fmla="*/ 21 h 24"/>
                  <a:gd name="T6" fmla="*/ 15 w 16"/>
                  <a:gd name="T7" fmla="*/ 5 h 24"/>
                  <a:gd name="T8" fmla="*/ 9 w 16"/>
                  <a:gd name="T9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4">
                    <a:moveTo>
                      <a:pt x="9" y="4"/>
                    </a:moveTo>
                    <a:cubicBezTo>
                      <a:pt x="8" y="9"/>
                      <a:pt x="5" y="13"/>
                      <a:pt x="3" y="18"/>
                    </a:cubicBezTo>
                    <a:cubicBezTo>
                      <a:pt x="0" y="21"/>
                      <a:pt x="6" y="24"/>
                      <a:pt x="8" y="21"/>
                    </a:cubicBezTo>
                    <a:cubicBezTo>
                      <a:pt x="11" y="16"/>
                      <a:pt x="14" y="11"/>
                      <a:pt x="15" y="5"/>
                    </a:cubicBezTo>
                    <a:cubicBezTo>
                      <a:pt x="16" y="1"/>
                      <a:pt x="9" y="0"/>
                      <a:pt x="9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" name="Freeform 2049"/>
              <p:cNvSpPr/>
              <p:nvPr/>
            </p:nvSpPr>
            <p:spPr bwMode="auto">
              <a:xfrm>
                <a:off x="7235" y="1769"/>
                <a:ext cx="29" cy="65"/>
              </a:xfrm>
              <a:custGeom>
                <a:avLst/>
                <a:gdLst>
                  <a:gd name="T0" fmla="*/ 4 w 11"/>
                  <a:gd name="T1" fmla="*/ 4 h 24"/>
                  <a:gd name="T2" fmla="*/ 2 w 11"/>
                  <a:gd name="T3" fmla="*/ 19 h 24"/>
                  <a:gd name="T4" fmla="*/ 8 w 11"/>
                  <a:gd name="T5" fmla="*/ 20 h 24"/>
                  <a:gd name="T6" fmla="*/ 11 w 11"/>
                  <a:gd name="T7" fmla="*/ 4 h 24"/>
                  <a:gd name="T8" fmla="*/ 4 w 11"/>
                  <a:gd name="T9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24">
                    <a:moveTo>
                      <a:pt x="4" y="4"/>
                    </a:moveTo>
                    <a:cubicBezTo>
                      <a:pt x="4" y="9"/>
                      <a:pt x="3" y="14"/>
                      <a:pt x="2" y="19"/>
                    </a:cubicBezTo>
                    <a:cubicBezTo>
                      <a:pt x="0" y="23"/>
                      <a:pt x="6" y="24"/>
                      <a:pt x="8" y="20"/>
                    </a:cubicBezTo>
                    <a:cubicBezTo>
                      <a:pt x="10" y="15"/>
                      <a:pt x="11" y="10"/>
                      <a:pt x="11" y="4"/>
                    </a:cubicBezTo>
                    <a:cubicBezTo>
                      <a:pt x="11" y="0"/>
                      <a:pt x="4" y="0"/>
                      <a:pt x="4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Freeform 2050"/>
              <p:cNvSpPr/>
              <p:nvPr/>
            </p:nvSpPr>
            <p:spPr bwMode="auto">
              <a:xfrm>
                <a:off x="7139" y="1850"/>
                <a:ext cx="40" cy="61"/>
              </a:xfrm>
              <a:custGeom>
                <a:avLst/>
                <a:gdLst>
                  <a:gd name="T0" fmla="*/ 8 w 15"/>
                  <a:gd name="T1" fmla="*/ 4 h 23"/>
                  <a:gd name="T2" fmla="*/ 2 w 15"/>
                  <a:gd name="T3" fmla="*/ 16 h 23"/>
                  <a:gd name="T4" fmla="*/ 8 w 15"/>
                  <a:gd name="T5" fmla="*/ 20 h 23"/>
                  <a:gd name="T6" fmla="*/ 14 w 15"/>
                  <a:gd name="T7" fmla="*/ 6 h 23"/>
                  <a:gd name="T8" fmla="*/ 8 w 15"/>
                  <a:gd name="T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3">
                    <a:moveTo>
                      <a:pt x="8" y="4"/>
                    </a:moveTo>
                    <a:cubicBezTo>
                      <a:pt x="7" y="9"/>
                      <a:pt x="5" y="13"/>
                      <a:pt x="2" y="16"/>
                    </a:cubicBezTo>
                    <a:cubicBezTo>
                      <a:pt x="0" y="20"/>
                      <a:pt x="5" y="23"/>
                      <a:pt x="8" y="20"/>
                    </a:cubicBezTo>
                    <a:cubicBezTo>
                      <a:pt x="11" y="15"/>
                      <a:pt x="13" y="11"/>
                      <a:pt x="14" y="6"/>
                    </a:cubicBezTo>
                    <a:cubicBezTo>
                      <a:pt x="15" y="2"/>
                      <a:pt x="9" y="0"/>
                      <a:pt x="8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Freeform 2051"/>
              <p:cNvSpPr/>
              <p:nvPr/>
            </p:nvSpPr>
            <p:spPr bwMode="auto">
              <a:xfrm>
                <a:off x="7136" y="1860"/>
                <a:ext cx="53" cy="70"/>
              </a:xfrm>
              <a:custGeom>
                <a:avLst/>
                <a:gdLst>
                  <a:gd name="T0" fmla="*/ 13 w 20"/>
                  <a:gd name="T1" fmla="*/ 4 h 26"/>
                  <a:gd name="T2" fmla="*/ 2 w 20"/>
                  <a:gd name="T3" fmla="*/ 20 h 26"/>
                  <a:gd name="T4" fmla="*/ 8 w 20"/>
                  <a:gd name="T5" fmla="*/ 23 h 26"/>
                  <a:gd name="T6" fmla="*/ 19 w 20"/>
                  <a:gd name="T7" fmla="*/ 6 h 26"/>
                  <a:gd name="T8" fmla="*/ 13 w 20"/>
                  <a:gd name="T9" fmla="*/ 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6">
                    <a:moveTo>
                      <a:pt x="13" y="4"/>
                    </a:moveTo>
                    <a:cubicBezTo>
                      <a:pt x="11" y="10"/>
                      <a:pt x="6" y="15"/>
                      <a:pt x="2" y="20"/>
                    </a:cubicBezTo>
                    <a:cubicBezTo>
                      <a:pt x="0" y="23"/>
                      <a:pt x="5" y="26"/>
                      <a:pt x="8" y="23"/>
                    </a:cubicBezTo>
                    <a:cubicBezTo>
                      <a:pt x="12" y="17"/>
                      <a:pt x="17" y="12"/>
                      <a:pt x="19" y="6"/>
                    </a:cubicBezTo>
                    <a:cubicBezTo>
                      <a:pt x="20" y="2"/>
                      <a:pt x="14" y="0"/>
                      <a:pt x="13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2052"/>
              <p:cNvSpPr/>
              <p:nvPr/>
            </p:nvSpPr>
            <p:spPr bwMode="auto">
              <a:xfrm>
                <a:off x="7144" y="1887"/>
                <a:ext cx="48" cy="59"/>
              </a:xfrm>
              <a:custGeom>
                <a:avLst/>
                <a:gdLst>
                  <a:gd name="T0" fmla="*/ 10 w 18"/>
                  <a:gd name="T1" fmla="*/ 3 h 22"/>
                  <a:gd name="T2" fmla="*/ 2 w 18"/>
                  <a:gd name="T3" fmla="*/ 15 h 22"/>
                  <a:gd name="T4" fmla="*/ 8 w 18"/>
                  <a:gd name="T5" fmla="*/ 18 h 22"/>
                  <a:gd name="T6" fmla="*/ 16 w 18"/>
                  <a:gd name="T7" fmla="*/ 6 h 22"/>
                  <a:gd name="T8" fmla="*/ 10 w 18"/>
                  <a:gd name="T9" fmla="*/ 3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2">
                    <a:moveTo>
                      <a:pt x="10" y="3"/>
                    </a:moveTo>
                    <a:cubicBezTo>
                      <a:pt x="8" y="7"/>
                      <a:pt x="5" y="11"/>
                      <a:pt x="2" y="15"/>
                    </a:cubicBezTo>
                    <a:cubicBezTo>
                      <a:pt x="0" y="18"/>
                      <a:pt x="5" y="22"/>
                      <a:pt x="8" y="18"/>
                    </a:cubicBezTo>
                    <a:cubicBezTo>
                      <a:pt x="10" y="15"/>
                      <a:pt x="13" y="11"/>
                      <a:pt x="16" y="6"/>
                    </a:cubicBezTo>
                    <a:cubicBezTo>
                      <a:pt x="18" y="3"/>
                      <a:pt x="12" y="0"/>
                      <a:pt x="10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2053"/>
              <p:cNvSpPr/>
              <p:nvPr/>
            </p:nvSpPr>
            <p:spPr bwMode="auto">
              <a:xfrm>
                <a:off x="7149" y="1900"/>
                <a:ext cx="54" cy="65"/>
              </a:xfrm>
              <a:custGeom>
                <a:avLst/>
                <a:gdLst>
                  <a:gd name="T0" fmla="*/ 12 w 20"/>
                  <a:gd name="T1" fmla="*/ 3 h 24"/>
                  <a:gd name="T2" fmla="*/ 2 w 20"/>
                  <a:gd name="T3" fmla="*/ 18 h 24"/>
                  <a:gd name="T4" fmla="*/ 7 w 20"/>
                  <a:gd name="T5" fmla="*/ 21 h 24"/>
                  <a:gd name="T6" fmla="*/ 17 w 20"/>
                  <a:gd name="T7" fmla="*/ 8 h 24"/>
                  <a:gd name="T8" fmla="*/ 12 w 20"/>
                  <a:gd name="T9" fmla="*/ 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4">
                    <a:moveTo>
                      <a:pt x="12" y="3"/>
                    </a:moveTo>
                    <a:cubicBezTo>
                      <a:pt x="9" y="8"/>
                      <a:pt x="5" y="12"/>
                      <a:pt x="2" y="18"/>
                    </a:cubicBezTo>
                    <a:cubicBezTo>
                      <a:pt x="0" y="21"/>
                      <a:pt x="5" y="24"/>
                      <a:pt x="7" y="21"/>
                    </a:cubicBezTo>
                    <a:cubicBezTo>
                      <a:pt x="10" y="16"/>
                      <a:pt x="14" y="12"/>
                      <a:pt x="17" y="8"/>
                    </a:cubicBezTo>
                    <a:cubicBezTo>
                      <a:pt x="20" y="4"/>
                      <a:pt x="15" y="0"/>
                      <a:pt x="12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Freeform 2054"/>
              <p:cNvSpPr/>
              <p:nvPr/>
            </p:nvSpPr>
            <p:spPr bwMode="auto">
              <a:xfrm>
                <a:off x="7139" y="1941"/>
                <a:ext cx="50" cy="61"/>
              </a:xfrm>
              <a:custGeom>
                <a:avLst/>
                <a:gdLst>
                  <a:gd name="T0" fmla="*/ 11 w 19"/>
                  <a:gd name="T1" fmla="*/ 3 h 23"/>
                  <a:gd name="T2" fmla="*/ 2 w 19"/>
                  <a:gd name="T3" fmla="*/ 16 h 23"/>
                  <a:gd name="T4" fmla="*/ 8 w 19"/>
                  <a:gd name="T5" fmla="*/ 20 h 23"/>
                  <a:gd name="T6" fmla="*/ 17 w 19"/>
                  <a:gd name="T7" fmla="*/ 7 h 23"/>
                  <a:gd name="T8" fmla="*/ 11 w 19"/>
                  <a:gd name="T9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3">
                    <a:moveTo>
                      <a:pt x="11" y="3"/>
                    </a:moveTo>
                    <a:cubicBezTo>
                      <a:pt x="9" y="8"/>
                      <a:pt x="5" y="12"/>
                      <a:pt x="2" y="16"/>
                    </a:cubicBezTo>
                    <a:cubicBezTo>
                      <a:pt x="0" y="20"/>
                      <a:pt x="5" y="23"/>
                      <a:pt x="8" y="20"/>
                    </a:cubicBezTo>
                    <a:cubicBezTo>
                      <a:pt x="11" y="15"/>
                      <a:pt x="14" y="11"/>
                      <a:pt x="17" y="7"/>
                    </a:cubicBezTo>
                    <a:cubicBezTo>
                      <a:pt x="19" y="3"/>
                      <a:pt x="13" y="0"/>
                      <a:pt x="1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Freeform 2055"/>
              <p:cNvSpPr/>
              <p:nvPr/>
            </p:nvSpPr>
            <p:spPr bwMode="auto">
              <a:xfrm>
                <a:off x="7141" y="1951"/>
                <a:ext cx="56" cy="75"/>
              </a:xfrm>
              <a:custGeom>
                <a:avLst/>
                <a:gdLst>
                  <a:gd name="T0" fmla="*/ 14 w 21"/>
                  <a:gd name="T1" fmla="*/ 4 h 28"/>
                  <a:gd name="T2" fmla="*/ 3 w 21"/>
                  <a:gd name="T3" fmla="*/ 20 h 28"/>
                  <a:gd name="T4" fmla="*/ 7 w 21"/>
                  <a:gd name="T5" fmla="*/ 24 h 28"/>
                  <a:gd name="T6" fmla="*/ 20 w 21"/>
                  <a:gd name="T7" fmla="*/ 6 h 28"/>
                  <a:gd name="T8" fmla="*/ 14 w 21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8">
                    <a:moveTo>
                      <a:pt x="14" y="4"/>
                    </a:moveTo>
                    <a:cubicBezTo>
                      <a:pt x="12" y="10"/>
                      <a:pt x="7" y="15"/>
                      <a:pt x="3" y="20"/>
                    </a:cubicBezTo>
                    <a:cubicBezTo>
                      <a:pt x="0" y="23"/>
                      <a:pt x="4" y="28"/>
                      <a:pt x="7" y="24"/>
                    </a:cubicBezTo>
                    <a:cubicBezTo>
                      <a:pt x="12" y="18"/>
                      <a:pt x="18" y="13"/>
                      <a:pt x="20" y="6"/>
                    </a:cubicBezTo>
                    <a:cubicBezTo>
                      <a:pt x="21" y="2"/>
                      <a:pt x="15" y="0"/>
                      <a:pt x="14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2056"/>
              <p:cNvSpPr/>
              <p:nvPr/>
            </p:nvSpPr>
            <p:spPr bwMode="auto">
              <a:xfrm>
                <a:off x="7141" y="1981"/>
                <a:ext cx="62" cy="72"/>
              </a:xfrm>
              <a:custGeom>
                <a:avLst/>
                <a:gdLst>
                  <a:gd name="T0" fmla="*/ 15 w 23"/>
                  <a:gd name="T1" fmla="*/ 3 h 27"/>
                  <a:gd name="T2" fmla="*/ 2 w 23"/>
                  <a:gd name="T3" fmla="*/ 21 h 27"/>
                  <a:gd name="T4" fmla="*/ 8 w 23"/>
                  <a:gd name="T5" fmla="*/ 24 h 27"/>
                  <a:gd name="T6" fmla="*/ 20 w 23"/>
                  <a:gd name="T7" fmla="*/ 8 h 27"/>
                  <a:gd name="T8" fmla="*/ 15 w 23"/>
                  <a:gd name="T9" fmla="*/ 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7">
                    <a:moveTo>
                      <a:pt x="15" y="3"/>
                    </a:moveTo>
                    <a:cubicBezTo>
                      <a:pt x="11" y="9"/>
                      <a:pt x="6" y="15"/>
                      <a:pt x="2" y="21"/>
                    </a:cubicBezTo>
                    <a:cubicBezTo>
                      <a:pt x="0" y="24"/>
                      <a:pt x="5" y="27"/>
                      <a:pt x="8" y="24"/>
                    </a:cubicBezTo>
                    <a:cubicBezTo>
                      <a:pt x="11" y="18"/>
                      <a:pt x="16" y="13"/>
                      <a:pt x="20" y="8"/>
                    </a:cubicBezTo>
                    <a:cubicBezTo>
                      <a:pt x="23" y="5"/>
                      <a:pt x="18" y="0"/>
                      <a:pt x="15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2057"/>
              <p:cNvSpPr/>
              <p:nvPr/>
            </p:nvSpPr>
            <p:spPr bwMode="auto">
              <a:xfrm>
                <a:off x="7139" y="2010"/>
                <a:ext cx="58" cy="67"/>
              </a:xfrm>
              <a:custGeom>
                <a:avLst/>
                <a:gdLst>
                  <a:gd name="T0" fmla="*/ 14 w 22"/>
                  <a:gd name="T1" fmla="*/ 3 h 25"/>
                  <a:gd name="T2" fmla="*/ 2 w 22"/>
                  <a:gd name="T3" fmla="*/ 19 h 25"/>
                  <a:gd name="T4" fmla="*/ 8 w 22"/>
                  <a:gd name="T5" fmla="*/ 22 h 25"/>
                  <a:gd name="T6" fmla="*/ 20 w 22"/>
                  <a:gd name="T7" fmla="*/ 6 h 25"/>
                  <a:gd name="T8" fmla="*/ 14 w 22"/>
                  <a:gd name="T9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5">
                    <a:moveTo>
                      <a:pt x="14" y="3"/>
                    </a:moveTo>
                    <a:cubicBezTo>
                      <a:pt x="10" y="9"/>
                      <a:pt x="6" y="13"/>
                      <a:pt x="2" y="19"/>
                    </a:cubicBezTo>
                    <a:cubicBezTo>
                      <a:pt x="0" y="22"/>
                      <a:pt x="5" y="25"/>
                      <a:pt x="8" y="22"/>
                    </a:cubicBezTo>
                    <a:cubicBezTo>
                      <a:pt x="11" y="17"/>
                      <a:pt x="16" y="12"/>
                      <a:pt x="20" y="6"/>
                    </a:cubicBezTo>
                    <a:cubicBezTo>
                      <a:pt x="22" y="3"/>
                      <a:pt x="16" y="0"/>
                      <a:pt x="14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Freeform 2058"/>
              <p:cNvSpPr/>
              <p:nvPr/>
            </p:nvSpPr>
            <p:spPr bwMode="auto">
              <a:xfrm>
                <a:off x="7133" y="2031"/>
                <a:ext cx="67" cy="73"/>
              </a:xfrm>
              <a:custGeom>
                <a:avLst/>
                <a:gdLst>
                  <a:gd name="T0" fmla="*/ 17 w 25"/>
                  <a:gd name="T1" fmla="*/ 3 h 27"/>
                  <a:gd name="T2" fmla="*/ 3 w 25"/>
                  <a:gd name="T3" fmla="*/ 19 h 27"/>
                  <a:gd name="T4" fmla="*/ 7 w 25"/>
                  <a:gd name="T5" fmla="*/ 24 h 27"/>
                  <a:gd name="T6" fmla="*/ 23 w 25"/>
                  <a:gd name="T7" fmla="*/ 7 h 27"/>
                  <a:gd name="T8" fmla="*/ 17 w 25"/>
                  <a:gd name="T9" fmla="*/ 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7">
                    <a:moveTo>
                      <a:pt x="17" y="3"/>
                    </a:moveTo>
                    <a:cubicBezTo>
                      <a:pt x="13" y="9"/>
                      <a:pt x="7" y="14"/>
                      <a:pt x="3" y="19"/>
                    </a:cubicBezTo>
                    <a:cubicBezTo>
                      <a:pt x="0" y="22"/>
                      <a:pt x="5" y="27"/>
                      <a:pt x="7" y="24"/>
                    </a:cubicBezTo>
                    <a:cubicBezTo>
                      <a:pt x="12" y="18"/>
                      <a:pt x="18" y="13"/>
                      <a:pt x="23" y="7"/>
                    </a:cubicBezTo>
                    <a:cubicBezTo>
                      <a:pt x="25" y="3"/>
                      <a:pt x="19" y="0"/>
                      <a:pt x="17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Freeform 2059"/>
              <p:cNvSpPr/>
              <p:nvPr/>
            </p:nvSpPr>
            <p:spPr bwMode="auto">
              <a:xfrm>
                <a:off x="7131" y="2056"/>
                <a:ext cx="72" cy="69"/>
              </a:xfrm>
              <a:custGeom>
                <a:avLst/>
                <a:gdLst>
                  <a:gd name="T0" fmla="*/ 19 w 27"/>
                  <a:gd name="T1" fmla="*/ 3 h 26"/>
                  <a:gd name="T2" fmla="*/ 3 w 27"/>
                  <a:gd name="T3" fmla="*/ 18 h 26"/>
                  <a:gd name="T4" fmla="*/ 7 w 27"/>
                  <a:gd name="T5" fmla="*/ 23 h 26"/>
                  <a:gd name="T6" fmla="*/ 24 w 27"/>
                  <a:gd name="T7" fmla="*/ 7 h 26"/>
                  <a:gd name="T8" fmla="*/ 19 w 27"/>
                  <a:gd name="T9" fmla="*/ 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6">
                    <a:moveTo>
                      <a:pt x="19" y="3"/>
                    </a:moveTo>
                    <a:cubicBezTo>
                      <a:pt x="14" y="8"/>
                      <a:pt x="8" y="13"/>
                      <a:pt x="3" y="18"/>
                    </a:cubicBezTo>
                    <a:cubicBezTo>
                      <a:pt x="0" y="22"/>
                      <a:pt x="5" y="26"/>
                      <a:pt x="7" y="23"/>
                    </a:cubicBezTo>
                    <a:cubicBezTo>
                      <a:pt x="12" y="17"/>
                      <a:pt x="19" y="13"/>
                      <a:pt x="24" y="7"/>
                    </a:cubicBezTo>
                    <a:cubicBezTo>
                      <a:pt x="27" y="5"/>
                      <a:pt x="22" y="0"/>
                      <a:pt x="19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2060"/>
              <p:cNvSpPr/>
              <p:nvPr/>
            </p:nvSpPr>
            <p:spPr bwMode="auto">
              <a:xfrm>
                <a:off x="7136" y="2074"/>
                <a:ext cx="69" cy="62"/>
              </a:xfrm>
              <a:custGeom>
                <a:avLst/>
                <a:gdLst>
                  <a:gd name="T0" fmla="*/ 18 w 26"/>
                  <a:gd name="T1" fmla="*/ 3 h 23"/>
                  <a:gd name="T2" fmla="*/ 3 w 26"/>
                  <a:gd name="T3" fmla="*/ 16 h 23"/>
                  <a:gd name="T4" fmla="*/ 7 w 26"/>
                  <a:gd name="T5" fmla="*/ 21 h 23"/>
                  <a:gd name="T6" fmla="*/ 23 w 26"/>
                  <a:gd name="T7" fmla="*/ 8 h 23"/>
                  <a:gd name="T8" fmla="*/ 18 w 26"/>
                  <a:gd name="T9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3">
                    <a:moveTo>
                      <a:pt x="18" y="3"/>
                    </a:moveTo>
                    <a:cubicBezTo>
                      <a:pt x="14" y="8"/>
                      <a:pt x="8" y="12"/>
                      <a:pt x="3" y="16"/>
                    </a:cubicBezTo>
                    <a:cubicBezTo>
                      <a:pt x="0" y="19"/>
                      <a:pt x="4" y="23"/>
                      <a:pt x="7" y="21"/>
                    </a:cubicBezTo>
                    <a:cubicBezTo>
                      <a:pt x="12" y="16"/>
                      <a:pt x="18" y="12"/>
                      <a:pt x="23" y="8"/>
                    </a:cubicBezTo>
                    <a:cubicBezTo>
                      <a:pt x="26" y="5"/>
                      <a:pt x="21" y="0"/>
                      <a:pt x="18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Freeform 2061"/>
              <p:cNvSpPr/>
              <p:nvPr/>
            </p:nvSpPr>
            <p:spPr bwMode="auto">
              <a:xfrm>
                <a:off x="7144" y="2096"/>
                <a:ext cx="59" cy="53"/>
              </a:xfrm>
              <a:custGeom>
                <a:avLst/>
                <a:gdLst>
                  <a:gd name="T0" fmla="*/ 15 w 22"/>
                  <a:gd name="T1" fmla="*/ 2 h 20"/>
                  <a:gd name="T2" fmla="*/ 2 w 22"/>
                  <a:gd name="T3" fmla="*/ 13 h 20"/>
                  <a:gd name="T4" fmla="*/ 7 w 22"/>
                  <a:gd name="T5" fmla="*/ 17 h 20"/>
                  <a:gd name="T6" fmla="*/ 18 w 22"/>
                  <a:gd name="T7" fmla="*/ 8 h 20"/>
                  <a:gd name="T8" fmla="*/ 15 w 22"/>
                  <a:gd name="T9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0">
                    <a:moveTo>
                      <a:pt x="15" y="2"/>
                    </a:moveTo>
                    <a:cubicBezTo>
                      <a:pt x="10" y="5"/>
                      <a:pt x="6" y="9"/>
                      <a:pt x="2" y="13"/>
                    </a:cubicBezTo>
                    <a:cubicBezTo>
                      <a:pt x="0" y="16"/>
                      <a:pt x="4" y="20"/>
                      <a:pt x="7" y="17"/>
                    </a:cubicBezTo>
                    <a:cubicBezTo>
                      <a:pt x="11" y="14"/>
                      <a:pt x="14" y="10"/>
                      <a:pt x="18" y="8"/>
                    </a:cubicBezTo>
                    <a:cubicBezTo>
                      <a:pt x="22" y="5"/>
                      <a:pt x="19" y="0"/>
                      <a:pt x="15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Freeform 2062"/>
              <p:cNvSpPr/>
              <p:nvPr/>
            </p:nvSpPr>
            <p:spPr bwMode="auto">
              <a:xfrm>
                <a:off x="7147" y="2114"/>
                <a:ext cx="53" cy="51"/>
              </a:xfrm>
              <a:custGeom>
                <a:avLst/>
                <a:gdLst>
                  <a:gd name="T0" fmla="*/ 13 w 20"/>
                  <a:gd name="T1" fmla="*/ 3 h 19"/>
                  <a:gd name="T2" fmla="*/ 3 w 20"/>
                  <a:gd name="T3" fmla="*/ 11 h 19"/>
                  <a:gd name="T4" fmla="*/ 6 w 20"/>
                  <a:gd name="T5" fmla="*/ 16 h 19"/>
                  <a:gd name="T6" fmla="*/ 17 w 20"/>
                  <a:gd name="T7" fmla="*/ 7 h 19"/>
                  <a:gd name="T8" fmla="*/ 13 w 20"/>
                  <a:gd name="T9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9">
                    <a:moveTo>
                      <a:pt x="13" y="3"/>
                    </a:moveTo>
                    <a:cubicBezTo>
                      <a:pt x="10" y="6"/>
                      <a:pt x="6" y="8"/>
                      <a:pt x="3" y="11"/>
                    </a:cubicBezTo>
                    <a:cubicBezTo>
                      <a:pt x="0" y="13"/>
                      <a:pt x="3" y="19"/>
                      <a:pt x="6" y="16"/>
                    </a:cubicBezTo>
                    <a:cubicBezTo>
                      <a:pt x="10" y="13"/>
                      <a:pt x="14" y="11"/>
                      <a:pt x="17" y="7"/>
                    </a:cubicBezTo>
                    <a:cubicBezTo>
                      <a:pt x="20" y="5"/>
                      <a:pt x="15" y="0"/>
                      <a:pt x="13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" name="Freeform 2063"/>
              <p:cNvSpPr/>
              <p:nvPr/>
            </p:nvSpPr>
            <p:spPr bwMode="auto">
              <a:xfrm>
                <a:off x="7155" y="2224"/>
                <a:ext cx="45" cy="51"/>
              </a:xfrm>
              <a:custGeom>
                <a:avLst/>
                <a:gdLst>
                  <a:gd name="T0" fmla="*/ 9 w 17"/>
                  <a:gd name="T1" fmla="*/ 3 h 19"/>
                  <a:gd name="T2" fmla="*/ 3 w 17"/>
                  <a:gd name="T3" fmla="*/ 12 h 19"/>
                  <a:gd name="T4" fmla="*/ 8 w 17"/>
                  <a:gd name="T5" fmla="*/ 15 h 19"/>
                  <a:gd name="T6" fmla="*/ 15 w 17"/>
                  <a:gd name="T7" fmla="*/ 6 h 19"/>
                  <a:gd name="T8" fmla="*/ 9 w 17"/>
                  <a:gd name="T9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9">
                    <a:moveTo>
                      <a:pt x="9" y="3"/>
                    </a:moveTo>
                    <a:cubicBezTo>
                      <a:pt x="7" y="6"/>
                      <a:pt x="5" y="9"/>
                      <a:pt x="3" y="12"/>
                    </a:cubicBezTo>
                    <a:cubicBezTo>
                      <a:pt x="0" y="16"/>
                      <a:pt x="6" y="19"/>
                      <a:pt x="8" y="15"/>
                    </a:cubicBezTo>
                    <a:cubicBezTo>
                      <a:pt x="10" y="12"/>
                      <a:pt x="12" y="9"/>
                      <a:pt x="15" y="6"/>
                    </a:cubicBezTo>
                    <a:cubicBezTo>
                      <a:pt x="17" y="3"/>
                      <a:pt x="11" y="0"/>
                      <a:pt x="9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8" name="Freeform 2064"/>
              <p:cNvSpPr/>
              <p:nvPr/>
            </p:nvSpPr>
            <p:spPr bwMode="auto">
              <a:xfrm>
                <a:off x="7157" y="2229"/>
                <a:ext cx="54" cy="75"/>
              </a:xfrm>
              <a:custGeom>
                <a:avLst/>
                <a:gdLst>
                  <a:gd name="T0" fmla="*/ 12 w 20"/>
                  <a:gd name="T1" fmla="*/ 4 h 28"/>
                  <a:gd name="T2" fmla="*/ 2 w 20"/>
                  <a:gd name="T3" fmla="*/ 21 h 28"/>
                  <a:gd name="T4" fmla="*/ 8 w 20"/>
                  <a:gd name="T5" fmla="*/ 24 h 28"/>
                  <a:gd name="T6" fmla="*/ 18 w 20"/>
                  <a:gd name="T7" fmla="*/ 6 h 28"/>
                  <a:gd name="T8" fmla="*/ 12 w 20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8">
                    <a:moveTo>
                      <a:pt x="12" y="4"/>
                    </a:moveTo>
                    <a:cubicBezTo>
                      <a:pt x="10" y="11"/>
                      <a:pt x="6" y="16"/>
                      <a:pt x="2" y="21"/>
                    </a:cubicBezTo>
                    <a:cubicBezTo>
                      <a:pt x="0" y="25"/>
                      <a:pt x="6" y="28"/>
                      <a:pt x="8" y="24"/>
                    </a:cubicBezTo>
                    <a:cubicBezTo>
                      <a:pt x="12" y="18"/>
                      <a:pt x="16" y="13"/>
                      <a:pt x="18" y="6"/>
                    </a:cubicBezTo>
                    <a:cubicBezTo>
                      <a:pt x="20" y="2"/>
                      <a:pt x="13" y="0"/>
                      <a:pt x="1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" name="Freeform 2065"/>
              <p:cNvSpPr/>
              <p:nvPr/>
            </p:nvSpPr>
            <p:spPr bwMode="auto">
              <a:xfrm>
                <a:off x="7152" y="2243"/>
                <a:ext cx="67" cy="85"/>
              </a:xfrm>
              <a:custGeom>
                <a:avLst/>
                <a:gdLst>
                  <a:gd name="T0" fmla="*/ 17 w 25"/>
                  <a:gd name="T1" fmla="*/ 3 h 32"/>
                  <a:gd name="T2" fmla="*/ 3 w 25"/>
                  <a:gd name="T3" fmla="*/ 25 h 32"/>
                  <a:gd name="T4" fmla="*/ 8 w 25"/>
                  <a:gd name="T5" fmla="*/ 28 h 32"/>
                  <a:gd name="T6" fmla="*/ 23 w 25"/>
                  <a:gd name="T7" fmla="*/ 6 h 32"/>
                  <a:gd name="T8" fmla="*/ 17 w 2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2">
                    <a:moveTo>
                      <a:pt x="17" y="3"/>
                    </a:moveTo>
                    <a:cubicBezTo>
                      <a:pt x="14" y="11"/>
                      <a:pt x="7" y="18"/>
                      <a:pt x="3" y="25"/>
                    </a:cubicBezTo>
                    <a:cubicBezTo>
                      <a:pt x="0" y="29"/>
                      <a:pt x="6" y="32"/>
                      <a:pt x="8" y="28"/>
                    </a:cubicBezTo>
                    <a:cubicBezTo>
                      <a:pt x="13" y="21"/>
                      <a:pt x="19" y="15"/>
                      <a:pt x="23" y="6"/>
                    </a:cubicBezTo>
                    <a:cubicBezTo>
                      <a:pt x="25" y="3"/>
                      <a:pt x="19" y="0"/>
                      <a:pt x="17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0" name="Freeform 2066"/>
              <p:cNvSpPr/>
              <p:nvPr/>
            </p:nvSpPr>
            <p:spPr bwMode="auto">
              <a:xfrm>
                <a:off x="7160" y="2262"/>
                <a:ext cx="61" cy="74"/>
              </a:xfrm>
              <a:custGeom>
                <a:avLst/>
                <a:gdLst>
                  <a:gd name="T0" fmla="*/ 16 w 23"/>
                  <a:gd name="T1" fmla="*/ 4 h 28"/>
                  <a:gd name="T2" fmla="*/ 3 w 23"/>
                  <a:gd name="T3" fmla="*/ 20 h 28"/>
                  <a:gd name="T4" fmla="*/ 7 w 23"/>
                  <a:gd name="T5" fmla="*/ 25 h 28"/>
                  <a:gd name="T6" fmla="*/ 22 w 23"/>
                  <a:gd name="T7" fmla="*/ 7 h 28"/>
                  <a:gd name="T8" fmla="*/ 16 w 23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8">
                    <a:moveTo>
                      <a:pt x="16" y="4"/>
                    </a:moveTo>
                    <a:cubicBezTo>
                      <a:pt x="13" y="10"/>
                      <a:pt x="8" y="15"/>
                      <a:pt x="3" y="20"/>
                    </a:cubicBezTo>
                    <a:cubicBezTo>
                      <a:pt x="0" y="23"/>
                      <a:pt x="5" y="28"/>
                      <a:pt x="7" y="25"/>
                    </a:cubicBezTo>
                    <a:cubicBezTo>
                      <a:pt x="12" y="19"/>
                      <a:pt x="18" y="14"/>
                      <a:pt x="22" y="7"/>
                    </a:cubicBezTo>
                    <a:cubicBezTo>
                      <a:pt x="23" y="3"/>
                      <a:pt x="18" y="0"/>
                      <a:pt x="16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" name="Freeform 2067"/>
              <p:cNvSpPr/>
              <p:nvPr/>
            </p:nvSpPr>
            <p:spPr bwMode="auto">
              <a:xfrm>
                <a:off x="7157" y="2286"/>
                <a:ext cx="67" cy="72"/>
              </a:xfrm>
              <a:custGeom>
                <a:avLst/>
                <a:gdLst>
                  <a:gd name="T0" fmla="*/ 17 w 25"/>
                  <a:gd name="T1" fmla="*/ 3 h 27"/>
                  <a:gd name="T2" fmla="*/ 2 w 25"/>
                  <a:gd name="T3" fmla="*/ 20 h 27"/>
                  <a:gd name="T4" fmla="*/ 8 w 25"/>
                  <a:gd name="T5" fmla="*/ 23 h 27"/>
                  <a:gd name="T6" fmla="*/ 23 w 25"/>
                  <a:gd name="T7" fmla="*/ 6 h 27"/>
                  <a:gd name="T8" fmla="*/ 17 w 25"/>
                  <a:gd name="T9" fmla="*/ 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7">
                    <a:moveTo>
                      <a:pt x="17" y="3"/>
                    </a:moveTo>
                    <a:cubicBezTo>
                      <a:pt x="13" y="9"/>
                      <a:pt x="7" y="14"/>
                      <a:pt x="2" y="20"/>
                    </a:cubicBezTo>
                    <a:cubicBezTo>
                      <a:pt x="0" y="24"/>
                      <a:pt x="6" y="27"/>
                      <a:pt x="8" y="23"/>
                    </a:cubicBezTo>
                    <a:cubicBezTo>
                      <a:pt x="13" y="17"/>
                      <a:pt x="18" y="12"/>
                      <a:pt x="23" y="6"/>
                    </a:cubicBezTo>
                    <a:cubicBezTo>
                      <a:pt x="25" y="3"/>
                      <a:pt x="20" y="0"/>
                      <a:pt x="17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2" name="Freeform 2068"/>
              <p:cNvSpPr/>
              <p:nvPr/>
            </p:nvSpPr>
            <p:spPr bwMode="auto">
              <a:xfrm>
                <a:off x="7163" y="2304"/>
                <a:ext cx="61" cy="70"/>
              </a:xfrm>
              <a:custGeom>
                <a:avLst/>
                <a:gdLst>
                  <a:gd name="T0" fmla="*/ 16 w 23"/>
                  <a:gd name="T1" fmla="*/ 3 h 26"/>
                  <a:gd name="T2" fmla="*/ 3 w 23"/>
                  <a:gd name="T3" fmla="*/ 18 h 26"/>
                  <a:gd name="T4" fmla="*/ 7 w 23"/>
                  <a:gd name="T5" fmla="*/ 23 h 26"/>
                  <a:gd name="T6" fmla="*/ 20 w 23"/>
                  <a:gd name="T7" fmla="*/ 8 h 26"/>
                  <a:gd name="T8" fmla="*/ 16 w 23"/>
                  <a:gd name="T9" fmla="*/ 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6">
                    <a:moveTo>
                      <a:pt x="16" y="3"/>
                    </a:moveTo>
                    <a:cubicBezTo>
                      <a:pt x="11" y="8"/>
                      <a:pt x="7" y="13"/>
                      <a:pt x="3" y="18"/>
                    </a:cubicBezTo>
                    <a:cubicBezTo>
                      <a:pt x="0" y="21"/>
                      <a:pt x="5" y="26"/>
                      <a:pt x="7" y="23"/>
                    </a:cubicBezTo>
                    <a:cubicBezTo>
                      <a:pt x="11" y="18"/>
                      <a:pt x="16" y="13"/>
                      <a:pt x="20" y="8"/>
                    </a:cubicBezTo>
                    <a:cubicBezTo>
                      <a:pt x="23" y="5"/>
                      <a:pt x="18" y="0"/>
                      <a:pt x="16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3" name="Freeform 2069"/>
              <p:cNvSpPr/>
              <p:nvPr/>
            </p:nvSpPr>
            <p:spPr bwMode="auto">
              <a:xfrm>
                <a:off x="7165" y="2328"/>
                <a:ext cx="59" cy="65"/>
              </a:xfrm>
              <a:custGeom>
                <a:avLst/>
                <a:gdLst>
                  <a:gd name="T0" fmla="*/ 14 w 22"/>
                  <a:gd name="T1" fmla="*/ 3 h 24"/>
                  <a:gd name="T2" fmla="*/ 3 w 22"/>
                  <a:gd name="T3" fmla="*/ 16 h 24"/>
                  <a:gd name="T4" fmla="*/ 7 w 22"/>
                  <a:gd name="T5" fmla="*/ 21 h 24"/>
                  <a:gd name="T6" fmla="*/ 20 w 22"/>
                  <a:gd name="T7" fmla="*/ 7 h 24"/>
                  <a:gd name="T8" fmla="*/ 14 w 22"/>
                  <a:gd name="T9" fmla="*/ 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4">
                    <a:moveTo>
                      <a:pt x="14" y="3"/>
                    </a:moveTo>
                    <a:cubicBezTo>
                      <a:pt x="11" y="8"/>
                      <a:pt x="6" y="12"/>
                      <a:pt x="3" y="16"/>
                    </a:cubicBezTo>
                    <a:cubicBezTo>
                      <a:pt x="0" y="20"/>
                      <a:pt x="5" y="24"/>
                      <a:pt x="7" y="21"/>
                    </a:cubicBezTo>
                    <a:cubicBezTo>
                      <a:pt x="11" y="16"/>
                      <a:pt x="16" y="12"/>
                      <a:pt x="20" y="7"/>
                    </a:cubicBezTo>
                    <a:cubicBezTo>
                      <a:pt x="22" y="3"/>
                      <a:pt x="16" y="0"/>
                      <a:pt x="14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4" name="Freeform 2070"/>
              <p:cNvSpPr/>
              <p:nvPr/>
            </p:nvSpPr>
            <p:spPr bwMode="auto">
              <a:xfrm>
                <a:off x="7171" y="2350"/>
                <a:ext cx="50" cy="61"/>
              </a:xfrm>
              <a:custGeom>
                <a:avLst/>
                <a:gdLst>
                  <a:gd name="T0" fmla="*/ 11 w 19"/>
                  <a:gd name="T1" fmla="*/ 4 h 23"/>
                  <a:gd name="T2" fmla="*/ 2 w 19"/>
                  <a:gd name="T3" fmla="*/ 16 h 23"/>
                  <a:gd name="T4" fmla="*/ 8 w 19"/>
                  <a:gd name="T5" fmla="*/ 20 h 23"/>
                  <a:gd name="T6" fmla="*/ 17 w 19"/>
                  <a:gd name="T7" fmla="*/ 7 h 23"/>
                  <a:gd name="T8" fmla="*/ 11 w 19"/>
                  <a:gd name="T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3">
                    <a:moveTo>
                      <a:pt x="11" y="4"/>
                    </a:moveTo>
                    <a:cubicBezTo>
                      <a:pt x="9" y="8"/>
                      <a:pt x="5" y="12"/>
                      <a:pt x="2" y="16"/>
                    </a:cubicBezTo>
                    <a:cubicBezTo>
                      <a:pt x="0" y="20"/>
                      <a:pt x="5" y="23"/>
                      <a:pt x="8" y="20"/>
                    </a:cubicBezTo>
                    <a:cubicBezTo>
                      <a:pt x="11" y="15"/>
                      <a:pt x="14" y="11"/>
                      <a:pt x="17" y="7"/>
                    </a:cubicBezTo>
                    <a:cubicBezTo>
                      <a:pt x="19" y="3"/>
                      <a:pt x="13" y="0"/>
                      <a:pt x="11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5" name="Freeform 2071"/>
              <p:cNvSpPr/>
              <p:nvPr/>
            </p:nvSpPr>
            <p:spPr bwMode="auto">
              <a:xfrm>
                <a:off x="7168" y="2387"/>
                <a:ext cx="45" cy="48"/>
              </a:xfrm>
              <a:custGeom>
                <a:avLst/>
                <a:gdLst>
                  <a:gd name="T0" fmla="*/ 10 w 17"/>
                  <a:gd name="T1" fmla="*/ 2 h 18"/>
                  <a:gd name="T2" fmla="*/ 3 w 17"/>
                  <a:gd name="T3" fmla="*/ 11 h 18"/>
                  <a:gd name="T4" fmla="*/ 7 w 17"/>
                  <a:gd name="T5" fmla="*/ 15 h 18"/>
                  <a:gd name="T6" fmla="*/ 16 w 17"/>
                  <a:gd name="T7" fmla="*/ 6 h 18"/>
                  <a:gd name="T8" fmla="*/ 15 w 17"/>
                  <a:gd name="T9" fmla="*/ 1 h 18"/>
                  <a:gd name="T10" fmla="*/ 10 w 17"/>
                  <a:gd name="T11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18">
                    <a:moveTo>
                      <a:pt x="10" y="2"/>
                    </a:moveTo>
                    <a:cubicBezTo>
                      <a:pt x="8" y="5"/>
                      <a:pt x="5" y="8"/>
                      <a:pt x="3" y="11"/>
                    </a:cubicBezTo>
                    <a:cubicBezTo>
                      <a:pt x="0" y="14"/>
                      <a:pt x="4" y="18"/>
                      <a:pt x="7" y="15"/>
                    </a:cubicBezTo>
                    <a:cubicBezTo>
                      <a:pt x="10" y="12"/>
                      <a:pt x="13" y="9"/>
                      <a:pt x="16" y="6"/>
                    </a:cubicBezTo>
                    <a:cubicBezTo>
                      <a:pt x="17" y="4"/>
                      <a:pt x="16" y="2"/>
                      <a:pt x="15" y="1"/>
                    </a:cubicBezTo>
                    <a:cubicBezTo>
                      <a:pt x="13" y="0"/>
                      <a:pt x="11" y="1"/>
                      <a:pt x="10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" name="Freeform 2072"/>
              <p:cNvSpPr/>
              <p:nvPr/>
            </p:nvSpPr>
            <p:spPr bwMode="auto">
              <a:xfrm>
                <a:off x="7165" y="2478"/>
                <a:ext cx="46" cy="51"/>
              </a:xfrm>
              <a:custGeom>
                <a:avLst/>
                <a:gdLst>
                  <a:gd name="T0" fmla="*/ 11 w 17"/>
                  <a:gd name="T1" fmla="*/ 2 h 19"/>
                  <a:gd name="T2" fmla="*/ 1 w 17"/>
                  <a:gd name="T3" fmla="*/ 13 h 19"/>
                  <a:gd name="T4" fmla="*/ 2 w 17"/>
                  <a:gd name="T5" fmla="*/ 18 h 19"/>
                  <a:gd name="T6" fmla="*/ 7 w 17"/>
                  <a:gd name="T7" fmla="*/ 17 h 19"/>
                  <a:gd name="T8" fmla="*/ 16 w 17"/>
                  <a:gd name="T9" fmla="*/ 6 h 19"/>
                  <a:gd name="T10" fmla="*/ 15 w 17"/>
                  <a:gd name="T11" fmla="*/ 1 h 19"/>
                  <a:gd name="T12" fmla="*/ 11 w 17"/>
                  <a:gd name="T13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19">
                    <a:moveTo>
                      <a:pt x="11" y="2"/>
                    </a:moveTo>
                    <a:cubicBezTo>
                      <a:pt x="8" y="6"/>
                      <a:pt x="4" y="10"/>
                      <a:pt x="1" y="13"/>
                    </a:cubicBezTo>
                    <a:cubicBezTo>
                      <a:pt x="0" y="15"/>
                      <a:pt x="1" y="17"/>
                      <a:pt x="2" y="18"/>
                    </a:cubicBezTo>
                    <a:cubicBezTo>
                      <a:pt x="4" y="19"/>
                      <a:pt x="6" y="18"/>
                      <a:pt x="7" y="17"/>
                    </a:cubicBezTo>
                    <a:cubicBezTo>
                      <a:pt x="10" y="13"/>
                      <a:pt x="13" y="9"/>
                      <a:pt x="16" y="6"/>
                    </a:cubicBezTo>
                    <a:cubicBezTo>
                      <a:pt x="17" y="4"/>
                      <a:pt x="16" y="2"/>
                      <a:pt x="15" y="1"/>
                    </a:cubicBezTo>
                    <a:cubicBezTo>
                      <a:pt x="13" y="0"/>
                      <a:pt x="12" y="1"/>
                      <a:pt x="1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" name="Freeform 2073"/>
              <p:cNvSpPr/>
              <p:nvPr/>
            </p:nvSpPr>
            <p:spPr bwMode="auto">
              <a:xfrm>
                <a:off x="7163" y="2486"/>
                <a:ext cx="69" cy="64"/>
              </a:xfrm>
              <a:custGeom>
                <a:avLst/>
                <a:gdLst>
                  <a:gd name="T0" fmla="*/ 18 w 26"/>
                  <a:gd name="T1" fmla="*/ 2 h 24"/>
                  <a:gd name="T2" fmla="*/ 3 w 26"/>
                  <a:gd name="T3" fmla="*/ 16 h 24"/>
                  <a:gd name="T4" fmla="*/ 7 w 26"/>
                  <a:gd name="T5" fmla="*/ 21 h 24"/>
                  <a:gd name="T6" fmla="*/ 23 w 26"/>
                  <a:gd name="T7" fmla="*/ 7 h 24"/>
                  <a:gd name="T8" fmla="*/ 18 w 26"/>
                  <a:gd name="T9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4">
                    <a:moveTo>
                      <a:pt x="18" y="2"/>
                    </a:moveTo>
                    <a:cubicBezTo>
                      <a:pt x="13" y="7"/>
                      <a:pt x="8" y="11"/>
                      <a:pt x="3" y="16"/>
                    </a:cubicBezTo>
                    <a:cubicBezTo>
                      <a:pt x="0" y="19"/>
                      <a:pt x="4" y="24"/>
                      <a:pt x="7" y="21"/>
                    </a:cubicBezTo>
                    <a:cubicBezTo>
                      <a:pt x="12" y="16"/>
                      <a:pt x="18" y="11"/>
                      <a:pt x="23" y="7"/>
                    </a:cubicBezTo>
                    <a:cubicBezTo>
                      <a:pt x="26" y="4"/>
                      <a:pt x="22" y="0"/>
                      <a:pt x="18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" name="Freeform 2074"/>
              <p:cNvSpPr/>
              <p:nvPr/>
            </p:nvSpPr>
            <p:spPr bwMode="auto">
              <a:xfrm>
                <a:off x="7171" y="2508"/>
                <a:ext cx="48" cy="53"/>
              </a:xfrm>
              <a:custGeom>
                <a:avLst/>
                <a:gdLst>
                  <a:gd name="T0" fmla="*/ 10 w 18"/>
                  <a:gd name="T1" fmla="*/ 3 h 20"/>
                  <a:gd name="T2" fmla="*/ 3 w 18"/>
                  <a:gd name="T3" fmla="*/ 13 h 20"/>
                  <a:gd name="T4" fmla="*/ 7 w 18"/>
                  <a:gd name="T5" fmla="*/ 17 h 20"/>
                  <a:gd name="T6" fmla="*/ 16 w 18"/>
                  <a:gd name="T7" fmla="*/ 7 h 20"/>
                  <a:gd name="T8" fmla="*/ 10 w 18"/>
                  <a:gd name="T9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0">
                    <a:moveTo>
                      <a:pt x="10" y="3"/>
                    </a:moveTo>
                    <a:cubicBezTo>
                      <a:pt x="8" y="7"/>
                      <a:pt x="5" y="10"/>
                      <a:pt x="3" y="13"/>
                    </a:cubicBezTo>
                    <a:cubicBezTo>
                      <a:pt x="0" y="16"/>
                      <a:pt x="4" y="20"/>
                      <a:pt x="7" y="17"/>
                    </a:cubicBezTo>
                    <a:cubicBezTo>
                      <a:pt x="10" y="14"/>
                      <a:pt x="13" y="10"/>
                      <a:pt x="16" y="7"/>
                    </a:cubicBezTo>
                    <a:cubicBezTo>
                      <a:pt x="18" y="3"/>
                      <a:pt x="13" y="0"/>
                      <a:pt x="10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" name="Freeform 2075"/>
              <p:cNvSpPr/>
              <p:nvPr/>
            </p:nvSpPr>
            <p:spPr bwMode="auto">
              <a:xfrm>
                <a:off x="7171" y="2516"/>
                <a:ext cx="58" cy="56"/>
              </a:xfrm>
              <a:custGeom>
                <a:avLst/>
                <a:gdLst>
                  <a:gd name="T0" fmla="*/ 14 w 22"/>
                  <a:gd name="T1" fmla="*/ 3 h 21"/>
                  <a:gd name="T2" fmla="*/ 3 w 22"/>
                  <a:gd name="T3" fmla="*/ 13 h 21"/>
                  <a:gd name="T4" fmla="*/ 6 w 22"/>
                  <a:gd name="T5" fmla="*/ 18 h 21"/>
                  <a:gd name="T6" fmla="*/ 19 w 22"/>
                  <a:gd name="T7" fmla="*/ 8 h 21"/>
                  <a:gd name="T8" fmla="*/ 14 w 22"/>
                  <a:gd name="T9" fmla="*/ 3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1">
                    <a:moveTo>
                      <a:pt x="14" y="3"/>
                    </a:moveTo>
                    <a:cubicBezTo>
                      <a:pt x="11" y="7"/>
                      <a:pt x="7" y="10"/>
                      <a:pt x="3" y="13"/>
                    </a:cubicBezTo>
                    <a:cubicBezTo>
                      <a:pt x="0" y="15"/>
                      <a:pt x="3" y="21"/>
                      <a:pt x="6" y="18"/>
                    </a:cubicBezTo>
                    <a:cubicBezTo>
                      <a:pt x="11" y="15"/>
                      <a:pt x="15" y="12"/>
                      <a:pt x="19" y="8"/>
                    </a:cubicBezTo>
                    <a:cubicBezTo>
                      <a:pt x="22" y="5"/>
                      <a:pt x="17" y="0"/>
                      <a:pt x="14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" name="Freeform 2076"/>
              <p:cNvSpPr/>
              <p:nvPr/>
            </p:nvSpPr>
            <p:spPr bwMode="auto">
              <a:xfrm>
                <a:off x="7171" y="2540"/>
                <a:ext cx="56" cy="51"/>
              </a:xfrm>
              <a:custGeom>
                <a:avLst/>
                <a:gdLst>
                  <a:gd name="T0" fmla="*/ 14 w 21"/>
                  <a:gd name="T1" fmla="*/ 2 h 19"/>
                  <a:gd name="T2" fmla="*/ 3 w 21"/>
                  <a:gd name="T3" fmla="*/ 12 h 19"/>
                  <a:gd name="T4" fmla="*/ 7 w 21"/>
                  <a:gd name="T5" fmla="*/ 16 h 19"/>
                  <a:gd name="T6" fmla="*/ 17 w 21"/>
                  <a:gd name="T7" fmla="*/ 8 h 19"/>
                  <a:gd name="T8" fmla="*/ 14 w 21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9">
                    <a:moveTo>
                      <a:pt x="14" y="2"/>
                    </a:moveTo>
                    <a:cubicBezTo>
                      <a:pt x="10" y="5"/>
                      <a:pt x="6" y="8"/>
                      <a:pt x="3" y="12"/>
                    </a:cubicBezTo>
                    <a:cubicBezTo>
                      <a:pt x="0" y="15"/>
                      <a:pt x="5" y="19"/>
                      <a:pt x="7" y="16"/>
                    </a:cubicBezTo>
                    <a:cubicBezTo>
                      <a:pt x="10" y="13"/>
                      <a:pt x="14" y="10"/>
                      <a:pt x="17" y="8"/>
                    </a:cubicBezTo>
                    <a:cubicBezTo>
                      <a:pt x="21" y="5"/>
                      <a:pt x="18" y="0"/>
                      <a:pt x="14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" name="Freeform 2077"/>
              <p:cNvSpPr/>
              <p:nvPr/>
            </p:nvSpPr>
            <p:spPr bwMode="auto">
              <a:xfrm>
                <a:off x="7173" y="2558"/>
                <a:ext cx="48" cy="49"/>
              </a:xfrm>
              <a:custGeom>
                <a:avLst/>
                <a:gdLst>
                  <a:gd name="T0" fmla="*/ 12 w 18"/>
                  <a:gd name="T1" fmla="*/ 1 h 18"/>
                  <a:gd name="T2" fmla="*/ 1 w 18"/>
                  <a:gd name="T3" fmla="*/ 13 h 18"/>
                  <a:gd name="T4" fmla="*/ 2 w 18"/>
                  <a:gd name="T5" fmla="*/ 17 h 18"/>
                  <a:gd name="T6" fmla="*/ 7 w 18"/>
                  <a:gd name="T7" fmla="*/ 16 h 18"/>
                  <a:gd name="T8" fmla="*/ 16 w 18"/>
                  <a:gd name="T9" fmla="*/ 7 h 18"/>
                  <a:gd name="T10" fmla="*/ 17 w 18"/>
                  <a:gd name="T11" fmla="*/ 3 h 18"/>
                  <a:gd name="T12" fmla="*/ 12 w 18"/>
                  <a:gd name="T13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8">
                    <a:moveTo>
                      <a:pt x="12" y="1"/>
                    </a:moveTo>
                    <a:cubicBezTo>
                      <a:pt x="8" y="5"/>
                      <a:pt x="4" y="8"/>
                      <a:pt x="1" y="13"/>
                    </a:cubicBezTo>
                    <a:cubicBezTo>
                      <a:pt x="0" y="14"/>
                      <a:pt x="1" y="16"/>
                      <a:pt x="2" y="17"/>
                    </a:cubicBezTo>
                    <a:cubicBezTo>
                      <a:pt x="4" y="18"/>
                      <a:pt x="6" y="17"/>
                      <a:pt x="7" y="16"/>
                    </a:cubicBezTo>
                    <a:cubicBezTo>
                      <a:pt x="9" y="13"/>
                      <a:pt x="12" y="10"/>
                      <a:pt x="16" y="7"/>
                    </a:cubicBezTo>
                    <a:cubicBezTo>
                      <a:pt x="17" y="6"/>
                      <a:pt x="18" y="4"/>
                      <a:pt x="17" y="3"/>
                    </a:cubicBezTo>
                    <a:cubicBezTo>
                      <a:pt x="16" y="1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" name="Freeform 2078"/>
              <p:cNvSpPr/>
              <p:nvPr/>
            </p:nvSpPr>
            <p:spPr bwMode="auto">
              <a:xfrm>
                <a:off x="7184" y="2588"/>
                <a:ext cx="37" cy="35"/>
              </a:xfrm>
              <a:custGeom>
                <a:avLst/>
                <a:gdLst>
                  <a:gd name="T0" fmla="*/ 7 w 14"/>
                  <a:gd name="T1" fmla="*/ 1 h 13"/>
                  <a:gd name="T2" fmla="*/ 2 w 14"/>
                  <a:gd name="T3" fmla="*/ 6 h 13"/>
                  <a:gd name="T4" fmla="*/ 7 w 14"/>
                  <a:gd name="T5" fmla="*/ 10 h 13"/>
                  <a:gd name="T6" fmla="*/ 11 w 14"/>
                  <a:gd name="T7" fmla="*/ 7 h 13"/>
                  <a:gd name="T8" fmla="*/ 7 w 14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3">
                    <a:moveTo>
                      <a:pt x="7" y="1"/>
                    </a:moveTo>
                    <a:cubicBezTo>
                      <a:pt x="5" y="3"/>
                      <a:pt x="3" y="4"/>
                      <a:pt x="2" y="6"/>
                    </a:cubicBezTo>
                    <a:cubicBezTo>
                      <a:pt x="0" y="10"/>
                      <a:pt x="5" y="13"/>
                      <a:pt x="7" y="10"/>
                    </a:cubicBezTo>
                    <a:cubicBezTo>
                      <a:pt x="8" y="8"/>
                      <a:pt x="9" y="8"/>
                      <a:pt x="11" y="7"/>
                    </a:cubicBezTo>
                    <a:cubicBezTo>
                      <a:pt x="14" y="5"/>
                      <a:pt x="11" y="0"/>
                      <a:pt x="7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" name="Freeform 2079"/>
              <p:cNvSpPr/>
              <p:nvPr/>
            </p:nvSpPr>
            <p:spPr bwMode="auto">
              <a:xfrm>
                <a:off x="7184" y="2580"/>
                <a:ext cx="45" cy="43"/>
              </a:xfrm>
              <a:custGeom>
                <a:avLst/>
                <a:gdLst>
                  <a:gd name="T0" fmla="*/ 9 w 17"/>
                  <a:gd name="T1" fmla="*/ 3 h 16"/>
                  <a:gd name="T2" fmla="*/ 4 w 17"/>
                  <a:gd name="T3" fmla="*/ 8 h 16"/>
                  <a:gd name="T4" fmla="*/ 7 w 17"/>
                  <a:gd name="T5" fmla="*/ 14 h 16"/>
                  <a:gd name="T6" fmla="*/ 15 w 17"/>
                  <a:gd name="T7" fmla="*/ 6 h 16"/>
                  <a:gd name="T8" fmla="*/ 9 w 17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9" y="3"/>
                    </a:moveTo>
                    <a:cubicBezTo>
                      <a:pt x="8" y="5"/>
                      <a:pt x="6" y="7"/>
                      <a:pt x="4" y="8"/>
                    </a:cubicBezTo>
                    <a:cubicBezTo>
                      <a:pt x="0" y="10"/>
                      <a:pt x="4" y="16"/>
                      <a:pt x="7" y="14"/>
                    </a:cubicBezTo>
                    <a:cubicBezTo>
                      <a:pt x="10" y="12"/>
                      <a:pt x="12" y="9"/>
                      <a:pt x="15" y="6"/>
                    </a:cubicBezTo>
                    <a:cubicBezTo>
                      <a:pt x="17" y="3"/>
                      <a:pt x="11" y="0"/>
                      <a:pt x="9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" name="Freeform 2080"/>
              <p:cNvSpPr/>
              <p:nvPr/>
            </p:nvSpPr>
            <p:spPr bwMode="auto">
              <a:xfrm>
                <a:off x="7179" y="2596"/>
                <a:ext cx="50" cy="40"/>
              </a:xfrm>
              <a:custGeom>
                <a:avLst/>
                <a:gdLst>
                  <a:gd name="T0" fmla="*/ 12 w 19"/>
                  <a:gd name="T1" fmla="*/ 2 h 15"/>
                  <a:gd name="T2" fmla="*/ 4 w 19"/>
                  <a:gd name="T3" fmla="*/ 8 h 15"/>
                  <a:gd name="T4" fmla="*/ 7 w 19"/>
                  <a:gd name="T5" fmla="*/ 13 h 15"/>
                  <a:gd name="T6" fmla="*/ 15 w 19"/>
                  <a:gd name="T7" fmla="*/ 8 h 15"/>
                  <a:gd name="T8" fmla="*/ 12 w 19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5">
                    <a:moveTo>
                      <a:pt x="12" y="2"/>
                    </a:moveTo>
                    <a:cubicBezTo>
                      <a:pt x="9" y="4"/>
                      <a:pt x="7" y="6"/>
                      <a:pt x="4" y="8"/>
                    </a:cubicBezTo>
                    <a:cubicBezTo>
                      <a:pt x="0" y="10"/>
                      <a:pt x="4" y="15"/>
                      <a:pt x="7" y="13"/>
                    </a:cubicBezTo>
                    <a:cubicBezTo>
                      <a:pt x="10" y="11"/>
                      <a:pt x="13" y="10"/>
                      <a:pt x="15" y="8"/>
                    </a:cubicBezTo>
                    <a:cubicBezTo>
                      <a:pt x="19" y="5"/>
                      <a:pt x="16" y="0"/>
                      <a:pt x="12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" name="Freeform 2081"/>
              <p:cNvSpPr/>
              <p:nvPr/>
            </p:nvSpPr>
            <p:spPr bwMode="auto">
              <a:xfrm>
                <a:off x="6816" y="2628"/>
                <a:ext cx="53" cy="37"/>
              </a:xfrm>
              <a:custGeom>
                <a:avLst/>
                <a:gdLst>
                  <a:gd name="T0" fmla="*/ 4 w 20"/>
                  <a:gd name="T1" fmla="*/ 7 h 14"/>
                  <a:gd name="T2" fmla="*/ 13 w 20"/>
                  <a:gd name="T3" fmla="*/ 11 h 14"/>
                  <a:gd name="T4" fmla="*/ 17 w 20"/>
                  <a:gd name="T5" fmla="*/ 6 h 14"/>
                  <a:gd name="T6" fmla="*/ 6 w 20"/>
                  <a:gd name="T7" fmla="*/ 1 h 14"/>
                  <a:gd name="T8" fmla="*/ 4 w 20"/>
                  <a:gd name="T9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4">
                    <a:moveTo>
                      <a:pt x="4" y="7"/>
                    </a:moveTo>
                    <a:cubicBezTo>
                      <a:pt x="7" y="8"/>
                      <a:pt x="10" y="9"/>
                      <a:pt x="13" y="11"/>
                    </a:cubicBezTo>
                    <a:cubicBezTo>
                      <a:pt x="17" y="14"/>
                      <a:pt x="20" y="8"/>
                      <a:pt x="17" y="6"/>
                    </a:cubicBezTo>
                    <a:cubicBezTo>
                      <a:pt x="13" y="4"/>
                      <a:pt x="10" y="2"/>
                      <a:pt x="6" y="1"/>
                    </a:cubicBezTo>
                    <a:cubicBezTo>
                      <a:pt x="2" y="0"/>
                      <a:pt x="0" y="6"/>
                      <a:pt x="4" y="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" name="Freeform 2082"/>
              <p:cNvSpPr/>
              <p:nvPr/>
            </p:nvSpPr>
            <p:spPr bwMode="auto">
              <a:xfrm>
                <a:off x="6851" y="2631"/>
                <a:ext cx="357" cy="32"/>
              </a:xfrm>
              <a:custGeom>
                <a:avLst/>
                <a:gdLst>
                  <a:gd name="T0" fmla="*/ 4 w 134"/>
                  <a:gd name="T1" fmla="*/ 12 h 12"/>
                  <a:gd name="T2" fmla="*/ 129 w 134"/>
                  <a:gd name="T3" fmla="*/ 8 h 12"/>
                  <a:gd name="T4" fmla="*/ 129 w 134"/>
                  <a:gd name="T5" fmla="*/ 2 h 12"/>
                  <a:gd name="T6" fmla="*/ 4 w 134"/>
                  <a:gd name="T7" fmla="*/ 5 h 12"/>
                  <a:gd name="T8" fmla="*/ 4 w 134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" h="12">
                    <a:moveTo>
                      <a:pt x="4" y="12"/>
                    </a:moveTo>
                    <a:cubicBezTo>
                      <a:pt x="46" y="6"/>
                      <a:pt x="87" y="7"/>
                      <a:pt x="129" y="8"/>
                    </a:cubicBezTo>
                    <a:cubicBezTo>
                      <a:pt x="134" y="8"/>
                      <a:pt x="134" y="2"/>
                      <a:pt x="129" y="2"/>
                    </a:cubicBezTo>
                    <a:cubicBezTo>
                      <a:pt x="87" y="1"/>
                      <a:pt x="46" y="0"/>
                      <a:pt x="4" y="5"/>
                    </a:cubicBezTo>
                    <a:cubicBezTo>
                      <a:pt x="0" y="6"/>
                      <a:pt x="0" y="12"/>
                      <a:pt x="4" y="1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7" name="Freeform 2083"/>
              <p:cNvSpPr/>
              <p:nvPr/>
            </p:nvSpPr>
            <p:spPr bwMode="auto">
              <a:xfrm>
                <a:off x="6843" y="2631"/>
                <a:ext cx="45" cy="21"/>
              </a:xfrm>
              <a:custGeom>
                <a:avLst/>
                <a:gdLst>
                  <a:gd name="T0" fmla="*/ 13 w 17"/>
                  <a:gd name="T1" fmla="*/ 0 h 8"/>
                  <a:gd name="T2" fmla="*/ 4 w 17"/>
                  <a:gd name="T3" fmla="*/ 1 h 8"/>
                  <a:gd name="T4" fmla="*/ 6 w 17"/>
                  <a:gd name="T5" fmla="*/ 7 h 8"/>
                  <a:gd name="T6" fmla="*/ 13 w 17"/>
                  <a:gd name="T7" fmla="*/ 6 h 8"/>
                  <a:gd name="T8" fmla="*/ 13 w 1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13" y="0"/>
                    </a:moveTo>
                    <a:cubicBezTo>
                      <a:pt x="10" y="0"/>
                      <a:pt x="7" y="0"/>
                      <a:pt x="4" y="1"/>
                    </a:cubicBezTo>
                    <a:cubicBezTo>
                      <a:pt x="0" y="2"/>
                      <a:pt x="2" y="8"/>
                      <a:pt x="6" y="7"/>
                    </a:cubicBezTo>
                    <a:cubicBezTo>
                      <a:pt x="8" y="6"/>
                      <a:pt x="11" y="6"/>
                      <a:pt x="13" y="6"/>
                    </a:cubicBezTo>
                    <a:cubicBezTo>
                      <a:pt x="17" y="6"/>
                      <a:pt x="17" y="0"/>
                      <a:pt x="13" y="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" name="Freeform 2084"/>
              <p:cNvSpPr/>
              <p:nvPr/>
            </p:nvSpPr>
            <p:spPr bwMode="auto">
              <a:xfrm>
                <a:off x="6896" y="2631"/>
                <a:ext cx="16" cy="26"/>
              </a:xfrm>
              <a:custGeom>
                <a:avLst/>
                <a:gdLst>
                  <a:gd name="T0" fmla="*/ 0 w 6"/>
                  <a:gd name="T1" fmla="*/ 4 h 10"/>
                  <a:gd name="T2" fmla="*/ 0 w 6"/>
                  <a:gd name="T3" fmla="*/ 6 h 10"/>
                  <a:gd name="T4" fmla="*/ 6 w 6"/>
                  <a:gd name="T5" fmla="*/ 6 h 10"/>
                  <a:gd name="T6" fmla="*/ 6 w 6"/>
                  <a:gd name="T7" fmla="*/ 4 h 10"/>
                  <a:gd name="T8" fmla="*/ 0 w 6"/>
                  <a:gd name="T9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0">
                    <a:moveTo>
                      <a:pt x="0" y="4"/>
                    </a:moveTo>
                    <a:cubicBezTo>
                      <a:pt x="0" y="4"/>
                      <a:pt x="0" y="5"/>
                      <a:pt x="0" y="6"/>
                    </a:cubicBezTo>
                    <a:cubicBezTo>
                      <a:pt x="0" y="10"/>
                      <a:pt x="6" y="10"/>
                      <a:pt x="6" y="6"/>
                    </a:cubicBezTo>
                    <a:cubicBezTo>
                      <a:pt x="6" y="5"/>
                      <a:pt x="6" y="4"/>
                      <a:pt x="6" y="4"/>
                    </a:cubicBezTo>
                    <a:cubicBezTo>
                      <a:pt x="6" y="0"/>
                      <a:pt x="0" y="0"/>
                      <a:pt x="0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" name="Freeform 2085"/>
              <p:cNvSpPr/>
              <p:nvPr/>
            </p:nvSpPr>
            <p:spPr bwMode="auto">
              <a:xfrm>
                <a:off x="6797" y="2427"/>
                <a:ext cx="56" cy="32"/>
              </a:xfrm>
              <a:custGeom>
                <a:avLst/>
                <a:gdLst>
                  <a:gd name="T0" fmla="*/ 5 w 21"/>
                  <a:gd name="T1" fmla="*/ 7 h 12"/>
                  <a:gd name="T2" fmla="*/ 14 w 21"/>
                  <a:gd name="T3" fmla="*/ 10 h 12"/>
                  <a:gd name="T4" fmla="*/ 17 w 21"/>
                  <a:gd name="T5" fmla="*/ 5 h 12"/>
                  <a:gd name="T6" fmla="*/ 5 w 21"/>
                  <a:gd name="T7" fmla="*/ 1 h 12"/>
                  <a:gd name="T8" fmla="*/ 5 w 21"/>
                  <a:gd name="T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2">
                    <a:moveTo>
                      <a:pt x="5" y="7"/>
                    </a:moveTo>
                    <a:cubicBezTo>
                      <a:pt x="8" y="7"/>
                      <a:pt x="11" y="8"/>
                      <a:pt x="14" y="10"/>
                    </a:cubicBezTo>
                    <a:cubicBezTo>
                      <a:pt x="17" y="12"/>
                      <a:pt x="21" y="7"/>
                      <a:pt x="17" y="5"/>
                    </a:cubicBezTo>
                    <a:cubicBezTo>
                      <a:pt x="13" y="2"/>
                      <a:pt x="9" y="1"/>
                      <a:pt x="5" y="1"/>
                    </a:cubicBezTo>
                    <a:cubicBezTo>
                      <a:pt x="0" y="0"/>
                      <a:pt x="0" y="7"/>
                      <a:pt x="5" y="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0" name="Freeform 2086"/>
              <p:cNvSpPr/>
              <p:nvPr/>
            </p:nvSpPr>
            <p:spPr bwMode="auto">
              <a:xfrm>
                <a:off x="6829" y="2425"/>
                <a:ext cx="339" cy="32"/>
              </a:xfrm>
              <a:custGeom>
                <a:avLst/>
                <a:gdLst>
                  <a:gd name="T0" fmla="*/ 4 w 127"/>
                  <a:gd name="T1" fmla="*/ 11 h 12"/>
                  <a:gd name="T2" fmla="*/ 123 w 127"/>
                  <a:gd name="T3" fmla="*/ 9 h 12"/>
                  <a:gd name="T4" fmla="*/ 123 w 127"/>
                  <a:gd name="T5" fmla="*/ 2 h 12"/>
                  <a:gd name="T6" fmla="*/ 4 w 127"/>
                  <a:gd name="T7" fmla="*/ 4 h 12"/>
                  <a:gd name="T8" fmla="*/ 4 w 127"/>
                  <a:gd name="T9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" h="12">
                    <a:moveTo>
                      <a:pt x="4" y="11"/>
                    </a:moveTo>
                    <a:cubicBezTo>
                      <a:pt x="44" y="7"/>
                      <a:pt x="83" y="12"/>
                      <a:pt x="123" y="9"/>
                    </a:cubicBezTo>
                    <a:cubicBezTo>
                      <a:pt x="127" y="9"/>
                      <a:pt x="127" y="2"/>
                      <a:pt x="123" y="2"/>
                    </a:cubicBezTo>
                    <a:cubicBezTo>
                      <a:pt x="83" y="5"/>
                      <a:pt x="44" y="0"/>
                      <a:pt x="4" y="4"/>
                    </a:cubicBezTo>
                    <a:cubicBezTo>
                      <a:pt x="0" y="5"/>
                      <a:pt x="0" y="11"/>
                      <a:pt x="4" y="1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1" name="Freeform 2087"/>
              <p:cNvSpPr/>
              <p:nvPr/>
            </p:nvSpPr>
            <p:spPr bwMode="auto">
              <a:xfrm>
                <a:off x="6781" y="2157"/>
                <a:ext cx="64" cy="35"/>
              </a:xfrm>
              <a:custGeom>
                <a:avLst/>
                <a:gdLst>
                  <a:gd name="T0" fmla="*/ 4 w 24"/>
                  <a:gd name="T1" fmla="*/ 7 h 13"/>
                  <a:gd name="T2" fmla="*/ 19 w 24"/>
                  <a:gd name="T3" fmla="*/ 12 h 13"/>
                  <a:gd name="T4" fmla="*/ 21 w 24"/>
                  <a:gd name="T5" fmla="*/ 5 h 13"/>
                  <a:gd name="T6" fmla="*/ 6 w 24"/>
                  <a:gd name="T7" fmla="*/ 1 h 13"/>
                  <a:gd name="T8" fmla="*/ 4 w 24"/>
                  <a:gd name="T9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3">
                    <a:moveTo>
                      <a:pt x="4" y="7"/>
                    </a:moveTo>
                    <a:cubicBezTo>
                      <a:pt x="9" y="8"/>
                      <a:pt x="14" y="10"/>
                      <a:pt x="19" y="12"/>
                    </a:cubicBezTo>
                    <a:cubicBezTo>
                      <a:pt x="23" y="13"/>
                      <a:pt x="24" y="7"/>
                      <a:pt x="21" y="5"/>
                    </a:cubicBezTo>
                    <a:cubicBezTo>
                      <a:pt x="16" y="3"/>
                      <a:pt x="11" y="2"/>
                      <a:pt x="6" y="1"/>
                    </a:cubicBezTo>
                    <a:cubicBezTo>
                      <a:pt x="2" y="0"/>
                      <a:pt x="0" y="6"/>
                      <a:pt x="4" y="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2" name="Freeform 2088"/>
              <p:cNvSpPr/>
              <p:nvPr/>
            </p:nvSpPr>
            <p:spPr bwMode="auto">
              <a:xfrm>
                <a:off x="6827" y="2144"/>
                <a:ext cx="357" cy="51"/>
              </a:xfrm>
              <a:custGeom>
                <a:avLst/>
                <a:gdLst>
                  <a:gd name="T0" fmla="*/ 5 w 134"/>
                  <a:gd name="T1" fmla="*/ 18 h 19"/>
                  <a:gd name="T2" fmla="*/ 93 w 134"/>
                  <a:gd name="T3" fmla="*/ 17 h 19"/>
                  <a:gd name="T4" fmla="*/ 132 w 134"/>
                  <a:gd name="T5" fmla="*/ 7 h 19"/>
                  <a:gd name="T6" fmla="*/ 127 w 134"/>
                  <a:gd name="T7" fmla="*/ 3 h 19"/>
                  <a:gd name="T8" fmla="*/ 73 w 134"/>
                  <a:gd name="T9" fmla="*/ 11 h 19"/>
                  <a:gd name="T10" fmla="*/ 5 w 134"/>
                  <a:gd name="T11" fmla="*/ 11 h 19"/>
                  <a:gd name="T12" fmla="*/ 5 w 134"/>
                  <a:gd name="T13" fmla="*/ 18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4" h="19">
                    <a:moveTo>
                      <a:pt x="5" y="18"/>
                    </a:moveTo>
                    <a:cubicBezTo>
                      <a:pt x="34" y="18"/>
                      <a:pt x="63" y="17"/>
                      <a:pt x="93" y="17"/>
                    </a:cubicBezTo>
                    <a:cubicBezTo>
                      <a:pt x="106" y="16"/>
                      <a:pt x="122" y="19"/>
                      <a:pt x="132" y="7"/>
                    </a:cubicBezTo>
                    <a:cubicBezTo>
                      <a:pt x="134" y="4"/>
                      <a:pt x="130" y="0"/>
                      <a:pt x="127" y="3"/>
                    </a:cubicBezTo>
                    <a:cubicBezTo>
                      <a:pt x="117" y="15"/>
                      <a:pt x="87" y="10"/>
                      <a:pt x="73" y="11"/>
                    </a:cubicBezTo>
                    <a:cubicBezTo>
                      <a:pt x="50" y="11"/>
                      <a:pt x="27" y="11"/>
                      <a:pt x="5" y="11"/>
                    </a:cubicBezTo>
                    <a:cubicBezTo>
                      <a:pt x="0" y="11"/>
                      <a:pt x="0" y="18"/>
                      <a:pt x="5" y="1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3" name="Freeform 2089"/>
              <p:cNvSpPr/>
              <p:nvPr/>
            </p:nvSpPr>
            <p:spPr bwMode="auto">
              <a:xfrm>
                <a:off x="6829" y="2160"/>
                <a:ext cx="80" cy="24"/>
              </a:xfrm>
              <a:custGeom>
                <a:avLst/>
                <a:gdLst>
                  <a:gd name="T0" fmla="*/ 4 w 30"/>
                  <a:gd name="T1" fmla="*/ 6 h 9"/>
                  <a:gd name="T2" fmla="*/ 25 w 30"/>
                  <a:gd name="T3" fmla="*/ 8 h 9"/>
                  <a:gd name="T4" fmla="*/ 26 w 30"/>
                  <a:gd name="T5" fmla="*/ 2 h 9"/>
                  <a:gd name="T6" fmla="*/ 4 w 30"/>
                  <a:gd name="T7" fmla="*/ 0 h 9"/>
                  <a:gd name="T8" fmla="*/ 4 w 30"/>
                  <a:gd name="T9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9">
                    <a:moveTo>
                      <a:pt x="4" y="6"/>
                    </a:moveTo>
                    <a:cubicBezTo>
                      <a:pt x="11" y="6"/>
                      <a:pt x="18" y="6"/>
                      <a:pt x="25" y="8"/>
                    </a:cubicBezTo>
                    <a:cubicBezTo>
                      <a:pt x="29" y="9"/>
                      <a:pt x="30" y="3"/>
                      <a:pt x="26" y="2"/>
                    </a:cubicBezTo>
                    <a:cubicBezTo>
                      <a:pt x="19" y="0"/>
                      <a:pt x="12" y="0"/>
                      <a:pt x="4" y="0"/>
                    </a:cubicBezTo>
                    <a:cubicBezTo>
                      <a:pt x="0" y="0"/>
                      <a:pt x="0" y="6"/>
                      <a:pt x="4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4" name="Freeform 2090"/>
              <p:cNvSpPr/>
              <p:nvPr/>
            </p:nvSpPr>
            <p:spPr bwMode="auto">
              <a:xfrm>
                <a:off x="2392" y="3241"/>
                <a:ext cx="1075" cy="888"/>
              </a:xfrm>
              <a:custGeom>
                <a:avLst/>
                <a:gdLst>
                  <a:gd name="T0" fmla="*/ 99 w 403"/>
                  <a:gd name="T1" fmla="*/ 321 h 332"/>
                  <a:gd name="T2" fmla="*/ 30 w 403"/>
                  <a:gd name="T3" fmla="*/ 224 h 332"/>
                  <a:gd name="T4" fmla="*/ 40 w 403"/>
                  <a:gd name="T5" fmla="*/ 88 h 332"/>
                  <a:gd name="T6" fmla="*/ 262 w 403"/>
                  <a:gd name="T7" fmla="*/ 33 h 332"/>
                  <a:gd name="T8" fmla="*/ 359 w 403"/>
                  <a:gd name="T9" fmla="*/ 109 h 332"/>
                  <a:gd name="T10" fmla="*/ 353 w 403"/>
                  <a:gd name="T11" fmla="*/ 229 h 332"/>
                  <a:gd name="T12" fmla="*/ 258 w 403"/>
                  <a:gd name="T13" fmla="*/ 309 h 332"/>
                  <a:gd name="T14" fmla="*/ 106 w 403"/>
                  <a:gd name="T15" fmla="*/ 319 h 332"/>
                  <a:gd name="T16" fmla="*/ 106 w 403"/>
                  <a:gd name="T17" fmla="*/ 326 h 332"/>
                  <a:gd name="T18" fmla="*/ 275 w 403"/>
                  <a:gd name="T19" fmla="*/ 309 h 332"/>
                  <a:gd name="T20" fmla="*/ 364 w 403"/>
                  <a:gd name="T21" fmla="*/ 220 h 332"/>
                  <a:gd name="T22" fmla="*/ 270 w 403"/>
                  <a:gd name="T23" fmla="*/ 29 h 332"/>
                  <a:gd name="T24" fmla="*/ 30 w 403"/>
                  <a:gd name="T25" fmla="*/ 90 h 332"/>
                  <a:gd name="T26" fmla="*/ 24 w 403"/>
                  <a:gd name="T27" fmla="*/ 226 h 332"/>
                  <a:gd name="T28" fmla="*/ 96 w 403"/>
                  <a:gd name="T29" fmla="*/ 326 h 332"/>
                  <a:gd name="T30" fmla="*/ 99 w 403"/>
                  <a:gd name="T31" fmla="*/ 321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03" h="332">
                    <a:moveTo>
                      <a:pt x="99" y="321"/>
                    </a:moveTo>
                    <a:cubicBezTo>
                      <a:pt x="62" y="304"/>
                      <a:pt x="44" y="261"/>
                      <a:pt x="30" y="224"/>
                    </a:cubicBezTo>
                    <a:cubicBezTo>
                      <a:pt x="13" y="178"/>
                      <a:pt x="6" y="129"/>
                      <a:pt x="40" y="88"/>
                    </a:cubicBezTo>
                    <a:cubicBezTo>
                      <a:pt x="91" y="27"/>
                      <a:pt x="190" y="11"/>
                      <a:pt x="262" y="33"/>
                    </a:cubicBezTo>
                    <a:cubicBezTo>
                      <a:pt x="302" y="45"/>
                      <a:pt x="339" y="72"/>
                      <a:pt x="359" y="109"/>
                    </a:cubicBezTo>
                    <a:cubicBezTo>
                      <a:pt x="379" y="147"/>
                      <a:pt x="371" y="192"/>
                      <a:pt x="353" y="229"/>
                    </a:cubicBezTo>
                    <a:cubicBezTo>
                      <a:pt x="333" y="267"/>
                      <a:pt x="298" y="295"/>
                      <a:pt x="258" y="309"/>
                    </a:cubicBezTo>
                    <a:cubicBezTo>
                      <a:pt x="210" y="326"/>
                      <a:pt x="155" y="319"/>
                      <a:pt x="106" y="319"/>
                    </a:cubicBezTo>
                    <a:cubicBezTo>
                      <a:pt x="102" y="319"/>
                      <a:pt x="102" y="326"/>
                      <a:pt x="106" y="326"/>
                    </a:cubicBezTo>
                    <a:cubicBezTo>
                      <a:pt x="163" y="326"/>
                      <a:pt x="221" y="332"/>
                      <a:pt x="275" y="309"/>
                    </a:cubicBezTo>
                    <a:cubicBezTo>
                      <a:pt x="315" y="293"/>
                      <a:pt x="346" y="259"/>
                      <a:pt x="364" y="220"/>
                    </a:cubicBezTo>
                    <a:cubicBezTo>
                      <a:pt x="403" y="136"/>
                      <a:pt x="350" y="58"/>
                      <a:pt x="270" y="29"/>
                    </a:cubicBezTo>
                    <a:cubicBezTo>
                      <a:pt x="194" y="0"/>
                      <a:pt x="79" y="21"/>
                      <a:pt x="30" y="90"/>
                    </a:cubicBezTo>
                    <a:cubicBezTo>
                      <a:pt x="0" y="132"/>
                      <a:pt x="8" y="180"/>
                      <a:pt x="24" y="226"/>
                    </a:cubicBezTo>
                    <a:cubicBezTo>
                      <a:pt x="38" y="264"/>
                      <a:pt x="58" y="309"/>
                      <a:pt x="96" y="326"/>
                    </a:cubicBezTo>
                    <a:cubicBezTo>
                      <a:pt x="100" y="328"/>
                      <a:pt x="103" y="323"/>
                      <a:pt x="99" y="32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5" name="Freeform 2091"/>
              <p:cNvSpPr/>
              <p:nvPr/>
            </p:nvSpPr>
            <p:spPr bwMode="auto">
              <a:xfrm>
                <a:off x="2517" y="3663"/>
                <a:ext cx="208" cy="254"/>
              </a:xfrm>
              <a:custGeom>
                <a:avLst/>
                <a:gdLst>
                  <a:gd name="T0" fmla="*/ 42 w 78"/>
                  <a:gd name="T1" fmla="*/ 8 h 95"/>
                  <a:gd name="T2" fmla="*/ 62 w 78"/>
                  <a:gd name="T3" fmla="*/ 45 h 95"/>
                  <a:gd name="T4" fmla="*/ 50 w 78"/>
                  <a:gd name="T5" fmla="*/ 61 h 95"/>
                  <a:gd name="T6" fmla="*/ 24 w 78"/>
                  <a:gd name="T7" fmla="*/ 81 h 95"/>
                  <a:gd name="T8" fmla="*/ 30 w 78"/>
                  <a:gd name="T9" fmla="*/ 37 h 95"/>
                  <a:gd name="T10" fmla="*/ 34 w 78"/>
                  <a:gd name="T11" fmla="*/ 18 h 95"/>
                  <a:gd name="T12" fmla="*/ 40 w 78"/>
                  <a:gd name="T13" fmla="*/ 7 h 95"/>
                  <a:gd name="T14" fmla="*/ 40 w 78"/>
                  <a:gd name="T15" fmla="*/ 1 h 95"/>
                  <a:gd name="T16" fmla="*/ 29 w 78"/>
                  <a:gd name="T17" fmla="*/ 4 h 95"/>
                  <a:gd name="T18" fmla="*/ 28 w 78"/>
                  <a:gd name="T19" fmla="*/ 8 h 95"/>
                  <a:gd name="T20" fmla="*/ 30 w 78"/>
                  <a:gd name="T21" fmla="*/ 91 h 95"/>
                  <a:gd name="T22" fmla="*/ 42 w 78"/>
                  <a:gd name="T23" fmla="*/ 81 h 95"/>
                  <a:gd name="T24" fmla="*/ 63 w 78"/>
                  <a:gd name="T25" fmla="*/ 55 h 95"/>
                  <a:gd name="T26" fmla="*/ 46 w 78"/>
                  <a:gd name="T27" fmla="*/ 3 h 95"/>
                  <a:gd name="T28" fmla="*/ 42 w 78"/>
                  <a:gd name="T29" fmla="*/ 8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8" h="95">
                    <a:moveTo>
                      <a:pt x="42" y="8"/>
                    </a:moveTo>
                    <a:cubicBezTo>
                      <a:pt x="50" y="16"/>
                      <a:pt x="69" y="31"/>
                      <a:pt x="62" y="45"/>
                    </a:cubicBezTo>
                    <a:cubicBezTo>
                      <a:pt x="59" y="50"/>
                      <a:pt x="54" y="56"/>
                      <a:pt x="50" y="61"/>
                    </a:cubicBezTo>
                    <a:cubicBezTo>
                      <a:pt x="47" y="65"/>
                      <a:pt x="27" y="93"/>
                      <a:pt x="24" y="81"/>
                    </a:cubicBezTo>
                    <a:cubicBezTo>
                      <a:pt x="20" y="68"/>
                      <a:pt x="27" y="50"/>
                      <a:pt x="30" y="37"/>
                    </a:cubicBezTo>
                    <a:cubicBezTo>
                      <a:pt x="32" y="31"/>
                      <a:pt x="33" y="24"/>
                      <a:pt x="34" y="18"/>
                    </a:cubicBezTo>
                    <a:cubicBezTo>
                      <a:pt x="35" y="10"/>
                      <a:pt x="32" y="8"/>
                      <a:pt x="40" y="7"/>
                    </a:cubicBezTo>
                    <a:cubicBezTo>
                      <a:pt x="44" y="7"/>
                      <a:pt x="44" y="1"/>
                      <a:pt x="40" y="1"/>
                    </a:cubicBezTo>
                    <a:cubicBezTo>
                      <a:pt x="36" y="1"/>
                      <a:pt x="33" y="1"/>
                      <a:pt x="29" y="4"/>
                    </a:cubicBezTo>
                    <a:cubicBezTo>
                      <a:pt x="28" y="5"/>
                      <a:pt x="28" y="6"/>
                      <a:pt x="28" y="8"/>
                    </a:cubicBezTo>
                    <a:cubicBezTo>
                      <a:pt x="32" y="20"/>
                      <a:pt x="0" y="95"/>
                      <a:pt x="30" y="91"/>
                    </a:cubicBezTo>
                    <a:cubicBezTo>
                      <a:pt x="35" y="91"/>
                      <a:pt x="39" y="84"/>
                      <a:pt x="42" y="81"/>
                    </a:cubicBezTo>
                    <a:cubicBezTo>
                      <a:pt x="49" y="72"/>
                      <a:pt x="56" y="64"/>
                      <a:pt x="63" y="55"/>
                    </a:cubicBezTo>
                    <a:cubicBezTo>
                      <a:pt x="78" y="35"/>
                      <a:pt x="62" y="18"/>
                      <a:pt x="46" y="3"/>
                    </a:cubicBezTo>
                    <a:cubicBezTo>
                      <a:pt x="44" y="0"/>
                      <a:pt x="39" y="5"/>
                      <a:pt x="42" y="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" name="Freeform 2092"/>
              <p:cNvSpPr/>
              <p:nvPr/>
            </p:nvSpPr>
            <p:spPr bwMode="auto">
              <a:xfrm>
                <a:off x="2541" y="3433"/>
                <a:ext cx="246" cy="262"/>
              </a:xfrm>
              <a:custGeom>
                <a:avLst/>
                <a:gdLst>
                  <a:gd name="T0" fmla="*/ 27 w 92"/>
                  <a:gd name="T1" fmla="*/ 90 h 98"/>
                  <a:gd name="T2" fmla="*/ 11 w 92"/>
                  <a:gd name="T3" fmla="*/ 27 h 98"/>
                  <a:gd name="T4" fmla="*/ 60 w 92"/>
                  <a:gd name="T5" fmla="*/ 11 h 98"/>
                  <a:gd name="T6" fmla="*/ 80 w 92"/>
                  <a:gd name="T7" fmla="*/ 29 h 98"/>
                  <a:gd name="T8" fmla="*/ 63 w 92"/>
                  <a:gd name="T9" fmla="*/ 59 h 98"/>
                  <a:gd name="T10" fmla="*/ 30 w 92"/>
                  <a:gd name="T11" fmla="*/ 90 h 98"/>
                  <a:gd name="T12" fmla="*/ 35 w 92"/>
                  <a:gd name="T13" fmla="*/ 93 h 98"/>
                  <a:gd name="T14" fmla="*/ 65 w 92"/>
                  <a:gd name="T15" fmla="*/ 66 h 98"/>
                  <a:gd name="T16" fmla="*/ 85 w 92"/>
                  <a:gd name="T17" fmla="*/ 34 h 98"/>
                  <a:gd name="T18" fmla="*/ 56 w 92"/>
                  <a:gd name="T19" fmla="*/ 4 h 98"/>
                  <a:gd name="T20" fmla="*/ 5 w 92"/>
                  <a:gd name="T21" fmla="*/ 18 h 98"/>
                  <a:gd name="T22" fmla="*/ 22 w 92"/>
                  <a:gd name="T23" fmla="*/ 95 h 98"/>
                  <a:gd name="T24" fmla="*/ 27 w 92"/>
                  <a:gd name="T25" fmla="*/ 9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2" h="98">
                    <a:moveTo>
                      <a:pt x="27" y="90"/>
                    </a:moveTo>
                    <a:cubicBezTo>
                      <a:pt x="8" y="74"/>
                      <a:pt x="10" y="50"/>
                      <a:pt x="11" y="27"/>
                    </a:cubicBezTo>
                    <a:cubicBezTo>
                      <a:pt x="13" y="5"/>
                      <a:pt x="44" y="10"/>
                      <a:pt x="60" y="11"/>
                    </a:cubicBezTo>
                    <a:cubicBezTo>
                      <a:pt x="71" y="12"/>
                      <a:pt x="82" y="15"/>
                      <a:pt x="80" y="29"/>
                    </a:cubicBezTo>
                    <a:cubicBezTo>
                      <a:pt x="77" y="40"/>
                      <a:pt x="72" y="51"/>
                      <a:pt x="63" y="59"/>
                    </a:cubicBezTo>
                    <a:cubicBezTo>
                      <a:pt x="51" y="70"/>
                      <a:pt x="37" y="74"/>
                      <a:pt x="30" y="90"/>
                    </a:cubicBezTo>
                    <a:cubicBezTo>
                      <a:pt x="28" y="94"/>
                      <a:pt x="34" y="97"/>
                      <a:pt x="35" y="93"/>
                    </a:cubicBezTo>
                    <a:cubicBezTo>
                      <a:pt x="41" y="80"/>
                      <a:pt x="54" y="75"/>
                      <a:pt x="65" y="66"/>
                    </a:cubicBezTo>
                    <a:cubicBezTo>
                      <a:pt x="76" y="57"/>
                      <a:pt x="81" y="47"/>
                      <a:pt x="85" y="34"/>
                    </a:cubicBezTo>
                    <a:cubicBezTo>
                      <a:pt x="92" y="11"/>
                      <a:pt x="75" y="6"/>
                      <a:pt x="56" y="4"/>
                    </a:cubicBezTo>
                    <a:cubicBezTo>
                      <a:pt x="45" y="3"/>
                      <a:pt x="7" y="0"/>
                      <a:pt x="5" y="18"/>
                    </a:cubicBezTo>
                    <a:cubicBezTo>
                      <a:pt x="2" y="45"/>
                      <a:pt x="0" y="76"/>
                      <a:pt x="22" y="95"/>
                    </a:cubicBezTo>
                    <a:cubicBezTo>
                      <a:pt x="26" y="98"/>
                      <a:pt x="30" y="93"/>
                      <a:pt x="27" y="9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" name="Freeform 2093"/>
              <p:cNvSpPr/>
              <p:nvPr/>
            </p:nvSpPr>
            <p:spPr bwMode="auto">
              <a:xfrm>
                <a:off x="2752" y="3348"/>
                <a:ext cx="547" cy="564"/>
              </a:xfrm>
              <a:custGeom>
                <a:avLst/>
                <a:gdLst>
                  <a:gd name="T0" fmla="*/ 36 w 205"/>
                  <a:gd name="T1" fmla="*/ 27 h 211"/>
                  <a:gd name="T2" fmla="*/ 31 w 205"/>
                  <a:gd name="T3" fmla="*/ 56 h 211"/>
                  <a:gd name="T4" fmla="*/ 8 w 205"/>
                  <a:gd name="T5" fmla="*/ 94 h 211"/>
                  <a:gd name="T6" fmla="*/ 11 w 205"/>
                  <a:gd name="T7" fmla="*/ 123 h 211"/>
                  <a:gd name="T8" fmla="*/ 46 w 205"/>
                  <a:gd name="T9" fmla="*/ 146 h 211"/>
                  <a:gd name="T10" fmla="*/ 55 w 205"/>
                  <a:gd name="T11" fmla="*/ 158 h 211"/>
                  <a:gd name="T12" fmla="*/ 111 w 205"/>
                  <a:gd name="T13" fmla="*/ 144 h 211"/>
                  <a:gd name="T14" fmla="*/ 113 w 205"/>
                  <a:gd name="T15" fmla="*/ 140 h 211"/>
                  <a:gd name="T16" fmla="*/ 100 w 205"/>
                  <a:gd name="T17" fmla="*/ 112 h 211"/>
                  <a:gd name="T18" fmla="*/ 98 w 205"/>
                  <a:gd name="T19" fmla="*/ 107 h 211"/>
                  <a:gd name="T20" fmla="*/ 127 w 205"/>
                  <a:gd name="T21" fmla="*/ 130 h 211"/>
                  <a:gd name="T22" fmla="*/ 123 w 205"/>
                  <a:gd name="T23" fmla="*/ 151 h 211"/>
                  <a:gd name="T24" fmla="*/ 128 w 205"/>
                  <a:gd name="T25" fmla="*/ 184 h 211"/>
                  <a:gd name="T26" fmla="*/ 131 w 205"/>
                  <a:gd name="T27" fmla="*/ 200 h 211"/>
                  <a:gd name="T28" fmla="*/ 165 w 205"/>
                  <a:gd name="T29" fmla="*/ 203 h 211"/>
                  <a:gd name="T30" fmla="*/ 179 w 205"/>
                  <a:gd name="T31" fmla="*/ 185 h 211"/>
                  <a:gd name="T32" fmla="*/ 179 w 205"/>
                  <a:gd name="T33" fmla="*/ 168 h 211"/>
                  <a:gd name="T34" fmla="*/ 189 w 205"/>
                  <a:gd name="T35" fmla="*/ 134 h 211"/>
                  <a:gd name="T36" fmla="*/ 190 w 205"/>
                  <a:gd name="T37" fmla="*/ 69 h 211"/>
                  <a:gd name="T38" fmla="*/ 179 w 205"/>
                  <a:gd name="T39" fmla="*/ 55 h 211"/>
                  <a:gd name="T40" fmla="*/ 178 w 205"/>
                  <a:gd name="T41" fmla="*/ 24 h 211"/>
                  <a:gd name="T42" fmla="*/ 167 w 205"/>
                  <a:gd name="T43" fmla="*/ 10 h 211"/>
                  <a:gd name="T44" fmla="*/ 106 w 205"/>
                  <a:gd name="T45" fmla="*/ 6 h 211"/>
                  <a:gd name="T46" fmla="*/ 69 w 205"/>
                  <a:gd name="T47" fmla="*/ 17 h 211"/>
                  <a:gd name="T48" fmla="*/ 29 w 205"/>
                  <a:gd name="T49" fmla="*/ 23 h 211"/>
                  <a:gd name="T50" fmla="*/ 33 w 205"/>
                  <a:gd name="T51" fmla="*/ 29 h 211"/>
                  <a:gd name="T52" fmla="*/ 56 w 205"/>
                  <a:gd name="T53" fmla="*/ 27 h 211"/>
                  <a:gd name="T54" fmla="*/ 77 w 205"/>
                  <a:gd name="T55" fmla="*/ 21 h 211"/>
                  <a:gd name="T56" fmla="*/ 127 w 205"/>
                  <a:gd name="T57" fmla="*/ 11 h 211"/>
                  <a:gd name="T58" fmla="*/ 169 w 205"/>
                  <a:gd name="T59" fmla="*/ 44 h 211"/>
                  <a:gd name="T60" fmla="*/ 185 w 205"/>
                  <a:gd name="T61" fmla="*/ 72 h 211"/>
                  <a:gd name="T62" fmla="*/ 177 w 205"/>
                  <a:gd name="T63" fmla="*/ 139 h 211"/>
                  <a:gd name="T64" fmla="*/ 162 w 205"/>
                  <a:gd name="T65" fmla="*/ 198 h 211"/>
                  <a:gd name="T66" fmla="*/ 136 w 205"/>
                  <a:gd name="T67" fmla="*/ 182 h 211"/>
                  <a:gd name="T68" fmla="*/ 139 w 205"/>
                  <a:gd name="T69" fmla="*/ 177 h 211"/>
                  <a:gd name="T70" fmla="*/ 138 w 205"/>
                  <a:gd name="T71" fmla="*/ 166 h 211"/>
                  <a:gd name="T72" fmla="*/ 133 w 205"/>
                  <a:gd name="T73" fmla="*/ 132 h 211"/>
                  <a:gd name="T74" fmla="*/ 135 w 205"/>
                  <a:gd name="T75" fmla="*/ 117 h 211"/>
                  <a:gd name="T76" fmla="*/ 98 w 205"/>
                  <a:gd name="T77" fmla="*/ 91 h 211"/>
                  <a:gd name="T78" fmla="*/ 104 w 205"/>
                  <a:gd name="T79" fmla="*/ 134 h 211"/>
                  <a:gd name="T80" fmla="*/ 71 w 205"/>
                  <a:gd name="T81" fmla="*/ 153 h 211"/>
                  <a:gd name="T82" fmla="*/ 34 w 205"/>
                  <a:gd name="T83" fmla="*/ 125 h 211"/>
                  <a:gd name="T84" fmla="*/ 23 w 205"/>
                  <a:gd name="T85" fmla="*/ 123 h 211"/>
                  <a:gd name="T86" fmla="*/ 23 w 205"/>
                  <a:gd name="T87" fmla="*/ 91 h 211"/>
                  <a:gd name="T88" fmla="*/ 31 w 205"/>
                  <a:gd name="T89" fmla="*/ 83 h 211"/>
                  <a:gd name="T90" fmla="*/ 42 w 205"/>
                  <a:gd name="T91" fmla="*/ 30 h 211"/>
                  <a:gd name="T92" fmla="*/ 36 w 205"/>
                  <a:gd name="T93" fmla="*/ 27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05" h="211">
                    <a:moveTo>
                      <a:pt x="36" y="27"/>
                    </a:moveTo>
                    <a:cubicBezTo>
                      <a:pt x="32" y="37"/>
                      <a:pt x="31" y="46"/>
                      <a:pt x="31" y="56"/>
                    </a:cubicBezTo>
                    <a:cubicBezTo>
                      <a:pt x="30" y="76"/>
                      <a:pt x="21" y="83"/>
                      <a:pt x="8" y="94"/>
                    </a:cubicBezTo>
                    <a:cubicBezTo>
                      <a:pt x="0" y="101"/>
                      <a:pt x="2" y="117"/>
                      <a:pt x="11" y="123"/>
                    </a:cubicBezTo>
                    <a:cubicBezTo>
                      <a:pt x="23" y="132"/>
                      <a:pt x="39" y="128"/>
                      <a:pt x="46" y="146"/>
                    </a:cubicBezTo>
                    <a:cubicBezTo>
                      <a:pt x="48" y="150"/>
                      <a:pt x="50" y="156"/>
                      <a:pt x="55" y="158"/>
                    </a:cubicBezTo>
                    <a:cubicBezTo>
                      <a:pt x="75" y="166"/>
                      <a:pt x="92" y="148"/>
                      <a:pt x="111" y="144"/>
                    </a:cubicBezTo>
                    <a:cubicBezTo>
                      <a:pt x="112" y="143"/>
                      <a:pt x="114" y="141"/>
                      <a:pt x="113" y="140"/>
                    </a:cubicBezTo>
                    <a:cubicBezTo>
                      <a:pt x="109" y="130"/>
                      <a:pt x="104" y="121"/>
                      <a:pt x="100" y="112"/>
                    </a:cubicBezTo>
                    <a:cubicBezTo>
                      <a:pt x="100" y="110"/>
                      <a:pt x="99" y="109"/>
                      <a:pt x="98" y="107"/>
                    </a:cubicBezTo>
                    <a:cubicBezTo>
                      <a:pt x="123" y="100"/>
                      <a:pt x="132" y="108"/>
                      <a:pt x="127" y="130"/>
                    </a:cubicBezTo>
                    <a:cubicBezTo>
                      <a:pt x="125" y="138"/>
                      <a:pt x="123" y="143"/>
                      <a:pt x="123" y="151"/>
                    </a:cubicBezTo>
                    <a:cubicBezTo>
                      <a:pt x="122" y="163"/>
                      <a:pt x="136" y="169"/>
                      <a:pt x="128" y="184"/>
                    </a:cubicBezTo>
                    <a:cubicBezTo>
                      <a:pt x="124" y="190"/>
                      <a:pt x="128" y="196"/>
                      <a:pt x="131" y="200"/>
                    </a:cubicBezTo>
                    <a:cubicBezTo>
                      <a:pt x="138" y="211"/>
                      <a:pt x="155" y="208"/>
                      <a:pt x="165" y="203"/>
                    </a:cubicBezTo>
                    <a:cubicBezTo>
                      <a:pt x="173" y="200"/>
                      <a:pt x="176" y="192"/>
                      <a:pt x="179" y="185"/>
                    </a:cubicBezTo>
                    <a:cubicBezTo>
                      <a:pt x="181" y="180"/>
                      <a:pt x="179" y="172"/>
                      <a:pt x="179" y="168"/>
                    </a:cubicBezTo>
                    <a:cubicBezTo>
                      <a:pt x="178" y="154"/>
                      <a:pt x="182" y="145"/>
                      <a:pt x="189" y="134"/>
                    </a:cubicBezTo>
                    <a:cubicBezTo>
                      <a:pt x="205" y="112"/>
                      <a:pt x="204" y="92"/>
                      <a:pt x="190" y="69"/>
                    </a:cubicBezTo>
                    <a:cubicBezTo>
                      <a:pt x="188" y="65"/>
                      <a:pt x="181" y="58"/>
                      <a:pt x="179" y="55"/>
                    </a:cubicBezTo>
                    <a:cubicBezTo>
                      <a:pt x="172" y="46"/>
                      <a:pt x="178" y="33"/>
                      <a:pt x="178" y="24"/>
                    </a:cubicBezTo>
                    <a:cubicBezTo>
                      <a:pt x="179" y="17"/>
                      <a:pt x="172" y="13"/>
                      <a:pt x="167" y="10"/>
                    </a:cubicBezTo>
                    <a:cubicBezTo>
                      <a:pt x="150" y="0"/>
                      <a:pt x="124" y="4"/>
                      <a:pt x="106" y="6"/>
                    </a:cubicBezTo>
                    <a:cubicBezTo>
                      <a:pt x="93" y="8"/>
                      <a:pt x="81" y="12"/>
                      <a:pt x="69" y="17"/>
                    </a:cubicBezTo>
                    <a:cubicBezTo>
                      <a:pt x="56" y="22"/>
                      <a:pt x="42" y="17"/>
                      <a:pt x="29" y="23"/>
                    </a:cubicBezTo>
                    <a:cubicBezTo>
                      <a:pt x="26" y="25"/>
                      <a:pt x="29" y="31"/>
                      <a:pt x="33" y="29"/>
                    </a:cubicBezTo>
                    <a:cubicBezTo>
                      <a:pt x="41" y="25"/>
                      <a:pt x="48" y="27"/>
                      <a:pt x="56" y="27"/>
                    </a:cubicBezTo>
                    <a:cubicBezTo>
                      <a:pt x="63" y="27"/>
                      <a:pt x="71" y="23"/>
                      <a:pt x="77" y="21"/>
                    </a:cubicBezTo>
                    <a:cubicBezTo>
                      <a:pt x="94" y="14"/>
                      <a:pt x="110" y="12"/>
                      <a:pt x="127" y="11"/>
                    </a:cubicBezTo>
                    <a:cubicBezTo>
                      <a:pt x="151" y="10"/>
                      <a:pt x="173" y="11"/>
                      <a:pt x="169" y="44"/>
                    </a:cubicBezTo>
                    <a:cubicBezTo>
                      <a:pt x="167" y="54"/>
                      <a:pt x="180" y="66"/>
                      <a:pt x="185" y="72"/>
                    </a:cubicBezTo>
                    <a:cubicBezTo>
                      <a:pt x="202" y="96"/>
                      <a:pt x="193" y="118"/>
                      <a:pt x="177" y="139"/>
                    </a:cubicBezTo>
                    <a:cubicBezTo>
                      <a:pt x="164" y="157"/>
                      <a:pt x="184" y="183"/>
                      <a:pt x="162" y="198"/>
                    </a:cubicBezTo>
                    <a:cubicBezTo>
                      <a:pt x="149" y="206"/>
                      <a:pt x="140" y="200"/>
                      <a:pt x="136" y="182"/>
                    </a:cubicBezTo>
                    <a:cubicBezTo>
                      <a:pt x="137" y="181"/>
                      <a:pt x="138" y="179"/>
                      <a:pt x="139" y="177"/>
                    </a:cubicBezTo>
                    <a:cubicBezTo>
                      <a:pt x="140" y="171"/>
                      <a:pt x="140" y="172"/>
                      <a:pt x="138" y="166"/>
                    </a:cubicBezTo>
                    <a:cubicBezTo>
                      <a:pt x="134" y="155"/>
                      <a:pt x="129" y="145"/>
                      <a:pt x="133" y="132"/>
                    </a:cubicBezTo>
                    <a:cubicBezTo>
                      <a:pt x="134" y="128"/>
                      <a:pt x="137" y="121"/>
                      <a:pt x="135" y="117"/>
                    </a:cubicBezTo>
                    <a:cubicBezTo>
                      <a:pt x="131" y="103"/>
                      <a:pt x="117" y="80"/>
                      <a:pt x="98" y="91"/>
                    </a:cubicBezTo>
                    <a:cubicBezTo>
                      <a:pt x="82" y="100"/>
                      <a:pt x="98" y="124"/>
                      <a:pt x="104" y="134"/>
                    </a:cubicBezTo>
                    <a:cubicBezTo>
                      <a:pt x="107" y="141"/>
                      <a:pt x="76" y="152"/>
                      <a:pt x="71" y="153"/>
                    </a:cubicBezTo>
                    <a:cubicBezTo>
                      <a:pt x="67" y="155"/>
                      <a:pt x="44" y="128"/>
                      <a:pt x="34" y="125"/>
                    </a:cubicBezTo>
                    <a:cubicBezTo>
                      <a:pt x="30" y="125"/>
                      <a:pt x="26" y="124"/>
                      <a:pt x="23" y="123"/>
                    </a:cubicBezTo>
                    <a:cubicBezTo>
                      <a:pt x="12" y="107"/>
                      <a:pt x="12" y="97"/>
                      <a:pt x="23" y="91"/>
                    </a:cubicBezTo>
                    <a:cubicBezTo>
                      <a:pt x="26" y="89"/>
                      <a:pt x="30" y="86"/>
                      <a:pt x="31" y="83"/>
                    </a:cubicBezTo>
                    <a:cubicBezTo>
                      <a:pt x="40" y="66"/>
                      <a:pt x="34" y="48"/>
                      <a:pt x="42" y="30"/>
                    </a:cubicBezTo>
                    <a:cubicBezTo>
                      <a:pt x="43" y="27"/>
                      <a:pt x="38" y="23"/>
                      <a:pt x="36" y="2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" name="Freeform 2094"/>
              <p:cNvSpPr/>
              <p:nvPr/>
            </p:nvSpPr>
            <p:spPr bwMode="auto">
              <a:xfrm>
                <a:off x="3221" y="3626"/>
                <a:ext cx="163" cy="190"/>
              </a:xfrm>
              <a:custGeom>
                <a:avLst/>
                <a:gdLst>
                  <a:gd name="T0" fmla="*/ 31 w 61"/>
                  <a:gd name="T1" fmla="*/ 4 h 71"/>
                  <a:gd name="T2" fmla="*/ 34 w 61"/>
                  <a:gd name="T3" fmla="*/ 66 h 71"/>
                  <a:gd name="T4" fmla="*/ 59 w 61"/>
                  <a:gd name="T5" fmla="*/ 32 h 71"/>
                  <a:gd name="T6" fmla="*/ 36 w 61"/>
                  <a:gd name="T7" fmla="*/ 2 h 71"/>
                  <a:gd name="T8" fmla="*/ 34 w 61"/>
                  <a:gd name="T9" fmla="*/ 8 h 71"/>
                  <a:gd name="T10" fmla="*/ 51 w 61"/>
                  <a:gd name="T11" fmla="*/ 15 h 71"/>
                  <a:gd name="T12" fmla="*/ 52 w 61"/>
                  <a:gd name="T13" fmla="*/ 36 h 71"/>
                  <a:gd name="T14" fmla="*/ 43 w 61"/>
                  <a:gd name="T15" fmla="*/ 56 h 71"/>
                  <a:gd name="T16" fmla="*/ 24 w 61"/>
                  <a:gd name="T17" fmla="*/ 57 h 71"/>
                  <a:gd name="T18" fmla="*/ 31 w 61"/>
                  <a:gd name="T19" fmla="*/ 27 h 71"/>
                  <a:gd name="T20" fmla="*/ 37 w 61"/>
                  <a:gd name="T21" fmla="*/ 4 h 71"/>
                  <a:gd name="T22" fmla="*/ 31 w 61"/>
                  <a:gd name="T23" fmla="*/ 4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" h="71">
                    <a:moveTo>
                      <a:pt x="31" y="4"/>
                    </a:moveTo>
                    <a:cubicBezTo>
                      <a:pt x="31" y="18"/>
                      <a:pt x="0" y="71"/>
                      <a:pt x="34" y="66"/>
                    </a:cubicBezTo>
                    <a:cubicBezTo>
                      <a:pt x="51" y="64"/>
                      <a:pt x="58" y="47"/>
                      <a:pt x="59" y="32"/>
                    </a:cubicBezTo>
                    <a:cubicBezTo>
                      <a:pt x="61" y="13"/>
                      <a:pt x="53" y="7"/>
                      <a:pt x="36" y="2"/>
                    </a:cubicBezTo>
                    <a:cubicBezTo>
                      <a:pt x="32" y="1"/>
                      <a:pt x="30" y="7"/>
                      <a:pt x="34" y="8"/>
                    </a:cubicBezTo>
                    <a:cubicBezTo>
                      <a:pt x="40" y="10"/>
                      <a:pt x="47" y="11"/>
                      <a:pt x="51" y="15"/>
                    </a:cubicBezTo>
                    <a:cubicBezTo>
                      <a:pt x="54" y="20"/>
                      <a:pt x="53" y="30"/>
                      <a:pt x="52" y="36"/>
                    </a:cubicBezTo>
                    <a:cubicBezTo>
                      <a:pt x="51" y="43"/>
                      <a:pt x="48" y="50"/>
                      <a:pt x="43" y="56"/>
                    </a:cubicBezTo>
                    <a:cubicBezTo>
                      <a:pt x="40" y="60"/>
                      <a:pt x="27" y="64"/>
                      <a:pt x="24" y="57"/>
                    </a:cubicBezTo>
                    <a:cubicBezTo>
                      <a:pt x="21" y="48"/>
                      <a:pt x="28" y="35"/>
                      <a:pt x="31" y="27"/>
                    </a:cubicBezTo>
                    <a:cubicBezTo>
                      <a:pt x="33" y="20"/>
                      <a:pt x="37" y="12"/>
                      <a:pt x="37" y="4"/>
                    </a:cubicBezTo>
                    <a:cubicBezTo>
                      <a:pt x="37" y="0"/>
                      <a:pt x="30" y="0"/>
                      <a:pt x="31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" name="Freeform 2095"/>
              <p:cNvSpPr/>
              <p:nvPr/>
            </p:nvSpPr>
            <p:spPr bwMode="auto">
              <a:xfrm>
                <a:off x="2413" y="3452"/>
                <a:ext cx="110" cy="171"/>
              </a:xfrm>
              <a:custGeom>
                <a:avLst/>
                <a:gdLst>
                  <a:gd name="T0" fmla="*/ 34 w 41"/>
                  <a:gd name="T1" fmla="*/ 3 h 64"/>
                  <a:gd name="T2" fmla="*/ 2 w 41"/>
                  <a:gd name="T3" fmla="*/ 57 h 64"/>
                  <a:gd name="T4" fmla="*/ 7 w 41"/>
                  <a:gd name="T5" fmla="*/ 60 h 64"/>
                  <a:gd name="T6" fmla="*/ 38 w 41"/>
                  <a:gd name="T7" fmla="*/ 8 h 64"/>
                  <a:gd name="T8" fmla="*/ 34 w 4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64">
                    <a:moveTo>
                      <a:pt x="34" y="3"/>
                    </a:moveTo>
                    <a:cubicBezTo>
                      <a:pt x="20" y="19"/>
                      <a:pt x="10" y="38"/>
                      <a:pt x="2" y="57"/>
                    </a:cubicBezTo>
                    <a:cubicBezTo>
                      <a:pt x="0" y="60"/>
                      <a:pt x="5" y="64"/>
                      <a:pt x="7" y="60"/>
                    </a:cubicBezTo>
                    <a:cubicBezTo>
                      <a:pt x="16" y="41"/>
                      <a:pt x="25" y="23"/>
                      <a:pt x="38" y="8"/>
                    </a:cubicBezTo>
                    <a:cubicBezTo>
                      <a:pt x="41" y="5"/>
                      <a:pt x="36" y="0"/>
                      <a:pt x="34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" name="Freeform 2096"/>
              <p:cNvSpPr/>
              <p:nvPr/>
            </p:nvSpPr>
            <p:spPr bwMode="auto">
              <a:xfrm>
                <a:off x="2408" y="3382"/>
                <a:ext cx="195" cy="260"/>
              </a:xfrm>
              <a:custGeom>
                <a:avLst/>
                <a:gdLst>
                  <a:gd name="T0" fmla="*/ 65 w 73"/>
                  <a:gd name="T1" fmla="*/ 4 h 97"/>
                  <a:gd name="T2" fmla="*/ 2 w 73"/>
                  <a:gd name="T3" fmla="*/ 90 h 97"/>
                  <a:gd name="T4" fmla="*/ 8 w 73"/>
                  <a:gd name="T5" fmla="*/ 94 h 97"/>
                  <a:gd name="T6" fmla="*/ 71 w 73"/>
                  <a:gd name="T7" fmla="*/ 7 h 97"/>
                  <a:gd name="T8" fmla="*/ 65 w 73"/>
                  <a:gd name="T9" fmla="*/ 4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97">
                    <a:moveTo>
                      <a:pt x="65" y="4"/>
                    </a:moveTo>
                    <a:cubicBezTo>
                      <a:pt x="47" y="35"/>
                      <a:pt x="21" y="59"/>
                      <a:pt x="2" y="90"/>
                    </a:cubicBezTo>
                    <a:cubicBezTo>
                      <a:pt x="0" y="94"/>
                      <a:pt x="6" y="97"/>
                      <a:pt x="8" y="94"/>
                    </a:cubicBezTo>
                    <a:cubicBezTo>
                      <a:pt x="26" y="63"/>
                      <a:pt x="53" y="38"/>
                      <a:pt x="71" y="7"/>
                    </a:cubicBezTo>
                    <a:cubicBezTo>
                      <a:pt x="73" y="3"/>
                      <a:pt x="67" y="0"/>
                      <a:pt x="65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" name="Freeform 2097"/>
              <p:cNvSpPr/>
              <p:nvPr/>
            </p:nvSpPr>
            <p:spPr bwMode="auto">
              <a:xfrm>
                <a:off x="2424" y="3340"/>
                <a:ext cx="243" cy="326"/>
              </a:xfrm>
              <a:custGeom>
                <a:avLst/>
                <a:gdLst>
                  <a:gd name="T0" fmla="*/ 84 w 91"/>
                  <a:gd name="T1" fmla="*/ 3 h 122"/>
                  <a:gd name="T2" fmla="*/ 2 w 91"/>
                  <a:gd name="T3" fmla="*/ 116 h 122"/>
                  <a:gd name="T4" fmla="*/ 7 w 91"/>
                  <a:gd name="T5" fmla="*/ 119 h 122"/>
                  <a:gd name="T6" fmla="*/ 88 w 91"/>
                  <a:gd name="T7" fmla="*/ 8 h 122"/>
                  <a:gd name="T8" fmla="*/ 84 w 91"/>
                  <a:gd name="T9" fmla="*/ 3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122">
                    <a:moveTo>
                      <a:pt x="84" y="3"/>
                    </a:moveTo>
                    <a:cubicBezTo>
                      <a:pt x="50" y="36"/>
                      <a:pt x="23" y="75"/>
                      <a:pt x="2" y="116"/>
                    </a:cubicBezTo>
                    <a:cubicBezTo>
                      <a:pt x="0" y="119"/>
                      <a:pt x="5" y="122"/>
                      <a:pt x="7" y="119"/>
                    </a:cubicBezTo>
                    <a:cubicBezTo>
                      <a:pt x="29" y="78"/>
                      <a:pt x="55" y="40"/>
                      <a:pt x="88" y="8"/>
                    </a:cubicBezTo>
                    <a:cubicBezTo>
                      <a:pt x="91" y="5"/>
                      <a:pt x="86" y="0"/>
                      <a:pt x="84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2" name="Freeform 2098"/>
              <p:cNvSpPr/>
              <p:nvPr/>
            </p:nvSpPr>
            <p:spPr bwMode="auto">
              <a:xfrm>
                <a:off x="2424" y="3513"/>
                <a:ext cx="141" cy="225"/>
              </a:xfrm>
              <a:custGeom>
                <a:avLst/>
                <a:gdLst>
                  <a:gd name="T0" fmla="*/ 45 w 53"/>
                  <a:gd name="T1" fmla="*/ 3 h 84"/>
                  <a:gd name="T2" fmla="*/ 2 w 53"/>
                  <a:gd name="T3" fmla="*/ 77 h 84"/>
                  <a:gd name="T4" fmla="*/ 7 w 53"/>
                  <a:gd name="T5" fmla="*/ 80 h 84"/>
                  <a:gd name="T6" fmla="*/ 50 w 53"/>
                  <a:gd name="T7" fmla="*/ 7 h 84"/>
                  <a:gd name="T8" fmla="*/ 45 w 53"/>
                  <a:gd name="T9" fmla="*/ 3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84">
                    <a:moveTo>
                      <a:pt x="45" y="3"/>
                    </a:moveTo>
                    <a:cubicBezTo>
                      <a:pt x="28" y="26"/>
                      <a:pt x="14" y="51"/>
                      <a:pt x="2" y="77"/>
                    </a:cubicBezTo>
                    <a:cubicBezTo>
                      <a:pt x="0" y="81"/>
                      <a:pt x="5" y="84"/>
                      <a:pt x="7" y="80"/>
                    </a:cubicBezTo>
                    <a:cubicBezTo>
                      <a:pt x="20" y="55"/>
                      <a:pt x="33" y="29"/>
                      <a:pt x="50" y="7"/>
                    </a:cubicBezTo>
                    <a:cubicBezTo>
                      <a:pt x="53" y="3"/>
                      <a:pt x="47" y="0"/>
                      <a:pt x="45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" name="Freeform 2099"/>
              <p:cNvSpPr/>
              <p:nvPr/>
            </p:nvSpPr>
            <p:spPr bwMode="auto">
              <a:xfrm>
                <a:off x="2440" y="3570"/>
                <a:ext cx="136" cy="163"/>
              </a:xfrm>
              <a:custGeom>
                <a:avLst/>
                <a:gdLst>
                  <a:gd name="T0" fmla="*/ 43 w 51"/>
                  <a:gd name="T1" fmla="*/ 3 h 61"/>
                  <a:gd name="T2" fmla="*/ 2 w 51"/>
                  <a:gd name="T3" fmla="*/ 55 h 61"/>
                  <a:gd name="T4" fmla="*/ 8 w 51"/>
                  <a:gd name="T5" fmla="*/ 57 h 61"/>
                  <a:gd name="T6" fmla="*/ 48 w 51"/>
                  <a:gd name="T7" fmla="*/ 7 h 61"/>
                  <a:gd name="T8" fmla="*/ 43 w 51"/>
                  <a:gd name="T9" fmla="*/ 3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61">
                    <a:moveTo>
                      <a:pt x="43" y="3"/>
                    </a:moveTo>
                    <a:cubicBezTo>
                      <a:pt x="29" y="20"/>
                      <a:pt x="9" y="33"/>
                      <a:pt x="2" y="55"/>
                    </a:cubicBezTo>
                    <a:cubicBezTo>
                      <a:pt x="0" y="59"/>
                      <a:pt x="7" y="61"/>
                      <a:pt x="8" y="57"/>
                    </a:cubicBezTo>
                    <a:cubicBezTo>
                      <a:pt x="15" y="36"/>
                      <a:pt x="34" y="23"/>
                      <a:pt x="48" y="7"/>
                    </a:cubicBezTo>
                    <a:cubicBezTo>
                      <a:pt x="51" y="4"/>
                      <a:pt x="46" y="0"/>
                      <a:pt x="43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4" name="Freeform 2100"/>
              <p:cNvSpPr/>
              <p:nvPr/>
            </p:nvSpPr>
            <p:spPr bwMode="auto">
              <a:xfrm>
                <a:off x="2437" y="3602"/>
                <a:ext cx="134" cy="171"/>
              </a:xfrm>
              <a:custGeom>
                <a:avLst/>
                <a:gdLst>
                  <a:gd name="T0" fmla="*/ 43 w 50"/>
                  <a:gd name="T1" fmla="*/ 3 h 64"/>
                  <a:gd name="T2" fmla="*/ 2 w 50"/>
                  <a:gd name="T3" fmla="*/ 57 h 64"/>
                  <a:gd name="T4" fmla="*/ 7 w 50"/>
                  <a:gd name="T5" fmla="*/ 60 h 64"/>
                  <a:gd name="T6" fmla="*/ 48 w 50"/>
                  <a:gd name="T7" fmla="*/ 6 h 64"/>
                  <a:gd name="T8" fmla="*/ 43 w 50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64">
                    <a:moveTo>
                      <a:pt x="43" y="3"/>
                    </a:moveTo>
                    <a:cubicBezTo>
                      <a:pt x="32" y="23"/>
                      <a:pt x="13" y="37"/>
                      <a:pt x="2" y="57"/>
                    </a:cubicBezTo>
                    <a:cubicBezTo>
                      <a:pt x="0" y="61"/>
                      <a:pt x="5" y="64"/>
                      <a:pt x="7" y="60"/>
                    </a:cubicBezTo>
                    <a:cubicBezTo>
                      <a:pt x="18" y="40"/>
                      <a:pt x="37" y="27"/>
                      <a:pt x="48" y="6"/>
                    </a:cubicBezTo>
                    <a:cubicBezTo>
                      <a:pt x="50" y="3"/>
                      <a:pt x="44" y="0"/>
                      <a:pt x="43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Freeform 2101"/>
              <p:cNvSpPr/>
              <p:nvPr/>
            </p:nvSpPr>
            <p:spPr bwMode="auto">
              <a:xfrm>
                <a:off x="2448" y="3620"/>
                <a:ext cx="149" cy="198"/>
              </a:xfrm>
              <a:custGeom>
                <a:avLst/>
                <a:gdLst>
                  <a:gd name="T0" fmla="*/ 48 w 56"/>
                  <a:gd name="T1" fmla="*/ 3 h 74"/>
                  <a:gd name="T2" fmla="*/ 0 w 56"/>
                  <a:gd name="T3" fmla="*/ 70 h 74"/>
                  <a:gd name="T4" fmla="*/ 6 w 56"/>
                  <a:gd name="T5" fmla="*/ 70 h 74"/>
                  <a:gd name="T6" fmla="*/ 53 w 56"/>
                  <a:gd name="T7" fmla="*/ 6 h 74"/>
                  <a:gd name="T8" fmla="*/ 48 w 56"/>
                  <a:gd name="T9" fmla="*/ 3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4">
                    <a:moveTo>
                      <a:pt x="48" y="3"/>
                    </a:moveTo>
                    <a:cubicBezTo>
                      <a:pt x="32" y="23"/>
                      <a:pt x="0" y="42"/>
                      <a:pt x="0" y="70"/>
                    </a:cubicBezTo>
                    <a:cubicBezTo>
                      <a:pt x="0" y="74"/>
                      <a:pt x="6" y="74"/>
                      <a:pt x="6" y="70"/>
                    </a:cubicBezTo>
                    <a:cubicBezTo>
                      <a:pt x="7" y="44"/>
                      <a:pt x="39" y="25"/>
                      <a:pt x="53" y="6"/>
                    </a:cubicBezTo>
                    <a:cubicBezTo>
                      <a:pt x="56" y="3"/>
                      <a:pt x="50" y="0"/>
                      <a:pt x="48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Freeform 2102"/>
              <p:cNvSpPr/>
              <p:nvPr/>
            </p:nvSpPr>
            <p:spPr bwMode="auto">
              <a:xfrm>
                <a:off x="2448" y="3661"/>
                <a:ext cx="139" cy="176"/>
              </a:xfrm>
              <a:custGeom>
                <a:avLst/>
                <a:gdLst>
                  <a:gd name="T0" fmla="*/ 44 w 52"/>
                  <a:gd name="T1" fmla="*/ 4 h 66"/>
                  <a:gd name="T2" fmla="*/ 1 w 52"/>
                  <a:gd name="T3" fmla="*/ 61 h 66"/>
                  <a:gd name="T4" fmla="*/ 8 w 52"/>
                  <a:gd name="T5" fmla="*/ 62 h 66"/>
                  <a:gd name="T6" fmla="*/ 27 w 52"/>
                  <a:gd name="T7" fmla="*/ 34 h 66"/>
                  <a:gd name="T8" fmla="*/ 49 w 52"/>
                  <a:gd name="T9" fmla="*/ 7 h 66"/>
                  <a:gd name="T10" fmla="*/ 44 w 52"/>
                  <a:gd name="T11" fmla="*/ 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66">
                    <a:moveTo>
                      <a:pt x="44" y="4"/>
                    </a:moveTo>
                    <a:cubicBezTo>
                      <a:pt x="31" y="22"/>
                      <a:pt x="9" y="39"/>
                      <a:pt x="1" y="61"/>
                    </a:cubicBezTo>
                    <a:cubicBezTo>
                      <a:pt x="0" y="65"/>
                      <a:pt x="6" y="66"/>
                      <a:pt x="8" y="62"/>
                    </a:cubicBezTo>
                    <a:cubicBezTo>
                      <a:pt x="11" y="52"/>
                      <a:pt x="20" y="42"/>
                      <a:pt x="27" y="34"/>
                    </a:cubicBezTo>
                    <a:cubicBezTo>
                      <a:pt x="35" y="25"/>
                      <a:pt x="43" y="16"/>
                      <a:pt x="49" y="7"/>
                    </a:cubicBezTo>
                    <a:cubicBezTo>
                      <a:pt x="52" y="3"/>
                      <a:pt x="46" y="0"/>
                      <a:pt x="44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Freeform 2103"/>
              <p:cNvSpPr/>
              <p:nvPr/>
            </p:nvSpPr>
            <p:spPr bwMode="auto">
              <a:xfrm>
                <a:off x="2461" y="3687"/>
                <a:ext cx="139" cy="180"/>
              </a:xfrm>
              <a:custGeom>
                <a:avLst/>
                <a:gdLst>
                  <a:gd name="T0" fmla="*/ 45 w 52"/>
                  <a:gd name="T1" fmla="*/ 3 h 67"/>
                  <a:gd name="T2" fmla="*/ 2 w 52"/>
                  <a:gd name="T3" fmla="*/ 61 h 67"/>
                  <a:gd name="T4" fmla="*/ 8 w 52"/>
                  <a:gd name="T5" fmla="*/ 63 h 67"/>
                  <a:gd name="T6" fmla="*/ 49 w 52"/>
                  <a:gd name="T7" fmla="*/ 8 h 67"/>
                  <a:gd name="T8" fmla="*/ 45 w 52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67">
                    <a:moveTo>
                      <a:pt x="45" y="3"/>
                    </a:moveTo>
                    <a:cubicBezTo>
                      <a:pt x="29" y="22"/>
                      <a:pt x="11" y="38"/>
                      <a:pt x="2" y="61"/>
                    </a:cubicBezTo>
                    <a:cubicBezTo>
                      <a:pt x="0" y="65"/>
                      <a:pt x="6" y="67"/>
                      <a:pt x="8" y="63"/>
                    </a:cubicBezTo>
                    <a:cubicBezTo>
                      <a:pt x="16" y="41"/>
                      <a:pt x="35" y="26"/>
                      <a:pt x="49" y="8"/>
                    </a:cubicBezTo>
                    <a:cubicBezTo>
                      <a:pt x="52" y="5"/>
                      <a:pt x="47" y="0"/>
                      <a:pt x="45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Freeform 2104"/>
              <p:cNvSpPr/>
              <p:nvPr/>
            </p:nvSpPr>
            <p:spPr bwMode="auto">
              <a:xfrm>
                <a:off x="2464" y="3736"/>
                <a:ext cx="144" cy="171"/>
              </a:xfrm>
              <a:custGeom>
                <a:avLst/>
                <a:gdLst>
                  <a:gd name="T0" fmla="*/ 46 w 54"/>
                  <a:gd name="T1" fmla="*/ 3 h 64"/>
                  <a:gd name="T2" fmla="*/ 2 w 54"/>
                  <a:gd name="T3" fmla="*/ 59 h 64"/>
                  <a:gd name="T4" fmla="*/ 8 w 54"/>
                  <a:gd name="T5" fmla="*/ 61 h 64"/>
                  <a:gd name="T6" fmla="*/ 51 w 54"/>
                  <a:gd name="T7" fmla="*/ 6 h 64"/>
                  <a:gd name="T8" fmla="*/ 46 w 54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64">
                    <a:moveTo>
                      <a:pt x="46" y="3"/>
                    </a:moveTo>
                    <a:cubicBezTo>
                      <a:pt x="31" y="22"/>
                      <a:pt x="12" y="36"/>
                      <a:pt x="2" y="59"/>
                    </a:cubicBezTo>
                    <a:cubicBezTo>
                      <a:pt x="0" y="63"/>
                      <a:pt x="7" y="64"/>
                      <a:pt x="8" y="61"/>
                    </a:cubicBezTo>
                    <a:cubicBezTo>
                      <a:pt x="17" y="39"/>
                      <a:pt x="37" y="25"/>
                      <a:pt x="51" y="6"/>
                    </a:cubicBezTo>
                    <a:cubicBezTo>
                      <a:pt x="54" y="3"/>
                      <a:pt x="48" y="0"/>
                      <a:pt x="46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Freeform 2105"/>
              <p:cNvSpPr/>
              <p:nvPr/>
            </p:nvSpPr>
            <p:spPr bwMode="auto">
              <a:xfrm>
                <a:off x="2475" y="3794"/>
                <a:ext cx="112" cy="153"/>
              </a:xfrm>
              <a:custGeom>
                <a:avLst/>
                <a:gdLst>
                  <a:gd name="T0" fmla="*/ 34 w 42"/>
                  <a:gd name="T1" fmla="*/ 3 h 57"/>
                  <a:gd name="T2" fmla="*/ 2 w 42"/>
                  <a:gd name="T3" fmla="*/ 51 h 57"/>
                  <a:gd name="T4" fmla="*/ 8 w 42"/>
                  <a:gd name="T5" fmla="*/ 53 h 57"/>
                  <a:gd name="T6" fmla="*/ 39 w 42"/>
                  <a:gd name="T7" fmla="*/ 7 h 57"/>
                  <a:gd name="T8" fmla="*/ 34 w 42"/>
                  <a:gd name="T9" fmla="*/ 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7">
                    <a:moveTo>
                      <a:pt x="34" y="3"/>
                    </a:moveTo>
                    <a:cubicBezTo>
                      <a:pt x="22" y="19"/>
                      <a:pt x="9" y="33"/>
                      <a:pt x="2" y="51"/>
                    </a:cubicBezTo>
                    <a:cubicBezTo>
                      <a:pt x="0" y="55"/>
                      <a:pt x="7" y="57"/>
                      <a:pt x="8" y="53"/>
                    </a:cubicBezTo>
                    <a:cubicBezTo>
                      <a:pt x="15" y="36"/>
                      <a:pt x="28" y="22"/>
                      <a:pt x="39" y="7"/>
                    </a:cubicBezTo>
                    <a:cubicBezTo>
                      <a:pt x="42" y="3"/>
                      <a:pt x="36" y="0"/>
                      <a:pt x="34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Freeform 2106"/>
              <p:cNvSpPr/>
              <p:nvPr/>
            </p:nvSpPr>
            <p:spPr bwMode="auto">
              <a:xfrm>
                <a:off x="2493" y="3853"/>
                <a:ext cx="88" cy="123"/>
              </a:xfrm>
              <a:custGeom>
                <a:avLst/>
                <a:gdLst>
                  <a:gd name="T0" fmla="*/ 25 w 33"/>
                  <a:gd name="T1" fmla="*/ 4 h 46"/>
                  <a:gd name="T2" fmla="*/ 2 w 33"/>
                  <a:gd name="T3" fmla="*/ 39 h 46"/>
                  <a:gd name="T4" fmla="*/ 7 w 33"/>
                  <a:gd name="T5" fmla="*/ 42 h 46"/>
                  <a:gd name="T6" fmla="*/ 31 w 33"/>
                  <a:gd name="T7" fmla="*/ 7 h 46"/>
                  <a:gd name="T8" fmla="*/ 25 w 33"/>
                  <a:gd name="T9" fmla="*/ 4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46">
                    <a:moveTo>
                      <a:pt x="25" y="4"/>
                    </a:moveTo>
                    <a:cubicBezTo>
                      <a:pt x="20" y="17"/>
                      <a:pt x="8" y="26"/>
                      <a:pt x="2" y="39"/>
                    </a:cubicBezTo>
                    <a:cubicBezTo>
                      <a:pt x="0" y="43"/>
                      <a:pt x="6" y="46"/>
                      <a:pt x="7" y="42"/>
                    </a:cubicBezTo>
                    <a:cubicBezTo>
                      <a:pt x="13" y="29"/>
                      <a:pt x="25" y="20"/>
                      <a:pt x="31" y="7"/>
                    </a:cubicBezTo>
                    <a:cubicBezTo>
                      <a:pt x="33" y="3"/>
                      <a:pt x="27" y="0"/>
                      <a:pt x="25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Freeform 2107"/>
              <p:cNvSpPr/>
              <p:nvPr/>
            </p:nvSpPr>
            <p:spPr bwMode="auto">
              <a:xfrm>
                <a:off x="2509" y="3877"/>
                <a:ext cx="96" cy="113"/>
              </a:xfrm>
              <a:custGeom>
                <a:avLst/>
                <a:gdLst>
                  <a:gd name="T0" fmla="*/ 29 w 36"/>
                  <a:gd name="T1" fmla="*/ 4 h 42"/>
                  <a:gd name="T2" fmla="*/ 4 w 36"/>
                  <a:gd name="T3" fmla="*/ 34 h 42"/>
                  <a:gd name="T4" fmla="*/ 7 w 36"/>
                  <a:gd name="T5" fmla="*/ 40 h 42"/>
                  <a:gd name="T6" fmla="*/ 34 w 36"/>
                  <a:gd name="T7" fmla="*/ 7 h 42"/>
                  <a:gd name="T8" fmla="*/ 29 w 36"/>
                  <a:gd name="T9" fmla="*/ 4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42">
                    <a:moveTo>
                      <a:pt x="29" y="4"/>
                    </a:moveTo>
                    <a:cubicBezTo>
                      <a:pt x="22" y="15"/>
                      <a:pt x="14" y="27"/>
                      <a:pt x="4" y="34"/>
                    </a:cubicBezTo>
                    <a:cubicBezTo>
                      <a:pt x="0" y="37"/>
                      <a:pt x="3" y="42"/>
                      <a:pt x="7" y="40"/>
                    </a:cubicBezTo>
                    <a:cubicBezTo>
                      <a:pt x="18" y="32"/>
                      <a:pt x="27" y="19"/>
                      <a:pt x="34" y="7"/>
                    </a:cubicBezTo>
                    <a:cubicBezTo>
                      <a:pt x="36" y="4"/>
                      <a:pt x="31" y="0"/>
                      <a:pt x="29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Freeform 2108"/>
              <p:cNvSpPr/>
              <p:nvPr/>
            </p:nvSpPr>
            <p:spPr bwMode="auto">
              <a:xfrm>
                <a:off x="2531" y="3867"/>
                <a:ext cx="109" cy="141"/>
              </a:xfrm>
              <a:custGeom>
                <a:avLst/>
                <a:gdLst>
                  <a:gd name="T0" fmla="*/ 34 w 41"/>
                  <a:gd name="T1" fmla="*/ 4 h 53"/>
                  <a:gd name="T2" fmla="*/ 2 w 41"/>
                  <a:gd name="T3" fmla="*/ 46 h 53"/>
                  <a:gd name="T4" fmla="*/ 8 w 41"/>
                  <a:gd name="T5" fmla="*/ 49 h 53"/>
                  <a:gd name="T6" fmla="*/ 39 w 41"/>
                  <a:gd name="T7" fmla="*/ 7 h 53"/>
                  <a:gd name="T8" fmla="*/ 34 w 41"/>
                  <a:gd name="T9" fmla="*/ 4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3">
                    <a:moveTo>
                      <a:pt x="34" y="4"/>
                    </a:moveTo>
                    <a:cubicBezTo>
                      <a:pt x="26" y="20"/>
                      <a:pt x="12" y="31"/>
                      <a:pt x="2" y="46"/>
                    </a:cubicBezTo>
                    <a:cubicBezTo>
                      <a:pt x="0" y="50"/>
                      <a:pt x="6" y="53"/>
                      <a:pt x="8" y="49"/>
                    </a:cubicBezTo>
                    <a:cubicBezTo>
                      <a:pt x="18" y="35"/>
                      <a:pt x="31" y="23"/>
                      <a:pt x="39" y="7"/>
                    </a:cubicBezTo>
                    <a:cubicBezTo>
                      <a:pt x="41" y="4"/>
                      <a:pt x="36" y="0"/>
                      <a:pt x="34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Freeform 2109"/>
              <p:cNvSpPr/>
              <p:nvPr/>
            </p:nvSpPr>
            <p:spPr bwMode="auto">
              <a:xfrm>
                <a:off x="2640" y="3685"/>
                <a:ext cx="160" cy="190"/>
              </a:xfrm>
              <a:custGeom>
                <a:avLst/>
                <a:gdLst>
                  <a:gd name="T0" fmla="*/ 52 w 60"/>
                  <a:gd name="T1" fmla="*/ 3 h 71"/>
                  <a:gd name="T2" fmla="*/ 2 w 60"/>
                  <a:gd name="T3" fmla="*/ 64 h 71"/>
                  <a:gd name="T4" fmla="*/ 8 w 60"/>
                  <a:gd name="T5" fmla="*/ 67 h 71"/>
                  <a:gd name="T6" fmla="*/ 57 w 60"/>
                  <a:gd name="T7" fmla="*/ 8 h 71"/>
                  <a:gd name="T8" fmla="*/ 52 w 60"/>
                  <a:gd name="T9" fmla="*/ 3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71">
                    <a:moveTo>
                      <a:pt x="52" y="3"/>
                    </a:moveTo>
                    <a:cubicBezTo>
                      <a:pt x="35" y="23"/>
                      <a:pt x="15" y="40"/>
                      <a:pt x="2" y="64"/>
                    </a:cubicBezTo>
                    <a:cubicBezTo>
                      <a:pt x="0" y="68"/>
                      <a:pt x="6" y="71"/>
                      <a:pt x="8" y="67"/>
                    </a:cubicBezTo>
                    <a:cubicBezTo>
                      <a:pt x="20" y="44"/>
                      <a:pt x="40" y="27"/>
                      <a:pt x="57" y="8"/>
                    </a:cubicBezTo>
                    <a:cubicBezTo>
                      <a:pt x="60" y="4"/>
                      <a:pt x="55" y="0"/>
                      <a:pt x="52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Freeform 2110"/>
              <p:cNvSpPr/>
              <p:nvPr/>
            </p:nvSpPr>
            <p:spPr bwMode="auto">
              <a:xfrm>
                <a:off x="2637" y="3856"/>
                <a:ext cx="24" cy="16"/>
              </a:xfrm>
              <a:custGeom>
                <a:avLst/>
                <a:gdLst>
                  <a:gd name="T0" fmla="*/ 4 w 9"/>
                  <a:gd name="T1" fmla="*/ 6 h 6"/>
                  <a:gd name="T2" fmla="*/ 4 w 9"/>
                  <a:gd name="T3" fmla="*/ 0 h 6"/>
                  <a:gd name="T4" fmla="*/ 4 w 9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6">
                    <a:moveTo>
                      <a:pt x="4" y="6"/>
                    </a:moveTo>
                    <a:cubicBezTo>
                      <a:pt x="9" y="6"/>
                      <a:pt x="9" y="0"/>
                      <a:pt x="4" y="0"/>
                    </a:cubicBezTo>
                    <a:cubicBezTo>
                      <a:pt x="0" y="0"/>
                      <a:pt x="0" y="6"/>
                      <a:pt x="4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" name="Freeform 2111"/>
              <p:cNvSpPr/>
              <p:nvPr/>
            </p:nvSpPr>
            <p:spPr bwMode="auto">
              <a:xfrm>
                <a:off x="2664" y="3661"/>
                <a:ext cx="107" cy="101"/>
              </a:xfrm>
              <a:custGeom>
                <a:avLst/>
                <a:gdLst>
                  <a:gd name="T0" fmla="*/ 32 w 40"/>
                  <a:gd name="T1" fmla="*/ 4 h 38"/>
                  <a:gd name="T2" fmla="*/ 3 w 40"/>
                  <a:gd name="T3" fmla="*/ 30 h 38"/>
                  <a:gd name="T4" fmla="*/ 7 w 40"/>
                  <a:gd name="T5" fmla="*/ 35 h 38"/>
                  <a:gd name="T6" fmla="*/ 38 w 40"/>
                  <a:gd name="T7" fmla="*/ 7 h 38"/>
                  <a:gd name="T8" fmla="*/ 32 w 40"/>
                  <a:gd name="T9" fmla="*/ 4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38">
                    <a:moveTo>
                      <a:pt x="32" y="4"/>
                    </a:moveTo>
                    <a:cubicBezTo>
                      <a:pt x="25" y="14"/>
                      <a:pt x="14" y="22"/>
                      <a:pt x="3" y="30"/>
                    </a:cubicBezTo>
                    <a:cubicBezTo>
                      <a:pt x="0" y="32"/>
                      <a:pt x="3" y="38"/>
                      <a:pt x="7" y="35"/>
                    </a:cubicBezTo>
                    <a:cubicBezTo>
                      <a:pt x="18" y="27"/>
                      <a:pt x="30" y="19"/>
                      <a:pt x="38" y="7"/>
                    </a:cubicBezTo>
                    <a:cubicBezTo>
                      <a:pt x="40" y="3"/>
                      <a:pt x="35" y="0"/>
                      <a:pt x="3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Freeform 2112"/>
              <p:cNvSpPr/>
              <p:nvPr/>
            </p:nvSpPr>
            <p:spPr bwMode="auto">
              <a:xfrm>
                <a:off x="2653" y="3637"/>
                <a:ext cx="123" cy="90"/>
              </a:xfrm>
              <a:custGeom>
                <a:avLst/>
                <a:gdLst>
                  <a:gd name="T0" fmla="*/ 38 w 46"/>
                  <a:gd name="T1" fmla="*/ 3 h 34"/>
                  <a:gd name="T2" fmla="*/ 4 w 46"/>
                  <a:gd name="T3" fmla="*/ 27 h 34"/>
                  <a:gd name="T4" fmla="*/ 6 w 46"/>
                  <a:gd name="T5" fmla="*/ 33 h 34"/>
                  <a:gd name="T6" fmla="*/ 43 w 46"/>
                  <a:gd name="T7" fmla="*/ 7 h 34"/>
                  <a:gd name="T8" fmla="*/ 38 w 46"/>
                  <a:gd name="T9" fmla="*/ 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34">
                    <a:moveTo>
                      <a:pt x="38" y="3"/>
                    </a:moveTo>
                    <a:cubicBezTo>
                      <a:pt x="27" y="11"/>
                      <a:pt x="18" y="22"/>
                      <a:pt x="4" y="27"/>
                    </a:cubicBezTo>
                    <a:cubicBezTo>
                      <a:pt x="0" y="28"/>
                      <a:pt x="2" y="34"/>
                      <a:pt x="6" y="33"/>
                    </a:cubicBezTo>
                    <a:cubicBezTo>
                      <a:pt x="20" y="28"/>
                      <a:pt x="31" y="17"/>
                      <a:pt x="43" y="7"/>
                    </a:cubicBezTo>
                    <a:cubicBezTo>
                      <a:pt x="46" y="5"/>
                      <a:pt x="41" y="0"/>
                      <a:pt x="38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" name="Freeform 2113"/>
              <p:cNvSpPr/>
              <p:nvPr/>
            </p:nvSpPr>
            <p:spPr bwMode="auto">
              <a:xfrm>
                <a:off x="2632" y="3612"/>
                <a:ext cx="125" cy="86"/>
              </a:xfrm>
              <a:custGeom>
                <a:avLst/>
                <a:gdLst>
                  <a:gd name="T0" fmla="*/ 40 w 47"/>
                  <a:gd name="T1" fmla="*/ 2 h 32"/>
                  <a:gd name="T2" fmla="*/ 4 w 47"/>
                  <a:gd name="T3" fmla="*/ 24 h 32"/>
                  <a:gd name="T4" fmla="*/ 7 w 47"/>
                  <a:gd name="T5" fmla="*/ 30 h 32"/>
                  <a:gd name="T6" fmla="*/ 44 w 47"/>
                  <a:gd name="T7" fmla="*/ 8 h 32"/>
                  <a:gd name="T8" fmla="*/ 40 w 47"/>
                  <a:gd name="T9" fmla="*/ 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2">
                    <a:moveTo>
                      <a:pt x="40" y="2"/>
                    </a:moveTo>
                    <a:cubicBezTo>
                      <a:pt x="28" y="10"/>
                      <a:pt x="16" y="16"/>
                      <a:pt x="4" y="24"/>
                    </a:cubicBezTo>
                    <a:cubicBezTo>
                      <a:pt x="0" y="27"/>
                      <a:pt x="3" y="32"/>
                      <a:pt x="7" y="30"/>
                    </a:cubicBezTo>
                    <a:cubicBezTo>
                      <a:pt x="19" y="22"/>
                      <a:pt x="32" y="15"/>
                      <a:pt x="44" y="8"/>
                    </a:cubicBezTo>
                    <a:cubicBezTo>
                      <a:pt x="47" y="5"/>
                      <a:pt x="44" y="0"/>
                      <a:pt x="40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" name="Freeform 2114"/>
              <p:cNvSpPr/>
              <p:nvPr/>
            </p:nvSpPr>
            <p:spPr bwMode="auto">
              <a:xfrm>
                <a:off x="2683" y="3554"/>
                <a:ext cx="130" cy="69"/>
              </a:xfrm>
              <a:custGeom>
                <a:avLst/>
                <a:gdLst>
                  <a:gd name="T0" fmla="*/ 42 w 49"/>
                  <a:gd name="T1" fmla="*/ 2 h 26"/>
                  <a:gd name="T2" fmla="*/ 4 w 49"/>
                  <a:gd name="T3" fmla="*/ 18 h 26"/>
                  <a:gd name="T4" fmla="*/ 5 w 49"/>
                  <a:gd name="T5" fmla="*/ 25 h 26"/>
                  <a:gd name="T6" fmla="*/ 46 w 49"/>
                  <a:gd name="T7" fmla="*/ 7 h 26"/>
                  <a:gd name="T8" fmla="*/ 42 w 49"/>
                  <a:gd name="T9" fmla="*/ 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26">
                    <a:moveTo>
                      <a:pt x="42" y="2"/>
                    </a:moveTo>
                    <a:cubicBezTo>
                      <a:pt x="30" y="8"/>
                      <a:pt x="17" y="13"/>
                      <a:pt x="4" y="18"/>
                    </a:cubicBezTo>
                    <a:cubicBezTo>
                      <a:pt x="0" y="20"/>
                      <a:pt x="2" y="26"/>
                      <a:pt x="5" y="25"/>
                    </a:cubicBezTo>
                    <a:cubicBezTo>
                      <a:pt x="19" y="19"/>
                      <a:pt x="32" y="14"/>
                      <a:pt x="46" y="7"/>
                    </a:cubicBezTo>
                    <a:cubicBezTo>
                      <a:pt x="49" y="5"/>
                      <a:pt x="46" y="0"/>
                      <a:pt x="42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" name="Freeform 2115"/>
              <p:cNvSpPr/>
              <p:nvPr/>
            </p:nvSpPr>
            <p:spPr bwMode="auto">
              <a:xfrm>
                <a:off x="2733" y="3505"/>
                <a:ext cx="99" cy="70"/>
              </a:xfrm>
              <a:custGeom>
                <a:avLst/>
                <a:gdLst>
                  <a:gd name="T0" fmla="*/ 30 w 37"/>
                  <a:gd name="T1" fmla="*/ 3 h 26"/>
                  <a:gd name="T2" fmla="*/ 4 w 37"/>
                  <a:gd name="T3" fmla="*/ 18 h 26"/>
                  <a:gd name="T4" fmla="*/ 7 w 37"/>
                  <a:gd name="T5" fmla="*/ 24 h 26"/>
                  <a:gd name="T6" fmla="*/ 33 w 37"/>
                  <a:gd name="T7" fmla="*/ 8 h 26"/>
                  <a:gd name="T8" fmla="*/ 30 w 37"/>
                  <a:gd name="T9" fmla="*/ 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26">
                    <a:moveTo>
                      <a:pt x="30" y="3"/>
                    </a:moveTo>
                    <a:cubicBezTo>
                      <a:pt x="21" y="8"/>
                      <a:pt x="12" y="13"/>
                      <a:pt x="4" y="18"/>
                    </a:cubicBezTo>
                    <a:cubicBezTo>
                      <a:pt x="0" y="20"/>
                      <a:pt x="3" y="26"/>
                      <a:pt x="7" y="24"/>
                    </a:cubicBezTo>
                    <a:cubicBezTo>
                      <a:pt x="16" y="19"/>
                      <a:pt x="24" y="13"/>
                      <a:pt x="33" y="8"/>
                    </a:cubicBezTo>
                    <a:cubicBezTo>
                      <a:pt x="37" y="6"/>
                      <a:pt x="34" y="0"/>
                      <a:pt x="30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" name="Freeform 2116"/>
              <p:cNvSpPr/>
              <p:nvPr/>
            </p:nvSpPr>
            <p:spPr bwMode="auto">
              <a:xfrm>
                <a:off x="2747" y="3449"/>
                <a:ext cx="98" cy="70"/>
              </a:xfrm>
              <a:custGeom>
                <a:avLst/>
                <a:gdLst>
                  <a:gd name="T0" fmla="*/ 30 w 37"/>
                  <a:gd name="T1" fmla="*/ 3 h 26"/>
                  <a:gd name="T2" fmla="*/ 4 w 37"/>
                  <a:gd name="T3" fmla="*/ 18 h 26"/>
                  <a:gd name="T4" fmla="*/ 7 w 37"/>
                  <a:gd name="T5" fmla="*/ 24 h 26"/>
                  <a:gd name="T6" fmla="*/ 34 w 37"/>
                  <a:gd name="T7" fmla="*/ 8 h 26"/>
                  <a:gd name="T8" fmla="*/ 30 w 37"/>
                  <a:gd name="T9" fmla="*/ 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26">
                    <a:moveTo>
                      <a:pt x="30" y="3"/>
                    </a:moveTo>
                    <a:cubicBezTo>
                      <a:pt x="22" y="9"/>
                      <a:pt x="13" y="13"/>
                      <a:pt x="4" y="18"/>
                    </a:cubicBezTo>
                    <a:cubicBezTo>
                      <a:pt x="0" y="20"/>
                      <a:pt x="4" y="26"/>
                      <a:pt x="7" y="24"/>
                    </a:cubicBezTo>
                    <a:cubicBezTo>
                      <a:pt x="16" y="19"/>
                      <a:pt x="26" y="14"/>
                      <a:pt x="34" y="8"/>
                    </a:cubicBezTo>
                    <a:cubicBezTo>
                      <a:pt x="37" y="5"/>
                      <a:pt x="33" y="0"/>
                      <a:pt x="30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" name="Freeform 2117"/>
              <p:cNvSpPr/>
              <p:nvPr/>
            </p:nvSpPr>
            <p:spPr bwMode="auto">
              <a:xfrm>
                <a:off x="2587" y="3313"/>
                <a:ext cx="146" cy="144"/>
              </a:xfrm>
              <a:custGeom>
                <a:avLst/>
                <a:gdLst>
                  <a:gd name="T0" fmla="*/ 47 w 55"/>
                  <a:gd name="T1" fmla="*/ 3 h 54"/>
                  <a:gd name="T2" fmla="*/ 3 w 55"/>
                  <a:gd name="T3" fmla="*/ 46 h 54"/>
                  <a:gd name="T4" fmla="*/ 7 w 55"/>
                  <a:gd name="T5" fmla="*/ 51 h 54"/>
                  <a:gd name="T6" fmla="*/ 52 w 55"/>
                  <a:gd name="T7" fmla="*/ 7 h 54"/>
                  <a:gd name="T8" fmla="*/ 47 w 55"/>
                  <a:gd name="T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54">
                    <a:moveTo>
                      <a:pt x="47" y="3"/>
                    </a:moveTo>
                    <a:cubicBezTo>
                      <a:pt x="33" y="18"/>
                      <a:pt x="16" y="30"/>
                      <a:pt x="3" y="46"/>
                    </a:cubicBezTo>
                    <a:cubicBezTo>
                      <a:pt x="0" y="49"/>
                      <a:pt x="5" y="54"/>
                      <a:pt x="7" y="51"/>
                    </a:cubicBezTo>
                    <a:cubicBezTo>
                      <a:pt x="21" y="35"/>
                      <a:pt x="38" y="23"/>
                      <a:pt x="52" y="7"/>
                    </a:cubicBezTo>
                    <a:cubicBezTo>
                      <a:pt x="55" y="4"/>
                      <a:pt x="50" y="0"/>
                      <a:pt x="47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" name="Freeform 2118"/>
              <p:cNvSpPr/>
              <p:nvPr/>
            </p:nvSpPr>
            <p:spPr bwMode="auto">
              <a:xfrm>
                <a:off x="2632" y="3305"/>
                <a:ext cx="147" cy="160"/>
              </a:xfrm>
              <a:custGeom>
                <a:avLst/>
                <a:gdLst>
                  <a:gd name="T0" fmla="*/ 48 w 55"/>
                  <a:gd name="T1" fmla="*/ 3 h 60"/>
                  <a:gd name="T2" fmla="*/ 2 w 55"/>
                  <a:gd name="T3" fmla="*/ 54 h 60"/>
                  <a:gd name="T4" fmla="*/ 8 w 55"/>
                  <a:gd name="T5" fmla="*/ 57 h 60"/>
                  <a:gd name="T6" fmla="*/ 52 w 55"/>
                  <a:gd name="T7" fmla="*/ 8 h 60"/>
                  <a:gd name="T8" fmla="*/ 48 w 55"/>
                  <a:gd name="T9" fmla="*/ 3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0">
                    <a:moveTo>
                      <a:pt x="48" y="3"/>
                    </a:moveTo>
                    <a:cubicBezTo>
                      <a:pt x="30" y="18"/>
                      <a:pt x="16" y="35"/>
                      <a:pt x="2" y="54"/>
                    </a:cubicBezTo>
                    <a:cubicBezTo>
                      <a:pt x="0" y="57"/>
                      <a:pt x="6" y="60"/>
                      <a:pt x="8" y="57"/>
                    </a:cubicBezTo>
                    <a:cubicBezTo>
                      <a:pt x="21" y="39"/>
                      <a:pt x="35" y="22"/>
                      <a:pt x="52" y="8"/>
                    </a:cubicBezTo>
                    <a:cubicBezTo>
                      <a:pt x="55" y="5"/>
                      <a:pt x="51" y="0"/>
                      <a:pt x="48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" name="Freeform 2119"/>
              <p:cNvSpPr/>
              <p:nvPr/>
            </p:nvSpPr>
            <p:spPr bwMode="auto">
              <a:xfrm>
                <a:off x="2675" y="3286"/>
                <a:ext cx="165" cy="179"/>
              </a:xfrm>
              <a:custGeom>
                <a:avLst/>
                <a:gdLst>
                  <a:gd name="T0" fmla="*/ 55 w 62"/>
                  <a:gd name="T1" fmla="*/ 4 h 67"/>
                  <a:gd name="T2" fmla="*/ 3 w 62"/>
                  <a:gd name="T3" fmla="*/ 59 h 67"/>
                  <a:gd name="T4" fmla="*/ 7 w 62"/>
                  <a:gd name="T5" fmla="*/ 63 h 67"/>
                  <a:gd name="T6" fmla="*/ 60 w 62"/>
                  <a:gd name="T7" fmla="*/ 8 h 67"/>
                  <a:gd name="T8" fmla="*/ 55 w 62"/>
                  <a:gd name="T9" fmla="*/ 4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67">
                    <a:moveTo>
                      <a:pt x="55" y="4"/>
                    </a:moveTo>
                    <a:cubicBezTo>
                      <a:pt x="38" y="23"/>
                      <a:pt x="19" y="39"/>
                      <a:pt x="3" y="59"/>
                    </a:cubicBezTo>
                    <a:cubicBezTo>
                      <a:pt x="0" y="62"/>
                      <a:pt x="5" y="67"/>
                      <a:pt x="7" y="63"/>
                    </a:cubicBezTo>
                    <a:cubicBezTo>
                      <a:pt x="23" y="44"/>
                      <a:pt x="43" y="27"/>
                      <a:pt x="60" y="8"/>
                    </a:cubicBezTo>
                    <a:cubicBezTo>
                      <a:pt x="62" y="5"/>
                      <a:pt x="58" y="0"/>
                      <a:pt x="55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" name="Freeform 2120"/>
              <p:cNvSpPr/>
              <p:nvPr/>
            </p:nvSpPr>
            <p:spPr bwMode="auto">
              <a:xfrm>
                <a:off x="2715" y="3286"/>
                <a:ext cx="197" cy="179"/>
              </a:xfrm>
              <a:custGeom>
                <a:avLst/>
                <a:gdLst>
                  <a:gd name="T0" fmla="*/ 66 w 74"/>
                  <a:gd name="T1" fmla="*/ 2 h 67"/>
                  <a:gd name="T2" fmla="*/ 3 w 74"/>
                  <a:gd name="T3" fmla="*/ 60 h 67"/>
                  <a:gd name="T4" fmla="*/ 8 w 74"/>
                  <a:gd name="T5" fmla="*/ 65 h 67"/>
                  <a:gd name="T6" fmla="*/ 71 w 74"/>
                  <a:gd name="T7" fmla="*/ 7 h 67"/>
                  <a:gd name="T8" fmla="*/ 66 w 74"/>
                  <a:gd name="T9" fmla="*/ 2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67">
                    <a:moveTo>
                      <a:pt x="66" y="2"/>
                    </a:moveTo>
                    <a:cubicBezTo>
                      <a:pt x="45" y="21"/>
                      <a:pt x="26" y="42"/>
                      <a:pt x="3" y="60"/>
                    </a:cubicBezTo>
                    <a:cubicBezTo>
                      <a:pt x="0" y="63"/>
                      <a:pt x="5" y="67"/>
                      <a:pt x="8" y="65"/>
                    </a:cubicBezTo>
                    <a:cubicBezTo>
                      <a:pt x="30" y="47"/>
                      <a:pt x="49" y="25"/>
                      <a:pt x="71" y="7"/>
                    </a:cubicBezTo>
                    <a:cubicBezTo>
                      <a:pt x="74" y="4"/>
                      <a:pt x="70" y="0"/>
                      <a:pt x="66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" name="Freeform 2121"/>
              <p:cNvSpPr/>
              <p:nvPr/>
            </p:nvSpPr>
            <p:spPr bwMode="auto">
              <a:xfrm>
                <a:off x="2731" y="3291"/>
                <a:ext cx="224" cy="190"/>
              </a:xfrm>
              <a:custGeom>
                <a:avLst/>
                <a:gdLst>
                  <a:gd name="T0" fmla="*/ 76 w 84"/>
                  <a:gd name="T1" fmla="*/ 3 h 71"/>
                  <a:gd name="T2" fmla="*/ 3 w 84"/>
                  <a:gd name="T3" fmla="*/ 63 h 71"/>
                  <a:gd name="T4" fmla="*/ 7 w 84"/>
                  <a:gd name="T5" fmla="*/ 68 h 71"/>
                  <a:gd name="T6" fmla="*/ 81 w 84"/>
                  <a:gd name="T7" fmla="*/ 7 h 71"/>
                  <a:gd name="T8" fmla="*/ 76 w 84"/>
                  <a:gd name="T9" fmla="*/ 3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71">
                    <a:moveTo>
                      <a:pt x="76" y="3"/>
                    </a:moveTo>
                    <a:cubicBezTo>
                      <a:pt x="52" y="23"/>
                      <a:pt x="29" y="44"/>
                      <a:pt x="3" y="63"/>
                    </a:cubicBezTo>
                    <a:cubicBezTo>
                      <a:pt x="0" y="65"/>
                      <a:pt x="3" y="71"/>
                      <a:pt x="7" y="68"/>
                    </a:cubicBezTo>
                    <a:cubicBezTo>
                      <a:pt x="32" y="49"/>
                      <a:pt x="56" y="27"/>
                      <a:pt x="81" y="7"/>
                    </a:cubicBezTo>
                    <a:cubicBezTo>
                      <a:pt x="84" y="5"/>
                      <a:pt x="79" y="0"/>
                      <a:pt x="76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" name="Freeform 2122"/>
              <p:cNvSpPr/>
              <p:nvPr/>
            </p:nvSpPr>
            <p:spPr bwMode="auto">
              <a:xfrm>
                <a:off x="2821" y="3299"/>
                <a:ext cx="182" cy="140"/>
              </a:xfrm>
              <a:custGeom>
                <a:avLst/>
                <a:gdLst>
                  <a:gd name="T0" fmla="*/ 61 w 68"/>
                  <a:gd name="T1" fmla="*/ 2 h 52"/>
                  <a:gd name="T2" fmla="*/ 3 w 68"/>
                  <a:gd name="T3" fmla="*/ 45 h 52"/>
                  <a:gd name="T4" fmla="*/ 7 w 68"/>
                  <a:gd name="T5" fmla="*/ 49 h 52"/>
                  <a:gd name="T6" fmla="*/ 65 w 68"/>
                  <a:gd name="T7" fmla="*/ 8 h 52"/>
                  <a:gd name="T8" fmla="*/ 61 w 68"/>
                  <a:gd name="T9" fmla="*/ 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52">
                    <a:moveTo>
                      <a:pt x="61" y="2"/>
                    </a:moveTo>
                    <a:cubicBezTo>
                      <a:pt x="42" y="16"/>
                      <a:pt x="22" y="30"/>
                      <a:pt x="3" y="45"/>
                    </a:cubicBezTo>
                    <a:cubicBezTo>
                      <a:pt x="0" y="47"/>
                      <a:pt x="4" y="52"/>
                      <a:pt x="7" y="49"/>
                    </a:cubicBezTo>
                    <a:cubicBezTo>
                      <a:pt x="26" y="35"/>
                      <a:pt x="45" y="21"/>
                      <a:pt x="65" y="8"/>
                    </a:cubicBezTo>
                    <a:cubicBezTo>
                      <a:pt x="68" y="5"/>
                      <a:pt x="65" y="0"/>
                      <a:pt x="6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7" name="Freeform 2123"/>
              <p:cNvSpPr/>
              <p:nvPr/>
            </p:nvSpPr>
            <p:spPr bwMode="auto">
              <a:xfrm>
                <a:off x="2931" y="3310"/>
                <a:ext cx="114" cy="86"/>
              </a:xfrm>
              <a:custGeom>
                <a:avLst/>
                <a:gdLst>
                  <a:gd name="T0" fmla="*/ 36 w 43"/>
                  <a:gd name="T1" fmla="*/ 2 h 32"/>
                  <a:gd name="T2" fmla="*/ 2 w 43"/>
                  <a:gd name="T3" fmla="*/ 25 h 32"/>
                  <a:gd name="T4" fmla="*/ 8 w 43"/>
                  <a:gd name="T5" fmla="*/ 29 h 32"/>
                  <a:gd name="T6" fmla="*/ 39 w 43"/>
                  <a:gd name="T7" fmla="*/ 7 h 32"/>
                  <a:gd name="T8" fmla="*/ 36 w 43"/>
                  <a:gd name="T9" fmla="*/ 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32">
                    <a:moveTo>
                      <a:pt x="36" y="2"/>
                    </a:moveTo>
                    <a:cubicBezTo>
                      <a:pt x="25" y="9"/>
                      <a:pt x="10" y="14"/>
                      <a:pt x="2" y="25"/>
                    </a:cubicBezTo>
                    <a:cubicBezTo>
                      <a:pt x="0" y="29"/>
                      <a:pt x="5" y="32"/>
                      <a:pt x="8" y="29"/>
                    </a:cubicBezTo>
                    <a:cubicBezTo>
                      <a:pt x="15" y="19"/>
                      <a:pt x="29" y="14"/>
                      <a:pt x="39" y="7"/>
                    </a:cubicBezTo>
                    <a:cubicBezTo>
                      <a:pt x="43" y="5"/>
                      <a:pt x="40" y="0"/>
                      <a:pt x="36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" name="Freeform 2124"/>
              <p:cNvSpPr/>
              <p:nvPr/>
            </p:nvSpPr>
            <p:spPr bwMode="auto">
              <a:xfrm>
                <a:off x="2992" y="3318"/>
                <a:ext cx="91" cy="56"/>
              </a:xfrm>
              <a:custGeom>
                <a:avLst/>
                <a:gdLst>
                  <a:gd name="T0" fmla="*/ 28 w 34"/>
                  <a:gd name="T1" fmla="*/ 1 h 21"/>
                  <a:gd name="T2" fmla="*/ 4 w 34"/>
                  <a:gd name="T3" fmla="*/ 13 h 21"/>
                  <a:gd name="T4" fmla="*/ 7 w 34"/>
                  <a:gd name="T5" fmla="*/ 19 h 21"/>
                  <a:gd name="T6" fmla="*/ 30 w 34"/>
                  <a:gd name="T7" fmla="*/ 7 h 21"/>
                  <a:gd name="T8" fmla="*/ 28 w 34"/>
                  <a:gd name="T9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1">
                    <a:moveTo>
                      <a:pt x="28" y="1"/>
                    </a:moveTo>
                    <a:cubicBezTo>
                      <a:pt x="19" y="4"/>
                      <a:pt x="12" y="9"/>
                      <a:pt x="4" y="13"/>
                    </a:cubicBezTo>
                    <a:cubicBezTo>
                      <a:pt x="0" y="15"/>
                      <a:pt x="3" y="21"/>
                      <a:pt x="7" y="19"/>
                    </a:cubicBezTo>
                    <a:cubicBezTo>
                      <a:pt x="15" y="15"/>
                      <a:pt x="22" y="10"/>
                      <a:pt x="30" y="7"/>
                    </a:cubicBezTo>
                    <a:cubicBezTo>
                      <a:pt x="34" y="6"/>
                      <a:pt x="32" y="0"/>
                      <a:pt x="28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" name="Freeform 2125"/>
              <p:cNvSpPr/>
              <p:nvPr/>
            </p:nvSpPr>
            <p:spPr bwMode="auto">
              <a:xfrm>
                <a:off x="3077" y="3324"/>
                <a:ext cx="75" cy="37"/>
              </a:xfrm>
              <a:custGeom>
                <a:avLst/>
                <a:gdLst>
                  <a:gd name="T0" fmla="*/ 23 w 28"/>
                  <a:gd name="T1" fmla="*/ 2 h 14"/>
                  <a:gd name="T2" fmla="*/ 4 w 28"/>
                  <a:gd name="T3" fmla="*/ 7 h 14"/>
                  <a:gd name="T4" fmla="*/ 6 w 28"/>
                  <a:gd name="T5" fmla="*/ 13 h 14"/>
                  <a:gd name="T6" fmla="*/ 24 w 28"/>
                  <a:gd name="T7" fmla="*/ 8 h 14"/>
                  <a:gd name="T8" fmla="*/ 23 w 28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4">
                    <a:moveTo>
                      <a:pt x="23" y="2"/>
                    </a:moveTo>
                    <a:cubicBezTo>
                      <a:pt x="17" y="4"/>
                      <a:pt x="10" y="6"/>
                      <a:pt x="4" y="7"/>
                    </a:cubicBezTo>
                    <a:cubicBezTo>
                      <a:pt x="0" y="8"/>
                      <a:pt x="2" y="14"/>
                      <a:pt x="6" y="13"/>
                    </a:cubicBezTo>
                    <a:cubicBezTo>
                      <a:pt x="12" y="12"/>
                      <a:pt x="18" y="10"/>
                      <a:pt x="24" y="8"/>
                    </a:cubicBezTo>
                    <a:cubicBezTo>
                      <a:pt x="28" y="7"/>
                      <a:pt x="26" y="0"/>
                      <a:pt x="23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" name="Freeform 2126"/>
              <p:cNvSpPr/>
              <p:nvPr/>
            </p:nvSpPr>
            <p:spPr bwMode="auto">
              <a:xfrm>
                <a:off x="3203" y="3390"/>
                <a:ext cx="48" cy="59"/>
              </a:xfrm>
              <a:custGeom>
                <a:avLst/>
                <a:gdLst>
                  <a:gd name="T0" fmla="*/ 10 w 18"/>
                  <a:gd name="T1" fmla="*/ 3 h 22"/>
                  <a:gd name="T2" fmla="*/ 3 w 18"/>
                  <a:gd name="T3" fmla="*/ 15 h 22"/>
                  <a:gd name="T4" fmla="*/ 8 w 18"/>
                  <a:gd name="T5" fmla="*/ 19 h 22"/>
                  <a:gd name="T6" fmla="*/ 16 w 18"/>
                  <a:gd name="T7" fmla="*/ 7 h 22"/>
                  <a:gd name="T8" fmla="*/ 10 w 18"/>
                  <a:gd name="T9" fmla="*/ 3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2">
                    <a:moveTo>
                      <a:pt x="10" y="3"/>
                    </a:moveTo>
                    <a:cubicBezTo>
                      <a:pt x="8" y="7"/>
                      <a:pt x="6" y="11"/>
                      <a:pt x="3" y="15"/>
                    </a:cubicBezTo>
                    <a:cubicBezTo>
                      <a:pt x="0" y="17"/>
                      <a:pt x="5" y="22"/>
                      <a:pt x="8" y="19"/>
                    </a:cubicBezTo>
                    <a:cubicBezTo>
                      <a:pt x="11" y="15"/>
                      <a:pt x="14" y="11"/>
                      <a:pt x="16" y="7"/>
                    </a:cubicBezTo>
                    <a:cubicBezTo>
                      <a:pt x="18" y="3"/>
                      <a:pt x="12" y="0"/>
                      <a:pt x="10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1" name="Freeform 2127"/>
              <p:cNvSpPr/>
              <p:nvPr/>
            </p:nvSpPr>
            <p:spPr bwMode="auto">
              <a:xfrm>
                <a:off x="3200" y="3417"/>
                <a:ext cx="88" cy="67"/>
              </a:xfrm>
              <a:custGeom>
                <a:avLst/>
                <a:gdLst>
                  <a:gd name="T0" fmla="*/ 26 w 33"/>
                  <a:gd name="T1" fmla="*/ 1 h 25"/>
                  <a:gd name="T2" fmla="*/ 3 w 33"/>
                  <a:gd name="T3" fmla="*/ 18 h 25"/>
                  <a:gd name="T4" fmla="*/ 7 w 33"/>
                  <a:gd name="T5" fmla="*/ 22 h 25"/>
                  <a:gd name="T6" fmla="*/ 29 w 33"/>
                  <a:gd name="T7" fmla="*/ 7 h 25"/>
                  <a:gd name="T8" fmla="*/ 26 w 33"/>
                  <a:gd name="T9" fmla="*/ 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25">
                    <a:moveTo>
                      <a:pt x="26" y="1"/>
                    </a:moveTo>
                    <a:cubicBezTo>
                      <a:pt x="17" y="5"/>
                      <a:pt x="9" y="10"/>
                      <a:pt x="3" y="18"/>
                    </a:cubicBezTo>
                    <a:cubicBezTo>
                      <a:pt x="0" y="21"/>
                      <a:pt x="5" y="25"/>
                      <a:pt x="7" y="22"/>
                    </a:cubicBezTo>
                    <a:cubicBezTo>
                      <a:pt x="13" y="15"/>
                      <a:pt x="21" y="11"/>
                      <a:pt x="29" y="7"/>
                    </a:cubicBezTo>
                    <a:cubicBezTo>
                      <a:pt x="33" y="5"/>
                      <a:pt x="29" y="0"/>
                      <a:pt x="26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2" name="Freeform 2128"/>
              <p:cNvSpPr/>
              <p:nvPr/>
            </p:nvSpPr>
            <p:spPr bwMode="auto">
              <a:xfrm>
                <a:off x="3211" y="3425"/>
                <a:ext cx="101" cy="91"/>
              </a:xfrm>
              <a:custGeom>
                <a:avLst/>
                <a:gdLst>
                  <a:gd name="T0" fmla="*/ 31 w 38"/>
                  <a:gd name="T1" fmla="*/ 2 h 34"/>
                  <a:gd name="T2" fmla="*/ 2 w 38"/>
                  <a:gd name="T3" fmla="*/ 27 h 34"/>
                  <a:gd name="T4" fmla="*/ 8 w 38"/>
                  <a:gd name="T5" fmla="*/ 30 h 34"/>
                  <a:gd name="T6" fmla="*/ 34 w 38"/>
                  <a:gd name="T7" fmla="*/ 8 h 34"/>
                  <a:gd name="T8" fmla="*/ 31 w 38"/>
                  <a:gd name="T9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4">
                    <a:moveTo>
                      <a:pt x="31" y="2"/>
                    </a:moveTo>
                    <a:cubicBezTo>
                      <a:pt x="20" y="9"/>
                      <a:pt x="9" y="16"/>
                      <a:pt x="2" y="27"/>
                    </a:cubicBezTo>
                    <a:cubicBezTo>
                      <a:pt x="0" y="31"/>
                      <a:pt x="5" y="34"/>
                      <a:pt x="8" y="30"/>
                    </a:cubicBezTo>
                    <a:cubicBezTo>
                      <a:pt x="14" y="20"/>
                      <a:pt x="24" y="14"/>
                      <a:pt x="34" y="8"/>
                    </a:cubicBezTo>
                    <a:cubicBezTo>
                      <a:pt x="38" y="6"/>
                      <a:pt x="35" y="0"/>
                      <a:pt x="3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" name="Freeform 2129"/>
              <p:cNvSpPr/>
              <p:nvPr/>
            </p:nvSpPr>
            <p:spPr bwMode="auto">
              <a:xfrm>
                <a:off x="3221" y="3449"/>
                <a:ext cx="91" cy="67"/>
              </a:xfrm>
              <a:custGeom>
                <a:avLst/>
                <a:gdLst>
                  <a:gd name="T0" fmla="*/ 27 w 34"/>
                  <a:gd name="T1" fmla="*/ 1 h 25"/>
                  <a:gd name="T2" fmla="*/ 3 w 34"/>
                  <a:gd name="T3" fmla="*/ 17 h 25"/>
                  <a:gd name="T4" fmla="*/ 6 w 34"/>
                  <a:gd name="T5" fmla="*/ 23 h 25"/>
                  <a:gd name="T6" fmla="*/ 30 w 34"/>
                  <a:gd name="T7" fmla="*/ 7 h 25"/>
                  <a:gd name="T8" fmla="*/ 27 w 34"/>
                  <a:gd name="T9" fmla="*/ 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5">
                    <a:moveTo>
                      <a:pt x="27" y="1"/>
                    </a:moveTo>
                    <a:cubicBezTo>
                      <a:pt x="18" y="5"/>
                      <a:pt x="11" y="12"/>
                      <a:pt x="3" y="17"/>
                    </a:cubicBezTo>
                    <a:cubicBezTo>
                      <a:pt x="0" y="19"/>
                      <a:pt x="3" y="25"/>
                      <a:pt x="6" y="23"/>
                    </a:cubicBezTo>
                    <a:cubicBezTo>
                      <a:pt x="14" y="17"/>
                      <a:pt x="21" y="11"/>
                      <a:pt x="30" y="7"/>
                    </a:cubicBezTo>
                    <a:cubicBezTo>
                      <a:pt x="34" y="5"/>
                      <a:pt x="31" y="0"/>
                      <a:pt x="27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" name="Freeform 2130"/>
              <p:cNvSpPr/>
              <p:nvPr/>
            </p:nvSpPr>
            <p:spPr bwMode="auto">
              <a:xfrm>
                <a:off x="3227" y="3460"/>
                <a:ext cx="96" cy="72"/>
              </a:xfrm>
              <a:custGeom>
                <a:avLst/>
                <a:gdLst>
                  <a:gd name="T0" fmla="*/ 29 w 36"/>
                  <a:gd name="T1" fmla="*/ 2 h 27"/>
                  <a:gd name="T2" fmla="*/ 3 w 36"/>
                  <a:gd name="T3" fmla="*/ 20 h 27"/>
                  <a:gd name="T4" fmla="*/ 8 w 36"/>
                  <a:gd name="T5" fmla="*/ 25 h 27"/>
                  <a:gd name="T6" fmla="*/ 32 w 36"/>
                  <a:gd name="T7" fmla="*/ 8 h 27"/>
                  <a:gd name="T8" fmla="*/ 29 w 36"/>
                  <a:gd name="T9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27">
                    <a:moveTo>
                      <a:pt x="29" y="2"/>
                    </a:moveTo>
                    <a:cubicBezTo>
                      <a:pt x="20" y="8"/>
                      <a:pt x="11" y="13"/>
                      <a:pt x="3" y="20"/>
                    </a:cubicBezTo>
                    <a:cubicBezTo>
                      <a:pt x="0" y="23"/>
                      <a:pt x="5" y="27"/>
                      <a:pt x="8" y="25"/>
                    </a:cubicBezTo>
                    <a:cubicBezTo>
                      <a:pt x="15" y="18"/>
                      <a:pt x="24" y="13"/>
                      <a:pt x="32" y="8"/>
                    </a:cubicBezTo>
                    <a:cubicBezTo>
                      <a:pt x="36" y="6"/>
                      <a:pt x="32" y="0"/>
                      <a:pt x="29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5" name="Freeform 2131"/>
              <p:cNvSpPr/>
              <p:nvPr/>
            </p:nvSpPr>
            <p:spPr bwMode="auto">
              <a:xfrm>
                <a:off x="3243" y="3471"/>
                <a:ext cx="98" cy="83"/>
              </a:xfrm>
              <a:custGeom>
                <a:avLst/>
                <a:gdLst>
                  <a:gd name="T0" fmla="*/ 31 w 37"/>
                  <a:gd name="T1" fmla="*/ 2 h 31"/>
                  <a:gd name="T2" fmla="*/ 2 w 37"/>
                  <a:gd name="T3" fmla="*/ 25 h 31"/>
                  <a:gd name="T4" fmla="*/ 8 w 37"/>
                  <a:gd name="T5" fmla="*/ 28 h 31"/>
                  <a:gd name="T6" fmla="*/ 34 w 37"/>
                  <a:gd name="T7" fmla="*/ 8 h 31"/>
                  <a:gd name="T8" fmla="*/ 31 w 37"/>
                  <a:gd name="T9" fmla="*/ 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1">
                    <a:moveTo>
                      <a:pt x="31" y="2"/>
                    </a:moveTo>
                    <a:cubicBezTo>
                      <a:pt x="20" y="9"/>
                      <a:pt x="10" y="15"/>
                      <a:pt x="2" y="25"/>
                    </a:cubicBezTo>
                    <a:cubicBezTo>
                      <a:pt x="0" y="28"/>
                      <a:pt x="5" y="31"/>
                      <a:pt x="8" y="28"/>
                    </a:cubicBezTo>
                    <a:cubicBezTo>
                      <a:pt x="14" y="19"/>
                      <a:pt x="25" y="14"/>
                      <a:pt x="34" y="8"/>
                    </a:cubicBezTo>
                    <a:cubicBezTo>
                      <a:pt x="37" y="6"/>
                      <a:pt x="34" y="0"/>
                      <a:pt x="3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6" name="Freeform 2132"/>
              <p:cNvSpPr/>
              <p:nvPr/>
            </p:nvSpPr>
            <p:spPr bwMode="auto">
              <a:xfrm>
                <a:off x="3245" y="3500"/>
                <a:ext cx="107" cy="83"/>
              </a:xfrm>
              <a:custGeom>
                <a:avLst/>
                <a:gdLst>
                  <a:gd name="T0" fmla="*/ 34 w 40"/>
                  <a:gd name="T1" fmla="*/ 2 h 31"/>
                  <a:gd name="T2" fmla="*/ 3 w 40"/>
                  <a:gd name="T3" fmla="*/ 23 h 31"/>
                  <a:gd name="T4" fmla="*/ 7 w 40"/>
                  <a:gd name="T5" fmla="*/ 28 h 31"/>
                  <a:gd name="T6" fmla="*/ 37 w 40"/>
                  <a:gd name="T7" fmla="*/ 7 h 31"/>
                  <a:gd name="T8" fmla="*/ 34 w 40"/>
                  <a:gd name="T9" fmla="*/ 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31">
                    <a:moveTo>
                      <a:pt x="34" y="2"/>
                    </a:moveTo>
                    <a:cubicBezTo>
                      <a:pt x="23" y="9"/>
                      <a:pt x="12" y="15"/>
                      <a:pt x="3" y="23"/>
                    </a:cubicBezTo>
                    <a:cubicBezTo>
                      <a:pt x="0" y="26"/>
                      <a:pt x="4" y="31"/>
                      <a:pt x="7" y="28"/>
                    </a:cubicBezTo>
                    <a:cubicBezTo>
                      <a:pt x="17" y="20"/>
                      <a:pt x="27" y="14"/>
                      <a:pt x="37" y="7"/>
                    </a:cubicBezTo>
                    <a:cubicBezTo>
                      <a:pt x="40" y="5"/>
                      <a:pt x="37" y="0"/>
                      <a:pt x="34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7" name="Freeform 2133"/>
              <p:cNvSpPr/>
              <p:nvPr/>
            </p:nvSpPr>
            <p:spPr bwMode="auto">
              <a:xfrm>
                <a:off x="3245" y="3522"/>
                <a:ext cx="131" cy="88"/>
              </a:xfrm>
              <a:custGeom>
                <a:avLst/>
                <a:gdLst>
                  <a:gd name="T0" fmla="*/ 42 w 49"/>
                  <a:gd name="T1" fmla="*/ 2 h 33"/>
                  <a:gd name="T2" fmla="*/ 3 w 49"/>
                  <a:gd name="T3" fmla="*/ 25 h 33"/>
                  <a:gd name="T4" fmla="*/ 7 w 49"/>
                  <a:gd name="T5" fmla="*/ 31 h 33"/>
                  <a:gd name="T6" fmla="*/ 45 w 49"/>
                  <a:gd name="T7" fmla="*/ 7 h 33"/>
                  <a:gd name="T8" fmla="*/ 42 w 49"/>
                  <a:gd name="T9" fmla="*/ 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33">
                    <a:moveTo>
                      <a:pt x="42" y="2"/>
                    </a:moveTo>
                    <a:cubicBezTo>
                      <a:pt x="28" y="8"/>
                      <a:pt x="15" y="16"/>
                      <a:pt x="3" y="25"/>
                    </a:cubicBezTo>
                    <a:cubicBezTo>
                      <a:pt x="0" y="28"/>
                      <a:pt x="3" y="33"/>
                      <a:pt x="7" y="31"/>
                    </a:cubicBezTo>
                    <a:cubicBezTo>
                      <a:pt x="19" y="22"/>
                      <a:pt x="31" y="14"/>
                      <a:pt x="45" y="7"/>
                    </a:cubicBezTo>
                    <a:cubicBezTo>
                      <a:pt x="49" y="6"/>
                      <a:pt x="45" y="0"/>
                      <a:pt x="42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" name="Freeform 2134"/>
              <p:cNvSpPr/>
              <p:nvPr/>
            </p:nvSpPr>
            <p:spPr bwMode="auto">
              <a:xfrm>
                <a:off x="3240" y="3591"/>
                <a:ext cx="24" cy="19"/>
              </a:xfrm>
              <a:custGeom>
                <a:avLst/>
                <a:gdLst>
                  <a:gd name="T0" fmla="*/ 4 w 9"/>
                  <a:gd name="T1" fmla="*/ 7 h 7"/>
                  <a:gd name="T2" fmla="*/ 4 w 9"/>
                  <a:gd name="T3" fmla="*/ 0 h 7"/>
                  <a:gd name="T4" fmla="*/ 4 w 9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7">
                    <a:moveTo>
                      <a:pt x="4" y="7"/>
                    </a:moveTo>
                    <a:cubicBezTo>
                      <a:pt x="9" y="7"/>
                      <a:pt x="9" y="0"/>
                      <a:pt x="4" y="0"/>
                    </a:cubicBezTo>
                    <a:cubicBezTo>
                      <a:pt x="0" y="0"/>
                      <a:pt x="0" y="7"/>
                      <a:pt x="4" y="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" name="Freeform 2135"/>
              <p:cNvSpPr/>
              <p:nvPr/>
            </p:nvSpPr>
            <p:spPr bwMode="auto">
              <a:xfrm>
                <a:off x="3267" y="3551"/>
                <a:ext cx="106" cy="78"/>
              </a:xfrm>
              <a:custGeom>
                <a:avLst/>
                <a:gdLst>
                  <a:gd name="T0" fmla="*/ 34 w 40"/>
                  <a:gd name="T1" fmla="*/ 3 h 29"/>
                  <a:gd name="T2" fmla="*/ 3 w 40"/>
                  <a:gd name="T3" fmla="*/ 21 h 29"/>
                  <a:gd name="T4" fmla="*/ 7 w 40"/>
                  <a:gd name="T5" fmla="*/ 27 h 29"/>
                  <a:gd name="T6" fmla="*/ 37 w 40"/>
                  <a:gd name="T7" fmla="*/ 8 h 29"/>
                  <a:gd name="T8" fmla="*/ 34 w 40"/>
                  <a:gd name="T9" fmla="*/ 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9">
                    <a:moveTo>
                      <a:pt x="34" y="3"/>
                    </a:moveTo>
                    <a:cubicBezTo>
                      <a:pt x="24" y="9"/>
                      <a:pt x="13" y="14"/>
                      <a:pt x="3" y="21"/>
                    </a:cubicBezTo>
                    <a:cubicBezTo>
                      <a:pt x="0" y="23"/>
                      <a:pt x="3" y="29"/>
                      <a:pt x="7" y="27"/>
                    </a:cubicBezTo>
                    <a:cubicBezTo>
                      <a:pt x="16" y="20"/>
                      <a:pt x="27" y="14"/>
                      <a:pt x="37" y="8"/>
                    </a:cubicBezTo>
                    <a:cubicBezTo>
                      <a:pt x="40" y="6"/>
                      <a:pt x="37" y="0"/>
                      <a:pt x="34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" name="Freeform 2136"/>
              <p:cNvSpPr/>
              <p:nvPr/>
            </p:nvSpPr>
            <p:spPr bwMode="auto">
              <a:xfrm>
                <a:off x="3256" y="3588"/>
                <a:ext cx="123" cy="83"/>
              </a:xfrm>
              <a:custGeom>
                <a:avLst/>
                <a:gdLst>
                  <a:gd name="T0" fmla="*/ 39 w 46"/>
                  <a:gd name="T1" fmla="*/ 2 h 31"/>
                  <a:gd name="T2" fmla="*/ 3 w 46"/>
                  <a:gd name="T3" fmla="*/ 23 h 31"/>
                  <a:gd name="T4" fmla="*/ 7 w 46"/>
                  <a:gd name="T5" fmla="*/ 28 h 31"/>
                  <a:gd name="T6" fmla="*/ 42 w 46"/>
                  <a:gd name="T7" fmla="*/ 7 h 31"/>
                  <a:gd name="T8" fmla="*/ 39 w 46"/>
                  <a:gd name="T9" fmla="*/ 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31">
                    <a:moveTo>
                      <a:pt x="39" y="2"/>
                    </a:moveTo>
                    <a:cubicBezTo>
                      <a:pt x="26" y="8"/>
                      <a:pt x="15" y="15"/>
                      <a:pt x="3" y="23"/>
                    </a:cubicBezTo>
                    <a:cubicBezTo>
                      <a:pt x="0" y="25"/>
                      <a:pt x="3" y="31"/>
                      <a:pt x="7" y="28"/>
                    </a:cubicBezTo>
                    <a:cubicBezTo>
                      <a:pt x="18" y="21"/>
                      <a:pt x="30" y="13"/>
                      <a:pt x="42" y="7"/>
                    </a:cubicBezTo>
                    <a:cubicBezTo>
                      <a:pt x="46" y="6"/>
                      <a:pt x="43" y="0"/>
                      <a:pt x="39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1" name="Freeform 2137"/>
              <p:cNvSpPr/>
              <p:nvPr/>
            </p:nvSpPr>
            <p:spPr bwMode="auto">
              <a:xfrm>
                <a:off x="3317" y="3618"/>
                <a:ext cx="56" cy="37"/>
              </a:xfrm>
              <a:custGeom>
                <a:avLst/>
                <a:gdLst>
                  <a:gd name="T0" fmla="*/ 15 w 21"/>
                  <a:gd name="T1" fmla="*/ 1 h 14"/>
                  <a:gd name="T2" fmla="*/ 3 w 21"/>
                  <a:gd name="T3" fmla="*/ 7 h 14"/>
                  <a:gd name="T4" fmla="*/ 8 w 21"/>
                  <a:gd name="T5" fmla="*/ 12 h 14"/>
                  <a:gd name="T6" fmla="*/ 17 w 21"/>
                  <a:gd name="T7" fmla="*/ 7 h 14"/>
                  <a:gd name="T8" fmla="*/ 15 w 21"/>
                  <a:gd name="T9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4">
                    <a:moveTo>
                      <a:pt x="15" y="1"/>
                    </a:moveTo>
                    <a:cubicBezTo>
                      <a:pt x="11" y="2"/>
                      <a:pt x="7" y="4"/>
                      <a:pt x="3" y="7"/>
                    </a:cubicBezTo>
                    <a:cubicBezTo>
                      <a:pt x="0" y="10"/>
                      <a:pt x="5" y="14"/>
                      <a:pt x="8" y="12"/>
                    </a:cubicBezTo>
                    <a:cubicBezTo>
                      <a:pt x="10" y="9"/>
                      <a:pt x="14" y="8"/>
                      <a:pt x="17" y="7"/>
                    </a:cubicBezTo>
                    <a:cubicBezTo>
                      <a:pt x="21" y="6"/>
                      <a:pt x="19" y="0"/>
                      <a:pt x="15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2" name="Freeform 2138"/>
              <p:cNvSpPr/>
              <p:nvPr/>
            </p:nvSpPr>
            <p:spPr bwMode="auto">
              <a:xfrm>
                <a:off x="3232" y="3682"/>
                <a:ext cx="67" cy="48"/>
              </a:xfrm>
              <a:custGeom>
                <a:avLst/>
                <a:gdLst>
                  <a:gd name="T0" fmla="*/ 20 w 25"/>
                  <a:gd name="T1" fmla="*/ 1 h 18"/>
                  <a:gd name="T2" fmla="*/ 3 w 25"/>
                  <a:gd name="T3" fmla="*/ 11 h 18"/>
                  <a:gd name="T4" fmla="*/ 7 w 25"/>
                  <a:gd name="T5" fmla="*/ 15 h 18"/>
                  <a:gd name="T6" fmla="*/ 21 w 25"/>
                  <a:gd name="T7" fmla="*/ 7 h 18"/>
                  <a:gd name="T8" fmla="*/ 20 w 25"/>
                  <a:gd name="T9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8">
                    <a:moveTo>
                      <a:pt x="20" y="1"/>
                    </a:moveTo>
                    <a:cubicBezTo>
                      <a:pt x="13" y="2"/>
                      <a:pt x="7" y="6"/>
                      <a:pt x="3" y="11"/>
                    </a:cubicBezTo>
                    <a:cubicBezTo>
                      <a:pt x="0" y="14"/>
                      <a:pt x="4" y="18"/>
                      <a:pt x="7" y="15"/>
                    </a:cubicBezTo>
                    <a:cubicBezTo>
                      <a:pt x="11" y="11"/>
                      <a:pt x="16" y="8"/>
                      <a:pt x="21" y="7"/>
                    </a:cubicBezTo>
                    <a:cubicBezTo>
                      <a:pt x="25" y="6"/>
                      <a:pt x="24" y="0"/>
                      <a:pt x="20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3" name="Freeform 2139"/>
              <p:cNvSpPr/>
              <p:nvPr/>
            </p:nvSpPr>
            <p:spPr bwMode="auto">
              <a:xfrm>
                <a:off x="3219" y="3709"/>
                <a:ext cx="61" cy="53"/>
              </a:xfrm>
              <a:custGeom>
                <a:avLst/>
                <a:gdLst>
                  <a:gd name="T0" fmla="*/ 15 w 23"/>
                  <a:gd name="T1" fmla="*/ 3 h 20"/>
                  <a:gd name="T2" fmla="*/ 3 w 23"/>
                  <a:gd name="T3" fmla="*/ 12 h 20"/>
                  <a:gd name="T4" fmla="*/ 6 w 23"/>
                  <a:gd name="T5" fmla="*/ 17 h 20"/>
                  <a:gd name="T6" fmla="*/ 20 w 23"/>
                  <a:gd name="T7" fmla="*/ 8 h 20"/>
                  <a:gd name="T8" fmla="*/ 15 w 23"/>
                  <a:gd name="T9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0">
                    <a:moveTo>
                      <a:pt x="15" y="3"/>
                    </a:moveTo>
                    <a:cubicBezTo>
                      <a:pt x="12" y="7"/>
                      <a:pt x="7" y="9"/>
                      <a:pt x="3" y="12"/>
                    </a:cubicBezTo>
                    <a:cubicBezTo>
                      <a:pt x="0" y="14"/>
                      <a:pt x="3" y="20"/>
                      <a:pt x="6" y="17"/>
                    </a:cubicBezTo>
                    <a:cubicBezTo>
                      <a:pt x="11" y="14"/>
                      <a:pt x="16" y="12"/>
                      <a:pt x="20" y="8"/>
                    </a:cubicBezTo>
                    <a:cubicBezTo>
                      <a:pt x="23" y="5"/>
                      <a:pt x="18" y="0"/>
                      <a:pt x="15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4" name="Freeform 2140"/>
              <p:cNvSpPr/>
              <p:nvPr/>
            </p:nvSpPr>
            <p:spPr bwMode="auto">
              <a:xfrm>
                <a:off x="3216" y="3738"/>
                <a:ext cx="64" cy="51"/>
              </a:xfrm>
              <a:custGeom>
                <a:avLst/>
                <a:gdLst>
                  <a:gd name="T0" fmla="*/ 17 w 24"/>
                  <a:gd name="T1" fmla="*/ 2 h 19"/>
                  <a:gd name="T2" fmla="*/ 3 w 24"/>
                  <a:gd name="T3" fmla="*/ 12 h 19"/>
                  <a:gd name="T4" fmla="*/ 8 w 24"/>
                  <a:gd name="T5" fmla="*/ 16 h 19"/>
                  <a:gd name="T6" fmla="*/ 20 w 24"/>
                  <a:gd name="T7" fmla="*/ 8 h 19"/>
                  <a:gd name="T8" fmla="*/ 17 w 24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9">
                    <a:moveTo>
                      <a:pt x="17" y="2"/>
                    </a:moveTo>
                    <a:cubicBezTo>
                      <a:pt x="12" y="5"/>
                      <a:pt x="7" y="8"/>
                      <a:pt x="3" y="12"/>
                    </a:cubicBezTo>
                    <a:cubicBezTo>
                      <a:pt x="0" y="15"/>
                      <a:pt x="5" y="19"/>
                      <a:pt x="8" y="16"/>
                    </a:cubicBezTo>
                    <a:cubicBezTo>
                      <a:pt x="12" y="13"/>
                      <a:pt x="16" y="10"/>
                      <a:pt x="20" y="8"/>
                    </a:cubicBezTo>
                    <a:cubicBezTo>
                      <a:pt x="24" y="6"/>
                      <a:pt x="21" y="0"/>
                      <a:pt x="17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5" name="Freeform 2141"/>
              <p:cNvSpPr/>
              <p:nvPr/>
            </p:nvSpPr>
            <p:spPr bwMode="auto">
              <a:xfrm>
                <a:off x="3213" y="3760"/>
                <a:ext cx="75" cy="72"/>
              </a:xfrm>
              <a:custGeom>
                <a:avLst/>
                <a:gdLst>
                  <a:gd name="T0" fmla="*/ 20 w 28"/>
                  <a:gd name="T1" fmla="*/ 3 h 27"/>
                  <a:gd name="T2" fmla="*/ 2 w 28"/>
                  <a:gd name="T3" fmla="*/ 20 h 27"/>
                  <a:gd name="T4" fmla="*/ 8 w 28"/>
                  <a:gd name="T5" fmla="*/ 24 h 27"/>
                  <a:gd name="T6" fmla="*/ 25 w 28"/>
                  <a:gd name="T7" fmla="*/ 7 h 27"/>
                  <a:gd name="T8" fmla="*/ 20 w 28"/>
                  <a:gd name="T9" fmla="*/ 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7">
                    <a:moveTo>
                      <a:pt x="20" y="3"/>
                    </a:moveTo>
                    <a:cubicBezTo>
                      <a:pt x="14" y="8"/>
                      <a:pt x="7" y="13"/>
                      <a:pt x="2" y="20"/>
                    </a:cubicBezTo>
                    <a:cubicBezTo>
                      <a:pt x="0" y="24"/>
                      <a:pt x="6" y="27"/>
                      <a:pt x="8" y="24"/>
                    </a:cubicBezTo>
                    <a:cubicBezTo>
                      <a:pt x="12" y="17"/>
                      <a:pt x="19" y="12"/>
                      <a:pt x="25" y="7"/>
                    </a:cubicBezTo>
                    <a:cubicBezTo>
                      <a:pt x="28" y="5"/>
                      <a:pt x="23" y="0"/>
                      <a:pt x="20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6" name="Freeform 2142"/>
              <p:cNvSpPr/>
              <p:nvPr/>
            </p:nvSpPr>
            <p:spPr bwMode="auto">
              <a:xfrm>
                <a:off x="2552" y="3693"/>
                <a:ext cx="272" cy="356"/>
              </a:xfrm>
              <a:custGeom>
                <a:avLst/>
                <a:gdLst>
                  <a:gd name="T0" fmla="*/ 94 w 102"/>
                  <a:gd name="T1" fmla="*/ 3 h 133"/>
                  <a:gd name="T2" fmla="*/ 3 w 102"/>
                  <a:gd name="T3" fmla="*/ 126 h 133"/>
                  <a:gd name="T4" fmla="*/ 7 w 102"/>
                  <a:gd name="T5" fmla="*/ 131 h 133"/>
                  <a:gd name="T6" fmla="*/ 100 w 102"/>
                  <a:gd name="T7" fmla="*/ 7 h 133"/>
                  <a:gd name="T8" fmla="*/ 94 w 102"/>
                  <a:gd name="T9" fmla="*/ 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33">
                    <a:moveTo>
                      <a:pt x="94" y="3"/>
                    </a:moveTo>
                    <a:cubicBezTo>
                      <a:pt x="66" y="46"/>
                      <a:pt x="42" y="92"/>
                      <a:pt x="3" y="126"/>
                    </a:cubicBezTo>
                    <a:cubicBezTo>
                      <a:pt x="0" y="129"/>
                      <a:pt x="4" y="133"/>
                      <a:pt x="7" y="131"/>
                    </a:cubicBezTo>
                    <a:cubicBezTo>
                      <a:pt x="47" y="97"/>
                      <a:pt x="71" y="50"/>
                      <a:pt x="100" y="7"/>
                    </a:cubicBezTo>
                    <a:cubicBezTo>
                      <a:pt x="102" y="3"/>
                      <a:pt x="96" y="0"/>
                      <a:pt x="94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7" name="Freeform 2143"/>
              <p:cNvSpPr/>
              <p:nvPr/>
            </p:nvSpPr>
            <p:spPr bwMode="auto">
              <a:xfrm>
                <a:off x="2592" y="3698"/>
                <a:ext cx="251" cy="380"/>
              </a:xfrm>
              <a:custGeom>
                <a:avLst/>
                <a:gdLst>
                  <a:gd name="T0" fmla="*/ 87 w 94"/>
                  <a:gd name="T1" fmla="*/ 3 h 142"/>
                  <a:gd name="T2" fmla="*/ 2 w 94"/>
                  <a:gd name="T3" fmla="*/ 135 h 142"/>
                  <a:gd name="T4" fmla="*/ 7 w 94"/>
                  <a:gd name="T5" fmla="*/ 139 h 142"/>
                  <a:gd name="T6" fmla="*/ 93 w 94"/>
                  <a:gd name="T7" fmla="*/ 5 h 142"/>
                  <a:gd name="T8" fmla="*/ 87 w 94"/>
                  <a:gd name="T9" fmla="*/ 3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42">
                    <a:moveTo>
                      <a:pt x="87" y="3"/>
                    </a:moveTo>
                    <a:cubicBezTo>
                      <a:pt x="66" y="52"/>
                      <a:pt x="28" y="90"/>
                      <a:pt x="2" y="135"/>
                    </a:cubicBezTo>
                    <a:cubicBezTo>
                      <a:pt x="0" y="139"/>
                      <a:pt x="5" y="142"/>
                      <a:pt x="7" y="139"/>
                    </a:cubicBezTo>
                    <a:cubicBezTo>
                      <a:pt x="34" y="93"/>
                      <a:pt x="72" y="54"/>
                      <a:pt x="93" y="5"/>
                    </a:cubicBezTo>
                    <a:cubicBezTo>
                      <a:pt x="94" y="1"/>
                      <a:pt x="88" y="0"/>
                      <a:pt x="87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8" name="Freeform 2144"/>
              <p:cNvSpPr/>
              <p:nvPr/>
            </p:nvSpPr>
            <p:spPr bwMode="auto">
              <a:xfrm>
                <a:off x="2627" y="3701"/>
                <a:ext cx="242" cy="406"/>
              </a:xfrm>
              <a:custGeom>
                <a:avLst/>
                <a:gdLst>
                  <a:gd name="T0" fmla="*/ 83 w 91"/>
                  <a:gd name="T1" fmla="*/ 4 h 152"/>
                  <a:gd name="T2" fmla="*/ 42 w 91"/>
                  <a:gd name="T3" fmla="*/ 73 h 152"/>
                  <a:gd name="T4" fmla="*/ 2 w 91"/>
                  <a:gd name="T5" fmla="*/ 145 h 152"/>
                  <a:gd name="T6" fmla="*/ 7 w 91"/>
                  <a:gd name="T7" fmla="*/ 148 h 152"/>
                  <a:gd name="T8" fmla="*/ 52 w 91"/>
                  <a:gd name="T9" fmla="*/ 70 h 152"/>
                  <a:gd name="T10" fmla="*/ 89 w 91"/>
                  <a:gd name="T11" fmla="*/ 5 h 152"/>
                  <a:gd name="T12" fmla="*/ 83 w 91"/>
                  <a:gd name="T13" fmla="*/ 4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152">
                    <a:moveTo>
                      <a:pt x="83" y="4"/>
                    </a:moveTo>
                    <a:cubicBezTo>
                      <a:pt x="73" y="29"/>
                      <a:pt x="57" y="51"/>
                      <a:pt x="42" y="73"/>
                    </a:cubicBezTo>
                    <a:cubicBezTo>
                      <a:pt x="28" y="96"/>
                      <a:pt x="15" y="121"/>
                      <a:pt x="2" y="145"/>
                    </a:cubicBezTo>
                    <a:cubicBezTo>
                      <a:pt x="0" y="148"/>
                      <a:pt x="5" y="152"/>
                      <a:pt x="7" y="148"/>
                    </a:cubicBezTo>
                    <a:cubicBezTo>
                      <a:pt x="22" y="122"/>
                      <a:pt x="36" y="95"/>
                      <a:pt x="52" y="70"/>
                    </a:cubicBezTo>
                    <a:cubicBezTo>
                      <a:pt x="66" y="49"/>
                      <a:pt x="80" y="29"/>
                      <a:pt x="89" y="5"/>
                    </a:cubicBezTo>
                    <a:cubicBezTo>
                      <a:pt x="91" y="2"/>
                      <a:pt x="84" y="0"/>
                      <a:pt x="83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9" name="Freeform 2145"/>
              <p:cNvSpPr/>
              <p:nvPr/>
            </p:nvSpPr>
            <p:spPr bwMode="auto">
              <a:xfrm>
                <a:off x="2627" y="4081"/>
                <a:ext cx="24" cy="16"/>
              </a:xfrm>
              <a:custGeom>
                <a:avLst/>
                <a:gdLst>
                  <a:gd name="T0" fmla="*/ 5 w 9"/>
                  <a:gd name="T1" fmla="*/ 6 h 6"/>
                  <a:gd name="T2" fmla="*/ 5 w 9"/>
                  <a:gd name="T3" fmla="*/ 0 h 6"/>
                  <a:gd name="T4" fmla="*/ 5 w 9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6">
                    <a:moveTo>
                      <a:pt x="5" y="6"/>
                    </a:moveTo>
                    <a:cubicBezTo>
                      <a:pt x="9" y="6"/>
                      <a:pt x="9" y="0"/>
                      <a:pt x="5" y="0"/>
                    </a:cubicBezTo>
                    <a:cubicBezTo>
                      <a:pt x="0" y="0"/>
                      <a:pt x="0" y="6"/>
                      <a:pt x="5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0" name="Freeform 2146"/>
              <p:cNvSpPr/>
              <p:nvPr/>
            </p:nvSpPr>
            <p:spPr bwMode="auto">
              <a:xfrm>
                <a:off x="2659" y="3722"/>
                <a:ext cx="226" cy="377"/>
              </a:xfrm>
              <a:custGeom>
                <a:avLst/>
                <a:gdLst>
                  <a:gd name="T0" fmla="*/ 78 w 85"/>
                  <a:gd name="T1" fmla="*/ 4 h 141"/>
                  <a:gd name="T2" fmla="*/ 39 w 85"/>
                  <a:gd name="T3" fmla="*/ 68 h 141"/>
                  <a:gd name="T4" fmla="*/ 3 w 85"/>
                  <a:gd name="T5" fmla="*/ 134 h 141"/>
                  <a:gd name="T6" fmla="*/ 8 w 85"/>
                  <a:gd name="T7" fmla="*/ 138 h 141"/>
                  <a:gd name="T8" fmla="*/ 36 w 85"/>
                  <a:gd name="T9" fmla="*/ 86 h 141"/>
                  <a:gd name="T10" fmla="*/ 83 w 85"/>
                  <a:gd name="T11" fmla="*/ 7 h 141"/>
                  <a:gd name="T12" fmla="*/ 78 w 85"/>
                  <a:gd name="T13" fmla="*/ 4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" h="141">
                    <a:moveTo>
                      <a:pt x="78" y="4"/>
                    </a:moveTo>
                    <a:cubicBezTo>
                      <a:pt x="68" y="27"/>
                      <a:pt x="53" y="47"/>
                      <a:pt x="39" y="68"/>
                    </a:cubicBezTo>
                    <a:cubicBezTo>
                      <a:pt x="27" y="88"/>
                      <a:pt x="20" y="118"/>
                      <a:pt x="3" y="134"/>
                    </a:cubicBezTo>
                    <a:cubicBezTo>
                      <a:pt x="0" y="136"/>
                      <a:pt x="5" y="141"/>
                      <a:pt x="8" y="138"/>
                    </a:cubicBezTo>
                    <a:cubicBezTo>
                      <a:pt x="22" y="125"/>
                      <a:pt x="27" y="102"/>
                      <a:pt x="36" y="86"/>
                    </a:cubicBezTo>
                    <a:cubicBezTo>
                      <a:pt x="51" y="59"/>
                      <a:pt x="71" y="36"/>
                      <a:pt x="83" y="7"/>
                    </a:cubicBezTo>
                    <a:cubicBezTo>
                      <a:pt x="85" y="4"/>
                      <a:pt x="79" y="0"/>
                      <a:pt x="78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1" name="Freeform 2147"/>
              <p:cNvSpPr/>
              <p:nvPr/>
            </p:nvSpPr>
            <p:spPr bwMode="auto">
              <a:xfrm>
                <a:off x="2709" y="3752"/>
                <a:ext cx="187" cy="377"/>
              </a:xfrm>
              <a:custGeom>
                <a:avLst/>
                <a:gdLst>
                  <a:gd name="T0" fmla="*/ 64 w 70"/>
                  <a:gd name="T1" fmla="*/ 4 h 141"/>
                  <a:gd name="T2" fmla="*/ 32 w 70"/>
                  <a:gd name="T3" fmla="*/ 70 h 141"/>
                  <a:gd name="T4" fmla="*/ 2 w 70"/>
                  <a:gd name="T5" fmla="*/ 134 h 141"/>
                  <a:gd name="T6" fmla="*/ 8 w 70"/>
                  <a:gd name="T7" fmla="*/ 137 h 141"/>
                  <a:gd name="T8" fmla="*/ 42 w 70"/>
                  <a:gd name="T9" fmla="*/ 67 h 141"/>
                  <a:gd name="T10" fmla="*/ 70 w 70"/>
                  <a:gd name="T11" fmla="*/ 4 h 141"/>
                  <a:gd name="T12" fmla="*/ 64 w 70"/>
                  <a:gd name="T13" fmla="*/ 4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0" h="141">
                    <a:moveTo>
                      <a:pt x="64" y="4"/>
                    </a:moveTo>
                    <a:cubicBezTo>
                      <a:pt x="61" y="29"/>
                      <a:pt x="45" y="49"/>
                      <a:pt x="32" y="70"/>
                    </a:cubicBezTo>
                    <a:cubicBezTo>
                      <a:pt x="20" y="90"/>
                      <a:pt x="13" y="113"/>
                      <a:pt x="2" y="134"/>
                    </a:cubicBezTo>
                    <a:cubicBezTo>
                      <a:pt x="0" y="137"/>
                      <a:pt x="6" y="141"/>
                      <a:pt x="8" y="137"/>
                    </a:cubicBezTo>
                    <a:cubicBezTo>
                      <a:pt x="20" y="114"/>
                      <a:pt x="28" y="89"/>
                      <a:pt x="42" y="67"/>
                    </a:cubicBezTo>
                    <a:cubicBezTo>
                      <a:pt x="54" y="47"/>
                      <a:pt x="67" y="28"/>
                      <a:pt x="70" y="4"/>
                    </a:cubicBezTo>
                    <a:cubicBezTo>
                      <a:pt x="70" y="0"/>
                      <a:pt x="64" y="0"/>
                      <a:pt x="64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2" name="Freeform 2148"/>
              <p:cNvSpPr/>
              <p:nvPr/>
            </p:nvSpPr>
            <p:spPr bwMode="auto">
              <a:xfrm>
                <a:off x="2763" y="3770"/>
                <a:ext cx="165" cy="327"/>
              </a:xfrm>
              <a:custGeom>
                <a:avLst/>
                <a:gdLst>
                  <a:gd name="T0" fmla="*/ 54 w 62"/>
                  <a:gd name="T1" fmla="*/ 4 h 122"/>
                  <a:gd name="T2" fmla="*/ 2 w 62"/>
                  <a:gd name="T3" fmla="*/ 115 h 122"/>
                  <a:gd name="T4" fmla="*/ 8 w 62"/>
                  <a:gd name="T5" fmla="*/ 118 h 122"/>
                  <a:gd name="T6" fmla="*/ 60 w 62"/>
                  <a:gd name="T7" fmla="*/ 6 h 122"/>
                  <a:gd name="T8" fmla="*/ 54 w 62"/>
                  <a:gd name="T9" fmla="*/ 4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122">
                    <a:moveTo>
                      <a:pt x="54" y="4"/>
                    </a:moveTo>
                    <a:cubicBezTo>
                      <a:pt x="39" y="42"/>
                      <a:pt x="25" y="81"/>
                      <a:pt x="2" y="115"/>
                    </a:cubicBezTo>
                    <a:cubicBezTo>
                      <a:pt x="0" y="118"/>
                      <a:pt x="5" y="122"/>
                      <a:pt x="8" y="118"/>
                    </a:cubicBezTo>
                    <a:cubicBezTo>
                      <a:pt x="31" y="84"/>
                      <a:pt x="45" y="44"/>
                      <a:pt x="60" y="6"/>
                    </a:cubicBezTo>
                    <a:cubicBezTo>
                      <a:pt x="62" y="2"/>
                      <a:pt x="56" y="0"/>
                      <a:pt x="54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3" name="Freeform 2149"/>
              <p:cNvSpPr/>
              <p:nvPr/>
            </p:nvSpPr>
            <p:spPr bwMode="auto">
              <a:xfrm>
                <a:off x="2805" y="3770"/>
                <a:ext cx="139" cy="340"/>
              </a:xfrm>
              <a:custGeom>
                <a:avLst/>
                <a:gdLst>
                  <a:gd name="T0" fmla="*/ 45 w 52"/>
                  <a:gd name="T1" fmla="*/ 4 h 127"/>
                  <a:gd name="T2" fmla="*/ 1 w 52"/>
                  <a:gd name="T3" fmla="*/ 121 h 127"/>
                  <a:gd name="T4" fmla="*/ 8 w 52"/>
                  <a:gd name="T5" fmla="*/ 123 h 127"/>
                  <a:gd name="T6" fmla="*/ 51 w 52"/>
                  <a:gd name="T7" fmla="*/ 6 h 127"/>
                  <a:gd name="T8" fmla="*/ 45 w 52"/>
                  <a:gd name="T9" fmla="*/ 4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27">
                    <a:moveTo>
                      <a:pt x="45" y="4"/>
                    </a:moveTo>
                    <a:cubicBezTo>
                      <a:pt x="32" y="44"/>
                      <a:pt x="14" y="81"/>
                      <a:pt x="1" y="121"/>
                    </a:cubicBezTo>
                    <a:cubicBezTo>
                      <a:pt x="0" y="125"/>
                      <a:pt x="6" y="127"/>
                      <a:pt x="8" y="123"/>
                    </a:cubicBezTo>
                    <a:cubicBezTo>
                      <a:pt x="20" y="83"/>
                      <a:pt x="39" y="45"/>
                      <a:pt x="51" y="6"/>
                    </a:cubicBezTo>
                    <a:cubicBezTo>
                      <a:pt x="52" y="2"/>
                      <a:pt x="46" y="0"/>
                      <a:pt x="45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4" name="Freeform 2150"/>
              <p:cNvSpPr/>
              <p:nvPr/>
            </p:nvSpPr>
            <p:spPr bwMode="auto">
              <a:xfrm>
                <a:off x="2824" y="3741"/>
                <a:ext cx="171" cy="374"/>
              </a:xfrm>
              <a:custGeom>
                <a:avLst/>
                <a:gdLst>
                  <a:gd name="T0" fmla="*/ 57 w 64"/>
                  <a:gd name="T1" fmla="*/ 4 h 140"/>
                  <a:gd name="T2" fmla="*/ 1 w 64"/>
                  <a:gd name="T3" fmla="*/ 135 h 140"/>
                  <a:gd name="T4" fmla="*/ 7 w 64"/>
                  <a:gd name="T5" fmla="*/ 136 h 140"/>
                  <a:gd name="T6" fmla="*/ 62 w 64"/>
                  <a:gd name="T7" fmla="*/ 7 h 140"/>
                  <a:gd name="T8" fmla="*/ 57 w 64"/>
                  <a:gd name="T9" fmla="*/ 4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140">
                    <a:moveTo>
                      <a:pt x="57" y="4"/>
                    </a:moveTo>
                    <a:cubicBezTo>
                      <a:pt x="36" y="46"/>
                      <a:pt x="18" y="90"/>
                      <a:pt x="1" y="135"/>
                    </a:cubicBezTo>
                    <a:cubicBezTo>
                      <a:pt x="0" y="138"/>
                      <a:pt x="6" y="140"/>
                      <a:pt x="7" y="136"/>
                    </a:cubicBezTo>
                    <a:cubicBezTo>
                      <a:pt x="24" y="92"/>
                      <a:pt x="41" y="49"/>
                      <a:pt x="62" y="7"/>
                    </a:cubicBezTo>
                    <a:cubicBezTo>
                      <a:pt x="64" y="3"/>
                      <a:pt x="58" y="0"/>
                      <a:pt x="57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5" name="Freeform 2151"/>
              <p:cNvSpPr/>
              <p:nvPr/>
            </p:nvSpPr>
            <p:spPr bwMode="auto">
              <a:xfrm>
                <a:off x="2893" y="3757"/>
                <a:ext cx="128" cy="366"/>
              </a:xfrm>
              <a:custGeom>
                <a:avLst/>
                <a:gdLst>
                  <a:gd name="T0" fmla="*/ 41 w 48"/>
                  <a:gd name="T1" fmla="*/ 4 h 137"/>
                  <a:gd name="T2" fmla="*/ 21 w 48"/>
                  <a:gd name="T3" fmla="*/ 65 h 137"/>
                  <a:gd name="T4" fmla="*/ 2 w 48"/>
                  <a:gd name="T5" fmla="*/ 130 h 137"/>
                  <a:gd name="T6" fmla="*/ 7 w 48"/>
                  <a:gd name="T7" fmla="*/ 134 h 137"/>
                  <a:gd name="T8" fmla="*/ 25 w 48"/>
                  <a:gd name="T9" fmla="*/ 76 h 137"/>
                  <a:gd name="T10" fmla="*/ 47 w 48"/>
                  <a:gd name="T11" fmla="*/ 5 h 137"/>
                  <a:gd name="T12" fmla="*/ 41 w 48"/>
                  <a:gd name="T13" fmla="*/ 4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137">
                    <a:moveTo>
                      <a:pt x="41" y="4"/>
                    </a:moveTo>
                    <a:cubicBezTo>
                      <a:pt x="33" y="24"/>
                      <a:pt x="27" y="44"/>
                      <a:pt x="21" y="65"/>
                    </a:cubicBezTo>
                    <a:cubicBezTo>
                      <a:pt x="16" y="86"/>
                      <a:pt x="13" y="111"/>
                      <a:pt x="2" y="130"/>
                    </a:cubicBezTo>
                    <a:cubicBezTo>
                      <a:pt x="0" y="134"/>
                      <a:pt x="5" y="137"/>
                      <a:pt x="7" y="134"/>
                    </a:cubicBezTo>
                    <a:cubicBezTo>
                      <a:pt x="17" y="116"/>
                      <a:pt x="20" y="95"/>
                      <a:pt x="25" y="76"/>
                    </a:cubicBezTo>
                    <a:cubicBezTo>
                      <a:pt x="31" y="52"/>
                      <a:pt x="38" y="28"/>
                      <a:pt x="47" y="5"/>
                    </a:cubicBezTo>
                    <a:cubicBezTo>
                      <a:pt x="48" y="2"/>
                      <a:pt x="42" y="0"/>
                      <a:pt x="41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6" name="Freeform 2152"/>
              <p:cNvSpPr/>
              <p:nvPr/>
            </p:nvSpPr>
            <p:spPr bwMode="auto">
              <a:xfrm>
                <a:off x="3011" y="3618"/>
                <a:ext cx="69" cy="75"/>
              </a:xfrm>
              <a:custGeom>
                <a:avLst/>
                <a:gdLst>
                  <a:gd name="T0" fmla="*/ 19 w 26"/>
                  <a:gd name="T1" fmla="*/ 3 h 28"/>
                  <a:gd name="T2" fmla="*/ 3 w 26"/>
                  <a:gd name="T3" fmla="*/ 20 h 28"/>
                  <a:gd name="T4" fmla="*/ 7 w 26"/>
                  <a:gd name="T5" fmla="*/ 25 h 28"/>
                  <a:gd name="T6" fmla="*/ 23 w 26"/>
                  <a:gd name="T7" fmla="*/ 8 h 28"/>
                  <a:gd name="T8" fmla="*/ 19 w 26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8">
                    <a:moveTo>
                      <a:pt x="19" y="3"/>
                    </a:moveTo>
                    <a:cubicBezTo>
                      <a:pt x="13" y="9"/>
                      <a:pt x="8" y="15"/>
                      <a:pt x="3" y="20"/>
                    </a:cubicBezTo>
                    <a:cubicBezTo>
                      <a:pt x="0" y="23"/>
                      <a:pt x="4" y="28"/>
                      <a:pt x="7" y="25"/>
                    </a:cubicBezTo>
                    <a:cubicBezTo>
                      <a:pt x="13" y="19"/>
                      <a:pt x="18" y="13"/>
                      <a:pt x="23" y="8"/>
                    </a:cubicBezTo>
                    <a:cubicBezTo>
                      <a:pt x="26" y="5"/>
                      <a:pt x="21" y="0"/>
                      <a:pt x="19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7" name="Freeform 2153"/>
              <p:cNvSpPr/>
              <p:nvPr/>
            </p:nvSpPr>
            <p:spPr bwMode="auto">
              <a:xfrm>
                <a:off x="3016" y="3602"/>
                <a:ext cx="51" cy="69"/>
              </a:xfrm>
              <a:custGeom>
                <a:avLst/>
                <a:gdLst>
                  <a:gd name="T0" fmla="*/ 11 w 19"/>
                  <a:gd name="T1" fmla="*/ 3 h 26"/>
                  <a:gd name="T2" fmla="*/ 2 w 19"/>
                  <a:gd name="T3" fmla="*/ 19 h 26"/>
                  <a:gd name="T4" fmla="*/ 7 w 19"/>
                  <a:gd name="T5" fmla="*/ 22 h 26"/>
                  <a:gd name="T6" fmla="*/ 16 w 19"/>
                  <a:gd name="T7" fmla="*/ 6 h 26"/>
                  <a:gd name="T8" fmla="*/ 11 w 19"/>
                  <a:gd name="T9" fmla="*/ 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6">
                    <a:moveTo>
                      <a:pt x="11" y="3"/>
                    </a:moveTo>
                    <a:cubicBezTo>
                      <a:pt x="7" y="8"/>
                      <a:pt x="4" y="13"/>
                      <a:pt x="2" y="19"/>
                    </a:cubicBezTo>
                    <a:cubicBezTo>
                      <a:pt x="0" y="23"/>
                      <a:pt x="5" y="26"/>
                      <a:pt x="7" y="22"/>
                    </a:cubicBezTo>
                    <a:cubicBezTo>
                      <a:pt x="10" y="17"/>
                      <a:pt x="13" y="11"/>
                      <a:pt x="16" y="6"/>
                    </a:cubicBezTo>
                    <a:cubicBezTo>
                      <a:pt x="19" y="3"/>
                      <a:pt x="13" y="0"/>
                      <a:pt x="1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8" name="Freeform 2154"/>
              <p:cNvSpPr/>
              <p:nvPr/>
            </p:nvSpPr>
            <p:spPr bwMode="auto">
              <a:xfrm>
                <a:off x="2995" y="3639"/>
                <a:ext cx="93" cy="121"/>
              </a:xfrm>
              <a:custGeom>
                <a:avLst/>
                <a:gdLst>
                  <a:gd name="T0" fmla="*/ 27 w 35"/>
                  <a:gd name="T1" fmla="*/ 4 h 45"/>
                  <a:gd name="T2" fmla="*/ 2 w 35"/>
                  <a:gd name="T3" fmla="*/ 38 h 45"/>
                  <a:gd name="T4" fmla="*/ 7 w 35"/>
                  <a:gd name="T5" fmla="*/ 41 h 45"/>
                  <a:gd name="T6" fmla="*/ 32 w 35"/>
                  <a:gd name="T7" fmla="*/ 7 h 45"/>
                  <a:gd name="T8" fmla="*/ 27 w 35"/>
                  <a:gd name="T9" fmla="*/ 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45">
                    <a:moveTo>
                      <a:pt x="27" y="4"/>
                    </a:moveTo>
                    <a:cubicBezTo>
                      <a:pt x="19" y="15"/>
                      <a:pt x="8" y="25"/>
                      <a:pt x="2" y="38"/>
                    </a:cubicBezTo>
                    <a:cubicBezTo>
                      <a:pt x="0" y="41"/>
                      <a:pt x="5" y="45"/>
                      <a:pt x="7" y="41"/>
                    </a:cubicBezTo>
                    <a:cubicBezTo>
                      <a:pt x="14" y="28"/>
                      <a:pt x="24" y="19"/>
                      <a:pt x="32" y="7"/>
                    </a:cubicBezTo>
                    <a:cubicBezTo>
                      <a:pt x="35" y="3"/>
                      <a:pt x="29" y="0"/>
                      <a:pt x="27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9" name="Freeform 2155"/>
              <p:cNvSpPr/>
              <p:nvPr/>
            </p:nvSpPr>
            <p:spPr bwMode="auto">
              <a:xfrm>
                <a:off x="2851" y="3709"/>
                <a:ext cx="232" cy="425"/>
              </a:xfrm>
              <a:custGeom>
                <a:avLst/>
                <a:gdLst>
                  <a:gd name="T0" fmla="*/ 80 w 87"/>
                  <a:gd name="T1" fmla="*/ 3 h 159"/>
                  <a:gd name="T2" fmla="*/ 2 w 87"/>
                  <a:gd name="T3" fmla="*/ 152 h 159"/>
                  <a:gd name="T4" fmla="*/ 7 w 87"/>
                  <a:gd name="T5" fmla="*/ 156 h 159"/>
                  <a:gd name="T6" fmla="*/ 84 w 87"/>
                  <a:gd name="T7" fmla="*/ 8 h 159"/>
                  <a:gd name="T8" fmla="*/ 80 w 87"/>
                  <a:gd name="T9" fmla="*/ 3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159">
                    <a:moveTo>
                      <a:pt x="80" y="3"/>
                    </a:moveTo>
                    <a:cubicBezTo>
                      <a:pt x="39" y="45"/>
                      <a:pt x="33" y="105"/>
                      <a:pt x="2" y="152"/>
                    </a:cubicBezTo>
                    <a:cubicBezTo>
                      <a:pt x="0" y="156"/>
                      <a:pt x="5" y="159"/>
                      <a:pt x="7" y="156"/>
                    </a:cubicBezTo>
                    <a:cubicBezTo>
                      <a:pt x="38" y="109"/>
                      <a:pt x="44" y="49"/>
                      <a:pt x="84" y="8"/>
                    </a:cubicBezTo>
                    <a:cubicBezTo>
                      <a:pt x="87" y="5"/>
                      <a:pt x="83" y="0"/>
                      <a:pt x="80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0" name="Freeform 2156"/>
              <p:cNvSpPr/>
              <p:nvPr/>
            </p:nvSpPr>
            <p:spPr bwMode="auto">
              <a:xfrm>
                <a:off x="2925" y="3776"/>
                <a:ext cx="152" cy="278"/>
              </a:xfrm>
              <a:custGeom>
                <a:avLst/>
                <a:gdLst>
                  <a:gd name="T0" fmla="*/ 49 w 57"/>
                  <a:gd name="T1" fmla="*/ 3 h 104"/>
                  <a:gd name="T2" fmla="*/ 1 w 57"/>
                  <a:gd name="T3" fmla="*/ 98 h 104"/>
                  <a:gd name="T4" fmla="*/ 7 w 57"/>
                  <a:gd name="T5" fmla="*/ 100 h 104"/>
                  <a:gd name="T6" fmla="*/ 54 w 57"/>
                  <a:gd name="T7" fmla="*/ 8 h 104"/>
                  <a:gd name="T8" fmla="*/ 49 w 57"/>
                  <a:gd name="T9" fmla="*/ 3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104">
                    <a:moveTo>
                      <a:pt x="49" y="3"/>
                    </a:moveTo>
                    <a:cubicBezTo>
                      <a:pt x="24" y="30"/>
                      <a:pt x="12" y="64"/>
                      <a:pt x="1" y="98"/>
                    </a:cubicBezTo>
                    <a:cubicBezTo>
                      <a:pt x="0" y="102"/>
                      <a:pt x="6" y="104"/>
                      <a:pt x="7" y="100"/>
                    </a:cubicBezTo>
                    <a:cubicBezTo>
                      <a:pt x="18" y="67"/>
                      <a:pt x="29" y="33"/>
                      <a:pt x="54" y="8"/>
                    </a:cubicBezTo>
                    <a:cubicBezTo>
                      <a:pt x="57" y="5"/>
                      <a:pt x="52" y="0"/>
                      <a:pt x="49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1" name="Freeform 2157"/>
              <p:cNvSpPr/>
              <p:nvPr/>
            </p:nvSpPr>
            <p:spPr bwMode="auto">
              <a:xfrm>
                <a:off x="2920" y="3792"/>
                <a:ext cx="192" cy="331"/>
              </a:xfrm>
              <a:custGeom>
                <a:avLst/>
                <a:gdLst>
                  <a:gd name="T0" fmla="*/ 64 w 72"/>
                  <a:gd name="T1" fmla="*/ 3 h 124"/>
                  <a:gd name="T2" fmla="*/ 2 w 72"/>
                  <a:gd name="T3" fmla="*/ 118 h 124"/>
                  <a:gd name="T4" fmla="*/ 8 w 72"/>
                  <a:gd name="T5" fmla="*/ 120 h 124"/>
                  <a:gd name="T6" fmla="*/ 69 w 72"/>
                  <a:gd name="T7" fmla="*/ 6 h 124"/>
                  <a:gd name="T8" fmla="*/ 64 w 72"/>
                  <a:gd name="T9" fmla="*/ 3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124">
                    <a:moveTo>
                      <a:pt x="64" y="3"/>
                    </a:moveTo>
                    <a:cubicBezTo>
                      <a:pt x="39" y="40"/>
                      <a:pt x="16" y="76"/>
                      <a:pt x="2" y="118"/>
                    </a:cubicBezTo>
                    <a:cubicBezTo>
                      <a:pt x="0" y="122"/>
                      <a:pt x="7" y="124"/>
                      <a:pt x="8" y="120"/>
                    </a:cubicBezTo>
                    <a:cubicBezTo>
                      <a:pt x="22" y="78"/>
                      <a:pt x="45" y="43"/>
                      <a:pt x="69" y="6"/>
                    </a:cubicBezTo>
                    <a:cubicBezTo>
                      <a:pt x="72" y="3"/>
                      <a:pt x="66" y="0"/>
                      <a:pt x="64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2" name="Freeform 2158"/>
              <p:cNvSpPr/>
              <p:nvPr/>
            </p:nvSpPr>
            <p:spPr bwMode="auto">
              <a:xfrm>
                <a:off x="2971" y="3859"/>
                <a:ext cx="128" cy="254"/>
              </a:xfrm>
              <a:custGeom>
                <a:avLst/>
                <a:gdLst>
                  <a:gd name="T0" fmla="*/ 41 w 48"/>
                  <a:gd name="T1" fmla="*/ 4 h 95"/>
                  <a:gd name="T2" fmla="*/ 1 w 48"/>
                  <a:gd name="T3" fmla="*/ 89 h 95"/>
                  <a:gd name="T4" fmla="*/ 7 w 48"/>
                  <a:gd name="T5" fmla="*/ 91 h 95"/>
                  <a:gd name="T6" fmla="*/ 47 w 48"/>
                  <a:gd name="T7" fmla="*/ 6 h 95"/>
                  <a:gd name="T8" fmla="*/ 41 w 48"/>
                  <a:gd name="T9" fmla="*/ 4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95">
                    <a:moveTo>
                      <a:pt x="41" y="4"/>
                    </a:moveTo>
                    <a:cubicBezTo>
                      <a:pt x="32" y="34"/>
                      <a:pt x="13" y="60"/>
                      <a:pt x="1" y="89"/>
                    </a:cubicBezTo>
                    <a:cubicBezTo>
                      <a:pt x="0" y="93"/>
                      <a:pt x="6" y="95"/>
                      <a:pt x="7" y="91"/>
                    </a:cubicBezTo>
                    <a:cubicBezTo>
                      <a:pt x="19" y="62"/>
                      <a:pt x="39" y="36"/>
                      <a:pt x="47" y="6"/>
                    </a:cubicBezTo>
                    <a:cubicBezTo>
                      <a:pt x="48" y="2"/>
                      <a:pt x="42" y="0"/>
                      <a:pt x="41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3" name="Freeform 2159"/>
              <p:cNvSpPr/>
              <p:nvPr/>
            </p:nvSpPr>
            <p:spPr bwMode="auto">
              <a:xfrm>
                <a:off x="3019" y="3883"/>
                <a:ext cx="96" cy="206"/>
              </a:xfrm>
              <a:custGeom>
                <a:avLst/>
                <a:gdLst>
                  <a:gd name="T0" fmla="*/ 28 w 36"/>
                  <a:gd name="T1" fmla="*/ 4 h 77"/>
                  <a:gd name="T2" fmla="*/ 0 w 36"/>
                  <a:gd name="T3" fmla="*/ 71 h 77"/>
                  <a:gd name="T4" fmla="*/ 6 w 36"/>
                  <a:gd name="T5" fmla="*/ 73 h 77"/>
                  <a:gd name="T6" fmla="*/ 34 w 36"/>
                  <a:gd name="T7" fmla="*/ 6 h 77"/>
                  <a:gd name="T8" fmla="*/ 28 w 36"/>
                  <a:gd name="T9" fmla="*/ 4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77">
                    <a:moveTo>
                      <a:pt x="28" y="4"/>
                    </a:moveTo>
                    <a:cubicBezTo>
                      <a:pt x="19" y="27"/>
                      <a:pt x="4" y="46"/>
                      <a:pt x="0" y="71"/>
                    </a:cubicBezTo>
                    <a:cubicBezTo>
                      <a:pt x="0" y="75"/>
                      <a:pt x="6" y="77"/>
                      <a:pt x="6" y="73"/>
                    </a:cubicBezTo>
                    <a:cubicBezTo>
                      <a:pt x="10" y="48"/>
                      <a:pt x="25" y="28"/>
                      <a:pt x="34" y="6"/>
                    </a:cubicBezTo>
                    <a:cubicBezTo>
                      <a:pt x="36" y="2"/>
                      <a:pt x="29" y="0"/>
                      <a:pt x="28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4" name="Freeform 2160"/>
              <p:cNvSpPr/>
              <p:nvPr/>
            </p:nvSpPr>
            <p:spPr bwMode="auto">
              <a:xfrm>
                <a:off x="3043" y="3877"/>
                <a:ext cx="112" cy="204"/>
              </a:xfrm>
              <a:custGeom>
                <a:avLst/>
                <a:gdLst>
                  <a:gd name="T0" fmla="*/ 35 w 42"/>
                  <a:gd name="T1" fmla="*/ 3 h 76"/>
                  <a:gd name="T2" fmla="*/ 2 w 42"/>
                  <a:gd name="T3" fmla="*/ 70 h 76"/>
                  <a:gd name="T4" fmla="*/ 8 w 42"/>
                  <a:gd name="T5" fmla="*/ 72 h 76"/>
                  <a:gd name="T6" fmla="*/ 41 w 42"/>
                  <a:gd name="T7" fmla="*/ 5 h 76"/>
                  <a:gd name="T8" fmla="*/ 35 w 42"/>
                  <a:gd name="T9" fmla="*/ 3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76">
                    <a:moveTo>
                      <a:pt x="35" y="3"/>
                    </a:moveTo>
                    <a:cubicBezTo>
                      <a:pt x="25" y="27"/>
                      <a:pt x="11" y="47"/>
                      <a:pt x="2" y="70"/>
                    </a:cubicBezTo>
                    <a:cubicBezTo>
                      <a:pt x="0" y="74"/>
                      <a:pt x="6" y="76"/>
                      <a:pt x="8" y="72"/>
                    </a:cubicBezTo>
                    <a:cubicBezTo>
                      <a:pt x="17" y="49"/>
                      <a:pt x="31" y="28"/>
                      <a:pt x="41" y="5"/>
                    </a:cubicBezTo>
                    <a:cubicBezTo>
                      <a:pt x="42" y="1"/>
                      <a:pt x="36" y="0"/>
                      <a:pt x="35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5" name="Freeform 2161"/>
              <p:cNvSpPr/>
              <p:nvPr/>
            </p:nvSpPr>
            <p:spPr bwMode="auto">
              <a:xfrm>
                <a:off x="3069" y="3816"/>
                <a:ext cx="184" cy="251"/>
              </a:xfrm>
              <a:custGeom>
                <a:avLst/>
                <a:gdLst>
                  <a:gd name="T0" fmla="*/ 62 w 69"/>
                  <a:gd name="T1" fmla="*/ 3 h 94"/>
                  <a:gd name="T2" fmla="*/ 3 w 69"/>
                  <a:gd name="T3" fmla="*/ 87 h 94"/>
                  <a:gd name="T4" fmla="*/ 8 w 69"/>
                  <a:gd name="T5" fmla="*/ 91 h 94"/>
                  <a:gd name="T6" fmla="*/ 67 w 69"/>
                  <a:gd name="T7" fmla="*/ 7 h 94"/>
                  <a:gd name="T8" fmla="*/ 62 w 69"/>
                  <a:gd name="T9" fmla="*/ 3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94">
                    <a:moveTo>
                      <a:pt x="62" y="3"/>
                    </a:moveTo>
                    <a:cubicBezTo>
                      <a:pt x="40" y="29"/>
                      <a:pt x="21" y="58"/>
                      <a:pt x="3" y="87"/>
                    </a:cubicBezTo>
                    <a:cubicBezTo>
                      <a:pt x="0" y="91"/>
                      <a:pt x="6" y="94"/>
                      <a:pt x="8" y="91"/>
                    </a:cubicBezTo>
                    <a:cubicBezTo>
                      <a:pt x="26" y="62"/>
                      <a:pt x="45" y="33"/>
                      <a:pt x="67" y="7"/>
                    </a:cubicBezTo>
                    <a:cubicBezTo>
                      <a:pt x="69" y="4"/>
                      <a:pt x="65" y="0"/>
                      <a:pt x="62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6" name="Freeform 2162"/>
              <p:cNvSpPr/>
              <p:nvPr/>
            </p:nvSpPr>
            <p:spPr bwMode="auto">
              <a:xfrm>
                <a:off x="3120" y="3805"/>
                <a:ext cx="176" cy="254"/>
              </a:xfrm>
              <a:custGeom>
                <a:avLst/>
                <a:gdLst>
                  <a:gd name="T0" fmla="*/ 59 w 66"/>
                  <a:gd name="T1" fmla="*/ 3 h 95"/>
                  <a:gd name="T2" fmla="*/ 32 w 66"/>
                  <a:gd name="T3" fmla="*/ 47 h 95"/>
                  <a:gd name="T4" fmla="*/ 17 w 66"/>
                  <a:gd name="T5" fmla="*/ 69 h 95"/>
                  <a:gd name="T6" fmla="*/ 3 w 66"/>
                  <a:gd name="T7" fmla="*/ 89 h 95"/>
                  <a:gd name="T8" fmla="*/ 6 w 66"/>
                  <a:gd name="T9" fmla="*/ 94 h 95"/>
                  <a:gd name="T10" fmla="*/ 8 w 66"/>
                  <a:gd name="T11" fmla="*/ 90 h 95"/>
                  <a:gd name="T12" fmla="*/ 2 w 66"/>
                  <a:gd name="T13" fmla="*/ 88 h 95"/>
                  <a:gd name="T14" fmla="*/ 1 w 66"/>
                  <a:gd name="T15" fmla="*/ 90 h 95"/>
                  <a:gd name="T16" fmla="*/ 4 w 66"/>
                  <a:gd name="T17" fmla="*/ 95 h 95"/>
                  <a:gd name="T18" fmla="*/ 11 w 66"/>
                  <a:gd name="T19" fmla="*/ 88 h 95"/>
                  <a:gd name="T20" fmla="*/ 30 w 66"/>
                  <a:gd name="T21" fmla="*/ 61 h 95"/>
                  <a:gd name="T22" fmla="*/ 64 w 66"/>
                  <a:gd name="T23" fmla="*/ 7 h 95"/>
                  <a:gd name="T24" fmla="*/ 59 w 66"/>
                  <a:gd name="T25" fmla="*/ 3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6" h="95">
                    <a:moveTo>
                      <a:pt x="59" y="3"/>
                    </a:moveTo>
                    <a:cubicBezTo>
                      <a:pt x="50" y="18"/>
                      <a:pt x="41" y="33"/>
                      <a:pt x="32" y="47"/>
                    </a:cubicBezTo>
                    <a:cubicBezTo>
                      <a:pt x="27" y="55"/>
                      <a:pt x="22" y="62"/>
                      <a:pt x="17" y="69"/>
                    </a:cubicBezTo>
                    <a:cubicBezTo>
                      <a:pt x="15" y="72"/>
                      <a:pt x="6" y="88"/>
                      <a:pt x="3" y="89"/>
                    </a:cubicBezTo>
                    <a:cubicBezTo>
                      <a:pt x="4" y="90"/>
                      <a:pt x="5" y="92"/>
                      <a:pt x="6" y="94"/>
                    </a:cubicBezTo>
                    <a:cubicBezTo>
                      <a:pt x="7" y="92"/>
                      <a:pt x="7" y="91"/>
                      <a:pt x="8" y="90"/>
                    </a:cubicBezTo>
                    <a:cubicBezTo>
                      <a:pt x="9" y="86"/>
                      <a:pt x="3" y="84"/>
                      <a:pt x="2" y="88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0" y="93"/>
                      <a:pt x="2" y="95"/>
                      <a:pt x="4" y="95"/>
                    </a:cubicBezTo>
                    <a:cubicBezTo>
                      <a:pt x="8" y="94"/>
                      <a:pt x="9" y="91"/>
                      <a:pt x="11" y="88"/>
                    </a:cubicBezTo>
                    <a:cubicBezTo>
                      <a:pt x="18" y="79"/>
                      <a:pt x="24" y="70"/>
                      <a:pt x="30" y="61"/>
                    </a:cubicBezTo>
                    <a:cubicBezTo>
                      <a:pt x="42" y="44"/>
                      <a:pt x="54" y="25"/>
                      <a:pt x="64" y="7"/>
                    </a:cubicBezTo>
                    <a:cubicBezTo>
                      <a:pt x="66" y="3"/>
                      <a:pt x="61" y="0"/>
                      <a:pt x="59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7" name="Freeform 2163"/>
              <p:cNvSpPr/>
              <p:nvPr/>
            </p:nvSpPr>
            <p:spPr bwMode="auto">
              <a:xfrm>
                <a:off x="3229" y="3792"/>
                <a:ext cx="107" cy="187"/>
              </a:xfrm>
              <a:custGeom>
                <a:avLst/>
                <a:gdLst>
                  <a:gd name="T0" fmla="*/ 33 w 40"/>
                  <a:gd name="T1" fmla="*/ 4 h 70"/>
                  <a:gd name="T2" fmla="*/ 2 w 40"/>
                  <a:gd name="T3" fmla="*/ 64 h 70"/>
                  <a:gd name="T4" fmla="*/ 7 w 40"/>
                  <a:gd name="T5" fmla="*/ 67 h 70"/>
                  <a:gd name="T6" fmla="*/ 39 w 40"/>
                  <a:gd name="T7" fmla="*/ 6 h 70"/>
                  <a:gd name="T8" fmla="*/ 33 w 40"/>
                  <a:gd name="T9" fmla="*/ 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70">
                    <a:moveTo>
                      <a:pt x="33" y="4"/>
                    </a:moveTo>
                    <a:cubicBezTo>
                      <a:pt x="27" y="26"/>
                      <a:pt x="12" y="44"/>
                      <a:pt x="2" y="64"/>
                    </a:cubicBezTo>
                    <a:cubicBezTo>
                      <a:pt x="0" y="67"/>
                      <a:pt x="5" y="70"/>
                      <a:pt x="7" y="67"/>
                    </a:cubicBezTo>
                    <a:cubicBezTo>
                      <a:pt x="18" y="47"/>
                      <a:pt x="33" y="28"/>
                      <a:pt x="39" y="6"/>
                    </a:cubicBezTo>
                    <a:cubicBezTo>
                      <a:pt x="40" y="2"/>
                      <a:pt x="34" y="0"/>
                      <a:pt x="33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8" name="Freeform 2164"/>
              <p:cNvSpPr/>
              <p:nvPr/>
            </p:nvSpPr>
            <p:spPr bwMode="auto">
              <a:xfrm>
                <a:off x="3224" y="3966"/>
                <a:ext cx="21" cy="16"/>
              </a:xfrm>
              <a:custGeom>
                <a:avLst/>
                <a:gdLst>
                  <a:gd name="T0" fmla="*/ 4 w 8"/>
                  <a:gd name="T1" fmla="*/ 6 h 6"/>
                  <a:gd name="T2" fmla="*/ 4 w 8"/>
                  <a:gd name="T3" fmla="*/ 0 h 6"/>
                  <a:gd name="T4" fmla="*/ 4 w 8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6">
                    <a:moveTo>
                      <a:pt x="4" y="6"/>
                    </a:moveTo>
                    <a:cubicBezTo>
                      <a:pt x="8" y="6"/>
                      <a:pt x="8" y="0"/>
                      <a:pt x="4" y="0"/>
                    </a:cubicBezTo>
                    <a:cubicBezTo>
                      <a:pt x="0" y="0"/>
                      <a:pt x="0" y="6"/>
                      <a:pt x="4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9" name="Freeform 2165"/>
              <p:cNvSpPr/>
              <p:nvPr/>
            </p:nvSpPr>
            <p:spPr bwMode="auto">
              <a:xfrm>
                <a:off x="6712" y="-154"/>
                <a:ext cx="1072" cy="888"/>
              </a:xfrm>
              <a:custGeom>
                <a:avLst/>
                <a:gdLst>
                  <a:gd name="T0" fmla="*/ 99 w 402"/>
                  <a:gd name="T1" fmla="*/ 321 h 332"/>
                  <a:gd name="T2" fmla="*/ 30 w 402"/>
                  <a:gd name="T3" fmla="*/ 224 h 332"/>
                  <a:gd name="T4" fmla="*/ 40 w 402"/>
                  <a:gd name="T5" fmla="*/ 87 h 332"/>
                  <a:gd name="T6" fmla="*/ 262 w 402"/>
                  <a:gd name="T7" fmla="*/ 32 h 332"/>
                  <a:gd name="T8" fmla="*/ 359 w 402"/>
                  <a:gd name="T9" fmla="*/ 109 h 332"/>
                  <a:gd name="T10" fmla="*/ 353 w 402"/>
                  <a:gd name="T11" fmla="*/ 228 h 332"/>
                  <a:gd name="T12" fmla="*/ 257 w 402"/>
                  <a:gd name="T13" fmla="*/ 309 h 332"/>
                  <a:gd name="T14" fmla="*/ 105 w 402"/>
                  <a:gd name="T15" fmla="*/ 319 h 332"/>
                  <a:gd name="T16" fmla="*/ 105 w 402"/>
                  <a:gd name="T17" fmla="*/ 325 h 332"/>
                  <a:gd name="T18" fmla="*/ 275 w 402"/>
                  <a:gd name="T19" fmla="*/ 309 h 332"/>
                  <a:gd name="T20" fmla="*/ 364 w 402"/>
                  <a:gd name="T21" fmla="*/ 220 h 332"/>
                  <a:gd name="T22" fmla="*/ 270 w 402"/>
                  <a:gd name="T23" fmla="*/ 28 h 332"/>
                  <a:gd name="T24" fmla="*/ 30 w 402"/>
                  <a:gd name="T25" fmla="*/ 90 h 332"/>
                  <a:gd name="T26" fmla="*/ 24 w 402"/>
                  <a:gd name="T27" fmla="*/ 226 h 332"/>
                  <a:gd name="T28" fmla="*/ 96 w 402"/>
                  <a:gd name="T29" fmla="*/ 326 h 332"/>
                  <a:gd name="T30" fmla="*/ 99 w 402"/>
                  <a:gd name="T31" fmla="*/ 321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02" h="332">
                    <a:moveTo>
                      <a:pt x="99" y="321"/>
                    </a:moveTo>
                    <a:cubicBezTo>
                      <a:pt x="62" y="304"/>
                      <a:pt x="43" y="260"/>
                      <a:pt x="30" y="224"/>
                    </a:cubicBezTo>
                    <a:cubicBezTo>
                      <a:pt x="13" y="178"/>
                      <a:pt x="6" y="128"/>
                      <a:pt x="40" y="87"/>
                    </a:cubicBezTo>
                    <a:cubicBezTo>
                      <a:pt x="91" y="26"/>
                      <a:pt x="189" y="11"/>
                      <a:pt x="262" y="32"/>
                    </a:cubicBezTo>
                    <a:cubicBezTo>
                      <a:pt x="302" y="44"/>
                      <a:pt x="339" y="72"/>
                      <a:pt x="359" y="109"/>
                    </a:cubicBezTo>
                    <a:cubicBezTo>
                      <a:pt x="379" y="146"/>
                      <a:pt x="371" y="192"/>
                      <a:pt x="353" y="228"/>
                    </a:cubicBezTo>
                    <a:cubicBezTo>
                      <a:pt x="333" y="267"/>
                      <a:pt x="298" y="295"/>
                      <a:pt x="257" y="309"/>
                    </a:cubicBezTo>
                    <a:cubicBezTo>
                      <a:pt x="209" y="326"/>
                      <a:pt x="155" y="319"/>
                      <a:pt x="105" y="319"/>
                    </a:cubicBezTo>
                    <a:cubicBezTo>
                      <a:pt x="101" y="319"/>
                      <a:pt x="101" y="325"/>
                      <a:pt x="105" y="325"/>
                    </a:cubicBezTo>
                    <a:cubicBezTo>
                      <a:pt x="162" y="326"/>
                      <a:pt x="221" y="332"/>
                      <a:pt x="275" y="309"/>
                    </a:cubicBezTo>
                    <a:cubicBezTo>
                      <a:pt x="315" y="293"/>
                      <a:pt x="346" y="259"/>
                      <a:pt x="364" y="220"/>
                    </a:cubicBezTo>
                    <a:cubicBezTo>
                      <a:pt x="402" y="136"/>
                      <a:pt x="349" y="58"/>
                      <a:pt x="270" y="28"/>
                    </a:cubicBezTo>
                    <a:cubicBezTo>
                      <a:pt x="194" y="0"/>
                      <a:pt x="79" y="21"/>
                      <a:pt x="30" y="90"/>
                    </a:cubicBezTo>
                    <a:cubicBezTo>
                      <a:pt x="0" y="132"/>
                      <a:pt x="8" y="180"/>
                      <a:pt x="24" y="226"/>
                    </a:cubicBezTo>
                    <a:cubicBezTo>
                      <a:pt x="37" y="264"/>
                      <a:pt x="57" y="309"/>
                      <a:pt x="96" y="326"/>
                    </a:cubicBezTo>
                    <a:cubicBezTo>
                      <a:pt x="100" y="328"/>
                      <a:pt x="103" y="323"/>
                      <a:pt x="99" y="32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0" name="Freeform 2166"/>
              <p:cNvSpPr/>
              <p:nvPr/>
            </p:nvSpPr>
            <p:spPr bwMode="auto">
              <a:xfrm>
                <a:off x="6835" y="269"/>
                <a:ext cx="208" cy="254"/>
              </a:xfrm>
              <a:custGeom>
                <a:avLst/>
                <a:gdLst>
                  <a:gd name="T0" fmla="*/ 43 w 78"/>
                  <a:gd name="T1" fmla="*/ 8 h 95"/>
                  <a:gd name="T2" fmla="*/ 62 w 78"/>
                  <a:gd name="T3" fmla="*/ 45 h 95"/>
                  <a:gd name="T4" fmla="*/ 51 w 78"/>
                  <a:gd name="T5" fmla="*/ 61 h 95"/>
                  <a:gd name="T6" fmla="*/ 24 w 78"/>
                  <a:gd name="T7" fmla="*/ 81 h 95"/>
                  <a:gd name="T8" fmla="*/ 31 w 78"/>
                  <a:gd name="T9" fmla="*/ 37 h 95"/>
                  <a:gd name="T10" fmla="*/ 35 w 78"/>
                  <a:gd name="T11" fmla="*/ 18 h 95"/>
                  <a:gd name="T12" fmla="*/ 41 w 78"/>
                  <a:gd name="T13" fmla="*/ 7 h 95"/>
                  <a:gd name="T14" fmla="*/ 41 w 78"/>
                  <a:gd name="T15" fmla="*/ 1 h 95"/>
                  <a:gd name="T16" fmla="*/ 30 w 78"/>
                  <a:gd name="T17" fmla="*/ 4 h 95"/>
                  <a:gd name="T18" fmla="*/ 29 w 78"/>
                  <a:gd name="T19" fmla="*/ 7 h 95"/>
                  <a:gd name="T20" fmla="*/ 30 w 78"/>
                  <a:gd name="T21" fmla="*/ 91 h 95"/>
                  <a:gd name="T22" fmla="*/ 42 w 78"/>
                  <a:gd name="T23" fmla="*/ 81 h 95"/>
                  <a:gd name="T24" fmla="*/ 63 w 78"/>
                  <a:gd name="T25" fmla="*/ 55 h 95"/>
                  <a:gd name="T26" fmla="*/ 47 w 78"/>
                  <a:gd name="T27" fmla="*/ 3 h 95"/>
                  <a:gd name="T28" fmla="*/ 43 w 78"/>
                  <a:gd name="T29" fmla="*/ 8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8" h="95">
                    <a:moveTo>
                      <a:pt x="43" y="8"/>
                    </a:moveTo>
                    <a:cubicBezTo>
                      <a:pt x="51" y="16"/>
                      <a:pt x="70" y="31"/>
                      <a:pt x="62" y="45"/>
                    </a:cubicBezTo>
                    <a:cubicBezTo>
                      <a:pt x="59" y="50"/>
                      <a:pt x="55" y="55"/>
                      <a:pt x="51" y="61"/>
                    </a:cubicBezTo>
                    <a:cubicBezTo>
                      <a:pt x="47" y="65"/>
                      <a:pt x="28" y="93"/>
                      <a:pt x="24" y="81"/>
                    </a:cubicBezTo>
                    <a:cubicBezTo>
                      <a:pt x="21" y="68"/>
                      <a:pt x="28" y="50"/>
                      <a:pt x="31" y="37"/>
                    </a:cubicBezTo>
                    <a:cubicBezTo>
                      <a:pt x="32" y="31"/>
                      <a:pt x="34" y="24"/>
                      <a:pt x="35" y="18"/>
                    </a:cubicBezTo>
                    <a:cubicBezTo>
                      <a:pt x="36" y="10"/>
                      <a:pt x="33" y="7"/>
                      <a:pt x="41" y="7"/>
                    </a:cubicBezTo>
                    <a:cubicBezTo>
                      <a:pt x="45" y="7"/>
                      <a:pt x="45" y="1"/>
                      <a:pt x="41" y="1"/>
                    </a:cubicBezTo>
                    <a:cubicBezTo>
                      <a:pt x="37" y="1"/>
                      <a:pt x="34" y="1"/>
                      <a:pt x="30" y="4"/>
                    </a:cubicBezTo>
                    <a:cubicBezTo>
                      <a:pt x="29" y="5"/>
                      <a:pt x="28" y="6"/>
                      <a:pt x="29" y="7"/>
                    </a:cubicBezTo>
                    <a:cubicBezTo>
                      <a:pt x="33" y="20"/>
                      <a:pt x="0" y="95"/>
                      <a:pt x="30" y="91"/>
                    </a:cubicBezTo>
                    <a:cubicBezTo>
                      <a:pt x="35" y="91"/>
                      <a:pt x="39" y="84"/>
                      <a:pt x="42" y="81"/>
                    </a:cubicBezTo>
                    <a:cubicBezTo>
                      <a:pt x="50" y="72"/>
                      <a:pt x="57" y="63"/>
                      <a:pt x="63" y="55"/>
                    </a:cubicBezTo>
                    <a:cubicBezTo>
                      <a:pt x="78" y="34"/>
                      <a:pt x="62" y="18"/>
                      <a:pt x="47" y="3"/>
                    </a:cubicBezTo>
                    <a:cubicBezTo>
                      <a:pt x="44" y="0"/>
                      <a:pt x="40" y="5"/>
                      <a:pt x="43" y="8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1" name="Freeform 2167"/>
              <p:cNvSpPr/>
              <p:nvPr/>
            </p:nvSpPr>
            <p:spPr bwMode="auto">
              <a:xfrm>
                <a:off x="6861" y="39"/>
                <a:ext cx="246" cy="262"/>
              </a:xfrm>
              <a:custGeom>
                <a:avLst/>
                <a:gdLst>
                  <a:gd name="T0" fmla="*/ 27 w 92"/>
                  <a:gd name="T1" fmla="*/ 90 h 98"/>
                  <a:gd name="T2" fmla="*/ 11 w 92"/>
                  <a:gd name="T3" fmla="*/ 27 h 98"/>
                  <a:gd name="T4" fmla="*/ 59 w 92"/>
                  <a:gd name="T5" fmla="*/ 11 h 98"/>
                  <a:gd name="T6" fmla="*/ 79 w 92"/>
                  <a:gd name="T7" fmla="*/ 28 h 98"/>
                  <a:gd name="T8" fmla="*/ 63 w 92"/>
                  <a:gd name="T9" fmla="*/ 59 h 98"/>
                  <a:gd name="T10" fmla="*/ 29 w 92"/>
                  <a:gd name="T11" fmla="*/ 90 h 98"/>
                  <a:gd name="T12" fmla="*/ 35 w 92"/>
                  <a:gd name="T13" fmla="*/ 93 h 98"/>
                  <a:gd name="T14" fmla="*/ 64 w 92"/>
                  <a:gd name="T15" fmla="*/ 66 h 98"/>
                  <a:gd name="T16" fmla="*/ 84 w 92"/>
                  <a:gd name="T17" fmla="*/ 34 h 98"/>
                  <a:gd name="T18" fmla="*/ 56 w 92"/>
                  <a:gd name="T19" fmla="*/ 4 h 98"/>
                  <a:gd name="T20" fmla="*/ 5 w 92"/>
                  <a:gd name="T21" fmla="*/ 18 h 98"/>
                  <a:gd name="T22" fmla="*/ 22 w 92"/>
                  <a:gd name="T23" fmla="*/ 95 h 98"/>
                  <a:gd name="T24" fmla="*/ 27 w 92"/>
                  <a:gd name="T25" fmla="*/ 9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2" h="98">
                    <a:moveTo>
                      <a:pt x="27" y="90"/>
                    </a:moveTo>
                    <a:cubicBezTo>
                      <a:pt x="7" y="73"/>
                      <a:pt x="9" y="50"/>
                      <a:pt x="11" y="27"/>
                    </a:cubicBezTo>
                    <a:cubicBezTo>
                      <a:pt x="12" y="4"/>
                      <a:pt x="43" y="10"/>
                      <a:pt x="59" y="11"/>
                    </a:cubicBezTo>
                    <a:cubicBezTo>
                      <a:pt x="70" y="12"/>
                      <a:pt x="82" y="14"/>
                      <a:pt x="79" y="28"/>
                    </a:cubicBezTo>
                    <a:cubicBezTo>
                      <a:pt x="77" y="40"/>
                      <a:pt x="72" y="51"/>
                      <a:pt x="63" y="59"/>
                    </a:cubicBezTo>
                    <a:cubicBezTo>
                      <a:pt x="51" y="70"/>
                      <a:pt x="36" y="74"/>
                      <a:pt x="29" y="90"/>
                    </a:cubicBezTo>
                    <a:cubicBezTo>
                      <a:pt x="28" y="93"/>
                      <a:pt x="33" y="97"/>
                      <a:pt x="35" y="93"/>
                    </a:cubicBezTo>
                    <a:cubicBezTo>
                      <a:pt x="41" y="80"/>
                      <a:pt x="53" y="75"/>
                      <a:pt x="64" y="66"/>
                    </a:cubicBezTo>
                    <a:cubicBezTo>
                      <a:pt x="75" y="57"/>
                      <a:pt x="80" y="47"/>
                      <a:pt x="84" y="34"/>
                    </a:cubicBezTo>
                    <a:cubicBezTo>
                      <a:pt x="92" y="11"/>
                      <a:pt x="74" y="6"/>
                      <a:pt x="56" y="4"/>
                    </a:cubicBezTo>
                    <a:cubicBezTo>
                      <a:pt x="44" y="3"/>
                      <a:pt x="7" y="0"/>
                      <a:pt x="5" y="18"/>
                    </a:cubicBezTo>
                    <a:cubicBezTo>
                      <a:pt x="2" y="45"/>
                      <a:pt x="0" y="75"/>
                      <a:pt x="22" y="95"/>
                    </a:cubicBezTo>
                    <a:cubicBezTo>
                      <a:pt x="25" y="98"/>
                      <a:pt x="30" y="93"/>
                      <a:pt x="27" y="9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2" name="Freeform 2168"/>
              <p:cNvSpPr/>
              <p:nvPr/>
            </p:nvSpPr>
            <p:spPr bwMode="auto">
              <a:xfrm>
                <a:off x="7069" y="-47"/>
                <a:ext cx="547" cy="564"/>
              </a:xfrm>
              <a:custGeom>
                <a:avLst/>
                <a:gdLst>
                  <a:gd name="T0" fmla="*/ 37 w 205"/>
                  <a:gd name="T1" fmla="*/ 27 h 211"/>
                  <a:gd name="T2" fmla="*/ 31 w 205"/>
                  <a:gd name="T3" fmla="*/ 56 h 211"/>
                  <a:gd name="T4" fmla="*/ 8 w 205"/>
                  <a:gd name="T5" fmla="*/ 94 h 211"/>
                  <a:gd name="T6" fmla="*/ 11 w 205"/>
                  <a:gd name="T7" fmla="*/ 123 h 211"/>
                  <a:gd name="T8" fmla="*/ 47 w 205"/>
                  <a:gd name="T9" fmla="*/ 145 h 211"/>
                  <a:gd name="T10" fmla="*/ 56 w 205"/>
                  <a:gd name="T11" fmla="*/ 158 h 211"/>
                  <a:gd name="T12" fmla="*/ 111 w 205"/>
                  <a:gd name="T13" fmla="*/ 143 h 211"/>
                  <a:gd name="T14" fmla="*/ 114 w 205"/>
                  <a:gd name="T15" fmla="*/ 140 h 211"/>
                  <a:gd name="T16" fmla="*/ 101 w 205"/>
                  <a:gd name="T17" fmla="*/ 112 h 211"/>
                  <a:gd name="T18" fmla="*/ 99 w 205"/>
                  <a:gd name="T19" fmla="*/ 107 h 211"/>
                  <a:gd name="T20" fmla="*/ 128 w 205"/>
                  <a:gd name="T21" fmla="*/ 130 h 211"/>
                  <a:gd name="T22" fmla="*/ 123 w 205"/>
                  <a:gd name="T23" fmla="*/ 151 h 211"/>
                  <a:gd name="T24" fmla="*/ 128 w 205"/>
                  <a:gd name="T25" fmla="*/ 184 h 211"/>
                  <a:gd name="T26" fmla="*/ 132 w 205"/>
                  <a:gd name="T27" fmla="*/ 200 h 211"/>
                  <a:gd name="T28" fmla="*/ 166 w 205"/>
                  <a:gd name="T29" fmla="*/ 203 h 211"/>
                  <a:gd name="T30" fmla="*/ 180 w 205"/>
                  <a:gd name="T31" fmla="*/ 184 h 211"/>
                  <a:gd name="T32" fmla="*/ 180 w 205"/>
                  <a:gd name="T33" fmla="*/ 167 h 211"/>
                  <a:gd name="T34" fmla="*/ 190 w 205"/>
                  <a:gd name="T35" fmla="*/ 134 h 211"/>
                  <a:gd name="T36" fmla="*/ 191 w 205"/>
                  <a:gd name="T37" fmla="*/ 69 h 211"/>
                  <a:gd name="T38" fmla="*/ 180 w 205"/>
                  <a:gd name="T39" fmla="*/ 54 h 211"/>
                  <a:gd name="T40" fmla="*/ 179 w 205"/>
                  <a:gd name="T41" fmla="*/ 24 h 211"/>
                  <a:gd name="T42" fmla="*/ 168 w 205"/>
                  <a:gd name="T43" fmla="*/ 10 h 211"/>
                  <a:gd name="T44" fmla="*/ 106 w 205"/>
                  <a:gd name="T45" fmla="*/ 6 h 211"/>
                  <a:gd name="T46" fmla="*/ 70 w 205"/>
                  <a:gd name="T47" fmla="*/ 17 h 211"/>
                  <a:gd name="T48" fmla="*/ 30 w 205"/>
                  <a:gd name="T49" fmla="*/ 23 h 211"/>
                  <a:gd name="T50" fmla="*/ 33 w 205"/>
                  <a:gd name="T51" fmla="*/ 29 h 211"/>
                  <a:gd name="T52" fmla="*/ 57 w 205"/>
                  <a:gd name="T53" fmla="*/ 27 h 211"/>
                  <a:gd name="T54" fmla="*/ 78 w 205"/>
                  <a:gd name="T55" fmla="*/ 20 h 211"/>
                  <a:gd name="T56" fmla="*/ 128 w 205"/>
                  <a:gd name="T57" fmla="*/ 11 h 211"/>
                  <a:gd name="T58" fmla="*/ 169 w 205"/>
                  <a:gd name="T59" fmla="*/ 44 h 211"/>
                  <a:gd name="T60" fmla="*/ 185 w 205"/>
                  <a:gd name="T61" fmla="*/ 72 h 211"/>
                  <a:gd name="T62" fmla="*/ 178 w 205"/>
                  <a:gd name="T63" fmla="*/ 139 h 211"/>
                  <a:gd name="T64" fmla="*/ 162 w 205"/>
                  <a:gd name="T65" fmla="*/ 198 h 211"/>
                  <a:gd name="T66" fmla="*/ 136 w 205"/>
                  <a:gd name="T67" fmla="*/ 182 h 211"/>
                  <a:gd name="T68" fmla="*/ 139 w 205"/>
                  <a:gd name="T69" fmla="*/ 177 h 211"/>
                  <a:gd name="T70" fmla="*/ 138 w 205"/>
                  <a:gd name="T71" fmla="*/ 166 h 211"/>
                  <a:gd name="T72" fmla="*/ 134 w 205"/>
                  <a:gd name="T73" fmla="*/ 132 h 211"/>
                  <a:gd name="T74" fmla="*/ 136 w 205"/>
                  <a:gd name="T75" fmla="*/ 117 h 211"/>
                  <a:gd name="T76" fmla="*/ 99 w 205"/>
                  <a:gd name="T77" fmla="*/ 91 h 211"/>
                  <a:gd name="T78" fmla="*/ 104 w 205"/>
                  <a:gd name="T79" fmla="*/ 134 h 211"/>
                  <a:gd name="T80" fmla="*/ 72 w 205"/>
                  <a:gd name="T81" fmla="*/ 153 h 211"/>
                  <a:gd name="T82" fmla="*/ 34 w 205"/>
                  <a:gd name="T83" fmla="*/ 125 h 211"/>
                  <a:gd name="T84" fmla="*/ 23 w 205"/>
                  <a:gd name="T85" fmla="*/ 123 h 211"/>
                  <a:gd name="T86" fmla="*/ 24 w 205"/>
                  <a:gd name="T87" fmla="*/ 91 h 211"/>
                  <a:gd name="T88" fmla="*/ 32 w 205"/>
                  <a:gd name="T89" fmla="*/ 83 h 211"/>
                  <a:gd name="T90" fmla="*/ 42 w 205"/>
                  <a:gd name="T91" fmla="*/ 30 h 211"/>
                  <a:gd name="T92" fmla="*/ 37 w 205"/>
                  <a:gd name="T93" fmla="*/ 27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05" h="211">
                    <a:moveTo>
                      <a:pt x="37" y="27"/>
                    </a:moveTo>
                    <a:cubicBezTo>
                      <a:pt x="33" y="37"/>
                      <a:pt x="32" y="45"/>
                      <a:pt x="31" y="56"/>
                    </a:cubicBezTo>
                    <a:cubicBezTo>
                      <a:pt x="30" y="76"/>
                      <a:pt x="22" y="83"/>
                      <a:pt x="8" y="94"/>
                    </a:cubicBezTo>
                    <a:cubicBezTo>
                      <a:pt x="0" y="101"/>
                      <a:pt x="3" y="117"/>
                      <a:pt x="11" y="123"/>
                    </a:cubicBezTo>
                    <a:cubicBezTo>
                      <a:pt x="23" y="132"/>
                      <a:pt x="40" y="128"/>
                      <a:pt x="47" y="145"/>
                    </a:cubicBezTo>
                    <a:cubicBezTo>
                      <a:pt x="49" y="150"/>
                      <a:pt x="51" y="156"/>
                      <a:pt x="56" y="158"/>
                    </a:cubicBezTo>
                    <a:cubicBezTo>
                      <a:pt x="76" y="166"/>
                      <a:pt x="93" y="147"/>
                      <a:pt x="111" y="143"/>
                    </a:cubicBezTo>
                    <a:cubicBezTo>
                      <a:pt x="113" y="143"/>
                      <a:pt x="114" y="141"/>
                      <a:pt x="114" y="140"/>
                    </a:cubicBezTo>
                    <a:cubicBezTo>
                      <a:pt x="110" y="130"/>
                      <a:pt x="105" y="121"/>
                      <a:pt x="101" y="112"/>
                    </a:cubicBezTo>
                    <a:cubicBezTo>
                      <a:pt x="100" y="110"/>
                      <a:pt x="100" y="108"/>
                      <a:pt x="99" y="107"/>
                    </a:cubicBezTo>
                    <a:cubicBezTo>
                      <a:pt x="124" y="100"/>
                      <a:pt x="133" y="107"/>
                      <a:pt x="128" y="130"/>
                    </a:cubicBezTo>
                    <a:cubicBezTo>
                      <a:pt x="126" y="138"/>
                      <a:pt x="124" y="143"/>
                      <a:pt x="123" y="151"/>
                    </a:cubicBezTo>
                    <a:cubicBezTo>
                      <a:pt x="123" y="163"/>
                      <a:pt x="136" y="169"/>
                      <a:pt x="128" y="184"/>
                    </a:cubicBezTo>
                    <a:cubicBezTo>
                      <a:pt x="125" y="189"/>
                      <a:pt x="128" y="196"/>
                      <a:pt x="132" y="200"/>
                    </a:cubicBezTo>
                    <a:cubicBezTo>
                      <a:pt x="139" y="211"/>
                      <a:pt x="156" y="208"/>
                      <a:pt x="166" y="203"/>
                    </a:cubicBezTo>
                    <a:cubicBezTo>
                      <a:pt x="174" y="200"/>
                      <a:pt x="177" y="192"/>
                      <a:pt x="180" y="184"/>
                    </a:cubicBezTo>
                    <a:cubicBezTo>
                      <a:pt x="181" y="180"/>
                      <a:pt x="180" y="172"/>
                      <a:pt x="180" y="167"/>
                    </a:cubicBezTo>
                    <a:cubicBezTo>
                      <a:pt x="178" y="154"/>
                      <a:pt x="182" y="145"/>
                      <a:pt x="190" y="134"/>
                    </a:cubicBezTo>
                    <a:cubicBezTo>
                      <a:pt x="205" y="112"/>
                      <a:pt x="204" y="92"/>
                      <a:pt x="191" y="69"/>
                    </a:cubicBezTo>
                    <a:cubicBezTo>
                      <a:pt x="188" y="65"/>
                      <a:pt x="182" y="58"/>
                      <a:pt x="180" y="54"/>
                    </a:cubicBezTo>
                    <a:cubicBezTo>
                      <a:pt x="173" y="46"/>
                      <a:pt x="178" y="33"/>
                      <a:pt x="179" y="24"/>
                    </a:cubicBezTo>
                    <a:cubicBezTo>
                      <a:pt x="179" y="17"/>
                      <a:pt x="173" y="12"/>
                      <a:pt x="168" y="10"/>
                    </a:cubicBezTo>
                    <a:cubicBezTo>
                      <a:pt x="151" y="0"/>
                      <a:pt x="124" y="4"/>
                      <a:pt x="106" y="6"/>
                    </a:cubicBezTo>
                    <a:cubicBezTo>
                      <a:pt x="93" y="7"/>
                      <a:pt x="82" y="12"/>
                      <a:pt x="70" y="17"/>
                    </a:cubicBezTo>
                    <a:cubicBezTo>
                      <a:pt x="56" y="22"/>
                      <a:pt x="43" y="17"/>
                      <a:pt x="30" y="23"/>
                    </a:cubicBezTo>
                    <a:cubicBezTo>
                      <a:pt x="26" y="25"/>
                      <a:pt x="30" y="31"/>
                      <a:pt x="33" y="29"/>
                    </a:cubicBezTo>
                    <a:cubicBezTo>
                      <a:pt x="41" y="25"/>
                      <a:pt x="48" y="27"/>
                      <a:pt x="57" y="27"/>
                    </a:cubicBezTo>
                    <a:cubicBezTo>
                      <a:pt x="64" y="27"/>
                      <a:pt x="71" y="23"/>
                      <a:pt x="78" y="20"/>
                    </a:cubicBezTo>
                    <a:cubicBezTo>
                      <a:pt x="95" y="14"/>
                      <a:pt x="110" y="12"/>
                      <a:pt x="128" y="11"/>
                    </a:cubicBezTo>
                    <a:cubicBezTo>
                      <a:pt x="151" y="10"/>
                      <a:pt x="174" y="11"/>
                      <a:pt x="169" y="44"/>
                    </a:cubicBezTo>
                    <a:cubicBezTo>
                      <a:pt x="168" y="54"/>
                      <a:pt x="180" y="65"/>
                      <a:pt x="185" y="72"/>
                    </a:cubicBezTo>
                    <a:cubicBezTo>
                      <a:pt x="203" y="96"/>
                      <a:pt x="193" y="118"/>
                      <a:pt x="178" y="139"/>
                    </a:cubicBezTo>
                    <a:cubicBezTo>
                      <a:pt x="165" y="157"/>
                      <a:pt x="185" y="183"/>
                      <a:pt x="162" y="198"/>
                    </a:cubicBezTo>
                    <a:cubicBezTo>
                      <a:pt x="149" y="205"/>
                      <a:pt x="141" y="200"/>
                      <a:pt x="136" y="182"/>
                    </a:cubicBezTo>
                    <a:cubicBezTo>
                      <a:pt x="138" y="181"/>
                      <a:pt x="139" y="179"/>
                      <a:pt x="139" y="177"/>
                    </a:cubicBezTo>
                    <a:cubicBezTo>
                      <a:pt x="140" y="171"/>
                      <a:pt x="140" y="172"/>
                      <a:pt x="138" y="166"/>
                    </a:cubicBezTo>
                    <a:cubicBezTo>
                      <a:pt x="135" y="155"/>
                      <a:pt x="129" y="145"/>
                      <a:pt x="134" y="132"/>
                    </a:cubicBezTo>
                    <a:cubicBezTo>
                      <a:pt x="135" y="128"/>
                      <a:pt x="137" y="121"/>
                      <a:pt x="136" y="117"/>
                    </a:cubicBezTo>
                    <a:cubicBezTo>
                      <a:pt x="132" y="103"/>
                      <a:pt x="117" y="80"/>
                      <a:pt x="99" y="91"/>
                    </a:cubicBezTo>
                    <a:cubicBezTo>
                      <a:pt x="83" y="100"/>
                      <a:pt x="99" y="123"/>
                      <a:pt x="104" y="134"/>
                    </a:cubicBezTo>
                    <a:cubicBezTo>
                      <a:pt x="108" y="141"/>
                      <a:pt x="76" y="151"/>
                      <a:pt x="72" y="153"/>
                    </a:cubicBezTo>
                    <a:cubicBezTo>
                      <a:pt x="67" y="154"/>
                      <a:pt x="44" y="128"/>
                      <a:pt x="34" y="125"/>
                    </a:cubicBezTo>
                    <a:cubicBezTo>
                      <a:pt x="31" y="124"/>
                      <a:pt x="27" y="124"/>
                      <a:pt x="23" y="123"/>
                    </a:cubicBezTo>
                    <a:cubicBezTo>
                      <a:pt x="13" y="107"/>
                      <a:pt x="13" y="96"/>
                      <a:pt x="24" y="91"/>
                    </a:cubicBezTo>
                    <a:cubicBezTo>
                      <a:pt x="27" y="89"/>
                      <a:pt x="30" y="86"/>
                      <a:pt x="32" y="83"/>
                    </a:cubicBezTo>
                    <a:cubicBezTo>
                      <a:pt x="40" y="66"/>
                      <a:pt x="35" y="48"/>
                      <a:pt x="42" y="30"/>
                    </a:cubicBezTo>
                    <a:cubicBezTo>
                      <a:pt x="44" y="27"/>
                      <a:pt x="39" y="23"/>
                      <a:pt x="37" y="2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3" name="Freeform 2169"/>
              <p:cNvSpPr/>
              <p:nvPr/>
            </p:nvSpPr>
            <p:spPr bwMode="auto">
              <a:xfrm>
                <a:off x="7539" y="228"/>
                <a:ext cx="165" cy="190"/>
              </a:xfrm>
              <a:custGeom>
                <a:avLst/>
                <a:gdLst>
                  <a:gd name="T0" fmla="*/ 31 w 62"/>
                  <a:gd name="T1" fmla="*/ 5 h 71"/>
                  <a:gd name="T2" fmla="*/ 35 w 62"/>
                  <a:gd name="T3" fmla="*/ 67 h 71"/>
                  <a:gd name="T4" fmla="*/ 60 w 62"/>
                  <a:gd name="T5" fmla="*/ 33 h 71"/>
                  <a:gd name="T6" fmla="*/ 37 w 62"/>
                  <a:gd name="T7" fmla="*/ 3 h 71"/>
                  <a:gd name="T8" fmla="*/ 35 w 62"/>
                  <a:gd name="T9" fmla="*/ 9 h 71"/>
                  <a:gd name="T10" fmla="*/ 51 w 62"/>
                  <a:gd name="T11" fmla="*/ 16 h 71"/>
                  <a:gd name="T12" fmla="*/ 53 w 62"/>
                  <a:gd name="T13" fmla="*/ 37 h 71"/>
                  <a:gd name="T14" fmla="*/ 44 w 62"/>
                  <a:gd name="T15" fmla="*/ 57 h 71"/>
                  <a:gd name="T16" fmla="*/ 25 w 62"/>
                  <a:gd name="T17" fmla="*/ 58 h 71"/>
                  <a:gd name="T18" fmla="*/ 31 w 62"/>
                  <a:gd name="T19" fmla="*/ 28 h 71"/>
                  <a:gd name="T20" fmla="*/ 38 w 62"/>
                  <a:gd name="T21" fmla="*/ 5 h 71"/>
                  <a:gd name="T22" fmla="*/ 31 w 62"/>
                  <a:gd name="T23" fmla="*/ 5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2" h="71">
                    <a:moveTo>
                      <a:pt x="31" y="5"/>
                    </a:moveTo>
                    <a:cubicBezTo>
                      <a:pt x="32" y="18"/>
                      <a:pt x="0" y="71"/>
                      <a:pt x="35" y="67"/>
                    </a:cubicBezTo>
                    <a:cubicBezTo>
                      <a:pt x="52" y="65"/>
                      <a:pt x="59" y="48"/>
                      <a:pt x="60" y="33"/>
                    </a:cubicBezTo>
                    <a:cubicBezTo>
                      <a:pt x="62" y="14"/>
                      <a:pt x="53" y="8"/>
                      <a:pt x="37" y="3"/>
                    </a:cubicBezTo>
                    <a:cubicBezTo>
                      <a:pt x="33" y="2"/>
                      <a:pt x="31" y="8"/>
                      <a:pt x="35" y="9"/>
                    </a:cubicBezTo>
                    <a:cubicBezTo>
                      <a:pt x="40" y="11"/>
                      <a:pt x="48" y="12"/>
                      <a:pt x="51" y="16"/>
                    </a:cubicBezTo>
                    <a:cubicBezTo>
                      <a:pt x="55" y="21"/>
                      <a:pt x="54" y="31"/>
                      <a:pt x="53" y="37"/>
                    </a:cubicBezTo>
                    <a:cubicBezTo>
                      <a:pt x="52" y="44"/>
                      <a:pt x="49" y="51"/>
                      <a:pt x="44" y="57"/>
                    </a:cubicBezTo>
                    <a:cubicBezTo>
                      <a:pt x="40" y="60"/>
                      <a:pt x="28" y="65"/>
                      <a:pt x="25" y="58"/>
                    </a:cubicBezTo>
                    <a:cubicBezTo>
                      <a:pt x="22" y="49"/>
                      <a:pt x="29" y="36"/>
                      <a:pt x="31" y="28"/>
                    </a:cubicBezTo>
                    <a:cubicBezTo>
                      <a:pt x="34" y="21"/>
                      <a:pt x="38" y="13"/>
                      <a:pt x="38" y="5"/>
                    </a:cubicBezTo>
                    <a:cubicBezTo>
                      <a:pt x="37" y="0"/>
                      <a:pt x="31" y="0"/>
                      <a:pt x="31" y="5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4" name="Freeform 2170"/>
              <p:cNvSpPr/>
              <p:nvPr/>
            </p:nvSpPr>
            <p:spPr bwMode="auto">
              <a:xfrm>
                <a:off x="6733" y="57"/>
                <a:ext cx="110" cy="169"/>
              </a:xfrm>
              <a:custGeom>
                <a:avLst/>
                <a:gdLst>
                  <a:gd name="T0" fmla="*/ 33 w 41"/>
                  <a:gd name="T1" fmla="*/ 3 h 63"/>
                  <a:gd name="T2" fmla="*/ 1 w 41"/>
                  <a:gd name="T3" fmla="*/ 56 h 63"/>
                  <a:gd name="T4" fmla="*/ 7 w 41"/>
                  <a:gd name="T5" fmla="*/ 60 h 63"/>
                  <a:gd name="T6" fmla="*/ 38 w 41"/>
                  <a:gd name="T7" fmla="*/ 8 h 63"/>
                  <a:gd name="T8" fmla="*/ 33 w 41"/>
                  <a:gd name="T9" fmla="*/ 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63">
                    <a:moveTo>
                      <a:pt x="33" y="3"/>
                    </a:moveTo>
                    <a:cubicBezTo>
                      <a:pt x="19" y="19"/>
                      <a:pt x="10" y="37"/>
                      <a:pt x="1" y="56"/>
                    </a:cubicBezTo>
                    <a:cubicBezTo>
                      <a:pt x="0" y="60"/>
                      <a:pt x="5" y="63"/>
                      <a:pt x="7" y="60"/>
                    </a:cubicBezTo>
                    <a:cubicBezTo>
                      <a:pt x="15" y="41"/>
                      <a:pt x="24" y="23"/>
                      <a:pt x="38" y="8"/>
                    </a:cubicBezTo>
                    <a:cubicBezTo>
                      <a:pt x="41" y="5"/>
                      <a:pt x="36" y="0"/>
                      <a:pt x="33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5" name="Freeform 2171"/>
              <p:cNvSpPr/>
              <p:nvPr/>
            </p:nvSpPr>
            <p:spPr bwMode="auto">
              <a:xfrm>
                <a:off x="6728" y="-12"/>
                <a:ext cx="195" cy="259"/>
              </a:xfrm>
              <a:custGeom>
                <a:avLst/>
                <a:gdLst>
                  <a:gd name="T0" fmla="*/ 65 w 73"/>
                  <a:gd name="T1" fmla="*/ 4 h 97"/>
                  <a:gd name="T2" fmla="*/ 2 w 73"/>
                  <a:gd name="T3" fmla="*/ 90 h 97"/>
                  <a:gd name="T4" fmla="*/ 8 w 73"/>
                  <a:gd name="T5" fmla="*/ 94 h 97"/>
                  <a:gd name="T6" fmla="*/ 71 w 73"/>
                  <a:gd name="T7" fmla="*/ 7 h 97"/>
                  <a:gd name="T8" fmla="*/ 65 w 73"/>
                  <a:gd name="T9" fmla="*/ 4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97">
                    <a:moveTo>
                      <a:pt x="65" y="4"/>
                    </a:moveTo>
                    <a:cubicBezTo>
                      <a:pt x="47" y="35"/>
                      <a:pt x="20" y="59"/>
                      <a:pt x="2" y="90"/>
                    </a:cubicBezTo>
                    <a:cubicBezTo>
                      <a:pt x="0" y="94"/>
                      <a:pt x="5" y="97"/>
                      <a:pt x="8" y="94"/>
                    </a:cubicBezTo>
                    <a:cubicBezTo>
                      <a:pt x="26" y="63"/>
                      <a:pt x="52" y="38"/>
                      <a:pt x="71" y="7"/>
                    </a:cubicBezTo>
                    <a:cubicBezTo>
                      <a:pt x="73" y="3"/>
                      <a:pt x="67" y="0"/>
                      <a:pt x="65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6" name="Freeform 2172"/>
              <p:cNvSpPr/>
              <p:nvPr/>
            </p:nvSpPr>
            <p:spPr bwMode="auto">
              <a:xfrm>
                <a:off x="6741" y="-55"/>
                <a:ext cx="246" cy="326"/>
              </a:xfrm>
              <a:custGeom>
                <a:avLst/>
                <a:gdLst>
                  <a:gd name="T0" fmla="*/ 84 w 92"/>
                  <a:gd name="T1" fmla="*/ 3 h 122"/>
                  <a:gd name="T2" fmla="*/ 2 w 92"/>
                  <a:gd name="T3" fmla="*/ 115 h 122"/>
                  <a:gd name="T4" fmla="*/ 8 w 92"/>
                  <a:gd name="T5" fmla="*/ 119 h 122"/>
                  <a:gd name="T6" fmla="*/ 89 w 92"/>
                  <a:gd name="T7" fmla="*/ 8 h 122"/>
                  <a:gd name="T8" fmla="*/ 84 w 92"/>
                  <a:gd name="T9" fmla="*/ 3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22">
                    <a:moveTo>
                      <a:pt x="84" y="3"/>
                    </a:moveTo>
                    <a:cubicBezTo>
                      <a:pt x="51" y="36"/>
                      <a:pt x="24" y="75"/>
                      <a:pt x="2" y="115"/>
                    </a:cubicBezTo>
                    <a:cubicBezTo>
                      <a:pt x="0" y="119"/>
                      <a:pt x="6" y="122"/>
                      <a:pt x="8" y="119"/>
                    </a:cubicBezTo>
                    <a:cubicBezTo>
                      <a:pt x="29" y="78"/>
                      <a:pt x="56" y="40"/>
                      <a:pt x="89" y="8"/>
                    </a:cubicBezTo>
                    <a:cubicBezTo>
                      <a:pt x="92" y="5"/>
                      <a:pt x="87" y="0"/>
                      <a:pt x="84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7" name="Freeform 2173"/>
              <p:cNvSpPr/>
              <p:nvPr/>
            </p:nvSpPr>
            <p:spPr bwMode="auto">
              <a:xfrm>
                <a:off x="6741" y="119"/>
                <a:ext cx="144" cy="224"/>
              </a:xfrm>
              <a:custGeom>
                <a:avLst/>
                <a:gdLst>
                  <a:gd name="T0" fmla="*/ 46 w 54"/>
                  <a:gd name="T1" fmla="*/ 3 h 84"/>
                  <a:gd name="T2" fmla="*/ 2 w 54"/>
                  <a:gd name="T3" fmla="*/ 77 h 84"/>
                  <a:gd name="T4" fmla="*/ 8 w 54"/>
                  <a:gd name="T5" fmla="*/ 80 h 84"/>
                  <a:gd name="T6" fmla="*/ 51 w 54"/>
                  <a:gd name="T7" fmla="*/ 6 h 84"/>
                  <a:gd name="T8" fmla="*/ 46 w 54"/>
                  <a:gd name="T9" fmla="*/ 3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84">
                    <a:moveTo>
                      <a:pt x="46" y="3"/>
                    </a:moveTo>
                    <a:cubicBezTo>
                      <a:pt x="28" y="26"/>
                      <a:pt x="15" y="51"/>
                      <a:pt x="2" y="77"/>
                    </a:cubicBezTo>
                    <a:cubicBezTo>
                      <a:pt x="0" y="80"/>
                      <a:pt x="6" y="84"/>
                      <a:pt x="8" y="80"/>
                    </a:cubicBezTo>
                    <a:cubicBezTo>
                      <a:pt x="21" y="54"/>
                      <a:pt x="34" y="29"/>
                      <a:pt x="51" y="6"/>
                    </a:cubicBezTo>
                    <a:cubicBezTo>
                      <a:pt x="54" y="3"/>
                      <a:pt x="48" y="0"/>
                      <a:pt x="46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8" name="Freeform 2174"/>
              <p:cNvSpPr/>
              <p:nvPr/>
            </p:nvSpPr>
            <p:spPr bwMode="auto">
              <a:xfrm>
                <a:off x="6760" y="172"/>
                <a:ext cx="133" cy="166"/>
              </a:xfrm>
              <a:custGeom>
                <a:avLst/>
                <a:gdLst>
                  <a:gd name="T0" fmla="*/ 43 w 50"/>
                  <a:gd name="T1" fmla="*/ 4 h 62"/>
                  <a:gd name="T2" fmla="*/ 1 w 50"/>
                  <a:gd name="T3" fmla="*/ 56 h 62"/>
                  <a:gd name="T4" fmla="*/ 8 w 50"/>
                  <a:gd name="T5" fmla="*/ 58 h 62"/>
                  <a:gd name="T6" fmla="*/ 48 w 50"/>
                  <a:gd name="T7" fmla="*/ 8 h 62"/>
                  <a:gd name="T8" fmla="*/ 43 w 50"/>
                  <a:gd name="T9" fmla="*/ 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62">
                    <a:moveTo>
                      <a:pt x="43" y="4"/>
                    </a:moveTo>
                    <a:cubicBezTo>
                      <a:pt x="28" y="21"/>
                      <a:pt x="9" y="34"/>
                      <a:pt x="1" y="56"/>
                    </a:cubicBezTo>
                    <a:cubicBezTo>
                      <a:pt x="0" y="60"/>
                      <a:pt x="6" y="62"/>
                      <a:pt x="8" y="58"/>
                    </a:cubicBezTo>
                    <a:cubicBezTo>
                      <a:pt x="15" y="37"/>
                      <a:pt x="34" y="24"/>
                      <a:pt x="48" y="8"/>
                    </a:cubicBezTo>
                    <a:cubicBezTo>
                      <a:pt x="50" y="5"/>
                      <a:pt x="46" y="0"/>
                      <a:pt x="43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9" name="Freeform 2175"/>
              <p:cNvSpPr/>
              <p:nvPr/>
            </p:nvSpPr>
            <p:spPr bwMode="auto">
              <a:xfrm>
                <a:off x="6757" y="204"/>
                <a:ext cx="134" cy="174"/>
              </a:xfrm>
              <a:custGeom>
                <a:avLst/>
                <a:gdLst>
                  <a:gd name="T0" fmla="*/ 42 w 50"/>
                  <a:gd name="T1" fmla="*/ 4 h 65"/>
                  <a:gd name="T2" fmla="*/ 1 w 50"/>
                  <a:gd name="T3" fmla="*/ 58 h 65"/>
                  <a:gd name="T4" fmla="*/ 7 w 50"/>
                  <a:gd name="T5" fmla="*/ 61 h 65"/>
                  <a:gd name="T6" fmla="*/ 48 w 50"/>
                  <a:gd name="T7" fmla="*/ 7 h 65"/>
                  <a:gd name="T8" fmla="*/ 42 w 50"/>
                  <a:gd name="T9" fmla="*/ 4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65">
                    <a:moveTo>
                      <a:pt x="42" y="4"/>
                    </a:moveTo>
                    <a:cubicBezTo>
                      <a:pt x="32" y="24"/>
                      <a:pt x="12" y="38"/>
                      <a:pt x="1" y="58"/>
                    </a:cubicBezTo>
                    <a:cubicBezTo>
                      <a:pt x="0" y="62"/>
                      <a:pt x="5" y="65"/>
                      <a:pt x="7" y="61"/>
                    </a:cubicBezTo>
                    <a:cubicBezTo>
                      <a:pt x="18" y="41"/>
                      <a:pt x="37" y="27"/>
                      <a:pt x="48" y="7"/>
                    </a:cubicBezTo>
                    <a:cubicBezTo>
                      <a:pt x="50" y="4"/>
                      <a:pt x="44" y="0"/>
                      <a:pt x="42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0" name="Freeform 2176"/>
              <p:cNvSpPr/>
              <p:nvPr/>
            </p:nvSpPr>
            <p:spPr bwMode="auto">
              <a:xfrm>
                <a:off x="6768" y="223"/>
                <a:ext cx="147" cy="201"/>
              </a:xfrm>
              <a:custGeom>
                <a:avLst/>
                <a:gdLst>
                  <a:gd name="T0" fmla="*/ 47 w 55"/>
                  <a:gd name="T1" fmla="*/ 4 h 75"/>
                  <a:gd name="T2" fmla="*/ 0 w 55"/>
                  <a:gd name="T3" fmla="*/ 71 h 75"/>
                  <a:gd name="T4" fmla="*/ 6 w 55"/>
                  <a:gd name="T5" fmla="*/ 71 h 75"/>
                  <a:gd name="T6" fmla="*/ 53 w 55"/>
                  <a:gd name="T7" fmla="*/ 7 h 75"/>
                  <a:gd name="T8" fmla="*/ 47 w 55"/>
                  <a:gd name="T9" fmla="*/ 4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75">
                    <a:moveTo>
                      <a:pt x="47" y="4"/>
                    </a:moveTo>
                    <a:cubicBezTo>
                      <a:pt x="32" y="24"/>
                      <a:pt x="0" y="43"/>
                      <a:pt x="0" y="71"/>
                    </a:cubicBezTo>
                    <a:cubicBezTo>
                      <a:pt x="0" y="75"/>
                      <a:pt x="6" y="75"/>
                      <a:pt x="6" y="71"/>
                    </a:cubicBezTo>
                    <a:cubicBezTo>
                      <a:pt x="6" y="45"/>
                      <a:pt x="39" y="26"/>
                      <a:pt x="53" y="7"/>
                    </a:cubicBezTo>
                    <a:cubicBezTo>
                      <a:pt x="55" y="4"/>
                      <a:pt x="50" y="0"/>
                      <a:pt x="47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1" name="Freeform 2177"/>
              <p:cNvSpPr/>
              <p:nvPr/>
            </p:nvSpPr>
            <p:spPr bwMode="auto">
              <a:xfrm>
                <a:off x="6768" y="266"/>
                <a:ext cx="136" cy="176"/>
              </a:xfrm>
              <a:custGeom>
                <a:avLst/>
                <a:gdLst>
                  <a:gd name="T0" fmla="*/ 43 w 51"/>
                  <a:gd name="T1" fmla="*/ 3 h 66"/>
                  <a:gd name="T2" fmla="*/ 1 w 51"/>
                  <a:gd name="T3" fmla="*/ 61 h 66"/>
                  <a:gd name="T4" fmla="*/ 7 w 51"/>
                  <a:gd name="T5" fmla="*/ 62 h 66"/>
                  <a:gd name="T6" fmla="*/ 27 w 51"/>
                  <a:gd name="T7" fmla="*/ 34 h 66"/>
                  <a:gd name="T8" fmla="*/ 49 w 51"/>
                  <a:gd name="T9" fmla="*/ 7 h 66"/>
                  <a:gd name="T10" fmla="*/ 43 w 51"/>
                  <a:gd name="T11" fmla="*/ 3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" h="66">
                    <a:moveTo>
                      <a:pt x="43" y="3"/>
                    </a:moveTo>
                    <a:cubicBezTo>
                      <a:pt x="31" y="22"/>
                      <a:pt x="8" y="38"/>
                      <a:pt x="1" y="61"/>
                    </a:cubicBezTo>
                    <a:cubicBezTo>
                      <a:pt x="0" y="65"/>
                      <a:pt x="6" y="66"/>
                      <a:pt x="7" y="62"/>
                    </a:cubicBezTo>
                    <a:cubicBezTo>
                      <a:pt x="11" y="51"/>
                      <a:pt x="20" y="42"/>
                      <a:pt x="27" y="34"/>
                    </a:cubicBezTo>
                    <a:cubicBezTo>
                      <a:pt x="35" y="25"/>
                      <a:pt x="42" y="16"/>
                      <a:pt x="49" y="7"/>
                    </a:cubicBezTo>
                    <a:cubicBezTo>
                      <a:pt x="51" y="3"/>
                      <a:pt x="46" y="0"/>
                      <a:pt x="43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2" name="Freeform 2178"/>
              <p:cNvSpPr/>
              <p:nvPr/>
            </p:nvSpPr>
            <p:spPr bwMode="auto">
              <a:xfrm>
                <a:off x="6781" y="293"/>
                <a:ext cx="136" cy="179"/>
              </a:xfrm>
              <a:custGeom>
                <a:avLst/>
                <a:gdLst>
                  <a:gd name="T0" fmla="*/ 44 w 51"/>
                  <a:gd name="T1" fmla="*/ 3 h 67"/>
                  <a:gd name="T2" fmla="*/ 1 w 51"/>
                  <a:gd name="T3" fmla="*/ 61 h 67"/>
                  <a:gd name="T4" fmla="*/ 8 w 51"/>
                  <a:gd name="T5" fmla="*/ 63 h 67"/>
                  <a:gd name="T6" fmla="*/ 49 w 51"/>
                  <a:gd name="T7" fmla="*/ 8 h 67"/>
                  <a:gd name="T8" fmla="*/ 44 w 51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67">
                    <a:moveTo>
                      <a:pt x="44" y="3"/>
                    </a:moveTo>
                    <a:cubicBezTo>
                      <a:pt x="29" y="22"/>
                      <a:pt x="10" y="38"/>
                      <a:pt x="1" y="61"/>
                    </a:cubicBezTo>
                    <a:cubicBezTo>
                      <a:pt x="0" y="65"/>
                      <a:pt x="6" y="67"/>
                      <a:pt x="8" y="63"/>
                    </a:cubicBezTo>
                    <a:cubicBezTo>
                      <a:pt x="16" y="41"/>
                      <a:pt x="34" y="26"/>
                      <a:pt x="49" y="8"/>
                    </a:cubicBezTo>
                    <a:cubicBezTo>
                      <a:pt x="51" y="5"/>
                      <a:pt x="47" y="0"/>
                      <a:pt x="44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3" name="Freeform 2179"/>
              <p:cNvSpPr/>
              <p:nvPr/>
            </p:nvSpPr>
            <p:spPr bwMode="auto">
              <a:xfrm>
                <a:off x="6784" y="341"/>
                <a:ext cx="141" cy="171"/>
              </a:xfrm>
              <a:custGeom>
                <a:avLst/>
                <a:gdLst>
                  <a:gd name="T0" fmla="*/ 45 w 53"/>
                  <a:gd name="T1" fmla="*/ 3 h 64"/>
                  <a:gd name="T2" fmla="*/ 2 w 53"/>
                  <a:gd name="T3" fmla="*/ 59 h 64"/>
                  <a:gd name="T4" fmla="*/ 8 w 53"/>
                  <a:gd name="T5" fmla="*/ 61 h 64"/>
                  <a:gd name="T6" fmla="*/ 51 w 53"/>
                  <a:gd name="T7" fmla="*/ 6 h 64"/>
                  <a:gd name="T8" fmla="*/ 45 w 53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64">
                    <a:moveTo>
                      <a:pt x="45" y="3"/>
                    </a:moveTo>
                    <a:cubicBezTo>
                      <a:pt x="31" y="22"/>
                      <a:pt x="11" y="36"/>
                      <a:pt x="2" y="59"/>
                    </a:cubicBezTo>
                    <a:cubicBezTo>
                      <a:pt x="0" y="63"/>
                      <a:pt x="6" y="64"/>
                      <a:pt x="8" y="61"/>
                    </a:cubicBezTo>
                    <a:cubicBezTo>
                      <a:pt x="17" y="39"/>
                      <a:pt x="37" y="25"/>
                      <a:pt x="51" y="6"/>
                    </a:cubicBezTo>
                    <a:cubicBezTo>
                      <a:pt x="53" y="3"/>
                      <a:pt x="48" y="0"/>
                      <a:pt x="45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4" name="Freeform 2180"/>
              <p:cNvSpPr/>
              <p:nvPr/>
            </p:nvSpPr>
            <p:spPr bwMode="auto">
              <a:xfrm>
                <a:off x="6795" y="400"/>
                <a:ext cx="109" cy="152"/>
              </a:xfrm>
              <a:custGeom>
                <a:avLst/>
                <a:gdLst>
                  <a:gd name="T0" fmla="*/ 33 w 41"/>
                  <a:gd name="T1" fmla="*/ 3 h 57"/>
                  <a:gd name="T2" fmla="*/ 2 w 41"/>
                  <a:gd name="T3" fmla="*/ 51 h 57"/>
                  <a:gd name="T4" fmla="*/ 8 w 41"/>
                  <a:gd name="T5" fmla="*/ 53 h 57"/>
                  <a:gd name="T6" fmla="*/ 39 w 41"/>
                  <a:gd name="T7" fmla="*/ 7 h 57"/>
                  <a:gd name="T8" fmla="*/ 33 w 41"/>
                  <a:gd name="T9" fmla="*/ 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7">
                    <a:moveTo>
                      <a:pt x="33" y="3"/>
                    </a:moveTo>
                    <a:cubicBezTo>
                      <a:pt x="22" y="19"/>
                      <a:pt x="9" y="33"/>
                      <a:pt x="2" y="51"/>
                    </a:cubicBezTo>
                    <a:cubicBezTo>
                      <a:pt x="0" y="55"/>
                      <a:pt x="6" y="57"/>
                      <a:pt x="8" y="53"/>
                    </a:cubicBezTo>
                    <a:cubicBezTo>
                      <a:pt x="15" y="36"/>
                      <a:pt x="28" y="21"/>
                      <a:pt x="39" y="7"/>
                    </a:cubicBezTo>
                    <a:cubicBezTo>
                      <a:pt x="41" y="3"/>
                      <a:pt x="36" y="0"/>
                      <a:pt x="33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5" name="Freeform 2181"/>
              <p:cNvSpPr/>
              <p:nvPr/>
            </p:nvSpPr>
            <p:spPr bwMode="auto">
              <a:xfrm>
                <a:off x="6813" y="459"/>
                <a:ext cx="86" cy="123"/>
              </a:xfrm>
              <a:custGeom>
                <a:avLst/>
                <a:gdLst>
                  <a:gd name="T0" fmla="*/ 25 w 32"/>
                  <a:gd name="T1" fmla="*/ 4 h 46"/>
                  <a:gd name="T2" fmla="*/ 2 w 32"/>
                  <a:gd name="T3" fmla="*/ 39 h 46"/>
                  <a:gd name="T4" fmla="*/ 7 w 32"/>
                  <a:gd name="T5" fmla="*/ 42 h 46"/>
                  <a:gd name="T6" fmla="*/ 31 w 32"/>
                  <a:gd name="T7" fmla="*/ 7 h 46"/>
                  <a:gd name="T8" fmla="*/ 25 w 32"/>
                  <a:gd name="T9" fmla="*/ 4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46">
                    <a:moveTo>
                      <a:pt x="25" y="4"/>
                    </a:moveTo>
                    <a:cubicBezTo>
                      <a:pt x="19" y="17"/>
                      <a:pt x="7" y="26"/>
                      <a:pt x="2" y="39"/>
                    </a:cubicBezTo>
                    <a:cubicBezTo>
                      <a:pt x="0" y="43"/>
                      <a:pt x="5" y="46"/>
                      <a:pt x="7" y="42"/>
                    </a:cubicBezTo>
                    <a:cubicBezTo>
                      <a:pt x="13" y="29"/>
                      <a:pt x="25" y="20"/>
                      <a:pt x="31" y="7"/>
                    </a:cubicBezTo>
                    <a:cubicBezTo>
                      <a:pt x="32" y="3"/>
                      <a:pt x="27" y="0"/>
                      <a:pt x="25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6" name="Freeform 2182"/>
              <p:cNvSpPr/>
              <p:nvPr/>
            </p:nvSpPr>
            <p:spPr bwMode="auto">
              <a:xfrm>
                <a:off x="6829" y="483"/>
                <a:ext cx="96" cy="112"/>
              </a:xfrm>
              <a:custGeom>
                <a:avLst/>
                <a:gdLst>
                  <a:gd name="T0" fmla="*/ 28 w 36"/>
                  <a:gd name="T1" fmla="*/ 4 h 42"/>
                  <a:gd name="T2" fmla="*/ 3 w 36"/>
                  <a:gd name="T3" fmla="*/ 34 h 42"/>
                  <a:gd name="T4" fmla="*/ 6 w 36"/>
                  <a:gd name="T5" fmla="*/ 40 h 42"/>
                  <a:gd name="T6" fmla="*/ 34 w 36"/>
                  <a:gd name="T7" fmla="*/ 7 h 42"/>
                  <a:gd name="T8" fmla="*/ 28 w 36"/>
                  <a:gd name="T9" fmla="*/ 4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42">
                    <a:moveTo>
                      <a:pt x="28" y="4"/>
                    </a:moveTo>
                    <a:cubicBezTo>
                      <a:pt x="22" y="15"/>
                      <a:pt x="14" y="27"/>
                      <a:pt x="3" y="34"/>
                    </a:cubicBezTo>
                    <a:cubicBezTo>
                      <a:pt x="0" y="37"/>
                      <a:pt x="3" y="42"/>
                      <a:pt x="6" y="40"/>
                    </a:cubicBezTo>
                    <a:cubicBezTo>
                      <a:pt x="18" y="32"/>
                      <a:pt x="26" y="19"/>
                      <a:pt x="34" y="7"/>
                    </a:cubicBezTo>
                    <a:cubicBezTo>
                      <a:pt x="36" y="4"/>
                      <a:pt x="31" y="0"/>
                      <a:pt x="28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7" name="Freeform 2183"/>
              <p:cNvSpPr/>
              <p:nvPr/>
            </p:nvSpPr>
            <p:spPr bwMode="auto">
              <a:xfrm>
                <a:off x="6851" y="472"/>
                <a:ext cx="109" cy="142"/>
              </a:xfrm>
              <a:custGeom>
                <a:avLst/>
                <a:gdLst>
                  <a:gd name="T0" fmla="*/ 33 w 41"/>
                  <a:gd name="T1" fmla="*/ 4 h 53"/>
                  <a:gd name="T2" fmla="*/ 2 w 41"/>
                  <a:gd name="T3" fmla="*/ 46 h 53"/>
                  <a:gd name="T4" fmla="*/ 7 w 41"/>
                  <a:gd name="T5" fmla="*/ 49 h 53"/>
                  <a:gd name="T6" fmla="*/ 39 w 41"/>
                  <a:gd name="T7" fmla="*/ 7 h 53"/>
                  <a:gd name="T8" fmla="*/ 33 w 41"/>
                  <a:gd name="T9" fmla="*/ 4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3">
                    <a:moveTo>
                      <a:pt x="33" y="4"/>
                    </a:moveTo>
                    <a:cubicBezTo>
                      <a:pt x="26" y="20"/>
                      <a:pt x="12" y="31"/>
                      <a:pt x="2" y="46"/>
                    </a:cubicBezTo>
                    <a:cubicBezTo>
                      <a:pt x="0" y="49"/>
                      <a:pt x="5" y="53"/>
                      <a:pt x="7" y="49"/>
                    </a:cubicBezTo>
                    <a:cubicBezTo>
                      <a:pt x="17" y="34"/>
                      <a:pt x="31" y="23"/>
                      <a:pt x="39" y="7"/>
                    </a:cubicBezTo>
                    <a:cubicBezTo>
                      <a:pt x="41" y="3"/>
                      <a:pt x="35" y="0"/>
                      <a:pt x="33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8" name="Freeform 2184"/>
              <p:cNvSpPr/>
              <p:nvPr/>
            </p:nvSpPr>
            <p:spPr bwMode="auto">
              <a:xfrm>
                <a:off x="6960" y="290"/>
                <a:ext cx="157" cy="190"/>
              </a:xfrm>
              <a:custGeom>
                <a:avLst/>
                <a:gdLst>
                  <a:gd name="T0" fmla="*/ 52 w 59"/>
                  <a:gd name="T1" fmla="*/ 3 h 71"/>
                  <a:gd name="T2" fmla="*/ 2 w 59"/>
                  <a:gd name="T3" fmla="*/ 64 h 71"/>
                  <a:gd name="T4" fmla="*/ 7 w 59"/>
                  <a:gd name="T5" fmla="*/ 67 h 71"/>
                  <a:gd name="T6" fmla="*/ 57 w 59"/>
                  <a:gd name="T7" fmla="*/ 7 h 71"/>
                  <a:gd name="T8" fmla="*/ 52 w 59"/>
                  <a:gd name="T9" fmla="*/ 3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71">
                    <a:moveTo>
                      <a:pt x="52" y="3"/>
                    </a:moveTo>
                    <a:cubicBezTo>
                      <a:pt x="35" y="23"/>
                      <a:pt x="14" y="40"/>
                      <a:pt x="2" y="64"/>
                    </a:cubicBezTo>
                    <a:cubicBezTo>
                      <a:pt x="0" y="68"/>
                      <a:pt x="5" y="71"/>
                      <a:pt x="7" y="67"/>
                    </a:cubicBezTo>
                    <a:cubicBezTo>
                      <a:pt x="19" y="44"/>
                      <a:pt x="39" y="27"/>
                      <a:pt x="57" y="7"/>
                    </a:cubicBezTo>
                    <a:cubicBezTo>
                      <a:pt x="59" y="4"/>
                      <a:pt x="55" y="0"/>
                      <a:pt x="52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9" name="Freeform 2185"/>
              <p:cNvSpPr/>
              <p:nvPr/>
            </p:nvSpPr>
            <p:spPr bwMode="auto">
              <a:xfrm>
                <a:off x="6957" y="461"/>
                <a:ext cx="22" cy="16"/>
              </a:xfrm>
              <a:custGeom>
                <a:avLst/>
                <a:gdLst>
                  <a:gd name="T0" fmla="*/ 4 w 8"/>
                  <a:gd name="T1" fmla="*/ 6 h 6"/>
                  <a:gd name="T2" fmla="*/ 4 w 8"/>
                  <a:gd name="T3" fmla="*/ 0 h 6"/>
                  <a:gd name="T4" fmla="*/ 4 w 8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6">
                    <a:moveTo>
                      <a:pt x="4" y="6"/>
                    </a:moveTo>
                    <a:cubicBezTo>
                      <a:pt x="8" y="6"/>
                      <a:pt x="8" y="0"/>
                      <a:pt x="4" y="0"/>
                    </a:cubicBezTo>
                    <a:cubicBezTo>
                      <a:pt x="0" y="0"/>
                      <a:pt x="0" y="6"/>
                      <a:pt x="4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0" name="Freeform 2186"/>
              <p:cNvSpPr/>
              <p:nvPr/>
            </p:nvSpPr>
            <p:spPr bwMode="auto">
              <a:xfrm>
                <a:off x="6984" y="266"/>
                <a:ext cx="107" cy="102"/>
              </a:xfrm>
              <a:custGeom>
                <a:avLst/>
                <a:gdLst>
                  <a:gd name="T0" fmla="*/ 32 w 40"/>
                  <a:gd name="T1" fmla="*/ 3 h 38"/>
                  <a:gd name="T2" fmla="*/ 3 w 40"/>
                  <a:gd name="T3" fmla="*/ 30 h 38"/>
                  <a:gd name="T4" fmla="*/ 6 w 40"/>
                  <a:gd name="T5" fmla="*/ 35 h 38"/>
                  <a:gd name="T6" fmla="*/ 38 w 40"/>
                  <a:gd name="T7" fmla="*/ 7 h 38"/>
                  <a:gd name="T8" fmla="*/ 32 w 40"/>
                  <a:gd name="T9" fmla="*/ 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38">
                    <a:moveTo>
                      <a:pt x="32" y="3"/>
                    </a:moveTo>
                    <a:cubicBezTo>
                      <a:pt x="24" y="14"/>
                      <a:pt x="14" y="22"/>
                      <a:pt x="3" y="30"/>
                    </a:cubicBezTo>
                    <a:cubicBezTo>
                      <a:pt x="0" y="32"/>
                      <a:pt x="3" y="38"/>
                      <a:pt x="6" y="35"/>
                    </a:cubicBezTo>
                    <a:cubicBezTo>
                      <a:pt x="18" y="27"/>
                      <a:pt x="29" y="19"/>
                      <a:pt x="38" y="7"/>
                    </a:cubicBezTo>
                    <a:cubicBezTo>
                      <a:pt x="40" y="3"/>
                      <a:pt x="34" y="0"/>
                      <a:pt x="32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1" name="Freeform 2187"/>
              <p:cNvSpPr/>
              <p:nvPr/>
            </p:nvSpPr>
            <p:spPr bwMode="auto">
              <a:xfrm>
                <a:off x="6973" y="242"/>
                <a:ext cx="123" cy="91"/>
              </a:xfrm>
              <a:custGeom>
                <a:avLst/>
                <a:gdLst>
                  <a:gd name="T0" fmla="*/ 38 w 46"/>
                  <a:gd name="T1" fmla="*/ 3 h 34"/>
                  <a:gd name="T2" fmla="*/ 4 w 46"/>
                  <a:gd name="T3" fmla="*/ 27 h 34"/>
                  <a:gd name="T4" fmla="*/ 6 w 46"/>
                  <a:gd name="T5" fmla="*/ 33 h 34"/>
                  <a:gd name="T6" fmla="*/ 42 w 46"/>
                  <a:gd name="T7" fmla="*/ 7 h 34"/>
                  <a:gd name="T8" fmla="*/ 38 w 46"/>
                  <a:gd name="T9" fmla="*/ 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34">
                    <a:moveTo>
                      <a:pt x="38" y="3"/>
                    </a:moveTo>
                    <a:cubicBezTo>
                      <a:pt x="27" y="11"/>
                      <a:pt x="17" y="22"/>
                      <a:pt x="4" y="27"/>
                    </a:cubicBezTo>
                    <a:cubicBezTo>
                      <a:pt x="0" y="28"/>
                      <a:pt x="2" y="34"/>
                      <a:pt x="6" y="33"/>
                    </a:cubicBezTo>
                    <a:cubicBezTo>
                      <a:pt x="20" y="28"/>
                      <a:pt x="31" y="16"/>
                      <a:pt x="42" y="7"/>
                    </a:cubicBezTo>
                    <a:cubicBezTo>
                      <a:pt x="46" y="4"/>
                      <a:pt x="41" y="0"/>
                      <a:pt x="38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2" name="Freeform 2188"/>
              <p:cNvSpPr/>
              <p:nvPr/>
            </p:nvSpPr>
            <p:spPr bwMode="auto">
              <a:xfrm>
                <a:off x="6952" y="218"/>
                <a:ext cx="125" cy="85"/>
              </a:xfrm>
              <a:custGeom>
                <a:avLst/>
                <a:gdLst>
                  <a:gd name="T0" fmla="*/ 40 w 47"/>
                  <a:gd name="T1" fmla="*/ 2 h 32"/>
                  <a:gd name="T2" fmla="*/ 3 w 47"/>
                  <a:gd name="T3" fmla="*/ 24 h 32"/>
                  <a:gd name="T4" fmla="*/ 6 w 47"/>
                  <a:gd name="T5" fmla="*/ 30 h 32"/>
                  <a:gd name="T6" fmla="*/ 43 w 47"/>
                  <a:gd name="T7" fmla="*/ 7 h 32"/>
                  <a:gd name="T8" fmla="*/ 40 w 47"/>
                  <a:gd name="T9" fmla="*/ 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2">
                    <a:moveTo>
                      <a:pt x="40" y="2"/>
                    </a:moveTo>
                    <a:cubicBezTo>
                      <a:pt x="28" y="10"/>
                      <a:pt x="15" y="16"/>
                      <a:pt x="3" y="24"/>
                    </a:cubicBezTo>
                    <a:cubicBezTo>
                      <a:pt x="0" y="26"/>
                      <a:pt x="3" y="32"/>
                      <a:pt x="6" y="30"/>
                    </a:cubicBezTo>
                    <a:cubicBezTo>
                      <a:pt x="18" y="22"/>
                      <a:pt x="31" y="15"/>
                      <a:pt x="43" y="7"/>
                    </a:cubicBezTo>
                    <a:cubicBezTo>
                      <a:pt x="47" y="5"/>
                      <a:pt x="43" y="0"/>
                      <a:pt x="40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3" name="Freeform 2189"/>
              <p:cNvSpPr/>
              <p:nvPr/>
            </p:nvSpPr>
            <p:spPr bwMode="auto">
              <a:xfrm>
                <a:off x="7003" y="159"/>
                <a:ext cx="130" cy="69"/>
              </a:xfrm>
              <a:custGeom>
                <a:avLst/>
                <a:gdLst>
                  <a:gd name="T0" fmla="*/ 42 w 49"/>
                  <a:gd name="T1" fmla="*/ 1 h 26"/>
                  <a:gd name="T2" fmla="*/ 3 w 49"/>
                  <a:gd name="T3" fmla="*/ 18 h 26"/>
                  <a:gd name="T4" fmla="*/ 5 w 49"/>
                  <a:gd name="T5" fmla="*/ 24 h 26"/>
                  <a:gd name="T6" fmla="*/ 45 w 49"/>
                  <a:gd name="T7" fmla="*/ 7 h 26"/>
                  <a:gd name="T8" fmla="*/ 42 w 49"/>
                  <a:gd name="T9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26">
                    <a:moveTo>
                      <a:pt x="42" y="1"/>
                    </a:moveTo>
                    <a:cubicBezTo>
                      <a:pt x="29" y="8"/>
                      <a:pt x="16" y="13"/>
                      <a:pt x="3" y="18"/>
                    </a:cubicBezTo>
                    <a:cubicBezTo>
                      <a:pt x="0" y="20"/>
                      <a:pt x="1" y="26"/>
                      <a:pt x="5" y="24"/>
                    </a:cubicBezTo>
                    <a:cubicBezTo>
                      <a:pt x="19" y="19"/>
                      <a:pt x="32" y="13"/>
                      <a:pt x="45" y="7"/>
                    </a:cubicBezTo>
                    <a:cubicBezTo>
                      <a:pt x="49" y="5"/>
                      <a:pt x="46" y="0"/>
                      <a:pt x="42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4" name="Freeform 2190"/>
              <p:cNvSpPr/>
              <p:nvPr/>
            </p:nvSpPr>
            <p:spPr bwMode="auto">
              <a:xfrm>
                <a:off x="7053" y="111"/>
                <a:ext cx="96" cy="69"/>
              </a:xfrm>
              <a:custGeom>
                <a:avLst/>
                <a:gdLst>
                  <a:gd name="T0" fmla="*/ 30 w 36"/>
                  <a:gd name="T1" fmla="*/ 2 h 26"/>
                  <a:gd name="T2" fmla="*/ 3 w 36"/>
                  <a:gd name="T3" fmla="*/ 18 h 26"/>
                  <a:gd name="T4" fmla="*/ 7 w 36"/>
                  <a:gd name="T5" fmla="*/ 24 h 26"/>
                  <a:gd name="T6" fmla="*/ 33 w 36"/>
                  <a:gd name="T7" fmla="*/ 8 h 26"/>
                  <a:gd name="T8" fmla="*/ 30 w 36"/>
                  <a:gd name="T9" fmla="*/ 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26">
                    <a:moveTo>
                      <a:pt x="30" y="2"/>
                    </a:moveTo>
                    <a:cubicBezTo>
                      <a:pt x="21" y="8"/>
                      <a:pt x="12" y="13"/>
                      <a:pt x="3" y="18"/>
                    </a:cubicBezTo>
                    <a:cubicBezTo>
                      <a:pt x="0" y="20"/>
                      <a:pt x="3" y="26"/>
                      <a:pt x="7" y="24"/>
                    </a:cubicBezTo>
                    <a:cubicBezTo>
                      <a:pt x="15" y="19"/>
                      <a:pt x="24" y="13"/>
                      <a:pt x="33" y="8"/>
                    </a:cubicBezTo>
                    <a:cubicBezTo>
                      <a:pt x="36" y="6"/>
                      <a:pt x="33" y="0"/>
                      <a:pt x="30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5" name="Freeform 2191"/>
              <p:cNvSpPr/>
              <p:nvPr/>
            </p:nvSpPr>
            <p:spPr bwMode="auto">
              <a:xfrm>
                <a:off x="7067" y="55"/>
                <a:ext cx="98" cy="69"/>
              </a:xfrm>
              <a:custGeom>
                <a:avLst/>
                <a:gdLst>
                  <a:gd name="T0" fmla="*/ 29 w 37"/>
                  <a:gd name="T1" fmla="*/ 3 h 26"/>
                  <a:gd name="T2" fmla="*/ 4 w 37"/>
                  <a:gd name="T3" fmla="*/ 18 h 26"/>
                  <a:gd name="T4" fmla="*/ 7 w 37"/>
                  <a:gd name="T5" fmla="*/ 24 h 26"/>
                  <a:gd name="T6" fmla="*/ 34 w 37"/>
                  <a:gd name="T7" fmla="*/ 7 h 26"/>
                  <a:gd name="T8" fmla="*/ 29 w 37"/>
                  <a:gd name="T9" fmla="*/ 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26">
                    <a:moveTo>
                      <a:pt x="29" y="3"/>
                    </a:moveTo>
                    <a:cubicBezTo>
                      <a:pt x="21" y="9"/>
                      <a:pt x="12" y="13"/>
                      <a:pt x="4" y="18"/>
                    </a:cubicBezTo>
                    <a:cubicBezTo>
                      <a:pt x="0" y="20"/>
                      <a:pt x="3" y="26"/>
                      <a:pt x="7" y="24"/>
                    </a:cubicBezTo>
                    <a:cubicBezTo>
                      <a:pt x="16" y="18"/>
                      <a:pt x="25" y="14"/>
                      <a:pt x="34" y="7"/>
                    </a:cubicBezTo>
                    <a:cubicBezTo>
                      <a:pt x="37" y="5"/>
                      <a:pt x="32" y="0"/>
                      <a:pt x="29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6" name="Freeform 2192"/>
              <p:cNvSpPr/>
              <p:nvPr/>
            </p:nvSpPr>
            <p:spPr bwMode="auto">
              <a:xfrm>
                <a:off x="6907" y="-82"/>
                <a:ext cx="144" cy="145"/>
              </a:xfrm>
              <a:custGeom>
                <a:avLst/>
                <a:gdLst>
                  <a:gd name="T0" fmla="*/ 47 w 54"/>
                  <a:gd name="T1" fmla="*/ 3 h 54"/>
                  <a:gd name="T2" fmla="*/ 2 w 54"/>
                  <a:gd name="T3" fmla="*/ 46 h 54"/>
                  <a:gd name="T4" fmla="*/ 7 w 54"/>
                  <a:gd name="T5" fmla="*/ 51 h 54"/>
                  <a:gd name="T6" fmla="*/ 52 w 54"/>
                  <a:gd name="T7" fmla="*/ 7 h 54"/>
                  <a:gd name="T8" fmla="*/ 47 w 54"/>
                  <a:gd name="T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54">
                    <a:moveTo>
                      <a:pt x="47" y="3"/>
                    </a:moveTo>
                    <a:cubicBezTo>
                      <a:pt x="33" y="18"/>
                      <a:pt x="16" y="30"/>
                      <a:pt x="2" y="46"/>
                    </a:cubicBezTo>
                    <a:cubicBezTo>
                      <a:pt x="0" y="49"/>
                      <a:pt x="4" y="54"/>
                      <a:pt x="7" y="51"/>
                    </a:cubicBezTo>
                    <a:cubicBezTo>
                      <a:pt x="21" y="35"/>
                      <a:pt x="37" y="22"/>
                      <a:pt x="52" y="7"/>
                    </a:cubicBezTo>
                    <a:cubicBezTo>
                      <a:pt x="54" y="4"/>
                      <a:pt x="50" y="0"/>
                      <a:pt x="47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7" name="Freeform 2193"/>
              <p:cNvSpPr/>
              <p:nvPr/>
            </p:nvSpPr>
            <p:spPr bwMode="auto">
              <a:xfrm>
                <a:off x="6952" y="-90"/>
                <a:ext cx="147" cy="161"/>
              </a:xfrm>
              <a:custGeom>
                <a:avLst/>
                <a:gdLst>
                  <a:gd name="T0" fmla="*/ 47 w 55"/>
                  <a:gd name="T1" fmla="*/ 3 h 60"/>
                  <a:gd name="T2" fmla="*/ 2 w 55"/>
                  <a:gd name="T3" fmla="*/ 54 h 60"/>
                  <a:gd name="T4" fmla="*/ 8 w 55"/>
                  <a:gd name="T5" fmla="*/ 57 h 60"/>
                  <a:gd name="T6" fmla="*/ 52 w 55"/>
                  <a:gd name="T7" fmla="*/ 8 h 60"/>
                  <a:gd name="T8" fmla="*/ 47 w 55"/>
                  <a:gd name="T9" fmla="*/ 3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0">
                    <a:moveTo>
                      <a:pt x="47" y="3"/>
                    </a:moveTo>
                    <a:cubicBezTo>
                      <a:pt x="30" y="18"/>
                      <a:pt x="15" y="35"/>
                      <a:pt x="2" y="54"/>
                    </a:cubicBezTo>
                    <a:cubicBezTo>
                      <a:pt x="0" y="57"/>
                      <a:pt x="5" y="60"/>
                      <a:pt x="8" y="57"/>
                    </a:cubicBezTo>
                    <a:cubicBezTo>
                      <a:pt x="21" y="39"/>
                      <a:pt x="35" y="22"/>
                      <a:pt x="52" y="8"/>
                    </a:cubicBezTo>
                    <a:cubicBezTo>
                      <a:pt x="55" y="5"/>
                      <a:pt x="50" y="0"/>
                      <a:pt x="47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8" name="Freeform 2194"/>
              <p:cNvSpPr/>
              <p:nvPr/>
            </p:nvSpPr>
            <p:spPr bwMode="auto">
              <a:xfrm>
                <a:off x="6995" y="-109"/>
                <a:ext cx="165" cy="177"/>
              </a:xfrm>
              <a:custGeom>
                <a:avLst/>
                <a:gdLst>
                  <a:gd name="T0" fmla="*/ 55 w 62"/>
                  <a:gd name="T1" fmla="*/ 3 h 66"/>
                  <a:gd name="T2" fmla="*/ 2 w 62"/>
                  <a:gd name="T3" fmla="*/ 59 h 66"/>
                  <a:gd name="T4" fmla="*/ 7 w 62"/>
                  <a:gd name="T5" fmla="*/ 63 h 66"/>
                  <a:gd name="T6" fmla="*/ 59 w 62"/>
                  <a:gd name="T7" fmla="*/ 8 h 66"/>
                  <a:gd name="T8" fmla="*/ 55 w 62"/>
                  <a:gd name="T9" fmla="*/ 3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66">
                    <a:moveTo>
                      <a:pt x="55" y="3"/>
                    </a:moveTo>
                    <a:cubicBezTo>
                      <a:pt x="38" y="23"/>
                      <a:pt x="18" y="39"/>
                      <a:pt x="2" y="59"/>
                    </a:cubicBezTo>
                    <a:cubicBezTo>
                      <a:pt x="0" y="62"/>
                      <a:pt x="4" y="66"/>
                      <a:pt x="7" y="63"/>
                    </a:cubicBezTo>
                    <a:cubicBezTo>
                      <a:pt x="23" y="43"/>
                      <a:pt x="43" y="27"/>
                      <a:pt x="59" y="8"/>
                    </a:cubicBezTo>
                    <a:cubicBezTo>
                      <a:pt x="62" y="5"/>
                      <a:pt x="58" y="0"/>
                      <a:pt x="55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9" name="Freeform 2195"/>
              <p:cNvSpPr/>
              <p:nvPr/>
            </p:nvSpPr>
            <p:spPr bwMode="auto">
              <a:xfrm>
                <a:off x="7035" y="-111"/>
                <a:ext cx="197" cy="182"/>
              </a:xfrm>
              <a:custGeom>
                <a:avLst/>
                <a:gdLst>
                  <a:gd name="T0" fmla="*/ 66 w 74"/>
                  <a:gd name="T1" fmla="*/ 3 h 68"/>
                  <a:gd name="T2" fmla="*/ 3 w 74"/>
                  <a:gd name="T3" fmla="*/ 61 h 68"/>
                  <a:gd name="T4" fmla="*/ 8 w 74"/>
                  <a:gd name="T5" fmla="*/ 65 h 68"/>
                  <a:gd name="T6" fmla="*/ 71 w 74"/>
                  <a:gd name="T7" fmla="*/ 8 h 68"/>
                  <a:gd name="T8" fmla="*/ 66 w 74"/>
                  <a:gd name="T9" fmla="*/ 3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68">
                    <a:moveTo>
                      <a:pt x="66" y="3"/>
                    </a:moveTo>
                    <a:cubicBezTo>
                      <a:pt x="44" y="21"/>
                      <a:pt x="26" y="43"/>
                      <a:pt x="3" y="61"/>
                    </a:cubicBezTo>
                    <a:cubicBezTo>
                      <a:pt x="0" y="63"/>
                      <a:pt x="4" y="68"/>
                      <a:pt x="8" y="65"/>
                    </a:cubicBezTo>
                    <a:cubicBezTo>
                      <a:pt x="30" y="48"/>
                      <a:pt x="49" y="26"/>
                      <a:pt x="71" y="8"/>
                    </a:cubicBezTo>
                    <a:cubicBezTo>
                      <a:pt x="74" y="5"/>
                      <a:pt x="69" y="0"/>
                      <a:pt x="66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0" name="Freeform 2196"/>
              <p:cNvSpPr/>
              <p:nvPr/>
            </p:nvSpPr>
            <p:spPr bwMode="auto">
              <a:xfrm>
                <a:off x="7051" y="-103"/>
                <a:ext cx="224" cy="190"/>
              </a:xfrm>
              <a:custGeom>
                <a:avLst/>
                <a:gdLst>
                  <a:gd name="T0" fmla="*/ 76 w 84"/>
                  <a:gd name="T1" fmla="*/ 3 h 71"/>
                  <a:gd name="T2" fmla="*/ 3 w 84"/>
                  <a:gd name="T3" fmla="*/ 63 h 71"/>
                  <a:gd name="T4" fmla="*/ 6 w 84"/>
                  <a:gd name="T5" fmla="*/ 68 h 71"/>
                  <a:gd name="T6" fmla="*/ 80 w 84"/>
                  <a:gd name="T7" fmla="*/ 7 h 71"/>
                  <a:gd name="T8" fmla="*/ 76 w 84"/>
                  <a:gd name="T9" fmla="*/ 3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71">
                    <a:moveTo>
                      <a:pt x="76" y="3"/>
                    </a:moveTo>
                    <a:cubicBezTo>
                      <a:pt x="51" y="22"/>
                      <a:pt x="28" y="44"/>
                      <a:pt x="3" y="63"/>
                    </a:cubicBezTo>
                    <a:cubicBezTo>
                      <a:pt x="0" y="65"/>
                      <a:pt x="3" y="71"/>
                      <a:pt x="6" y="68"/>
                    </a:cubicBezTo>
                    <a:cubicBezTo>
                      <a:pt x="32" y="49"/>
                      <a:pt x="55" y="27"/>
                      <a:pt x="80" y="7"/>
                    </a:cubicBezTo>
                    <a:cubicBezTo>
                      <a:pt x="84" y="5"/>
                      <a:pt x="79" y="0"/>
                      <a:pt x="76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1" name="Freeform 2197"/>
              <p:cNvSpPr/>
              <p:nvPr/>
            </p:nvSpPr>
            <p:spPr bwMode="auto">
              <a:xfrm>
                <a:off x="7139" y="-98"/>
                <a:ext cx="181" cy="139"/>
              </a:xfrm>
              <a:custGeom>
                <a:avLst/>
                <a:gdLst>
                  <a:gd name="T0" fmla="*/ 62 w 68"/>
                  <a:gd name="T1" fmla="*/ 3 h 52"/>
                  <a:gd name="T2" fmla="*/ 3 w 68"/>
                  <a:gd name="T3" fmla="*/ 45 h 52"/>
                  <a:gd name="T4" fmla="*/ 8 w 68"/>
                  <a:gd name="T5" fmla="*/ 50 h 52"/>
                  <a:gd name="T6" fmla="*/ 65 w 68"/>
                  <a:gd name="T7" fmla="*/ 8 h 52"/>
                  <a:gd name="T8" fmla="*/ 62 w 68"/>
                  <a:gd name="T9" fmla="*/ 3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52">
                    <a:moveTo>
                      <a:pt x="62" y="3"/>
                    </a:moveTo>
                    <a:cubicBezTo>
                      <a:pt x="42" y="17"/>
                      <a:pt x="23" y="31"/>
                      <a:pt x="3" y="45"/>
                    </a:cubicBezTo>
                    <a:cubicBezTo>
                      <a:pt x="0" y="48"/>
                      <a:pt x="5" y="52"/>
                      <a:pt x="8" y="50"/>
                    </a:cubicBezTo>
                    <a:cubicBezTo>
                      <a:pt x="27" y="35"/>
                      <a:pt x="46" y="22"/>
                      <a:pt x="65" y="8"/>
                    </a:cubicBezTo>
                    <a:cubicBezTo>
                      <a:pt x="68" y="6"/>
                      <a:pt x="65" y="0"/>
                      <a:pt x="62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2" name="Freeform 2198"/>
              <p:cNvSpPr/>
              <p:nvPr/>
            </p:nvSpPr>
            <p:spPr bwMode="auto">
              <a:xfrm>
                <a:off x="7248" y="-85"/>
                <a:ext cx="115" cy="86"/>
              </a:xfrm>
              <a:custGeom>
                <a:avLst/>
                <a:gdLst>
                  <a:gd name="T0" fmla="*/ 37 w 43"/>
                  <a:gd name="T1" fmla="*/ 2 h 32"/>
                  <a:gd name="T2" fmla="*/ 3 w 43"/>
                  <a:gd name="T3" fmla="*/ 25 h 32"/>
                  <a:gd name="T4" fmla="*/ 8 w 43"/>
                  <a:gd name="T5" fmla="*/ 29 h 32"/>
                  <a:gd name="T6" fmla="*/ 40 w 43"/>
                  <a:gd name="T7" fmla="*/ 7 h 32"/>
                  <a:gd name="T8" fmla="*/ 37 w 43"/>
                  <a:gd name="T9" fmla="*/ 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32">
                    <a:moveTo>
                      <a:pt x="37" y="2"/>
                    </a:moveTo>
                    <a:cubicBezTo>
                      <a:pt x="25" y="9"/>
                      <a:pt x="11" y="14"/>
                      <a:pt x="3" y="25"/>
                    </a:cubicBezTo>
                    <a:cubicBezTo>
                      <a:pt x="0" y="29"/>
                      <a:pt x="6" y="32"/>
                      <a:pt x="8" y="29"/>
                    </a:cubicBezTo>
                    <a:cubicBezTo>
                      <a:pt x="16" y="19"/>
                      <a:pt x="30" y="14"/>
                      <a:pt x="40" y="7"/>
                    </a:cubicBezTo>
                    <a:cubicBezTo>
                      <a:pt x="43" y="5"/>
                      <a:pt x="40" y="0"/>
                      <a:pt x="37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3" name="Freeform 2199"/>
              <p:cNvSpPr/>
              <p:nvPr/>
            </p:nvSpPr>
            <p:spPr bwMode="auto">
              <a:xfrm>
                <a:off x="7312" y="-77"/>
                <a:ext cx="91" cy="57"/>
              </a:xfrm>
              <a:custGeom>
                <a:avLst/>
                <a:gdLst>
                  <a:gd name="T0" fmla="*/ 28 w 34"/>
                  <a:gd name="T1" fmla="*/ 1 h 21"/>
                  <a:gd name="T2" fmla="*/ 4 w 34"/>
                  <a:gd name="T3" fmla="*/ 13 h 21"/>
                  <a:gd name="T4" fmla="*/ 7 w 34"/>
                  <a:gd name="T5" fmla="*/ 19 h 21"/>
                  <a:gd name="T6" fmla="*/ 30 w 34"/>
                  <a:gd name="T7" fmla="*/ 7 h 21"/>
                  <a:gd name="T8" fmla="*/ 28 w 34"/>
                  <a:gd name="T9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1">
                    <a:moveTo>
                      <a:pt x="28" y="1"/>
                    </a:moveTo>
                    <a:cubicBezTo>
                      <a:pt x="19" y="4"/>
                      <a:pt x="12" y="9"/>
                      <a:pt x="4" y="13"/>
                    </a:cubicBezTo>
                    <a:cubicBezTo>
                      <a:pt x="0" y="15"/>
                      <a:pt x="3" y="21"/>
                      <a:pt x="7" y="19"/>
                    </a:cubicBezTo>
                    <a:cubicBezTo>
                      <a:pt x="14" y="15"/>
                      <a:pt x="21" y="10"/>
                      <a:pt x="30" y="7"/>
                    </a:cubicBezTo>
                    <a:cubicBezTo>
                      <a:pt x="34" y="6"/>
                      <a:pt x="32" y="0"/>
                      <a:pt x="28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4" name="Freeform 2200"/>
              <p:cNvSpPr/>
              <p:nvPr/>
            </p:nvSpPr>
            <p:spPr bwMode="auto">
              <a:xfrm>
                <a:off x="7397" y="-71"/>
                <a:ext cx="75" cy="37"/>
              </a:xfrm>
              <a:custGeom>
                <a:avLst/>
                <a:gdLst>
                  <a:gd name="T0" fmla="*/ 22 w 28"/>
                  <a:gd name="T1" fmla="*/ 2 h 14"/>
                  <a:gd name="T2" fmla="*/ 4 w 28"/>
                  <a:gd name="T3" fmla="*/ 7 h 14"/>
                  <a:gd name="T4" fmla="*/ 6 w 28"/>
                  <a:gd name="T5" fmla="*/ 13 h 14"/>
                  <a:gd name="T6" fmla="*/ 24 w 28"/>
                  <a:gd name="T7" fmla="*/ 8 h 14"/>
                  <a:gd name="T8" fmla="*/ 22 w 28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4">
                    <a:moveTo>
                      <a:pt x="22" y="2"/>
                    </a:moveTo>
                    <a:cubicBezTo>
                      <a:pt x="16" y="4"/>
                      <a:pt x="10" y="6"/>
                      <a:pt x="4" y="7"/>
                    </a:cubicBezTo>
                    <a:cubicBezTo>
                      <a:pt x="0" y="8"/>
                      <a:pt x="1" y="14"/>
                      <a:pt x="6" y="13"/>
                    </a:cubicBezTo>
                    <a:cubicBezTo>
                      <a:pt x="12" y="12"/>
                      <a:pt x="18" y="10"/>
                      <a:pt x="24" y="8"/>
                    </a:cubicBezTo>
                    <a:cubicBezTo>
                      <a:pt x="28" y="6"/>
                      <a:pt x="26" y="0"/>
                      <a:pt x="22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5" name="Freeform 2201"/>
              <p:cNvSpPr/>
              <p:nvPr/>
            </p:nvSpPr>
            <p:spPr bwMode="auto">
              <a:xfrm>
                <a:off x="7523" y="-4"/>
                <a:ext cx="45" cy="59"/>
              </a:xfrm>
              <a:custGeom>
                <a:avLst/>
                <a:gdLst>
                  <a:gd name="T0" fmla="*/ 10 w 17"/>
                  <a:gd name="T1" fmla="*/ 3 h 22"/>
                  <a:gd name="T2" fmla="*/ 3 w 17"/>
                  <a:gd name="T3" fmla="*/ 14 h 22"/>
                  <a:gd name="T4" fmla="*/ 7 w 17"/>
                  <a:gd name="T5" fmla="*/ 19 h 22"/>
                  <a:gd name="T6" fmla="*/ 16 w 17"/>
                  <a:gd name="T7" fmla="*/ 6 h 22"/>
                  <a:gd name="T8" fmla="*/ 10 w 17"/>
                  <a:gd name="T9" fmla="*/ 3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2">
                    <a:moveTo>
                      <a:pt x="10" y="3"/>
                    </a:moveTo>
                    <a:cubicBezTo>
                      <a:pt x="8" y="7"/>
                      <a:pt x="6" y="11"/>
                      <a:pt x="3" y="14"/>
                    </a:cubicBezTo>
                    <a:cubicBezTo>
                      <a:pt x="0" y="17"/>
                      <a:pt x="4" y="22"/>
                      <a:pt x="7" y="19"/>
                    </a:cubicBezTo>
                    <a:cubicBezTo>
                      <a:pt x="11" y="15"/>
                      <a:pt x="13" y="11"/>
                      <a:pt x="16" y="6"/>
                    </a:cubicBezTo>
                    <a:cubicBezTo>
                      <a:pt x="17" y="3"/>
                      <a:pt x="12" y="0"/>
                      <a:pt x="10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6" name="Freeform 2202"/>
              <p:cNvSpPr/>
              <p:nvPr/>
            </p:nvSpPr>
            <p:spPr bwMode="auto">
              <a:xfrm>
                <a:off x="7520" y="22"/>
                <a:ext cx="85" cy="67"/>
              </a:xfrm>
              <a:custGeom>
                <a:avLst/>
                <a:gdLst>
                  <a:gd name="T0" fmla="*/ 25 w 32"/>
                  <a:gd name="T1" fmla="*/ 1 h 25"/>
                  <a:gd name="T2" fmla="*/ 2 w 32"/>
                  <a:gd name="T3" fmla="*/ 18 h 25"/>
                  <a:gd name="T4" fmla="*/ 7 w 32"/>
                  <a:gd name="T5" fmla="*/ 22 h 25"/>
                  <a:gd name="T6" fmla="*/ 29 w 32"/>
                  <a:gd name="T7" fmla="*/ 7 h 25"/>
                  <a:gd name="T8" fmla="*/ 25 w 32"/>
                  <a:gd name="T9" fmla="*/ 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25">
                    <a:moveTo>
                      <a:pt x="25" y="1"/>
                    </a:moveTo>
                    <a:cubicBezTo>
                      <a:pt x="17" y="5"/>
                      <a:pt x="9" y="10"/>
                      <a:pt x="2" y="18"/>
                    </a:cubicBezTo>
                    <a:cubicBezTo>
                      <a:pt x="0" y="21"/>
                      <a:pt x="4" y="25"/>
                      <a:pt x="7" y="22"/>
                    </a:cubicBezTo>
                    <a:cubicBezTo>
                      <a:pt x="13" y="15"/>
                      <a:pt x="20" y="10"/>
                      <a:pt x="29" y="7"/>
                    </a:cubicBezTo>
                    <a:cubicBezTo>
                      <a:pt x="32" y="5"/>
                      <a:pt x="29" y="0"/>
                      <a:pt x="25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7" name="Freeform 2203"/>
              <p:cNvSpPr/>
              <p:nvPr/>
            </p:nvSpPr>
            <p:spPr bwMode="auto">
              <a:xfrm>
                <a:off x="7531" y="31"/>
                <a:ext cx="98" cy="90"/>
              </a:xfrm>
              <a:custGeom>
                <a:avLst/>
                <a:gdLst>
                  <a:gd name="T0" fmla="*/ 31 w 37"/>
                  <a:gd name="T1" fmla="*/ 2 h 34"/>
                  <a:gd name="T2" fmla="*/ 2 w 37"/>
                  <a:gd name="T3" fmla="*/ 27 h 34"/>
                  <a:gd name="T4" fmla="*/ 7 w 37"/>
                  <a:gd name="T5" fmla="*/ 30 h 34"/>
                  <a:gd name="T6" fmla="*/ 34 w 37"/>
                  <a:gd name="T7" fmla="*/ 8 h 34"/>
                  <a:gd name="T8" fmla="*/ 31 w 37"/>
                  <a:gd name="T9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4">
                    <a:moveTo>
                      <a:pt x="31" y="2"/>
                    </a:moveTo>
                    <a:cubicBezTo>
                      <a:pt x="19" y="9"/>
                      <a:pt x="9" y="16"/>
                      <a:pt x="2" y="27"/>
                    </a:cubicBezTo>
                    <a:cubicBezTo>
                      <a:pt x="0" y="30"/>
                      <a:pt x="5" y="34"/>
                      <a:pt x="7" y="30"/>
                    </a:cubicBezTo>
                    <a:cubicBezTo>
                      <a:pt x="14" y="20"/>
                      <a:pt x="23" y="14"/>
                      <a:pt x="34" y="8"/>
                    </a:cubicBezTo>
                    <a:cubicBezTo>
                      <a:pt x="37" y="6"/>
                      <a:pt x="34" y="0"/>
                      <a:pt x="3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8" name="Freeform 2204"/>
              <p:cNvSpPr/>
              <p:nvPr/>
            </p:nvSpPr>
            <p:spPr bwMode="auto">
              <a:xfrm>
                <a:off x="7541" y="52"/>
                <a:ext cx="91" cy="69"/>
              </a:xfrm>
              <a:custGeom>
                <a:avLst/>
                <a:gdLst>
                  <a:gd name="T0" fmla="*/ 27 w 34"/>
                  <a:gd name="T1" fmla="*/ 2 h 26"/>
                  <a:gd name="T2" fmla="*/ 3 w 34"/>
                  <a:gd name="T3" fmla="*/ 18 h 26"/>
                  <a:gd name="T4" fmla="*/ 6 w 34"/>
                  <a:gd name="T5" fmla="*/ 23 h 26"/>
                  <a:gd name="T6" fmla="*/ 30 w 34"/>
                  <a:gd name="T7" fmla="*/ 8 h 26"/>
                  <a:gd name="T8" fmla="*/ 27 w 34"/>
                  <a:gd name="T9" fmla="*/ 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6">
                    <a:moveTo>
                      <a:pt x="27" y="2"/>
                    </a:moveTo>
                    <a:cubicBezTo>
                      <a:pt x="18" y="6"/>
                      <a:pt x="11" y="12"/>
                      <a:pt x="3" y="18"/>
                    </a:cubicBezTo>
                    <a:cubicBezTo>
                      <a:pt x="0" y="20"/>
                      <a:pt x="3" y="26"/>
                      <a:pt x="6" y="23"/>
                    </a:cubicBezTo>
                    <a:cubicBezTo>
                      <a:pt x="14" y="18"/>
                      <a:pt x="21" y="12"/>
                      <a:pt x="30" y="8"/>
                    </a:cubicBezTo>
                    <a:cubicBezTo>
                      <a:pt x="34" y="6"/>
                      <a:pt x="30" y="0"/>
                      <a:pt x="27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9" name="Freeform 2205"/>
              <p:cNvSpPr/>
              <p:nvPr/>
            </p:nvSpPr>
            <p:spPr bwMode="auto">
              <a:xfrm>
                <a:off x="7547" y="65"/>
                <a:ext cx="93" cy="73"/>
              </a:xfrm>
              <a:custGeom>
                <a:avLst/>
                <a:gdLst>
                  <a:gd name="T0" fmla="*/ 29 w 35"/>
                  <a:gd name="T1" fmla="*/ 2 h 27"/>
                  <a:gd name="T2" fmla="*/ 3 w 35"/>
                  <a:gd name="T3" fmla="*/ 20 h 27"/>
                  <a:gd name="T4" fmla="*/ 7 w 35"/>
                  <a:gd name="T5" fmla="*/ 24 h 27"/>
                  <a:gd name="T6" fmla="*/ 32 w 35"/>
                  <a:gd name="T7" fmla="*/ 8 h 27"/>
                  <a:gd name="T8" fmla="*/ 29 w 35"/>
                  <a:gd name="T9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7">
                    <a:moveTo>
                      <a:pt x="29" y="2"/>
                    </a:moveTo>
                    <a:cubicBezTo>
                      <a:pt x="19" y="8"/>
                      <a:pt x="11" y="13"/>
                      <a:pt x="3" y="20"/>
                    </a:cubicBezTo>
                    <a:cubicBezTo>
                      <a:pt x="0" y="23"/>
                      <a:pt x="4" y="27"/>
                      <a:pt x="7" y="24"/>
                    </a:cubicBezTo>
                    <a:cubicBezTo>
                      <a:pt x="15" y="18"/>
                      <a:pt x="23" y="13"/>
                      <a:pt x="32" y="8"/>
                    </a:cubicBezTo>
                    <a:cubicBezTo>
                      <a:pt x="35" y="6"/>
                      <a:pt x="32" y="0"/>
                      <a:pt x="29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0" name="Freeform 2206"/>
              <p:cNvSpPr/>
              <p:nvPr/>
            </p:nvSpPr>
            <p:spPr bwMode="auto">
              <a:xfrm>
                <a:off x="7560" y="76"/>
                <a:ext cx="101" cy="83"/>
              </a:xfrm>
              <a:custGeom>
                <a:avLst/>
                <a:gdLst>
                  <a:gd name="T0" fmla="*/ 31 w 38"/>
                  <a:gd name="T1" fmla="*/ 2 h 31"/>
                  <a:gd name="T2" fmla="*/ 3 w 38"/>
                  <a:gd name="T3" fmla="*/ 24 h 31"/>
                  <a:gd name="T4" fmla="*/ 8 w 38"/>
                  <a:gd name="T5" fmla="*/ 28 h 31"/>
                  <a:gd name="T6" fmla="*/ 35 w 38"/>
                  <a:gd name="T7" fmla="*/ 8 h 31"/>
                  <a:gd name="T8" fmla="*/ 31 w 38"/>
                  <a:gd name="T9" fmla="*/ 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1">
                    <a:moveTo>
                      <a:pt x="31" y="2"/>
                    </a:moveTo>
                    <a:cubicBezTo>
                      <a:pt x="21" y="9"/>
                      <a:pt x="10" y="14"/>
                      <a:pt x="3" y="24"/>
                    </a:cubicBezTo>
                    <a:cubicBezTo>
                      <a:pt x="0" y="28"/>
                      <a:pt x="6" y="31"/>
                      <a:pt x="8" y="28"/>
                    </a:cubicBezTo>
                    <a:cubicBezTo>
                      <a:pt x="15" y="19"/>
                      <a:pt x="25" y="14"/>
                      <a:pt x="35" y="8"/>
                    </a:cubicBezTo>
                    <a:cubicBezTo>
                      <a:pt x="38" y="6"/>
                      <a:pt x="35" y="0"/>
                      <a:pt x="3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1" name="Freeform 2207"/>
              <p:cNvSpPr/>
              <p:nvPr/>
            </p:nvSpPr>
            <p:spPr bwMode="auto">
              <a:xfrm>
                <a:off x="7563" y="105"/>
                <a:ext cx="109" cy="81"/>
              </a:xfrm>
              <a:custGeom>
                <a:avLst/>
                <a:gdLst>
                  <a:gd name="T0" fmla="*/ 34 w 41"/>
                  <a:gd name="T1" fmla="*/ 2 h 30"/>
                  <a:gd name="T2" fmla="*/ 3 w 41"/>
                  <a:gd name="T3" fmla="*/ 23 h 30"/>
                  <a:gd name="T4" fmla="*/ 8 w 41"/>
                  <a:gd name="T5" fmla="*/ 28 h 30"/>
                  <a:gd name="T6" fmla="*/ 38 w 41"/>
                  <a:gd name="T7" fmla="*/ 7 h 30"/>
                  <a:gd name="T8" fmla="*/ 34 w 41"/>
                  <a:gd name="T9" fmla="*/ 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30">
                    <a:moveTo>
                      <a:pt x="34" y="2"/>
                    </a:moveTo>
                    <a:cubicBezTo>
                      <a:pt x="24" y="8"/>
                      <a:pt x="13" y="15"/>
                      <a:pt x="3" y="23"/>
                    </a:cubicBezTo>
                    <a:cubicBezTo>
                      <a:pt x="0" y="26"/>
                      <a:pt x="5" y="30"/>
                      <a:pt x="8" y="28"/>
                    </a:cubicBezTo>
                    <a:cubicBezTo>
                      <a:pt x="17" y="20"/>
                      <a:pt x="27" y="14"/>
                      <a:pt x="38" y="7"/>
                    </a:cubicBezTo>
                    <a:cubicBezTo>
                      <a:pt x="41" y="5"/>
                      <a:pt x="38" y="0"/>
                      <a:pt x="34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2" name="Freeform 2208"/>
              <p:cNvSpPr/>
              <p:nvPr/>
            </p:nvSpPr>
            <p:spPr bwMode="auto">
              <a:xfrm>
                <a:off x="7565" y="127"/>
                <a:ext cx="128" cy="88"/>
              </a:xfrm>
              <a:custGeom>
                <a:avLst/>
                <a:gdLst>
                  <a:gd name="T0" fmla="*/ 41 w 48"/>
                  <a:gd name="T1" fmla="*/ 2 h 33"/>
                  <a:gd name="T2" fmla="*/ 3 w 48"/>
                  <a:gd name="T3" fmla="*/ 25 h 33"/>
                  <a:gd name="T4" fmla="*/ 6 w 48"/>
                  <a:gd name="T5" fmla="*/ 31 h 33"/>
                  <a:gd name="T6" fmla="*/ 44 w 48"/>
                  <a:gd name="T7" fmla="*/ 7 h 33"/>
                  <a:gd name="T8" fmla="*/ 41 w 48"/>
                  <a:gd name="T9" fmla="*/ 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3">
                    <a:moveTo>
                      <a:pt x="41" y="2"/>
                    </a:moveTo>
                    <a:cubicBezTo>
                      <a:pt x="28" y="8"/>
                      <a:pt x="15" y="16"/>
                      <a:pt x="3" y="25"/>
                    </a:cubicBezTo>
                    <a:cubicBezTo>
                      <a:pt x="0" y="28"/>
                      <a:pt x="3" y="33"/>
                      <a:pt x="6" y="31"/>
                    </a:cubicBezTo>
                    <a:cubicBezTo>
                      <a:pt x="18" y="22"/>
                      <a:pt x="31" y="14"/>
                      <a:pt x="44" y="7"/>
                    </a:cubicBezTo>
                    <a:cubicBezTo>
                      <a:pt x="48" y="5"/>
                      <a:pt x="45" y="0"/>
                      <a:pt x="41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3" name="Freeform 2209"/>
              <p:cNvSpPr/>
              <p:nvPr/>
            </p:nvSpPr>
            <p:spPr bwMode="auto">
              <a:xfrm>
                <a:off x="7560" y="196"/>
                <a:ext cx="21" cy="19"/>
              </a:xfrm>
              <a:custGeom>
                <a:avLst/>
                <a:gdLst>
                  <a:gd name="T0" fmla="*/ 4 w 8"/>
                  <a:gd name="T1" fmla="*/ 7 h 7"/>
                  <a:gd name="T2" fmla="*/ 4 w 8"/>
                  <a:gd name="T3" fmla="*/ 0 h 7"/>
                  <a:gd name="T4" fmla="*/ 4 w 8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7">
                    <a:moveTo>
                      <a:pt x="4" y="7"/>
                    </a:moveTo>
                    <a:cubicBezTo>
                      <a:pt x="8" y="7"/>
                      <a:pt x="8" y="0"/>
                      <a:pt x="4" y="0"/>
                    </a:cubicBezTo>
                    <a:cubicBezTo>
                      <a:pt x="0" y="0"/>
                      <a:pt x="0" y="7"/>
                      <a:pt x="4" y="7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4" name="Freeform 2210"/>
              <p:cNvSpPr/>
              <p:nvPr/>
            </p:nvSpPr>
            <p:spPr bwMode="auto">
              <a:xfrm>
                <a:off x="7587" y="156"/>
                <a:ext cx="106" cy="78"/>
              </a:xfrm>
              <a:custGeom>
                <a:avLst/>
                <a:gdLst>
                  <a:gd name="T0" fmla="*/ 33 w 40"/>
                  <a:gd name="T1" fmla="*/ 2 h 29"/>
                  <a:gd name="T2" fmla="*/ 3 w 40"/>
                  <a:gd name="T3" fmla="*/ 21 h 29"/>
                  <a:gd name="T4" fmla="*/ 6 w 40"/>
                  <a:gd name="T5" fmla="*/ 26 h 29"/>
                  <a:gd name="T6" fmla="*/ 36 w 40"/>
                  <a:gd name="T7" fmla="*/ 8 h 29"/>
                  <a:gd name="T8" fmla="*/ 33 w 40"/>
                  <a:gd name="T9" fmla="*/ 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9">
                    <a:moveTo>
                      <a:pt x="33" y="2"/>
                    </a:moveTo>
                    <a:cubicBezTo>
                      <a:pt x="23" y="9"/>
                      <a:pt x="13" y="14"/>
                      <a:pt x="3" y="21"/>
                    </a:cubicBezTo>
                    <a:cubicBezTo>
                      <a:pt x="0" y="23"/>
                      <a:pt x="3" y="29"/>
                      <a:pt x="6" y="26"/>
                    </a:cubicBezTo>
                    <a:cubicBezTo>
                      <a:pt x="16" y="20"/>
                      <a:pt x="26" y="14"/>
                      <a:pt x="36" y="8"/>
                    </a:cubicBezTo>
                    <a:cubicBezTo>
                      <a:pt x="40" y="6"/>
                      <a:pt x="37" y="0"/>
                      <a:pt x="33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5" name="Freeform 2211"/>
              <p:cNvSpPr/>
              <p:nvPr/>
            </p:nvSpPr>
            <p:spPr bwMode="auto">
              <a:xfrm>
                <a:off x="7576" y="194"/>
                <a:ext cx="123" cy="80"/>
              </a:xfrm>
              <a:custGeom>
                <a:avLst/>
                <a:gdLst>
                  <a:gd name="T0" fmla="*/ 39 w 46"/>
                  <a:gd name="T1" fmla="*/ 2 h 30"/>
                  <a:gd name="T2" fmla="*/ 3 w 46"/>
                  <a:gd name="T3" fmla="*/ 23 h 30"/>
                  <a:gd name="T4" fmla="*/ 6 w 46"/>
                  <a:gd name="T5" fmla="*/ 28 h 30"/>
                  <a:gd name="T6" fmla="*/ 42 w 46"/>
                  <a:gd name="T7" fmla="*/ 7 h 30"/>
                  <a:gd name="T8" fmla="*/ 39 w 46"/>
                  <a:gd name="T9" fmla="*/ 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30">
                    <a:moveTo>
                      <a:pt x="39" y="2"/>
                    </a:moveTo>
                    <a:cubicBezTo>
                      <a:pt x="26" y="7"/>
                      <a:pt x="15" y="15"/>
                      <a:pt x="3" y="23"/>
                    </a:cubicBezTo>
                    <a:cubicBezTo>
                      <a:pt x="0" y="25"/>
                      <a:pt x="3" y="30"/>
                      <a:pt x="6" y="28"/>
                    </a:cubicBezTo>
                    <a:cubicBezTo>
                      <a:pt x="18" y="21"/>
                      <a:pt x="29" y="13"/>
                      <a:pt x="42" y="7"/>
                    </a:cubicBezTo>
                    <a:cubicBezTo>
                      <a:pt x="46" y="5"/>
                      <a:pt x="42" y="0"/>
                      <a:pt x="39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6" name="Freeform 2212"/>
              <p:cNvSpPr/>
              <p:nvPr/>
            </p:nvSpPr>
            <p:spPr bwMode="auto">
              <a:xfrm>
                <a:off x="7637" y="223"/>
                <a:ext cx="56" cy="38"/>
              </a:xfrm>
              <a:custGeom>
                <a:avLst/>
                <a:gdLst>
                  <a:gd name="T0" fmla="*/ 15 w 21"/>
                  <a:gd name="T1" fmla="*/ 1 h 14"/>
                  <a:gd name="T2" fmla="*/ 3 w 21"/>
                  <a:gd name="T3" fmla="*/ 7 h 14"/>
                  <a:gd name="T4" fmla="*/ 8 w 21"/>
                  <a:gd name="T5" fmla="*/ 11 h 14"/>
                  <a:gd name="T6" fmla="*/ 17 w 21"/>
                  <a:gd name="T7" fmla="*/ 7 h 14"/>
                  <a:gd name="T8" fmla="*/ 15 w 21"/>
                  <a:gd name="T9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4">
                    <a:moveTo>
                      <a:pt x="15" y="1"/>
                    </a:moveTo>
                    <a:cubicBezTo>
                      <a:pt x="11" y="2"/>
                      <a:pt x="6" y="4"/>
                      <a:pt x="3" y="7"/>
                    </a:cubicBezTo>
                    <a:cubicBezTo>
                      <a:pt x="0" y="10"/>
                      <a:pt x="5" y="14"/>
                      <a:pt x="8" y="11"/>
                    </a:cubicBezTo>
                    <a:cubicBezTo>
                      <a:pt x="10" y="9"/>
                      <a:pt x="13" y="8"/>
                      <a:pt x="17" y="7"/>
                    </a:cubicBezTo>
                    <a:cubicBezTo>
                      <a:pt x="21" y="6"/>
                      <a:pt x="19" y="0"/>
                      <a:pt x="15" y="1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7" name="Freeform 2213"/>
              <p:cNvSpPr/>
              <p:nvPr/>
            </p:nvSpPr>
            <p:spPr bwMode="auto">
              <a:xfrm>
                <a:off x="7549" y="287"/>
                <a:ext cx="70" cy="48"/>
              </a:xfrm>
              <a:custGeom>
                <a:avLst/>
                <a:gdLst>
                  <a:gd name="T0" fmla="*/ 20 w 26"/>
                  <a:gd name="T1" fmla="*/ 0 h 18"/>
                  <a:gd name="T2" fmla="*/ 3 w 26"/>
                  <a:gd name="T3" fmla="*/ 10 h 18"/>
                  <a:gd name="T4" fmla="*/ 8 w 26"/>
                  <a:gd name="T5" fmla="*/ 15 h 18"/>
                  <a:gd name="T6" fmla="*/ 22 w 26"/>
                  <a:gd name="T7" fmla="*/ 7 h 18"/>
                  <a:gd name="T8" fmla="*/ 20 w 26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8">
                    <a:moveTo>
                      <a:pt x="20" y="0"/>
                    </a:moveTo>
                    <a:cubicBezTo>
                      <a:pt x="14" y="2"/>
                      <a:pt x="8" y="6"/>
                      <a:pt x="3" y="10"/>
                    </a:cubicBezTo>
                    <a:cubicBezTo>
                      <a:pt x="0" y="13"/>
                      <a:pt x="5" y="18"/>
                      <a:pt x="8" y="15"/>
                    </a:cubicBezTo>
                    <a:cubicBezTo>
                      <a:pt x="12" y="11"/>
                      <a:pt x="16" y="8"/>
                      <a:pt x="22" y="7"/>
                    </a:cubicBezTo>
                    <a:cubicBezTo>
                      <a:pt x="26" y="6"/>
                      <a:pt x="24" y="0"/>
                      <a:pt x="20" y="0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8" name="Freeform 2214"/>
              <p:cNvSpPr/>
              <p:nvPr/>
            </p:nvSpPr>
            <p:spPr bwMode="auto">
              <a:xfrm>
                <a:off x="7536" y="314"/>
                <a:ext cx="64" cy="54"/>
              </a:xfrm>
              <a:custGeom>
                <a:avLst/>
                <a:gdLst>
                  <a:gd name="T0" fmla="*/ 16 w 24"/>
                  <a:gd name="T1" fmla="*/ 3 h 20"/>
                  <a:gd name="T2" fmla="*/ 4 w 24"/>
                  <a:gd name="T3" fmla="*/ 12 h 20"/>
                  <a:gd name="T4" fmla="*/ 7 w 24"/>
                  <a:gd name="T5" fmla="*/ 17 h 20"/>
                  <a:gd name="T6" fmla="*/ 21 w 24"/>
                  <a:gd name="T7" fmla="*/ 8 h 20"/>
                  <a:gd name="T8" fmla="*/ 16 w 24"/>
                  <a:gd name="T9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0">
                    <a:moveTo>
                      <a:pt x="16" y="3"/>
                    </a:moveTo>
                    <a:cubicBezTo>
                      <a:pt x="12" y="7"/>
                      <a:pt x="8" y="9"/>
                      <a:pt x="4" y="12"/>
                    </a:cubicBezTo>
                    <a:cubicBezTo>
                      <a:pt x="0" y="14"/>
                      <a:pt x="3" y="20"/>
                      <a:pt x="7" y="17"/>
                    </a:cubicBezTo>
                    <a:cubicBezTo>
                      <a:pt x="12" y="14"/>
                      <a:pt x="17" y="12"/>
                      <a:pt x="21" y="8"/>
                    </a:cubicBezTo>
                    <a:cubicBezTo>
                      <a:pt x="24" y="5"/>
                      <a:pt x="19" y="0"/>
                      <a:pt x="16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9" name="Freeform 2215"/>
              <p:cNvSpPr/>
              <p:nvPr/>
            </p:nvSpPr>
            <p:spPr bwMode="auto">
              <a:xfrm>
                <a:off x="7536" y="343"/>
                <a:ext cx="64" cy="51"/>
              </a:xfrm>
              <a:custGeom>
                <a:avLst/>
                <a:gdLst>
                  <a:gd name="T0" fmla="*/ 17 w 24"/>
                  <a:gd name="T1" fmla="*/ 2 h 19"/>
                  <a:gd name="T2" fmla="*/ 3 w 24"/>
                  <a:gd name="T3" fmla="*/ 12 h 19"/>
                  <a:gd name="T4" fmla="*/ 7 w 24"/>
                  <a:gd name="T5" fmla="*/ 16 h 19"/>
                  <a:gd name="T6" fmla="*/ 20 w 24"/>
                  <a:gd name="T7" fmla="*/ 8 h 19"/>
                  <a:gd name="T8" fmla="*/ 17 w 24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9">
                    <a:moveTo>
                      <a:pt x="17" y="2"/>
                    </a:moveTo>
                    <a:cubicBezTo>
                      <a:pt x="12" y="5"/>
                      <a:pt x="7" y="8"/>
                      <a:pt x="3" y="12"/>
                    </a:cubicBezTo>
                    <a:cubicBezTo>
                      <a:pt x="0" y="15"/>
                      <a:pt x="5" y="19"/>
                      <a:pt x="7" y="16"/>
                    </a:cubicBezTo>
                    <a:cubicBezTo>
                      <a:pt x="11" y="13"/>
                      <a:pt x="15" y="10"/>
                      <a:pt x="20" y="8"/>
                    </a:cubicBezTo>
                    <a:cubicBezTo>
                      <a:pt x="24" y="6"/>
                      <a:pt x="20" y="0"/>
                      <a:pt x="17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0" name="Freeform 2216"/>
              <p:cNvSpPr/>
              <p:nvPr/>
            </p:nvSpPr>
            <p:spPr bwMode="auto">
              <a:xfrm>
                <a:off x="7533" y="365"/>
                <a:ext cx="72" cy="72"/>
              </a:xfrm>
              <a:custGeom>
                <a:avLst/>
                <a:gdLst>
                  <a:gd name="T0" fmla="*/ 20 w 27"/>
                  <a:gd name="T1" fmla="*/ 2 h 27"/>
                  <a:gd name="T2" fmla="*/ 2 w 27"/>
                  <a:gd name="T3" fmla="*/ 20 h 27"/>
                  <a:gd name="T4" fmla="*/ 8 w 27"/>
                  <a:gd name="T5" fmla="*/ 23 h 27"/>
                  <a:gd name="T6" fmla="*/ 24 w 27"/>
                  <a:gd name="T7" fmla="*/ 7 h 27"/>
                  <a:gd name="T8" fmla="*/ 20 w 27"/>
                  <a:gd name="T9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7">
                    <a:moveTo>
                      <a:pt x="20" y="2"/>
                    </a:moveTo>
                    <a:cubicBezTo>
                      <a:pt x="13" y="8"/>
                      <a:pt x="7" y="13"/>
                      <a:pt x="2" y="20"/>
                    </a:cubicBezTo>
                    <a:cubicBezTo>
                      <a:pt x="0" y="24"/>
                      <a:pt x="5" y="27"/>
                      <a:pt x="8" y="23"/>
                    </a:cubicBezTo>
                    <a:cubicBezTo>
                      <a:pt x="12" y="17"/>
                      <a:pt x="18" y="12"/>
                      <a:pt x="24" y="7"/>
                    </a:cubicBezTo>
                    <a:cubicBezTo>
                      <a:pt x="27" y="4"/>
                      <a:pt x="23" y="0"/>
                      <a:pt x="20" y="2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1" name="Freeform 2217"/>
              <p:cNvSpPr/>
              <p:nvPr/>
            </p:nvSpPr>
            <p:spPr bwMode="auto">
              <a:xfrm>
                <a:off x="6869" y="298"/>
                <a:ext cx="275" cy="356"/>
              </a:xfrm>
              <a:custGeom>
                <a:avLst/>
                <a:gdLst>
                  <a:gd name="T0" fmla="*/ 95 w 103"/>
                  <a:gd name="T1" fmla="*/ 3 h 133"/>
                  <a:gd name="T2" fmla="*/ 3 w 103"/>
                  <a:gd name="T3" fmla="*/ 126 h 133"/>
                  <a:gd name="T4" fmla="*/ 8 w 103"/>
                  <a:gd name="T5" fmla="*/ 131 h 133"/>
                  <a:gd name="T6" fmla="*/ 100 w 103"/>
                  <a:gd name="T7" fmla="*/ 6 h 133"/>
                  <a:gd name="T8" fmla="*/ 95 w 103"/>
                  <a:gd name="T9" fmla="*/ 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3" h="133">
                    <a:moveTo>
                      <a:pt x="95" y="3"/>
                    </a:moveTo>
                    <a:cubicBezTo>
                      <a:pt x="67" y="46"/>
                      <a:pt x="42" y="92"/>
                      <a:pt x="3" y="126"/>
                    </a:cubicBezTo>
                    <a:cubicBezTo>
                      <a:pt x="0" y="129"/>
                      <a:pt x="5" y="133"/>
                      <a:pt x="8" y="131"/>
                    </a:cubicBezTo>
                    <a:cubicBezTo>
                      <a:pt x="47" y="96"/>
                      <a:pt x="72" y="49"/>
                      <a:pt x="100" y="6"/>
                    </a:cubicBezTo>
                    <a:cubicBezTo>
                      <a:pt x="103" y="3"/>
                      <a:pt x="97" y="0"/>
                      <a:pt x="95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2" name="Freeform 2218"/>
              <p:cNvSpPr/>
              <p:nvPr/>
            </p:nvSpPr>
            <p:spPr bwMode="auto">
              <a:xfrm>
                <a:off x="6909" y="303"/>
                <a:ext cx="254" cy="380"/>
              </a:xfrm>
              <a:custGeom>
                <a:avLst/>
                <a:gdLst>
                  <a:gd name="T0" fmla="*/ 87 w 95"/>
                  <a:gd name="T1" fmla="*/ 3 h 142"/>
                  <a:gd name="T2" fmla="*/ 2 w 95"/>
                  <a:gd name="T3" fmla="*/ 135 h 142"/>
                  <a:gd name="T4" fmla="*/ 8 w 95"/>
                  <a:gd name="T5" fmla="*/ 138 h 142"/>
                  <a:gd name="T6" fmla="*/ 94 w 95"/>
                  <a:gd name="T7" fmla="*/ 5 h 142"/>
                  <a:gd name="T8" fmla="*/ 87 w 95"/>
                  <a:gd name="T9" fmla="*/ 3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142">
                    <a:moveTo>
                      <a:pt x="87" y="3"/>
                    </a:moveTo>
                    <a:cubicBezTo>
                      <a:pt x="67" y="52"/>
                      <a:pt x="29" y="90"/>
                      <a:pt x="2" y="135"/>
                    </a:cubicBezTo>
                    <a:cubicBezTo>
                      <a:pt x="0" y="139"/>
                      <a:pt x="6" y="142"/>
                      <a:pt x="8" y="138"/>
                    </a:cubicBezTo>
                    <a:cubicBezTo>
                      <a:pt x="34" y="93"/>
                      <a:pt x="73" y="54"/>
                      <a:pt x="94" y="5"/>
                    </a:cubicBezTo>
                    <a:cubicBezTo>
                      <a:pt x="95" y="1"/>
                      <a:pt x="89" y="0"/>
                      <a:pt x="87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3" name="Freeform 2219"/>
              <p:cNvSpPr/>
              <p:nvPr/>
            </p:nvSpPr>
            <p:spPr bwMode="auto">
              <a:xfrm>
                <a:off x="6944" y="306"/>
                <a:ext cx="243" cy="407"/>
              </a:xfrm>
              <a:custGeom>
                <a:avLst/>
                <a:gdLst>
                  <a:gd name="T0" fmla="*/ 84 w 91"/>
                  <a:gd name="T1" fmla="*/ 4 h 152"/>
                  <a:gd name="T2" fmla="*/ 43 w 91"/>
                  <a:gd name="T3" fmla="*/ 73 h 152"/>
                  <a:gd name="T4" fmla="*/ 2 w 91"/>
                  <a:gd name="T5" fmla="*/ 145 h 152"/>
                  <a:gd name="T6" fmla="*/ 8 w 91"/>
                  <a:gd name="T7" fmla="*/ 148 h 152"/>
                  <a:gd name="T8" fmla="*/ 53 w 91"/>
                  <a:gd name="T9" fmla="*/ 69 h 152"/>
                  <a:gd name="T10" fmla="*/ 90 w 91"/>
                  <a:gd name="T11" fmla="*/ 5 h 152"/>
                  <a:gd name="T12" fmla="*/ 84 w 91"/>
                  <a:gd name="T13" fmla="*/ 4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152">
                    <a:moveTo>
                      <a:pt x="84" y="4"/>
                    </a:moveTo>
                    <a:cubicBezTo>
                      <a:pt x="74" y="29"/>
                      <a:pt x="58" y="50"/>
                      <a:pt x="43" y="73"/>
                    </a:cubicBezTo>
                    <a:cubicBezTo>
                      <a:pt x="28" y="96"/>
                      <a:pt x="16" y="121"/>
                      <a:pt x="2" y="145"/>
                    </a:cubicBezTo>
                    <a:cubicBezTo>
                      <a:pt x="0" y="148"/>
                      <a:pt x="6" y="152"/>
                      <a:pt x="8" y="148"/>
                    </a:cubicBezTo>
                    <a:cubicBezTo>
                      <a:pt x="22" y="122"/>
                      <a:pt x="37" y="95"/>
                      <a:pt x="53" y="69"/>
                    </a:cubicBezTo>
                    <a:cubicBezTo>
                      <a:pt x="66" y="49"/>
                      <a:pt x="81" y="29"/>
                      <a:pt x="90" y="5"/>
                    </a:cubicBezTo>
                    <a:cubicBezTo>
                      <a:pt x="91" y="1"/>
                      <a:pt x="85" y="0"/>
                      <a:pt x="84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4" name="Freeform 2220"/>
              <p:cNvSpPr/>
              <p:nvPr/>
            </p:nvSpPr>
            <p:spPr bwMode="auto">
              <a:xfrm>
                <a:off x="6947" y="686"/>
                <a:ext cx="21" cy="16"/>
              </a:xfrm>
              <a:custGeom>
                <a:avLst/>
                <a:gdLst>
                  <a:gd name="T0" fmla="*/ 4 w 8"/>
                  <a:gd name="T1" fmla="*/ 6 h 6"/>
                  <a:gd name="T2" fmla="*/ 4 w 8"/>
                  <a:gd name="T3" fmla="*/ 0 h 6"/>
                  <a:gd name="T4" fmla="*/ 4 w 8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6">
                    <a:moveTo>
                      <a:pt x="4" y="6"/>
                    </a:moveTo>
                    <a:cubicBezTo>
                      <a:pt x="8" y="6"/>
                      <a:pt x="8" y="0"/>
                      <a:pt x="4" y="0"/>
                    </a:cubicBezTo>
                    <a:cubicBezTo>
                      <a:pt x="0" y="0"/>
                      <a:pt x="0" y="6"/>
                      <a:pt x="4" y="6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5" name="Freeform 2221"/>
              <p:cNvSpPr/>
              <p:nvPr/>
            </p:nvSpPr>
            <p:spPr bwMode="auto">
              <a:xfrm>
                <a:off x="6979" y="327"/>
                <a:ext cx="226" cy="378"/>
              </a:xfrm>
              <a:custGeom>
                <a:avLst/>
                <a:gdLst>
                  <a:gd name="T0" fmla="*/ 77 w 85"/>
                  <a:gd name="T1" fmla="*/ 4 h 141"/>
                  <a:gd name="T2" fmla="*/ 39 w 85"/>
                  <a:gd name="T3" fmla="*/ 68 h 141"/>
                  <a:gd name="T4" fmla="*/ 3 w 85"/>
                  <a:gd name="T5" fmla="*/ 133 h 141"/>
                  <a:gd name="T6" fmla="*/ 8 w 85"/>
                  <a:gd name="T7" fmla="*/ 138 h 141"/>
                  <a:gd name="T8" fmla="*/ 36 w 85"/>
                  <a:gd name="T9" fmla="*/ 86 h 141"/>
                  <a:gd name="T10" fmla="*/ 83 w 85"/>
                  <a:gd name="T11" fmla="*/ 7 h 141"/>
                  <a:gd name="T12" fmla="*/ 77 w 85"/>
                  <a:gd name="T13" fmla="*/ 4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" h="141">
                    <a:moveTo>
                      <a:pt x="77" y="4"/>
                    </a:moveTo>
                    <a:cubicBezTo>
                      <a:pt x="67" y="27"/>
                      <a:pt x="53" y="47"/>
                      <a:pt x="39" y="68"/>
                    </a:cubicBezTo>
                    <a:cubicBezTo>
                      <a:pt x="26" y="87"/>
                      <a:pt x="20" y="118"/>
                      <a:pt x="3" y="133"/>
                    </a:cubicBezTo>
                    <a:cubicBezTo>
                      <a:pt x="0" y="136"/>
                      <a:pt x="5" y="141"/>
                      <a:pt x="8" y="138"/>
                    </a:cubicBezTo>
                    <a:cubicBezTo>
                      <a:pt x="21" y="125"/>
                      <a:pt x="26" y="102"/>
                      <a:pt x="36" y="86"/>
                    </a:cubicBezTo>
                    <a:cubicBezTo>
                      <a:pt x="51" y="59"/>
                      <a:pt x="71" y="36"/>
                      <a:pt x="83" y="7"/>
                    </a:cubicBezTo>
                    <a:cubicBezTo>
                      <a:pt x="85" y="3"/>
                      <a:pt x="79" y="0"/>
                      <a:pt x="77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6" name="Freeform 2222"/>
              <p:cNvSpPr/>
              <p:nvPr/>
            </p:nvSpPr>
            <p:spPr bwMode="auto">
              <a:xfrm>
                <a:off x="7029" y="357"/>
                <a:ext cx="187" cy="374"/>
              </a:xfrm>
              <a:custGeom>
                <a:avLst/>
                <a:gdLst>
                  <a:gd name="T0" fmla="*/ 63 w 70"/>
                  <a:gd name="T1" fmla="*/ 4 h 140"/>
                  <a:gd name="T2" fmla="*/ 32 w 70"/>
                  <a:gd name="T3" fmla="*/ 70 h 140"/>
                  <a:gd name="T4" fmla="*/ 2 w 70"/>
                  <a:gd name="T5" fmla="*/ 134 h 140"/>
                  <a:gd name="T6" fmla="*/ 7 w 70"/>
                  <a:gd name="T7" fmla="*/ 137 h 140"/>
                  <a:gd name="T8" fmla="*/ 41 w 70"/>
                  <a:gd name="T9" fmla="*/ 67 h 140"/>
                  <a:gd name="T10" fmla="*/ 70 w 70"/>
                  <a:gd name="T11" fmla="*/ 4 h 140"/>
                  <a:gd name="T12" fmla="*/ 63 w 70"/>
                  <a:gd name="T13" fmla="*/ 4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0" h="140">
                    <a:moveTo>
                      <a:pt x="63" y="4"/>
                    </a:moveTo>
                    <a:cubicBezTo>
                      <a:pt x="60" y="29"/>
                      <a:pt x="45" y="49"/>
                      <a:pt x="32" y="70"/>
                    </a:cubicBezTo>
                    <a:cubicBezTo>
                      <a:pt x="20" y="90"/>
                      <a:pt x="13" y="113"/>
                      <a:pt x="2" y="134"/>
                    </a:cubicBezTo>
                    <a:cubicBezTo>
                      <a:pt x="0" y="137"/>
                      <a:pt x="6" y="140"/>
                      <a:pt x="7" y="137"/>
                    </a:cubicBezTo>
                    <a:cubicBezTo>
                      <a:pt x="20" y="114"/>
                      <a:pt x="28" y="89"/>
                      <a:pt x="41" y="67"/>
                    </a:cubicBezTo>
                    <a:cubicBezTo>
                      <a:pt x="53" y="47"/>
                      <a:pt x="67" y="28"/>
                      <a:pt x="70" y="4"/>
                    </a:cubicBezTo>
                    <a:cubicBezTo>
                      <a:pt x="70" y="0"/>
                      <a:pt x="64" y="0"/>
                      <a:pt x="63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7" name="Freeform 2223"/>
              <p:cNvSpPr/>
              <p:nvPr/>
            </p:nvSpPr>
            <p:spPr bwMode="auto">
              <a:xfrm>
                <a:off x="7080" y="376"/>
                <a:ext cx="168" cy="323"/>
              </a:xfrm>
              <a:custGeom>
                <a:avLst/>
                <a:gdLst>
                  <a:gd name="T0" fmla="*/ 55 w 63"/>
                  <a:gd name="T1" fmla="*/ 4 h 121"/>
                  <a:gd name="T2" fmla="*/ 3 w 63"/>
                  <a:gd name="T3" fmla="*/ 115 h 121"/>
                  <a:gd name="T4" fmla="*/ 8 w 63"/>
                  <a:gd name="T5" fmla="*/ 118 h 121"/>
                  <a:gd name="T6" fmla="*/ 61 w 63"/>
                  <a:gd name="T7" fmla="*/ 6 h 121"/>
                  <a:gd name="T8" fmla="*/ 55 w 63"/>
                  <a:gd name="T9" fmla="*/ 4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121">
                    <a:moveTo>
                      <a:pt x="55" y="4"/>
                    </a:moveTo>
                    <a:cubicBezTo>
                      <a:pt x="40" y="42"/>
                      <a:pt x="26" y="81"/>
                      <a:pt x="3" y="115"/>
                    </a:cubicBezTo>
                    <a:cubicBezTo>
                      <a:pt x="0" y="118"/>
                      <a:pt x="6" y="121"/>
                      <a:pt x="8" y="118"/>
                    </a:cubicBezTo>
                    <a:cubicBezTo>
                      <a:pt x="32" y="84"/>
                      <a:pt x="46" y="44"/>
                      <a:pt x="61" y="6"/>
                    </a:cubicBezTo>
                    <a:cubicBezTo>
                      <a:pt x="63" y="2"/>
                      <a:pt x="56" y="0"/>
                      <a:pt x="55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8" name="Freeform 2224"/>
              <p:cNvSpPr/>
              <p:nvPr/>
            </p:nvSpPr>
            <p:spPr bwMode="auto">
              <a:xfrm>
                <a:off x="7125" y="376"/>
                <a:ext cx="139" cy="337"/>
              </a:xfrm>
              <a:custGeom>
                <a:avLst/>
                <a:gdLst>
                  <a:gd name="T0" fmla="*/ 44 w 52"/>
                  <a:gd name="T1" fmla="*/ 4 h 126"/>
                  <a:gd name="T2" fmla="*/ 1 w 52"/>
                  <a:gd name="T3" fmla="*/ 121 h 126"/>
                  <a:gd name="T4" fmla="*/ 7 w 52"/>
                  <a:gd name="T5" fmla="*/ 122 h 126"/>
                  <a:gd name="T6" fmla="*/ 51 w 52"/>
                  <a:gd name="T7" fmla="*/ 6 h 126"/>
                  <a:gd name="T8" fmla="*/ 44 w 52"/>
                  <a:gd name="T9" fmla="*/ 4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26">
                    <a:moveTo>
                      <a:pt x="44" y="4"/>
                    </a:moveTo>
                    <a:cubicBezTo>
                      <a:pt x="32" y="44"/>
                      <a:pt x="13" y="81"/>
                      <a:pt x="1" y="121"/>
                    </a:cubicBezTo>
                    <a:cubicBezTo>
                      <a:pt x="0" y="125"/>
                      <a:pt x="6" y="126"/>
                      <a:pt x="7" y="122"/>
                    </a:cubicBezTo>
                    <a:cubicBezTo>
                      <a:pt x="19" y="83"/>
                      <a:pt x="38" y="45"/>
                      <a:pt x="51" y="6"/>
                    </a:cubicBezTo>
                    <a:cubicBezTo>
                      <a:pt x="52" y="2"/>
                      <a:pt x="46" y="0"/>
                      <a:pt x="44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9" name="Freeform 2225"/>
              <p:cNvSpPr/>
              <p:nvPr/>
            </p:nvSpPr>
            <p:spPr bwMode="auto">
              <a:xfrm>
                <a:off x="7141" y="346"/>
                <a:ext cx="174" cy="375"/>
              </a:xfrm>
              <a:custGeom>
                <a:avLst/>
                <a:gdLst>
                  <a:gd name="T0" fmla="*/ 57 w 65"/>
                  <a:gd name="T1" fmla="*/ 4 h 140"/>
                  <a:gd name="T2" fmla="*/ 2 w 65"/>
                  <a:gd name="T3" fmla="*/ 134 h 140"/>
                  <a:gd name="T4" fmla="*/ 8 w 65"/>
                  <a:gd name="T5" fmla="*/ 136 h 140"/>
                  <a:gd name="T6" fmla="*/ 63 w 65"/>
                  <a:gd name="T7" fmla="*/ 7 h 140"/>
                  <a:gd name="T8" fmla="*/ 57 w 65"/>
                  <a:gd name="T9" fmla="*/ 4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140">
                    <a:moveTo>
                      <a:pt x="57" y="4"/>
                    </a:moveTo>
                    <a:cubicBezTo>
                      <a:pt x="36" y="46"/>
                      <a:pt x="19" y="90"/>
                      <a:pt x="2" y="134"/>
                    </a:cubicBezTo>
                    <a:cubicBezTo>
                      <a:pt x="0" y="138"/>
                      <a:pt x="6" y="140"/>
                      <a:pt x="8" y="136"/>
                    </a:cubicBezTo>
                    <a:cubicBezTo>
                      <a:pt x="25" y="92"/>
                      <a:pt x="42" y="49"/>
                      <a:pt x="63" y="7"/>
                    </a:cubicBezTo>
                    <a:cubicBezTo>
                      <a:pt x="65" y="3"/>
                      <a:pt x="59" y="0"/>
                      <a:pt x="57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0" name="Freeform 2226"/>
              <p:cNvSpPr/>
              <p:nvPr/>
            </p:nvSpPr>
            <p:spPr bwMode="auto">
              <a:xfrm>
                <a:off x="7211" y="362"/>
                <a:ext cx="130" cy="367"/>
              </a:xfrm>
              <a:custGeom>
                <a:avLst/>
                <a:gdLst>
                  <a:gd name="T0" fmla="*/ 41 w 49"/>
                  <a:gd name="T1" fmla="*/ 4 h 137"/>
                  <a:gd name="T2" fmla="*/ 22 w 49"/>
                  <a:gd name="T3" fmla="*/ 65 h 137"/>
                  <a:gd name="T4" fmla="*/ 2 w 49"/>
                  <a:gd name="T5" fmla="*/ 130 h 137"/>
                  <a:gd name="T6" fmla="*/ 8 w 49"/>
                  <a:gd name="T7" fmla="*/ 133 h 137"/>
                  <a:gd name="T8" fmla="*/ 26 w 49"/>
                  <a:gd name="T9" fmla="*/ 76 h 137"/>
                  <a:gd name="T10" fmla="*/ 48 w 49"/>
                  <a:gd name="T11" fmla="*/ 5 h 137"/>
                  <a:gd name="T12" fmla="*/ 41 w 49"/>
                  <a:gd name="T13" fmla="*/ 4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137">
                    <a:moveTo>
                      <a:pt x="41" y="4"/>
                    </a:moveTo>
                    <a:cubicBezTo>
                      <a:pt x="33" y="24"/>
                      <a:pt x="27" y="44"/>
                      <a:pt x="22" y="65"/>
                    </a:cubicBezTo>
                    <a:cubicBezTo>
                      <a:pt x="16" y="86"/>
                      <a:pt x="13" y="111"/>
                      <a:pt x="2" y="130"/>
                    </a:cubicBezTo>
                    <a:cubicBezTo>
                      <a:pt x="0" y="134"/>
                      <a:pt x="6" y="137"/>
                      <a:pt x="8" y="133"/>
                    </a:cubicBezTo>
                    <a:cubicBezTo>
                      <a:pt x="18" y="116"/>
                      <a:pt x="21" y="95"/>
                      <a:pt x="26" y="76"/>
                    </a:cubicBezTo>
                    <a:cubicBezTo>
                      <a:pt x="32" y="52"/>
                      <a:pt x="38" y="28"/>
                      <a:pt x="48" y="5"/>
                    </a:cubicBezTo>
                    <a:cubicBezTo>
                      <a:pt x="49" y="1"/>
                      <a:pt x="43" y="0"/>
                      <a:pt x="41" y="4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1" name="Freeform 2227"/>
              <p:cNvSpPr/>
              <p:nvPr/>
            </p:nvSpPr>
            <p:spPr bwMode="auto">
              <a:xfrm>
                <a:off x="7331" y="223"/>
                <a:ext cx="69" cy="72"/>
              </a:xfrm>
              <a:custGeom>
                <a:avLst/>
                <a:gdLst>
                  <a:gd name="T0" fmla="*/ 18 w 26"/>
                  <a:gd name="T1" fmla="*/ 3 h 27"/>
                  <a:gd name="T2" fmla="*/ 2 w 26"/>
                  <a:gd name="T3" fmla="*/ 20 h 27"/>
                  <a:gd name="T4" fmla="*/ 7 w 26"/>
                  <a:gd name="T5" fmla="*/ 25 h 27"/>
                  <a:gd name="T6" fmla="*/ 23 w 26"/>
                  <a:gd name="T7" fmla="*/ 7 h 27"/>
                  <a:gd name="T8" fmla="*/ 18 w 26"/>
                  <a:gd name="T9" fmla="*/ 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7">
                    <a:moveTo>
                      <a:pt x="18" y="3"/>
                    </a:moveTo>
                    <a:cubicBezTo>
                      <a:pt x="13" y="8"/>
                      <a:pt x="8" y="15"/>
                      <a:pt x="2" y="20"/>
                    </a:cubicBezTo>
                    <a:cubicBezTo>
                      <a:pt x="0" y="23"/>
                      <a:pt x="4" y="27"/>
                      <a:pt x="7" y="25"/>
                    </a:cubicBezTo>
                    <a:cubicBezTo>
                      <a:pt x="12" y="19"/>
                      <a:pt x="17" y="13"/>
                      <a:pt x="23" y="7"/>
                    </a:cubicBezTo>
                    <a:cubicBezTo>
                      <a:pt x="26" y="5"/>
                      <a:pt x="21" y="0"/>
                      <a:pt x="18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2" name="Freeform 2228"/>
              <p:cNvSpPr/>
              <p:nvPr/>
            </p:nvSpPr>
            <p:spPr bwMode="auto">
              <a:xfrm>
                <a:off x="7333" y="207"/>
                <a:ext cx="51" cy="70"/>
              </a:xfrm>
              <a:custGeom>
                <a:avLst/>
                <a:gdLst>
                  <a:gd name="T0" fmla="*/ 11 w 19"/>
                  <a:gd name="T1" fmla="*/ 3 h 26"/>
                  <a:gd name="T2" fmla="*/ 2 w 19"/>
                  <a:gd name="T3" fmla="*/ 19 h 26"/>
                  <a:gd name="T4" fmla="*/ 8 w 19"/>
                  <a:gd name="T5" fmla="*/ 22 h 26"/>
                  <a:gd name="T6" fmla="*/ 17 w 19"/>
                  <a:gd name="T7" fmla="*/ 6 h 26"/>
                  <a:gd name="T8" fmla="*/ 11 w 19"/>
                  <a:gd name="T9" fmla="*/ 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6">
                    <a:moveTo>
                      <a:pt x="11" y="3"/>
                    </a:moveTo>
                    <a:cubicBezTo>
                      <a:pt x="8" y="8"/>
                      <a:pt x="5" y="13"/>
                      <a:pt x="2" y="19"/>
                    </a:cubicBezTo>
                    <a:cubicBezTo>
                      <a:pt x="0" y="22"/>
                      <a:pt x="6" y="26"/>
                      <a:pt x="8" y="22"/>
                    </a:cubicBezTo>
                    <a:cubicBezTo>
                      <a:pt x="11" y="17"/>
                      <a:pt x="13" y="11"/>
                      <a:pt x="17" y="6"/>
                    </a:cubicBezTo>
                    <a:cubicBezTo>
                      <a:pt x="19" y="3"/>
                      <a:pt x="14" y="0"/>
                      <a:pt x="11" y="3"/>
                    </a:cubicBezTo>
                    <a:close/>
                  </a:path>
                </a:pathLst>
              </a:custGeom>
              <a:solidFill>
                <a:srgbClr val="A7A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38" name="Freeform 2230"/>
            <p:cNvSpPr/>
            <p:nvPr/>
          </p:nvSpPr>
          <p:spPr bwMode="auto">
            <a:xfrm>
              <a:off x="11607800" y="388938"/>
              <a:ext cx="147638" cy="190500"/>
            </a:xfrm>
            <a:custGeom>
              <a:avLst/>
              <a:gdLst>
                <a:gd name="T0" fmla="*/ 27 w 35"/>
                <a:gd name="T1" fmla="*/ 3 h 45"/>
                <a:gd name="T2" fmla="*/ 2 w 35"/>
                <a:gd name="T3" fmla="*/ 38 h 45"/>
                <a:gd name="T4" fmla="*/ 8 w 35"/>
                <a:gd name="T5" fmla="*/ 41 h 45"/>
                <a:gd name="T6" fmla="*/ 33 w 35"/>
                <a:gd name="T7" fmla="*/ 7 h 45"/>
                <a:gd name="T8" fmla="*/ 27 w 35"/>
                <a:gd name="T9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45">
                  <a:moveTo>
                    <a:pt x="27" y="3"/>
                  </a:moveTo>
                  <a:cubicBezTo>
                    <a:pt x="19" y="15"/>
                    <a:pt x="9" y="25"/>
                    <a:pt x="2" y="38"/>
                  </a:cubicBezTo>
                  <a:cubicBezTo>
                    <a:pt x="0" y="41"/>
                    <a:pt x="6" y="45"/>
                    <a:pt x="8" y="41"/>
                  </a:cubicBezTo>
                  <a:cubicBezTo>
                    <a:pt x="14" y="28"/>
                    <a:pt x="25" y="18"/>
                    <a:pt x="33" y="7"/>
                  </a:cubicBezTo>
                  <a:cubicBezTo>
                    <a:pt x="35" y="3"/>
                    <a:pt x="30" y="0"/>
                    <a:pt x="27" y="3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2231"/>
            <p:cNvSpPr/>
            <p:nvPr/>
          </p:nvSpPr>
          <p:spPr bwMode="auto">
            <a:xfrm>
              <a:off x="11379200" y="498475"/>
              <a:ext cx="373063" cy="674688"/>
            </a:xfrm>
            <a:custGeom>
              <a:avLst/>
              <a:gdLst>
                <a:gd name="T0" fmla="*/ 81 w 88"/>
                <a:gd name="T1" fmla="*/ 3 h 159"/>
                <a:gd name="T2" fmla="*/ 3 w 88"/>
                <a:gd name="T3" fmla="*/ 152 h 159"/>
                <a:gd name="T4" fmla="*/ 8 w 88"/>
                <a:gd name="T5" fmla="*/ 155 h 159"/>
                <a:gd name="T6" fmla="*/ 85 w 88"/>
                <a:gd name="T7" fmla="*/ 8 h 159"/>
                <a:gd name="T8" fmla="*/ 81 w 88"/>
                <a:gd name="T9" fmla="*/ 3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159">
                  <a:moveTo>
                    <a:pt x="81" y="3"/>
                  </a:moveTo>
                  <a:cubicBezTo>
                    <a:pt x="40" y="45"/>
                    <a:pt x="34" y="105"/>
                    <a:pt x="3" y="152"/>
                  </a:cubicBezTo>
                  <a:cubicBezTo>
                    <a:pt x="0" y="156"/>
                    <a:pt x="6" y="159"/>
                    <a:pt x="8" y="155"/>
                  </a:cubicBezTo>
                  <a:cubicBezTo>
                    <a:pt x="39" y="108"/>
                    <a:pt x="45" y="49"/>
                    <a:pt x="85" y="8"/>
                  </a:cubicBezTo>
                  <a:cubicBezTo>
                    <a:pt x="88" y="5"/>
                    <a:pt x="83" y="0"/>
                    <a:pt x="81" y="3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2232"/>
            <p:cNvSpPr/>
            <p:nvPr/>
          </p:nvSpPr>
          <p:spPr bwMode="auto">
            <a:xfrm>
              <a:off x="11501438" y="604838"/>
              <a:ext cx="238125" cy="436563"/>
            </a:xfrm>
            <a:custGeom>
              <a:avLst/>
              <a:gdLst>
                <a:gd name="T0" fmla="*/ 49 w 56"/>
                <a:gd name="T1" fmla="*/ 3 h 103"/>
                <a:gd name="T2" fmla="*/ 1 w 56"/>
                <a:gd name="T3" fmla="*/ 98 h 103"/>
                <a:gd name="T4" fmla="*/ 7 w 56"/>
                <a:gd name="T5" fmla="*/ 99 h 103"/>
                <a:gd name="T6" fmla="*/ 53 w 56"/>
                <a:gd name="T7" fmla="*/ 8 h 103"/>
                <a:gd name="T8" fmla="*/ 49 w 56"/>
                <a:gd name="T9" fmla="*/ 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103">
                  <a:moveTo>
                    <a:pt x="49" y="3"/>
                  </a:moveTo>
                  <a:cubicBezTo>
                    <a:pt x="24" y="30"/>
                    <a:pt x="12" y="64"/>
                    <a:pt x="1" y="98"/>
                  </a:cubicBezTo>
                  <a:cubicBezTo>
                    <a:pt x="0" y="102"/>
                    <a:pt x="6" y="103"/>
                    <a:pt x="7" y="99"/>
                  </a:cubicBezTo>
                  <a:cubicBezTo>
                    <a:pt x="18" y="66"/>
                    <a:pt x="29" y="33"/>
                    <a:pt x="53" y="8"/>
                  </a:cubicBezTo>
                  <a:cubicBezTo>
                    <a:pt x="56" y="5"/>
                    <a:pt x="52" y="0"/>
                    <a:pt x="49" y="3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2233"/>
            <p:cNvSpPr/>
            <p:nvPr/>
          </p:nvSpPr>
          <p:spPr bwMode="auto">
            <a:xfrm>
              <a:off x="11493500" y="630238"/>
              <a:ext cx="300038" cy="527050"/>
            </a:xfrm>
            <a:custGeom>
              <a:avLst/>
              <a:gdLst>
                <a:gd name="T0" fmla="*/ 64 w 71"/>
                <a:gd name="T1" fmla="*/ 3 h 124"/>
                <a:gd name="T2" fmla="*/ 1 w 71"/>
                <a:gd name="T3" fmla="*/ 118 h 124"/>
                <a:gd name="T4" fmla="*/ 8 w 71"/>
                <a:gd name="T5" fmla="*/ 120 h 124"/>
                <a:gd name="T6" fmla="*/ 69 w 71"/>
                <a:gd name="T7" fmla="*/ 6 h 124"/>
                <a:gd name="T8" fmla="*/ 64 w 71"/>
                <a:gd name="T9" fmla="*/ 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124">
                  <a:moveTo>
                    <a:pt x="64" y="3"/>
                  </a:moveTo>
                  <a:cubicBezTo>
                    <a:pt x="39" y="40"/>
                    <a:pt x="16" y="76"/>
                    <a:pt x="1" y="118"/>
                  </a:cubicBezTo>
                  <a:cubicBezTo>
                    <a:pt x="0" y="122"/>
                    <a:pt x="6" y="124"/>
                    <a:pt x="8" y="120"/>
                  </a:cubicBezTo>
                  <a:cubicBezTo>
                    <a:pt x="22" y="78"/>
                    <a:pt x="45" y="42"/>
                    <a:pt x="69" y="6"/>
                  </a:cubicBezTo>
                  <a:cubicBezTo>
                    <a:pt x="71" y="3"/>
                    <a:pt x="66" y="0"/>
                    <a:pt x="64" y="3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2234"/>
            <p:cNvSpPr/>
            <p:nvPr/>
          </p:nvSpPr>
          <p:spPr bwMode="auto">
            <a:xfrm>
              <a:off x="11569700" y="736600"/>
              <a:ext cx="207963" cy="403225"/>
            </a:xfrm>
            <a:custGeom>
              <a:avLst/>
              <a:gdLst>
                <a:gd name="T0" fmla="*/ 41 w 49"/>
                <a:gd name="T1" fmla="*/ 4 h 95"/>
                <a:gd name="T2" fmla="*/ 2 w 49"/>
                <a:gd name="T3" fmla="*/ 89 h 95"/>
                <a:gd name="T4" fmla="*/ 8 w 49"/>
                <a:gd name="T5" fmla="*/ 91 h 95"/>
                <a:gd name="T6" fmla="*/ 47 w 49"/>
                <a:gd name="T7" fmla="*/ 5 h 95"/>
                <a:gd name="T8" fmla="*/ 41 w 49"/>
                <a:gd name="T9" fmla="*/ 4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95">
                  <a:moveTo>
                    <a:pt x="41" y="4"/>
                  </a:moveTo>
                  <a:cubicBezTo>
                    <a:pt x="33" y="34"/>
                    <a:pt x="14" y="60"/>
                    <a:pt x="2" y="89"/>
                  </a:cubicBezTo>
                  <a:cubicBezTo>
                    <a:pt x="0" y="93"/>
                    <a:pt x="6" y="95"/>
                    <a:pt x="8" y="91"/>
                  </a:cubicBezTo>
                  <a:cubicBezTo>
                    <a:pt x="20" y="62"/>
                    <a:pt x="39" y="36"/>
                    <a:pt x="47" y="5"/>
                  </a:cubicBezTo>
                  <a:cubicBezTo>
                    <a:pt x="49" y="1"/>
                    <a:pt x="42" y="0"/>
                    <a:pt x="41" y="4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2235"/>
            <p:cNvSpPr/>
            <p:nvPr/>
          </p:nvSpPr>
          <p:spPr bwMode="auto">
            <a:xfrm>
              <a:off x="11645900" y="774700"/>
              <a:ext cx="152400" cy="327025"/>
            </a:xfrm>
            <a:custGeom>
              <a:avLst/>
              <a:gdLst>
                <a:gd name="T0" fmla="*/ 29 w 36"/>
                <a:gd name="T1" fmla="*/ 4 h 77"/>
                <a:gd name="T2" fmla="*/ 1 w 36"/>
                <a:gd name="T3" fmla="*/ 71 h 77"/>
                <a:gd name="T4" fmla="*/ 7 w 36"/>
                <a:gd name="T5" fmla="*/ 73 h 77"/>
                <a:gd name="T6" fmla="*/ 35 w 36"/>
                <a:gd name="T7" fmla="*/ 6 h 77"/>
                <a:gd name="T8" fmla="*/ 29 w 36"/>
                <a:gd name="T9" fmla="*/ 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77">
                  <a:moveTo>
                    <a:pt x="29" y="4"/>
                  </a:moveTo>
                  <a:cubicBezTo>
                    <a:pt x="20" y="27"/>
                    <a:pt x="4" y="46"/>
                    <a:pt x="1" y="71"/>
                  </a:cubicBezTo>
                  <a:cubicBezTo>
                    <a:pt x="0" y="75"/>
                    <a:pt x="7" y="77"/>
                    <a:pt x="7" y="73"/>
                  </a:cubicBezTo>
                  <a:cubicBezTo>
                    <a:pt x="11" y="48"/>
                    <a:pt x="26" y="28"/>
                    <a:pt x="35" y="6"/>
                  </a:cubicBezTo>
                  <a:cubicBezTo>
                    <a:pt x="36" y="2"/>
                    <a:pt x="30" y="0"/>
                    <a:pt x="29" y="4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2236"/>
            <p:cNvSpPr/>
            <p:nvPr/>
          </p:nvSpPr>
          <p:spPr bwMode="auto">
            <a:xfrm>
              <a:off x="11688763" y="762000"/>
              <a:ext cx="177800" cy="327025"/>
            </a:xfrm>
            <a:custGeom>
              <a:avLst/>
              <a:gdLst>
                <a:gd name="T0" fmla="*/ 34 w 42"/>
                <a:gd name="T1" fmla="*/ 4 h 77"/>
                <a:gd name="T2" fmla="*/ 1 w 42"/>
                <a:gd name="T3" fmla="*/ 71 h 77"/>
                <a:gd name="T4" fmla="*/ 8 w 42"/>
                <a:gd name="T5" fmla="*/ 73 h 77"/>
                <a:gd name="T6" fmla="*/ 40 w 42"/>
                <a:gd name="T7" fmla="*/ 6 h 77"/>
                <a:gd name="T8" fmla="*/ 34 w 42"/>
                <a:gd name="T9" fmla="*/ 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77">
                  <a:moveTo>
                    <a:pt x="34" y="4"/>
                  </a:moveTo>
                  <a:cubicBezTo>
                    <a:pt x="25" y="27"/>
                    <a:pt x="11" y="48"/>
                    <a:pt x="1" y="71"/>
                  </a:cubicBezTo>
                  <a:cubicBezTo>
                    <a:pt x="0" y="75"/>
                    <a:pt x="6" y="77"/>
                    <a:pt x="8" y="73"/>
                  </a:cubicBezTo>
                  <a:cubicBezTo>
                    <a:pt x="17" y="50"/>
                    <a:pt x="31" y="29"/>
                    <a:pt x="40" y="6"/>
                  </a:cubicBezTo>
                  <a:cubicBezTo>
                    <a:pt x="42" y="2"/>
                    <a:pt x="36" y="0"/>
                    <a:pt x="34" y="4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2237"/>
            <p:cNvSpPr/>
            <p:nvPr/>
          </p:nvSpPr>
          <p:spPr bwMode="auto">
            <a:xfrm>
              <a:off x="11730038" y="663575"/>
              <a:ext cx="292100" cy="404813"/>
            </a:xfrm>
            <a:custGeom>
              <a:avLst/>
              <a:gdLst>
                <a:gd name="T0" fmla="*/ 62 w 69"/>
                <a:gd name="T1" fmla="*/ 4 h 95"/>
                <a:gd name="T2" fmla="*/ 2 w 69"/>
                <a:gd name="T3" fmla="*/ 88 h 95"/>
                <a:gd name="T4" fmla="*/ 8 w 69"/>
                <a:gd name="T5" fmla="*/ 91 h 95"/>
                <a:gd name="T6" fmla="*/ 66 w 69"/>
                <a:gd name="T7" fmla="*/ 8 h 95"/>
                <a:gd name="T8" fmla="*/ 62 w 69"/>
                <a:gd name="T9" fmla="*/ 4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95">
                  <a:moveTo>
                    <a:pt x="62" y="4"/>
                  </a:moveTo>
                  <a:cubicBezTo>
                    <a:pt x="40" y="30"/>
                    <a:pt x="20" y="59"/>
                    <a:pt x="2" y="88"/>
                  </a:cubicBezTo>
                  <a:cubicBezTo>
                    <a:pt x="0" y="92"/>
                    <a:pt x="6" y="95"/>
                    <a:pt x="8" y="91"/>
                  </a:cubicBezTo>
                  <a:cubicBezTo>
                    <a:pt x="26" y="62"/>
                    <a:pt x="44" y="34"/>
                    <a:pt x="66" y="8"/>
                  </a:cubicBezTo>
                  <a:cubicBezTo>
                    <a:pt x="69" y="5"/>
                    <a:pt x="65" y="0"/>
                    <a:pt x="62" y="4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2238"/>
            <p:cNvSpPr/>
            <p:nvPr/>
          </p:nvSpPr>
          <p:spPr bwMode="auto">
            <a:xfrm>
              <a:off x="11806238" y="650875"/>
              <a:ext cx="284163" cy="404813"/>
            </a:xfrm>
            <a:custGeom>
              <a:avLst/>
              <a:gdLst>
                <a:gd name="T0" fmla="*/ 59 w 67"/>
                <a:gd name="T1" fmla="*/ 3 h 95"/>
                <a:gd name="T2" fmla="*/ 32 w 67"/>
                <a:gd name="T3" fmla="*/ 47 h 95"/>
                <a:gd name="T4" fmla="*/ 18 w 67"/>
                <a:gd name="T5" fmla="*/ 69 h 95"/>
                <a:gd name="T6" fmla="*/ 3 w 67"/>
                <a:gd name="T7" fmla="*/ 89 h 95"/>
                <a:gd name="T8" fmla="*/ 7 w 67"/>
                <a:gd name="T9" fmla="*/ 93 h 95"/>
                <a:gd name="T10" fmla="*/ 9 w 67"/>
                <a:gd name="T11" fmla="*/ 90 h 95"/>
                <a:gd name="T12" fmla="*/ 2 w 67"/>
                <a:gd name="T13" fmla="*/ 88 h 95"/>
                <a:gd name="T14" fmla="*/ 2 w 67"/>
                <a:gd name="T15" fmla="*/ 90 h 95"/>
                <a:gd name="T16" fmla="*/ 5 w 67"/>
                <a:gd name="T17" fmla="*/ 95 h 95"/>
                <a:gd name="T18" fmla="*/ 12 w 67"/>
                <a:gd name="T19" fmla="*/ 88 h 95"/>
                <a:gd name="T20" fmla="*/ 31 w 67"/>
                <a:gd name="T21" fmla="*/ 61 h 95"/>
                <a:gd name="T22" fmla="*/ 65 w 67"/>
                <a:gd name="T23" fmla="*/ 6 h 95"/>
                <a:gd name="T24" fmla="*/ 59 w 67"/>
                <a:gd name="T25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7" h="95">
                  <a:moveTo>
                    <a:pt x="59" y="3"/>
                  </a:moveTo>
                  <a:cubicBezTo>
                    <a:pt x="51" y="18"/>
                    <a:pt x="42" y="33"/>
                    <a:pt x="32" y="47"/>
                  </a:cubicBezTo>
                  <a:cubicBezTo>
                    <a:pt x="28" y="54"/>
                    <a:pt x="23" y="62"/>
                    <a:pt x="18" y="69"/>
                  </a:cubicBezTo>
                  <a:cubicBezTo>
                    <a:pt x="15" y="72"/>
                    <a:pt x="7" y="88"/>
                    <a:pt x="3" y="89"/>
                  </a:cubicBezTo>
                  <a:cubicBezTo>
                    <a:pt x="5" y="90"/>
                    <a:pt x="6" y="92"/>
                    <a:pt x="7" y="93"/>
                  </a:cubicBezTo>
                  <a:cubicBezTo>
                    <a:pt x="8" y="92"/>
                    <a:pt x="8" y="91"/>
                    <a:pt x="9" y="90"/>
                  </a:cubicBezTo>
                  <a:cubicBezTo>
                    <a:pt x="10" y="86"/>
                    <a:pt x="4" y="84"/>
                    <a:pt x="2" y="88"/>
                  </a:cubicBezTo>
                  <a:cubicBezTo>
                    <a:pt x="2" y="89"/>
                    <a:pt x="2" y="89"/>
                    <a:pt x="2" y="90"/>
                  </a:cubicBezTo>
                  <a:cubicBezTo>
                    <a:pt x="0" y="93"/>
                    <a:pt x="2" y="95"/>
                    <a:pt x="5" y="95"/>
                  </a:cubicBezTo>
                  <a:cubicBezTo>
                    <a:pt x="9" y="94"/>
                    <a:pt x="10" y="91"/>
                    <a:pt x="12" y="88"/>
                  </a:cubicBezTo>
                  <a:cubicBezTo>
                    <a:pt x="18" y="79"/>
                    <a:pt x="24" y="70"/>
                    <a:pt x="31" y="61"/>
                  </a:cubicBezTo>
                  <a:cubicBezTo>
                    <a:pt x="43" y="43"/>
                    <a:pt x="54" y="25"/>
                    <a:pt x="65" y="6"/>
                  </a:cubicBezTo>
                  <a:cubicBezTo>
                    <a:pt x="67" y="3"/>
                    <a:pt x="61" y="0"/>
                    <a:pt x="59" y="3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2239"/>
            <p:cNvSpPr/>
            <p:nvPr/>
          </p:nvSpPr>
          <p:spPr bwMode="auto">
            <a:xfrm>
              <a:off x="11980863" y="630238"/>
              <a:ext cx="173038" cy="296863"/>
            </a:xfrm>
            <a:custGeom>
              <a:avLst/>
              <a:gdLst>
                <a:gd name="T0" fmla="*/ 34 w 41"/>
                <a:gd name="T1" fmla="*/ 4 h 70"/>
                <a:gd name="T2" fmla="*/ 2 w 41"/>
                <a:gd name="T3" fmla="*/ 63 h 70"/>
                <a:gd name="T4" fmla="*/ 8 w 41"/>
                <a:gd name="T5" fmla="*/ 67 h 70"/>
                <a:gd name="T6" fmla="*/ 40 w 41"/>
                <a:gd name="T7" fmla="*/ 5 h 70"/>
                <a:gd name="T8" fmla="*/ 34 w 41"/>
                <a:gd name="T9" fmla="*/ 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70">
                  <a:moveTo>
                    <a:pt x="34" y="4"/>
                  </a:moveTo>
                  <a:cubicBezTo>
                    <a:pt x="27" y="25"/>
                    <a:pt x="13" y="44"/>
                    <a:pt x="2" y="63"/>
                  </a:cubicBezTo>
                  <a:cubicBezTo>
                    <a:pt x="0" y="67"/>
                    <a:pt x="6" y="70"/>
                    <a:pt x="8" y="67"/>
                  </a:cubicBezTo>
                  <a:cubicBezTo>
                    <a:pt x="19" y="46"/>
                    <a:pt x="33" y="28"/>
                    <a:pt x="40" y="5"/>
                  </a:cubicBezTo>
                  <a:cubicBezTo>
                    <a:pt x="41" y="1"/>
                    <a:pt x="35" y="0"/>
                    <a:pt x="34" y="4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2240"/>
            <p:cNvSpPr/>
            <p:nvPr/>
          </p:nvSpPr>
          <p:spPr bwMode="auto">
            <a:xfrm>
              <a:off x="11971338" y="901700"/>
              <a:ext cx="38100" cy="30163"/>
            </a:xfrm>
            <a:custGeom>
              <a:avLst/>
              <a:gdLst>
                <a:gd name="T0" fmla="*/ 5 w 9"/>
                <a:gd name="T1" fmla="*/ 7 h 7"/>
                <a:gd name="T2" fmla="*/ 5 w 9"/>
                <a:gd name="T3" fmla="*/ 0 h 7"/>
                <a:gd name="T4" fmla="*/ 5 w 9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7">
                  <a:moveTo>
                    <a:pt x="5" y="7"/>
                  </a:moveTo>
                  <a:cubicBezTo>
                    <a:pt x="9" y="7"/>
                    <a:pt x="9" y="0"/>
                    <a:pt x="5" y="0"/>
                  </a:cubicBezTo>
                  <a:cubicBezTo>
                    <a:pt x="0" y="0"/>
                    <a:pt x="0" y="7"/>
                    <a:pt x="5" y="7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2241"/>
            <p:cNvSpPr/>
            <p:nvPr/>
          </p:nvSpPr>
          <p:spPr bwMode="auto">
            <a:xfrm>
              <a:off x="8356600" y="1624013"/>
              <a:ext cx="173038" cy="106363"/>
            </a:xfrm>
            <a:custGeom>
              <a:avLst/>
              <a:gdLst>
                <a:gd name="T0" fmla="*/ 21 w 41"/>
                <a:gd name="T1" fmla="*/ 1 h 25"/>
                <a:gd name="T2" fmla="*/ 4 w 41"/>
                <a:gd name="T3" fmla="*/ 8 h 25"/>
                <a:gd name="T4" fmla="*/ 4 w 41"/>
                <a:gd name="T5" fmla="*/ 21 h 25"/>
                <a:gd name="T6" fmla="*/ 20 w 41"/>
                <a:gd name="T7" fmla="*/ 22 h 25"/>
                <a:gd name="T8" fmla="*/ 38 w 41"/>
                <a:gd name="T9" fmla="*/ 16 h 25"/>
                <a:gd name="T10" fmla="*/ 37 w 41"/>
                <a:gd name="T11" fmla="*/ 12 h 25"/>
                <a:gd name="T12" fmla="*/ 10 w 41"/>
                <a:gd name="T13" fmla="*/ 19 h 25"/>
                <a:gd name="T14" fmla="*/ 9 w 41"/>
                <a:gd name="T15" fmla="*/ 10 h 25"/>
                <a:gd name="T16" fmla="*/ 22 w 41"/>
                <a:gd name="T17" fmla="*/ 5 h 25"/>
                <a:gd name="T18" fmla="*/ 21 w 41"/>
                <a:gd name="T19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25">
                  <a:moveTo>
                    <a:pt x="21" y="1"/>
                  </a:moveTo>
                  <a:cubicBezTo>
                    <a:pt x="15" y="3"/>
                    <a:pt x="9" y="4"/>
                    <a:pt x="4" y="8"/>
                  </a:cubicBezTo>
                  <a:cubicBezTo>
                    <a:pt x="0" y="11"/>
                    <a:pt x="0" y="17"/>
                    <a:pt x="4" y="21"/>
                  </a:cubicBezTo>
                  <a:cubicBezTo>
                    <a:pt x="8" y="25"/>
                    <a:pt x="15" y="23"/>
                    <a:pt x="20" y="22"/>
                  </a:cubicBezTo>
                  <a:cubicBezTo>
                    <a:pt x="26" y="21"/>
                    <a:pt x="32" y="18"/>
                    <a:pt x="38" y="16"/>
                  </a:cubicBezTo>
                  <a:cubicBezTo>
                    <a:pt x="41" y="16"/>
                    <a:pt x="40" y="11"/>
                    <a:pt x="37" y="12"/>
                  </a:cubicBezTo>
                  <a:cubicBezTo>
                    <a:pt x="28" y="15"/>
                    <a:pt x="19" y="20"/>
                    <a:pt x="10" y="19"/>
                  </a:cubicBezTo>
                  <a:cubicBezTo>
                    <a:pt x="4" y="18"/>
                    <a:pt x="5" y="13"/>
                    <a:pt x="9" y="10"/>
                  </a:cubicBezTo>
                  <a:cubicBezTo>
                    <a:pt x="13" y="7"/>
                    <a:pt x="18" y="7"/>
                    <a:pt x="22" y="5"/>
                  </a:cubicBezTo>
                  <a:cubicBezTo>
                    <a:pt x="25" y="5"/>
                    <a:pt x="24" y="0"/>
                    <a:pt x="21" y="1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2242"/>
            <p:cNvSpPr/>
            <p:nvPr/>
          </p:nvSpPr>
          <p:spPr bwMode="auto">
            <a:xfrm>
              <a:off x="8478838" y="1568450"/>
              <a:ext cx="139700" cy="93663"/>
            </a:xfrm>
            <a:custGeom>
              <a:avLst/>
              <a:gdLst>
                <a:gd name="T0" fmla="*/ 3 w 33"/>
                <a:gd name="T1" fmla="*/ 12 h 22"/>
                <a:gd name="T2" fmla="*/ 20 w 33"/>
                <a:gd name="T3" fmla="*/ 20 h 22"/>
                <a:gd name="T4" fmla="*/ 24 w 33"/>
                <a:gd name="T5" fmla="*/ 17 h 22"/>
                <a:gd name="T6" fmla="*/ 30 w 33"/>
                <a:gd name="T7" fmla="*/ 6 h 22"/>
                <a:gd name="T8" fmla="*/ 28 w 33"/>
                <a:gd name="T9" fmla="*/ 1 h 22"/>
                <a:gd name="T10" fmla="*/ 20 w 33"/>
                <a:gd name="T11" fmla="*/ 20 h 22"/>
                <a:gd name="T12" fmla="*/ 23 w 33"/>
                <a:gd name="T13" fmla="*/ 17 h 22"/>
                <a:gd name="T14" fmla="*/ 4 w 33"/>
                <a:gd name="T15" fmla="*/ 7 h 22"/>
                <a:gd name="T16" fmla="*/ 3 w 33"/>
                <a:gd name="T17" fmla="*/ 1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22">
                  <a:moveTo>
                    <a:pt x="3" y="12"/>
                  </a:moveTo>
                  <a:cubicBezTo>
                    <a:pt x="9" y="14"/>
                    <a:pt x="16" y="16"/>
                    <a:pt x="20" y="20"/>
                  </a:cubicBezTo>
                  <a:cubicBezTo>
                    <a:pt x="22" y="22"/>
                    <a:pt x="25" y="19"/>
                    <a:pt x="24" y="17"/>
                  </a:cubicBezTo>
                  <a:cubicBezTo>
                    <a:pt x="21" y="12"/>
                    <a:pt x="25" y="8"/>
                    <a:pt x="30" y="6"/>
                  </a:cubicBezTo>
                  <a:cubicBezTo>
                    <a:pt x="33" y="5"/>
                    <a:pt x="31" y="0"/>
                    <a:pt x="28" y="1"/>
                  </a:cubicBezTo>
                  <a:cubicBezTo>
                    <a:pt x="21" y="5"/>
                    <a:pt x="15" y="12"/>
                    <a:pt x="20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18" y="12"/>
                    <a:pt x="11" y="9"/>
                    <a:pt x="4" y="7"/>
                  </a:cubicBezTo>
                  <a:cubicBezTo>
                    <a:pt x="1" y="7"/>
                    <a:pt x="0" y="11"/>
                    <a:pt x="3" y="12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2243"/>
            <p:cNvSpPr/>
            <p:nvPr/>
          </p:nvSpPr>
          <p:spPr bwMode="auto">
            <a:xfrm>
              <a:off x="8605838" y="1550988"/>
              <a:ext cx="127000" cy="106363"/>
            </a:xfrm>
            <a:custGeom>
              <a:avLst/>
              <a:gdLst>
                <a:gd name="T0" fmla="*/ 10 w 30"/>
                <a:gd name="T1" fmla="*/ 11 h 25"/>
                <a:gd name="T2" fmla="*/ 22 w 30"/>
                <a:gd name="T3" fmla="*/ 3 h 25"/>
                <a:gd name="T4" fmla="*/ 20 w 30"/>
                <a:gd name="T5" fmla="*/ 0 h 25"/>
                <a:gd name="T6" fmla="*/ 2 w 30"/>
                <a:gd name="T7" fmla="*/ 14 h 25"/>
                <a:gd name="T8" fmla="*/ 28 w 30"/>
                <a:gd name="T9" fmla="*/ 15 h 25"/>
                <a:gd name="T10" fmla="*/ 26 w 30"/>
                <a:gd name="T11" fmla="*/ 10 h 25"/>
                <a:gd name="T12" fmla="*/ 6 w 30"/>
                <a:gd name="T13" fmla="*/ 13 h 25"/>
                <a:gd name="T14" fmla="*/ 20 w 30"/>
                <a:gd name="T15" fmla="*/ 5 h 25"/>
                <a:gd name="T16" fmla="*/ 18 w 30"/>
                <a:gd name="T17" fmla="*/ 2 h 25"/>
                <a:gd name="T18" fmla="*/ 9 w 30"/>
                <a:gd name="T19" fmla="*/ 7 h 25"/>
                <a:gd name="T20" fmla="*/ 10 w 30"/>
                <a:gd name="T21" fmla="*/ 1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" h="25">
                  <a:moveTo>
                    <a:pt x="10" y="11"/>
                  </a:moveTo>
                  <a:cubicBezTo>
                    <a:pt x="15" y="11"/>
                    <a:pt x="21" y="9"/>
                    <a:pt x="22" y="3"/>
                  </a:cubicBezTo>
                  <a:cubicBezTo>
                    <a:pt x="23" y="2"/>
                    <a:pt x="21" y="0"/>
                    <a:pt x="20" y="0"/>
                  </a:cubicBezTo>
                  <a:cubicBezTo>
                    <a:pt x="14" y="1"/>
                    <a:pt x="0" y="6"/>
                    <a:pt x="2" y="14"/>
                  </a:cubicBezTo>
                  <a:cubicBezTo>
                    <a:pt x="5" y="25"/>
                    <a:pt x="21" y="17"/>
                    <a:pt x="28" y="15"/>
                  </a:cubicBezTo>
                  <a:cubicBezTo>
                    <a:pt x="30" y="14"/>
                    <a:pt x="29" y="9"/>
                    <a:pt x="26" y="10"/>
                  </a:cubicBezTo>
                  <a:cubicBezTo>
                    <a:pt x="22" y="12"/>
                    <a:pt x="9" y="19"/>
                    <a:pt x="6" y="13"/>
                  </a:cubicBezTo>
                  <a:cubicBezTo>
                    <a:pt x="5" y="9"/>
                    <a:pt x="18" y="5"/>
                    <a:pt x="20" y="5"/>
                  </a:cubicBezTo>
                  <a:cubicBezTo>
                    <a:pt x="19" y="4"/>
                    <a:pt x="19" y="3"/>
                    <a:pt x="18" y="2"/>
                  </a:cubicBezTo>
                  <a:cubicBezTo>
                    <a:pt x="17" y="6"/>
                    <a:pt x="12" y="6"/>
                    <a:pt x="9" y="7"/>
                  </a:cubicBezTo>
                  <a:cubicBezTo>
                    <a:pt x="6" y="7"/>
                    <a:pt x="7" y="12"/>
                    <a:pt x="10" y="11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2244"/>
            <p:cNvSpPr/>
            <p:nvPr/>
          </p:nvSpPr>
          <p:spPr bwMode="auto">
            <a:xfrm>
              <a:off x="8716963" y="1500188"/>
              <a:ext cx="117475" cy="93663"/>
            </a:xfrm>
            <a:custGeom>
              <a:avLst/>
              <a:gdLst>
                <a:gd name="T0" fmla="*/ 5 w 28"/>
                <a:gd name="T1" fmla="*/ 10 h 22"/>
                <a:gd name="T2" fmla="*/ 16 w 28"/>
                <a:gd name="T3" fmla="*/ 5 h 22"/>
                <a:gd name="T4" fmla="*/ 22 w 28"/>
                <a:gd name="T5" fmla="*/ 5 h 22"/>
                <a:gd name="T6" fmla="*/ 22 w 28"/>
                <a:gd name="T7" fmla="*/ 10 h 22"/>
                <a:gd name="T8" fmla="*/ 25 w 28"/>
                <a:gd name="T9" fmla="*/ 9 h 22"/>
                <a:gd name="T10" fmla="*/ 5 w 28"/>
                <a:gd name="T11" fmla="*/ 14 h 22"/>
                <a:gd name="T12" fmla="*/ 12 w 28"/>
                <a:gd name="T13" fmla="*/ 21 h 22"/>
                <a:gd name="T14" fmla="*/ 23 w 28"/>
                <a:gd name="T15" fmla="*/ 15 h 22"/>
                <a:gd name="T16" fmla="*/ 20 w 28"/>
                <a:gd name="T17" fmla="*/ 12 h 22"/>
                <a:gd name="T18" fmla="*/ 10 w 28"/>
                <a:gd name="T19" fmla="*/ 13 h 22"/>
                <a:gd name="T20" fmla="*/ 22 w 28"/>
                <a:gd name="T21" fmla="*/ 13 h 22"/>
                <a:gd name="T22" fmla="*/ 26 w 28"/>
                <a:gd name="T23" fmla="*/ 12 h 22"/>
                <a:gd name="T24" fmla="*/ 20 w 28"/>
                <a:gd name="T25" fmla="*/ 0 h 22"/>
                <a:gd name="T26" fmla="*/ 3 w 28"/>
                <a:gd name="T27" fmla="*/ 6 h 22"/>
                <a:gd name="T28" fmla="*/ 5 w 28"/>
                <a:gd name="T29" fmla="*/ 1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22">
                  <a:moveTo>
                    <a:pt x="5" y="10"/>
                  </a:moveTo>
                  <a:cubicBezTo>
                    <a:pt x="8" y="7"/>
                    <a:pt x="12" y="6"/>
                    <a:pt x="16" y="5"/>
                  </a:cubicBezTo>
                  <a:cubicBezTo>
                    <a:pt x="18" y="5"/>
                    <a:pt x="20" y="4"/>
                    <a:pt x="22" y="5"/>
                  </a:cubicBezTo>
                  <a:cubicBezTo>
                    <a:pt x="24" y="5"/>
                    <a:pt x="22" y="9"/>
                    <a:pt x="22" y="10"/>
                  </a:cubicBezTo>
                  <a:cubicBezTo>
                    <a:pt x="23" y="10"/>
                    <a:pt x="24" y="9"/>
                    <a:pt x="25" y="9"/>
                  </a:cubicBezTo>
                  <a:cubicBezTo>
                    <a:pt x="20" y="6"/>
                    <a:pt x="5" y="4"/>
                    <a:pt x="5" y="14"/>
                  </a:cubicBezTo>
                  <a:cubicBezTo>
                    <a:pt x="5" y="18"/>
                    <a:pt x="7" y="22"/>
                    <a:pt x="12" y="21"/>
                  </a:cubicBezTo>
                  <a:cubicBezTo>
                    <a:pt x="16" y="21"/>
                    <a:pt x="21" y="18"/>
                    <a:pt x="23" y="15"/>
                  </a:cubicBezTo>
                  <a:cubicBezTo>
                    <a:pt x="25" y="12"/>
                    <a:pt x="21" y="9"/>
                    <a:pt x="20" y="12"/>
                  </a:cubicBezTo>
                  <a:cubicBezTo>
                    <a:pt x="18" y="14"/>
                    <a:pt x="8" y="21"/>
                    <a:pt x="10" y="13"/>
                  </a:cubicBezTo>
                  <a:cubicBezTo>
                    <a:pt x="10" y="9"/>
                    <a:pt x="20" y="11"/>
                    <a:pt x="22" y="13"/>
                  </a:cubicBezTo>
                  <a:cubicBezTo>
                    <a:pt x="23" y="13"/>
                    <a:pt x="25" y="13"/>
                    <a:pt x="26" y="12"/>
                  </a:cubicBezTo>
                  <a:cubicBezTo>
                    <a:pt x="28" y="6"/>
                    <a:pt x="27" y="0"/>
                    <a:pt x="20" y="0"/>
                  </a:cubicBezTo>
                  <a:cubicBezTo>
                    <a:pt x="14" y="0"/>
                    <a:pt x="7" y="3"/>
                    <a:pt x="3" y="6"/>
                  </a:cubicBezTo>
                  <a:cubicBezTo>
                    <a:pt x="0" y="8"/>
                    <a:pt x="3" y="11"/>
                    <a:pt x="5" y="10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2245"/>
            <p:cNvSpPr/>
            <p:nvPr/>
          </p:nvSpPr>
          <p:spPr bwMode="auto">
            <a:xfrm>
              <a:off x="8809038" y="1317625"/>
              <a:ext cx="131763" cy="247650"/>
            </a:xfrm>
            <a:custGeom>
              <a:avLst/>
              <a:gdLst>
                <a:gd name="T0" fmla="*/ 0 w 31"/>
                <a:gd name="T1" fmla="*/ 5 h 58"/>
                <a:gd name="T2" fmla="*/ 29 w 31"/>
                <a:gd name="T3" fmla="*/ 43 h 58"/>
                <a:gd name="T4" fmla="*/ 26 w 31"/>
                <a:gd name="T5" fmla="*/ 40 h 58"/>
                <a:gd name="T6" fmla="*/ 5 w 31"/>
                <a:gd name="T7" fmla="*/ 3 h 58"/>
                <a:gd name="T8" fmla="*/ 0 w 31"/>
                <a:gd name="T9" fmla="*/ 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8">
                  <a:moveTo>
                    <a:pt x="0" y="5"/>
                  </a:moveTo>
                  <a:cubicBezTo>
                    <a:pt x="3" y="17"/>
                    <a:pt x="7" y="58"/>
                    <a:pt x="29" y="43"/>
                  </a:cubicBezTo>
                  <a:cubicBezTo>
                    <a:pt x="31" y="42"/>
                    <a:pt x="29" y="38"/>
                    <a:pt x="26" y="40"/>
                  </a:cubicBezTo>
                  <a:cubicBezTo>
                    <a:pt x="10" y="51"/>
                    <a:pt x="7" y="12"/>
                    <a:pt x="5" y="3"/>
                  </a:cubicBezTo>
                  <a:cubicBezTo>
                    <a:pt x="4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2246"/>
            <p:cNvSpPr/>
            <p:nvPr/>
          </p:nvSpPr>
          <p:spPr bwMode="auto">
            <a:xfrm>
              <a:off x="8788400" y="1403350"/>
              <a:ext cx="93663" cy="46038"/>
            </a:xfrm>
            <a:custGeom>
              <a:avLst/>
              <a:gdLst>
                <a:gd name="T0" fmla="*/ 4 w 22"/>
                <a:gd name="T1" fmla="*/ 10 h 11"/>
                <a:gd name="T2" fmla="*/ 19 w 22"/>
                <a:gd name="T3" fmla="*/ 5 h 11"/>
                <a:gd name="T4" fmla="*/ 17 w 22"/>
                <a:gd name="T5" fmla="*/ 1 h 11"/>
                <a:gd name="T6" fmla="*/ 2 w 22"/>
                <a:gd name="T7" fmla="*/ 6 h 11"/>
                <a:gd name="T8" fmla="*/ 4 w 22"/>
                <a:gd name="T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1">
                  <a:moveTo>
                    <a:pt x="4" y="10"/>
                  </a:moveTo>
                  <a:cubicBezTo>
                    <a:pt x="9" y="9"/>
                    <a:pt x="14" y="7"/>
                    <a:pt x="19" y="5"/>
                  </a:cubicBezTo>
                  <a:cubicBezTo>
                    <a:pt x="22" y="4"/>
                    <a:pt x="20" y="0"/>
                    <a:pt x="17" y="1"/>
                  </a:cubicBezTo>
                  <a:cubicBezTo>
                    <a:pt x="13" y="3"/>
                    <a:pt x="8" y="5"/>
                    <a:pt x="2" y="6"/>
                  </a:cubicBezTo>
                  <a:cubicBezTo>
                    <a:pt x="0" y="7"/>
                    <a:pt x="1" y="11"/>
                    <a:pt x="4" y="10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2247"/>
            <p:cNvSpPr/>
            <p:nvPr/>
          </p:nvSpPr>
          <p:spPr bwMode="auto">
            <a:xfrm>
              <a:off x="8936038" y="1420813"/>
              <a:ext cx="50800" cy="84138"/>
            </a:xfrm>
            <a:custGeom>
              <a:avLst/>
              <a:gdLst>
                <a:gd name="T0" fmla="*/ 0 w 12"/>
                <a:gd name="T1" fmla="*/ 3 h 20"/>
                <a:gd name="T2" fmla="*/ 8 w 12"/>
                <a:gd name="T3" fmla="*/ 20 h 20"/>
                <a:gd name="T4" fmla="*/ 9 w 12"/>
                <a:gd name="T5" fmla="*/ 15 h 20"/>
                <a:gd name="T6" fmla="*/ 5 w 12"/>
                <a:gd name="T7" fmla="*/ 2 h 20"/>
                <a:gd name="T8" fmla="*/ 0 w 12"/>
                <a:gd name="T9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0">
                  <a:moveTo>
                    <a:pt x="0" y="3"/>
                  </a:moveTo>
                  <a:cubicBezTo>
                    <a:pt x="1" y="9"/>
                    <a:pt x="0" y="18"/>
                    <a:pt x="8" y="20"/>
                  </a:cubicBezTo>
                  <a:cubicBezTo>
                    <a:pt x="11" y="20"/>
                    <a:pt x="12" y="15"/>
                    <a:pt x="9" y="15"/>
                  </a:cubicBezTo>
                  <a:cubicBezTo>
                    <a:pt x="4" y="14"/>
                    <a:pt x="5" y="6"/>
                    <a:pt x="5" y="2"/>
                  </a:cubicBezTo>
                  <a:cubicBezTo>
                    <a:pt x="5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2248"/>
            <p:cNvSpPr/>
            <p:nvPr/>
          </p:nvSpPr>
          <p:spPr bwMode="auto">
            <a:xfrm>
              <a:off x="8915400" y="1390650"/>
              <a:ext cx="30163" cy="30163"/>
            </a:xfrm>
            <a:custGeom>
              <a:avLst/>
              <a:gdLst>
                <a:gd name="T0" fmla="*/ 4 w 7"/>
                <a:gd name="T1" fmla="*/ 6 h 7"/>
                <a:gd name="T2" fmla="*/ 3 w 7"/>
                <a:gd name="T3" fmla="*/ 1 h 7"/>
                <a:gd name="T4" fmla="*/ 4 w 7"/>
                <a:gd name="T5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7">
                  <a:moveTo>
                    <a:pt x="4" y="6"/>
                  </a:moveTo>
                  <a:cubicBezTo>
                    <a:pt x="7" y="5"/>
                    <a:pt x="5" y="0"/>
                    <a:pt x="3" y="1"/>
                  </a:cubicBezTo>
                  <a:cubicBezTo>
                    <a:pt x="0" y="2"/>
                    <a:pt x="1" y="7"/>
                    <a:pt x="4" y="6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2249"/>
            <p:cNvSpPr/>
            <p:nvPr/>
          </p:nvSpPr>
          <p:spPr bwMode="auto">
            <a:xfrm>
              <a:off x="8966200" y="1395413"/>
              <a:ext cx="119063" cy="84138"/>
            </a:xfrm>
            <a:custGeom>
              <a:avLst/>
              <a:gdLst>
                <a:gd name="T0" fmla="*/ 2 w 28"/>
                <a:gd name="T1" fmla="*/ 9 h 20"/>
                <a:gd name="T2" fmla="*/ 17 w 28"/>
                <a:gd name="T3" fmla="*/ 19 h 20"/>
                <a:gd name="T4" fmla="*/ 20 w 28"/>
                <a:gd name="T5" fmla="*/ 19 h 20"/>
                <a:gd name="T6" fmla="*/ 27 w 28"/>
                <a:gd name="T7" fmla="*/ 5 h 20"/>
                <a:gd name="T8" fmla="*/ 23 w 28"/>
                <a:gd name="T9" fmla="*/ 3 h 20"/>
                <a:gd name="T10" fmla="*/ 16 w 28"/>
                <a:gd name="T11" fmla="*/ 16 h 20"/>
                <a:gd name="T12" fmla="*/ 19 w 28"/>
                <a:gd name="T13" fmla="*/ 15 h 20"/>
                <a:gd name="T14" fmla="*/ 4 w 28"/>
                <a:gd name="T15" fmla="*/ 5 h 20"/>
                <a:gd name="T16" fmla="*/ 2 w 28"/>
                <a:gd name="T17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20">
                  <a:moveTo>
                    <a:pt x="2" y="9"/>
                  </a:moveTo>
                  <a:cubicBezTo>
                    <a:pt x="8" y="12"/>
                    <a:pt x="12" y="17"/>
                    <a:pt x="17" y="19"/>
                  </a:cubicBezTo>
                  <a:cubicBezTo>
                    <a:pt x="18" y="20"/>
                    <a:pt x="19" y="20"/>
                    <a:pt x="20" y="19"/>
                  </a:cubicBezTo>
                  <a:cubicBezTo>
                    <a:pt x="23" y="15"/>
                    <a:pt x="24" y="9"/>
                    <a:pt x="27" y="5"/>
                  </a:cubicBezTo>
                  <a:cubicBezTo>
                    <a:pt x="28" y="2"/>
                    <a:pt x="24" y="0"/>
                    <a:pt x="23" y="3"/>
                  </a:cubicBezTo>
                  <a:cubicBezTo>
                    <a:pt x="20" y="7"/>
                    <a:pt x="19" y="12"/>
                    <a:pt x="16" y="16"/>
                  </a:cubicBezTo>
                  <a:cubicBezTo>
                    <a:pt x="17" y="16"/>
                    <a:pt x="18" y="15"/>
                    <a:pt x="19" y="15"/>
                  </a:cubicBezTo>
                  <a:cubicBezTo>
                    <a:pt x="14" y="12"/>
                    <a:pt x="10" y="8"/>
                    <a:pt x="4" y="5"/>
                  </a:cubicBezTo>
                  <a:cubicBezTo>
                    <a:pt x="2" y="4"/>
                    <a:pt x="0" y="8"/>
                    <a:pt x="2" y="9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2250"/>
            <p:cNvSpPr/>
            <p:nvPr/>
          </p:nvSpPr>
          <p:spPr bwMode="auto">
            <a:xfrm>
              <a:off x="9088438" y="1343025"/>
              <a:ext cx="123825" cy="111125"/>
            </a:xfrm>
            <a:custGeom>
              <a:avLst/>
              <a:gdLst>
                <a:gd name="T0" fmla="*/ 8 w 29"/>
                <a:gd name="T1" fmla="*/ 18 h 26"/>
                <a:gd name="T2" fmla="*/ 19 w 29"/>
                <a:gd name="T3" fmla="*/ 5 h 26"/>
                <a:gd name="T4" fmla="*/ 6 w 29"/>
                <a:gd name="T5" fmla="*/ 6 h 26"/>
                <a:gd name="T6" fmla="*/ 8 w 29"/>
                <a:gd name="T7" fmla="*/ 24 h 26"/>
                <a:gd name="T8" fmla="*/ 27 w 29"/>
                <a:gd name="T9" fmla="*/ 17 h 26"/>
                <a:gd name="T10" fmla="*/ 24 w 29"/>
                <a:gd name="T11" fmla="*/ 14 h 26"/>
                <a:gd name="T12" fmla="*/ 11 w 29"/>
                <a:gd name="T13" fmla="*/ 20 h 26"/>
                <a:gd name="T14" fmla="*/ 8 w 29"/>
                <a:gd name="T15" fmla="*/ 10 h 26"/>
                <a:gd name="T16" fmla="*/ 16 w 29"/>
                <a:gd name="T17" fmla="*/ 8 h 26"/>
                <a:gd name="T18" fmla="*/ 7 w 29"/>
                <a:gd name="T19" fmla="*/ 13 h 26"/>
                <a:gd name="T20" fmla="*/ 8 w 29"/>
                <a:gd name="T21" fmla="*/ 18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26">
                  <a:moveTo>
                    <a:pt x="8" y="18"/>
                  </a:moveTo>
                  <a:cubicBezTo>
                    <a:pt x="13" y="16"/>
                    <a:pt x="24" y="12"/>
                    <a:pt x="19" y="5"/>
                  </a:cubicBezTo>
                  <a:cubicBezTo>
                    <a:pt x="16" y="0"/>
                    <a:pt x="9" y="3"/>
                    <a:pt x="6" y="6"/>
                  </a:cubicBezTo>
                  <a:cubicBezTo>
                    <a:pt x="1" y="12"/>
                    <a:pt x="0" y="21"/>
                    <a:pt x="8" y="24"/>
                  </a:cubicBezTo>
                  <a:cubicBezTo>
                    <a:pt x="14" y="26"/>
                    <a:pt x="23" y="22"/>
                    <a:pt x="27" y="17"/>
                  </a:cubicBezTo>
                  <a:cubicBezTo>
                    <a:pt x="29" y="15"/>
                    <a:pt x="26" y="12"/>
                    <a:pt x="24" y="14"/>
                  </a:cubicBezTo>
                  <a:cubicBezTo>
                    <a:pt x="21" y="18"/>
                    <a:pt x="16" y="20"/>
                    <a:pt x="11" y="20"/>
                  </a:cubicBezTo>
                  <a:cubicBezTo>
                    <a:pt x="5" y="20"/>
                    <a:pt x="6" y="14"/>
                    <a:pt x="8" y="10"/>
                  </a:cubicBezTo>
                  <a:cubicBezTo>
                    <a:pt x="10" y="8"/>
                    <a:pt x="13" y="6"/>
                    <a:pt x="16" y="8"/>
                  </a:cubicBezTo>
                  <a:cubicBezTo>
                    <a:pt x="18" y="10"/>
                    <a:pt x="7" y="13"/>
                    <a:pt x="7" y="13"/>
                  </a:cubicBezTo>
                  <a:cubicBezTo>
                    <a:pt x="4" y="14"/>
                    <a:pt x="5" y="18"/>
                    <a:pt x="8" y="18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2251"/>
            <p:cNvSpPr/>
            <p:nvPr/>
          </p:nvSpPr>
          <p:spPr bwMode="auto">
            <a:xfrm>
              <a:off x="2036763" y="5173663"/>
              <a:ext cx="66675" cy="207963"/>
            </a:xfrm>
            <a:custGeom>
              <a:avLst/>
              <a:gdLst>
                <a:gd name="T0" fmla="*/ 1 w 16"/>
                <a:gd name="T1" fmla="*/ 4 h 49"/>
                <a:gd name="T2" fmla="*/ 12 w 16"/>
                <a:gd name="T3" fmla="*/ 46 h 49"/>
                <a:gd name="T4" fmla="*/ 16 w 16"/>
                <a:gd name="T5" fmla="*/ 46 h 49"/>
                <a:gd name="T6" fmla="*/ 5 w 16"/>
                <a:gd name="T7" fmla="*/ 2 h 49"/>
                <a:gd name="T8" fmla="*/ 1 w 16"/>
                <a:gd name="T9" fmla="*/ 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9">
                  <a:moveTo>
                    <a:pt x="1" y="4"/>
                  </a:moveTo>
                  <a:cubicBezTo>
                    <a:pt x="6" y="18"/>
                    <a:pt x="9" y="32"/>
                    <a:pt x="12" y="46"/>
                  </a:cubicBezTo>
                  <a:cubicBezTo>
                    <a:pt x="12" y="49"/>
                    <a:pt x="16" y="48"/>
                    <a:pt x="16" y="46"/>
                  </a:cubicBezTo>
                  <a:cubicBezTo>
                    <a:pt x="13" y="31"/>
                    <a:pt x="10" y="16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2252"/>
            <p:cNvSpPr/>
            <p:nvPr/>
          </p:nvSpPr>
          <p:spPr bwMode="auto">
            <a:xfrm>
              <a:off x="2027238" y="5157788"/>
              <a:ext cx="174625" cy="190500"/>
            </a:xfrm>
            <a:custGeom>
              <a:avLst/>
              <a:gdLst>
                <a:gd name="T0" fmla="*/ 5 w 41"/>
                <a:gd name="T1" fmla="*/ 16 h 45"/>
                <a:gd name="T2" fmla="*/ 23 w 41"/>
                <a:gd name="T3" fmla="*/ 8 h 45"/>
                <a:gd name="T4" fmla="*/ 18 w 41"/>
                <a:gd name="T5" fmla="*/ 23 h 45"/>
                <a:gd name="T6" fmla="*/ 21 w 41"/>
                <a:gd name="T7" fmla="*/ 26 h 45"/>
                <a:gd name="T8" fmla="*/ 36 w 41"/>
                <a:gd name="T9" fmla="*/ 23 h 45"/>
                <a:gd name="T10" fmla="*/ 30 w 41"/>
                <a:gd name="T11" fmla="*/ 33 h 45"/>
                <a:gd name="T12" fmla="*/ 19 w 41"/>
                <a:gd name="T13" fmla="*/ 40 h 45"/>
                <a:gd name="T14" fmla="*/ 21 w 41"/>
                <a:gd name="T15" fmla="*/ 43 h 45"/>
                <a:gd name="T16" fmla="*/ 36 w 41"/>
                <a:gd name="T17" fmla="*/ 34 h 45"/>
                <a:gd name="T18" fmla="*/ 39 w 41"/>
                <a:gd name="T19" fmla="*/ 21 h 45"/>
                <a:gd name="T20" fmla="*/ 18 w 41"/>
                <a:gd name="T21" fmla="*/ 23 h 45"/>
                <a:gd name="T22" fmla="*/ 21 w 41"/>
                <a:gd name="T23" fmla="*/ 26 h 45"/>
                <a:gd name="T24" fmla="*/ 31 w 41"/>
                <a:gd name="T25" fmla="*/ 14 h 45"/>
                <a:gd name="T26" fmla="*/ 26 w 41"/>
                <a:gd name="T27" fmla="*/ 5 h 45"/>
                <a:gd name="T28" fmla="*/ 2 w 41"/>
                <a:gd name="T29" fmla="*/ 14 h 45"/>
                <a:gd name="T30" fmla="*/ 5 w 41"/>
                <a:gd name="T31" fmla="*/ 1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1" h="45">
                  <a:moveTo>
                    <a:pt x="5" y="16"/>
                  </a:moveTo>
                  <a:cubicBezTo>
                    <a:pt x="9" y="10"/>
                    <a:pt x="16" y="6"/>
                    <a:pt x="23" y="8"/>
                  </a:cubicBezTo>
                  <a:cubicBezTo>
                    <a:pt x="32" y="12"/>
                    <a:pt x="23" y="20"/>
                    <a:pt x="18" y="23"/>
                  </a:cubicBezTo>
                  <a:cubicBezTo>
                    <a:pt x="19" y="24"/>
                    <a:pt x="20" y="25"/>
                    <a:pt x="21" y="26"/>
                  </a:cubicBezTo>
                  <a:cubicBezTo>
                    <a:pt x="23" y="24"/>
                    <a:pt x="34" y="18"/>
                    <a:pt x="36" y="23"/>
                  </a:cubicBezTo>
                  <a:cubicBezTo>
                    <a:pt x="37" y="27"/>
                    <a:pt x="33" y="31"/>
                    <a:pt x="30" y="33"/>
                  </a:cubicBezTo>
                  <a:cubicBezTo>
                    <a:pt x="27" y="36"/>
                    <a:pt x="23" y="38"/>
                    <a:pt x="19" y="40"/>
                  </a:cubicBezTo>
                  <a:cubicBezTo>
                    <a:pt x="17" y="41"/>
                    <a:pt x="19" y="45"/>
                    <a:pt x="21" y="43"/>
                  </a:cubicBezTo>
                  <a:cubicBezTo>
                    <a:pt x="26" y="40"/>
                    <a:pt x="32" y="38"/>
                    <a:pt x="36" y="34"/>
                  </a:cubicBezTo>
                  <a:cubicBezTo>
                    <a:pt x="39" y="31"/>
                    <a:pt x="41" y="25"/>
                    <a:pt x="39" y="21"/>
                  </a:cubicBezTo>
                  <a:cubicBezTo>
                    <a:pt x="36" y="13"/>
                    <a:pt x="23" y="20"/>
                    <a:pt x="18" y="23"/>
                  </a:cubicBezTo>
                  <a:cubicBezTo>
                    <a:pt x="16" y="24"/>
                    <a:pt x="19" y="28"/>
                    <a:pt x="21" y="26"/>
                  </a:cubicBezTo>
                  <a:cubicBezTo>
                    <a:pt x="25" y="23"/>
                    <a:pt x="30" y="20"/>
                    <a:pt x="31" y="14"/>
                  </a:cubicBezTo>
                  <a:cubicBezTo>
                    <a:pt x="31" y="11"/>
                    <a:pt x="29" y="7"/>
                    <a:pt x="26" y="5"/>
                  </a:cubicBezTo>
                  <a:cubicBezTo>
                    <a:pt x="17" y="0"/>
                    <a:pt x="6" y="6"/>
                    <a:pt x="2" y="14"/>
                  </a:cubicBezTo>
                  <a:cubicBezTo>
                    <a:pt x="0" y="16"/>
                    <a:pt x="3" y="19"/>
                    <a:pt x="5" y="16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2253"/>
            <p:cNvSpPr/>
            <p:nvPr/>
          </p:nvSpPr>
          <p:spPr bwMode="auto">
            <a:xfrm>
              <a:off x="2184400" y="5195888"/>
              <a:ext cx="119063" cy="101600"/>
            </a:xfrm>
            <a:custGeom>
              <a:avLst/>
              <a:gdLst>
                <a:gd name="T0" fmla="*/ 2 w 28"/>
                <a:gd name="T1" fmla="*/ 12 h 24"/>
                <a:gd name="T2" fmla="*/ 10 w 28"/>
                <a:gd name="T3" fmla="*/ 21 h 24"/>
                <a:gd name="T4" fmla="*/ 21 w 28"/>
                <a:gd name="T5" fmla="*/ 21 h 24"/>
                <a:gd name="T6" fmla="*/ 24 w 28"/>
                <a:gd name="T7" fmla="*/ 3 h 24"/>
                <a:gd name="T8" fmla="*/ 20 w 28"/>
                <a:gd name="T9" fmla="*/ 5 h 24"/>
                <a:gd name="T10" fmla="*/ 21 w 28"/>
                <a:gd name="T11" fmla="*/ 9 h 24"/>
                <a:gd name="T12" fmla="*/ 25 w 28"/>
                <a:gd name="T13" fmla="*/ 7 h 24"/>
                <a:gd name="T14" fmla="*/ 24 w 28"/>
                <a:gd name="T15" fmla="*/ 3 h 24"/>
                <a:gd name="T16" fmla="*/ 20 w 28"/>
                <a:gd name="T17" fmla="*/ 5 h 24"/>
                <a:gd name="T18" fmla="*/ 18 w 28"/>
                <a:gd name="T19" fmla="*/ 18 h 24"/>
                <a:gd name="T20" fmla="*/ 4 w 28"/>
                <a:gd name="T21" fmla="*/ 9 h 24"/>
                <a:gd name="T22" fmla="*/ 2 w 28"/>
                <a:gd name="T2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24">
                  <a:moveTo>
                    <a:pt x="2" y="12"/>
                  </a:moveTo>
                  <a:cubicBezTo>
                    <a:pt x="5" y="15"/>
                    <a:pt x="6" y="19"/>
                    <a:pt x="10" y="21"/>
                  </a:cubicBezTo>
                  <a:cubicBezTo>
                    <a:pt x="13" y="24"/>
                    <a:pt x="18" y="23"/>
                    <a:pt x="21" y="21"/>
                  </a:cubicBezTo>
                  <a:cubicBezTo>
                    <a:pt x="28" y="18"/>
                    <a:pt x="26" y="9"/>
                    <a:pt x="24" y="3"/>
                  </a:cubicBezTo>
                  <a:cubicBezTo>
                    <a:pt x="22" y="3"/>
                    <a:pt x="21" y="4"/>
                    <a:pt x="20" y="5"/>
                  </a:cubicBezTo>
                  <a:cubicBezTo>
                    <a:pt x="20" y="6"/>
                    <a:pt x="21" y="7"/>
                    <a:pt x="21" y="9"/>
                  </a:cubicBezTo>
                  <a:cubicBezTo>
                    <a:pt x="22" y="11"/>
                    <a:pt x="26" y="10"/>
                    <a:pt x="25" y="7"/>
                  </a:cubicBezTo>
                  <a:cubicBezTo>
                    <a:pt x="25" y="6"/>
                    <a:pt x="24" y="4"/>
                    <a:pt x="24" y="3"/>
                  </a:cubicBezTo>
                  <a:cubicBezTo>
                    <a:pt x="23" y="0"/>
                    <a:pt x="19" y="2"/>
                    <a:pt x="20" y="5"/>
                  </a:cubicBezTo>
                  <a:cubicBezTo>
                    <a:pt x="22" y="9"/>
                    <a:pt x="24" y="16"/>
                    <a:pt x="18" y="18"/>
                  </a:cubicBezTo>
                  <a:cubicBezTo>
                    <a:pt x="11" y="21"/>
                    <a:pt x="8" y="13"/>
                    <a:pt x="4" y="9"/>
                  </a:cubicBezTo>
                  <a:cubicBezTo>
                    <a:pt x="2" y="7"/>
                    <a:pt x="0" y="11"/>
                    <a:pt x="2" y="12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2254"/>
            <p:cNvSpPr/>
            <p:nvPr/>
          </p:nvSpPr>
          <p:spPr bwMode="auto">
            <a:xfrm>
              <a:off x="2311400" y="5153025"/>
              <a:ext cx="71438" cy="101600"/>
            </a:xfrm>
            <a:custGeom>
              <a:avLst/>
              <a:gdLst>
                <a:gd name="T0" fmla="*/ 12 w 17"/>
                <a:gd name="T1" fmla="*/ 1 h 24"/>
                <a:gd name="T2" fmla="*/ 1 w 17"/>
                <a:gd name="T3" fmla="*/ 13 h 24"/>
                <a:gd name="T4" fmla="*/ 5 w 17"/>
                <a:gd name="T5" fmla="*/ 19 h 24"/>
                <a:gd name="T6" fmla="*/ 15 w 17"/>
                <a:gd name="T7" fmla="*/ 18 h 24"/>
                <a:gd name="T8" fmla="*/ 13 w 17"/>
                <a:gd name="T9" fmla="*/ 15 h 24"/>
                <a:gd name="T10" fmla="*/ 9 w 17"/>
                <a:gd name="T11" fmla="*/ 19 h 24"/>
                <a:gd name="T12" fmla="*/ 11 w 17"/>
                <a:gd name="T13" fmla="*/ 23 h 24"/>
                <a:gd name="T14" fmla="*/ 17 w 17"/>
                <a:gd name="T15" fmla="*/ 17 h 24"/>
                <a:gd name="T16" fmla="*/ 15 w 17"/>
                <a:gd name="T17" fmla="*/ 14 h 24"/>
                <a:gd name="T18" fmla="*/ 5 w 17"/>
                <a:gd name="T19" fmla="*/ 13 h 24"/>
                <a:gd name="T20" fmla="*/ 13 w 17"/>
                <a:gd name="T21" fmla="*/ 5 h 24"/>
                <a:gd name="T22" fmla="*/ 12 w 17"/>
                <a:gd name="T2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24">
                  <a:moveTo>
                    <a:pt x="12" y="1"/>
                  </a:moveTo>
                  <a:cubicBezTo>
                    <a:pt x="7" y="2"/>
                    <a:pt x="0" y="8"/>
                    <a:pt x="1" y="13"/>
                  </a:cubicBezTo>
                  <a:cubicBezTo>
                    <a:pt x="1" y="16"/>
                    <a:pt x="3" y="18"/>
                    <a:pt x="5" y="19"/>
                  </a:cubicBezTo>
                  <a:cubicBezTo>
                    <a:pt x="9" y="20"/>
                    <a:pt x="11" y="18"/>
                    <a:pt x="15" y="18"/>
                  </a:cubicBezTo>
                  <a:cubicBezTo>
                    <a:pt x="14" y="17"/>
                    <a:pt x="13" y="16"/>
                    <a:pt x="13" y="15"/>
                  </a:cubicBezTo>
                  <a:cubicBezTo>
                    <a:pt x="12" y="17"/>
                    <a:pt x="11" y="18"/>
                    <a:pt x="9" y="19"/>
                  </a:cubicBezTo>
                  <a:cubicBezTo>
                    <a:pt x="7" y="20"/>
                    <a:pt x="8" y="24"/>
                    <a:pt x="11" y="23"/>
                  </a:cubicBezTo>
                  <a:cubicBezTo>
                    <a:pt x="14" y="21"/>
                    <a:pt x="15" y="20"/>
                    <a:pt x="17" y="17"/>
                  </a:cubicBezTo>
                  <a:cubicBezTo>
                    <a:pt x="17" y="16"/>
                    <a:pt x="16" y="14"/>
                    <a:pt x="15" y="14"/>
                  </a:cubicBezTo>
                  <a:cubicBezTo>
                    <a:pt x="12" y="14"/>
                    <a:pt x="7" y="17"/>
                    <a:pt x="5" y="13"/>
                  </a:cubicBezTo>
                  <a:cubicBezTo>
                    <a:pt x="3" y="10"/>
                    <a:pt x="11" y="5"/>
                    <a:pt x="13" y="5"/>
                  </a:cubicBezTo>
                  <a:cubicBezTo>
                    <a:pt x="16" y="4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2255"/>
            <p:cNvSpPr/>
            <p:nvPr/>
          </p:nvSpPr>
          <p:spPr bwMode="auto">
            <a:xfrm>
              <a:off x="2387600" y="5140325"/>
              <a:ext cx="50800" cy="76200"/>
            </a:xfrm>
            <a:custGeom>
              <a:avLst/>
              <a:gdLst>
                <a:gd name="T0" fmla="*/ 1 w 12"/>
                <a:gd name="T1" fmla="*/ 4 h 18"/>
                <a:gd name="T2" fmla="*/ 7 w 12"/>
                <a:gd name="T3" fmla="*/ 16 h 18"/>
                <a:gd name="T4" fmla="*/ 11 w 12"/>
                <a:gd name="T5" fmla="*/ 14 h 18"/>
                <a:gd name="T6" fmla="*/ 5 w 12"/>
                <a:gd name="T7" fmla="*/ 2 h 18"/>
                <a:gd name="T8" fmla="*/ 1 w 12"/>
                <a:gd name="T9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8">
                  <a:moveTo>
                    <a:pt x="1" y="4"/>
                  </a:moveTo>
                  <a:cubicBezTo>
                    <a:pt x="4" y="7"/>
                    <a:pt x="5" y="12"/>
                    <a:pt x="7" y="16"/>
                  </a:cubicBezTo>
                  <a:cubicBezTo>
                    <a:pt x="8" y="18"/>
                    <a:pt x="12" y="17"/>
                    <a:pt x="11" y="14"/>
                  </a:cubicBezTo>
                  <a:cubicBezTo>
                    <a:pt x="9" y="10"/>
                    <a:pt x="7" y="6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2256"/>
            <p:cNvSpPr/>
            <p:nvPr/>
          </p:nvSpPr>
          <p:spPr bwMode="auto">
            <a:xfrm>
              <a:off x="2370138" y="5110163"/>
              <a:ext cx="25400" cy="25400"/>
            </a:xfrm>
            <a:custGeom>
              <a:avLst/>
              <a:gdLst>
                <a:gd name="T0" fmla="*/ 4 w 6"/>
                <a:gd name="T1" fmla="*/ 5 h 6"/>
                <a:gd name="T2" fmla="*/ 2 w 6"/>
                <a:gd name="T3" fmla="*/ 1 h 6"/>
                <a:gd name="T4" fmla="*/ 4 w 6"/>
                <a:gd name="T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4" y="5"/>
                  </a:moveTo>
                  <a:cubicBezTo>
                    <a:pt x="6" y="4"/>
                    <a:pt x="5" y="0"/>
                    <a:pt x="2" y="1"/>
                  </a:cubicBezTo>
                  <a:cubicBezTo>
                    <a:pt x="0" y="2"/>
                    <a:pt x="1" y="6"/>
                    <a:pt x="4" y="5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2257"/>
            <p:cNvSpPr/>
            <p:nvPr/>
          </p:nvSpPr>
          <p:spPr bwMode="auto">
            <a:xfrm>
              <a:off x="2417763" y="5076825"/>
              <a:ext cx="139700" cy="119063"/>
            </a:xfrm>
            <a:custGeom>
              <a:avLst/>
              <a:gdLst>
                <a:gd name="T0" fmla="*/ 2 w 33"/>
                <a:gd name="T1" fmla="*/ 16 h 28"/>
                <a:gd name="T2" fmla="*/ 10 w 33"/>
                <a:gd name="T3" fmla="*/ 26 h 28"/>
                <a:gd name="T4" fmla="*/ 14 w 33"/>
                <a:gd name="T5" fmla="*/ 25 h 28"/>
                <a:gd name="T6" fmla="*/ 17 w 33"/>
                <a:gd name="T7" fmla="*/ 11 h 28"/>
                <a:gd name="T8" fmla="*/ 28 w 33"/>
                <a:gd name="T9" fmla="*/ 18 h 28"/>
                <a:gd name="T10" fmla="*/ 32 w 33"/>
                <a:gd name="T11" fmla="*/ 17 h 28"/>
                <a:gd name="T12" fmla="*/ 17 w 33"/>
                <a:gd name="T13" fmla="*/ 5 h 28"/>
                <a:gd name="T14" fmla="*/ 10 w 33"/>
                <a:gd name="T15" fmla="*/ 25 h 28"/>
                <a:gd name="T16" fmla="*/ 14 w 33"/>
                <a:gd name="T17" fmla="*/ 24 h 28"/>
                <a:gd name="T18" fmla="*/ 5 w 33"/>
                <a:gd name="T19" fmla="*/ 14 h 28"/>
                <a:gd name="T20" fmla="*/ 2 w 33"/>
                <a:gd name="T21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" h="28">
                  <a:moveTo>
                    <a:pt x="2" y="16"/>
                  </a:moveTo>
                  <a:cubicBezTo>
                    <a:pt x="5" y="19"/>
                    <a:pt x="8" y="23"/>
                    <a:pt x="10" y="26"/>
                  </a:cubicBezTo>
                  <a:cubicBezTo>
                    <a:pt x="11" y="28"/>
                    <a:pt x="14" y="27"/>
                    <a:pt x="14" y="25"/>
                  </a:cubicBezTo>
                  <a:cubicBezTo>
                    <a:pt x="14" y="21"/>
                    <a:pt x="15" y="15"/>
                    <a:pt x="17" y="11"/>
                  </a:cubicBezTo>
                  <a:cubicBezTo>
                    <a:pt x="22" y="3"/>
                    <a:pt x="26" y="14"/>
                    <a:pt x="28" y="18"/>
                  </a:cubicBezTo>
                  <a:cubicBezTo>
                    <a:pt x="29" y="21"/>
                    <a:pt x="33" y="19"/>
                    <a:pt x="32" y="17"/>
                  </a:cubicBezTo>
                  <a:cubicBezTo>
                    <a:pt x="29" y="11"/>
                    <a:pt x="26" y="0"/>
                    <a:pt x="17" y="5"/>
                  </a:cubicBezTo>
                  <a:cubicBezTo>
                    <a:pt x="11" y="9"/>
                    <a:pt x="10" y="18"/>
                    <a:pt x="10" y="25"/>
                  </a:cubicBezTo>
                  <a:cubicBezTo>
                    <a:pt x="11" y="25"/>
                    <a:pt x="12" y="24"/>
                    <a:pt x="14" y="24"/>
                  </a:cubicBezTo>
                  <a:cubicBezTo>
                    <a:pt x="11" y="20"/>
                    <a:pt x="8" y="17"/>
                    <a:pt x="5" y="14"/>
                  </a:cubicBezTo>
                  <a:cubicBezTo>
                    <a:pt x="3" y="12"/>
                    <a:pt x="0" y="14"/>
                    <a:pt x="2" y="16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2258"/>
            <p:cNvSpPr/>
            <p:nvPr/>
          </p:nvSpPr>
          <p:spPr bwMode="auto">
            <a:xfrm>
              <a:off x="2540000" y="5064125"/>
              <a:ext cx="119063" cy="80963"/>
            </a:xfrm>
            <a:custGeom>
              <a:avLst/>
              <a:gdLst>
                <a:gd name="T0" fmla="*/ 6 w 28"/>
                <a:gd name="T1" fmla="*/ 9 h 19"/>
                <a:gd name="T2" fmla="*/ 13 w 28"/>
                <a:gd name="T3" fmla="*/ 2 h 19"/>
                <a:gd name="T4" fmla="*/ 12 w 28"/>
                <a:gd name="T5" fmla="*/ 0 h 19"/>
                <a:gd name="T6" fmla="*/ 8 w 28"/>
                <a:gd name="T7" fmla="*/ 16 h 19"/>
                <a:gd name="T8" fmla="*/ 27 w 28"/>
                <a:gd name="T9" fmla="*/ 11 h 19"/>
                <a:gd name="T10" fmla="*/ 23 w 28"/>
                <a:gd name="T11" fmla="*/ 9 h 19"/>
                <a:gd name="T12" fmla="*/ 13 w 28"/>
                <a:gd name="T13" fmla="*/ 13 h 19"/>
                <a:gd name="T14" fmla="*/ 8 w 28"/>
                <a:gd name="T15" fmla="*/ 11 h 19"/>
                <a:gd name="T16" fmla="*/ 11 w 28"/>
                <a:gd name="T17" fmla="*/ 4 h 19"/>
                <a:gd name="T18" fmla="*/ 9 w 28"/>
                <a:gd name="T19" fmla="*/ 2 h 19"/>
                <a:gd name="T20" fmla="*/ 6 w 28"/>
                <a:gd name="T21" fmla="*/ 5 h 19"/>
                <a:gd name="T22" fmla="*/ 6 w 28"/>
                <a:gd name="T23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19">
                  <a:moveTo>
                    <a:pt x="6" y="9"/>
                  </a:moveTo>
                  <a:cubicBezTo>
                    <a:pt x="10" y="9"/>
                    <a:pt x="13" y="7"/>
                    <a:pt x="13" y="2"/>
                  </a:cubicBezTo>
                  <a:cubicBezTo>
                    <a:pt x="13" y="1"/>
                    <a:pt x="12" y="0"/>
                    <a:pt x="12" y="0"/>
                  </a:cubicBezTo>
                  <a:cubicBezTo>
                    <a:pt x="3" y="0"/>
                    <a:pt x="0" y="12"/>
                    <a:pt x="8" y="16"/>
                  </a:cubicBezTo>
                  <a:cubicBezTo>
                    <a:pt x="13" y="19"/>
                    <a:pt x="24" y="17"/>
                    <a:pt x="27" y="11"/>
                  </a:cubicBezTo>
                  <a:cubicBezTo>
                    <a:pt x="28" y="8"/>
                    <a:pt x="24" y="7"/>
                    <a:pt x="23" y="9"/>
                  </a:cubicBezTo>
                  <a:cubicBezTo>
                    <a:pt x="21" y="12"/>
                    <a:pt x="16" y="13"/>
                    <a:pt x="13" y="13"/>
                  </a:cubicBezTo>
                  <a:cubicBezTo>
                    <a:pt x="11" y="13"/>
                    <a:pt x="9" y="13"/>
                    <a:pt x="8" y="11"/>
                  </a:cubicBezTo>
                  <a:cubicBezTo>
                    <a:pt x="6" y="8"/>
                    <a:pt x="8" y="4"/>
                    <a:pt x="11" y="4"/>
                  </a:cubicBezTo>
                  <a:cubicBezTo>
                    <a:pt x="10" y="4"/>
                    <a:pt x="10" y="3"/>
                    <a:pt x="9" y="2"/>
                  </a:cubicBezTo>
                  <a:cubicBezTo>
                    <a:pt x="9" y="5"/>
                    <a:pt x="8" y="5"/>
                    <a:pt x="6" y="5"/>
                  </a:cubicBezTo>
                  <a:cubicBezTo>
                    <a:pt x="4" y="5"/>
                    <a:pt x="3" y="9"/>
                    <a:pt x="6" y="9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2259"/>
            <p:cNvSpPr/>
            <p:nvPr/>
          </p:nvSpPr>
          <p:spPr bwMode="auto">
            <a:xfrm>
              <a:off x="2633663" y="5003800"/>
              <a:ext cx="92075" cy="90488"/>
            </a:xfrm>
            <a:custGeom>
              <a:avLst/>
              <a:gdLst>
                <a:gd name="T0" fmla="*/ 10 w 22"/>
                <a:gd name="T1" fmla="*/ 1 h 21"/>
                <a:gd name="T2" fmla="*/ 1 w 22"/>
                <a:gd name="T3" fmla="*/ 9 h 21"/>
                <a:gd name="T4" fmla="*/ 6 w 22"/>
                <a:gd name="T5" fmla="*/ 16 h 21"/>
                <a:gd name="T6" fmla="*/ 14 w 22"/>
                <a:gd name="T7" fmla="*/ 15 h 21"/>
                <a:gd name="T8" fmla="*/ 17 w 22"/>
                <a:gd name="T9" fmla="*/ 14 h 21"/>
                <a:gd name="T10" fmla="*/ 16 w 22"/>
                <a:gd name="T11" fmla="*/ 13 h 21"/>
                <a:gd name="T12" fmla="*/ 13 w 22"/>
                <a:gd name="T13" fmla="*/ 16 h 21"/>
                <a:gd name="T14" fmla="*/ 16 w 22"/>
                <a:gd name="T15" fmla="*/ 19 h 21"/>
                <a:gd name="T16" fmla="*/ 20 w 22"/>
                <a:gd name="T17" fmla="*/ 12 h 21"/>
                <a:gd name="T18" fmla="*/ 13 w 22"/>
                <a:gd name="T19" fmla="*/ 11 h 21"/>
                <a:gd name="T20" fmla="*/ 5 w 22"/>
                <a:gd name="T21" fmla="*/ 12 h 21"/>
                <a:gd name="T22" fmla="*/ 5 w 22"/>
                <a:gd name="T23" fmla="*/ 12 h 21"/>
                <a:gd name="T24" fmla="*/ 5 w 22"/>
                <a:gd name="T25" fmla="*/ 11 h 21"/>
                <a:gd name="T26" fmla="*/ 6 w 22"/>
                <a:gd name="T27" fmla="*/ 9 h 21"/>
                <a:gd name="T28" fmla="*/ 12 w 22"/>
                <a:gd name="T29" fmla="*/ 5 h 21"/>
                <a:gd name="T30" fmla="*/ 10 w 22"/>
                <a:gd name="T31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1">
                  <a:moveTo>
                    <a:pt x="10" y="1"/>
                  </a:moveTo>
                  <a:cubicBezTo>
                    <a:pt x="6" y="2"/>
                    <a:pt x="2" y="5"/>
                    <a:pt x="1" y="9"/>
                  </a:cubicBezTo>
                  <a:cubicBezTo>
                    <a:pt x="0" y="13"/>
                    <a:pt x="2" y="17"/>
                    <a:pt x="6" y="16"/>
                  </a:cubicBezTo>
                  <a:cubicBezTo>
                    <a:pt x="9" y="16"/>
                    <a:pt x="11" y="15"/>
                    <a:pt x="14" y="15"/>
                  </a:cubicBezTo>
                  <a:cubicBezTo>
                    <a:pt x="15" y="14"/>
                    <a:pt x="17" y="14"/>
                    <a:pt x="17" y="14"/>
                  </a:cubicBezTo>
                  <a:cubicBezTo>
                    <a:pt x="15" y="14"/>
                    <a:pt x="18" y="12"/>
                    <a:pt x="16" y="13"/>
                  </a:cubicBezTo>
                  <a:cubicBezTo>
                    <a:pt x="15" y="14"/>
                    <a:pt x="14" y="15"/>
                    <a:pt x="13" y="16"/>
                  </a:cubicBezTo>
                  <a:cubicBezTo>
                    <a:pt x="11" y="17"/>
                    <a:pt x="13" y="21"/>
                    <a:pt x="16" y="19"/>
                  </a:cubicBezTo>
                  <a:cubicBezTo>
                    <a:pt x="18" y="18"/>
                    <a:pt x="22" y="15"/>
                    <a:pt x="20" y="12"/>
                  </a:cubicBezTo>
                  <a:cubicBezTo>
                    <a:pt x="19" y="9"/>
                    <a:pt x="15" y="10"/>
                    <a:pt x="13" y="11"/>
                  </a:cubicBezTo>
                  <a:cubicBezTo>
                    <a:pt x="10" y="11"/>
                    <a:pt x="8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6" y="12"/>
                    <a:pt x="5" y="12"/>
                    <a:pt x="5" y="11"/>
                  </a:cubicBezTo>
                  <a:cubicBezTo>
                    <a:pt x="4" y="10"/>
                    <a:pt x="5" y="9"/>
                    <a:pt x="6" y="9"/>
                  </a:cubicBezTo>
                  <a:cubicBezTo>
                    <a:pt x="7" y="7"/>
                    <a:pt x="10" y="6"/>
                    <a:pt x="12" y="5"/>
                  </a:cubicBezTo>
                  <a:cubicBezTo>
                    <a:pt x="14" y="4"/>
                    <a:pt x="13" y="0"/>
                    <a:pt x="10" y="1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2260"/>
            <p:cNvSpPr/>
            <p:nvPr/>
          </p:nvSpPr>
          <p:spPr bwMode="auto">
            <a:xfrm>
              <a:off x="2713038" y="4983163"/>
              <a:ext cx="73025" cy="84138"/>
            </a:xfrm>
            <a:custGeom>
              <a:avLst/>
              <a:gdLst>
                <a:gd name="T0" fmla="*/ 2 w 17"/>
                <a:gd name="T1" fmla="*/ 2 h 20"/>
                <a:gd name="T2" fmla="*/ 1 w 17"/>
                <a:gd name="T3" fmla="*/ 9 h 20"/>
                <a:gd name="T4" fmla="*/ 6 w 17"/>
                <a:gd name="T5" fmla="*/ 13 h 20"/>
                <a:gd name="T6" fmla="*/ 11 w 17"/>
                <a:gd name="T7" fmla="*/ 14 h 20"/>
                <a:gd name="T8" fmla="*/ 13 w 17"/>
                <a:gd name="T9" fmla="*/ 15 h 20"/>
                <a:gd name="T10" fmla="*/ 13 w 17"/>
                <a:gd name="T11" fmla="*/ 14 h 20"/>
                <a:gd name="T12" fmla="*/ 10 w 17"/>
                <a:gd name="T13" fmla="*/ 15 h 20"/>
                <a:gd name="T14" fmla="*/ 12 w 17"/>
                <a:gd name="T15" fmla="*/ 19 h 20"/>
                <a:gd name="T16" fmla="*/ 17 w 17"/>
                <a:gd name="T17" fmla="*/ 14 h 20"/>
                <a:gd name="T18" fmla="*/ 14 w 17"/>
                <a:gd name="T19" fmla="*/ 10 h 20"/>
                <a:gd name="T20" fmla="*/ 9 w 17"/>
                <a:gd name="T21" fmla="*/ 9 h 20"/>
                <a:gd name="T22" fmla="*/ 6 w 17"/>
                <a:gd name="T23" fmla="*/ 8 h 20"/>
                <a:gd name="T24" fmla="*/ 6 w 17"/>
                <a:gd name="T25" fmla="*/ 4 h 20"/>
                <a:gd name="T26" fmla="*/ 2 w 17"/>
                <a:gd name="T2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" h="20">
                  <a:moveTo>
                    <a:pt x="2" y="2"/>
                  </a:moveTo>
                  <a:cubicBezTo>
                    <a:pt x="1" y="4"/>
                    <a:pt x="0" y="7"/>
                    <a:pt x="1" y="9"/>
                  </a:cubicBezTo>
                  <a:cubicBezTo>
                    <a:pt x="2" y="11"/>
                    <a:pt x="4" y="12"/>
                    <a:pt x="6" y="13"/>
                  </a:cubicBezTo>
                  <a:cubicBezTo>
                    <a:pt x="8" y="13"/>
                    <a:pt x="9" y="14"/>
                    <a:pt x="11" y="14"/>
                  </a:cubicBezTo>
                  <a:cubicBezTo>
                    <a:pt x="12" y="14"/>
                    <a:pt x="13" y="14"/>
                    <a:pt x="13" y="15"/>
                  </a:cubicBezTo>
                  <a:cubicBezTo>
                    <a:pt x="14" y="15"/>
                    <a:pt x="14" y="13"/>
                    <a:pt x="13" y="14"/>
                  </a:cubicBezTo>
                  <a:cubicBezTo>
                    <a:pt x="12" y="14"/>
                    <a:pt x="11" y="15"/>
                    <a:pt x="10" y="15"/>
                  </a:cubicBezTo>
                  <a:cubicBezTo>
                    <a:pt x="8" y="16"/>
                    <a:pt x="10" y="20"/>
                    <a:pt x="12" y="19"/>
                  </a:cubicBezTo>
                  <a:cubicBezTo>
                    <a:pt x="14" y="18"/>
                    <a:pt x="17" y="17"/>
                    <a:pt x="17" y="14"/>
                  </a:cubicBezTo>
                  <a:cubicBezTo>
                    <a:pt x="17" y="12"/>
                    <a:pt x="16" y="11"/>
                    <a:pt x="14" y="10"/>
                  </a:cubicBezTo>
                  <a:cubicBezTo>
                    <a:pt x="13" y="10"/>
                    <a:pt x="10" y="10"/>
                    <a:pt x="9" y="9"/>
                  </a:cubicBezTo>
                  <a:cubicBezTo>
                    <a:pt x="8" y="9"/>
                    <a:pt x="7" y="8"/>
                    <a:pt x="6" y="8"/>
                  </a:cubicBezTo>
                  <a:cubicBezTo>
                    <a:pt x="4" y="7"/>
                    <a:pt x="5" y="5"/>
                    <a:pt x="6" y="4"/>
                  </a:cubicBezTo>
                  <a:cubicBezTo>
                    <a:pt x="8" y="2"/>
                    <a:pt x="4" y="0"/>
                    <a:pt x="2" y="2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2261"/>
            <p:cNvSpPr/>
            <p:nvPr/>
          </p:nvSpPr>
          <p:spPr bwMode="auto">
            <a:xfrm>
              <a:off x="973138" y="282575"/>
              <a:ext cx="38100" cy="223838"/>
            </a:xfrm>
            <a:custGeom>
              <a:avLst/>
              <a:gdLst>
                <a:gd name="T0" fmla="*/ 1 w 9"/>
                <a:gd name="T1" fmla="*/ 4 h 53"/>
                <a:gd name="T2" fmla="*/ 3 w 9"/>
                <a:gd name="T3" fmla="*/ 50 h 53"/>
                <a:gd name="T4" fmla="*/ 8 w 9"/>
                <a:gd name="T5" fmla="*/ 50 h 53"/>
                <a:gd name="T6" fmla="*/ 6 w 9"/>
                <a:gd name="T7" fmla="*/ 3 h 53"/>
                <a:gd name="T8" fmla="*/ 1 w 9"/>
                <a:gd name="T9" fmla="*/ 4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3">
                  <a:moveTo>
                    <a:pt x="1" y="4"/>
                  </a:moveTo>
                  <a:cubicBezTo>
                    <a:pt x="5" y="19"/>
                    <a:pt x="3" y="35"/>
                    <a:pt x="3" y="50"/>
                  </a:cubicBezTo>
                  <a:cubicBezTo>
                    <a:pt x="3" y="53"/>
                    <a:pt x="8" y="53"/>
                    <a:pt x="8" y="50"/>
                  </a:cubicBezTo>
                  <a:cubicBezTo>
                    <a:pt x="8" y="34"/>
                    <a:pt x="9" y="18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2262"/>
            <p:cNvSpPr/>
            <p:nvPr/>
          </p:nvSpPr>
          <p:spPr bwMode="auto">
            <a:xfrm>
              <a:off x="896938" y="320675"/>
              <a:ext cx="169863" cy="157163"/>
            </a:xfrm>
            <a:custGeom>
              <a:avLst/>
              <a:gdLst>
                <a:gd name="T0" fmla="*/ 5 w 40"/>
                <a:gd name="T1" fmla="*/ 11 h 37"/>
                <a:gd name="T2" fmla="*/ 24 w 40"/>
                <a:gd name="T3" fmla="*/ 6 h 37"/>
                <a:gd name="T4" fmla="*/ 33 w 40"/>
                <a:gd name="T5" fmla="*/ 6 h 37"/>
                <a:gd name="T6" fmla="*/ 32 w 40"/>
                <a:gd name="T7" fmla="*/ 11 h 37"/>
                <a:gd name="T8" fmla="*/ 25 w 40"/>
                <a:gd name="T9" fmla="*/ 14 h 37"/>
                <a:gd name="T10" fmla="*/ 26 w 40"/>
                <a:gd name="T11" fmla="*/ 19 h 37"/>
                <a:gd name="T12" fmla="*/ 34 w 40"/>
                <a:gd name="T13" fmla="*/ 20 h 37"/>
                <a:gd name="T14" fmla="*/ 32 w 40"/>
                <a:gd name="T15" fmla="*/ 28 h 37"/>
                <a:gd name="T16" fmla="*/ 18 w 40"/>
                <a:gd name="T17" fmla="*/ 32 h 37"/>
                <a:gd name="T18" fmla="*/ 18 w 40"/>
                <a:gd name="T19" fmla="*/ 37 h 37"/>
                <a:gd name="T20" fmla="*/ 38 w 40"/>
                <a:gd name="T21" fmla="*/ 27 h 37"/>
                <a:gd name="T22" fmla="*/ 36 w 40"/>
                <a:gd name="T23" fmla="*/ 16 h 37"/>
                <a:gd name="T24" fmla="*/ 25 w 40"/>
                <a:gd name="T25" fmla="*/ 14 h 37"/>
                <a:gd name="T26" fmla="*/ 26 w 40"/>
                <a:gd name="T27" fmla="*/ 19 h 37"/>
                <a:gd name="T28" fmla="*/ 39 w 40"/>
                <a:gd name="T29" fmla="*/ 9 h 37"/>
                <a:gd name="T30" fmla="*/ 32 w 40"/>
                <a:gd name="T31" fmla="*/ 1 h 37"/>
                <a:gd name="T32" fmla="*/ 17 w 40"/>
                <a:gd name="T33" fmla="*/ 2 h 37"/>
                <a:gd name="T34" fmla="*/ 3 w 40"/>
                <a:gd name="T35" fmla="*/ 7 h 37"/>
                <a:gd name="T36" fmla="*/ 5 w 40"/>
                <a:gd name="T37" fmla="*/ 1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0" h="37">
                  <a:moveTo>
                    <a:pt x="5" y="11"/>
                  </a:moveTo>
                  <a:cubicBezTo>
                    <a:pt x="10" y="8"/>
                    <a:pt x="18" y="7"/>
                    <a:pt x="24" y="6"/>
                  </a:cubicBezTo>
                  <a:cubicBezTo>
                    <a:pt x="27" y="6"/>
                    <a:pt x="30" y="5"/>
                    <a:pt x="33" y="6"/>
                  </a:cubicBezTo>
                  <a:cubicBezTo>
                    <a:pt x="36" y="7"/>
                    <a:pt x="33" y="11"/>
                    <a:pt x="32" y="11"/>
                  </a:cubicBezTo>
                  <a:cubicBezTo>
                    <a:pt x="30" y="13"/>
                    <a:pt x="28" y="14"/>
                    <a:pt x="25" y="14"/>
                  </a:cubicBezTo>
                  <a:cubicBezTo>
                    <a:pt x="25" y="16"/>
                    <a:pt x="26" y="18"/>
                    <a:pt x="26" y="19"/>
                  </a:cubicBezTo>
                  <a:cubicBezTo>
                    <a:pt x="29" y="19"/>
                    <a:pt x="32" y="18"/>
                    <a:pt x="34" y="20"/>
                  </a:cubicBezTo>
                  <a:cubicBezTo>
                    <a:pt x="35" y="22"/>
                    <a:pt x="34" y="26"/>
                    <a:pt x="32" y="28"/>
                  </a:cubicBezTo>
                  <a:cubicBezTo>
                    <a:pt x="29" y="31"/>
                    <a:pt x="22" y="32"/>
                    <a:pt x="18" y="32"/>
                  </a:cubicBezTo>
                  <a:cubicBezTo>
                    <a:pt x="15" y="33"/>
                    <a:pt x="15" y="37"/>
                    <a:pt x="18" y="37"/>
                  </a:cubicBezTo>
                  <a:cubicBezTo>
                    <a:pt x="25" y="36"/>
                    <a:pt x="36" y="35"/>
                    <a:pt x="38" y="27"/>
                  </a:cubicBezTo>
                  <a:cubicBezTo>
                    <a:pt x="40" y="23"/>
                    <a:pt x="39" y="19"/>
                    <a:pt x="36" y="16"/>
                  </a:cubicBezTo>
                  <a:cubicBezTo>
                    <a:pt x="33" y="13"/>
                    <a:pt x="29" y="14"/>
                    <a:pt x="25" y="14"/>
                  </a:cubicBezTo>
                  <a:cubicBezTo>
                    <a:pt x="22" y="15"/>
                    <a:pt x="23" y="20"/>
                    <a:pt x="26" y="19"/>
                  </a:cubicBezTo>
                  <a:cubicBezTo>
                    <a:pt x="32" y="18"/>
                    <a:pt x="38" y="15"/>
                    <a:pt x="39" y="9"/>
                  </a:cubicBezTo>
                  <a:cubicBezTo>
                    <a:pt x="40" y="5"/>
                    <a:pt x="37" y="1"/>
                    <a:pt x="32" y="1"/>
                  </a:cubicBezTo>
                  <a:cubicBezTo>
                    <a:pt x="27" y="0"/>
                    <a:pt x="22" y="1"/>
                    <a:pt x="17" y="2"/>
                  </a:cubicBezTo>
                  <a:cubicBezTo>
                    <a:pt x="12" y="3"/>
                    <a:pt x="6" y="4"/>
                    <a:pt x="3" y="7"/>
                  </a:cubicBezTo>
                  <a:cubicBezTo>
                    <a:pt x="0" y="9"/>
                    <a:pt x="3" y="13"/>
                    <a:pt x="5" y="11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2263"/>
            <p:cNvSpPr/>
            <p:nvPr/>
          </p:nvSpPr>
          <p:spPr bwMode="auto">
            <a:xfrm>
              <a:off x="1023938" y="409575"/>
              <a:ext cx="101600" cy="76200"/>
            </a:xfrm>
            <a:custGeom>
              <a:avLst/>
              <a:gdLst>
                <a:gd name="T0" fmla="*/ 3 w 24"/>
                <a:gd name="T1" fmla="*/ 5 h 18"/>
                <a:gd name="T2" fmla="*/ 12 w 24"/>
                <a:gd name="T3" fmla="*/ 15 h 18"/>
                <a:gd name="T4" fmla="*/ 17 w 24"/>
                <a:gd name="T5" fmla="*/ 14 h 18"/>
                <a:gd name="T6" fmla="*/ 21 w 24"/>
                <a:gd name="T7" fmla="*/ 6 h 18"/>
                <a:gd name="T8" fmla="*/ 20 w 24"/>
                <a:gd name="T9" fmla="*/ 1 h 18"/>
                <a:gd name="T10" fmla="*/ 12 w 24"/>
                <a:gd name="T11" fmla="*/ 16 h 18"/>
                <a:gd name="T12" fmla="*/ 17 w 24"/>
                <a:gd name="T13" fmla="*/ 15 h 18"/>
                <a:gd name="T14" fmla="*/ 5 w 24"/>
                <a:gd name="T15" fmla="*/ 0 h 18"/>
                <a:gd name="T16" fmla="*/ 3 w 24"/>
                <a:gd name="T17" fmla="*/ 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18">
                  <a:moveTo>
                    <a:pt x="3" y="5"/>
                  </a:moveTo>
                  <a:cubicBezTo>
                    <a:pt x="8" y="6"/>
                    <a:pt x="12" y="10"/>
                    <a:pt x="12" y="15"/>
                  </a:cubicBezTo>
                  <a:cubicBezTo>
                    <a:pt x="13" y="15"/>
                    <a:pt x="15" y="15"/>
                    <a:pt x="17" y="14"/>
                  </a:cubicBezTo>
                  <a:cubicBezTo>
                    <a:pt x="16" y="10"/>
                    <a:pt x="17" y="7"/>
                    <a:pt x="21" y="6"/>
                  </a:cubicBezTo>
                  <a:cubicBezTo>
                    <a:pt x="24" y="5"/>
                    <a:pt x="23" y="0"/>
                    <a:pt x="20" y="1"/>
                  </a:cubicBezTo>
                  <a:cubicBezTo>
                    <a:pt x="14" y="3"/>
                    <a:pt x="11" y="9"/>
                    <a:pt x="12" y="16"/>
                  </a:cubicBezTo>
                  <a:cubicBezTo>
                    <a:pt x="13" y="18"/>
                    <a:pt x="17" y="18"/>
                    <a:pt x="17" y="15"/>
                  </a:cubicBezTo>
                  <a:cubicBezTo>
                    <a:pt x="16" y="8"/>
                    <a:pt x="11" y="2"/>
                    <a:pt x="5" y="0"/>
                  </a:cubicBezTo>
                  <a:cubicBezTo>
                    <a:pt x="2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2264"/>
            <p:cNvSpPr/>
            <p:nvPr/>
          </p:nvSpPr>
          <p:spPr bwMode="auto">
            <a:xfrm>
              <a:off x="1112838" y="417513"/>
              <a:ext cx="68263" cy="80963"/>
            </a:xfrm>
            <a:custGeom>
              <a:avLst/>
              <a:gdLst>
                <a:gd name="T0" fmla="*/ 6 w 16"/>
                <a:gd name="T1" fmla="*/ 8 h 19"/>
                <a:gd name="T2" fmla="*/ 9 w 16"/>
                <a:gd name="T3" fmla="*/ 6 h 19"/>
                <a:gd name="T4" fmla="*/ 11 w 16"/>
                <a:gd name="T5" fmla="*/ 10 h 19"/>
                <a:gd name="T6" fmla="*/ 14 w 16"/>
                <a:gd name="T7" fmla="*/ 9 h 19"/>
                <a:gd name="T8" fmla="*/ 6 w 16"/>
                <a:gd name="T9" fmla="*/ 6 h 19"/>
                <a:gd name="T10" fmla="*/ 1 w 16"/>
                <a:gd name="T11" fmla="*/ 11 h 19"/>
                <a:gd name="T12" fmla="*/ 3 w 16"/>
                <a:gd name="T13" fmla="*/ 17 h 19"/>
                <a:gd name="T14" fmla="*/ 13 w 16"/>
                <a:gd name="T15" fmla="*/ 17 h 19"/>
                <a:gd name="T16" fmla="*/ 11 w 16"/>
                <a:gd name="T17" fmla="*/ 13 h 19"/>
                <a:gd name="T18" fmla="*/ 8 w 16"/>
                <a:gd name="T19" fmla="*/ 13 h 19"/>
                <a:gd name="T20" fmla="*/ 7 w 16"/>
                <a:gd name="T21" fmla="*/ 13 h 19"/>
                <a:gd name="T22" fmla="*/ 6 w 16"/>
                <a:gd name="T23" fmla="*/ 13 h 19"/>
                <a:gd name="T24" fmla="*/ 6 w 16"/>
                <a:gd name="T25" fmla="*/ 13 h 19"/>
                <a:gd name="T26" fmla="*/ 6 w 16"/>
                <a:gd name="T27" fmla="*/ 13 h 19"/>
                <a:gd name="T28" fmla="*/ 6 w 16"/>
                <a:gd name="T29" fmla="*/ 13 h 19"/>
                <a:gd name="T30" fmla="*/ 6 w 16"/>
                <a:gd name="T31" fmla="*/ 12 h 19"/>
                <a:gd name="T32" fmla="*/ 6 w 16"/>
                <a:gd name="T33" fmla="*/ 12 h 19"/>
                <a:gd name="T34" fmla="*/ 6 w 16"/>
                <a:gd name="T35" fmla="*/ 12 h 19"/>
                <a:gd name="T36" fmla="*/ 6 w 16"/>
                <a:gd name="T37" fmla="*/ 12 h 19"/>
                <a:gd name="T38" fmla="*/ 6 w 16"/>
                <a:gd name="T39" fmla="*/ 12 h 19"/>
                <a:gd name="T40" fmla="*/ 7 w 16"/>
                <a:gd name="T41" fmla="*/ 11 h 19"/>
                <a:gd name="T42" fmla="*/ 7 w 16"/>
                <a:gd name="T43" fmla="*/ 11 h 19"/>
                <a:gd name="T44" fmla="*/ 8 w 16"/>
                <a:gd name="T45" fmla="*/ 11 h 19"/>
                <a:gd name="T46" fmla="*/ 9 w 16"/>
                <a:gd name="T47" fmla="*/ 11 h 19"/>
                <a:gd name="T48" fmla="*/ 12 w 16"/>
                <a:gd name="T49" fmla="*/ 13 h 19"/>
                <a:gd name="T50" fmla="*/ 16 w 16"/>
                <a:gd name="T51" fmla="*/ 12 h 19"/>
                <a:gd name="T52" fmla="*/ 12 w 16"/>
                <a:gd name="T53" fmla="*/ 2 h 19"/>
                <a:gd name="T54" fmla="*/ 2 w 16"/>
                <a:gd name="T55" fmla="*/ 5 h 19"/>
                <a:gd name="T56" fmla="*/ 6 w 16"/>
                <a:gd name="T57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6" h="19">
                  <a:moveTo>
                    <a:pt x="6" y="8"/>
                  </a:moveTo>
                  <a:cubicBezTo>
                    <a:pt x="7" y="7"/>
                    <a:pt x="8" y="6"/>
                    <a:pt x="9" y="6"/>
                  </a:cubicBezTo>
                  <a:cubicBezTo>
                    <a:pt x="11" y="7"/>
                    <a:pt x="11" y="9"/>
                    <a:pt x="11" y="10"/>
                  </a:cubicBezTo>
                  <a:cubicBezTo>
                    <a:pt x="12" y="10"/>
                    <a:pt x="13" y="9"/>
                    <a:pt x="14" y="9"/>
                  </a:cubicBezTo>
                  <a:cubicBezTo>
                    <a:pt x="12" y="7"/>
                    <a:pt x="9" y="6"/>
                    <a:pt x="6" y="6"/>
                  </a:cubicBezTo>
                  <a:cubicBezTo>
                    <a:pt x="4" y="7"/>
                    <a:pt x="2" y="9"/>
                    <a:pt x="1" y="11"/>
                  </a:cubicBezTo>
                  <a:cubicBezTo>
                    <a:pt x="0" y="13"/>
                    <a:pt x="2" y="16"/>
                    <a:pt x="3" y="17"/>
                  </a:cubicBezTo>
                  <a:cubicBezTo>
                    <a:pt x="6" y="19"/>
                    <a:pt x="10" y="18"/>
                    <a:pt x="13" y="17"/>
                  </a:cubicBezTo>
                  <a:cubicBezTo>
                    <a:pt x="16" y="16"/>
                    <a:pt x="14" y="12"/>
                    <a:pt x="11" y="13"/>
                  </a:cubicBezTo>
                  <a:cubicBezTo>
                    <a:pt x="10" y="13"/>
                    <a:pt x="9" y="13"/>
                    <a:pt x="8" y="13"/>
                  </a:cubicBezTo>
                  <a:cubicBezTo>
                    <a:pt x="8" y="13"/>
                    <a:pt x="7" y="13"/>
                    <a:pt x="7" y="13"/>
                  </a:cubicBezTo>
                  <a:cubicBezTo>
                    <a:pt x="7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2"/>
                    <a:pt x="6" y="13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6" y="13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1"/>
                    <a:pt x="6" y="12"/>
                    <a:pt x="6" y="12"/>
                  </a:cubicBezTo>
                  <a:cubicBezTo>
                    <a:pt x="6" y="11"/>
                    <a:pt x="6" y="11"/>
                    <a:pt x="6" y="12"/>
                  </a:cubicBezTo>
                  <a:cubicBezTo>
                    <a:pt x="6" y="11"/>
                    <a:pt x="6" y="11"/>
                    <a:pt x="7" y="11"/>
                  </a:cubicBezTo>
                  <a:cubicBezTo>
                    <a:pt x="6" y="11"/>
                    <a:pt x="7" y="11"/>
                    <a:pt x="7" y="11"/>
                  </a:cubicBezTo>
                  <a:cubicBezTo>
                    <a:pt x="7" y="11"/>
                    <a:pt x="8" y="11"/>
                    <a:pt x="8" y="11"/>
                  </a:cubicBezTo>
                  <a:cubicBezTo>
                    <a:pt x="8" y="11"/>
                    <a:pt x="8" y="11"/>
                    <a:pt x="9" y="11"/>
                  </a:cubicBezTo>
                  <a:cubicBezTo>
                    <a:pt x="10" y="12"/>
                    <a:pt x="11" y="12"/>
                    <a:pt x="12" y="13"/>
                  </a:cubicBezTo>
                  <a:cubicBezTo>
                    <a:pt x="13" y="14"/>
                    <a:pt x="15" y="13"/>
                    <a:pt x="16" y="12"/>
                  </a:cubicBezTo>
                  <a:cubicBezTo>
                    <a:pt x="16" y="8"/>
                    <a:pt x="15" y="4"/>
                    <a:pt x="12" y="2"/>
                  </a:cubicBezTo>
                  <a:cubicBezTo>
                    <a:pt x="8" y="0"/>
                    <a:pt x="4" y="2"/>
                    <a:pt x="2" y="5"/>
                  </a:cubicBezTo>
                  <a:cubicBezTo>
                    <a:pt x="0" y="8"/>
                    <a:pt x="5" y="10"/>
                    <a:pt x="6" y="8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2265"/>
            <p:cNvSpPr/>
            <p:nvPr/>
          </p:nvSpPr>
          <p:spPr bwMode="auto">
            <a:xfrm>
              <a:off x="1173163" y="422275"/>
              <a:ext cx="33338" cy="71438"/>
            </a:xfrm>
            <a:custGeom>
              <a:avLst/>
              <a:gdLst>
                <a:gd name="T0" fmla="*/ 1 w 8"/>
                <a:gd name="T1" fmla="*/ 4 h 17"/>
                <a:gd name="T2" fmla="*/ 3 w 8"/>
                <a:gd name="T3" fmla="*/ 14 h 17"/>
                <a:gd name="T4" fmla="*/ 7 w 8"/>
                <a:gd name="T5" fmla="*/ 13 h 17"/>
                <a:gd name="T6" fmla="*/ 5 w 8"/>
                <a:gd name="T7" fmla="*/ 3 h 17"/>
                <a:gd name="T8" fmla="*/ 1 w 8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7">
                  <a:moveTo>
                    <a:pt x="1" y="4"/>
                  </a:moveTo>
                  <a:cubicBezTo>
                    <a:pt x="1" y="8"/>
                    <a:pt x="2" y="11"/>
                    <a:pt x="3" y="14"/>
                  </a:cubicBezTo>
                  <a:cubicBezTo>
                    <a:pt x="3" y="17"/>
                    <a:pt x="8" y="16"/>
                    <a:pt x="7" y="13"/>
                  </a:cubicBezTo>
                  <a:cubicBezTo>
                    <a:pt x="7" y="9"/>
                    <a:pt x="6" y="6"/>
                    <a:pt x="5" y="3"/>
                  </a:cubicBezTo>
                  <a:cubicBezTo>
                    <a:pt x="5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2266"/>
            <p:cNvSpPr/>
            <p:nvPr/>
          </p:nvSpPr>
          <p:spPr bwMode="auto">
            <a:xfrm>
              <a:off x="1160463" y="392113"/>
              <a:ext cx="28575" cy="22225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2267"/>
            <p:cNvSpPr/>
            <p:nvPr/>
          </p:nvSpPr>
          <p:spPr bwMode="auto">
            <a:xfrm>
              <a:off x="1198563" y="414338"/>
              <a:ext cx="117475" cy="66675"/>
            </a:xfrm>
            <a:custGeom>
              <a:avLst/>
              <a:gdLst>
                <a:gd name="T0" fmla="*/ 0 w 28"/>
                <a:gd name="T1" fmla="*/ 4 h 16"/>
                <a:gd name="T2" fmla="*/ 0 w 28"/>
                <a:gd name="T3" fmla="*/ 12 h 16"/>
                <a:gd name="T4" fmla="*/ 5 w 28"/>
                <a:gd name="T5" fmla="*/ 13 h 16"/>
                <a:gd name="T6" fmla="*/ 10 w 28"/>
                <a:gd name="T7" fmla="*/ 7 h 16"/>
                <a:gd name="T8" fmla="*/ 16 w 28"/>
                <a:gd name="T9" fmla="*/ 11 h 16"/>
                <a:gd name="T10" fmla="*/ 26 w 28"/>
                <a:gd name="T11" fmla="*/ 13 h 16"/>
                <a:gd name="T12" fmla="*/ 23 w 28"/>
                <a:gd name="T13" fmla="*/ 9 h 16"/>
                <a:gd name="T14" fmla="*/ 13 w 28"/>
                <a:gd name="T15" fmla="*/ 3 h 16"/>
                <a:gd name="T16" fmla="*/ 1 w 28"/>
                <a:gd name="T17" fmla="*/ 11 h 16"/>
                <a:gd name="T18" fmla="*/ 5 w 28"/>
                <a:gd name="T19" fmla="*/ 12 h 16"/>
                <a:gd name="T20" fmla="*/ 5 w 28"/>
                <a:gd name="T21" fmla="*/ 4 h 16"/>
                <a:gd name="T22" fmla="*/ 0 w 28"/>
                <a:gd name="T23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16">
                  <a:moveTo>
                    <a:pt x="0" y="4"/>
                  </a:moveTo>
                  <a:cubicBezTo>
                    <a:pt x="0" y="7"/>
                    <a:pt x="0" y="9"/>
                    <a:pt x="0" y="12"/>
                  </a:cubicBezTo>
                  <a:cubicBezTo>
                    <a:pt x="1" y="14"/>
                    <a:pt x="4" y="16"/>
                    <a:pt x="5" y="13"/>
                  </a:cubicBezTo>
                  <a:cubicBezTo>
                    <a:pt x="6" y="11"/>
                    <a:pt x="8" y="6"/>
                    <a:pt x="10" y="7"/>
                  </a:cubicBezTo>
                  <a:cubicBezTo>
                    <a:pt x="13" y="7"/>
                    <a:pt x="14" y="10"/>
                    <a:pt x="16" y="11"/>
                  </a:cubicBezTo>
                  <a:cubicBezTo>
                    <a:pt x="19" y="14"/>
                    <a:pt x="23" y="16"/>
                    <a:pt x="26" y="13"/>
                  </a:cubicBezTo>
                  <a:cubicBezTo>
                    <a:pt x="28" y="10"/>
                    <a:pt x="25" y="7"/>
                    <a:pt x="23" y="9"/>
                  </a:cubicBezTo>
                  <a:cubicBezTo>
                    <a:pt x="21" y="11"/>
                    <a:pt x="15" y="4"/>
                    <a:pt x="13" y="3"/>
                  </a:cubicBezTo>
                  <a:cubicBezTo>
                    <a:pt x="7" y="0"/>
                    <a:pt x="3" y="6"/>
                    <a:pt x="1" y="11"/>
                  </a:cubicBezTo>
                  <a:cubicBezTo>
                    <a:pt x="2" y="11"/>
                    <a:pt x="4" y="12"/>
                    <a:pt x="5" y="12"/>
                  </a:cubicBezTo>
                  <a:cubicBezTo>
                    <a:pt x="5" y="9"/>
                    <a:pt x="5" y="7"/>
                    <a:pt x="5" y="4"/>
                  </a:cubicBezTo>
                  <a:cubicBezTo>
                    <a:pt x="4" y="1"/>
                    <a:pt x="0" y="1"/>
                    <a:pt x="0" y="4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2268"/>
            <p:cNvSpPr/>
            <p:nvPr/>
          </p:nvSpPr>
          <p:spPr bwMode="auto">
            <a:xfrm>
              <a:off x="12153900" y="3530600"/>
              <a:ext cx="38100" cy="230188"/>
            </a:xfrm>
            <a:custGeom>
              <a:avLst/>
              <a:gdLst>
                <a:gd name="T0" fmla="*/ 0 w 9"/>
                <a:gd name="T1" fmla="*/ 4 h 54"/>
                <a:gd name="T2" fmla="*/ 3 w 9"/>
                <a:gd name="T3" fmla="*/ 51 h 54"/>
                <a:gd name="T4" fmla="*/ 8 w 9"/>
                <a:gd name="T5" fmla="*/ 51 h 54"/>
                <a:gd name="T6" fmla="*/ 5 w 9"/>
                <a:gd name="T7" fmla="*/ 3 h 54"/>
                <a:gd name="T8" fmla="*/ 0 w 9"/>
                <a:gd name="T9" fmla="*/ 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4">
                  <a:moveTo>
                    <a:pt x="0" y="4"/>
                  </a:moveTo>
                  <a:cubicBezTo>
                    <a:pt x="4" y="20"/>
                    <a:pt x="3" y="35"/>
                    <a:pt x="3" y="51"/>
                  </a:cubicBezTo>
                  <a:cubicBezTo>
                    <a:pt x="3" y="54"/>
                    <a:pt x="8" y="54"/>
                    <a:pt x="8" y="51"/>
                  </a:cubicBezTo>
                  <a:cubicBezTo>
                    <a:pt x="8" y="35"/>
                    <a:pt x="9" y="19"/>
                    <a:pt x="5" y="3"/>
                  </a:cubicBezTo>
                  <a:cubicBezTo>
                    <a:pt x="4" y="0"/>
                    <a:pt x="0" y="1"/>
                    <a:pt x="0" y="4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2269"/>
            <p:cNvSpPr/>
            <p:nvPr/>
          </p:nvSpPr>
          <p:spPr bwMode="auto">
            <a:xfrm>
              <a:off x="12077700" y="3573463"/>
              <a:ext cx="169863" cy="157163"/>
            </a:xfrm>
            <a:custGeom>
              <a:avLst/>
              <a:gdLst>
                <a:gd name="T0" fmla="*/ 5 w 40"/>
                <a:gd name="T1" fmla="*/ 11 h 37"/>
                <a:gd name="T2" fmla="*/ 23 w 40"/>
                <a:gd name="T3" fmla="*/ 6 h 37"/>
                <a:gd name="T4" fmla="*/ 33 w 40"/>
                <a:gd name="T5" fmla="*/ 6 h 37"/>
                <a:gd name="T6" fmla="*/ 32 w 40"/>
                <a:gd name="T7" fmla="*/ 11 h 37"/>
                <a:gd name="T8" fmla="*/ 25 w 40"/>
                <a:gd name="T9" fmla="*/ 14 h 37"/>
                <a:gd name="T10" fmla="*/ 26 w 40"/>
                <a:gd name="T11" fmla="*/ 19 h 37"/>
                <a:gd name="T12" fmla="*/ 33 w 40"/>
                <a:gd name="T13" fmla="*/ 20 h 37"/>
                <a:gd name="T14" fmla="*/ 32 w 40"/>
                <a:gd name="T15" fmla="*/ 27 h 37"/>
                <a:gd name="T16" fmla="*/ 18 w 40"/>
                <a:gd name="T17" fmla="*/ 32 h 37"/>
                <a:gd name="T18" fmla="*/ 18 w 40"/>
                <a:gd name="T19" fmla="*/ 37 h 37"/>
                <a:gd name="T20" fmla="*/ 38 w 40"/>
                <a:gd name="T21" fmla="*/ 27 h 37"/>
                <a:gd name="T22" fmla="*/ 36 w 40"/>
                <a:gd name="T23" fmla="*/ 15 h 37"/>
                <a:gd name="T24" fmla="*/ 25 w 40"/>
                <a:gd name="T25" fmla="*/ 14 h 37"/>
                <a:gd name="T26" fmla="*/ 26 w 40"/>
                <a:gd name="T27" fmla="*/ 19 h 37"/>
                <a:gd name="T28" fmla="*/ 39 w 40"/>
                <a:gd name="T29" fmla="*/ 9 h 37"/>
                <a:gd name="T30" fmla="*/ 32 w 40"/>
                <a:gd name="T31" fmla="*/ 1 h 37"/>
                <a:gd name="T32" fmla="*/ 16 w 40"/>
                <a:gd name="T33" fmla="*/ 2 h 37"/>
                <a:gd name="T34" fmla="*/ 2 w 40"/>
                <a:gd name="T35" fmla="*/ 7 h 37"/>
                <a:gd name="T36" fmla="*/ 5 w 40"/>
                <a:gd name="T37" fmla="*/ 1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0" h="37">
                  <a:moveTo>
                    <a:pt x="5" y="11"/>
                  </a:moveTo>
                  <a:cubicBezTo>
                    <a:pt x="9" y="7"/>
                    <a:pt x="17" y="6"/>
                    <a:pt x="23" y="6"/>
                  </a:cubicBezTo>
                  <a:cubicBezTo>
                    <a:pt x="26" y="5"/>
                    <a:pt x="30" y="5"/>
                    <a:pt x="33" y="6"/>
                  </a:cubicBezTo>
                  <a:cubicBezTo>
                    <a:pt x="35" y="6"/>
                    <a:pt x="33" y="10"/>
                    <a:pt x="32" y="11"/>
                  </a:cubicBezTo>
                  <a:cubicBezTo>
                    <a:pt x="30" y="13"/>
                    <a:pt x="27" y="14"/>
                    <a:pt x="25" y="14"/>
                  </a:cubicBezTo>
                  <a:cubicBezTo>
                    <a:pt x="25" y="16"/>
                    <a:pt x="26" y="17"/>
                    <a:pt x="26" y="19"/>
                  </a:cubicBezTo>
                  <a:cubicBezTo>
                    <a:pt x="28" y="18"/>
                    <a:pt x="32" y="17"/>
                    <a:pt x="33" y="20"/>
                  </a:cubicBezTo>
                  <a:cubicBezTo>
                    <a:pt x="35" y="22"/>
                    <a:pt x="34" y="26"/>
                    <a:pt x="32" y="27"/>
                  </a:cubicBezTo>
                  <a:cubicBezTo>
                    <a:pt x="28" y="31"/>
                    <a:pt x="22" y="31"/>
                    <a:pt x="18" y="32"/>
                  </a:cubicBezTo>
                  <a:cubicBezTo>
                    <a:pt x="15" y="32"/>
                    <a:pt x="14" y="37"/>
                    <a:pt x="18" y="37"/>
                  </a:cubicBezTo>
                  <a:cubicBezTo>
                    <a:pt x="25" y="36"/>
                    <a:pt x="36" y="35"/>
                    <a:pt x="38" y="27"/>
                  </a:cubicBezTo>
                  <a:cubicBezTo>
                    <a:pt x="39" y="23"/>
                    <a:pt x="39" y="18"/>
                    <a:pt x="36" y="15"/>
                  </a:cubicBezTo>
                  <a:cubicBezTo>
                    <a:pt x="33" y="13"/>
                    <a:pt x="28" y="13"/>
                    <a:pt x="25" y="14"/>
                  </a:cubicBezTo>
                  <a:cubicBezTo>
                    <a:pt x="22" y="15"/>
                    <a:pt x="23" y="19"/>
                    <a:pt x="26" y="19"/>
                  </a:cubicBezTo>
                  <a:cubicBezTo>
                    <a:pt x="31" y="18"/>
                    <a:pt x="37" y="15"/>
                    <a:pt x="39" y="9"/>
                  </a:cubicBezTo>
                  <a:cubicBezTo>
                    <a:pt x="40" y="5"/>
                    <a:pt x="36" y="1"/>
                    <a:pt x="32" y="1"/>
                  </a:cubicBezTo>
                  <a:cubicBezTo>
                    <a:pt x="27" y="0"/>
                    <a:pt x="21" y="1"/>
                    <a:pt x="16" y="2"/>
                  </a:cubicBezTo>
                  <a:cubicBezTo>
                    <a:pt x="12" y="3"/>
                    <a:pt x="6" y="4"/>
                    <a:pt x="2" y="7"/>
                  </a:cubicBezTo>
                  <a:cubicBezTo>
                    <a:pt x="0" y="8"/>
                    <a:pt x="2" y="13"/>
                    <a:pt x="5" y="11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2270"/>
            <p:cNvSpPr/>
            <p:nvPr/>
          </p:nvSpPr>
          <p:spPr bwMode="auto">
            <a:xfrm>
              <a:off x="12204700" y="3657600"/>
              <a:ext cx="101600" cy="80963"/>
            </a:xfrm>
            <a:custGeom>
              <a:avLst/>
              <a:gdLst>
                <a:gd name="T0" fmla="*/ 3 w 24"/>
                <a:gd name="T1" fmla="*/ 6 h 19"/>
                <a:gd name="T2" fmla="*/ 12 w 24"/>
                <a:gd name="T3" fmla="*/ 16 h 19"/>
                <a:gd name="T4" fmla="*/ 16 w 24"/>
                <a:gd name="T5" fmla="*/ 15 h 19"/>
                <a:gd name="T6" fmla="*/ 21 w 24"/>
                <a:gd name="T7" fmla="*/ 6 h 19"/>
                <a:gd name="T8" fmla="*/ 20 w 24"/>
                <a:gd name="T9" fmla="*/ 2 h 19"/>
                <a:gd name="T10" fmla="*/ 12 w 24"/>
                <a:gd name="T11" fmla="*/ 16 h 19"/>
                <a:gd name="T12" fmla="*/ 16 w 24"/>
                <a:gd name="T13" fmla="*/ 16 h 19"/>
                <a:gd name="T14" fmla="*/ 4 w 24"/>
                <a:gd name="T15" fmla="*/ 1 h 19"/>
                <a:gd name="T16" fmla="*/ 3 w 24"/>
                <a:gd name="T17" fmla="*/ 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19">
                  <a:moveTo>
                    <a:pt x="3" y="6"/>
                  </a:moveTo>
                  <a:cubicBezTo>
                    <a:pt x="8" y="7"/>
                    <a:pt x="11" y="11"/>
                    <a:pt x="12" y="16"/>
                  </a:cubicBezTo>
                  <a:cubicBezTo>
                    <a:pt x="13" y="15"/>
                    <a:pt x="15" y="15"/>
                    <a:pt x="16" y="15"/>
                  </a:cubicBezTo>
                  <a:cubicBezTo>
                    <a:pt x="15" y="11"/>
                    <a:pt x="17" y="8"/>
                    <a:pt x="21" y="6"/>
                  </a:cubicBezTo>
                  <a:cubicBezTo>
                    <a:pt x="24" y="5"/>
                    <a:pt x="23" y="1"/>
                    <a:pt x="20" y="2"/>
                  </a:cubicBezTo>
                  <a:cubicBezTo>
                    <a:pt x="13" y="4"/>
                    <a:pt x="10" y="10"/>
                    <a:pt x="12" y="16"/>
                  </a:cubicBezTo>
                  <a:cubicBezTo>
                    <a:pt x="12" y="19"/>
                    <a:pt x="16" y="18"/>
                    <a:pt x="16" y="16"/>
                  </a:cubicBezTo>
                  <a:cubicBezTo>
                    <a:pt x="16" y="8"/>
                    <a:pt x="11" y="3"/>
                    <a:pt x="4" y="1"/>
                  </a:cubicBezTo>
                  <a:cubicBezTo>
                    <a:pt x="1" y="0"/>
                    <a:pt x="0" y="5"/>
                    <a:pt x="3" y="6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2271"/>
            <p:cNvSpPr/>
            <p:nvPr/>
          </p:nvSpPr>
          <p:spPr bwMode="auto">
            <a:xfrm>
              <a:off x="12293600" y="3667125"/>
              <a:ext cx="68263" cy="80963"/>
            </a:xfrm>
            <a:custGeom>
              <a:avLst/>
              <a:gdLst>
                <a:gd name="T0" fmla="*/ 6 w 16"/>
                <a:gd name="T1" fmla="*/ 8 h 19"/>
                <a:gd name="T2" fmla="*/ 9 w 16"/>
                <a:gd name="T3" fmla="*/ 7 h 19"/>
                <a:gd name="T4" fmla="*/ 11 w 16"/>
                <a:gd name="T5" fmla="*/ 11 h 19"/>
                <a:gd name="T6" fmla="*/ 14 w 16"/>
                <a:gd name="T7" fmla="*/ 10 h 19"/>
                <a:gd name="T8" fmla="*/ 5 w 16"/>
                <a:gd name="T9" fmla="*/ 7 h 19"/>
                <a:gd name="T10" fmla="*/ 1 w 16"/>
                <a:gd name="T11" fmla="*/ 12 h 19"/>
                <a:gd name="T12" fmla="*/ 3 w 16"/>
                <a:gd name="T13" fmla="*/ 18 h 19"/>
                <a:gd name="T14" fmla="*/ 12 w 16"/>
                <a:gd name="T15" fmla="*/ 18 h 19"/>
                <a:gd name="T16" fmla="*/ 11 w 16"/>
                <a:gd name="T17" fmla="*/ 13 h 19"/>
                <a:gd name="T18" fmla="*/ 8 w 16"/>
                <a:gd name="T19" fmla="*/ 14 h 19"/>
                <a:gd name="T20" fmla="*/ 7 w 16"/>
                <a:gd name="T21" fmla="*/ 14 h 19"/>
                <a:gd name="T22" fmla="*/ 6 w 16"/>
                <a:gd name="T23" fmla="*/ 14 h 19"/>
                <a:gd name="T24" fmla="*/ 6 w 16"/>
                <a:gd name="T25" fmla="*/ 14 h 19"/>
                <a:gd name="T26" fmla="*/ 5 w 16"/>
                <a:gd name="T27" fmla="*/ 13 h 19"/>
                <a:gd name="T28" fmla="*/ 5 w 16"/>
                <a:gd name="T29" fmla="*/ 13 h 19"/>
                <a:gd name="T30" fmla="*/ 5 w 16"/>
                <a:gd name="T31" fmla="*/ 13 h 19"/>
                <a:gd name="T32" fmla="*/ 5 w 16"/>
                <a:gd name="T33" fmla="*/ 13 h 19"/>
                <a:gd name="T34" fmla="*/ 5 w 16"/>
                <a:gd name="T35" fmla="*/ 13 h 19"/>
                <a:gd name="T36" fmla="*/ 6 w 16"/>
                <a:gd name="T37" fmla="*/ 12 h 19"/>
                <a:gd name="T38" fmla="*/ 6 w 16"/>
                <a:gd name="T39" fmla="*/ 12 h 19"/>
                <a:gd name="T40" fmla="*/ 6 w 16"/>
                <a:gd name="T41" fmla="*/ 12 h 19"/>
                <a:gd name="T42" fmla="*/ 7 w 16"/>
                <a:gd name="T43" fmla="*/ 12 h 19"/>
                <a:gd name="T44" fmla="*/ 7 w 16"/>
                <a:gd name="T45" fmla="*/ 12 h 19"/>
                <a:gd name="T46" fmla="*/ 9 w 16"/>
                <a:gd name="T47" fmla="*/ 12 h 19"/>
                <a:gd name="T48" fmla="*/ 12 w 16"/>
                <a:gd name="T49" fmla="*/ 14 h 19"/>
                <a:gd name="T50" fmla="*/ 15 w 16"/>
                <a:gd name="T51" fmla="*/ 12 h 19"/>
                <a:gd name="T52" fmla="*/ 11 w 16"/>
                <a:gd name="T53" fmla="*/ 3 h 19"/>
                <a:gd name="T54" fmla="*/ 2 w 16"/>
                <a:gd name="T55" fmla="*/ 6 h 19"/>
                <a:gd name="T56" fmla="*/ 6 w 16"/>
                <a:gd name="T57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6" h="19">
                  <a:moveTo>
                    <a:pt x="6" y="8"/>
                  </a:moveTo>
                  <a:cubicBezTo>
                    <a:pt x="7" y="8"/>
                    <a:pt x="8" y="6"/>
                    <a:pt x="9" y="7"/>
                  </a:cubicBezTo>
                  <a:cubicBezTo>
                    <a:pt x="11" y="7"/>
                    <a:pt x="11" y="10"/>
                    <a:pt x="11" y="11"/>
                  </a:cubicBezTo>
                  <a:cubicBezTo>
                    <a:pt x="12" y="11"/>
                    <a:pt x="13" y="10"/>
                    <a:pt x="14" y="10"/>
                  </a:cubicBezTo>
                  <a:cubicBezTo>
                    <a:pt x="12" y="8"/>
                    <a:pt x="9" y="6"/>
                    <a:pt x="5" y="7"/>
                  </a:cubicBezTo>
                  <a:cubicBezTo>
                    <a:pt x="3" y="7"/>
                    <a:pt x="1" y="9"/>
                    <a:pt x="1" y="12"/>
                  </a:cubicBezTo>
                  <a:cubicBezTo>
                    <a:pt x="0" y="14"/>
                    <a:pt x="1" y="16"/>
                    <a:pt x="3" y="18"/>
                  </a:cubicBezTo>
                  <a:cubicBezTo>
                    <a:pt x="6" y="19"/>
                    <a:pt x="9" y="19"/>
                    <a:pt x="12" y="18"/>
                  </a:cubicBezTo>
                  <a:cubicBezTo>
                    <a:pt x="15" y="17"/>
                    <a:pt x="14" y="12"/>
                    <a:pt x="11" y="13"/>
                  </a:cubicBezTo>
                  <a:cubicBezTo>
                    <a:pt x="10" y="14"/>
                    <a:pt x="9" y="14"/>
                    <a:pt x="8" y="14"/>
                  </a:cubicBezTo>
                  <a:cubicBezTo>
                    <a:pt x="8" y="14"/>
                    <a:pt x="7" y="14"/>
                    <a:pt x="7" y="14"/>
                  </a:cubicBezTo>
                  <a:cubicBezTo>
                    <a:pt x="7" y="14"/>
                    <a:pt x="6" y="14"/>
                    <a:pt x="6" y="14"/>
                  </a:cubicBezTo>
                  <a:cubicBezTo>
                    <a:pt x="6" y="14"/>
                    <a:pt x="5" y="13"/>
                    <a:pt x="6" y="14"/>
                  </a:cubicBezTo>
                  <a:cubicBezTo>
                    <a:pt x="5" y="13"/>
                    <a:pt x="6" y="14"/>
                    <a:pt x="5" y="13"/>
                  </a:cubicBezTo>
                  <a:cubicBezTo>
                    <a:pt x="6" y="14"/>
                    <a:pt x="5" y="12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2"/>
                    <a:pt x="5" y="13"/>
                    <a:pt x="5" y="13"/>
                  </a:cubicBezTo>
                  <a:cubicBezTo>
                    <a:pt x="6" y="12"/>
                    <a:pt x="5" y="13"/>
                    <a:pt x="5" y="13"/>
                  </a:cubicBezTo>
                  <a:cubicBezTo>
                    <a:pt x="6" y="12"/>
                    <a:pt x="5" y="13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7" y="12"/>
                    <a:pt x="7" y="12"/>
                  </a:cubicBezTo>
                  <a:cubicBezTo>
                    <a:pt x="6" y="12"/>
                    <a:pt x="7" y="12"/>
                    <a:pt x="7" y="12"/>
                  </a:cubicBezTo>
                  <a:cubicBezTo>
                    <a:pt x="8" y="12"/>
                    <a:pt x="8" y="12"/>
                    <a:pt x="9" y="12"/>
                  </a:cubicBezTo>
                  <a:cubicBezTo>
                    <a:pt x="10" y="12"/>
                    <a:pt x="11" y="13"/>
                    <a:pt x="12" y="14"/>
                  </a:cubicBezTo>
                  <a:cubicBezTo>
                    <a:pt x="13" y="15"/>
                    <a:pt x="15" y="14"/>
                    <a:pt x="15" y="12"/>
                  </a:cubicBezTo>
                  <a:cubicBezTo>
                    <a:pt x="16" y="9"/>
                    <a:pt x="15" y="4"/>
                    <a:pt x="11" y="3"/>
                  </a:cubicBezTo>
                  <a:cubicBezTo>
                    <a:pt x="8" y="0"/>
                    <a:pt x="4" y="3"/>
                    <a:pt x="2" y="6"/>
                  </a:cubicBezTo>
                  <a:cubicBezTo>
                    <a:pt x="0" y="9"/>
                    <a:pt x="4" y="11"/>
                    <a:pt x="6" y="8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2272"/>
            <p:cNvSpPr/>
            <p:nvPr/>
          </p:nvSpPr>
          <p:spPr bwMode="auto">
            <a:xfrm>
              <a:off x="12352338" y="3675063"/>
              <a:ext cx="34925" cy="73025"/>
            </a:xfrm>
            <a:custGeom>
              <a:avLst/>
              <a:gdLst>
                <a:gd name="T0" fmla="*/ 0 w 8"/>
                <a:gd name="T1" fmla="*/ 4 h 17"/>
                <a:gd name="T2" fmla="*/ 2 w 8"/>
                <a:gd name="T3" fmla="*/ 14 h 17"/>
                <a:gd name="T4" fmla="*/ 7 w 8"/>
                <a:gd name="T5" fmla="*/ 12 h 17"/>
                <a:gd name="T6" fmla="*/ 5 w 8"/>
                <a:gd name="T7" fmla="*/ 3 h 17"/>
                <a:gd name="T8" fmla="*/ 0 w 8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7">
                  <a:moveTo>
                    <a:pt x="0" y="4"/>
                  </a:moveTo>
                  <a:cubicBezTo>
                    <a:pt x="1" y="7"/>
                    <a:pt x="2" y="10"/>
                    <a:pt x="2" y="14"/>
                  </a:cubicBezTo>
                  <a:cubicBezTo>
                    <a:pt x="3" y="17"/>
                    <a:pt x="8" y="15"/>
                    <a:pt x="7" y="12"/>
                  </a:cubicBezTo>
                  <a:cubicBezTo>
                    <a:pt x="6" y="9"/>
                    <a:pt x="6" y="6"/>
                    <a:pt x="5" y="3"/>
                  </a:cubicBezTo>
                  <a:cubicBezTo>
                    <a:pt x="4" y="0"/>
                    <a:pt x="0" y="1"/>
                    <a:pt x="0" y="4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2273"/>
            <p:cNvSpPr/>
            <p:nvPr/>
          </p:nvSpPr>
          <p:spPr bwMode="auto">
            <a:xfrm>
              <a:off x="12339638" y="3641725"/>
              <a:ext cx="25400" cy="2063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2274"/>
            <p:cNvSpPr/>
            <p:nvPr/>
          </p:nvSpPr>
          <p:spPr bwMode="auto">
            <a:xfrm>
              <a:off x="12374563" y="3662363"/>
              <a:ext cx="122238" cy="71438"/>
            </a:xfrm>
            <a:custGeom>
              <a:avLst/>
              <a:gdLst>
                <a:gd name="T0" fmla="*/ 0 w 29"/>
                <a:gd name="T1" fmla="*/ 5 h 17"/>
                <a:gd name="T2" fmla="*/ 1 w 29"/>
                <a:gd name="T3" fmla="*/ 13 h 17"/>
                <a:gd name="T4" fmla="*/ 6 w 29"/>
                <a:gd name="T5" fmla="*/ 14 h 17"/>
                <a:gd name="T6" fmla="*/ 11 w 29"/>
                <a:gd name="T7" fmla="*/ 8 h 17"/>
                <a:gd name="T8" fmla="*/ 17 w 29"/>
                <a:gd name="T9" fmla="*/ 12 h 17"/>
                <a:gd name="T10" fmla="*/ 27 w 29"/>
                <a:gd name="T11" fmla="*/ 13 h 17"/>
                <a:gd name="T12" fmla="*/ 24 w 29"/>
                <a:gd name="T13" fmla="*/ 10 h 17"/>
                <a:gd name="T14" fmla="*/ 14 w 29"/>
                <a:gd name="T15" fmla="*/ 4 h 17"/>
                <a:gd name="T16" fmla="*/ 1 w 29"/>
                <a:gd name="T17" fmla="*/ 11 h 17"/>
                <a:gd name="T18" fmla="*/ 6 w 29"/>
                <a:gd name="T19" fmla="*/ 13 h 17"/>
                <a:gd name="T20" fmla="*/ 5 w 29"/>
                <a:gd name="T21" fmla="*/ 5 h 17"/>
                <a:gd name="T22" fmla="*/ 0 w 29"/>
                <a:gd name="T23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" h="17">
                  <a:moveTo>
                    <a:pt x="0" y="5"/>
                  </a:moveTo>
                  <a:cubicBezTo>
                    <a:pt x="1" y="8"/>
                    <a:pt x="1" y="10"/>
                    <a:pt x="1" y="13"/>
                  </a:cubicBezTo>
                  <a:cubicBezTo>
                    <a:pt x="1" y="15"/>
                    <a:pt x="5" y="16"/>
                    <a:pt x="6" y="14"/>
                  </a:cubicBezTo>
                  <a:cubicBezTo>
                    <a:pt x="6" y="12"/>
                    <a:pt x="8" y="7"/>
                    <a:pt x="11" y="8"/>
                  </a:cubicBezTo>
                  <a:cubicBezTo>
                    <a:pt x="13" y="8"/>
                    <a:pt x="15" y="10"/>
                    <a:pt x="17" y="12"/>
                  </a:cubicBezTo>
                  <a:cubicBezTo>
                    <a:pt x="20" y="15"/>
                    <a:pt x="24" y="17"/>
                    <a:pt x="27" y="13"/>
                  </a:cubicBezTo>
                  <a:cubicBezTo>
                    <a:pt x="29" y="11"/>
                    <a:pt x="26" y="7"/>
                    <a:pt x="24" y="10"/>
                  </a:cubicBezTo>
                  <a:cubicBezTo>
                    <a:pt x="22" y="12"/>
                    <a:pt x="16" y="5"/>
                    <a:pt x="14" y="4"/>
                  </a:cubicBezTo>
                  <a:cubicBezTo>
                    <a:pt x="8" y="0"/>
                    <a:pt x="4" y="7"/>
                    <a:pt x="1" y="11"/>
                  </a:cubicBezTo>
                  <a:cubicBezTo>
                    <a:pt x="3" y="12"/>
                    <a:pt x="4" y="12"/>
                    <a:pt x="6" y="13"/>
                  </a:cubicBezTo>
                  <a:cubicBezTo>
                    <a:pt x="6" y="10"/>
                    <a:pt x="5" y="8"/>
                    <a:pt x="5" y="5"/>
                  </a:cubicBezTo>
                  <a:cubicBezTo>
                    <a:pt x="5" y="2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2275"/>
            <p:cNvSpPr/>
            <p:nvPr/>
          </p:nvSpPr>
          <p:spPr bwMode="auto">
            <a:xfrm>
              <a:off x="12090400" y="855663"/>
              <a:ext cx="334963" cy="42863"/>
            </a:xfrm>
            <a:custGeom>
              <a:avLst/>
              <a:gdLst>
                <a:gd name="T0" fmla="*/ 6 w 79"/>
                <a:gd name="T1" fmla="*/ 8 h 10"/>
                <a:gd name="T2" fmla="*/ 74 w 79"/>
                <a:gd name="T3" fmla="*/ 9 h 10"/>
                <a:gd name="T4" fmla="*/ 74 w 79"/>
                <a:gd name="T5" fmla="*/ 1 h 10"/>
                <a:gd name="T6" fmla="*/ 6 w 79"/>
                <a:gd name="T7" fmla="*/ 0 h 10"/>
                <a:gd name="T8" fmla="*/ 6 w 79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10">
                  <a:moveTo>
                    <a:pt x="6" y="8"/>
                  </a:moveTo>
                  <a:cubicBezTo>
                    <a:pt x="28" y="10"/>
                    <a:pt x="51" y="9"/>
                    <a:pt x="74" y="9"/>
                  </a:cubicBezTo>
                  <a:cubicBezTo>
                    <a:pt x="79" y="9"/>
                    <a:pt x="79" y="1"/>
                    <a:pt x="74" y="1"/>
                  </a:cubicBezTo>
                  <a:cubicBezTo>
                    <a:pt x="51" y="1"/>
                    <a:pt x="28" y="2"/>
                    <a:pt x="6" y="0"/>
                  </a:cubicBezTo>
                  <a:cubicBezTo>
                    <a:pt x="0" y="0"/>
                    <a:pt x="0" y="8"/>
                    <a:pt x="6" y="8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2276"/>
            <p:cNvSpPr/>
            <p:nvPr/>
          </p:nvSpPr>
          <p:spPr bwMode="auto">
            <a:xfrm>
              <a:off x="12184063" y="838200"/>
              <a:ext cx="66675" cy="271463"/>
            </a:xfrm>
            <a:custGeom>
              <a:avLst/>
              <a:gdLst>
                <a:gd name="T0" fmla="*/ 1 w 16"/>
                <a:gd name="T1" fmla="*/ 7 h 64"/>
                <a:gd name="T2" fmla="*/ 3 w 16"/>
                <a:gd name="T3" fmla="*/ 59 h 64"/>
                <a:gd name="T4" fmla="*/ 12 w 16"/>
                <a:gd name="T5" fmla="*/ 59 h 64"/>
                <a:gd name="T6" fmla="*/ 9 w 16"/>
                <a:gd name="T7" fmla="*/ 5 h 64"/>
                <a:gd name="T8" fmla="*/ 1 w 16"/>
                <a:gd name="T9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4">
                  <a:moveTo>
                    <a:pt x="1" y="7"/>
                  </a:moveTo>
                  <a:cubicBezTo>
                    <a:pt x="7" y="24"/>
                    <a:pt x="4" y="42"/>
                    <a:pt x="3" y="59"/>
                  </a:cubicBezTo>
                  <a:cubicBezTo>
                    <a:pt x="3" y="64"/>
                    <a:pt x="11" y="64"/>
                    <a:pt x="12" y="59"/>
                  </a:cubicBezTo>
                  <a:cubicBezTo>
                    <a:pt x="12" y="41"/>
                    <a:pt x="16" y="22"/>
                    <a:pt x="9" y="5"/>
                  </a:cubicBezTo>
                  <a:cubicBezTo>
                    <a:pt x="7" y="0"/>
                    <a:pt x="0" y="2"/>
                    <a:pt x="1" y="7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2277"/>
            <p:cNvSpPr/>
            <p:nvPr/>
          </p:nvSpPr>
          <p:spPr bwMode="auto">
            <a:xfrm>
              <a:off x="12238038" y="868363"/>
              <a:ext cx="123825" cy="238125"/>
            </a:xfrm>
            <a:custGeom>
              <a:avLst/>
              <a:gdLst>
                <a:gd name="T0" fmla="*/ 0 w 29"/>
                <a:gd name="T1" fmla="*/ 8 h 56"/>
                <a:gd name="T2" fmla="*/ 3 w 29"/>
                <a:gd name="T3" fmla="*/ 48 h 56"/>
                <a:gd name="T4" fmla="*/ 11 w 29"/>
                <a:gd name="T5" fmla="*/ 47 h 56"/>
                <a:gd name="T6" fmla="*/ 15 w 29"/>
                <a:gd name="T7" fmla="*/ 38 h 56"/>
                <a:gd name="T8" fmla="*/ 20 w 29"/>
                <a:gd name="T9" fmla="*/ 51 h 56"/>
                <a:gd name="T10" fmla="*/ 28 w 29"/>
                <a:gd name="T11" fmla="*/ 51 h 56"/>
                <a:gd name="T12" fmla="*/ 16 w 29"/>
                <a:gd name="T13" fmla="*/ 30 h 56"/>
                <a:gd name="T14" fmla="*/ 4 w 29"/>
                <a:gd name="T15" fmla="*/ 49 h 56"/>
                <a:gd name="T16" fmla="*/ 12 w 29"/>
                <a:gd name="T17" fmla="*/ 48 h 56"/>
                <a:gd name="T18" fmla="*/ 8 w 29"/>
                <a:gd name="T19" fmla="*/ 5 h 56"/>
                <a:gd name="T20" fmla="*/ 0 w 29"/>
                <a:gd name="T21" fmla="*/ 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56">
                  <a:moveTo>
                    <a:pt x="0" y="8"/>
                  </a:moveTo>
                  <a:cubicBezTo>
                    <a:pt x="2" y="21"/>
                    <a:pt x="3" y="34"/>
                    <a:pt x="3" y="48"/>
                  </a:cubicBezTo>
                  <a:cubicBezTo>
                    <a:pt x="6" y="47"/>
                    <a:pt x="9" y="47"/>
                    <a:pt x="11" y="47"/>
                  </a:cubicBezTo>
                  <a:cubicBezTo>
                    <a:pt x="11" y="44"/>
                    <a:pt x="11" y="38"/>
                    <a:pt x="15" y="38"/>
                  </a:cubicBezTo>
                  <a:cubicBezTo>
                    <a:pt x="21" y="39"/>
                    <a:pt x="20" y="47"/>
                    <a:pt x="20" y="51"/>
                  </a:cubicBezTo>
                  <a:cubicBezTo>
                    <a:pt x="19" y="56"/>
                    <a:pt x="27" y="56"/>
                    <a:pt x="28" y="51"/>
                  </a:cubicBezTo>
                  <a:cubicBezTo>
                    <a:pt x="29" y="43"/>
                    <a:pt x="26" y="30"/>
                    <a:pt x="16" y="30"/>
                  </a:cubicBezTo>
                  <a:cubicBezTo>
                    <a:pt x="5" y="30"/>
                    <a:pt x="2" y="40"/>
                    <a:pt x="4" y="49"/>
                  </a:cubicBezTo>
                  <a:cubicBezTo>
                    <a:pt x="4" y="53"/>
                    <a:pt x="12" y="52"/>
                    <a:pt x="12" y="48"/>
                  </a:cubicBezTo>
                  <a:cubicBezTo>
                    <a:pt x="11" y="33"/>
                    <a:pt x="10" y="19"/>
                    <a:pt x="8" y="5"/>
                  </a:cubicBezTo>
                  <a:cubicBezTo>
                    <a:pt x="7" y="0"/>
                    <a:pt x="0" y="2"/>
                    <a:pt x="0" y="8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2278"/>
            <p:cNvSpPr/>
            <p:nvPr/>
          </p:nvSpPr>
          <p:spPr bwMode="auto">
            <a:xfrm>
              <a:off x="12361863" y="977900"/>
              <a:ext cx="41275" cy="131763"/>
            </a:xfrm>
            <a:custGeom>
              <a:avLst/>
              <a:gdLst>
                <a:gd name="T0" fmla="*/ 1 w 10"/>
                <a:gd name="T1" fmla="*/ 8 h 31"/>
                <a:gd name="T2" fmla="*/ 1 w 10"/>
                <a:gd name="T3" fmla="*/ 24 h 31"/>
                <a:gd name="T4" fmla="*/ 8 w 10"/>
                <a:gd name="T5" fmla="*/ 26 h 31"/>
                <a:gd name="T6" fmla="*/ 8 w 10"/>
                <a:gd name="T7" fmla="*/ 5 h 31"/>
                <a:gd name="T8" fmla="*/ 1 w 10"/>
                <a:gd name="T9" fmla="*/ 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1">
                  <a:moveTo>
                    <a:pt x="1" y="8"/>
                  </a:moveTo>
                  <a:cubicBezTo>
                    <a:pt x="1" y="13"/>
                    <a:pt x="2" y="18"/>
                    <a:pt x="1" y="24"/>
                  </a:cubicBezTo>
                  <a:cubicBezTo>
                    <a:pt x="0" y="29"/>
                    <a:pt x="7" y="31"/>
                    <a:pt x="8" y="26"/>
                  </a:cubicBezTo>
                  <a:cubicBezTo>
                    <a:pt x="10" y="19"/>
                    <a:pt x="9" y="12"/>
                    <a:pt x="8" y="5"/>
                  </a:cubicBezTo>
                  <a:cubicBezTo>
                    <a:pt x="8" y="0"/>
                    <a:pt x="0" y="2"/>
                    <a:pt x="1" y="8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2279"/>
            <p:cNvSpPr/>
            <p:nvPr/>
          </p:nvSpPr>
          <p:spPr bwMode="auto">
            <a:xfrm>
              <a:off x="12349163" y="936625"/>
              <a:ext cx="46038" cy="38100"/>
            </a:xfrm>
            <a:custGeom>
              <a:avLst/>
              <a:gdLst>
                <a:gd name="T0" fmla="*/ 5 w 11"/>
                <a:gd name="T1" fmla="*/ 9 h 9"/>
                <a:gd name="T2" fmla="*/ 5 w 11"/>
                <a:gd name="T3" fmla="*/ 0 h 9"/>
                <a:gd name="T4" fmla="*/ 5 w 11"/>
                <a:gd name="T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9">
                  <a:moveTo>
                    <a:pt x="5" y="9"/>
                  </a:moveTo>
                  <a:cubicBezTo>
                    <a:pt x="11" y="9"/>
                    <a:pt x="11" y="0"/>
                    <a:pt x="5" y="0"/>
                  </a:cubicBezTo>
                  <a:cubicBezTo>
                    <a:pt x="0" y="0"/>
                    <a:pt x="0" y="9"/>
                    <a:pt x="5" y="9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2280"/>
            <p:cNvSpPr/>
            <p:nvPr/>
          </p:nvSpPr>
          <p:spPr bwMode="auto">
            <a:xfrm>
              <a:off x="12395200" y="977900"/>
              <a:ext cx="160338" cy="141288"/>
            </a:xfrm>
            <a:custGeom>
              <a:avLst/>
              <a:gdLst>
                <a:gd name="T0" fmla="*/ 3 w 38"/>
                <a:gd name="T1" fmla="*/ 9 h 33"/>
                <a:gd name="T2" fmla="*/ 13 w 38"/>
                <a:gd name="T3" fmla="*/ 28 h 33"/>
                <a:gd name="T4" fmla="*/ 21 w 38"/>
                <a:gd name="T5" fmla="*/ 26 h 33"/>
                <a:gd name="T6" fmla="*/ 25 w 38"/>
                <a:gd name="T7" fmla="*/ 16 h 33"/>
                <a:gd name="T8" fmla="*/ 29 w 38"/>
                <a:gd name="T9" fmla="*/ 27 h 33"/>
                <a:gd name="T10" fmla="*/ 37 w 38"/>
                <a:gd name="T11" fmla="*/ 27 h 33"/>
                <a:gd name="T12" fmla="*/ 24 w 38"/>
                <a:gd name="T13" fmla="*/ 8 h 33"/>
                <a:gd name="T14" fmla="*/ 13 w 38"/>
                <a:gd name="T15" fmla="*/ 28 h 33"/>
                <a:gd name="T16" fmla="*/ 21 w 38"/>
                <a:gd name="T17" fmla="*/ 26 h 33"/>
                <a:gd name="T18" fmla="*/ 9 w 38"/>
                <a:gd name="T19" fmla="*/ 4 h 33"/>
                <a:gd name="T20" fmla="*/ 3 w 38"/>
                <a:gd name="T21" fmla="*/ 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" h="33">
                  <a:moveTo>
                    <a:pt x="3" y="9"/>
                  </a:moveTo>
                  <a:cubicBezTo>
                    <a:pt x="8" y="15"/>
                    <a:pt x="11" y="21"/>
                    <a:pt x="13" y="28"/>
                  </a:cubicBezTo>
                  <a:cubicBezTo>
                    <a:pt x="16" y="27"/>
                    <a:pt x="18" y="27"/>
                    <a:pt x="21" y="26"/>
                  </a:cubicBezTo>
                  <a:cubicBezTo>
                    <a:pt x="20" y="22"/>
                    <a:pt x="20" y="17"/>
                    <a:pt x="25" y="16"/>
                  </a:cubicBezTo>
                  <a:cubicBezTo>
                    <a:pt x="30" y="14"/>
                    <a:pt x="30" y="24"/>
                    <a:pt x="29" y="27"/>
                  </a:cubicBezTo>
                  <a:cubicBezTo>
                    <a:pt x="29" y="32"/>
                    <a:pt x="37" y="32"/>
                    <a:pt x="37" y="27"/>
                  </a:cubicBezTo>
                  <a:cubicBezTo>
                    <a:pt x="38" y="18"/>
                    <a:pt x="35" y="6"/>
                    <a:pt x="24" y="8"/>
                  </a:cubicBezTo>
                  <a:cubicBezTo>
                    <a:pt x="14" y="9"/>
                    <a:pt x="11" y="20"/>
                    <a:pt x="13" y="28"/>
                  </a:cubicBezTo>
                  <a:cubicBezTo>
                    <a:pt x="15" y="33"/>
                    <a:pt x="22" y="31"/>
                    <a:pt x="21" y="26"/>
                  </a:cubicBezTo>
                  <a:cubicBezTo>
                    <a:pt x="19" y="18"/>
                    <a:pt x="15" y="10"/>
                    <a:pt x="9" y="4"/>
                  </a:cubicBezTo>
                  <a:cubicBezTo>
                    <a:pt x="5" y="0"/>
                    <a:pt x="0" y="6"/>
                    <a:pt x="3" y="9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2281"/>
            <p:cNvSpPr/>
            <p:nvPr/>
          </p:nvSpPr>
          <p:spPr bwMode="auto">
            <a:xfrm>
              <a:off x="12552363" y="846138"/>
              <a:ext cx="114300" cy="276225"/>
            </a:xfrm>
            <a:custGeom>
              <a:avLst/>
              <a:gdLst>
                <a:gd name="T0" fmla="*/ 0 w 27"/>
                <a:gd name="T1" fmla="*/ 5 h 65"/>
                <a:gd name="T2" fmla="*/ 1 w 27"/>
                <a:gd name="T3" fmla="*/ 55 h 65"/>
                <a:gd name="T4" fmla="*/ 9 w 27"/>
                <a:gd name="T5" fmla="*/ 55 h 65"/>
                <a:gd name="T6" fmla="*/ 19 w 27"/>
                <a:gd name="T7" fmla="*/ 37 h 65"/>
                <a:gd name="T8" fmla="*/ 15 w 27"/>
                <a:gd name="T9" fmla="*/ 30 h 65"/>
                <a:gd name="T10" fmla="*/ 2 w 27"/>
                <a:gd name="T11" fmla="*/ 47 h 65"/>
                <a:gd name="T12" fmla="*/ 18 w 27"/>
                <a:gd name="T13" fmla="*/ 63 h 65"/>
                <a:gd name="T14" fmla="*/ 22 w 27"/>
                <a:gd name="T15" fmla="*/ 56 h 65"/>
                <a:gd name="T16" fmla="*/ 10 w 27"/>
                <a:gd name="T17" fmla="*/ 47 h 65"/>
                <a:gd name="T18" fmla="*/ 21 w 27"/>
                <a:gd name="T19" fmla="*/ 36 h 65"/>
                <a:gd name="T20" fmla="*/ 17 w 27"/>
                <a:gd name="T21" fmla="*/ 29 h 65"/>
                <a:gd name="T22" fmla="*/ 1 w 27"/>
                <a:gd name="T23" fmla="*/ 55 h 65"/>
                <a:gd name="T24" fmla="*/ 9 w 27"/>
                <a:gd name="T25" fmla="*/ 55 h 65"/>
                <a:gd name="T26" fmla="*/ 8 w 27"/>
                <a:gd name="T27" fmla="*/ 5 h 65"/>
                <a:gd name="T28" fmla="*/ 0 w 27"/>
                <a:gd name="T29" fmla="*/ 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65">
                  <a:moveTo>
                    <a:pt x="0" y="5"/>
                  </a:moveTo>
                  <a:cubicBezTo>
                    <a:pt x="0" y="22"/>
                    <a:pt x="0" y="38"/>
                    <a:pt x="1" y="55"/>
                  </a:cubicBezTo>
                  <a:cubicBezTo>
                    <a:pt x="4" y="55"/>
                    <a:pt x="6" y="55"/>
                    <a:pt x="9" y="55"/>
                  </a:cubicBezTo>
                  <a:cubicBezTo>
                    <a:pt x="8" y="47"/>
                    <a:pt x="11" y="39"/>
                    <a:pt x="19" y="37"/>
                  </a:cubicBezTo>
                  <a:cubicBezTo>
                    <a:pt x="18" y="35"/>
                    <a:pt x="16" y="33"/>
                    <a:pt x="15" y="30"/>
                  </a:cubicBezTo>
                  <a:cubicBezTo>
                    <a:pt x="10" y="35"/>
                    <a:pt x="3" y="40"/>
                    <a:pt x="2" y="47"/>
                  </a:cubicBezTo>
                  <a:cubicBezTo>
                    <a:pt x="1" y="55"/>
                    <a:pt x="13" y="60"/>
                    <a:pt x="18" y="63"/>
                  </a:cubicBezTo>
                  <a:cubicBezTo>
                    <a:pt x="23" y="65"/>
                    <a:pt x="27" y="58"/>
                    <a:pt x="22" y="56"/>
                  </a:cubicBezTo>
                  <a:cubicBezTo>
                    <a:pt x="20" y="54"/>
                    <a:pt x="10" y="51"/>
                    <a:pt x="10" y="47"/>
                  </a:cubicBezTo>
                  <a:cubicBezTo>
                    <a:pt x="10" y="44"/>
                    <a:pt x="19" y="38"/>
                    <a:pt x="21" y="36"/>
                  </a:cubicBezTo>
                  <a:cubicBezTo>
                    <a:pt x="24" y="33"/>
                    <a:pt x="21" y="28"/>
                    <a:pt x="17" y="29"/>
                  </a:cubicBezTo>
                  <a:cubicBezTo>
                    <a:pt x="5" y="33"/>
                    <a:pt x="0" y="43"/>
                    <a:pt x="1" y="55"/>
                  </a:cubicBezTo>
                  <a:cubicBezTo>
                    <a:pt x="1" y="60"/>
                    <a:pt x="9" y="60"/>
                    <a:pt x="9" y="55"/>
                  </a:cubicBezTo>
                  <a:cubicBezTo>
                    <a:pt x="8" y="38"/>
                    <a:pt x="8" y="2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2282"/>
            <p:cNvSpPr/>
            <p:nvPr/>
          </p:nvSpPr>
          <p:spPr bwMode="auto">
            <a:xfrm>
              <a:off x="-876300" y="1814513"/>
              <a:ext cx="330200" cy="47625"/>
            </a:xfrm>
            <a:custGeom>
              <a:avLst/>
              <a:gdLst>
                <a:gd name="T0" fmla="*/ 5 w 78"/>
                <a:gd name="T1" fmla="*/ 9 h 11"/>
                <a:gd name="T2" fmla="*/ 73 w 78"/>
                <a:gd name="T3" fmla="*/ 10 h 11"/>
                <a:gd name="T4" fmla="*/ 73 w 78"/>
                <a:gd name="T5" fmla="*/ 2 h 11"/>
                <a:gd name="T6" fmla="*/ 5 w 78"/>
                <a:gd name="T7" fmla="*/ 1 h 11"/>
                <a:gd name="T8" fmla="*/ 5 w 78"/>
                <a:gd name="T9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11">
                  <a:moveTo>
                    <a:pt x="5" y="9"/>
                  </a:moveTo>
                  <a:cubicBezTo>
                    <a:pt x="28" y="11"/>
                    <a:pt x="50" y="10"/>
                    <a:pt x="73" y="10"/>
                  </a:cubicBezTo>
                  <a:cubicBezTo>
                    <a:pt x="78" y="10"/>
                    <a:pt x="78" y="2"/>
                    <a:pt x="73" y="2"/>
                  </a:cubicBezTo>
                  <a:cubicBezTo>
                    <a:pt x="50" y="2"/>
                    <a:pt x="28" y="3"/>
                    <a:pt x="5" y="1"/>
                  </a:cubicBezTo>
                  <a:cubicBezTo>
                    <a:pt x="0" y="0"/>
                    <a:pt x="0" y="9"/>
                    <a:pt x="5" y="9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2283"/>
            <p:cNvSpPr/>
            <p:nvPr/>
          </p:nvSpPr>
          <p:spPr bwMode="auto">
            <a:xfrm>
              <a:off x="-787400" y="1801813"/>
              <a:ext cx="68263" cy="273050"/>
            </a:xfrm>
            <a:custGeom>
              <a:avLst/>
              <a:gdLst>
                <a:gd name="T0" fmla="*/ 2 w 16"/>
                <a:gd name="T1" fmla="*/ 7 h 64"/>
                <a:gd name="T2" fmla="*/ 4 w 16"/>
                <a:gd name="T3" fmla="*/ 59 h 64"/>
                <a:gd name="T4" fmla="*/ 12 w 16"/>
                <a:gd name="T5" fmla="*/ 59 h 64"/>
                <a:gd name="T6" fmla="*/ 10 w 16"/>
                <a:gd name="T7" fmla="*/ 5 h 64"/>
                <a:gd name="T8" fmla="*/ 2 w 16"/>
                <a:gd name="T9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4">
                  <a:moveTo>
                    <a:pt x="2" y="7"/>
                  </a:moveTo>
                  <a:cubicBezTo>
                    <a:pt x="8" y="24"/>
                    <a:pt x="4" y="41"/>
                    <a:pt x="4" y="59"/>
                  </a:cubicBezTo>
                  <a:cubicBezTo>
                    <a:pt x="4" y="64"/>
                    <a:pt x="12" y="64"/>
                    <a:pt x="12" y="59"/>
                  </a:cubicBezTo>
                  <a:cubicBezTo>
                    <a:pt x="12" y="41"/>
                    <a:pt x="16" y="22"/>
                    <a:pt x="10" y="5"/>
                  </a:cubicBezTo>
                  <a:cubicBezTo>
                    <a:pt x="8" y="0"/>
                    <a:pt x="0" y="2"/>
                    <a:pt x="2" y="7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2284"/>
            <p:cNvSpPr/>
            <p:nvPr/>
          </p:nvSpPr>
          <p:spPr bwMode="auto">
            <a:xfrm>
              <a:off x="-731838" y="1831975"/>
              <a:ext cx="122238" cy="238125"/>
            </a:xfrm>
            <a:custGeom>
              <a:avLst/>
              <a:gdLst>
                <a:gd name="T0" fmla="*/ 1 w 29"/>
                <a:gd name="T1" fmla="*/ 7 h 56"/>
                <a:gd name="T2" fmla="*/ 4 w 29"/>
                <a:gd name="T3" fmla="*/ 47 h 56"/>
                <a:gd name="T4" fmla="*/ 12 w 29"/>
                <a:gd name="T5" fmla="*/ 46 h 56"/>
                <a:gd name="T6" fmla="*/ 16 w 29"/>
                <a:gd name="T7" fmla="*/ 38 h 56"/>
                <a:gd name="T8" fmla="*/ 20 w 29"/>
                <a:gd name="T9" fmla="*/ 51 h 56"/>
                <a:gd name="T10" fmla="*/ 28 w 29"/>
                <a:gd name="T11" fmla="*/ 51 h 56"/>
                <a:gd name="T12" fmla="*/ 16 w 29"/>
                <a:gd name="T13" fmla="*/ 30 h 56"/>
                <a:gd name="T14" fmla="*/ 4 w 29"/>
                <a:gd name="T15" fmla="*/ 49 h 56"/>
                <a:gd name="T16" fmla="*/ 12 w 29"/>
                <a:gd name="T17" fmla="*/ 47 h 56"/>
                <a:gd name="T18" fmla="*/ 9 w 29"/>
                <a:gd name="T19" fmla="*/ 5 h 56"/>
                <a:gd name="T20" fmla="*/ 1 w 29"/>
                <a:gd name="T21" fmla="*/ 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56">
                  <a:moveTo>
                    <a:pt x="1" y="7"/>
                  </a:moveTo>
                  <a:cubicBezTo>
                    <a:pt x="3" y="21"/>
                    <a:pt x="4" y="34"/>
                    <a:pt x="4" y="47"/>
                  </a:cubicBezTo>
                  <a:cubicBezTo>
                    <a:pt x="6" y="47"/>
                    <a:pt x="9" y="47"/>
                    <a:pt x="12" y="46"/>
                  </a:cubicBezTo>
                  <a:cubicBezTo>
                    <a:pt x="11" y="44"/>
                    <a:pt x="12" y="37"/>
                    <a:pt x="16" y="38"/>
                  </a:cubicBezTo>
                  <a:cubicBezTo>
                    <a:pt x="21" y="39"/>
                    <a:pt x="20" y="47"/>
                    <a:pt x="20" y="51"/>
                  </a:cubicBezTo>
                  <a:cubicBezTo>
                    <a:pt x="19" y="56"/>
                    <a:pt x="28" y="56"/>
                    <a:pt x="28" y="51"/>
                  </a:cubicBezTo>
                  <a:cubicBezTo>
                    <a:pt x="29" y="43"/>
                    <a:pt x="26" y="30"/>
                    <a:pt x="16" y="30"/>
                  </a:cubicBezTo>
                  <a:cubicBezTo>
                    <a:pt x="6" y="30"/>
                    <a:pt x="3" y="40"/>
                    <a:pt x="4" y="49"/>
                  </a:cubicBezTo>
                  <a:cubicBezTo>
                    <a:pt x="5" y="53"/>
                    <a:pt x="12" y="52"/>
                    <a:pt x="12" y="47"/>
                  </a:cubicBezTo>
                  <a:cubicBezTo>
                    <a:pt x="12" y="33"/>
                    <a:pt x="11" y="19"/>
                    <a:pt x="9" y="5"/>
                  </a:cubicBezTo>
                  <a:cubicBezTo>
                    <a:pt x="8" y="0"/>
                    <a:pt x="0" y="2"/>
                    <a:pt x="1" y="7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2285"/>
            <p:cNvSpPr/>
            <p:nvPr/>
          </p:nvSpPr>
          <p:spPr bwMode="auto">
            <a:xfrm>
              <a:off x="-609600" y="1943100"/>
              <a:ext cx="42863" cy="131763"/>
            </a:xfrm>
            <a:custGeom>
              <a:avLst/>
              <a:gdLst>
                <a:gd name="T0" fmla="*/ 1 w 10"/>
                <a:gd name="T1" fmla="*/ 7 h 31"/>
                <a:gd name="T2" fmla="*/ 1 w 10"/>
                <a:gd name="T3" fmla="*/ 24 h 31"/>
                <a:gd name="T4" fmla="*/ 9 w 10"/>
                <a:gd name="T5" fmla="*/ 26 h 31"/>
                <a:gd name="T6" fmla="*/ 9 w 10"/>
                <a:gd name="T7" fmla="*/ 5 h 31"/>
                <a:gd name="T8" fmla="*/ 1 w 10"/>
                <a:gd name="T9" fmla="*/ 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1">
                  <a:moveTo>
                    <a:pt x="1" y="7"/>
                  </a:moveTo>
                  <a:cubicBezTo>
                    <a:pt x="2" y="13"/>
                    <a:pt x="2" y="18"/>
                    <a:pt x="1" y="24"/>
                  </a:cubicBezTo>
                  <a:cubicBezTo>
                    <a:pt x="0" y="29"/>
                    <a:pt x="8" y="31"/>
                    <a:pt x="9" y="26"/>
                  </a:cubicBezTo>
                  <a:cubicBezTo>
                    <a:pt x="10" y="19"/>
                    <a:pt x="10" y="12"/>
                    <a:pt x="9" y="5"/>
                  </a:cubicBezTo>
                  <a:cubicBezTo>
                    <a:pt x="8" y="0"/>
                    <a:pt x="0" y="2"/>
                    <a:pt x="1" y="7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2286"/>
            <p:cNvSpPr/>
            <p:nvPr/>
          </p:nvSpPr>
          <p:spPr bwMode="auto">
            <a:xfrm>
              <a:off x="-622300" y="1900238"/>
              <a:ext cx="46038" cy="33338"/>
            </a:xfrm>
            <a:custGeom>
              <a:avLst/>
              <a:gdLst>
                <a:gd name="T0" fmla="*/ 6 w 11"/>
                <a:gd name="T1" fmla="*/ 8 h 8"/>
                <a:gd name="T2" fmla="*/ 6 w 11"/>
                <a:gd name="T3" fmla="*/ 0 h 8"/>
                <a:gd name="T4" fmla="*/ 6 w 11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8">
                  <a:moveTo>
                    <a:pt x="6" y="8"/>
                  </a:moveTo>
                  <a:cubicBezTo>
                    <a:pt x="11" y="8"/>
                    <a:pt x="11" y="0"/>
                    <a:pt x="6" y="0"/>
                  </a:cubicBezTo>
                  <a:cubicBezTo>
                    <a:pt x="0" y="0"/>
                    <a:pt x="0" y="8"/>
                    <a:pt x="6" y="8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2287"/>
            <p:cNvSpPr/>
            <p:nvPr/>
          </p:nvSpPr>
          <p:spPr bwMode="auto">
            <a:xfrm>
              <a:off x="-576263" y="1943100"/>
              <a:ext cx="165100" cy="139700"/>
            </a:xfrm>
            <a:custGeom>
              <a:avLst/>
              <a:gdLst>
                <a:gd name="T0" fmla="*/ 4 w 39"/>
                <a:gd name="T1" fmla="*/ 9 h 33"/>
                <a:gd name="T2" fmla="*/ 13 w 39"/>
                <a:gd name="T3" fmla="*/ 28 h 33"/>
                <a:gd name="T4" fmla="*/ 21 w 39"/>
                <a:gd name="T5" fmla="*/ 26 h 33"/>
                <a:gd name="T6" fmla="*/ 25 w 39"/>
                <a:gd name="T7" fmla="*/ 16 h 33"/>
                <a:gd name="T8" fmla="*/ 30 w 39"/>
                <a:gd name="T9" fmla="*/ 27 h 33"/>
                <a:gd name="T10" fmla="*/ 38 w 39"/>
                <a:gd name="T11" fmla="*/ 27 h 33"/>
                <a:gd name="T12" fmla="*/ 24 w 39"/>
                <a:gd name="T13" fmla="*/ 8 h 33"/>
                <a:gd name="T14" fmla="*/ 13 w 39"/>
                <a:gd name="T15" fmla="*/ 28 h 33"/>
                <a:gd name="T16" fmla="*/ 21 w 39"/>
                <a:gd name="T17" fmla="*/ 26 h 33"/>
                <a:gd name="T18" fmla="*/ 9 w 39"/>
                <a:gd name="T19" fmla="*/ 3 h 33"/>
                <a:gd name="T20" fmla="*/ 4 w 39"/>
                <a:gd name="T21" fmla="*/ 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33">
                  <a:moveTo>
                    <a:pt x="4" y="9"/>
                  </a:moveTo>
                  <a:cubicBezTo>
                    <a:pt x="9" y="15"/>
                    <a:pt x="11" y="21"/>
                    <a:pt x="13" y="28"/>
                  </a:cubicBezTo>
                  <a:cubicBezTo>
                    <a:pt x="16" y="27"/>
                    <a:pt x="19" y="27"/>
                    <a:pt x="21" y="26"/>
                  </a:cubicBezTo>
                  <a:cubicBezTo>
                    <a:pt x="20" y="22"/>
                    <a:pt x="21" y="17"/>
                    <a:pt x="25" y="16"/>
                  </a:cubicBezTo>
                  <a:cubicBezTo>
                    <a:pt x="31" y="14"/>
                    <a:pt x="30" y="24"/>
                    <a:pt x="30" y="27"/>
                  </a:cubicBezTo>
                  <a:cubicBezTo>
                    <a:pt x="29" y="32"/>
                    <a:pt x="37" y="32"/>
                    <a:pt x="38" y="27"/>
                  </a:cubicBezTo>
                  <a:cubicBezTo>
                    <a:pt x="39" y="18"/>
                    <a:pt x="35" y="6"/>
                    <a:pt x="24" y="8"/>
                  </a:cubicBezTo>
                  <a:cubicBezTo>
                    <a:pt x="15" y="9"/>
                    <a:pt x="11" y="20"/>
                    <a:pt x="13" y="28"/>
                  </a:cubicBezTo>
                  <a:cubicBezTo>
                    <a:pt x="15" y="33"/>
                    <a:pt x="23" y="31"/>
                    <a:pt x="21" y="26"/>
                  </a:cubicBezTo>
                  <a:cubicBezTo>
                    <a:pt x="19" y="18"/>
                    <a:pt x="15" y="10"/>
                    <a:pt x="9" y="3"/>
                  </a:cubicBezTo>
                  <a:cubicBezTo>
                    <a:pt x="6" y="0"/>
                    <a:pt x="0" y="5"/>
                    <a:pt x="4" y="9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2288"/>
            <p:cNvSpPr/>
            <p:nvPr/>
          </p:nvSpPr>
          <p:spPr bwMode="auto">
            <a:xfrm>
              <a:off x="-419100" y="1811338"/>
              <a:ext cx="114300" cy="276225"/>
            </a:xfrm>
            <a:custGeom>
              <a:avLst/>
              <a:gdLst>
                <a:gd name="T0" fmla="*/ 0 w 27"/>
                <a:gd name="T1" fmla="*/ 5 h 65"/>
                <a:gd name="T2" fmla="*/ 1 w 27"/>
                <a:gd name="T3" fmla="*/ 55 h 65"/>
                <a:gd name="T4" fmla="*/ 9 w 27"/>
                <a:gd name="T5" fmla="*/ 55 h 65"/>
                <a:gd name="T6" fmla="*/ 19 w 27"/>
                <a:gd name="T7" fmla="*/ 37 h 65"/>
                <a:gd name="T8" fmla="*/ 15 w 27"/>
                <a:gd name="T9" fmla="*/ 30 h 65"/>
                <a:gd name="T10" fmla="*/ 2 w 27"/>
                <a:gd name="T11" fmla="*/ 47 h 65"/>
                <a:gd name="T12" fmla="*/ 18 w 27"/>
                <a:gd name="T13" fmla="*/ 62 h 65"/>
                <a:gd name="T14" fmla="*/ 23 w 27"/>
                <a:gd name="T15" fmla="*/ 55 h 65"/>
                <a:gd name="T16" fmla="*/ 10 w 27"/>
                <a:gd name="T17" fmla="*/ 47 h 65"/>
                <a:gd name="T18" fmla="*/ 21 w 27"/>
                <a:gd name="T19" fmla="*/ 36 h 65"/>
                <a:gd name="T20" fmla="*/ 17 w 27"/>
                <a:gd name="T21" fmla="*/ 29 h 65"/>
                <a:gd name="T22" fmla="*/ 1 w 27"/>
                <a:gd name="T23" fmla="*/ 55 h 65"/>
                <a:gd name="T24" fmla="*/ 9 w 27"/>
                <a:gd name="T25" fmla="*/ 55 h 65"/>
                <a:gd name="T26" fmla="*/ 8 w 27"/>
                <a:gd name="T27" fmla="*/ 5 h 65"/>
                <a:gd name="T28" fmla="*/ 0 w 27"/>
                <a:gd name="T29" fmla="*/ 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65">
                  <a:moveTo>
                    <a:pt x="0" y="5"/>
                  </a:moveTo>
                  <a:cubicBezTo>
                    <a:pt x="0" y="21"/>
                    <a:pt x="0" y="38"/>
                    <a:pt x="1" y="55"/>
                  </a:cubicBezTo>
                  <a:cubicBezTo>
                    <a:pt x="4" y="55"/>
                    <a:pt x="7" y="55"/>
                    <a:pt x="9" y="55"/>
                  </a:cubicBezTo>
                  <a:cubicBezTo>
                    <a:pt x="9" y="47"/>
                    <a:pt x="11" y="39"/>
                    <a:pt x="19" y="37"/>
                  </a:cubicBezTo>
                  <a:cubicBezTo>
                    <a:pt x="18" y="35"/>
                    <a:pt x="17" y="32"/>
                    <a:pt x="15" y="30"/>
                  </a:cubicBezTo>
                  <a:cubicBezTo>
                    <a:pt x="10" y="35"/>
                    <a:pt x="3" y="40"/>
                    <a:pt x="2" y="47"/>
                  </a:cubicBezTo>
                  <a:cubicBezTo>
                    <a:pt x="2" y="55"/>
                    <a:pt x="13" y="60"/>
                    <a:pt x="18" y="62"/>
                  </a:cubicBezTo>
                  <a:cubicBezTo>
                    <a:pt x="23" y="65"/>
                    <a:pt x="27" y="58"/>
                    <a:pt x="23" y="55"/>
                  </a:cubicBezTo>
                  <a:cubicBezTo>
                    <a:pt x="20" y="54"/>
                    <a:pt x="11" y="51"/>
                    <a:pt x="10" y="47"/>
                  </a:cubicBezTo>
                  <a:cubicBezTo>
                    <a:pt x="10" y="44"/>
                    <a:pt x="19" y="38"/>
                    <a:pt x="21" y="36"/>
                  </a:cubicBezTo>
                  <a:cubicBezTo>
                    <a:pt x="24" y="33"/>
                    <a:pt x="21" y="28"/>
                    <a:pt x="17" y="29"/>
                  </a:cubicBezTo>
                  <a:cubicBezTo>
                    <a:pt x="6" y="32"/>
                    <a:pt x="0" y="43"/>
                    <a:pt x="1" y="55"/>
                  </a:cubicBezTo>
                  <a:cubicBezTo>
                    <a:pt x="2" y="60"/>
                    <a:pt x="10" y="60"/>
                    <a:pt x="9" y="55"/>
                  </a:cubicBezTo>
                  <a:cubicBezTo>
                    <a:pt x="8" y="38"/>
                    <a:pt x="8" y="21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2289"/>
            <p:cNvSpPr/>
            <p:nvPr/>
          </p:nvSpPr>
          <p:spPr bwMode="auto">
            <a:xfrm>
              <a:off x="10231438" y="3794125"/>
              <a:ext cx="177800" cy="182563"/>
            </a:xfrm>
            <a:custGeom>
              <a:avLst/>
              <a:gdLst>
                <a:gd name="T0" fmla="*/ 30 w 42"/>
                <a:gd name="T1" fmla="*/ 6 h 43"/>
                <a:gd name="T2" fmla="*/ 7 w 42"/>
                <a:gd name="T3" fmla="*/ 5 h 43"/>
                <a:gd name="T4" fmla="*/ 10 w 42"/>
                <a:gd name="T5" fmla="*/ 21 h 43"/>
                <a:gd name="T6" fmla="*/ 31 w 42"/>
                <a:gd name="T7" fmla="*/ 29 h 43"/>
                <a:gd name="T8" fmla="*/ 28 w 42"/>
                <a:gd name="T9" fmla="*/ 35 h 43"/>
                <a:gd name="T10" fmla="*/ 21 w 42"/>
                <a:gd name="T11" fmla="*/ 36 h 43"/>
                <a:gd name="T12" fmla="*/ 5 w 42"/>
                <a:gd name="T13" fmla="*/ 34 h 43"/>
                <a:gd name="T14" fmla="*/ 3 w 42"/>
                <a:gd name="T15" fmla="*/ 38 h 43"/>
                <a:gd name="T16" fmla="*/ 28 w 42"/>
                <a:gd name="T17" fmla="*/ 40 h 43"/>
                <a:gd name="T18" fmla="*/ 34 w 42"/>
                <a:gd name="T19" fmla="*/ 25 h 43"/>
                <a:gd name="T20" fmla="*/ 14 w 42"/>
                <a:gd name="T21" fmla="*/ 17 h 43"/>
                <a:gd name="T22" fmla="*/ 14 w 42"/>
                <a:gd name="T23" fmla="*/ 8 h 43"/>
                <a:gd name="T24" fmla="*/ 29 w 42"/>
                <a:gd name="T25" fmla="*/ 11 h 43"/>
                <a:gd name="T26" fmla="*/ 30 w 42"/>
                <a:gd name="T27" fmla="*/ 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2" h="43">
                  <a:moveTo>
                    <a:pt x="30" y="6"/>
                  </a:moveTo>
                  <a:cubicBezTo>
                    <a:pt x="23" y="4"/>
                    <a:pt x="14" y="0"/>
                    <a:pt x="7" y="5"/>
                  </a:cubicBezTo>
                  <a:cubicBezTo>
                    <a:pt x="1" y="11"/>
                    <a:pt x="4" y="18"/>
                    <a:pt x="10" y="21"/>
                  </a:cubicBezTo>
                  <a:cubicBezTo>
                    <a:pt x="17" y="25"/>
                    <a:pt x="24" y="25"/>
                    <a:pt x="31" y="29"/>
                  </a:cubicBezTo>
                  <a:cubicBezTo>
                    <a:pt x="34" y="31"/>
                    <a:pt x="30" y="33"/>
                    <a:pt x="28" y="35"/>
                  </a:cubicBezTo>
                  <a:cubicBezTo>
                    <a:pt x="26" y="36"/>
                    <a:pt x="23" y="36"/>
                    <a:pt x="21" y="36"/>
                  </a:cubicBezTo>
                  <a:cubicBezTo>
                    <a:pt x="16" y="37"/>
                    <a:pt x="10" y="37"/>
                    <a:pt x="5" y="34"/>
                  </a:cubicBezTo>
                  <a:cubicBezTo>
                    <a:pt x="3" y="32"/>
                    <a:pt x="0" y="37"/>
                    <a:pt x="3" y="38"/>
                  </a:cubicBezTo>
                  <a:cubicBezTo>
                    <a:pt x="10" y="43"/>
                    <a:pt x="21" y="43"/>
                    <a:pt x="28" y="40"/>
                  </a:cubicBezTo>
                  <a:cubicBezTo>
                    <a:pt x="34" y="38"/>
                    <a:pt x="42" y="30"/>
                    <a:pt x="34" y="25"/>
                  </a:cubicBezTo>
                  <a:cubicBezTo>
                    <a:pt x="28" y="21"/>
                    <a:pt x="20" y="20"/>
                    <a:pt x="14" y="17"/>
                  </a:cubicBezTo>
                  <a:cubicBezTo>
                    <a:pt x="9" y="15"/>
                    <a:pt x="7" y="9"/>
                    <a:pt x="14" y="8"/>
                  </a:cubicBezTo>
                  <a:cubicBezTo>
                    <a:pt x="18" y="6"/>
                    <a:pt x="24" y="9"/>
                    <a:pt x="29" y="11"/>
                  </a:cubicBezTo>
                  <a:cubicBezTo>
                    <a:pt x="32" y="11"/>
                    <a:pt x="33" y="6"/>
                    <a:pt x="30" y="6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2290"/>
            <p:cNvSpPr/>
            <p:nvPr/>
          </p:nvSpPr>
          <p:spPr bwMode="auto">
            <a:xfrm>
              <a:off x="10337800" y="3900488"/>
              <a:ext cx="84138" cy="84138"/>
            </a:xfrm>
            <a:custGeom>
              <a:avLst/>
              <a:gdLst>
                <a:gd name="T0" fmla="*/ 8 w 20"/>
                <a:gd name="T1" fmla="*/ 10 h 20"/>
                <a:gd name="T2" fmla="*/ 9 w 20"/>
                <a:gd name="T3" fmla="*/ 7 h 20"/>
                <a:gd name="T4" fmla="*/ 13 w 20"/>
                <a:gd name="T5" fmla="*/ 10 h 20"/>
                <a:gd name="T6" fmla="*/ 11 w 20"/>
                <a:gd name="T7" fmla="*/ 13 h 20"/>
                <a:gd name="T8" fmla="*/ 7 w 20"/>
                <a:gd name="T9" fmla="*/ 11 h 20"/>
                <a:gd name="T10" fmla="*/ 2 w 20"/>
                <a:gd name="T11" fmla="*/ 14 h 20"/>
                <a:gd name="T12" fmla="*/ 13 w 20"/>
                <a:gd name="T13" fmla="*/ 18 h 20"/>
                <a:gd name="T14" fmla="*/ 18 w 20"/>
                <a:gd name="T15" fmla="*/ 8 h 20"/>
                <a:gd name="T16" fmla="*/ 6 w 20"/>
                <a:gd name="T17" fmla="*/ 3 h 20"/>
                <a:gd name="T18" fmla="*/ 4 w 20"/>
                <a:gd name="T19" fmla="*/ 14 h 20"/>
                <a:gd name="T20" fmla="*/ 8 w 20"/>
                <a:gd name="T21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8" y="10"/>
                  </a:moveTo>
                  <a:cubicBezTo>
                    <a:pt x="6" y="9"/>
                    <a:pt x="7" y="8"/>
                    <a:pt x="9" y="7"/>
                  </a:cubicBezTo>
                  <a:cubicBezTo>
                    <a:pt x="11" y="7"/>
                    <a:pt x="13" y="9"/>
                    <a:pt x="13" y="10"/>
                  </a:cubicBezTo>
                  <a:cubicBezTo>
                    <a:pt x="13" y="12"/>
                    <a:pt x="12" y="13"/>
                    <a:pt x="11" y="13"/>
                  </a:cubicBezTo>
                  <a:cubicBezTo>
                    <a:pt x="9" y="14"/>
                    <a:pt x="8" y="13"/>
                    <a:pt x="7" y="11"/>
                  </a:cubicBezTo>
                  <a:cubicBezTo>
                    <a:pt x="5" y="8"/>
                    <a:pt x="0" y="11"/>
                    <a:pt x="2" y="14"/>
                  </a:cubicBezTo>
                  <a:cubicBezTo>
                    <a:pt x="4" y="18"/>
                    <a:pt x="9" y="20"/>
                    <a:pt x="13" y="18"/>
                  </a:cubicBezTo>
                  <a:cubicBezTo>
                    <a:pt x="17" y="17"/>
                    <a:pt x="20" y="12"/>
                    <a:pt x="18" y="8"/>
                  </a:cubicBezTo>
                  <a:cubicBezTo>
                    <a:pt x="16" y="3"/>
                    <a:pt x="11" y="0"/>
                    <a:pt x="6" y="3"/>
                  </a:cubicBezTo>
                  <a:cubicBezTo>
                    <a:pt x="1" y="5"/>
                    <a:pt x="0" y="10"/>
                    <a:pt x="4" y="14"/>
                  </a:cubicBezTo>
                  <a:cubicBezTo>
                    <a:pt x="6" y="16"/>
                    <a:pt x="10" y="12"/>
                    <a:pt x="8" y="10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2291"/>
            <p:cNvSpPr/>
            <p:nvPr/>
          </p:nvSpPr>
          <p:spPr bwMode="auto">
            <a:xfrm>
              <a:off x="10406063" y="3806825"/>
              <a:ext cx="41275" cy="157163"/>
            </a:xfrm>
            <a:custGeom>
              <a:avLst/>
              <a:gdLst>
                <a:gd name="T0" fmla="*/ 0 w 10"/>
                <a:gd name="T1" fmla="*/ 3 h 37"/>
                <a:gd name="T2" fmla="*/ 3 w 10"/>
                <a:gd name="T3" fmla="*/ 34 h 37"/>
                <a:gd name="T4" fmla="*/ 9 w 10"/>
                <a:gd name="T5" fmla="*/ 33 h 37"/>
                <a:gd name="T6" fmla="*/ 5 w 10"/>
                <a:gd name="T7" fmla="*/ 3 h 37"/>
                <a:gd name="T8" fmla="*/ 0 w 10"/>
                <a:gd name="T9" fmla="*/ 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7">
                  <a:moveTo>
                    <a:pt x="0" y="3"/>
                  </a:moveTo>
                  <a:cubicBezTo>
                    <a:pt x="1" y="13"/>
                    <a:pt x="0" y="24"/>
                    <a:pt x="3" y="34"/>
                  </a:cubicBezTo>
                  <a:cubicBezTo>
                    <a:pt x="5" y="37"/>
                    <a:pt x="10" y="36"/>
                    <a:pt x="9" y="33"/>
                  </a:cubicBezTo>
                  <a:cubicBezTo>
                    <a:pt x="5" y="23"/>
                    <a:pt x="6" y="1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2292"/>
            <p:cNvSpPr/>
            <p:nvPr/>
          </p:nvSpPr>
          <p:spPr bwMode="auto">
            <a:xfrm>
              <a:off x="10444163" y="3890963"/>
              <a:ext cx="88900" cy="77788"/>
            </a:xfrm>
            <a:custGeom>
              <a:avLst/>
              <a:gdLst>
                <a:gd name="T0" fmla="*/ 1 w 21"/>
                <a:gd name="T1" fmla="*/ 3 h 18"/>
                <a:gd name="T2" fmla="*/ 6 w 21"/>
                <a:gd name="T3" fmla="*/ 15 h 18"/>
                <a:gd name="T4" fmla="*/ 15 w 21"/>
                <a:gd name="T5" fmla="*/ 6 h 18"/>
                <a:gd name="T6" fmla="*/ 10 w 21"/>
                <a:gd name="T7" fmla="*/ 5 h 18"/>
                <a:gd name="T8" fmla="*/ 16 w 21"/>
                <a:gd name="T9" fmla="*/ 16 h 18"/>
                <a:gd name="T10" fmla="*/ 17 w 21"/>
                <a:gd name="T11" fmla="*/ 11 h 18"/>
                <a:gd name="T12" fmla="*/ 15 w 21"/>
                <a:gd name="T13" fmla="*/ 7 h 18"/>
                <a:gd name="T14" fmla="*/ 10 w 21"/>
                <a:gd name="T15" fmla="*/ 6 h 18"/>
                <a:gd name="T16" fmla="*/ 7 w 21"/>
                <a:gd name="T17" fmla="*/ 10 h 18"/>
                <a:gd name="T18" fmla="*/ 6 w 21"/>
                <a:gd name="T19" fmla="*/ 5 h 18"/>
                <a:gd name="T20" fmla="*/ 1 w 21"/>
                <a:gd name="T21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18">
                  <a:moveTo>
                    <a:pt x="1" y="3"/>
                  </a:moveTo>
                  <a:cubicBezTo>
                    <a:pt x="0" y="8"/>
                    <a:pt x="1" y="14"/>
                    <a:pt x="6" y="15"/>
                  </a:cubicBezTo>
                  <a:cubicBezTo>
                    <a:pt x="12" y="16"/>
                    <a:pt x="15" y="11"/>
                    <a:pt x="15" y="6"/>
                  </a:cubicBezTo>
                  <a:cubicBezTo>
                    <a:pt x="15" y="3"/>
                    <a:pt x="11" y="3"/>
                    <a:pt x="10" y="5"/>
                  </a:cubicBezTo>
                  <a:cubicBezTo>
                    <a:pt x="8" y="11"/>
                    <a:pt x="11" y="15"/>
                    <a:pt x="16" y="16"/>
                  </a:cubicBezTo>
                  <a:cubicBezTo>
                    <a:pt x="19" y="18"/>
                    <a:pt x="21" y="12"/>
                    <a:pt x="17" y="11"/>
                  </a:cubicBezTo>
                  <a:cubicBezTo>
                    <a:pt x="15" y="10"/>
                    <a:pt x="14" y="10"/>
                    <a:pt x="15" y="7"/>
                  </a:cubicBezTo>
                  <a:cubicBezTo>
                    <a:pt x="13" y="7"/>
                    <a:pt x="12" y="6"/>
                    <a:pt x="10" y="6"/>
                  </a:cubicBezTo>
                  <a:cubicBezTo>
                    <a:pt x="10" y="8"/>
                    <a:pt x="9" y="10"/>
                    <a:pt x="7" y="10"/>
                  </a:cubicBezTo>
                  <a:cubicBezTo>
                    <a:pt x="5" y="10"/>
                    <a:pt x="6" y="6"/>
                    <a:pt x="6" y="5"/>
                  </a:cubicBezTo>
                  <a:cubicBezTo>
                    <a:pt x="7" y="1"/>
                    <a:pt x="2" y="0"/>
                    <a:pt x="1" y="3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2293"/>
            <p:cNvSpPr/>
            <p:nvPr/>
          </p:nvSpPr>
          <p:spPr bwMode="auto">
            <a:xfrm>
              <a:off x="10485438" y="3789363"/>
              <a:ext cx="68263" cy="166688"/>
            </a:xfrm>
            <a:custGeom>
              <a:avLst/>
              <a:gdLst>
                <a:gd name="T0" fmla="*/ 5 w 16"/>
                <a:gd name="T1" fmla="*/ 3 h 39"/>
                <a:gd name="T2" fmla="*/ 12 w 16"/>
                <a:gd name="T3" fmla="*/ 39 h 39"/>
                <a:gd name="T4" fmla="*/ 12 w 16"/>
                <a:gd name="T5" fmla="*/ 34 h 39"/>
                <a:gd name="T6" fmla="*/ 11 w 16"/>
                <a:gd name="T7" fmla="*/ 3 h 39"/>
                <a:gd name="T8" fmla="*/ 5 w 16"/>
                <a:gd name="T9" fmla="*/ 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39">
                  <a:moveTo>
                    <a:pt x="5" y="3"/>
                  </a:moveTo>
                  <a:cubicBezTo>
                    <a:pt x="5" y="11"/>
                    <a:pt x="0" y="39"/>
                    <a:pt x="12" y="39"/>
                  </a:cubicBezTo>
                  <a:cubicBezTo>
                    <a:pt x="16" y="39"/>
                    <a:pt x="16" y="34"/>
                    <a:pt x="12" y="34"/>
                  </a:cubicBezTo>
                  <a:cubicBezTo>
                    <a:pt x="8" y="34"/>
                    <a:pt x="11" y="7"/>
                    <a:pt x="11" y="3"/>
                  </a:cubicBezTo>
                  <a:cubicBezTo>
                    <a:pt x="11" y="0"/>
                    <a:pt x="6" y="0"/>
                    <a:pt x="5" y="3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2294"/>
            <p:cNvSpPr/>
            <p:nvPr/>
          </p:nvSpPr>
          <p:spPr bwMode="auto">
            <a:xfrm>
              <a:off x="10460038" y="3852863"/>
              <a:ext cx="111125" cy="25400"/>
            </a:xfrm>
            <a:custGeom>
              <a:avLst/>
              <a:gdLst>
                <a:gd name="T0" fmla="*/ 4 w 26"/>
                <a:gd name="T1" fmla="*/ 5 h 6"/>
                <a:gd name="T2" fmla="*/ 23 w 26"/>
                <a:gd name="T3" fmla="*/ 6 h 6"/>
                <a:gd name="T4" fmla="*/ 23 w 26"/>
                <a:gd name="T5" fmla="*/ 1 h 6"/>
                <a:gd name="T6" fmla="*/ 4 w 26"/>
                <a:gd name="T7" fmla="*/ 0 h 6"/>
                <a:gd name="T8" fmla="*/ 4 w 26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6">
                  <a:moveTo>
                    <a:pt x="4" y="5"/>
                  </a:moveTo>
                  <a:cubicBezTo>
                    <a:pt x="10" y="6"/>
                    <a:pt x="16" y="6"/>
                    <a:pt x="23" y="6"/>
                  </a:cubicBezTo>
                  <a:cubicBezTo>
                    <a:pt x="26" y="6"/>
                    <a:pt x="26" y="1"/>
                    <a:pt x="23" y="1"/>
                  </a:cubicBezTo>
                  <a:cubicBezTo>
                    <a:pt x="16" y="1"/>
                    <a:pt x="10" y="1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2295"/>
            <p:cNvSpPr/>
            <p:nvPr/>
          </p:nvSpPr>
          <p:spPr bwMode="auto">
            <a:xfrm>
              <a:off x="10548938" y="3895725"/>
              <a:ext cx="30163" cy="68263"/>
            </a:xfrm>
            <a:custGeom>
              <a:avLst/>
              <a:gdLst>
                <a:gd name="T0" fmla="*/ 1 w 7"/>
                <a:gd name="T1" fmla="*/ 4 h 16"/>
                <a:gd name="T2" fmla="*/ 2 w 7"/>
                <a:gd name="T3" fmla="*/ 13 h 16"/>
                <a:gd name="T4" fmla="*/ 7 w 7"/>
                <a:gd name="T5" fmla="*/ 13 h 16"/>
                <a:gd name="T6" fmla="*/ 6 w 7"/>
                <a:gd name="T7" fmla="*/ 3 h 16"/>
                <a:gd name="T8" fmla="*/ 1 w 7"/>
                <a:gd name="T9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6">
                  <a:moveTo>
                    <a:pt x="1" y="4"/>
                  </a:moveTo>
                  <a:cubicBezTo>
                    <a:pt x="2" y="7"/>
                    <a:pt x="2" y="10"/>
                    <a:pt x="2" y="13"/>
                  </a:cubicBezTo>
                  <a:cubicBezTo>
                    <a:pt x="2" y="16"/>
                    <a:pt x="7" y="16"/>
                    <a:pt x="7" y="13"/>
                  </a:cubicBezTo>
                  <a:cubicBezTo>
                    <a:pt x="7" y="10"/>
                    <a:pt x="7" y="6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2296"/>
            <p:cNvSpPr/>
            <p:nvPr/>
          </p:nvSpPr>
          <p:spPr bwMode="auto">
            <a:xfrm>
              <a:off x="10548938" y="3878263"/>
              <a:ext cx="25400" cy="22225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2297"/>
            <p:cNvSpPr/>
            <p:nvPr/>
          </p:nvSpPr>
          <p:spPr bwMode="auto">
            <a:xfrm>
              <a:off x="10574338" y="3895725"/>
              <a:ext cx="63500" cy="73025"/>
            </a:xfrm>
            <a:custGeom>
              <a:avLst/>
              <a:gdLst>
                <a:gd name="T0" fmla="*/ 7 w 15"/>
                <a:gd name="T1" fmla="*/ 9 h 17"/>
                <a:gd name="T2" fmla="*/ 6 w 15"/>
                <a:gd name="T3" fmla="*/ 7 h 17"/>
                <a:gd name="T4" fmla="*/ 6 w 15"/>
                <a:gd name="T5" fmla="*/ 6 h 17"/>
                <a:gd name="T6" fmla="*/ 6 w 15"/>
                <a:gd name="T7" fmla="*/ 5 h 17"/>
                <a:gd name="T8" fmla="*/ 6 w 15"/>
                <a:gd name="T9" fmla="*/ 6 h 17"/>
                <a:gd name="T10" fmla="*/ 6 w 15"/>
                <a:gd name="T11" fmla="*/ 6 h 17"/>
                <a:gd name="T12" fmla="*/ 6 w 15"/>
                <a:gd name="T13" fmla="*/ 4 h 17"/>
                <a:gd name="T14" fmla="*/ 6 w 15"/>
                <a:gd name="T15" fmla="*/ 4 h 17"/>
                <a:gd name="T16" fmla="*/ 5 w 15"/>
                <a:gd name="T17" fmla="*/ 5 h 17"/>
                <a:gd name="T18" fmla="*/ 6 w 15"/>
                <a:gd name="T19" fmla="*/ 5 h 17"/>
                <a:gd name="T20" fmla="*/ 5 w 15"/>
                <a:gd name="T21" fmla="*/ 5 h 17"/>
                <a:gd name="T22" fmla="*/ 5 w 15"/>
                <a:gd name="T23" fmla="*/ 5 h 17"/>
                <a:gd name="T24" fmla="*/ 5 w 15"/>
                <a:gd name="T25" fmla="*/ 5 h 17"/>
                <a:gd name="T26" fmla="*/ 5 w 15"/>
                <a:gd name="T27" fmla="*/ 5 h 17"/>
                <a:gd name="T28" fmla="*/ 4 w 15"/>
                <a:gd name="T29" fmla="*/ 5 h 17"/>
                <a:gd name="T30" fmla="*/ 5 w 15"/>
                <a:gd name="T31" fmla="*/ 5 h 17"/>
                <a:gd name="T32" fmla="*/ 4 w 15"/>
                <a:gd name="T33" fmla="*/ 5 h 17"/>
                <a:gd name="T34" fmla="*/ 5 w 15"/>
                <a:gd name="T35" fmla="*/ 5 h 17"/>
                <a:gd name="T36" fmla="*/ 5 w 15"/>
                <a:gd name="T37" fmla="*/ 5 h 17"/>
                <a:gd name="T38" fmla="*/ 5 w 15"/>
                <a:gd name="T39" fmla="*/ 6 h 17"/>
                <a:gd name="T40" fmla="*/ 6 w 15"/>
                <a:gd name="T41" fmla="*/ 6 h 17"/>
                <a:gd name="T42" fmla="*/ 6 w 15"/>
                <a:gd name="T43" fmla="*/ 6 h 17"/>
                <a:gd name="T44" fmla="*/ 6 w 15"/>
                <a:gd name="T45" fmla="*/ 6 h 17"/>
                <a:gd name="T46" fmla="*/ 7 w 15"/>
                <a:gd name="T47" fmla="*/ 7 h 17"/>
                <a:gd name="T48" fmla="*/ 8 w 15"/>
                <a:gd name="T49" fmla="*/ 8 h 17"/>
                <a:gd name="T50" fmla="*/ 8 w 15"/>
                <a:gd name="T51" fmla="*/ 9 h 17"/>
                <a:gd name="T52" fmla="*/ 8 w 15"/>
                <a:gd name="T53" fmla="*/ 8 h 17"/>
                <a:gd name="T54" fmla="*/ 8 w 15"/>
                <a:gd name="T55" fmla="*/ 9 h 17"/>
                <a:gd name="T56" fmla="*/ 9 w 15"/>
                <a:gd name="T57" fmla="*/ 10 h 17"/>
                <a:gd name="T58" fmla="*/ 9 w 15"/>
                <a:gd name="T59" fmla="*/ 10 h 17"/>
                <a:gd name="T60" fmla="*/ 10 w 15"/>
                <a:gd name="T61" fmla="*/ 11 h 17"/>
                <a:gd name="T62" fmla="*/ 9 w 15"/>
                <a:gd name="T63" fmla="*/ 10 h 17"/>
                <a:gd name="T64" fmla="*/ 10 w 15"/>
                <a:gd name="T65" fmla="*/ 12 h 17"/>
                <a:gd name="T66" fmla="*/ 10 w 15"/>
                <a:gd name="T67" fmla="*/ 11 h 17"/>
                <a:gd name="T68" fmla="*/ 10 w 15"/>
                <a:gd name="T69" fmla="*/ 11 h 17"/>
                <a:gd name="T70" fmla="*/ 10 w 15"/>
                <a:gd name="T71" fmla="*/ 12 h 17"/>
                <a:gd name="T72" fmla="*/ 10 w 15"/>
                <a:gd name="T73" fmla="*/ 12 h 17"/>
                <a:gd name="T74" fmla="*/ 10 w 15"/>
                <a:gd name="T75" fmla="*/ 12 h 17"/>
                <a:gd name="T76" fmla="*/ 10 w 15"/>
                <a:gd name="T77" fmla="*/ 11 h 17"/>
                <a:gd name="T78" fmla="*/ 10 w 15"/>
                <a:gd name="T79" fmla="*/ 12 h 17"/>
                <a:gd name="T80" fmla="*/ 10 w 15"/>
                <a:gd name="T81" fmla="*/ 11 h 17"/>
                <a:gd name="T82" fmla="*/ 10 w 15"/>
                <a:gd name="T83" fmla="*/ 11 h 17"/>
                <a:gd name="T84" fmla="*/ 10 w 15"/>
                <a:gd name="T85" fmla="*/ 11 h 17"/>
                <a:gd name="T86" fmla="*/ 9 w 15"/>
                <a:gd name="T87" fmla="*/ 11 h 17"/>
                <a:gd name="T88" fmla="*/ 10 w 15"/>
                <a:gd name="T89" fmla="*/ 11 h 17"/>
                <a:gd name="T90" fmla="*/ 9 w 15"/>
                <a:gd name="T91" fmla="*/ 11 h 17"/>
                <a:gd name="T92" fmla="*/ 9 w 15"/>
                <a:gd name="T93" fmla="*/ 11 h 17"/>
                <a:gd name="T94" fmla="*/ 8 w 15"/>
                <a:gd name="T95" fmla="*/ 11 h 17"/>
                <a:gd name="T96" fmla="*/ 8 w 15"/>
                <a:gd name="T97" fmla="*/ 11 h 17"/>
                <a:gd name="T98" fmla="*/ 8 w 15"/>
                <a:gd name="T99" fmla="*/ 11 h 17"/>
                <a:gd name="T100" fmla="*/ 4 w 15"/>
                <a:gd name="T101" fmla="*/ 10 h 17"/>
                <a:gd name="T102" fmla="*/ 1 w 15"/>
                <a:gd name="T103" fmla="*/ 12 h 17"/>
                <a:gd name="T104" fmla="*/ 3 w 15"/>
                <a:gd name="T105" fmla="*/ 15 h 17"/>
                <a:gd name="T106" fmla="*/ 12 w 15"/>
                <a:gd name="T107" fmla="*/ 16 h 17"/>
                <a:gd name="T108" fmla="*/ 15 w 15"/>
                <a:gd name="T109" fmla="*/ 10 h 17"/>
                <a:gd name="T110" fmla="*/ 11 w 15"/>
                <a:gd name="T111" fmla="*/ 4 h 17"/>
                <a:gd name="T112" fmla="*/ 6 w 15"/>
                <a:gd name="T113" fmla="*/ 0 h 17"/>
                <a:gd name="T114" fmla="*/ 3 w 15"/>
                <a:gd name="T115" fmla="*/ 0 h 17"/>
                <a:gd name="T116" fmla="*/ 1 w 15"/>
                <a:gd name="T117" fmla="*/ 3 h 17"/>
                <a:gd name="T118" fmla="*/ 0 w 15"/>
                <a:gd name="T119" fmla="*/ 6 h 17"/>
                <a:gd name="T120" fmla="*/ 1 w 15"/>
                <a:gd name="T121" fmla="*/ 11 h 17"/>
                <a:gd name="T122" fmla="*/ 5 w 15"/>
                <a:gd name="T123" fmla="*/ 13 h 17"/>
                <a:gd name="T124" fmla="*/ 7 w 15"/>
                <a:gd name="T125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" h="17">
                  <a:moveTo>
                    <a:pt x="7" y="9"/>
                  </a:moveTo>
                  <a:cubicBezTo>
                    <a:pt x="6" y="9"/>
                    <a:pt x="6" y="8"/>
                    <a:pt x="6" y="7"/>
                  </a:cubicBezTo>
                  <a:cubicBezTo>
                    <a:pt x="6" y="7"/>
                    <a:pt x="6" y="6"/>
                    <a:pt x="6" y="6"/>
                  </a:cubicBezTo>
                  <a:cubicBezTo>
                    <a:pt x="6" y="6"/>
                    <a:pt x="6" y="6"/>
                    <a:pt x="6" y="5"/>
                  </a:cubicBezTo>
                  <a:cubicBezTo>
                    <a:pt x="5" y="5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5"/>
                    <a:pt x="6" y="5"/>
                    <a:pt x="6" y="4"/>
                  </a:cubicBezTo>
                  <a:cubicBezTo>
                    <a:pt x="5" y="5"/>
                    <a:pt x="5" y="5"/>
                    <a:pt x="6" y="4"/>
                  </a:cubicBezTo>
                  <a:cubicBezTo>
                    <a:pt x="6" y="4"/>
                    <a:pt x="6" y="4"/>
                    <a:pt x="5" y="5"/>
                  </a:cubicBezTo>
                  <a:cubicBezTo>
                    <a:pt x="5" y="5"/>
                    <a:pt x="5" y="5"/>
                    <a:pt x="6" y="5"/>
                  </a:cubicBezTo>
                  <a:cubicBezTo>
                    <a:pt x="6" y="4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5"/>
                    <a:pt x="5" y="5"/>
                    <a:pt x="5" y="5"/>
                  </a:cubicBezTo>
                  <a:cubicBezTo>
                    <a:pt x="5" y="5"/>
                    <a:pt x="6" y="5"/>
                    <a:pt x="5" y="5"/>
                  </a:cubicBezTo>
                  <a:cubicBezTo>
                    <a:pt x="5" y="5"/>
                    <a:pt x="5" y="5"/>
                    <a:pt x="4" y="5"/>
                  </a:cubicBezTo>
                  <a:cubicBezTo>
                    <a:pt x="4" y="5"/>
                    <a:pt x="4" y="5"/>
                    <a:pt x="5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4" y="5"/>
                    <a:pt x="5" y="5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7"/>
                    <a:pt x="7" y="7"/>
                  </a:cubicBezTo>
                  <a:cubicBezTo>
                    <a:pt x="7" y="7"/>
                    <a:pt x="8" y="8"/>
                    <a:pt x="8" y="8"/>
                  </a:cubicBezTo>
                  <a:cubicBezTo>
                    <a:pt x="8" y="8"/>
                    <a:pt x="8" y="8"/>
                    <a:pt x="8" y="9"/>
                  </a:cubicBezTo>
                  <a:cubicBezTo>
                    <a:pt x="9" y="9"/>
                    <a:pt x="8" y="8"/>
                    <a:pt x="8" y="8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9" y="9"/>
                    <a:pt x="9" y="9"/>
                    <a:pt x="9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1"/>
                    <a:pt x="9" y="11"/>
                    <a:pt x="10" y="11"/>
                  </a:cubicBezTo>
                  <a:cubicBezTo>
                    <a:pt x="10" y="11"/>
                    <a:pt x="9" y="10"/>
                    <a:pt x="9" y="10"/>
                  </a:cubicBezTo>
                  <a:cubicBezTo>
                    <a:pt x="10" y="11"/>
                    <a:pt x="10" y="11"/>
                    <a:pt x="10" y="12"/>
                  </a:cubicBezTo>
                  <a:cubicBezTo>
                    <a:pt x="10" y="12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1"/>
                    <a:pt x="10" y="11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0" y="11"/>
                    <a:pt x="10" y="11"/>
                  </a:cubicBezTo>
                  <a:cubicBezTo>
                    <a:pt x="10" y="11"/>
                    <a:pt x="10" y="11"/>
                    <a:pt x="10" y="1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9" y="12"/>
                    <a:pt x="11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1" y="11"/>
                    <a:pt x="10" y="11"/>
                    <a:pt x="9" y="11"/>
                  </a:cubicBezTo>
                  <a:cubicBezTo>
                    <a:pt x="9" y="11"/>
                    <a:pt x="10" y="11"/>
                    <a:pt x="10" y="11"/>
                  </a:cubicBezTo>
                  <a:cubicBezTo>
                    <a:pt x="10" y="11"/>
                    <a:pt x="10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8" y="11"/>
                    <a:pt x="8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7" y="11"/>
                    <a:pt x="8" y="11"/>
                    <a:pt x="8" y="11"/>
                  </a:cubicBezTo>
                  <a:cubicBezTo>
                    <a:pt x="7" y="11"/>
                    <a:pt x="5" y="11"/>
                    <a:pt x="4" y="10"/>
                  </a:cubicBezTo>
                  <a:cubicBezTo>
                    <a:pt x="3" y="10"/>
                    <a:pt x="1" y="11"/>
                    <a:pt x="1" y="12"/>
                  </a:cubicBezTo>
                  <a:cubicBezTo>
                    <a:pt x="0" y="14"/>
                    <a:pt x="1" y="15"/>
                    <a:pt x="3" y="15"/>
                  </a:cubicBezTo>
                  <a:cubicBezTo>
                    <a:pt x="6" y="16"/>
                    <a:pt x="9" y="17"/>
                    <a:pt x="12" y="16"/>
                  </a:cubicBezTo>
                  <a:cubicBezTo>
                    <a:pt x="15" y="15"/>
                    <a:pt x="15" y="12"/>
                    <a:pt x="15" y="10"/>
                  </a:cubicBezTo>
                  <a:cubicBezTo>
                    <a:pt x="14" y="8"/>
                    <a:pt x="13" y="6"/>
                    <a:pt x="11" y="4"/>
                  </a:cubicBezTo>
                  <a:cubicBezTo>
                    <a:pt x="10" y="3"/>
                    <a:pt x="8" y="1"/>
                    <a:pt x="6" y="0"/>
                  </a:cubicBezTo>
                  <a:cubicBezTo>
                    <a:pt x="5" y="0"/>
                    <a:pt x="4" y="0"/>
                    <a:pt x="3" y="0"/>
                  </a:cubicBezTo>
                  <a:cubicBezTo>
                    <a:pt x="2" y="0"/>
                    <a:pt x="1" y="2"/>
                    <a:pt x="1" y="3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1" y="8"/>
                    <a:pt x="1" y="9"/>
                    <a:pt x="1" y="11"/>
                  </a:cubicBezTo>
                  <a:cubicBezTo>
                    <a:pt x="2" y="12"/>
                    <a:pt x="3" y="13"/>
                    <a:pt x="5" y="13"/>
                  </a:cubicBezTo>
                  <a:cubicBezTo>
                    <a:pt x="6" y="12"/>
                    <a:pt x="7" y="11"/>
                    <a:pt x="7" y="9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2298"/>
            <p:cNvSpPr/>
            <p:nvPr/>
          </p:nvSpPr>
          <p:spPr bwMode="auto">
            <a:xfrm>
              <a:off x="10617200" y="3895725"/>
              <a:ext cx="134938" cy="68263"/>
            </a:xfrm>
            <a:custGeom>
              <a:avLst/>
              <a:gdLst>
                <a:gd name="T0" fmla="*/ 1 w 32"/>
                <a:gd name="T1" fmla="*/ 4 h 16"/>
                <a:gd name="T2" fmla="*/ 4 w 32"/>
                <a:gd name="T3" fmla="*/ 12 h 16"/>
                <a:gd name="T4" fmla="*/ 9 w 32"/>
                <a:gd name="T5" fmla="*/ 14 h 16"/>
                <a:gd name="T6" fmla="*/ 20 w 32"/>
                <a:gd name="T7" fmla="*/ 5 h 16"/>
                <a:gd name="T8" fmla="*/ 23 w 32"/>
                <a:gd name="T9" fmla="*/ 10 h 16"/>
                <a:gd name="T10" fmla="*/ 28 w 32"/>
                <a:gd name="T11" fmla="*/ 13 h 16"/>
                <a:gd name="T12" fmla="*/ 29 w 32"/>
                <a:gd name="T13" fmla="*/ 8 h 16"/>
                <a:gd name="T14" fmla="*/ 25 w 32"/>
                <a:gd name="T15" fmla="*/ 2 h 16"/>
                <a:gd name="T16" fmla="*/ 18 w 32"/>
                <a:gd name="T17" fmla="*/ 0 h 16"/>
                <a:gd name="T18" fmla="*/ 5 w 32"/>
                <a:gd name="T19" fmla="*/ 10 h 16"/>
                <a:gd name="T20" fmla="*/ 9 w 32"/>
                <a:gd name="T21" fmla="*/ 12 h 16"/>
                <a:gd name="T22" fmla="*/ 6 w 32"/>
                <a:gd name="T23" fmla="*/ 3 h 16"/>
                <a:gd name="T24" fmla="*/ 1 w 32"/>
                <a:gd name="T25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16">
                  <a:moveTo>
                    <a:pt x="1" y="4"/>
                  </a:moveTo>
                  <a:cubicBezTo>
                    <a:pt x="2" y="7"/>
                    <a:pt x="4" y="9"/>
                    <a:pt x="4" y="12"/>
                  </a:cubicBezTo>
                  <a:cubicBezTo>
                    <a:pt x="4" y="14"/>
                    <a:pt x="7" y="16"/>
                    <a:pt x="9" y="14"/>
                  </a:cubicBezTo>
                  <a:cubicBezTo>
                    <a:pt x="11" y="12"/>
                    <a:pt x="16" y="4"/>
                    <a:pt x="20" y="5"/>
                  </a:cubicBezTo>
                  <a:cubicBezTo>
                    <a:pt x="21" y="6"/>
                    <a:pt x="22" y="9"/>
                    <a:pt x="23" y="10"/>
                  </a:cubicBezTo>
                  <a:cubicBezTo>
                    <a:pt x="24" y="12"/>
                    <a:pt x="26" y="13"/>
                    <a:pt x="28" y="13"/>
                  </a:cubicBezTo>
                  <a:cubicBezTo>
                    <a:pt x="31" y="14"/>
                    <a:pt x="32" y="9"/>
                    <a:pt x="29" y="8"/>
                  </a:cubicBezTo>
                  <a:cubicBezTo>
                    <a:pt x="26" y="7"/>
                    <a:pt x="26" y="4"/>
                    <a:pt x="25" y="2"/>
                  </a:cubicBezTo>
                  <a:cubicBezTo>
                    <a:pt x="23" y="1"/>
                    <a:pt x="21" y="0"/>
                    <a:pt x="18" y="0"/>
                  </a:cubicBezTo>
                  <a:cubicBezTo>
                    <a:pt x="13" y="0"/>
                    <a:pt x="8" y="7"/>
                    <a:pt x="5" y="10"/>
                  </a:cubicBezTo>
                  <a:cubicBezTo>
                    <a:pt x="6" y="11"/>
                    <a:pt x="8" y="12"/>
                    <a:pt x="9" y="12"/>
                  </a:cubicBezTo>
                  <a:cubicBezTo>
                    <a:pt x="9" y="9"/>
                    <a:pt x="7" y="6"/>
                    <a:pt x="6" y="3"/>
                  </a:cubicBezTo>
                  <a:cubicBezTo>
                    <a:pt x="5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2299"/>
            <p:cNvSpPr/>
            <p:nvPr/>
          </p:nvSpPr>
          <p:spPr bwMode="auto">
            <a:xfrm>
              <a:off x="8135938" y="9525"/>
              <a:ext cx="207963" cy="192088"/>
            </a:xfrm>
            <a:custGeom>
              <a:avLst/>
              <a:gdLst>
                <a:gd name="T0" fmla="*/ 40 w 49"/>
                <a:gd name="T1" fmla="*/ 3 h 45"/>
                <a:gd name="T2" fmla="*/ 8 w 49"/>
                <a:gd name="T3" fmla="*/ 7 h 45"/>
                <a:gd name="T4" fmla="*/ 13 w 49"/>
                <a:gd name="T5" fmla="*/ 25 h 45"/>
                <a:gd name="T6" fmla="*/ 26 w 49"/>
                <a:gd name="T7" fmla="*/ 27 h 45"/>
                <a:gd name="T8" fmla="*/ 36 w 49"/>
                <a:gd name="T9" fmla="*/ 29 h 45"/>
                <a:gd name="T10" fmla="*/ 34 w 49"/>
                <a:gd name="T11" fmla="*/ 34 h 45"/>
                <a:gd name="T12" fmla="*/ 26 w 49"/>
                <a:gd name="T13" fmla="*/ 37 h 45"/>
                <a:gd name="T14" fmla="*/ 10 w 49"/>
                <a:gd name="T15" fmla="*/ 32 h 45"/>
                <a:gd name="T16" fmla="*/ 5 w 49"/>
                <a:gd name="T17" fmla="*/ 37 h 45"/>
                <a:gd name="T18" fmla="*/ 33 w 49"/>
                <a:gd name="T19" fmla="*/ 42 h 45"/>
                <a:gd name="T20" fmla="*/ 40 w 49"/>
                <a:gd name="T21" fmla="*/ 23 h 45"/>
                <a:gd name="T22" fmla="*/ 16 w 49"/>
                <a:gd name="T23" fmla="*/ 19 h 45"/>
                <a:gd name="T24" fmla="*/ 11 w 49"/>
                <a:gd name="T25" fmla="*/ 15 h 45"/>
                <a:gd name="T26" fmla="*/ 18 w 49"/>
                <a:gd name="T27" fmla="*/ 11 h 45"/>
                <a:gd name="T28" fmla="*/ 38 w 49"/>
                <a:gd name="T29" fmla="*/ 10 h 45"/>
                <a:gd name="T30" fmla="*/ 40 w 49"/>
                <a:gd name="T31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" h="45">
                  <a:moveTo>
                    <a:pt x="40" y="3"/>
                  </a:moveTo>
                  <a:cubicBezTo>
                    <a:pt x="30" y="0"/>
                    <a:pt x="17" y="1"/>
                    <a:pt x="8" y="7"/>
                  </a:cubicBezTo>
                  <a:cubicBezTo>
                    <a:pt x="0" y="13"/>
                    <a:pt x="4" y="22"/>
                    <a:pt x="13" y="25"/>
                  </a:cubicBezTo>
                  <a:cubicBezTo>
                    <a:pt x="17" y="27"/>
                    <a:pt x="21" y="27"/>
                    <a:pt x="26" y="27"/>
                  </a:cubicBezTo>
                  <a:cubicBezTo>
                    <a:pt x="29" y="27"/>
                    <a:pt x="34" y="27"/>
                    <a:pt x="36" y="29"/>
                  </a:cubicBezTo>
                  <a:cubicBezTo>
                    <a:pt x="37" y="29"/>
                    <a:pt x="34" y="33"/>
                    <a:pt x="34" y="34"/>
                  </a:cubicBezTo>
                  <a:cubicBezTo>
                    <a:pt x="32" y="36"/>
                    <a:pt x="29" y="36"/>
                    <a:pt x="26" y="37"/>
                  </a:cubicBezTo>
                  <a:cubicBezTo>
                    <a:pt x="21" y="37"/>
                    <a:pt x="14" y="36"/>
                    <a:pt x="10" y="32"/>
                  </a:cubicBezTo>
                  <a:cubicBezTo>
                    <a:pt x="7" y="29"/>
                    <a:pt x="2" y="34"/>
                    <a:pt x="5" y="37"/>
                  </a:cubicBezTo>
                  <a:cubicBezTo>
                    <a:pt x="12" y="44"/>
                    <a:pt x="25" y="45"/>
                    <a:pt x="33" y="42"/>
                  </a:cubicBezTo>
                  <a:cubicBezTo>
                    <a:pt x="40" y="40"/>
                    <a:pt x="49" y="28"/>
                    <a:pt x="40" y="23"/>
                  </a:cubicBezTo>
                  <a:cubicBezTo>
                    <a:pt x="33" y="18"/>
                    <a:pt x="24" y="21"/>
                    <a:pt x="16" y="19"/>
                  </a:cubicBezTo>
                  <a:cubicBezTo>
                    <a:pt x="16" y="18"/>
                    <a:pt x="10" y="17"/>
                    <a:pt x="11" y="15"/>
                  </a:cubicBezTo>
                  <a:cubicBezTo>
                    <a:pt x="12" y="13"/>
                    <a:pt x="15" y="11"/>
                    <a:pt x="18" y="11"/>
                  </a:cubicBezTo>
                  <a:cubicBezTo>
                    <a:pt x="24" y="8"/>
                    <a:pt x="31" y="8"/>
                    <a:pt x="38" y="10"/>
                  </a:cubicBezTo>
                  <a:cubicBezTo>
                    <a:pt x="42" y="12"/>
                    <a:pt x="44" y="5"/>
                    <a:pt x="40" y="3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2300"/>
            <p:cNvSpPr/>
            <p:nvPr/>
          </p:nvSpPr>
          <p:spPr bwMode="auto">
            <a:xfrm>
              <a:off x="8318500" y="39688"/>
              <a:ext cx="177800" cy="179388"/>
            </a:xfrm>
            <a:custGeom>
              <a:avLst/>
              <a:gdLst>
                <a:gd name="T0" fmla="*/ 5 w 42"/>
                <a:gd name="T1" fmla="*/ 5 h 42"/>
                <a:gd name="T2" fmla="*/ 15 w 42"/>
                <a:gd name="T3" fmla="*/ 39 h 42"/>
                <a:gd name="T4" fmla="*/ 41 w 42"/>
                <a:gd name="T5" fmla="*/ 5 h 42"/>
                <a:gd name="T6" fmla="*/ 34 w 42"/>
                <a:gd name="T7" fmla="*/ 5 h 42"/>
                <a:gd name="T8" fmla="*/ 30 w 42"/>
                <a:gd name="T9" fmla="*/ 23 h 42"/>
                <a:gd name="T10" fmla="*/ 15 w 42"/>
                <a:gd name="T11" fmla="*/ 32 h 42"/>
                <a:gd name="T12" fmla="*/ 12 w 42"/>
                <a:gd name="T13" fmla="*/ 5 h 42"/>
                <a:gd name="T14" fmla="*/ 5 w 42"/>
                <a:gd name="T15" fmla="*/ 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42">
                  <a:moveTo>
                    <a:pt x="5" y="5"/>
                  </a:moveTo>
                  <a:cubicBezTo>
                    <a:pt x="4" y="15"/>
                    <a:pt x="0" y="37"/>
                    <a:pt x="15" y="39"/>
                  </a:cubicBezTo>
                  <a:cubicBezTo>
                    <a:pt x="34" y="42"/>
                    <a:pt x="42" y="20"/>
                    <a:pt x="41" y="5"/>
                  </a:cubicBezTo>
                  <a:cubicBezTo>
                    <a:pt x="41" y="0"/>
                    <a:pt x="33" y="0"/>
                    <a:pt x="34" y="5"/>
                  </a:cubicBezTo>
                  <a:cubicBezTo>
                    <a:pt x="34" y="11"/>
                    <a:pt x="33" y="17"/>
                    <a:pt x="30" y="23"/>
                  </a:cubicBezTo>
                  <a:cubicBezTo>
                    <a:pt x="28" y="28"/>
                    <a:pt x="21" y="33"/>
                    <a:pt x="15" y="32"/>
                  </a:cubicBezTo>
                  <a:cubicBezTo>
                    <a:pt x="8" y="30"/>
                    <a:pt x="12" y="9"/>
                    <a:pt x="12" y="5"/>
                  </a:cubicBezTo>
                  <a:cubicBezTo>
                    <a:pt x="12" y="0"/>
                    <a:pt x="5" y="0"/>
                    <a:pt x="5" y="5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2301"/>
            <p:cNvSpPr/>
            <p:nvPr/>
          </p:nvSpPr>
          <p:spPr bwMode="auto">
            <a:xfrm>
              <a:off x="8513763" y="31750"/>
              <a:ext cx="139700" cy="177800"/>
            </a:xfrm>
            <a:custGeom>
              <a:avLst/>
              <a:gdLst>
                <a:gd name="T0" fmla="*/ 26 w 33"/>
                <a:gd name="T1" fmla="*/ 2 h 42"/>
                <a:gd name="T2" fmla="*/ 0 w 33"/>
                <a:gd name="T3" fmla="*/ 24 h 42"/>
                <a:gd name="T4" fmla="*/ 7 w 33"/>
                <a:gd name="T5" fmla="*/ 38 h 42"/>
                <a:gd name="T6" fmla="*/ 29 w 33"/>
                <a:gd name="T7" fmla="*/ 37 h 42"/>
                <a:gd name="T8" fmla="*/ 27 w 33"/>
                <a:gd name="T9" fmla="*/ 30 h 42"/>
                <a:gd name="T10" fmla="*/ 7 w 33"/>
                <a:gd name="T11" fmla="*/ 24 h 42"/>
                <a:gd name="T12" fmla="*/ 26 w 33"/>
                <a:gd name="T13" fmla="*/ 9 h 42"/>
                <a:gd name="T14" fmla="*/ 26 w 33"/>
                <a:gd name="T15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" h="42">
                  <a:moveTo>
                    <a:pt x="26" y="2"/>
                  </a:moveTo>
                  <a:cubicBezTo>
                    <a:pt x="13" y="0"/>
                    <a:pt x="1" y="10"/>
                    <a:pt x="0" y="24"/>
                  </a:cubicBezTo>
                  <a:cubicBezTo>
                    <a:pt x="0" y="29"/>
                    <a:pt x="2" y="35"/>
                    <a:pt x="7" y="38"/>
                  </a:cubicBezTo>
                  <a:cubicBezTo>
                    <a:pt x="14" y="42"/>
                    <a:pt x="22" y="40"/>
                    <a:pt x="29" y="37"/>
                  </a:cubicBezTo>
                  <a:cubicBezTo>
                    <a:pt x="33" y="35"/>
                    <a:pt x="32" y="28"/>
                    <a:pt x="27" y="30"/>
                  </a:cubicBezTo>
                  <a:cubicBezTo>
                    <a:pt x="20" y="33"/>
                    <a:pt x="7" y="35"/>
                    <a:pt x="7" y="24"/>
                  </a:cubicBezTo>
                  <a:cubicBezTo>
                    <a:pt x="7" y="14"/>
                    <a:pt x="17" y="8"/>
                    <a:pt x="26" y="9"/>
                  </a:cubicBezTo>
                  <a:cubicBezTo>
                    <a:pt x="31" y="10"/>
                    <a:pt x="31" y="2"/>
                    <a:pt x="26" y="2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2302"/>
            <p:cNvSpPr/>
            <p:nvPr/>
          </p:nvSpPr>
          <p:spPr bwMode="auto">
            <a:xfrm>
              <a:off x="8648700" y="44450"/>
              <a:ext cx="157163" cy="177800"/>
            </a:xfrm>
            <a:custGeom>
              <a:avLst/>
              <a:gdLst>
                <a:gd name="T0" fmla="*/ 27 w 37"/>
                <a:gd name="T1" fmla="*/ 0 h 42"/>
                <a:gd name="T2" fmla="*/ 4 w 37"/>
                <a:gd name="T3" fmla="*/ 24 h 42"/>
                <a:gd name="T4" fmla="*/ 33 w 37"/>
                <a:gd name="T5" fmla="*/ 35 h 42"/>
                <a:gd name="T6" fmla="*/ 29 w 37"/>
                <a:gd name="T7" fmla="*/ 28 h 42"/>
                <a:gd name="T8" fmla="*/ 11 w 37"/>
                <a:gd name="T9" fmla="*/ 23 h 42"/>
                <a:gd name="T10" fmla="*/ 27 w 37"/>
                <a:gd name="T11" fmla="*/ 7 h 42"/>
                <a:gd name="T12" fmla="*/ 27 w 37"/>
                <a:gd name="T1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42">
                  <a:moveTo>
                    <a:pt x="27" y="0"/>
                  </a:moveTo>
                  <a:cubicBezTo>
                    <a:pt x="13" y="0"/>
                    <a:pt x="0" y="9"/>
                    <a:pt x="4" y="24"/>
                  </a:cubicBezTo>
                  <a:cubicBezTo>
                    <a:pt x="7" y="38"/>
                    <a:pt x="22" y="42"/>
                    <a:pt x="33" y="35"/>
                  </a:cubicBezTo>
                  <a:cubicBezTo>
                    <a:pt x="37" y="32"/>
                    <a:pt x="33" y="26"/>
                    <a:pt x="29" y="28"/>
                  </a:cubicBezTo>
                  <a:cubicBezTo>
                    <a:pt x="22" y="33"/>
                    <a:pt x="14" y="32"/>
                    <a:pt x="11" y="23"/>
                  </a:cubicBezTo>
                  <a:cubicBezTo>
                    <a:pt x="7" y="12"/>
                    <a:pt x="18" y="8"/>
                    <a:pt x="27" y="7"/>
                  </a:cubicBezTo>
                  <a:cubicBezTo>
                    <a:pt x="32" y="7"/>
                    <a:pt x="32" y="0"/>
                    <a:pt x="27" y="0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2303"/>
            <p:cNvSpPr/>
            <p:nvPr/>
          </p:nvSpPr>
          <p:spPr bwMode="auto">
            <a:xfrm>
              <a:off x="8813800" y="26988"/>
              <a:ext cx="131763" cy="149225"/>
            </a:xfrm>
            <a:custGeom>
              <a:avLst/>
              <a:gdLst>
                <a:gd name="T0" fmla="*/ 4 w 31"/>
                <a:gd name="T1" fmla="*/ 16 h 35"/>
                <a:gd name="T2" fmla="*/ 28 w 31"/>
                <a:gd name="T3" fmla="*/ 9 h 35"/>
                <a:gd name="T4" fmla="*/ 26 w 31"/>
                <a:gd name="T5" fmla="*/ 5 h 35"/>
                <a:gd name="T6" fmla="*/ 2 w 31"/>
                <a:gd name="T7" fmla="*/ 16 h 35"/>
                <a:gd name="T8" fmla="*/ 6 w 31"/>
                <a:gd name="T9" fmla="*/ 30 h 35"/>
                <a:gd name="T10" fmla="*/ 26 w 31"/>
                <a:gd name="T11" fmla="*/ 34 h 35"/>
                <a:gd name="T12" fmla="*/ 26 w 31"/>
                <a:gd name="T13" fmla="*/ 27 h 35"/>
                <a:gd name="T14" fmla="*/ 9 w 31"/>
                <a:gd name="T15" fmla="*/ 18 h 35"/>
                <a:gd name="T16" fmla="*/ 22 w 31"/>
                <a:gd name="T17" fmla="*/ 12 h 35"/>
                <a:gd name="T18" fmla="*/ 20 w 31"/>
                <a:gd name="T19" fmla="*/ 8 h 35"/>
                <a:gd name="T20" fmla="*/ 7 w 31"/>
                <a:gd name="T21" fmla="*/ 10 h 35"/>
                <a:gd name="T22" fmla="*/ 4 w 31"/>
                <a:gd name="T23" fmla="*/ 1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35">
                  <a:moveTo>
                    <a:pt x="4" y="16"/>
                  </a:moveTo>
                  <a:cubicBezTo>
                    <a:pt x="13" y="23"/>
                    <a:pt x="24" y="20"/>
                    <a:pt x="28" y="9"/>
                  </a:cubicBezTo>
                  <a:cubicBezTo>
                    <a:pt x="28" y="8"/>
                    <a:pt x="27" y="6"/>
                    <a:pt x="26" y="5"/>
                  </a:cubicBezTo>
                  <a:cubicBezTo>
                    <a:pt x="16" y="0"/>
                    <a:pt x="5" y="4"/>
                    <a:pt x="2" y="16"/>
                  </a:cubicBezTo>
                  <a:cubicBezTo>
                    <a:pt x="1" y="21"/>
                    <a:pt x="3" y="26"/>
                    <a:pt x="6" y="30"/>
                  </a:cubicBezTo>
                  <a:cubicBezTo>
                    <a:pt x="11" y="35"/>
                    <a:pt x="19" y="35"/>
                    <a:pt x="26" y="34"/>
                  </a:cubicBezTo>
                  <a:cubicBezTo>
                    <a:pt x="31" y="34"/>
                    <a:pt x="31" y="27"/>
                    <a:pt x="26" y="27"/>
                  </a:cubicBezTo>
                  <a:cubicBezTo>
                    <a:pt x="20" y="28"/>
                    <a:pt x="8" y="27"/>
                    <a:pt x="9" y="18"/>
                  </a:cubicBezTo>
                  <a:cubicBezTo>
                    <a:pt x="10" y="11"/>
                    <a:pt x="16" y="8"/>
                    <a:pt x="22" y="12"/>
                  </a:cubicBezTo>
                  <a:cubicBezTo>
                    <a:pt x="22" y="10"/>
                    <a:pt x="21" y="9"/>
                    <a:pt x="20" y="8"/>
                  </a:cubicBezTo>
                  <a:cubicBezTo>
                    <a:pt x="18" y="14"/>
                    <a:pt x="12" y="13"/>
                    <a:pt x="7" y="10"/>
                  </a:cubicBezTo>
                  <a:cubicBezTo>
                    <a:pt x="3" y="8"/>
                    <a:pt x="0" y="14"/>
                    <a:pt x="4" y="16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2304"/>
            <p:cNvSpPr/>
            <p:nvPr/>
          </p:nvSpPr>
          <p:spPr bwMode="auto">
            <a:xfrm>
              <a:off x="8948738" y="22225"/>
              <a:ext cx="111125" cy="169863"/>
            </a:xfrm>
            <a:custGeom>
              <a:avLst/>
              <a:gdLst>
                <a:gd name="T0" fmla="*/ 16 w 26"/>
                <a:gd name="T1" fmla="*/ 1 h 40"/>
                <a:gd name="T2" fmla="*/ 3 w 26"/>
                <a:gd name="T3" fmla="*/ 5 h 40"/>
                <a:gd name="T4" fmla="*/ 4 w 26"/>
                <a:gd name="T5" fmla="*/ 17 h 40"/>
                <a:gd name="T6" fmla="*/ 10 w 26"/>
                <a:gd name="T7" fmla="*/ 27 h 40"/>
                <a:gd name="T8" fmla="*/ 16 w 26"/>
                <a:gd name="T9" fmla="*/ 31 h 40"/>
                <a:gd name="T10" fmla="*/ 18 w 26"/>
                <a:gd name="T11" fmla="*/ 32 h 40"/>
                <a:gd name="T12" fmla="*/ 17 w 26"/>
                <a:gd name="T13" fmla="*/ 31 h 40"/>
                <a:gd name="T14" fmla="*/ 12 w 26"/>
                <a:gd name="T15" fmla="*/ 32 h 40"/>
                <a:gd name="T16" fmla="*/ 12 w 26"/>
                <a:gd name="T17" fmla="*/ 39 h 40"/>
                <a:gd name="T18" fmla="*/ 25 w 26"/>
                <a:gd name="T19" fmla="*/ 33 h 40"/>
                <a:gd name="T20" fmla="*/ 19 w 26"/>
                <a:gd name="T21" fmla="*/ 24 h 40"/>
                <a:gd name="T22" fmla="*/ 11 w 26"/>
                <a:gd name="T23" fmla="*/ 15 h 40"/>
                <a:gd name="T24" fmla="*/ 9 w 26"/>
                <a:gd name="T25" fmla="*/ 9 h 40"/>
                <a:gd name="T26" fmla="*/ 16 w 26"/>
                <a:gd name="T27" fmla="*/ 8 h 40"/>
                <a:gd name="T28" fmla="*/ 16 w 26"/>
                <a:gd name="T29" fmla="*/ 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40">
                  <a:moveTo>
                    <a:pt x="16" y="1"/>
                  </a:moveTo>
                  <a:cubicBezTo>
                    <a:pt x="11" y="0"/>
                    <a:pt x="6" y="0"/>
                    <a:pt x="3" y="5"/>
                  </a:cubicBezTo>
                  <a:cubicBezTo>
                    <a:pt x="0" y="8"/>
                    <a:pt x="2" y="14"/>
                    <a:pt x="4" y="17"/>
                  </a:cubicBezTo>
                  <a:cubicBezTo>
                    <a:pt x="5" y="20"/>
                    <a:pt x="7" y="25"/>
                    <a:pt x="10" y="27"/>
                  </a:cubicBezTo>
                  <a:cubicBezTo>
                    <a:pt x="12" y="28"/>
                    <a:pt x="14" y="29"/>
                    <a:pt x="16" y="31"/>
                  </a:cubicBezTo>
                  <a:cubicBezTo>
                    <a:pt x="16" y="31"/>
                    <a:pt x="18" y="32"/>
                    <a:pt x="18" y="32"/>
                  </a:cubicBezTo>
                  <a:cubicBezTo>
                    <a:pt x="18" y="31"/>
                    <a:pt x="18" y="30"/>
                    <a:pt x="17" y="31"/>
                  </a:cubicBezTo>
                  <a:cubicBezTo>
                    <a:pt x="15" y="32"/>
                    <a:pt x="14" y="32"/>
                    <a:pt x="12" y="32"/>
                  </a:cubicBezTo>
                  <a:cubicBezTo>
                    <a:pt x="8" y="33"/>
                    <a:pt x="8" y="40"/>
                    <a:pt x="12" y="39"/>
                  </a:cubicBezTo>
                  <a:cubicBezTo>
                    <a:pt x="17" y="39"/>
                    <a:pt x="24" y="38"/>
                    <a:pt x="25" y="33"/>
                  </a:cubicBezTo>
                  <a:cubicBezTo>
                    <a:pt x="26" y="29"/>
                    <a:pt x="22" y="26"/>
                    <a:pt x="19" y="24"/>
                  </a:cubicBezTo>
                  <a:cubicBezTo>
                    <a:pt x="15" y="21"/>
                    <a:pt x="13" y="19"/>
                    <a:pt x="11" y="15"/>
                  </a:cubicBezTo>
                  <a:cubicBezTo>
                    <a:pt x="10" y="13"/>
                    <a:pt x="9" y="11"/>
                    <a:pt x="9" y="9"/>
                  </a:cubicBezTo>
                  <a:cubicBezTo>
                    <a:pt x="9" y="7"/>
                    <a:pt x="15" y="8"/>
                    <a:pt x="16" y="8"/>
                  </a:cubicBezTo>
                  <a:cubicBezTo>
                    <a:pt x="21" y="9"/>
                    <a:pt x="21" y="2"/>
                    <a:pt x="16" y="1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2305"/>
            <p:cNvSpPr/>
            <p:nvPr/>
          </p:nvSpPr>
          <p:spPr bwMode="auto">
            <a:xfrm>
              <a:off x="9037638" y="22225"/>
              <a:ext cx="98425" cy="169863"/>
            </a:xfrm>
            <a:custGeom>
              <a:avLst/>
              <a:gdLst>
                <a:gd name="T0" fmla="*/ 18 w 23"/>
                <a:gd name="T1" fmla="*/ 1 h 40"/>
                <a:gd name="T2" fmla="*/ 5 w 23"/>
                <a:gd name="T3" fmla="*/ 15 h 40"/>
                <a:gd name="T4" fmla="*/ 10 w 23"/>
                <a:gd name="T5" fmla="*/ 27 h 40"/>
                <a:gd name="T6" fmla="*/ 10 w 23"/>
                <a:gd name="T7" fmla="*/ 33 h 40"/>
                <a:gd name="T8" fmla="*/ 10 w 23"/>
                <a:gd name="T9" fmla="*/ 40 h 40"/>
                <a:gd name="T10" fmla="*/ 17 w 23"/>
                <a:gd name="T11" fmla="*/ 24 h 40"/>
                <a:gd name="T12" fmla="*/ 11 w 23"/>
                <a:gd name="T13" fmla="*/ 12 h 40"/>
                <a:gd name="T14" fmla="*/ 18 w 23"/>
                <a:gd name="T15" fmla="*/ 8 h 40"/>
                <a:gd name="T16" fmla="*/ 18 w 23"/>
                <a:gd name="T17" fmla="*/ 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0">
                  <a:moveTo>
                    <a:pt x="18" y="1"/>
                  </a:moveTo>
                  <a:cubicBezTo>
                    <a:pt x="9" y="0"/>
                    <a:pt x="0" y="5"/>
                    <a:pt x="5" y="15"/>
                  </a:cubicBezTo>
                  <a:cubicBezTo>
                    <a:pt x="6" y="20"/>
                    <a:pt x="9" y="23"/>
                    <a:pt x="10" y="27"/>
                  </a:cubicBezTo>
                  <a:cubicBezTo>
                    <a:pt x="12" y="30"/>
                    <a:pt x="14" y="33"/>
                    <a:pt x="10" y="33"/>
                  </a:cubicBezTo>
                  <a:cubicBezTo>
                    <a:pt x="5" y="33"/>
                    <a:pt x="5" y="40"/>
                    <a:pt x="10" y="40"/>
                  </a:cubicBezTo>
                  <a:cubicBezTo>
                    <a:pt x="21" y="40"/>
                    <a:pt x="21" y="32"/>
                    <a:pt x="17" y="24"/>
                  </a:cubicBezTo>
                  <a:cubicBezTo>
                    <a:pt x="15" y="20"/>
                    <a:pt x="12" y="16"/>
                    <a:pt x="11" y="12"/>
                  </a:cubicBezTo>
                  <a:cubicBezTo>
                    <a:pt x="9" y="7"/>
                    <a:pt x="15" y="8"/>
                    <a:pt x="18" y="8"/>
                  </a:cubicBezTo>
                  <a:cubicBezTo>
                    <a:pt x="23" y="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2306"/>
            <p:cNvSpPr/>
            <p:nvPr/>
          </p:nvSpPr>
          <p:spPr bwMode="auto">
            <a:xfrm>
              <a:off x="3886200" y="44450"/>
              <a:ext cx="207963" cy="152400"/>
            </a:xfrm>
            <a:custGeom>
              <a:avLst/>
              <a:gdLst>
                <a:gd name="T0" fmla="*/ 3 w 49"/>
                <a:gd name="T1" fmla="*/ 9 h 36"/>
                <a:gd name="T2" fmla="*/ 27 w 49"/>
                <a:gd name="T3" fmla="*/ 35 h 36"/>
                <a:gd name="T4" fmla="*/ 32 w 49"/>
                <a:gd name="T5" fmla="*/ 34 h 36"/>
                <a:gd name="T6" fmla="*/ 46 w 49"/>
                <a:gd name="T7" fmla="*/ 8 h 36"/>
                <a:gd name="T8" fmla="*/ 40 w 49"/>
                <a:gd name="T9" fmla="*/ 4 h 36"/>
                <a:gd name="T10" fmla="*/ 26 w 49"/>
                <a:gd name="T11" fmla="*/ 30 h 36"/>
                <a:gd name="T12" fmla="*/ 31 w 49"/>
                <a:gd name="T13" fmla="*/ 29 h 36"/>
                <a:gd name="T14" fmla="*/ 8 w 49"/>
                <a:gd name="T15" fmla="*/ 3 h 36"/>
                <a:gd name="T16" fmla="*/ 3 w 49"/>
                <a:gd name="T17" fmla="*/ 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36">
                  <a:moveTo>
                    <a:pt x="3" y="9"/>
                  </a:moveTo>
                  <a:cubicBezTo>
                    <a:pt x="11" y="17"/>
                    <a:pt x="17" y="29"/>
                    <a:pt x="27" y="35"/>
                  </a:cubicBezTo>
                  <a:cubicBezTo>
                    <a:pt x="29" y="36"/>
                    <a:pt x="31" y="36"/>
                    <a:pt x="32" y="34"/>
                  </a:cubicBezTo>
                  <a:cubicBezTo>
                    <a:pt x="36" y="25"/>
                    <a:pt x="41" y="16"/>
                    <a:pt x="46" y="8"/>
                  </a:cubicBezTo>
                  <a:cubicBezTo>
                    <a:pt x="49" y="4"/>
                    <a:pt x="43" y="0"/>
                    <a:pt x="40" y="4"/>
                  </a:cubicBezTo>
                  <a:cubicBezTo>
                    <a:pt x="34" y="12"/>
                    <a:pt x="30" y="21"/>
                    <a:pt x="26" y="30"/>
                  </a:cubicBezTo>
                  <a:cubicBezTo>
                    <a:pt x="27" y="30"/>
                    <a:pt x="29" y="29"/>
                    <a:pt x="31" y="29"/>
                  </a:cubicBezTo>
                  <a:cubicBezTo>
                    <a:pt x="21" y="23"/>
                    <a:pt x="16" y="12"/>
                    <a:pt x="8" y="3"/>
                  </a:cubicBezTo>
                  <a:cubicBezTo>
                    <a:pt x="5" y="0"/>
                    <a:pt x="0" y="5"/>
                    <a:pt x="3" y="9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2307"/>
            <p:cNvSpPr/>
            <p:nvPr/>
          </p:nvSpPr>
          <p:spPr bwMode="auto">
            <a:xfrm>
              <a:off x="4106863" y="39688"/>
              <a:ext cx="38100" cy="161925"/>
            </a:xfrm>
            <a:custGeom>
              <a:avLst/>
              <a:gdLst>
                <a:gd name="T0" fmla="*/ 0 w 9"/>
                <a:gd name="T1" fmla="*/ 5 h 38"/>
                <a:gd name="T2" fmla="*/ 0 w 9"/>
                <a:gd name="T3" fmla="*/ 33 h 38"/>
                <a:gd name="T4" fmla="*/ 8 w 9"/>
                <a:gd name="T5" fmla="*/ 33 h 38"/>
                <a:gd name="T6" fmla="*/ 8 w 9"/>
                <a:gd name="T7" fmla="*/ 5 h 38"/>
                <a:gd name="T8" fmla="*/ 0 w 9"/>
                <a:gd name="T9" fmla="*/ 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8">
                  <a:moveTo>
                    <a:pt x="0" y="5"/>
                  </a:moveTo>
                  <a:cubicBezTo>
                    <a:pt x="1" y="14"/>
                    <a:pt x="1" y="24"/>
                    <a:pt x="0" y="33"/>
                  </a:cubicBezTo>
                  <a:cubicBezTo>
                    <a:pt x="0" y="38"/>
                    <a:pt x="7" y="38"/>
                    <a:pt x="8" y="33"/>
                  </a:cubicBezTo>
                  <a:cubicBezTo>
                    <a:pt x="9" y="24"/>
                    <a:pt x="9" y="14"/>
                    <a:pt x="8" y="5"/>
                  </a:cubicBezTo>
                  <a:cubicBezTo>
                    <a:pt x="7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2308"/>
            <p:cNvSpPr/>
            <p:nvPr/>
          </p:nvSpPr>
          <p:spPr bwMode="auto">
            <a:xfrm>
              <a:off x="4094163" y="-11113"/>
              <a:ext cx="41275" cy="30163"/>
            </a:xfrm>
            <a:custGeom>
              <a:avLst/>
              <a:gdLst>
                <a:gd name="T0" fmla="*/ 5 w 10"/>
                <a:gd name="T1" fmla="*/ 7 h 7"/>
                <a:gd name="T2" fmla="*/ 5 w 10"/>
                <a:gd name="T3" fmla="*/ 0 h 7"/>
                <a:gd name="T4" fmla="*/ 5 w 10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7">
                  <a:moveTo>
                    <a:pt x="5" y="7"/>
                  </a:moveTo>
                  <a:cubicBezTo>
                    <a:pt x="10" y="7"/>
                    <a:pt x="10" y="0"/>
                    <a:pt x="5" y="0"/>
                  </a:cubicBezTo>
                  <a:cubicBezTo>
                    <a:pt x="0" y="0"/>
                    <a:pt x="0" y="7"/>
                    <a:pt x="5" y="7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2309"/>
            <p:cNvSpPr/>
            <p:nvPr/>
          </p:nvSpPr>
          <p:spPr bwMode="auto">
            <a:xfrm>
              <a:off x="4160838" y="44450"/>
              <a:ext cx="119063" cy="134938"/>
            </a:xfrm>
            <a:custGeom>
              <a:avLst/>
              <a:gdLst>
                <a:gd name="T0" fmla="*/ 23 w 28"/>
                <a:gd name="T1" fmla="*/ 0 h 32"/>
                <a:gd name="T2" fmla="*/ 6 w 28"/>
                <a:gd name="T3" fmla="*/ 10 h 32"/>
                <a:gd name="T4" fmla="*/ 17 w 28"/>
                <a:gd name="T5" fmla="*/ 27 h 32"/>
                <a:gd name="T6" fmla="*/ 17 w 28"/>
                <a:gd name="T7" fmla="*/ 20 h 32"/>
                <a:gd name="T8" fmla="*/ 4 w 28"/>
                <a:gd name="T9" fmla="*/ 24 h 32"/>
                <a:gd name="T10" fmla="*/ 4 w 28"/>
                <a:gd name="T11" fmla="*/ 31 h 32"/>
                <a:gd name="T12" fmla="*/ 21 w 28"/>
                <a:gd name="T13" fmla="*/ 27 h 32"/>
                <a:gd name="T14" fmla="*/ 21 w 28"/>
                <a:gd name="T15" fmla="*/ 20 h 32"/>
                <a:gd name="T16" fmla="*/ 14 w 28"/>
                <a:gd name="T17" fmla="*/ 11 h 32"/>
                <a:gd name="T18" fmla="*/ 23 w 28"/>
                <a:gd name="T19" fmla="*/ 8 h 32"/>
                <a:gd name="T20" fmla="*/ 23 w 28"/>
                <a:gd name="T2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32">
                  <a:moveTo>
                    <a:pt x="23" y="0"/>
                  </a:moveTo>
                  <a:cubicBezTo>
                    <a:pt x="16" y="0"/>
                    <a:pt x="7" y="1"/>
                    <a:pt x="6" y="10"/>
                  </a:cubicBezTo>
                  <a:cubicBezTo>
                    <a:pt x="6" y="17"/>
                    <a:pt x="12" y="23"/>
                    <a:pt x="17" y="27"/>
                  </a:cubicBezTo>
                  <a:cubicBezTo>
                    <a:pt x="17" y="24"/>
                    <a:pt x="17" y="22"/>
                    <a:pt x="17" y="20"/>
                  </a:cubicBezTo>
                  <a:cubicBezTo>
                    <a:pt x="13" y="23"/>
                    <a:pt x="9" y="24"/>
                    <a:pt x="4" y="24"/>
                  </a:cubicBezTo>
                  <a:cubicBezTo>
                    <a:pt x="0" y="23"/>
                    <a:pt x="0" y="30"/>
                    <a:pt x="4" y="31"/>
                  </a:cubicBezTo>
                  <a:cubicBezTo>
                    <a:pt x="10" y="32"/>
                    <a:pt x="16" y="30"/>
                    <a:pt x="21" y="27"/>
                  </a:cubicBezTo>
                  <a:cubicBezTo>
                    <a:pt x="23" y="25"/>
                    <a:pt x="23" y="22"/>
                    <a:pt x="21" y="20"/>
                  </a:cubicBezTo>
                  <a:cubicBezTo>
                    <a:pt x="18" y="18"/>
                    <a:pt x="14" y="15"/>
                    <a:pt x="14" y="11"/>
                  </a:cubicBezTo>
                  <a:cubicBezTo>
                    <a:pt x="13" y="7"/>
                    <a:pt x="20" y="7"/>
                    <a:pt x="23" y="8"/>
                  </a:cubicBezTo>
                  <a:cubicBezTo>
                    <a:pt x="28" y="8"/>
                    <a:pt x="28" y="1"/>
                    <a:pt x="23" y="0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2310"/>
            <p:cNvSpPr/>
            <p:nvPr/>
          </p:nvSpPr>
          <p:spPr bwMode="auto">
            <a:xfrm>
              <a:off x="4279900" y="34925"/>
              <a:ext cx="50800" cy="157163"/>
            </a:xfrm>
            <a:custGeom>
              <a:avLst/>
              <a:gdLst>
                <a:gd name="T0" fmla="*/ 1 w 12"/>
                <a:gd name="T1" fmla="*/ 5 h 37"/>
                <a:gd name="T2" fmla="*/ 4 w 12"/>
                <a:gd name="T3" fmla="*/ 32 h 37"/>
                <a:gd name="T4" fmla="*/ 11 w 12"/>
                <a:gd name="T5" fmla="*/ 30 h 37"/>
                <a:gd name="T6" fmla="*/ 8 w 12"/>
                <a:gd name="T7" fmla="*/ 5 h 37"/>
                <a:gd name="T8" fmla="*/ 1 w 12"/>
                <a:gd name="T9" fmla="*/ 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7">
                  <a:moveTo>
                    <a:pt x="1" y="5"/>
                  </a:moveTo>
                  <a:cubicBezTo>
                    <a:pt x="2" y="14"/>
                    <a:pt x="2" y="23"/>
                    <a:pt x="4" y="32"/>
                  </a:cubicBezTo>
                  <a:cubicBezTo>
                    <a:pt x="5" y="37"/>
                    <a:pt x="12" y="35"/>
                    <a:pt x="11" y="30"/>
                  </a:cubicBezTo>
                  <a:cubicBezTo>
                    <a:pt x="9" y="22"/>
                    <a:pt x="9" y="14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2311"/>
            <p:cNvSpPr/>
            <p:nvPr/>
          </p:nvSpPr>
          <p:spPr bwMode="auto">
            <a:xfrm>
              <a:off x="4275138" y="-19050"/>
              <a:ext cx="38100" cy="28575"/>
            </a:xfrm>
            <a:custGeom>
              <a:avLst/>
              <a:gdLst>
                <a:gd name="T0" fmla="*/ 5 w 9"/>
                <a:gd name="T1" fmla="*/ 7 h 7"/>
                <a:gd name="T2" fmla="*/ 5 w 9"/>
                <a:gd name="T3" fmla="*/ 0 h 7"/>
                <a:gd name="T4" fmla="*/ 5 w 9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7">
                  <a:moveTo>
                    <a:pt x="5" y="7"/>
                  </a:moveTo>
                  <a:cubicBezTo>
                    <a:pt x="9" y="7"/>
                    <a:pt x="9" y="0"/>
                    <a:pt x="5" y="0"/>
                  </a:cubicBezTo>
                  <a:cubicBezTo>
                    <a:pt x="0" y="0"/>
                    <a:pt x="0" y="7"/>
                    <a:pt x="5" y="7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Freeform 2312"/>
            <p:cNvSpPr/>
            <p:nvPr/>
          </p:nvSpPr>
          <p:spPr bwMode="auto">
            <a:xfrm>
              <a:off x="4284663" y="-19050"/>
              <a:ext cx="38100" cy="28575"/>
            </a:xfrm>
            <a:custGeom>
              <a:avLst/>
              <a:gdLst>
                <a:gd name="T0" fmla="*/ 5 w 9"/>
                <a:gd name="T1" fmla="*/ 7 h 7"/>
                <a:gd name="T2" fmla="*/ 5 w 9"/>
                <a:gd name="T3" fmla="*/ 0 h 7"/>
                <a:gd name="T4" fmla="*/ 5 w 9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7">
                  <a:moveTo>
                    <a:pt x="5" y="7"/>
                  </a:moveTo>
                  <a:cubicBezTo>
                    <a:pt x="9" y="7"/>
                    <a:pt x="9" y="0"/>
                    <a:pt x="5" y="0"/>
                  </a:cubicBezTo>
                  <a:cubicBezTo>
                    <a:pt x="0" y="0"/>
                    <a:pt x="0" y="7"/>
                    <a:pt x="5" y="7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Freeform 2313"/>
            <p:cNvSpPr/>
            <p:nvPr/>
          </p:nvSpPr>
          <p:spPr bwMode="auto">
            <a:xfrm>
              <a:off x="4348163" y="9525"/>
              <a:ext cx="165100" cy="161925"/>
            </a:xfrm>
            <a:custGeom>
              <a:avLst/>
              <a:gdLst>
                <a:gd name="T0" fmla="*/ 12 w 39"/>
                <a:gd name="T1" fmla="*/ 22 h 38"/>
                <a:gd name="T2" fmla="*/ 28 w 39"/>
                <a:gd name="T3" fmla="*/ 17 h 38"/>
                <a:gd name="T4" fmla="*/ 23 w 39"/>
                <a:gd name="T5" fmla="*/ 29 h 38"/>
                <a:gd name="T6" fmla="*/ 10 w 39"/>
                <a:gd name="T7" fmla="*/ 22 h 38"/>
                <a:gd name="T8" fmla="*/ 2 w 39"/>
                <a:gd name="T9" fmla="*/ 22 h 38"/>
                <a:gd name="T10" fmla="*/ 23 w 39"/>
                <a:gd name="T11" fmla="*/ 36 h 38"/>
                <a:gd name="T12" fmla="*/ 35 w 39"/>
                <a:gd name="T13" fmla="*/ 16 h 38"/>
                <a:gd name="T14" fmla="*/ 5 w 39"/>
                <a:gd name="T15" fmla="*/ 24 h 38"/>
                <a:gd name="T16" fmla="*/ 12 w 39"/>
                <a:gd name="T17" fmla="*/ 2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" h="38">
                  <a:moveTo>
                    <a:pt x="12" y="22"/>
                  </a:moveTo>
                  <a:cubicBezTo>
                    <a:pt x="10" y="12"/>
                    <a:pt x="23" y="12"/>
                    <a:pt x="28" y="17"/>
                  </a:cubicBezTo>
                  <a:cubicBezTo>
                    <a:pt x="32" y="21"/>
                    <a:pt x="28" y="27"/>
                    <a:pt x="23" y="29"/>
                  </a:cubicBezTo>
                  <a:cubicBezTo>
                    <a:pt x="18" y="30"/>
                    <a:pt x="10" y="28"/>
                    <a:pt x="10" y="22"/>
                  </a:cubicBezTo>
                  <a:cubicBezTo>
                    <a:pt x="9" y="17"/>
                    <a:pt x="2" y="17"/>
                    <a:pt x="2" y="22"/>
                  </a:cubicBezTo>
                  <a:cubicBezTo>
                    <a:pt x="4" y="32"/>
                    <a:pt x="13" y="38"/>
                    <a:pt x="23" y="36"/>
                  </a:cubicBezTo>
                  <a:cubicBezTo>
                    <a:pt x="33" y="35"/>
                    <a:pt x="39" y="25"/>
                    <a:pt x="35" y="16"/>
                  </a:cubicBezTo>
                  <a:cubicBezTo>
                    <a:pt x="29" y="0"/>
                    <a:pt x="0" y="5"/>
                    <a:pt x="5" y="24"/>
                  </a:cubicBezTo>
                  <a:cubicBezTo>
                    <a:pt x="7" y="28"/>
                    <a:pt x="14" y="26"/>
                    <a:pt x="12" y="22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Freeform 2314"/>
            <p:cNvSpPr/>
            <p:nvPr/>
          </p:nvSpPr>
          <p:spPr bwMode="auto">
            <a:xfrm>
              <a:off x="4470400" y="19050"/>
              <a:ext cx="198438" cy="147638"/>
            </a:xfrm>
            <a:custGeom>
              <a:avLst/>
              <a:gdLst>
                <a:gd name="T0" fmla="*/ 4 w 47"/>
                <a:gd name="T1" fmla="*/ 8 h 35"/>
                <a:gd name="T2" fmla="*/ 12 w 47"/>
                <a:gd name="T3" fmla="*/ 23 h 35"/>
                <a:gd name="T4" fmla="*/ 19 w 47"/>
                <a:gd name="T5" fmla="*/ 23 h 35"/>
                <a:gd name="T6" fmla="*/ 24 w 47"/>
                <a:gd name="T7" fmla="*/ 13 h 35"/>
                <a:gd name="T8" fmla="*/ 30 w 47"/>
                <a:gd name="T9" fmla="*/ 20 h 35"/>
                <a:gd name="T10" fmla="*/ 39 w 47"/>
                <a:gd name="T11" fmla="*/ 33 h 35"/>
                <a:gd name="T12" fmla="*/ 43 w 47"/>
                <a:gd name="T13" fmla="*/ 26 h 35"/>
                <a:gd name="T14" fmla="*/ 37 w 47"/>
                <a:gd name="T15" fmla="*/ 18 h 35"/>
                <a:gd name="T16" fmla="*/ 29 w 47"/>
                <a:gd name="T17" fmla="*/ 8 h 35"/>
                <a:gd name="T18" fmla="*/ 12 w 47"/>
                <a:gd name="T19" fmla="*/ 21 h 35"/>
                <a:gd name="T20" fmla="*/ 19 w 47"/>
                <a:gd name="T21" fmla="*/ 21 h 35"/>
                <a:gd name="T22" fmla="*/ 8 w 47"/>
                <a:gd name="T23" fmla="*/ 2 h 35"/>
                <a:gd name="T24" fmla="*/ 4 w 47"/>
                <a:gd name="T25" fmla="*/ 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35">
                  <a:moveTo>
                    <a:pt x="4" y="8"/>
                  </a:moveTo>
                  <a:cubicBezTo>
                    <a:pt x="10" y="12"/>
                    <a:pt x="11" y="17"/>
                    <a:pt x="12" y="23"/>
                  </a:cubicBezTo>
                  <a:cubicBezTo>
                    <a:pt x="13" y="26"/>
                    <a:pt x="19" y="26"/>
                    <a:pt x="19" y="23"/>
                  </a:cubicBezTo>
                  <a:cubicBezTo>
                    <a:pt x="20" y="21"/>
                    <a:pt x="22" y="12"/>
                    <a:pt x="24" y="13"/>
                  </a:cubicBezTo>
                  <a:cubicBezTo>
                    <a:pt x="26" y="14"/>
                    <a:pt x="28" y="18"/>
                    <a:pt x="30" y="20"/>
                  </a:cubicBezTo>
                  <a:cubicBezTo>
                    <a:pt x="32" y="24"/>
                    <a:pt x="35" y="30"/>
                    <a:pt x="39" y="33"/>
                  </a:cubicBezTo>
                  <a:cubicBezTo>
                    <a:pt x="43" y="35"/>
                    <a:pt x="47" y="29"/>
                    <a:pt x="43" y="26"/>
                  </a:cubicBezTo>
                  <a:cubicBezTo>
                    <a:pt x="41" y="25"/>
                    <a:pt x="39" y="20"/>
                    <a:pt x="37" y="18"/>
                  </a:cubicBezTo>
                  <a:cubicBezTo>
                    <a:pt x="35" y="14"/>
                    <a:pt x="32" y="10"/>
                    <a:pt x="29" y="8"/>
                  </a:cubicBezTo>
                  <a:cubicBezTo>
                    <a:pt x="19" y="1"/>
                    <a:pt x="14" y="13"/>
                    <a:pt x="12" y="21"/>
                  </a:cubicBezTo>
                  <a:cubicBezTo>
                    <a:pt x="15" y="21"/>
                    <a:pt x="17" y="21"/>
                    <a:pt x="19" y="21"/>
                  </a:cubicBezTo>
                  <a:cubicBezTo>
                    <a:pt x="18" y="13"/>
                    <a:pt x="15" y="6"/>
                    <a:pt x="8" y="2"/>
                  </a:cubicBezTo>
                  <a:cubicBezTo>
                    <a:pt x="4" y="0"/>
                    <a:pt x="0" y="6"/>
                    <a:pt x="4" y="8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442" name="组合 2441"/>
          <p:cNvGrpSpPr/>
          <p:nvPr/>
        </p:nvGrpSpPr>
        <p:grpSpPr>
          <a:xfrm>
            <a:off x="1720215" y="2042160"/>
            <a:ext cx="9632950" cy="3498215"/>
            <a:chOff x="-1614488" y="946151"/>
            <a:chExt cx="15001876" cy="5594350"/>
          </a:xfrm>
        </p:grpSpPr>
        <p:sp>
          <p:nvSpPr>
            <p:cNvPr id="2327" name="Freeform 2318"/>
            <p:cNvSpPr/>
            <p:nvPr/>
          </p:nvSpPr>
          <p:spPr bwMode="auto">
            <a:xfrm>
              <a:off x="-1611313" y="1828801"/>
              <a:ext cx="863600" cy="795338"/>
            </a:xfrm>
            <a:custGeom>
              <a:avLst/>
              <a:gdLst>
                <a:gd name="T0" fmla="*/ 127 w 204"/>
                <a:gd name="T1" fmla="*/ 57 h 187"/>
                <a:gd name="T2" fmla="*/ 62 w 204"/>
                <a:gd name="T3" fmla="*/ 16 h 187"/>
                <a:gd name="T4" fmla="*/ 28 w 204"/>
                <a:gd name="T5" fmla="*/ 8 h 187"/>
                <a:gd name="T6" fmla="*/ 8 w 204"/>
                <a:gd name="T7" fmla="*/ 47 h 187"/>
                <a:gd name="T8" fmla="*/ 69 w 204"/>
                <a:gd name="T9" fmla="*/ 121 h 187"/>
                <a:gd name="T10" fmla="*/ 76 w 204"/>
                <a:gd name="T11" fmla="*/ 129 h 187"/>
                <a:gd name="T12" fmla="*/ 91 w 204"/>
                <a:gd name="T13" fmla="*/ 187 h 187"/>
                <a:gd name="T14" fmla="*/ 176 w 204"/>
                <a:gd name="T15" fmla="*/ 186 h 187"/>
                <a:gd name="T16" fmla="*/ 204 w 204"/>
                <a:gd name="T17" fmla="*/ 0 h 187"/>
                <a:gd name="T18" fmla="*/ 127 w 204"/>
                <a:gd name="T19" fmla="*/ 5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4" h="187">
                  <a:moveTo>
                    <a:pt x="127" y="57"/>
                  </a:moveTo>
                  <a:cubicBezTo>
                    <a:pt x="62" y="16"/>
                    <a:pt x="62" y="16"/>
                    <a:pt x="62" y="16"/>
                  </a:cubicBezTo>
                  <a:cubicBezTo>
                    <a:pt x="55" y="4"/>
                    <a:pt x="39" y="0"/>
                    <a:pt x="28" y="8"/>
                  </a:cubicBezTo>
                  <a:cubicBezTo>
                    <a:pt x="16" y="15"/>
                    <a:pt x="0" y="35"/>
                    <a:pt x="8" y="47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71" y="124"/>
                    <a:pt x="73" y="127"/>
                    <a:pt x="76" y="129"/>
                  </a:cubicBezTo>
                  <a:cubicBezTo>
                    <a:pt x="91" y="187"/>
                    <a:pt x="91" y="187"/>
                    <a:pt x="91" y="187"/>
                  </a:cubicBezTo>
                  <a:cubicBezTo>
                    <a:pt x="176" y="186"/>
                    <a:pt x="176" y="186"/>
                    <a:pt x="176" y="186"/>
                  </a:cubicBezTo>
                  <a:cubicBezTo>
                    <a:pt x="204" y="0"/>
                    <a:pt x="204" y="0"/>
                    <a:pt x="204" y="0"/>
                  </a:cubicBezTo>
                  <a:lnTo>
                    <a:pt x="127" y="57"/>
                  </a:lnTo>
                  <a:close/>
                </a:path>
              </a:pathLst>
            </a:custGeom>
            <a:solidFill>
              <a:srgbClr val="FBB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28" name="Rectangle 2319"/>
            <p:cNvSpPr>
              <a:spLocks noChangeArrowheads="1"/>
            </p:cNvSpPr>
            <p:nvPr/>
          </p:nvSpPr>
          <p:spPr bwMode="auto">
            <a:xfrm>
              <a:off x="-1052513" y="2568576"/>
              <a:ext cx="215900" cy="527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29" name="Rectangle 2320"/>
            <p:cNvSpPr>
              <a:spLocks noChangeArrowheads="1"/>
            </p:cNvSpPr>
            <p:nvPr/>
          </p:nvSpPr>
          <p:spPr bwMode="auto">
            <a:xfrm>
              <a:off x="-1268413" y="2568576"/>
              <a:ext cx="215900" cy="527050"/>
            </a:xfrm>
            <a:prstGeom prst="rect">
              <a:avLst/>
            </a:prstGeom>
            <a:solidFill>
              <a:srgbClr val="E8E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30" name="Rectangle 2321"/>
            <p:cNvSpPr>
              <a:spLocks noChangeArrowheads="1"/>
            </p:cNvSpPr>
            <p:nvPr/>
          </p:nvSpPr>
          <p:spPr bwMode="auto">
            <a:xfrm>
              <a:off x="-1289050" y="2644776"/>
              <a:ext cx="236538" cy="3895725"/>
            </a:xfrm>
            <a:prstGeom prst="rect">
              <a:avLst/>
            </a:pr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31" name="Rectangle 2322"/>
            <p:cNvSpPr>
              <a:spLocks noChangeArrowheads="1"/>
            </p:cNvSpPr>
            <p:nvPr/>
          </p:nvSpPr>
          <p:spPr bwMode="auto">
            <a:xfrm>
              <a:off x="-1052513" y="2644776"/>
              <a:ext cx="241300" cy="3895725"/>
            </a:xfrm>
            <a:prstGeom prst="rect">
              <a:avLst/>
            </a:pr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32" name="Oval 2323"/>
            <p:cNvSpPr>
              <a:spLocks noChangeArrowheads="1"/>
            </p:cNvSpPr>
            <p:nvPr/>
          </p:nvSpPr>
          <p:spPr bwMode="auto">
            <a:xfrm>
              <a:off x="-1246188" y="2717801"/>
              <a:ext cx="114300" cy="114300"/>
            </a:xfrm>
            <a:prstGeom prst="ellipse">
              <a:avLst/>
            </a:prstGeom>
            <a:solidFill>
              <a:srgbClr val="E8E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38" name="Freeform 2329"/>
            <p:cNvSpPr/>
            <p:nvPr/>
          </p:nvSpPr>
          <p:spPr bwMode="auto">
            <a:xfrm>
              <a:off x="-776288" y="1447801"/>
              <a:ext cx="338138" cy="288925"/>
            </a:xfrm>
            <a:custGeom>
              <a:avLst/>
              <a:gdLst>
                <a:gd name="T0" fmla="*/ 37 w 80"/>
                <a:gd name="T1" fmla="*/ 62 h 68"/>
                <a:gd name="T2" fmla="*/ 7 w 80"/>
                <a:gd name="T3" fmla="*/ 55 h 68"/>
                <a:gd name="T4" fmla="*/ 7 w 80"/>
                <a:gd name="T5" fmla="*/ 55 h 68"/>
                <a:gd name="T6" fmla="*/ 14 w 80"/>
                <a:gd name="T7" fmla="*/ 24 h 68"/>
                <a:gd name="T8" fmla="*/ 44 w 80"/>
                <a:gd name="T9" fmla="*/ 6 h 68"/>
                <a:gd name="T10" fmla="*/ 74 w 80"/>
                <a:gd name="T11" fmla="*/ 14 h 68"/>
                <a:gd name="T12" fmla="*/ 74 w 80"/>
                <a:gd name="T13" fmla="*/ 14 h 68"/>
                <a:gd name="T14" fmla="*/ 66 w 80"/>
                <a:gd name="T15" fmla="*/ 44 h 68"/>
                <a:gd name="T16" fmla="*/ 37 w 80"/>
                <a:gd name="T17" fmla="*/ 6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" h="68">
                  <a:moveTo>
                    <a:pt x="37" y="62"/>
                  </a:moveTo>
                  <a:cubicBezTo>
                    <a:pt x="26" y="68"/>
                    <a:pt x="13" y="65"/>
                    <a:pt x="7" y="55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0" y="44"/>
                    <a:pt x="3" y="31"/>
                    <a:pt x="14" y="24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54" y="0"/>
                    <a:pt x="67" y="3"/>
                    <a:pt x="74" y="14"/>
                  </a:cubicBezTo>
                  <a:cubicBezTo>
                    <a:pt x="74" y="14"/>
                    <a:pt x="74" y="14"/>
                    <a:pt x="74" y="14"/>
                  </a:cubicBezTo>
                  <a:cubicBezTo>
                    <a:pt x="80" y="24"/>
                    <a:pt x="77" y="37"/>
                    <a:pt x="66" y="44"/>
                  </a:cubicBezTo>
                  <a:lnTo>
                    <a:pt x="37" y="62"/>
                  </a:lnTo>
                  <a:close/>
                </a:path>
              </a:pathLst>
            </a:custGeom>
            <a:solidFill>
              <a:srgbClr val="F794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39" name="Freeform 2330"/>
            <p:cNvSpPr/>
            <p:nvPr/>
          </p:nvSpPr>
          <p:spPr bwMode="auto">
            <a:xfrm>
              <a:off x="-819150" y="1625601"/>
              <a:ext cx="338138" cy="288925"/>
            </a:xfrm>
            <a:custGeom>
              <a:avLst/>
              <a:gdLst>
                <a:gd name="T0" fmla="*/ 37 w 80"/>
                <a:gd name="T1" fmla="*/ 61 h 68"/>
                <a:gd name="T2" fmla="*/ 6 w 80"/>
                <a:gd name="T3" fmla="*/ 54 h 68"/>
                <a:gd name="T4" fmla="*/ 6 w 80"/>
                <a:gd name="T5" fmla="*/ 54 h 68"/>
                <a:gd name="T6" fmla="*/ 14 w 80"/>
                <a:gd name="T7" fmla="*/ 24 h 68"/>
                <a:gd name="T8" fmla="*/ 43 w 80"/>
                <a:gd name="T9" fmla="*/ 6 h 68"/>
                <a:gd name="T10" fmla="*/ 74 w 80"/>
                <a:gd name="T11" fmla="*/ 13 h 68"/>
                <a:gd name="T12" fmla="*/ 74 w 80"/>
                <a:gd name="T13" fmla="*/ 13 h 68"/>
                <a:gd name="T14" fmla="*/ 66 w 80"/>
                <a:gd name="T15" fmla="*/ 43 h 68"/>
                <a:gd name="T16" fmla="*/ 37 w 80"/>
                <a:gd name="T17" fmla="*/ 6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" h="68">
                  <a:moveTo>
                    <a:pt x="37" y="61"/>
                  </a:moveTo>
                  <a:cubicBezTo>
                    <a:pt x="26" y="68"/>
                    <a:pt x="13" y="64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0" y="44"/>
                    <a:pt x="3" y="30"/>
                    <a:pt x="14" y="24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54" y="0"/>
                    <a:pt x="67" y="3"/>
                    <a:pt x="74" y="13"/>
                  </a:cubicBezTo>
                  <a:cubicBezTo>
                    <a:pt x="74" y="13"/>
                    <a:pt x="74" y="13"/>
                    <a:pt x="74" y="13"/>
                  </a:cubicBezTo>
                  <a:cubicBezTo>
                    <a:pt x="80" y="23"/>
                    <a:pt x="77" y="37"/>
                    <a:pt x="66" y="43"/>
                  </a:cubicBezTo>
                  <a:lnTo>
                    <a:pt x="37" y="61"/>
                  </a:lnTo>
                  <a:close/>
                </a:path>
              </a:pathLst>
            </a:custGeom>
            <a:solidFill>
              <a:srgbClr val="F794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40" name="Freeform 2331"/>
            <p:cNvSpPr/>
            <p:nvPr/>
          </p:nvSpPr>
          <p:spPr bwMode="auto">
            <a:xfrm>
              <a:off x="-857250" y="1787526"/>
              <a:ext cx="338138" cy="288925"/>
            </a:xfrm>
            <a:custGeom>
              <a:avLst/>
              <a:gdLst>
                <a:gd name="T0" fmla="*/ 36 w 80"/>
                <a:gd name="T1" fmla="*/ 62 h 68"/>
                <a:gd name="T2" fmla="*/ 6 w 80"/>
                <a:gd name="T3" fmla="*/ 55 h 68"/>
                <a:gd name="T4" fmla="*/ 6 w 80"/>
                <a:gd name="T5" fmla="*/ 55 h 68"/>
                <a:gd name="T6" fmla="*/ 13 w 80"/>
                <a:gd name="T7" fmla="*/ 25 h 68"/>
                <a:gd name="T8" fmla="*/ 43 w 80"/>
                <a:gd name="T9" fmla="*/ 6 h 68"/>
                <a:gd name="T10" fmla="*/ 73 w 80"/>
                <a:gd name="T11" fmla="*/ 14 h 68"/>
                <a:gd name="T12" fmla="*/ 73 w 80"/>
                <a:gd name="T13" fmla="*/ 14 h 68"/>
                <a:gd name="T14" fmla="*/ 66 w 80"/>
                <a:gd name="T15" fmla="*/ 44 h 68"/>
                <a:gd name="T16" fmla="*/ 36 w 80"/>
                <a:gd name="T17" fmla="*/ 6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" h="68">
                  <a:moveTo>
                    <a:pt x="36" y="62"/>
                  </a:moveTo>
                  <a:cubicBezTo>
                    <a:pt x="26" y="68"/>
                    <a:pt x="12" y="65"/>
                    <a:pt x="6" y="55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0" y="44"/>
                    <a:pt x="3" y="31"/>
                    <a:pt x="13" y="25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53" y="0"/>
                    <a:pt x="67" y="3"/>
                    <a:pt x="73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80" y="24"/>
                    <a:pt x="76" y="38"/>
                    <a:pt x="66" y="44"/>
                  </a:cubicBezTo>
                  <a:lnTo>
                    <a:pt x="36" y="62"/>
                  </a:lnTo>
                  <a:close/>
                </a:path>
              </a:pathLst>
            </a:custGeom>
            <a:solidFill>
              <a:srgbClr val="F794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41" name="Freeform 2332"/>
            <p:cNvSpPr/>
            <p:nvPr/>
          </p:nvSpPr>
          <p:spPr bwMode="auto">
            <a:xfrm>
              <a:off x="-900113" y="1960563"/>
              <a:ext cx="339725" cy="288925"/>
            </a:xfrm>
            <a:custGeom>
              <a:avLst/>
              <a:gdLst>
                <a:gd name="T0" fmla="*/ 36 w 80"/>
                <a:gd name="T1" fmla="*/ 62 h 68"/>
                <a:gd name="T2" fmla="*/ 6 w 80"/>
                <a:gd name="T3" fmla="*/ 55 h 68"/>
                <a:gd name="T4" fmla="*/ 6 w 80"/>
                <a:gd name="T5" fmla="*/ 55 h 68"/>
                <a:gd name="T6" fmla="*/ 13 w 80"/>
                <a:gd name="T7" fmla="*/ 25 h 68"/>
                <a:gd name="T8" fmla="*/ 43 w 80"/>
                <a:gd name="T9" fmla="*/ 7 h 68"/>
                <a:gd name="T10" fmla="*/ 73 w 80"/>
                <a:gd name="T11" fmla="*/ 14 h 68"/>
                <a:gd name="T12" fmla="*/ 73 w 80"/>
                <a:gd name="T13" fmla="*/ 14 h 68"/>
                <a:gd name="T14" fmla="*/ 66 w 80"/>
                <a:gd name="T15" fmla="*/ 44 h 68"/>
                <a:gd name="T16" fmla="*/ 36 w 80"/>
                <a:gd name="T17" fmla="*/ 6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" h="68">
                  <a:moveTo>
                    <a:pt x="36" y="62"/>
                  </a:moveTo>
                  <a:cubicBezTo>
                    <a:pt x="26" y="68"/>
                    <a:pt x="12" y="65"/>
                    <a:pt x="6" y="55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0" y="45"/>
                    <a:pt x="3" y="31"/>
                    <a:pt x="13" y="25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54" y="0"/>
                    <a:pt x="67" y="4"/>
                    <a:pt x="73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80" y="24"/>
                    <a:pt x="76" y="38"/>
                    <a:pt x="66" y="44"/>
                  </a:cubicBezTo>
                  <a:lnTo>
                    <a:pt x="36" y="62"/>
                  </a:lnTo>
                  <a:close/>
                </a:path>
              </a:pathLst>
            </a:custGeom>
            <a:solidFill>
              <a:srgbClr val="F794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42" name="Freeform 2333"/>
            <p:cNvSpPr/>
            <p:nvPr/>
          </p:nvSpPr>
          <p:spPr bwMode="auto">
            <a:xfrm>
              <a:off x="-1614488" y="1739901"/>
              <a:ext cx="325438" cy="327025"/>
            </a:xfrm>
            <a:custGeom>
              <a:avLst/>
              <a:gdLst>
                <a:gd name="T0" fmla="*/ 39 w 77"/>
                <a:gd name="T1" fmla="*/ 68 h 77"/>
                <a:gd name="T2" fmla="*/ 9 w 77"/>
                <a:gd name="T3" fmla="*/ 68 h 77"/>
                <a:gd name="T4" fmla="*/ 9 w 77"/>
                <a:gd name="T5" fmla="*/ 68 h 77"/>
                <a:gd name="T6" fmla="*/ 9 w 77"/>
                <a:gd name="T7" fmla="*/ 38 h 77"/>
                <a:gd name="T8" fmla="*/ 38 w 77"/>
                <a:gd name="T9" fmla="*/ 9 h 77"/>
                <a:gd name="T10" fmla="*/ 68 w 77"/>
                <a:gd name="T11" fmla="*/ 9 h 77"/>
                <a:gd name="T12" fmla="*/ 68 w 77"/>
                <a:gd name="T13" fmla="*/ 9 h 77"/>
                <a:gd name="T14" fmla="*/ 68 w 77"/>
                <a:gd name="T15" fmla="*/ 39 h 77"/>
                <a:gd name="T16" fmla="*/ 39 w 77"/>
                <a:gd name="T17" fmla="*/ 6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7" h="77">
                  <a:moveTo>
                    <a:pt x="39" y="68"/>
                  </a:moveTo>
                  <a:cubicBezTo>
                    <a:pt x="31" y="77"/>
                    <a:pt x="17" y="77"/>
                    <a:pt x="9" y="68"/>
                  </a:cubicBezTo>
                  <a:cubicBezTo>
                    <a:pt x="9" y="68"/>
                    <a:pt x="9" y="68"/>
                    <a:pt x="9" y="68"/>
                  </a:cubicBezTo>
                  <a:cubicBezTo>
                    <a:pt x="0" y="60"/>
                    <a:pt x="0" y="46"/>
                    <a:pt x="9" y="38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46" y="0"/>
                    <a:pt x="60" y="0"/>
                    <a:pt x="68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77" y="17"/>
                    <a:pt x="77" y="31"/>
                    <a:pt x="68" y="39"/>
                  </a:cubicBezTo>
                  <a:lnTo>
                    <a:pt x="39" y="68"/>
                  </a:lnTo>
                  <a:close/>
                </a:path>
              </a:pathLst>
            </a:custGeom>
            <a:solidFill>
              <a:srgbClr val="FBB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43" name="Freeform 2334"/>
            <p:cNvSpPr/>
            <p:nvPr/>
          </p:nvSpPr>
          <p:spPr bwMode="auto">
            <a:xfrm>
              <a:off x="420688" y="1828801"/>
              <a:ext cx="863600" cy="795338"/>
            </a:xfrm>
            <a:custGeom>
              <a:avLst/>
              <a:gdLst>
                <a:gd name="T0" fmla="*/ 127 w 204"/>
                <a:gd name="T1" fmla="*/ 57 h 187"/>
                <a:gd name="T2" fmla="*/ 62 w 204"/>
                <a:gd name="T3" fmla="*/ 16 h 187"/>
                <a:gd name="T4" fmla="*/ 28 w 204"/>
                <a:gd name="T5" fmla="*/ 8 h 187"/>
                <a:gd name="T6" fmla="*/ 8 w 204"/>
                <a:gd name="T7" fmla="*/ 47 h 187"/>
                <a:gd name="T8" fmla="*/ 69 w 204"/>
                <a:gd name="T9" fmla="*/ 121 h 187"/>
                <a:gd name="T10" fmla="*/ 76 w 204"/>
                <a:gd name="T11" fmla="*/ 129 h 187"/>
                <a:gd name="T12" fmla="*/ 91 w 204"/>
                <a:gd name="T13" fmla="*/ 187 h 187"/>
                <a:gd name="T14" fmla="*/ 176 w 204"/>
                <a:gd name="T15" fmla="*/ 186 h 187"/>
                <a:gd name="T16" fmla="*/ 204 w 204"/>
                <a:gd name="T17" fmla="*/ 0 h 187"/>
                <a:gd name="T18" fmla="*/ 127 w 204"/>
                <a:gd name="T19" fmla="*/ 5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4" h="187">
                  <a:moveTo>
                    <a:pt x="127" y="57"/>
                  </a:moveTo>
                  <a:cubicBezTo>
                    <a:pt x="62" y="16"/>
                    <a:pt x="62" y="16"/>
                    <a:pt x="62" y="16"/>
                  </a:cubicBezTo>
                  <a:cubicBezTo>
                    <a:pt x="55" y="4"/>
                    <a:pt x="39" y="0"/>
                    <a:pt x="28" y="8"/>
                  </a:cubicBezTo>
                  <a:cubicBezTo>
                    <a:pt x="16" y="15"/>
                    <a:pt x="0" y="35"/>
                    <a:pt x="8" y="47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71" y="124"/>
                    <a:pt x="73" y="127"/>
                    <a:pt x="76" y="129"/>
                  </a:cubicBezTo>
                  <a:cubicBezTo>
                    <a:pt x="91" y="187"/>
                    <a:pt x="91" y="187"/>
                    <a:pt x="91" y="187"/>
                  </a:cubicBezTo>
                  <a:cubicBezTo>
                    <a:pt x="176" y="186"/>
                    <a:pt x="176" y="186"/>
                    <a:pt x="176" y="186"/>
                  </a:cubicBezTo>
                  <a:cubicBezTo>
                    <a:pt x="204" y="0"/>
                    <a:pt x="204" y="0"/>
                    <a:pt x="204" y="0"/>
                  </a:cubicBezTo>
                  <a:lnTo>
                    <a:pt x="127" y="57"/>
                  </a:lnTo>
                  <a:close/>
                </a:path>
              </a:pathLst>
            </a:custGeom>
            <a:solidFill>
              <a:srgbClr val="FBB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44" name="Rectangle 2335"/>
            <p:cNvSpPr>
              <a:spLocks noChangeArrowheads="1"/>
            </p:cNvSpPr>
            <p:nvPr/>
          </p:nvSpPr>
          <p:spPr bwMode="auto">
            <a:xfrm>
              <a:off x="979488" y="2568576"/>
              <a:ext cx="215900" cy="527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45" name="Rectangle 2336"/>
            <p:cNvSpPr>
              <a:spLocks noChangeArrowheads="1"/>
            </p:cNvSpPr>
            <p:nvPr/>
          </p:nvSpPr>
          <p:spPr bwMode="auto">
            <a:xfrm>
              <a:off x="763588" y="2568576"/>
              <a:ext cx="215900" cy="527050"/>
            </a:xfrm>
            <a:prstGeom prst="rect">
              <a:avLst/>
            </a:prstGeom>
            <a:solidFill>
              <a:srgbClr val="E8E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46" name="Rectangle 2337"/>
            <p:cNvSpPr>
              <a:spLocks noChangeArrowheads="1"/>
            </p:cNvSpPr>
            <p:nvPr/>
          </p:nvSpPr>
          <p:spPr bwMode="auto">
            <a:xfrm>
              <a:off x="742950" y="2644776"/>
              <a:ext cx="236538" cy="3895725"/>
            </a:xfrm>
            <a:prstGeom prst="rect">
              <a:avLst/>
            </a:pr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47" name="Rectangle 2338"/>
            <p:cNvSpPr>
              <a:spLocks noChangeArrowheads="1"/>
            </p:cNvSpPr>
            <p:nvPr/>
          </p:nvSpPr>
          <p:spPr bwMode="auto">
            <a:xfrm>
              <a:off x="979488" y="2644776"/>
              <a:ext cx="241300" cy="3895725"/>
            </a:xfrm>
            <a:prstGeom prst="rect">
              <a:avLst/>
            </a:pr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48" name="Oval 2339"/>
            <p:cNvSpPr>
              <a:spLocks noChangeArrowheads="1"/>
            </p:cNvSpPr>
            <p:nvPr/>
          </p:nvSpPr>
          <p:spPr bwMode="auto">
            <a:xfrm>
              <a:off x="785813" y="2717801"/>
              <a:ext cx="114300" cy="114300"/>
            </a:xfrm>
            <a:prstGeom prst="ellipse">
              <a:avLst/>
            </a:prstGeom>
            <a:solidFill>
              <a:srgbClr val="E8E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52" name="Freeform 2343"/>
            <p:cNvSpPr/>
            <p:nvPr/>
          </p:nvSpPr>
          <p:spPr bwMode="auto">
            <a:xfrm>
              <a:off x="1187450" y="1531938"/>
              <a:ext cx="338138" cy="288925"/>
            </a:xfrm>
            <a:custGeom>
              <a:avLst/>
              <a:gdLst>
                <a:gd name="T0" fmla="*/ 37 w 80"/>
                <a:gd name="T1" fmla="*/ 62 h 68"/>
                <a:gd name="T2" fmla="*/ 7 w 80"/>
                <a:gd name="T3" fmla="*/ 55 h 68"/>
                <a:gd name="T4" fmla="*/ 7 w 80"/>
                <a:gd name="T5" fmla="*/ 55 h 68"/>
                <a:gd name="T6" fmla="*/ 14 w 80"/>
                <a:gd name="T7" fmla="*/ 24 h 68"/>
                <a:gd name="T8" fmla="*/ 44 w 80"/>
                <a:gd name="T9" fmla="*/ 6 h 68"/>
                <a:gd name="T10" fmla="*/ 74 w 80"/>
                <a:gd name="T11" fmla="*/ 14 h 68"/>
                <a:gd name="T12" fmla="*/ 74 w 80"/>
                <a:gd name="T13" fmla="*/ 14 h 68"/>
                <a:gd name="T14" fmla="*/ 66 w 80"/>
                <a:gd name="T15" fmla="*/ 44 h 68"/>
                <a:gd name="T16" fmla="*/ 37 w 80"/>
                <a:gd name="T17" fmla="*/ 6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" h="68">
                  <a:moveTo>
                    <a:pt x="37" y="62"/>
                  </a:moveTo>
                  <a:cubicBezTo>
                    <a:pt x="26" y="68"/>
                    <a:pt x="13" y="65"/>
                    <a:pt x="7" y="55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0" y="44"/>
                    <a:pt x="3" y="31"/>
                    <a:pt x="14" y="24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54" y="0"/>
                    <a:pt x="67" y="3"/>
                    <a:pt x="74" y="14"/>
                  </a:cubicBezTo>
                  <a:cubicBezTo>
                    <a:pt x="74" y="14"/>
                    <a:pt x="74" y="14"/>
                    <a:pt x="74" y="14"/>
                  </a:cubicBezTo>
                  <a:cubicBezTo>
                    <a:pt x="80" y="24"/>
                    <a:pt x="77" y="37"/>
                    <a:pt x="66" y="44"/>
                  </a:cubicBezTo>
                  <a:lnTo>
                    <a:pt x="37" y="62"/>
                  </a:lnTo>
                  <a:close/>
                </a:path>
              </a:pathLst>
            </a:custGeom>
            <a:solidFill>
              <a:srgbClr val="F794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53" name="Freeform 2344"/>
            <p:cNvSpPr/>
            <p:nvPr/>
          </p:nvSpPr>
          <p:spPr bwMode="auto">
            <a:xfrm>
              <a:off x="1144588" y="1709738"/>
              <a:ext cx="339725" cy="288925"/>
            </a:xfrm>
            <a:custGeom>
              <a:avLst/>
              <a:gdLst>
                <a:gd name="T0" fmla="*/ 37 w 80"/>
                <a:gd name="T1" fmla="*/ 61 h 68"/>
                <a:gd name="T2" fmla="*/ 6 w 80"/>
                <a:gd name="T3" fmla="*/ 54 h 68"/>
                <a:gd name="T4" fmla="*/ 6 w 80"/>
                <a:gd name="T5" fmla="*/ 54 h 68"/>
                <a:gd name="T6" fmla="*/ 14 w 80"/>
                <a:gd name="T7" fmla="*/ 24 h 68"/>
                <a:gd name="T8" fmla="*/ 43 w 80"/>
                <a:gd name="T9" fmla="*/ 6 h 68"/>
                <a:gd name="T10" fmla="*/ 74 w 80"/>
                <a:gd name="T11" fmla="*/ 13 h 68"/>
                <a:gd name="T12" fmla="*/ 74 w 80"/>
                <a:gd name="T13" fmla="*/ 13 h 68"/>
                <a:gd name="T14" fmla="*/ 66 w 80"/>
                <a:gd name="T15" fmla="*/ 43 h 68"/>
                <a:gd name="T16" fmla="*/ 37 w 80"/>
                <a:gd name="T17" fmla="*/ 6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" h="68">
                  <a:moveTo>
                    <a:pt x="37" y="61"/>
                  </a:moveTo>
                  <a:cubicBezTo>
                    <a:pt x="26" y="68"/>
                    <a:pt x="13" y="64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0" y="44"/>
                    <a:pt x="3" y="30"/>
                    <a:pt x="14" y="24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54" y="0"/>
                    <a:pt x="67" y="3"/>
                    <a:pt x="74" y="13"/>
                  </a:cubicBezTo>
                  <a:cubicBezTo>
                    <a:pt x="74" y="13"/>
                    <a:pt x="74" y="13"/>
                    <a:pt x="74" y="13"/>
                  </a:cubicBezTo>
                  <a:cubicBezTo>
                    <a:pt x="80" y="23"/>
                    <a:pt x="77" y="37"/>
                    <a:pt x="66" y="43"/>
                  </a:cubicBezTo>
                  <a:lnTo>
                    <a:pt x="37" y="61"/>
                  </a:lnTo>
                  <a:close/>
                </a:path>
              </a:pathLst>
            </a:custGeom>
            <a:solidFill>
              <a:srgbClr val="F794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54" name="Freeform 2345"/>
            <p:cNvSpPr/>
            <p:nvPr/>
          </p:nvSpPr>
          <p:spPr bwMode="auto">
            <a:xfrm>
              <a:off x="1106488" y="1871663"/>
              <a:ext cx="339725" cy="288925"/>
            </a:xfrm>
            <a:custGeom>
              <a:avLst/>
              <a:gdLst>
                <a:gd name="T0" fmla="*/ 36 w 80"/>
                <a:gd name="T1" fmla="*/ 62 h 68"/>
                <a:gd name="T2" fmla="*/ 6 w 80"/>
                <a:gd name="T3" fmla="*/ 55 h 68"/>
                <a:gd name="T4" fmla="*/ 6 w 80"/>
                <a:gd name="T5" fmla="*/ 55 h 68"/>
                <a:gd name="T6" fmla="*/ 13 w 80"/>
                <a:gd name="T7" fmla="*/ 25 h 68"/>
                <a:gd name="T8" fmla="*/ 43 w 80"/>
                <a:gd name="T9" fmla="*/ 6 h 68"/>
                <a:gd name="T10" fmla="*/ 73 w 80"/>
                <a:gd name="T11" fmla="*/ 14 h 68"/>
                <a:gd name="T12" fmla="*/ 73 w 80"/>
                <a:gd name="T13" fmla="*/ 14 h 68"/>
                <a:gd name="T14" fmla="*/ 66 w 80"/>
                <a:gd name="T15" fmla="*/ 44 h 68"/>
                <a:gd name="T16" fmla="*/ 36 w 80"/>
                <a:gd name="T17" fmla="*/ 6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" h="68">
                  <a:moveTo>
                    <a:pt x="36" y="62"/>
                  </a:moveTo>
                  <a:cubicBezTo>
                    <a:pt x="26" y="68"/>
                    <a:pt x="12" y="65"/>
                    <a:pt x="6" y="55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0" y="44"/>
                    <a:pt x="3" y="31"/>
                    <a:pt x="13" y="25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53" y="0"/>
                    <a:pt x="67" y="3"/>
                    <a:pt x="73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80" y="24"/>
                    <a:pt x="76" y="38"/>
                    <a:pt x="66" y="44"/>
                  </a:cubicBezTo>
                  <a:lnTo>
                    <a:pt x="36" y="62"/>
                  </a:lnTo>
                  <a:close/>
                </a:path>
              </a:pathLst>
            </a:custGeom>
            <a:solidFill>
              <a:srgbClr val="F794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55" name="Freeform 2346"/>
            <p:cNvSpPr/>
            <p:nvPr/>
          </p:nvSpPr>
          <p:spPr bwMode="auto">
            <a:xfrm>
              <a:off x="1065213" y="2046288"/>
              <a:ext cx="338138" cy="288925"/>
            </a:xfrm>
            <a:custGeom>
              <a:avLst/>
              <a:gdLst>
                <a:gd name="T0" fmla="*/ 36 w 80"/>
                <a:gd name="T1" fmla="*/ 62 h 68"/>
                <a:gd name="T2" fmla="*/ 6 w 80"/>
                <a:gd name="T3" fmla="*/ 55 h 68"/>
                <a:gd name="T4" fmla="*/ 6 w 80"/>
                <a:gd name="T5" fmla="*/ 55 h 68"/>
                <a:gd name="T6" fmla="*/ 13 w 80"/>
                <a:gd name="T7" fmla="*/ 25 h 68"/>
                <a:gd name="T8" fmla="*/ 43 w 80"/>
                <a:gd name="T9" fmla="*/ 7 h 68"/>
                <a:gd name="T10" fmla="*/ 73 w 80"/>
                <a:gd name="T11" fmla="*/ 14 h 68"/>
                <a:gd name="T12" fmla="*/ 73 w 80"/>
                <a:gd name="T13" fmla="*/ 14 h 68"/>
                <a:gd name="T14" fmla="*/ 66 w 80"/>
                <a:gd name="T15" fmla="*/ 44 h 68"/>
                <a:gd name="T16" fmla="*/ 36 w 80"/>
                <a:gd name="T17" fmla="*/ 6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" h="68">
                  <a:moveTo>
                    <a:pt x="36" y="62"/>
                  </a:moveTo>
                  <a:cubicBezTo>
                    <a:pt x="26" y="68"/>
                    <a:pt x="12" y="65"/>
                    <a:pt x="6" y="55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0" y="45"/>
                    <a:pt x="3" y="31"/>
                    <a:pt x="13" y="25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54" y="0"/>
                    <a:pt x="67" y="4"/>
                    <a:pt x="73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80" y="24"/>
                    <a:pt x="76" y="38"/>
                    <a:pt x="66" y="44"/>
                  </a:cubicBezTo>
                  <a:lnTo>
                    <a:pt x="36" y="62"/>
                  </a:lnTo>
                  <a:close/>
                </a:path>
              </a:pathLst>
            </a:custGeom>
            <a:solidFill>
              <a:srgbClr val="F794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56" name="Freeform 2347"/>
            <p:cNvSpPr/>
            <p:nvPr/>
          </p:nvSpPr>
          <p:spPr bwMode="auto">
            <a:xfrm>
              <a:off x="417513" y="1739901"/>
              <a:ext cx="325438" cy="327025"/>
            </a:xfrm>
            <a:custGeom>
              <a:avLst/>
              <a:gdLst>
                <a:gd name="T0" fmla="*/ 39 w 77"/>
                <a:gd name="T1" fmla="*/ 68 h 77"/>
                <a:gd name="T2" fmla="*/ 9 w 77"/>
                <a:gd name="T3" fmla="*/ 68 h 77"/>
                <a:gd name="T4" fmla="*/ 9 w 77"/>
                <a:gd name="T5" fmla="*/ 68 h 77"/>
                <a:gd name="T6" fmla="*/ 9 w 77"/>
                <a:gd name="T7" fmla="*/ 38 h 77"/>
                <a:gd name="T8" fmla="*/ 38 w 77"/>
                <a:gd name="T9" fmla="*/ 9 h 77"/>
                <a:gd name="T10" fmla="*/ 68 w 77"/>
                <a:gd name="T11" fmla="*/ 9 h 77"/>
                <a:gd name="T12" fmla="*/ 68 w 77"/>
                <a:gd name="T13" fmla="*/ 9 h 77"/>
                <a:gd name="T14" fmla="*/ 68 w 77"/>
                <a:gd name="T15" fmla="*/ 39 h 77"/>
                <a:gd name="T16" fmla="*/ 39 w 77"/>
                <a:gd name="T17" fmla="*/ 6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7" h="77">
                  <a:moveTo>
                    <a:pt x="39" y="68"/>
                  </a:moveTo>
                  <a:cubicBezTo>
                    <a:pt x="31" y="77"/>
                    <a:pt x="17" y="77"/>
                    <a:pt x="9" y="68"/>
                  </a:cubicBezTo>
                  <a:cubicBezTo>
                    <a:pt x="9" y="68"/>
                    <a:pt x="9" y="68"/>
                    <a:pt x="9" y="68"/>
                  </a:cubicBezTo>
                  <a:cubicBezTo>
                    <a:pt x="0" y="60"/>
                    <a:pt x="0" y="46"/>
                    <a:pt x="9" y="38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46" y="0"/>
                    <a:pt x="60" y="0"/>
                    <a:pt x="68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77" y="17"/>
                    <a:pt x="77" y="31"/>
                    <a:pt x="68" y="39"/>
                  </a:cubicBezTo>
                  <a:lnTo>
                    <a:pt x="39" y="68"/>
                  </a:lnTo>
                  <a:close/>
                </a:path>
              </a:pathLst>
            </a:custGeom>
            <a:solidFill>
              <a:srgbClr val="FBB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57" name="Freeform 2348"/>
            <p:cNvSpPr/>
            <p:nvPr/>
          </p:nvSpPr>
          <p:spPr bwMode="auto">
            <a:xfrm>
              <a:off x="2452688" y="1828801"/>
              <a:ext cx="863600" cy="795338"/>
            </a:xfrm>
            <a:custGeom>
              <a:avLst/>
              <a:gdLst>
                <a:gd name="T0" fmla="*/ 127 w 204"/>
                <a:gd name="T1" fmla="*/ 57 h 187"/>
                <a:gd name="T2" fmla="*/ 62 w 204"/>
                <a:gd name="T3" fmla="*/ 16 h 187"/>
                <a:gd name="T4" fmla="*/ 28 w 204"/>
                <a:gd name="T5" fmla="*/ 8 h 187"/>
                <a:gd name="T6" fmla="*/ 8 w 204"/>
                <a:gd name="T7" fmla="*/ 47 h 187"/>
                <a:gd name="T8" fmla="*/ 69 w 204"/>
                <a:gd name="T9" fmla="*/ 121 h 187"/>
                <a:gd name="T10" fmla="*/ 76 w 204"/>
                <a:gd name="T11" fmla="*/ 129 h 187"/>
                <a:gd name="T12" fmla="*/ 91 w 204"/>
                <a:gd name="T13" fmla="*/ 187 h 187"/>
                <a:gd name="T14" fmla="*/ 176 w 204"/>
                <a:gd name="T15" fmla="*/ 186 h 187"/>
                <a:gd name="T16" fmla="*/ 204 w 204"/>
                <a:gd name="T17" fmla="*/ 0 h 187"/>
                <a:gd name="T18" fmla="*/ 127 w 204"/>
                <a:gd name="T19" fmla="*/ 5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4" h="187">
                  <a:moveTo>
                    <a:pt x="127" y="57"/>
                  </a:moveTo>
                  <a:cubicBezTo>
                    <a:pt x="62" y="16"/>
                    <a:pt x="62" y="16"/>
                    <a:pt x="62" y="16"/>
                  </a:cubicBezTo>
                  <a:cubicBezTo>
                    <a:pt x="55" y="4"/>
                    <a:pt x="39" y="0"/>
                    <a:pt x="28" y="8"/>
                  </a:cubicBezTo>
                  <a:cubicBezTo>
                    <a:pt x="16" y="15"/>
                    <a:pt x="0" y="35"/>
                    <a:pt x="8" y="47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71" y="124"/>
                    <a:pt x="73" y="127"/>
                    <a:pt x="76" y="129"/>
                  </a:cubicBezTo>
                  <a:cubicBezTo>
                    <a:pt x="91" y="187"/>
                    <a:pt x="91" y="187"/>
                    <a:pt x="91" y="187"/>
                  </a:cubicBezTo>
                  <a:cubicBezTo>
                    <a:pt x="176" y="186"/>
                    <a:pt x="176" y="186"/>
                    <a:pt x="176" y="186"/>
                  </a:cubicBezTo>
                  <a:cubicBezTo>
                    <a:pt x="204" y="0"/>
                    <a:pt x="204" y="0"/>
                    <a:pt x="204" y="0"/>
                  </a:cubicBezTo>
                  <a:lnTo>
                    <a:pt x="127" y="57"/>
                  </a:lnTo>
                  <a:close/>
                </a:path>
              </a:pathLst>
            </a:custGeom>
            <a:solidFill>
              <a:srgbClr val="FBB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58" name="Rectangle 2349"/>
            <p:cNvSpPr>
              <a:spLocks noChangeArrowheads="1"/>
            </p:cNvSpPr>
            <p:nvPr/>
          </p:nvSpPr>
          <p:spPr bwMode="auto">
            <a:xfrm>
              <a:off x="3011488" y="2568576"/>
              <a:ext cx="215900" cy="527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59" name="Rectangle 2350"/>
            <p:cNvSpPr>
              <a:spLocks noChangeArrowheads="1"/>
            </p:cNvSpPr>
            <p:nvPr/>
          </p:nvSpPr>
          <p:spPr bwMode="auto">
            <a:xfrm>
              <a:off x="2795588" y="2568576"/>
              <a:ext cx="215900" cy="527050"/>
            </a:xfrm>
            <a:prstGeom prst="rect">
              <a:avLst/>
            </a:prstGeom>
            <a:solidFill>
              <a:srgbClr val="E8E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60" name="Rectangle 2351"/>
            <p:cNvSpPr>
              <a:spLocks noChangeArrowheads="1"/>
            </p:cNvSpPr>
            <p:nvPr/>
          </p:nvSpPr>
          <p:spPr bwMode="auto">
            <a:xfrm>
              <a:off x="2774950" y="2644776"/>
              <a:ext cx="236538" cy="3895725"/>
            </a:xfrm>
            <a:prstGeom prst="rect">
              <a:avLst/>
            </a:pr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61" name="Rectangle 2352"/>
            <p:cNvSpPr>
              <a:spLocks noChangeArrowheads="1"/>
            </p:cNvSpPr>
            <p:nvPr/>
          </p:nvSpPr>
          <p:spPr bwMode="auto">
            <a:xfrm>
              <a:off x="3011488" y="2644776"/>
              <a:ext cx="241300" cy="3895725"/>
            </a:xfrm>
            <a:prstGeom prst="rect">
              <a:avLst/>
            </a:pr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62" name="Oval 2353"/>
            <p:cNvSpPr>
              <a:spLocks noChangeArrowheads="1"/>
            </p:cNvSpPr>
            <p:nvPr/>
          </p:nvSpPr>
          <p:spPr bwMode="auto">
            <a:xfrm>
              <a:off x="2817813" y="2717801"/>
              <a:ext cx="114300" cy="114300"/>
            </a:xfrm>
            <a:prstGeom prst="ellipse">
              <a:avLst/>
            </a:prstGeom>
            <a:solidFill>
              <a:srgbClr val="E8E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66" name="Freeform 2357"/>
            <p:cNvSpPr/>
            <p:nvPr/>
          </p:nvSpPr>
          <p:spPr bwMode="auto">
            <a:xfrm>
              <a:off x="3113088" y="1498601"/>
              <a:ext cx="314325" cy="304800"/>
            </a:xfrm>
            <a:custGeom>
              <a:avLst/>
              <a:gdLst>
                <a:gd name="T0" fmla="*/ 39 w 74"/>
                <a:gd name="T1" fmla="*/ 64 h 72"/>
                <a:gd name="T2" fmla="*/ 8 w 74"/>
                <a:gd name="T3" fmla="*/ 62 h 72"/>
                <a:gd name="T4" fmla="*/ 8 w 74"/>
                <a:gd name="T5" fmla="*/ 62 h 72"/>
                <a:gd name="T6" fmla="*/ 9 w 74"/>
                <a:gd name="T7" fmla="*/ 31 h 72"/>
                <a:gd name="T8" fmla="*/ 35 w 74"/>
                <a:gd name="T9" fmla="*/ 8 h 72"/>
                <a:gd name="T10" fmla="*/ 66 w 74"/>
                <a:gd name="T11" fmla="*/ 9 h 72"/>
                <a:gd name="T12" fmla="*/ 66 w 74"/>
                <a:gd name="T13" fmla="*/ 9 h 72"/>
                <a:gd name="T14" fmla="*/ 65 w 74"/>
                <a:gd name="T15" fmla="*/ 40 h 72"/>
                <a:gd name="T16" fmla="*/ 39 w 74"/>
                <a:gd name="T17" fmla="*/ 6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" h="72">
                  <a:moveTo>
                    <a:pt x="39" y="64"/>
                  </a:moveTo>
                  <a:cubicBezTo>
                    <a:pt x="30" y="72"/>
                    <a:pt x="16" y="71"/>
                    <a:pt x="8" y="62"/>
                  </a:cubicBezTo>
                  <a:cubicBezTo>
                    <a:pt x="8" y="62"/>
                    <a:pt x="8" y="62"/>
                    <a:pt x="8" y="62"/>
                  </a:cubicBezTo>
                  <a:cubicBezTo>
                    <a:pt x="0" y="54"/>
                    <a:pt x="0" y="40"/>
                    <a:pt x="9" y="31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44" y="0"/>
                    <a:pt x="58" y="0"/>
                    <a:pt x="66" y="9"/>
                  </a:cubicBezTo>
                  <a:cubicBezTo>
                    <a:pt x="66" y="9"/>
                    <a:pt x="66" y="9"/>
                    <a:pt x="66" y="9"/>
                  </a:cubicBezTo>
                  <a:cubicBezTo>
                    <a:pt x="74" y="18"/>
                    <a:pt x="74" y="32"/>
                    <a:pt x="65" y="40"/>
                  </a:cubicBezTo>
                  <a:lnTo>
                    <a:pt x="39" y="64"/>
                  </a:lnTo>
                  <a:close/>
                </a:path>
              </a:pathLst>
            </a:custGeom>
            <a:solidFill>
              <a:srgbClr val="F794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67" name="Freeform 2358"/>
            <p:cNvSpPr/>
            <p:nvPr/>
          </p:nvSpPr>
          <p:spPr bwMode="auto">
            <a:xfrm>
              <a:off x="3105150" y="1676401"/>
              <a:ext cx="312738" cy="309563"/>
            </a:xfrm>
            <a:custGeom>
              <a:avLst/>
              <a:gdLst>
                <a:gd name="T0" fmla="*/ 39 w 74"/>
                <a:gd name="T1" fmla="*/ 64 h 73"/>
                <a:gd name="T2" fmla="*/ 8 w 74"/>
                <a:gd name="T3" fmla="*/ 63 h 73"/>
                <a:gd name="T4" fmla="*/ 8 w 74"/>
                <a:gd name="T5" fmla="*/ 63 h 73"/>
                <a:gd name="T6" fmla="*/ 10 w 74"/>
                <a:gd name="T7" fmla="*/ 32 h 73"/>
                <a:gd name="T8" fmla="*/ 35 w 74"/>
                <a:gd name="T9" fmla="*/ 9 h 73"/>
                <a:gd name="T10" fmla="*/ 66 w 74"/>
                <a:gd name="T11" fmla="*/ 10 h 73"/>
                <a:gd name="T12" fmla="*/ 66 w 74"/>
                <a:gd name="T13" fmla="*/ 10 h 73"/>
                <a:gd name="T14" fmla="*/ 65 w 74"/>
                <a:gd name="T15" fmla="*/ 41 h 73"/>
                <a:gd name="T16" fmla="*/ 39 w 74"/>
                <a:gd name="T17" fmla="*/ 64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" h="73">
                  <a:moveTo>
                    <a:pt x="39" y="64"/>
                  </a:moveTo>
                  <a:cubicBezTo>
                    <a:pt x="31" y="73"/>
                    <a:pt x="17" y="72"/>
                    <a:pt x="8" y="63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0" y="54"/>
                    <a:pt x="1" y="40"/>
                    <a:pt x="10" y="32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44" y="0"/>
                    <a:pt x="58" y="1"/>
                    <a:pt x="66" y="10"/>
                  </a:cubicBezTo>
                  <a:cubicBezTo>
                    <a:pt x="66" y="10"/>
                    <a:pt x="66" y="10"/>
                    <a:pt x="66" y="10"/>
                  </a:cubicBezTo>
                  <a:cubicBezTo>
                    <a:pt x="74" y="19"/>
                    <a:pt x="74" y="33"/>
                    <a:pt x="65" y="41"/>
                  </a:cubicBezTo>
                  <a:lnTo>
                    <a:pt x="39" y="64"/>
                  </a:lnTo>
                  <a:close/>
                </a:path>
              </a:pathLst>
            </a:custGeom>
            <a:solidFill>
              <a:srgbClr val="F794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68" name="Freeform 2359"/>
            <p:cNvSpPr/>
            <p:nvPr/>
          </p:nvSpPr>
          <p:spPr bwMode="auto">
            <a:xfrm>
              <a:off x="3100388" y="1846263"/>
              <a:ext cx="314325" cy="306388"/>
            </a:xfrm>
            <a:custGeom>
              <a:avLst/>
              <a:gdLst>
                <a:gd name="T0" fmla="*/ 39 w 74"/>
                <a:gd name="T1" fmla="*/ 64 h 72"/>
                <a:gd name="T2" fmla="*/ 8 w 74"/>
                <a:gd name="T3" fmla="*/ 63 h 72"/>
                <a:gd name="T4" fmla="*/ 8 w 74"/>
                <a:gd name="T5" fmla="*/ 63 h 72"/>
                <a:gd name="T6" fmla="*/ 9 w 74"/>
                <a:gd name="T7" fmla="*/ 32 h 72"/>
                <a:gd name="T8" fmla="*/ 35 w 74"/>
                <a:gd name="T9" fmla="*/ 8 h 72"/>
                <a:gd name="T10" fmla="*/ 66 w 74"/>
                <a:gd name="T11" fmla="*/ 9 h 72"/>
                <a:gd name="T12" fmla="*/ 66 w 74"/>
                <a:gd name="T13" fmla="*/ 9 h 72"/>
                <a:gd name="T14" fmla="*/ 64 w 74"/>
                <a:gd name="T15" fmla="*/ 40 h 72"/>
                <a:gd name="T16" fmla="*/ 39 w 74"/>
                <a:gd name="T17" fmla="*/ 6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" h="72">
                  <a:moveTo>
                    <a:pt x="39" y="64"/>
                  </a:moveTo>
                  <a:cubicBezTo>
                    <a:pt x="30" y="72"/>
                    <a:pt x="16" y="72"/>
                    <a:pt x="8" y="63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0" y="54"/>
                    <a:pt x="0" y="40"/>
                    <a:pt x="9" y="32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44" y="0"/>
                    <a:pt x="57" y="1"/>
                    <a:pt x="66" y="9"/>
                  </a:cubicBezTo>
                  <a:cubicBezTo>
                    <a:pt x="66" y="9"/>
                    <a:pt x="66" y="9"/>
                    <a:pt x="66" y="9"/>
                  </a:cubicBezTo>
                  <a:cubicBezTo>
                    <a:pt x="74" y="18"/>
                    <a:pt x="73" y="32"/>
                    <a:pt x="64" y="40"/>
                  </a:cubicBezTo>
                  <a:lnTo>
                    <a:pt x="39" y="64"/>
                  </a:lnTo>
                  <a:close/>
                </a:path>
              </a:pathLst>
            </a:custGeom>
            <a:solidFill>
              <a:srgbClr val="F794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69" name="Freeform 2360"/>
            <p:cNvSpPr/>
            <p:nvPr/>
          </p:nvSpPr>
          <p:spPr bwMode="auto">
            <a:xfrm>
              <a:off x="3092450" y="2025651"/>
              <a:ext cx="312738" cy="309563"/>
            </a:xfrm>
            <a:custGeom>
              <a:avLst/>
              <a:gdLst>
                <a:gd name="T0" fmla="*/ 39 w 74"/>
                <a:gd name="T1" fmla="*/ 64 h 73"/>
                <a:gd name="T2" fmla="*/ 8 w 74"/>
                <a:gd name="T3" fmla="*/ 63 h 73"/>
                <a:gd name="T4" fmla="*/ 8 w 74"/>
                <a:gd name="T5" fmla="*/ 63 h 73"/>
                <a:gd name="T6" fmla="*/ 9 w 74"/>
                <a:gd name="T7" fmla="*/ 32 h 73"/>
                <a:gd name="T8" fmla="*/ 35 w 74"/>
                <a:gd name="T9" fmla="*/ 9 h 73"/>
                <a:gd name="T10" fmla="*/ 66 w 74"/>
                <a:gd name="T11" fmla="*/ 10 h 73"/>
                <a:gd name="T12" fmla="*/ 66 w 74"/>
                <a:gd name="T13" fmla="*/ 10 h 73"/>
                <a:gd name="T14" fmla="*/ 65 w 74"/>
                <a:gd name="T15" fmla="*/ 41 h 73"/>
                <a:gd name="T16" fmla="*/ 39 w 74"/>
                <a:gd name="T17" fmla="*/ 64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" h="73">
                  <a:moveTo>
                    <a:pt x="39" y="64"/>
                  </a:moveTo>
                  <a:cubicBezTo>
                    <a:pt x="30" y="73"/>
                    <a:pt x="16" y="72"/>
                    <a:pt x="8" y="63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0" y="54"/>
                    <a:pt x="0" y="40"/>
                    <a:pt x="9" y="32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44" y="0"/>
                    <a:pt x="58" y="1"/>
                    <a:pt x="66" y="10"/>
                  </a:cubicBezTo>
                  <a:cubicBezTo>
                    <a:pt x="66" y="10"/>
                    <a:pt x="66" y="10"/>
                    <a:pt x="66" y="10"/>
                  </a:cubicBezTo>
                  <a:cubicBezTo>
                    <a:pt x="74" y="19"/>
                    <a:pt x="74" y="33"/>
                    <a:pt x="65" y="41"/>
                  </a:cubicBezTo>
                  <a:lnTo>
                    <a:pt x="39" y="64"/>
                  </a:lnTo>
                  <a:close/>
                </a:path>
              </a:pathLst>
            </a:custGeom>
            <a:solidFill>
              <a:srgbClr val="F794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70" name="Freeform 2361"/>
            <p:cNvSpPr/>
            <p:nvPr/>
          </p:nvSpPr>
          <p:spPr bwMode="auto">
            <a:xfrm>
              <a:off x="2465388" y="1722438"/>
              <a:ext cx="327025" cy="328613"/>
            </a:xfrm>
            <a:custGeom>
              <a:avLst/>
              <a:gdLst>
                <a:gd name="T0" fmla="*/ 39 w 77"/>
                <a:gd name="T1" fmla="*/ 68 h 77"/>
                <a:gd name="T2" fmla="*/ 9 w 77"/>
                <a:gd name="T3" fmla="*/ 68 h 77"/>
                <a:gd name="T4" fmla="*/ 9 w 77"/>
                <a:gd name="T5" fmla="*/ 68 h 77"/>
                <a:gd name="T6" fmla="*/ 9 w 77"/>
                <a:gd name="T7" fmla="*/ 38 h 77"/>
                <a:gd name="T8" fmla="*/ 38 w 77"/>
                <a:gd name="T9" fmla="*/ 9 h 77"/>
                <a:gd name="T10" fmla="*/ 68 w 77"/>
                <a:gd name="T11" fmla="*/ 9 h 77"/>
                <a:gd name="T12" fmla="*/ 68 w 77"/>
                <a:gd name="T13" fmla="*/ 9 h 77"/>
                <a:gd name="T14" fmla="*/ 68 w 77"/>
                <a:gd name="T15" fmla="*/ 39 h 77"/>
                <a:gd name="T16" fmla="*/ 39 w 77"/>
                <a:gd name="T17" fmla="*/ 6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7" h="77">
                  <a:moveTo>
                    <a:pt x="39" y="68"/>
                  </a:moveTo>
                  <a:cubicBezTo>
                    <a:pt x="31" y="77"/>
                    <a:pt x="17" y="77"/>
                    <a:pt x="9" y="68"/>
                  </a:cubicBezTo>
                  <a:cubicBezTo>
                    <a:pt x="9" y="68"/>
                    <a:pt x="9" y="68"/>
                    <a:pt x="9" y="68"/>
                  </a:cubicBezTo>
                  <a:cubicBezTo>
                    <a:pt x="0" y="60"/>
                    <a:pt x="0" y="46"/>
                    <a:pt x="9" y="38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46" y="0"/>
                    <a:pt x="60" y="0"/>
                    <a:pt x="68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77" y="17"/>
                    <a:pt x="77" y="31"/>
                    <a:pt x="68" y="39"/>
                  </a:cubicBezTo>
                  <a:lnTo>
                    <a:pt x="39" y="68"/>
                  </a:lnTo>
                  <a:close/>
                </a:path>
              </a:pathLst>
            </a:custGeom>
            <a:solidFill>
              <a:srgbClr val="FBB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71" name="Freeform 2362"/>
            <p:cNvSpPr/>
            <p:nvPr/>
          </p:nvSpPr>
          <p:spPr bwMode="auto">
            <a:xfrm>
              <a:off x="4484688" y="1828801"/>
              <a:ext cx="863600" cy="795338"/>
            </a:xfrm>
            <a:custGeom>
              <a:avLst/>
              <a:gdLst>
                <a:gd name="T0" fmla="*/ 127 w 204"/>
                <a:gd name="T1" fmla="*/ 57 h 187"/>
                <a:gd name="T2" fmla="*/ 62 w 204"/>
                <a:gd name="T3" fmla="*/ 16 h 187"/>
                <a:gd name="T4" fmla="*/ 28 w 204"/>
                <a:gd name="T5" fmla="*/ 8 h 187"/>
                <a:gd name="T6" fmla="*/ 8 w 204"/>
                <a:gd name="T7" fmla="*/ 47 h 187"/>
                <a:gd name="T8" fmla="*/ 69 w 204"/>
                <a:gd name="T9" fmla="*/ 121 h 187"/>
                <a:gd name="T10" fmla="*/ 76 w 204"/>
                <a:gd name="T11" fmla="*/ 129 h 187"/>
                <a:gd name="T12" fmla="*/ 91 w 204"/>
                <a:gd name="T13" fmla="*/ 187 h 187"/>
                <a:gd name="T14" fmla="*/ 176 w 204"/>
                <a:gd name="T15" fmla="*/ 186 h 187"/>
                <a:gd name="T16" fmla="*/ 204 w 204"/>
                <a:gd name="T17" fmla="*/ 0 h 187"/>
                <a:gd name="T18" fmla="*/ 127 w 204"/>
                <a:gd name="T19" fmla="*/ 5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4" h="187">
                  <a:moveTo>
                    <a:pt x="127" y="57"/>
                  </a:moveTo>
                  <a:cubicBezTo>
                    <a:pt x="62" y="16"/>
                    <a:pt x="62" y="16"/>
                    <a:pt x="62" y="16"/>
                  </a:cubicBezTo>
                  <a:cubicBezTo>
                    <a:pt x="55" y="4"/>
                    <a:pt x="39" y="0"/>
                    <a:pt x="28" y="8"/>
                  </a:cubicBezTo>
                  <a:cubicBezTo>
                    <a:pt x="16" y="15"/>
                    <a:pt x="0" y="35"/>
                    <a:pt x="8" y="47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71" y="124"/>
                    <a:pt x="73" y="127"/>
                    <a:pt x="76" y="129"/>
                  </a:cubicBezTo>
                  <a:cubicBezTo>
                    <a:pt x="91" y="187"/>
                    <a:pt x="91" y="187"/>
                    <a:pt x="91" y="187"/>
                  </a:cubicBezTo>
                  <a:cubicBezTo>
                    <a:pt x="176" y="186"/>
                    <a:pt x="176" y="186"/>
                    <a:pt x="176" y="186"/>
                  </a:cubicBezTo>
                  <a:cubicBezTo>
                    <a:pt x="204" y="0"/>
                    <a:pt x="204" y="0"/>
                    <a:pt x="204" y="0"/>
                  </a:cubicBezTo>
                  <a:lnTo>
                    <a:pt x="127" y="57"/>
                  </a:lnTo>
                  <a:close/>
                </a:path>
              </a:pathLst>
            </a:custGeom>
            <a:solidFill>
              <a:srgbClr val="FBB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72" name="Rectangle 2363"/>
            <p:cNvSpPr>
              <a:spLocks noChangeArrowheads="1"/>
            </p:cNvSpPr>
            <p:nvPr/>
          </p:nvSpPr>
          <p:spPr bwMode="auto">
            <a:xfrm>
              <a:off x="5043488" y="2568576"/>
              <a:ext cx="215900" cy="527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73" name="Rectangle 2364"/>
            <p:cNvSpPr>
              <a:spLocks noChangeArrowheads="1"/>
            </p:cNvSpPr>
            <p:nvPr/>
          </p:nvSpPr>
          <p:spPr bwMode="auto">
            <a:xfrm>
              <a:off x="4827588" y="2568576"/>
              <a:ext cx="215900" cy="527050"/>
            </a:xfrm>
            <a:prstGeom prst="rect">
              <a:avLst/>
            </a:prstGeom>
            <a:solidFill>
              <a:srgbClr val="E8E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74" name="Rectangle 2365"/>
            <p:cNvSpPr>
              <a:spLocks noChangeArrowheads="1"/>
            </p:cNvSpPr>
            <p:nvPr/>
          </p:nvSpPr>
          <p:spPr bwMode="auto">
            <a:xfrm>
              <a:off x="4806950" y="2644776"/>
              <a:ext cx="236538" cy="3895725"/>
            </a:xfrm>
            <a:prstGeom prst="rect">
              <a:avLst/>
            </a:pr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75" name="Rectangle 2366"/>
            <p:cNvSpPr>
              <a:spLocks noChangeArrowheads="1"/>
            </p:cNvSpPr>
            <p:nvPr/>
          </p:nvSpPr>
          <p:spPr bwMode="auto">
            <a:xfrm>
              <a:off x="5043488" y="2644776"/>
              <a:ext cx="241300" cy="3895725"/>
            </a:xfrm>
            <a:prstGeom prst="rect">
              <a:avLst/>
            </a:pr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76" name="Oval 2367"/>
            <p:cNvSpPr>
              <a:spLocks noChangeArrowheads="1"/>
            </p:cNvSpPr>
            <p:nvPr/>
          </p:nvSpPr>
          <p:spPr bwMode="auto">
            <a:xfrm>
              <a:off x="4849813" y="2717801"/>
              <a:ext cx="114300" cy="114300"/>
            </a:xfrm>
            <a:prstGeom prst="ellipse">
              <a:avLst/>
            </a:prstGeom>
            <a:solidFill>
              <a:srgbClr val="E8E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80" name="Freeform 2371"/>
            <p:cNvSpPr/>
            <p:nvPr/>
          </p:nvSpPr>
          <p:spPr bwMode="auto">
            <a:xfrm>
              <a:off x="5302250" y="1498601"/>
              <a:ext cx="338138" cy="288925"/>
            </a:xfrm>
            <a:custGeom>
              <a:avLst/>
              <a:gdLst>
                <a:gd name="T0" fmla="*/ 37 w 80"/>
                <a:gd name="T1" fmla="*/ 62 h 68"/>
                <a:gd name="T2" fmla="*/ 7 w 80"/>
                <a:gd name="T3" fmla="*/ 55 h 68"/>
                <a:gd name="T4" fmla="*/ 7 w 80"/>
                <a:gd name="T5" fmla="*/ 55 h 68"/>
                <a:gd name="T6" fmla="*/ 14 w 80"/>
                <a:gd name="T7" fmla="*/ 24 h 68"/>
                <a:gd name="T8" fmla="*/ 44 w 80"/>
                <a:gd name="T9" fmla="*/ 6 h 68"/>
                <a:gd name="T10" fmla="*/ 74 w 80"/>
                <a:gd name="T11" fmla="*/ 14 h 68"/>
                <a:gd name="T12" fmla="*/ 74 w 80"/>
                <a:gd name="T13" fmla="*/ 14 h 68"/>
                <a:gd name="T14" fmla="*/ 66 w 80"/>
                <a:gd name="T15" fmla="*/ 44 h 68"/>
                <a:gd name="T16" fmla="*/ 37 w 80"/>
                <a:gd name="T17" fmla="*/ 6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" h="68">
                  <a:moveTo>
                    <a:pt x="37" y="62"/>
                  </a:moveTo>
                  <a:cubicBezTo>
                    <a:pt x="26" y="68"/>
                    <a:pt x="13" y="65"/>
                    <a:pt x="7" y="55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0" y="44"/>
                    <a:pt x="3" y="31"/>
                    <a:pt x="14" y="24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54" y="0"/>
                    <a:pt x="67" y="3"/>
                    <a:pt x="74" y="14"/>
                  </a:cubicBezTo>
                  <a:cubicBezTo>
                    <a:pt x="74" y="14"/>
                    <a:pt x="74" y="14"/>
                    <a:pt x="74" y="14"/>
                  </a:cubicBezTo>
                  <a:cubicBezTo>
                    <a:pt x="80" y="24"/>
                    <a:pt x="77" y="37"/>
                    <a:pt x="66" y="44"/>
                  </a:cubicBezTo>
                  <a:lnTo>
                    <a:pt x="37" y="62"/>
                  </a:lnTo>
                  <a:close/>
                </a:path>
              </a:pathLst>
            </a:custGeom>
            <a:solidFill>
              <a:srgbClr val="F794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81" name="Freeform 2372"/>
            <p:cNvSpPr/>
            <p:nvPr/>
          </p:nvSpPr>
          <p:spPr bwMode="auto">
            <a:xfrm>
              <a:off x="5259388" y="1676401"/>
              <a:ext cx="339725" cy="288925"/>
            </a:xfrm>
            <a:custGeom>
              <a:avLst/>
              <a:gdLst>
                <a:gd name="T0" fmla="*/ 37 w 80"/>
                <a:gd name="T1" fmla="*/ 61 h 68"/>
                <a:gd name="T2" fmla="*/ 6 w 80"/>
                <a:gd name="T3" fmla="*/ 54 h 68"/>
                <a:gd name="T4" fmla="*/ 6 w 80"/>
                <a:gd name="T5" fmla="*/ 54 h 68"/>
                <a:gd name="T6" fmla="*/ 14 w 80"/>
                <a:gd name="T7" fmla="*/ 24 h 68"/>
                <a:gd name="T8" fmla="*/ 43 w 80"/>
                <a:gd name="T9" fmla="*/ 6 h 68"/>
                <a:gd name="T10" fmla="*/ 74 w 80"/>
                <a:gd name="T11" fmla="*/ 13 h 68"/>
                <a:gd name="T12" fmla="*/ 74 w 80"/>
                <a:gd name="T13" fmla="*/ 13 h 68"/>
                <a:gd name="T14" fmla="*/ 66 w 80"/>
                <a:gd name="T15" fmla="*/ 43 h 68"/>
                <a:gd name="T16" fmla="*/ 37 w 80"/>
                <a:gd name="T17" fmla="*/ 6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" h="68">
                  <a:moveTo>
                    <a:pt x="37" y="61"/>
                  </a:moveTo>
                  <a:cubicBezTo>
                    <a:pt x="26" y="68"/>
                    <a:pt x="13" y="64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0" y="44"/>
                    <a:pt x="3" y="30"/>
                    <a:pt x="14" y="24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54" y="0"/>
                    <a:pt x="67" y="3"/>
                    <a:pt x="74" y="13"/>
                  </a:cubicBezTo>
                  <a:cubicBezTo>
                    <a:pt x="74" y="13"/>
                    <a:pt x="74" y="13"/>
                    <a:pt x="74" y="13"/>
                  </a:cubicBezTo>
                  <a:cubicBezTo>
                    <a:pt x="80" y="23"/>
                    <a:pt x="77" y="37"/>
                    <a:pt x="66" y="43"/>
                  </a:cubicBezTo>
                  <a:lnTo>
                    <a:pt x="37" y="61"/>
                  </a:lnTo>
                  <a:close/>
                </a:path>
              </a:pathLst>
            </a:custGeom>
            <a:solidFill>
              <a:srgbClr val="F794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82" name="Freeform 2373"/>
            <p:cNvSpPr/>
            <p:nvPr/>
          </p:nvSpPr>
          <p:spPr bwMode="auto">
            <a:xfrm>
              <a:off x="5221288" y="1838326"/>
              <a:ext cx="339725" cy="288925"/>
            </a:xfrm>
            <a:custGeom>
              <a:avLst/>
              <a:gdLst>
                <a:gd name="T0" fmla="*/ 36 w 80"/>
                <a:gd name="T1" fmla="*/ 62 h 68"/>
                <a:gd name="T2" fmla="*/ 6 w 80"/>
                <a:gd name="T3" fmla="*/ 55 h 68"/>
                <a:gd name="T4" fmla="*/ 6 w 80"/>
                <a:gd name="T5" fmla="*/ 55 h 68"/>
                <a:gd name="T6" fmla="*/ 13 w 80"/>
                <a:gd name="T7" fmla="*/ 25 h 68"/>
                <a:gd name="T8" fmla="*/ 43 w 80"/>
                <a:gd name="T9" fmla="*/ 6 h 68"/>
                <a:gd name="T10" fmla="*/ 73 w 80"/>
                <a:gd name="T11" fmla="*/ 14 h 68"/>
                <a:gd name="T12" fmla="*/ 73 w 80"/>
                <a:gd name="T13" fmla="*/ 14 h 68"/>
                <a:gd name="T14" fmla="*/ 66 w 80"/>
                <a:gd name="T15" fmla="*/ 44 h 68"/>
                <a:gd name="T16" fmla="*/ 36 w 80"/>
                <a:gd name="T17" fmla="*/ 6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" h="68">
                  <a:moveTo>
                    <a:pt x="36" y="62"/>
                  </a:moveTo>
                  <a:cubicBezTo>
                    <a:pt x="26" y="68"/>
                    <a:pt x="12" y="65"/>
                    <a:pt x="6" y="55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0" y="44"/>
                    <a:pt x="3" y="31"/>
                    <a:pt x="13" y="25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53" y="0"/>
                    <a:pt x="67" y="3"/>
                    <a:pt x="73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80" y="24"/>
                    <a:pt x="76" y="38"/>
                    <a:pt x="66" y="44"/>
                  </a:cubicBezTo>
                  <a:lnTo>
                    <a:pt x="36" y="62"/>
                  </a:lnTo>
                  <a:close/>
                </a:path>
              </a:pathLst>
            </a:custGeom>
            <a:solidFill>
              <a:srgbClr val="F794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83" name="Freeform 2374"/>
            <p:cNvSpPr/>
            <p:nvPr/>
          </p:nvSpPr>
          <p:spPr bwMode="auto">
            <a:xfrm>
              <a:off x="5180013" y="2011363"/>
              <a:ext cx="338138" cy="288925"/>
            </a:xfrm>
            <a:custGeom>
              <a:avLst/>
              <a:gdLst>
                <a:gd name="T0" fmla="*/ 36 w 80"/>
                <a:gd name="T1" fmla="*/ 62 h 68"/>
                <a:gd name="T2" fmla="*/ 6 w 80"/>
                <a:gd name="T3" fmla="*/ 55 h 68"/>
                <a:gd name="T4" fmla="*/ 6 w 80"/>
                <a:gd name="T5" fmla="*/ 55 h 68"/>
                <a:gd name="T6" fmla="*/ 13 w 80"/>
                <a:gd name="T7" fmla="*/ 25 h 68"/>
                <a:gd name="T8" fmla="*/ 43 w 80"/>
                <a:gd name="T9" fmla="*/ 7 h 68"/>
                <a:gd name="T10" fmla="*/ 73 w 80"/>
                <a:gd name="T11" fmla="*/ 14 h 68"/>
                <a:gd name="T12" fmla="*/ 73 w 80"/>
                <a:gd name="T13" fmla="*/ 14 h 68"/>
                <a:gd name="T14" fmla="*/ 66 w 80"/>
                <a:gd name="T15" fmla="*/ 44 h 68"/>
                <a:gd name="T16" fmla="*/ 36 w 80"/>
                <a:gd name="T17" fmla="*/ 6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" h="68">
                  <a:moveTo>
                    <a:pt x="36" y="62"/>
                  </a:moveTo>
                  <a:cubicBezTo>
                    <a:pt x="26" y="68"/>
                    <a:pt x="12" y="65"/>
                    <a:pt x="6" y="55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0" y="45"/>
                    <a:pt x="3" y="31"/>
                    <a:pt x="13" y="25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54" y="0"/>
                    <a:pt x="67" y="4"/>
                    <a:pt x="73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80" y="24"/>
                    <a:pt x="76" y="38"/>
                    <a:pt x="66" y="44"/>
                  </a:cubicBezTo>
                  <a:lnTo>
                    <a:pt x="36" y="62"/>
                  </a:lnTo>
                  <a:close/>
                </a:path>
              </a:pathLst>
            </a:custGeom>
            <a:solidFill>
              <a:srgbClr val="F794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84" name="Freeform 2375"/>
            <p:cNvSpPr/>
            <p:nvPr/>
          </p:nvSpPr>
          <p:spPr bwMode="auto">
            <a:xfrm>
              <a:off x="4481513" y="1739901"/>
              <a:ext cx="325438" cy="327025"/>
            </a:xfrm>
            <a:custGeom>
              <a:avLst/>
              <a:gdLst>
                <a:gd name="T0" fmla="*/ 39 w 77"/>
                <a:gd name="T1" fmla="*/ 68 h 77"/>
                <a:gd name="T2" fmla="*/ 9 w 77"/>
                <a:gd name="T3" fmla="*/ 68 h 77"/>
                <a:gd name="T4" fmla="*/ 9 w 77"/>
                <a:gd name="T5" fmla="*/ 68 h 77"/>
                <a:gd name="T6" fmla="*/ 9 w 77"/>
                <a:gd name="T7" fmla="*/ 38 h 77"/>
                <a:gd name="T8" fmla="*/ 38 w 77"/>
                <a:gd name="T9" fmla="*/ 9 h 77"/>
                <a:gd name="T10" fmla="*/ 68 w 77"/>
                <a:gd name="T11" fmla="*/ 9 h 77"/>
                <a:gd name="T12" fmla="*/ 68 w 77"/>
                <a:gd name="T13" fmla="*/ 9 h 77"/>
                <a:gd name="T14" fmla="*/ 68 w 77"/>
                <a:gd name="T15" fmla="*/ 39 h 77"/>
                <a:gd name="T16" fmla="*/ 39 w 77"/>
                <a:gd name="T17" fmla="*/ 6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7" h="77">
                  <a:moveTo>
                    <a:pt x="39" y="68"/>
                  </a:moveTo>
                  <a:cubicBezTo>
                    <a:pt x="31" y="77"/>
                    <a:pt x="17" y="77"/>
                    <a:pt x="9" y="68"/>
                  </a:cubicBezTo>
                  <a:cubicBezTo>
                    <a:pt x="9" y="68"/>
                    <a:pt x="9" y="68"/>
                    <a:pt x="9" y="68"/>
                  </a:cubicBezTo>
                  <a:cubicBezTo>
                    <a:pt x="0" y="60"/>
                    <a:pt x="0" y="46"/>
                    <a:pt x="9" y="38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46" y="0"/>
                    <a:pt x="60" y="0"/>
                    <a:pt x="68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77" y="17"/>
                    <a:pt x="77" y="31"/>
                    <a:pt x="68" y="39"/>
                  </a:cubicBezTo>
                  <a:lnTo>
                    <a:pt x="39" y="68"/>
                  </a:lnTo>
                  <a:close/>
                </a:path>
              </a:pathLst>
            </a:custGeom>
            <a:solidFill>
              <a:srgbClr val="FBB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85" name="Freeform 2376"/>
            <p:cNvSpPr/>
            <p:nvPr/>
          </p:nvSpPr>
          <p:spPr bwMode="auto">
            <a:xfrm>
              <a:off x="6516688" y="1828801"/>
              <a:ext cx="863600" cy="795338"/>
            </a:xfrm>
            <a:custGeom>
              <a:avLst/>
              <a:gdLst>
                <a:gd name="T0" fmla="*/ 127 w 204"/>
                <a:gd name="T1" fmla="*/ 57 h 187"/>
                <a:gd name="T2" fmla="*/ 62 w 204"/>
                <a:gd name="T3" fmla="*/ 16 h 187"/>
                <a:gd name="T4" fmla="*/ 28 w 204"/>
                <a:gd name="T5" fmla="*/ 8 h 187"/>
                <a:gd name="T6" fmla="*/ 8 w 204"/>
                <a:gd name="T7" fmla="*/ 47 h 187"/>
                <a:gd name="T8" fmla="*/ 69 w 204"/>
                <a:gd name="T9" fmla="*/ 121 h 187"/>
                <a:gd name="T10" fmla="*/ 76 w 204"/>
                <a:gd name="T11" fmla="*/ 129 h 187"/>
                <a:gd name="T12" fmla="*/ 91 w 204"/>
                <a:gd name="T13" fmla="*/ 187 h 187"/>
                <a:gd name="T14" fmla="*/ 176 w 204"/>
                <a:gd name="T15" fmla="*/ 186 h 187"/>
                <a:gd name="T16" fmla="*/ 204 w 204"/>
                <a:gd name="T17" fmla="*/ 0 h 187"/>
                <a:gd name="T18" fmla="*/ 127 w 204"/>
                <a:gd name="T19" fmla="*/ 5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4" h="187">
                  <a:moveTo>
                    <a:pt x="127" y="57"/>
                  </a:moveTo>
                  <a:cubicBezTo>
                    <a:pt x="62" y="16"/>
                    <a:pt x="62" y="16"/>
                    <a:pt x="62" y="16"/>
                  </a:cubicBezTo>
                  <a:cubicBezTo>
                    <a:pt x="55" y="4"/>
                    <a:pt x="39" y="0"/>
                    <a:pt x="28" y="8"/>
                  </a:cubicBezTo>
                  <a:cubicBezTo>
                    <a:pt x="16" y="15"/>
                    <a:pt x="0" y="35"/>
                    <a:pt x="8" y="47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71" y="124"/>
                    <a:pt x="73" y="127"/>
                    <a:pt x="76" y="129"/>
                  </a:cubicBezTo>
                  <a:cubicBezTo>
                    <a:pt x="91" y="187"/>
                    <a:pt x="91" y="187"/>
                    <a:pt x="91" y="187"/>
                  </a:cubicBezTo>
                  <a:cubicBezTo>
                    <a:pt x="176" y="186"/>
                    <a:pt x="176" y="186"/>
                    <a:pt x="176" y="186"/>
                  </a:cubicBezTo>
                  <a:cubicBezTo>
                    <a:pt x="204" y="0"/>
                    <a:pt x="204" y="0"/>
                    <a:pt x="204" y="0"/>
                  </a:cubicBezTo>
                  <a:lnTo>
                    <a:pt x="127" y="57"/>
                  </a:lnTo>
                  <a:close/>
                </a:path>
              </a:pathLst>
            </a:custGeom>
            <a:solidFill>
              <a:srgbClr val="FBB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86" name="Rectangle 2377"/>
            <p:cNvSpPr>
              <a:spLocks noChangeArrowheads="1"/>
            </p:cNvSpPr>
            <p:nvPr/>
          </p:nvSpPr>
          <p:spPr bwMode="auto">
            <a:xfrm>
              <a:off x="7075488" y="2568576"/>
              <a:ext cx="215900" cy="527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87" name="Rectangle 2378"/>
            <p:cNvSpPr>
              <a:spLocks noChangeArrowheads="1"/>
            </p:cNvSpPr>
            <p:nvPr/>
          </p:nvSpPr>
          <p:spPr bwMode="auto">
            <a:xfrm>
              <a:off x="6859588" y="2568576"/>
              <a:ext cx="215900" cy="527050"/>
            </a:xfrm>
            <a:prstGeom prst="rect">
              <a:avLst/>
            </a:prstGeom>
            <a:solidFill>
              <a:srgbClr val="E8E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88" name="Rectangle 2379"/>
            <p:cNvSpPr>
              <a:spLocks noChangeArrowheads="1"/>
            </p:cNvSpPr>
            <p:nvPr/>
          </p:nvSpPr>
          <p:spPr bwMode="auto">
            <a:xfrm>
              <a:off x="6838950" y="2644776"/>
              <a:ext cx="236538" cy="3895725"/>
            </a:xfrm>
            <a:prstGeom prst="rect">
              <a:avLst/>
            </a:pr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89" name="Rectangle 2380"/>
            <p:cNvSpPr>
              <a:spLocks noChangeArrowheads="1"/>
            </p:cNvSpPr>
            <p:nvPr/>
          </p:nvSpPr>
          <p:spPr bwMode="auto">
            <a:xfrm>
              <a:off x="7075488" y="2644776"/>
              <a:ext cx="241300" cy="3895725"/>
            </a:xfrm>
            <a:prstGeom prst="rect">
              <a:avLst/>
            </a:pr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90" name="Oval 2381"/>
            <p:cNvSpPr>
              <a:spLocks noChangeArrowheads="1"/>
            </p:cNvSpPr>
            <p:nvPr/>
          </p:nvSpPr>
          <p:spPr bwMode="auto">
            <a:xfrm>
              <a:off x="6881813" y="2717801"/>
              <a:ext cx="114300" cy="114300"/>
            </a:xfrm>
            <a:prstGeom prst="ellipse">
              <a:avLst/>
            </a:prstGeom>
            <a:solidFill>
              <a:srgbClr val="E8E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94" name="Freeform 2385"/>
            <p:cNvSpPr/>
            <p:nvPr/>
          </p:nvSpPr>
          <p:spPr bwMode="auto">
            <a:xfrm>
              <a:off x="7258050" y="1447801"/>
              <a:ext cx="312738" cy="309563"/>
            </a:xfrm>
            <a:custGeom>
              <a:avLst/>
              <a:gdLst>
                <a:gd name="T0" fmla="*/ 39 w 74"/>
                <a:gd name="T1" fmla="*/ 64 h 73"/>
                <a:gd name="T2" fmla="*/ 8 w 74"/>
                <a:gd name="T3" fmla="*/ 64 h 73"/>
                <a:gd name="T4" fmla="*/ 8 w 74"/>
                <a:gd name="T5" fmla="*/ 64 h 73"/>
                <a:gd name="T6" fmla="*/ 9 w 74"/>
                <a:gd name="T7" fmla="*/ 32 h 73"/>
                <a:gd name="T8" fmla="*/ 34 w 74"/>
                <a:gd name="T9" fmla="*/ 8 h 73"/>
                <a:gd name="T10" fmla="*/ 65 w 74"/>
                <a:gd name="T11" fmla="*/ 9 h 73"/>
                <a:gd name="T12" fmla="*/ 65 w 74"/>
                <a:gd name="T13" fmla="*/ 9 h 73"/>
                <a:gd name="T14" fmla="*/ 65 w 74"/>
                <a:gd name="T15" fmla="*/ 40 h 73"/>
                <a:gd name="T16" fmla="*/ 39 w 74"/>
                <a:gd name="T17" fmla="*/ 64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" h="73">
                  <a:moveTo>
                    <a:pt x="39" y="64"/>
                  </a:moveTo>
                  <a:cubicBezTo>
                    <a:pt x="31" y="73"/>
                    <a:pt x="17" y="72"/>
                    <a:pt x="8" y="64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0" y="55"/>
                    <a:pt x="0" y="41"/>
                    <a:pt x="9" y="32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43" y="0"/>
                    <a:pt x="57" y="0"/>
                    <a:pt x="65" y="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74" y="18"/>
                    <a:pt x="73" y="32"/>
                    <a:pt x="65" y="40"/>
                  </a:cubicBezTo>
                  <a:lnTo>
                    <a:pt x="39" y="64"/>
                  </a:lnTo>
                  <a:close/>
                </a:path>
              </a:pathLst>
            </a:custGeom>
            <a:solidFill>
              <a:srgbClr val="F794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95" name="Freeform 2386"/>
            <p:cNvSpPr/>
            <p:nvPr/>
          </p:nvSpPr>
          <p:spPr bwMode="auto">
            <a:xfrm>
              <a:off x="7253288" y="1630363"/>
              <a:ext cx="314325" cy="304800"/>
            </a:xfrm>
            <a:custGeom>
              <a:avLst/>
              <a:gdLst>
                <a:gd name="T0" fmla="*/ 39 w 74"/>
                <a:gd name="T1" fmla="*/ 64 h 72"/>
                <a:gd name="T2" fmla="*/ 8 w 74"/>
                <a:gd name="T3" fmla="*/ 63 h 72"/>
                <a:gd name="T4" fmla="*/ 8 w 74"/>
                <a:gd name="T5" fmla="*/ 63 h 72"/>
                <a:gd name="T6" fmla="*/ 9 w 74"/>
                <a:gd name="T7" fmla="*/ 32 h 72"/>
                <a:gd name="T8" fmla="*/ 34 w 74"/>
                <a:gd name="T9" fmla="*/ 8 h 72"/>
                <a:gd name="T10" fmla="*/ 65 w 74"/>
                <a:gd name="T11" fmla="*/ 9 h 72"/>
                <a:gd name="T12" fmla="*/ 65 w 74"/>
                <a:gd name="T13" fmla="*/ 9 h 72"/>
                <a:gd name="T14" fmla="*/ 65 w 74"/>
                <a:gd name="T15" fmla="*/ 40 h 72"/>
                <a:gd name="T16" fmla="*/ 39 w 74"/>
                <a:gd name="T17" fmla="*/ 6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" h="72">
                  <a:moveTo>
                    <a:pt x="39" y="64"/>
                  </a:moveTo>
                  <a:cubicBezTo>
                    <a:pt x="31" y="72"/>
                    <a:pt x="17" y="72"/>
                    <a:pt x="8" y="63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0" y="54"/>
                    <a:pt x="0" y="41"/>
                    <a:pt x="9" y="32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43" y="0"/>
                    <a:pt x="57" y="0"/>
                    <a:pt x="65" y="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74" y="18"/>
                    <a:pt x="73" y="32"/>
                    <a:pt x="65" y="40"/>
                  </a:cubicBezTo>
                  <a:lnTo>
                    <a:pt x="39" y="64"/>
                  </a:lnTo>
                  <a:close/>
                </a:path>
              </a:pathLst>
            </a:custGeom>
            <a:solidFill>
              <a:srgbClr val="F794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96" name="Freeform 2387"/>
            <p:cNvSpPr/>
            <p:nvPr/>
          </p:nvSpPr>
          <p:spPr bwMode="auto">
            <a:xfrm>
              <a:off x="7250113" y="1800226"/>
              <a:ext cx="312738" cy="304800"/>
            </a:xfrm>
            <a:custGeom>
              <a:avLst/>
              <a:gdLst>
                <a:gd name="T0" fmla="*/ 39 w 74"/>
                <a:gd name="T1" fmla="*/ 64 h 72"/>
                <a:gd name="T2" fmla="*/ 8 w 74"/>
                <a:gd name="T3" fmla="*/ 63 h 72"/>
                <a:gd name="T4" fmla="*/ 8 w 74"/>
                <a:gd name="T5" fmla="*/ 63 h 72"/>
                <a:gd name="T6" fmla="*/ 9 w 74"/>
                <a:gd name="T7" fmla="*/ 32 h 72"/>
                <a:gd name="T8" fmla="*/ 34 w 74"/>
                <a:gd name="T9" fmla="*/ 8 h 72"/>
                <a:gd name="T10" fmla="*/ 65 w 74"/>
                <a:gd name="T11" fmla="*/ 9 h 72"/>
                <a:gd name="T12" fmla="*/ 65 w 74"/>
                <a:gd name="T13" fmla="*/ 9 h 72"/>
                <a:gd name="T14" fmla="*/ 65 w 74"/>
                <a:gd name="T15" fmla="*/ 40 h 72"/>
                <a:gd name="T16" fmla="*/ 39 w 74"/>
                <a:gd name="T17" fmla="*/ 6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" h="72">
                  <a:moveTo>
                    <a:pt x="39" y="64"/>
                  </a:moveTo>
                  <a:cubicBezTo>
                    <a:pt x="31" y="72"/>
                    <a:pt x="17" y="72"/>
                    <a:pt x="8" y="63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0" y="54"/>
                    <a:pt x="0" y="40"/>
                    <a:pt x="9" y="32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43" y="0"/>
                    <a:pt x="57" y="0"/>
                    <a:pt x="65" y="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74" y="17"/>
                    <a:pt x="73" y="31"/>
                    <a:pt x="65" y="40"/>
                  </a:cubicBezTo>
                  <a:lnTo>
                    <a:pt x="39" y="64"/>
                  </a:lnTo>
                  <a:close/>
                </a:path>
              </a:pathLst>
            </a:custGeom>
            <a:solidFill>
              <a:srgbClr val="F794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97" name="Freeform 2388"/>
            <p:cNvSpPr/>
            <p:nvPr/>
          </p:nvSpPr>
          <p:spPr bwMode="auto">
            <a:xfrm>
              <a:off x="7245350" y="1978026"/>
              <a:ext cx="312738" cy="306388"/>
            </a:xfrm>
            <a:custGeom>
              <a:avLst/>
              <a:gdLst>
                <a:gd name="T0" fmla="*/ 39 w 74"/>
                <a:gd name="T1" fmla="*/ 64 h 72"/>
                <a:gd name="T2" fmla="*/ 8 w 74"/>
                <a:gd name="T3" fmla="*/ 63 h 72"/>
                <a:gd name="T4" fmla="*/ 8 w 74"/>
                <a:gd name="T5" fmla="*/ 63 h 72"/>
                <a:gd name="T6" fmla="*/ 9 w 74"/>
                <a:gd name="T7" fmla="*/ 32 h 72"/>
                <a:gd name="T8" fmla="*/ 34 w 74"/>
                <a:gd name="T9" fmla="*/ 8 h 72"/>
                <a:gd name="T10" fmla="*/ 65 w 74"/>
                <a:gd name="T11" fmla="*/ 9 h 72"/>
                <a:gd name="T12" fmla="*/ 65 w 74"/>
                <a:gd name="T13" fmla="*/ 9 h 72"/>
                <a:gd name="T14" fmla="*/ 65 w 74"/>
                <a:gd name="T15" fmla="*/ 40 h 72"/>
                <a:gd name="T16" fmla="*/ 39 w 74"/>
                <a:gd name="T17" fmla="*/ 6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" h="72">
                  <a:moveTo>
                    <a:pt x="39" y="64"/>
                  </a:moveTo>
                  <a:cubicBezTo>
                    <a:pt x="31" y="72"/>
                    <a:pt x="17" y="72"/>
                    <a:pt x="8" y="63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0" y="54"/>
                    <a:pt x="0" y="41"/>
                    <a:pt x="9" y="32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43" y="0"/>
                    <a:pt x="57" y="0"/>
                    <a:pt x="65" y="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74" y="18"/>
                    <a:pt x="73" y="32"/>
                    <a:pt x="65" y="40"/>
                  </a:cubicBezTo>
                  <a:lnTo>
                    <a:pt x="39" y="64"/>
                  </a:lnTo>
                  <a:close/>
                </a:path>
              </a:pathLst>
            </a:custGeom>
            <a:solidFill>
              <a:srgbClr val="F794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98" name="Freeform 2389"/>
            <p:cNvSpPr/>
            <p:nvPr/>
          </p:nvSpPr>
          <p:spPr bwMode="auto">
            <a:xfrm>
              <a:off x="6529388" y="1722438"/>
              <a:ext cx="327025" cy="328613"/>
            </a:xfrm>
            <a:custGeom>
              <a:avLst/>
              <a:gdLst>
                <a:gd name="T0" fmla="*/ 39 w 77"/>
                <a:gd name="T1" fmla="*/ 68 h 77"/>
                <a:gd name="T2" fmla="*/ 9 w 77"/>
                <a:gd name="T3" fmla="*/ 68 h 77"/>
                <a:gd name="T4" fmla="*/ 9 w 77"/>
                <a:gd name="T5" fmla="*/ 68 h 77"/>
                <a:gd name="T6" fmla="*/ 9 w 77"/>
                <a:gd name="T7" fmla="*/ 38 h 77"/>
                <a:gd name="T8" fmla="*/ 38 w 77"/>
                <a:gd name="T9" fmla="*/ 9 h 77"/>
                <a:gd name="T10" fmla="*/ 68 w 77"/>
                <a:gd name="T11" fmla="*/ 9 h 77"/>
                <a:gd name="T12" fmla="*/ 68 w 77"/>
                <a:gd name="T13" fmla="*/ 9 h 77"/>
                <a:gd name="T14" fmla="*/ 68 w 77"/>
                <a:gd name="T15" fmla="*/ 39 h 77"/>
                <a:gd name="T16" fmla="*/ 39 w 77"/>
                <a:gd name="T17" fmla="*/ 6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7" h="77">
                  <a:moveTo>
                    <a:pt x="39" y="68"/>
                  </a:moveTo>
                  <a:cubicBezTo>
                    <a:pt x="31" y="77"/>
                    <a:pt x="17" y="77"/>
                    <a:pt x="9" y="68"/>
                  </a:cubicBezTo>
                  <a:cubicBezTo>
                    <a:pt x="9" y="68"/>
                    <a:pt x="9" y="68"/>
                    <a:pt x="9" y="68"/>
                  </a:cubicBezTo>
                  <a:cubicBezTo>
                    <a:pt x="0" y="60"/>
                    <a:pt x="0" y="46"/>
                    <a:pt x="9" y="38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46" y="0"/>
                    <a:pt x="60" y="0"/>
                    <a:pt x="68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77" y="17"/>
                    <a:pt x="77" y="31"/>
                    <a:pt x="68" y="39"/>
                  </a:cubicBezTo>
                  <a:lnTo>
                    <a:pt x="39" y="68"/>
                  </a:lnTo>
                  <a:close/>
                </a:path>
              </a:pathLst>
            </a:custGeom>
            <a:solidFill>
              <a:srgbClr val="FBB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99" name="Freeform 2390"/>
            <p:cNvSpPr/>
            <p:nvPr/>
          </p:nvSpPr>
          <p:spPr bwMode="auto">
            <a:xfrm>
              <a:off x="8548688" y="1828801"/>
              <a:ext cx="863600" cy="795338"/>
            </a:xfrm>
            <a:custGeom>
              <a:avLst/>
              <a:gdLst>
                <a:gd name="T0" fmla="*/ 127 w 204"/>
                <a:gd name="T1" fmla="*/ 57 h 187"/>
                <a:gd name="T2" fmla="*/ 62 w 204"/>
                <a:gd name="T3" fmla="*/ 16 h 187"/>
                <a:gd name="T4" fmla="*/ 28 w 204"/>
                <a:gd name="T5" fmla="*/ 8 h 187"/>
                <a:gd name="T6" fmla="*/ 8 w 204"/>
                <a:gd name="T7" fmla="*/ 47 h 187"/>
                <a:gd name="T8" fmla="*/ 69 w 204"/>
                <a:gd name="T9" fmla="*/ 121 h 187"/>
                <a:gd name="T10" fmla="*/ 76 w 204"/>
                <a:gd name="T11" fmla="*/ 129 h 187"/>
                <a:gd name="T12" fmla="*/ 91 w 204"/>
                <a:gd name="T13" fmla="*/ 187 h 187"/>
                <a:gd name="T14" fmla="*/ 176 w 204"/>
                <a:gd name="T15" fmla="*/ 186 h 187"/>
                <a:gd name="T16" fmla="*/ 204 w 204"/>
                <a:gd name="T17" fmla="*/ 0 h 187"/>
                <a:gd name="T18" fmla="*/ 127 w 204"/>
                <a:gd name="T19" fmla="*/ 5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4" h="187">
                  <a:moveTo>
                    <a:pt x="127" y="57"/>
                  </a:moveTo>
                  <a:cubicBezTo>
                    <a:pt x="62" y="16"/>
                    <a:pt x="62" y="16"/>
                    <a:pt x="62" y="16"/>
                  </a:cubicBezTo>
                  <a:cubicBezTo>
                    <a:pt x="55" y="4"/>
                    <a:pt x="39" y="0"/>
                    <a:pt x="28" y="8"/>
                  </a:cubicBezTo>
                  <a:cubicBezTo>
                    <a:pt x="16" y="15"/>
                    <a:pt x="0" y="35"/>
                    <a:pt x="8" y="47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71" y="124"/>
                    <a:pt x="73" y="127"/>
                    <a:pt x="76" y="129"/>
                  </a:cubicBezTo>
                  <a:cubicBezTo>
                    <a:pt x="91" y="187"/>
                    <a:pt x="91" y="187"/>
                    <a:pt x="91" y="187"/>
                  </a:cubicBezTo>
                  <a:cubicBezTo>
                    <a:pt x="176" y="186"/>
                    <a:pt x="176" y="186"/>
                    <a:pt x="176" y="186"/>
                  </a:cubicBezTo>
                  <a:cubicBezTo>
                    <a:pt x="204" y="0"/>
                    <a:pt x="204" y="0"/>
                    <a:pt x="204" y="0"/>
                  </a:cubicBezTo>
                  <a:lnTo>
                    <a:pt x="127" y="57"/>
                  </a:lnTo>
                  <a:close/>
                </a:path>
              </a:pathLst>
            </a:custGeom>
            <a:solidFill>
              <a:srgbClr val="FBB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00" name="Rectangle 2391"/>
            <p:cNvSpPr>
              <a:spLocks noChangeArrowheads="1"/>
            </p:cNvSpPr>
            <p:nvPr/>
          </p:nvSpPr>
          <p:spPr bwMode="auto">
            <a:xfrm>
              <a:off x="9107488" y="2568576"/>
              <a:ext cx="215900" cy="527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01" name="Rectangle 2392"/>
            <p:cNvSpPr>
              <a:spLocks noChangeArrowheads="1"/>
            </p:cNvSpPr>
            <p:nvPr/>
          </p:nvSpPr>
          <p:spPr bwMode="auto">
            <a:xfrm>
              <a:off x="8891588" y="2568576"/>
              <a:ext cx="215900" cy="527050"/>
            </a:xfrm>
            <a:prstGeom prst="rect">
              <a:avLst/>
            </a:prstGeom>
            <a:solidFill>
              <a:srgbClr val="E8E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02" name="Rectangle 2393"/>
            <p:cNvSpPr>
              <a:spLocks noChangeArrowheads="1"/>
            </p:cNvSpPr>
            <p:nvPr/>
          </p:nvSpPr>
          <p:spPr bwMode="auto">
            <a:xfrm>
              <a:off x="8870950" y="2644776"/>
              <a:ext cx="236538" cy="3895725"/>
            </a:xfrm>
            <a:prstGeom prst="rect">
              <a:avLst/>
            </a:pr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03" name="Rectangle 2394"/>
            <p:cNvSpPr>
              <a:spLocks noChangeArrowheads="1"/>
            </p:cNvSpPr>
            <p:nvPr/>
          </p:nvSpPr>
          <p:spPr bwMode="auto">
            <a:xfrm>
              <a:off x="9107488" y="2644776"/>
              <a:ext cx="241300" cy="3895725"/>
            </a:xfrm>
            <a:prstGeom prst="rect">
              <a:avLst/>
            </a:pr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04" name="Oval 2395"/>
            <p:cNvSpPr>
              <a:spLocks noChangeArrowheads="1"/>
            </p:cNvSpPr>
            <p:nvPr/>
          </p:nvSpPr>
          <p:spPr bwMode="auto">
            <a:xfrm>
              <a:off x="8913813" y="2717801"/>
              <a:ext cx="114300" cy="114300"/>
            </a:xfrm>
            <a:prstGeom prst="ellipse">
              <a:avLst/>
            </a:prstGeom>
            <a:solidFill>
              <a:srgbClr val="E8E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07" name="Freeform 2398"/>
            <p:cNvSpPr>
              <a:spLocks noEditPoints="1"/>
            </p:cNvSpPr>
            <p:nvPr/>
          </p:nvSpPr>
          <p:spPr bwMode="auto">
            <a:xfrm>
              <a:off x="8553450" y="946151"/>
              <a:ext cx="952500" cy="1049338"/>
            </a:xfrm>
            <a:custGeom>
              <a:avLst/>
              <a:gdLst>
                <a:gd name="T0" fmla="*/ 126 w 225"/>
                <a:gd name="T1" fmla="*/ 247 h 247"/>
                <a:gd name="T2" fmla="*/ 0 w 225"/>
                <a:gd name="T3" fmla="*/ 126 h 247"/>
                <a:gd name="T4" fmla="*/ 29 w 225"/>
                <a:gd name="T5" fmla="*/ 41 h 247"/>
                <a:gd name="T6" fmla="*/ 120 w 225"/>
                <a:gd name="T7" fmla="*/ 0 h 247"/>
                <a:gd name="T8" fmla="*/ 225 w 225"/>
                <a:gd name="T9" fmla="*/ 118 h 247"/>
                <a:gd name="T10" fmla="*/ 223 w 225"/>
                <a:gd name="T11" fmla="*/ 147 h 247"/>
                <a:gd name="T12" fmla="*/ 223 w 225"/>
                <a:gd name="T13" fmla="*/ 148 h 247"/>
                <a:gd name="T14" fmla="*/ 71 w 225"/>
                <a:gd name="T15" fmla="*/ 148 h 247"/>
                <a:gd name="T16" fmla="*/ 137 w 225"/>
                <a:gd name="T17" fmla="*/ 191 h 247"/>
                <a:gd name="T18" fmla="*/ 202 w 225"/>
                <a:gd name="T19" fmla="*/ 182 h 247"/>
                <a:gd name="T20" fmla="*/ 203 w 225"/>
                <a:gd name="T21" fmla="*/ 182 h 247"/>
                <a:gd name="T22" fmla="*/ 203 w 225"/>
                <a:gd name="T23" fmla="*/ 182 h 247"/>
                <a:gd name="T24" fmla="*/ 212 w 225"/>
                <a:gd name="T25" fmla="*/ 232 h 247"/>
                <a:gd name="T26" fmla="*/ 212 w 225"/>
                <a:gd name="T27" fmla="*/ 232 h 247"/>
                <a:gd name="T28" fmla="*/ 126 w 225"/>
                <a:gd name="T29" fmla="*/ 247 h 247"/>
                <a:gd name="T30" fmla="*/ 120 w 225"/>
                <a:gd name="T31" fmla="*/ 1 h 247"/>
                <a:gd name="T32" fmla="*/ 1 w 225"/>
                <a:gd name="T33" fmla="*/ 126 h 247"/>
                <a:gd name="T34" fmla="*/ 126 w 225"/>
                <a:gd name="T35" fmla="*/ 246 h 247"/>
                <a:gd name="T36" fmla="*/ 211 w 225"/>
                <a:gd name="T37" fmla="*/ 232 h 247"/>
                <a:gd name="T38" fmla="*/ 202 w 225"/>
                <a:gd name="T39" fmla="*/ 183 h 247"/>
                <a:gd name="T40" fmla="*/ 137 w 225"/>
                <a:gd name="T41" fmla="*/ 192 h 247"/>
                <a:gd name="T42" fmla="*/ 92 w 225"/>
                <a:gd name="T43" fmla="*/ 181 h 247"/>
                <a:gd name="T44" fmla="*/ 70 w 225"/>
                <a:gd name="T45" fmla="*/ 147 h 247"/>
                <a:gd name="T46" fmla="*/ 70 w 225"/>
                <a:gd name="T47" fmla="*/ 147 h 247"/>
                <a:gd name="T48" fmla="*/ 222 w 225"/>
                <a:gd name="T49" fmla="*/ 147 h 247"/>
                <a:gd name="T50" fmla="*/ 224 w 225"/>
                <a:gd name="T51" fmla="*/ 118 h 247"/>
                <a:gd name="T52" fmla="*/ 120 w 225"/>
                <a:gd name="T53" fmla="*/ 1 h 247"/>
                <a:gd name="T54" fmla="*/ 157 w 225"/>
                <a:gd name="T55" fmla="*/ 97 h 247"/>
                <a:gd name="T56" fmla="*/ 70 w 225"/>
                <a:gd name="T57" fmla="*/ 97 h 247"/>
                <a:gd name="T58" fmla="*/ 70 w 225"/>
                <a:gd name="T59" fmla="*/ 97 h 247"/>
                <a:gd name="T60" fmla="*/ 115 w 225"/>
                <a:gd name="T61" fmla="*/ 49 h 247"/>
                <a:gd name="T62" fmla="*/ 157 w 225"/>
                <a:gd name="T63" fmla="*/ 97 h 247"/>
                <a:gd name="T64" fmla="*/ 71 w 225"/>
                <a:gd name="T65" fmla="*/ 96 h 247"/>
                <a:gd name="T66" fmla="*/ 156 w 225"/>
                <a:gd name="T67" fmla="*/ 96 h 247"/>
                <a:gd name="T68" fmla="*/ 115 w 225"/>
                <a:gd name="T69" fmla="*/ 50 h 247"/>
                <a:gd name="T70" fmla="*/ 71 w 225"/>
                <a:gd name="T71" fmla="*/ 96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25" h="247">
                  <a:moveTo>
                    <a:pt x="126" y="247"/>
                  </a:moveTo>
                  <a:cubicBezTo>
                    <a:pt x="47" y="247"/>
                    <a:pt x="0" y="202"/>
                    <a:pt x="0" y="126"/>
                  </a:cubicBezTo>
                  <a:cubicBezTo>
                    <a:pt x="0" y="95"/>
                    <a:pt x="11" y="63"/>
                    <a:pt x="29" y="41"/>
                  </a:cubicBezTo>
                  <a:cubicBezTo>
                    <a:pt x="51" y="14"/>
                    <a:pt x="82" y="0"/>
                    <a:pt x="120" y="0"/>
                  </a:cubicBezTo>
                  <a:cubicBezTo>
                    <a:pt x="198" y="0"/>
                    <a:pt x="225" y="61"/>
                    <a:pt x="225" y="118"/>
                  </a:cubicBezTo>
                  <a:cubicBezTo>
                    <a:pt x="225" y="133"/>
                    <a:pt x="223" y="145"/>
                    <a:pt x="223" y="147"/>
                  </a:cubicBezTo>
                  <a:cubicBezTo>
                    <a:pt x="223" y="148"/>
                    <a:pt x="223" y="148"/>
                    <a:pt x="223" y="148"/>
                  </a:cubicBezTo>
                  <a:cubicBezTo>
                    <a:pt x="71" y="148"/>
                    <a:pt x="71" y="148"/>
                    <a:pt x="71" y="148"/>
                  </a:cubicBezTo>
                  <a:cubicBezTo>
                    <a:pt x="74" y="180"/>
                    <a:pt x="107" y="191"/>
                    <a:pt x="137" y="191"/>
                  </a:cubicBezTo>
                  <a:cubicBezTo>
                    <a:pt x="161" y="191"/>
                    <a:pt x="181" y="188"/>
                    <a:pt x="202" y="182"/>
                  </a:cubicBezTo>
                  <a:cubicBezTo>
                    <a:pt x="203" y="182"/>
                    <a:pt x="203" y="182"/>
                    <a:pt x="203" y="182"/>
                  </a:cubicBezTo>
                  <a:cubicBezTo>
                    <a:pt x="203" y="182"/>
                    <a:pt x="203" y="182"/>
                    <a:pt x="203" y="182"/>
                  </a:cubicBezTo>
                  <a:cubicBezTo>
                    <a:pt x="212" y="232"/>
                    <a:pt x="212" y="232"/>
                    <a:pt x="212" y="232"/>
                  </a:cubicBezTo>
                  <a:cubicBezTo>
                    <a:pt x="212" y="232"/>
                    <a:pt x="212" y="232"/>
                    <a:pt x="212" y="232"/>
                  </a:cubicBezTo>
                  <a:cubicBezTo>
                    <a:pt x="188" y="242"/>
                    <a:pt x="159" y="247"/>
                    <a:pt x="126" y="247"/>
                  </a:cubicBezTo>
                  <a:close/>
                  <a:moveTo>
                    <a:pt x="120" y="1"/>
                  </a:moveTo>
                  <a:cubicBezTo>
                    <a:pt x="38" y="1"/>
                    <a:pt x="1" y="66"/>
                    <a:pt x="1" y="126"/>
                  </a:cubicBezTo>
                  <a:cubicBezTo>
                    <a:pt x="1" y="201"/>
                    <a:pt x="48" y="246"/>
                    <a:pt x="126" y="246"/>
                  </a:cubicBezTo>
                  <a:cubicBezTo>
                    <a:pt x="158" y="246"/>
                    <a:pt x="188" y="241"/>
                    <a:pt x="211" y="232"/>
                  </a:cubicBezTo>
                  <a:cubicBezTo>
                    <a:pt x="202" y="183"/>
                    <a:pt x="202" y="183"/>
                    <a:pt x="202" y="183"/>
                  </a:cubicBezTo>
                  <a:cubicBezTo>
                    <a:pt x="181" y="189"/>
                    <a:pt x="161" y="192"/>
                    <a:pt x="137" y="192"/>
                  </a:cubicBezTo>
                  <a:cubicBezTo>
                    <a:pt x="119" y="192"/>
                    <a:pt x="103" y="189"/>
                    <a:pt x="92" y="181"/>
                  </a:cubicBezTo>
                  <a:cubicBezTo>
                    <a:pt x="79" y="173"/>
                    <a:pt x="71" y="162"/>
                    <a:pt x="70" y="147"/>
                  </a:cubicBezTo>
                  <a:cubicBezTo>
                    <a:pt x="70" y="147"/>
                    <a:pt x="70" y="147"/>
                    <a:pt x="70" y="147"/>
                  </a:cubicBezTo>
                  <a:cubicBezTo>
                    <a:pt x="222" y="147"/>
                    <a:pt x="222" y="147"/>
                    <a:pt x="222" y="147"/>
                  </a:cubicBezTo>
                  <a:cubicBezTo>
                    <a:pt x="222" y="144"/>
                    <a:pt x="224" y="132"/>
                    <a:pt x="224" y="118"/>
                  </a:cubicBezTo>
                  <a:cubicBezTo>
                    <a:pt x="224" y="62"/>
                    <a:pt x="197" y="1"/>
                    <a:pt x="120" y="1"/>
                  </a:cubicBezTo>
                  <a:close/>
                  <a:moveTo>
                    <a:pt x="157" y="97"/>
                  </a:moveTo>
                  <a:cubicBezTo>
                    <a:pt x="70" y="97"/>
                    <a:pt x="70" y="97"/>
                    <a:pt x="70" y="97"/>
                  </a:cubicBezTo>
                  <a:cubicBezTo>
                    <a:pt x="70" y="97"/>
                    <a:pt x="70" y="97"/>
                    <a:pt x="70" y="97"/>
                  </a:cubicBezTo>
                  <a:cubicBezTo>
                    <a:pt x="71" y="79"/>
                    <a:pt x="83" y="49"/>
                    <a:pt x="115" y="49"/>
                  </a:cubicBezTo>
                  <a:cubicBezTo>
                    <a:pt x="155" y="49"/>
                    <a:pt x="157" y="89"/>
                    <a:pt x="157" y="97"/>
                  </a:cubicBezTo>
                  <a:close/>
                  <a:moveTo>
                    <a:pt x="71" y="96"/>
                  </a:moveTo>
                  <a:cubicBezTo>
                    <a:pt x="156" y="96"/>
                    <a:pt x="156" y="96"/>
                    <a:pt x="156" y="96"/>
                  </a:cubicBezTo>
                  <a:cubicBezTo>
                    <a:pt x="156" y="88"/>
                    <a:pt x="154" y="50"/>
                    <a:pt x="115" y="50"/>
                  </a:cubicBezTo>
                  <a:cubicBezTo>
                    <a:pt x="84" y="50"/>
                    <a:pt x="73" y="79"/>
                    <a:pt x="71" y="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08" name="Freeform 2399"/>
            <p:cNvSpPr/>
            <p:nvPr/>
          </p:nvSpPr>
          <p:spPr bwMode="auto">
            <a:xfrm>
              <a:off x="9417050" y="1412876"/>
              <a:ext cx="338138" cy="288925"/>
            </a:xfrm>
            <a:custGeom>
              <a:avLst/>
              <a:gdLst>
                <a:gd name="T0" fmla="*/ 37 w 80"/>
                <a:gd name="T1" fmla="*/ 62 h 68"/>
                <a:gd name="T2" fmla="*/ 7 w 80"/>
                <a:gd name="T3" fmla="*/ 55 h 68"/>
                <a:gd name="T4" fmla="*/ 7 w 80"/>
                <a:gd name="T5" fmla="*/ 55 h 68"/>
                <a:gd name="T6" fmla="*/ 14 w 80"/>
                <a:gd name="T7" fmla="*/ 24 h 68"/>
                <a:gd name="T8" fmla="*/ 44 w 80"/>
                <a:gd name="T9" fmla="*/ 6 h 68"/>
                <a:gd name="T10" fmla="*/ 74 w 80"/>
                <a:gd name="T11" fmla="*/ 14 h 68"/>
                <a:gd name="T12" fmla="*/ 74 w 80"/>
                <a:gd name="T13" fmla="*/ 14 h 68"/>
                <a:gd name="T14" fmla="*/ 66 w 80"/>
                <a:gd name="T15" fmla="*/ 44 h 68"/>
                <a:gd name="T16" fmla="*/ 37 w 80"/>
                <a:gd name="T17" fmla="*/ 6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" h="68">
                  <a:moveTo>
                    <a:pt x="37" y="62"/>
                  </a:moveTo>
                  <a:cubicBezTo>
                    <a:pt x="26" y="68"/>
                    <a:pt x="13" y="65"/>
                    <a:pt x="7" y="55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0" y="44"/>
                    <a:pt x="3" y="31"/>
                    <a:pt x="14" y="24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54" y="0"/>
                    <a:pt x="67" y="3"/>
                    <a:pt x="74" y="14"/>
                  </a:cubicBezTo>
                  <a:cubicBezTo>
                    <a:pt x="74" y="14"/>
                    <a:pt x="74" y="14"/>
                    <a:pt x="74" y="14"/>
                  </a:cubicBezTo>
                  <a:cubicBezTo>
                    <a:pt x="80" y="24"/>
                    <a:pt x="77" y="37"/>
                    <a:pt x="66" y="44"/>
                  </a:cubicBezTo>
                  <a:lnTo>
                    <a:pt x="37" y="62"/>
                  </a:lnTo>
                  <a:close/>
                </a:path>
              </a:pathLst>
            </a:custGeom>
            <a:solidFill>
              <a:srgbClr val="F794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09" name="Freeform 2400"/>
            <p:cNvSpPr/>
            <p:nvPr/>
          </p:nvSpPr>
          <p:spPr bwMode="auto">
            <a:xfrm>
              <a:off x="9374188" y="1592263"/>
              <a:ext cx="339725" cy="288925"/>
            </a:xfrm>
            <a:custGeom>
              <a:avLst/>
              <a:gdLst>
                <a:gd name="T0" fmla="*/ 37 w 80"/>
                <a:gd name="T1" fmla="*/ 61 h 68"/>
                <a:gd name="T2" fmla="*/ 6 w 80"/>
                <a:gd name="T3" fmla="*/ 54 h 68"/>
                <a:gd name="T4" fmla="*/ 6 w 80"/>
                <a:gd name="T5" fmla="*/ 54 h 68"/>
                <a:gd name="T6" fmla="*/ 14 w 80"/>
                <a:gd name="T7" fmla="*/ 24 h 68"/>
                <a:gd name="T8" fmla="*/ 43 w 80"/>
                <a:gd name="T9" fmla="*/ 6 h 68"/>
                <a:gd name="T10" fmla="*/ 74 w 80"/>
                <a:gd name="T11" fmla="*/ 13 h 68"/>
                <a:gd name="T12" fmla="*/ 74 w 80"/>
                <a:gd name="T13" fmla="*/ 13 h 68"/>
                <a:gd name="T14" fmla="*/ 66 w 80"/>
                <a:gd name="T15" fmla="*/ 43 h 68"/>
                <a:gd name="T16" fmla="*/ 37 w 80"/>
                <a:gd name="T17" fmla="*/ 6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" h="68">
                  <a:moveTo>
                    <a:pt x="37" y="61"/>
                  </a:moveTo>
                  <a:cubicBezTo>
                    <a:pt x="26" y="68"/>
                    <a:pt x="13" y="64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0" y="44"/>
                    <a:pt x="3" y="30"/>
                    <a:pt x="14" y="24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54" y="0"/>
                    <a:pt x="67" y="3"/>
                    <a:pt x="74" y="13"/>
                  </a:cubicBezTo>
                  <a:cubicBezTo>
                    <a:pt x="74" y="13"/>
                    <a:pt x="74" y="13"/>
                    <a:pt x="74" y="13"/>
                  </a:cubicBezTo>
                  <a:cubicBezTo>
                    <a:pt x="80" y="23"/>
                    <a:pt x="77" y="37"/>
                    <a:pt x="66" y="43"/>
                  </a:cubicBezTo>
                  <a:lnTo>
                    <a:pt x="37" y="61"/>
                  </a:lnTo>
                  <a:close/>
                </a:path>
              </a:pathLst>
            </a:custGeom>
            <a:solidFill>
              <a:srgbClr val="F794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10" name="Freeform 2401"/>
            <p:cNvSpPr/>
            <p:nvPr/>
          </p:nvSpPr>
          <p:spPr bwMode="auto">
            <a:xfrm>
              <a:off x="9336088" y="1752601"/>
              <a:ext cx="339725" cy="288925"/>
            </a:xfrm>
            <a:custGeom>
              <a:avLst/>
              <a:gdLst>
                <a:gd name="T0" fmla="*/ 36 w 80"/>
                <a:gd name="T1" fmla="*/ 62 h 68"/>
                <a:gd name="T2" fmla="*/ 6 w 80"/>
                <a:gd name="T3" fmla="*/ 55 h 68"/>
                <a:gd name="T4" fmla="*/ 6 w 80"/>
                <a:gd name="T5" fmla="*/ 55 h 68"/>
                <a:gd name="T6" fmla="*/ 13 w 80"/>
                <a:gd name="T7" fmla="*/ 25 h 68"/>
                <a:gd name="T8" fmla="*/ 43 w 80"/>
                <a:gd name="T9" fmla="*/ 6 h 68"/>
                <a:gd name="T10" fmla="*/ 73 w 80"/>
                <a:gd name="T11" fmla="*/ 14 h 68"/>
                <a:gd name="T12" fmla="*/ 73 w 80"/>
                <a:gd name="T13" fmla="*/ 14 h 68"/>
                <a:gd name="T14" fmla="*/ 66 w 80"/>
                <a:gd name="T15" fmla="*/ 44 h 68"/>
                <a:gd name="T16" fmla="*/ 36 w 80"/>
                <a:gd name="T17" fmla="*/ 6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" h="68">
                  <a:moveTo>
                    <a:pt x="36" y="62"/>
                  </a:moveTo>
                  <a:cubicBezTo>
                    <a:pt x="26" y="68"/>
                    <a:pt x="12" y="65"/>
                    <a:pt x="6" y="55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0" y="44"/>
                    <a:pt x="3" y="31"/>
                    <a:pt x="13" y="25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53" y="0"/>
                    <a:pt x="67" y="3"/>
                    <a:pt x="73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80" y="24"/>
                    <a:pt x="76" y="38"/>
                    <a:pt x="66" y="44"/>
                  </a:cubicBezTo>
                  <a:lnTo>
                    <a:pt x="36" y="62"/>
                  </a:lnTo>
                  <a:close/>
                </a:path>
              </a:pathLst>
            </a:custGeom>
            <a:solidFill>
              <a:srgbClr val="F794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11" name="Freeform 2402"/>
            <p:cNvSpPr/>
            <p:nvPr/>
          </p:nvSpPr>
          <p:spPr bwMode="auto">
            <a:xfrm>
              <a:off x="9294813" y="1927226"/>
              <a:ext cx="338138" cy="288925"/>
            </a:xfrm>
            <a:custGeom>
              <a:avLst/>
              <a:gdLst>
                <a:gd name="T0" fmla="*/ 36 w 80"/>
                <a:gd name="T1" fmla="*/ 62 h 68"/>
                <a:gd name="T2" fmla="*/ 6 w 80"/>
                <a:gd name="T3" fmla="*/ 55 h 68"/>
                <a:gd name="T4" fmla="*/ 6 w 80"/>
                <a:gd name="T5" fmla="*/ 55 h 68"/>
                <a:gd name="T6" fmla="*/ 13 w 80"/>
                <a:gd name="T7" fmla="*/ 25 h 68"/>
                <a:gd name="T8" fmla="*/ 43 w 80"/>
                <a:gd name="T9" fmla="*/ 7 h 68"/>
                <a:gd name="T10" fmla="*/ 73 w 80"/>
                <a:gd name="T11" fmla="*/ 14 h 68"/>
                <a:gd name="T12" fmla="*/ 73 w 80"/>
                <a:gd name="T13" fmla="*/ 14 h 68"/>
                <a:gd name="T14" fmla="*/ 66 w 80"/>
                <a:gd name="T15" fmla="*/ 44 h 68"/>
                <a:gd name="T16" fmla="*/ 36 w 80"/>
                <a:gd name="T17" fmla="*/ 6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" h="68">
                  <a:moveTo>
                    <a:pt x="36" y="62"/>
                  </a:moveTo>
                  <a:cubicBezTo>
                    <a:pt x="26" y="68"/>
                    <a:pt x="12" y="65"/>
                    <a:pt x="6" y="55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0" y="45"/>
                    <a:pt x="3" y="31"/>
                    <a:pt x="13" y="25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54" y="0"/>
                    <a:pt x="67" y="4"/>
                    <a:pt x="73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80" y="24"/>
                    <a:pt x="76" y="38"/>
                    <a:pt x="66" y="44"/>
                  </a:cubicBezTo>
                  <a:lnTo>
                    <a:pt x="36" y="62"/>
                  </a:lnTo>
                  <a:close/>
                </a:path>
              </a:pathLst>
            </a:custGeom>
            <a:solidFill>
              <a:srgbClr val="F794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12" name="Freeform 2403"/>
            <p:cNvSpPr/>
            <p:nvPr/>
          </p:nvSpPr>
          <p:spPr bwMode="auto">
            <a:xfrm>
              <a:off x="8545513" y="1739901"/>
              <a:ext cx="325438" cy="327025"/>
            </a:xfrm>
            <a:custGeom>
              <a:avLst/>
              <a:gdLst>
                <a:gd name="T0" fmla="*/ 39 w 77"/>
                <a:gd name="T1" fmla="*/ 68 h 77"/>
                <a:gd name="T2" fmla="*/ 9 w 77"/>
                <a:gd name="T3" fmla="*/ 68 h 77"/>
                <a:gd name="T4" fmla="*/ 9 w 77"/>
                <a:gd name="T5" fmla="*/ 68 h 77"/>
                <a:gd name="T6" fmla="*/ 9 w 77"/>
                <a:gd name="T7" fmla="*/ 38 h 77"/>
                <a:gd name="T8" fmla="*/ 38 w 77"/>
                <a:gd name="T9" fmla="*/ 9 h 77"/>
                <a:gd name="T10" fmla="*/ 68 w 77"/>
                <a:gd name="T11" fmla="*/ 9 h 77"/>
                <a:gd name="T12" fmla="*/ 68 w 77"/>
                <a:gd name="T13" fmla="*/ 9 h 77"/>
                <a:gd name="T14" fmla="*/ 68 w 77"/>
                <a:gd name="T15" fmla="*/ 39 h 77"/>
                <a:gd name="T16" fmla="*/ 39 w 77"/>
                <a:gd name="T17" fmla="*/ 6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7" h="77">
                  <a:moveTo>
                    <a:pt x="39" y="68"/>
                  </a:moveTo>
                  <a:cubicBezTo>
                    <a:pt x="31" y="77"/>
                    <a:pt x="17" y="77"/>
                    <a:pt x="9" y="68"/>
                  </a:cubicBezTo>
                  <a:cubicBezTo>
                    <a:pt x="9" y="68"/>
                    <a:pt x="9" y="68"/>
                    <a:pt x="9" y="68"/>
                  </a:cubicBezTo>
                  <a:cubicBezTo>
                    <a:pt x="0" y="60"/>
                    <a:pt x="0" y="46"/>
                    <a:pt x="9" y="38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46" y="0"/>
                    <a:pt x="60" y="0"/>
                    <a:pt x="68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77" y="17"/>
                    <a:pt x="77" y="31"/>
                    <a:pt x="68" y="39"/>
                  </a:cubicBezTo>
                  <a:lnTo>
                    <a:pt x="39" y="68"/>
                  </a:lnTo>
                  <a:close/>
                </a:path>
              </a:pathLst>
            </a:custGeom>
            <a:solidFill>
              <a:srgbClr val="FBB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13" name="Freeform 2404"/>
            <p:cNvSpPr/>
            <p:nvPr/>
          </p:nvSpPr>
          <p:spPr bwMode="auto">
            <a:xfrm>
              <a:off x="10580688" y="1828801"/>
              <a:ext cx="863600" cy="795338"/>
            </a:xfrm>
            <a:custGeom>
              <a:avLst/>
              <a:gdLst>
                <a:gd name="T0" fmla="*/ 127 w 204"/>
                <a:gd name="T1" fmla="*/ 57 h 187"/>
                <a:gd name="T2" fmla="*/ 62 w 204"/>
                <a:gd name="T3" fmla="*/ 16 h 187"/>
                <a:gd name="T4" fmla="*/ 28 w 204"/>
                <a:gd name="T5" fmla="*/ 8 h 187"/>
                <a:gd name="T6" fmla="*/ 8 w 204"/>
                <a:gd name="T7" fmla="*/ 47 h 187"/>
                <a:gd name="T8" fmla="*/ 69 w 204"/>
                <a:gd name="T9" fmla="*/ 121 h 187"/>
                <a:gd name="T10" fmla="*/ 76 w 204"/>
                <a:gd name="T11" fmla="*/ 129 h 187"/>
                <a:gd name="T12" fmla="*/ 91 w 204"/>
                <a:gd name="T13" fmla="*/ 187 h 187"/>
                <a:gd name="T14" fmla="*/ 176 w 204"/>
                <a:gd name="T15" fmla="*/ 186 h 187"/>
                <a:gd name="T16" fmla="*/ 204 w 204"/>
                <a:gd name="T17" fmla="*/ 0 h 187"/>
                <a:gd name="T18" fmla="*/ 127 w 204"/>
                <a:gd name="T19" fmla="*/ 5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4" h="187">
                  <a:moveTo>
                    <a:pt x="127" y="57"/>
                  </a:moveTo>
                  <a:cubicBezTo>
                    <a:pt x="62" y="16"/>
                    <a:pt x="62" y="16"/>
                    <a:pt x="62" y="16"/>
                  </a:cubicBezTo>
                  <a:cubicBezTo>
                    <a:pt x="55" y="4"/>
                    <a:pt x="39" y="0"/>
                    <a:pt x="28" y="8"/>
                  </a:cubicBezTo>
                  <a:cubicBezTo>
                    <a:pt x="16" y="15"/>
                    <a:pt x="0" y="35"/>
                    <a:pt x="8" y="47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71" y="124"/>
                    <a:pt x="73" y="127"/>
                    <a:pt x="76" y="129"/>
                  </a:cubicBezTo>
                  <a:cubicBezTo>
                    <a:pt x="91" y="187"/>
                    <a:pt x="91" y="187"/>
                    <a:pt x="91" y="187"/>
                  </a:cubicBezTo>
                  <a:cubicBezTo>
                    <a:pt x="176" y="186"/>
                    <a:pt x="176" y="186"/>
                    <a:pt x="176" y="186"/>
                  </a:cubicBezTo>
                  <a:cubicBezTo>
                    <a:pt x="204" y="0"/>
                    <a:pt x="204" y="0"/>
                    <a:pt x="204" y="0"/>
                  </a:cubicBezTo>
                  <a:lnTo>
                    <a:pt x="127" y="57"/>
                  </a:lnTo>
                  <a:close/>
                </a:path>
              </a:pathLst>
            </a:custGeom>
            <a:solidFill>
              <a:srgbClr val="FBB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14" name="Rectangle 2405"/>
            <p:cNvSpPr>
              <a:spLocks noChangeArrowheads="1"/>
            </p:cNvSpPr>
            <p:nvPr/>
          </p:nvSpPr>
          <p:spPr bwMode="auto">
            <a:xfrm>
              <a:off x="11139488" y="2568576"/>
              <a:ext cx="215900" cy="527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15" name="Rectangle 2406"/>
            <p:cNvSpPr>
              <a:spLocks noChangeArrowheads="1"/>
            </p:cNvSpPr>
            <p:nvPr/>
          </p:nvSpPr>
          <p:spPr bwMode="auto">
            <a:xfrm>
              <a:off x="10923588" y="2568576"/>
              <a:ext cx="215900" cy="527050"/>
            </a:xfrm>
            <a:prstGeom prst="rect">
              <a:avLst/>
            </a:prstGeom>
            <a:solidFill>
              <a:srgbClr val="E8E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16" name="Rectangle 2407"/>
            <p:cNvSpPr>
              <a:spLocks noChangeArrowheads="1"/>
            </p:cNvSpPr>
            <p:nvPr/>
          </p:nvSpPr>
          <p:spPr bwMode="auto">
            <a:xfrm>
              <a:off x="10902950" y="2644776"/>
              <a:ext cx="236538" cy="3895725"/>
            </a:xfrm>
            <a:prstGeom prst="rect">
              <a:avLst/>
            </a:pr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17" name="Rectangle 2408"/>
            <p:cNvSpPr>
              <a:spLocks noChangeArrowheads="1"/>
            </p:cNvSpPr>
            <p:nvPr/>
          </p:nvSpPr>
          <p:spPr bwMode="auto">
            <a:xfrm>
              <a:off x="11139488" y="2644776"/>
              <a:ext cx="241300" cy="3895725"/>
            </a:xfrm>
            <a:prstGeom prst="rect">
              <a:avLst/>
            </a:pr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18" name="Oval 2409"/>
            <p:cNvSpPr>
              <a:spLocks noChangeArrowheads="1"/>
            </p:cNvSpPr>
            <p:nvPr/>
          </p:nvSpPr>
          <p:spPr bwMode="auto">
            <a:xfrm>
              <a:off x="10945813" y="2717801"/>
              <a:ext cx="114300" cy="114300"/>
            </a:xfrm>
            <a:prstGeom prst="ellipse">
              <a:avLst/>
            </a:prstGeom>
            <a:solidFill>
              <a:srgbClr val="E8E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23" name="Freeform 2414"/>
            <p:cNvSpPr/>
            <p:nvPr/>
          </p:nvSpPr>
          <p:spPr bwMode="auto">
            <a:xfrm>
              <a:off x="11482388" y="1400176"/>
              <a:ext cx="347663" cy="271463"/>
            </a:xfrm>
            <a:custGeom>
              <a:avLst/>
              <a:gdLst>
                <a:gd name="T0" fmla="*/ 33 w 82"/>
                <a:gd name="T1" fmla="*/ 59 h 64"/>
                <a:gd name="T2" fmla="*/ 5 w 82"/>
                <a:gd name="T3" fmla="*/ 47 h 64"/>
                <a:gd name="T4" fmla="*/ 5 w 82"/>
                <a:gd name="T5" fmla="*/ 47 h 64"/>
                <a:gd name="T6" fmla="*/ 17 w 82"/>
                <a:gd name="T7" fmla="*/ 18 h 64"/>
                <a:gd name="T8" fmla="*/ 49 w 82"/>
                <a:gd name="T9" fmla="*/ 5 h 64"/>
                <a:gd name="T10" fmla="*/ 77 w 82"/>
                <a:gd name="T11" fmla="*/ 17 h 64"/>
                <a:gd name="T12" fmla="*/ 77 w 82"/>
                <a:gd name="T13" fmla="*/ 17 h 64"/>
                <a:gd name="T14" fmla="*/ 66 w 82"/>
                <a:gd name="T15" fmla="*/ 46 h 64"/>
                <a:gd name="T16" fmla="*/ 33 w 82"/>
                <a:gd name="T17" fmla="*/ 5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" h="64">
                  <a:moveTo>
                    <a:pt x="33" y="59"/>
                  </a:moveTo>
                  <a:cubicBezTo>
                    <a:pt x="22" y="64"/>
                    <a:pt x="9" y="58"/>
                    <a:pt x="5" y="47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0" y="36"/>
                    <a:pt x="5" y="23"/>
                    <a:pt x="17" y="18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60" y="0"/>
                    <a:pt x="73" y="6"/>
                    <a:pt x="77" y="17"/>
                  </a:cubicBezTo>
                  <a:cubicBezTo>
                    <a:pt x="77" y="17"/>
                    <a:pt x="77" y="17"/>
                    <a:pt x="77" y="17"/>
                  </a:cubicBezTo>
                  <a:cubicBezTo>
                    <a:pt x="82" y="28"/>
                    <a:pt x="77" y="41"/>
                    <a:pt x="66" y="46"/>
                  </a:cubicBezTo>
                  <a:lnTo>
                    <a:pt x="33" y="59"/>
                  </a:lnTo>
                  <a:close/>
                </a:path>
              </a:pathLst>
            </a:custGeom>
            <a:solidFill>
              <a:srgbClr val="F794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24" name="Freeform 2415"/>
            <p:cNvSpPr/>
            <p:nvPr/>
          </p:nvSpPr>
          <p:spPr bwMode="auto">
            <a:xfrm>
              <a:off x="11415713" y="1570038"/>
              <a:ext cx="346075" cy="268288"/>
            </a:xfrm>
            <a:custGeom>
              <a:avLst/>
              <a:gdLst>
                <a:gd name="T0" fmla="*/ 33 w 82"/>
                <a:gd name="T1" fmla="*/ 59 h 63"/>
                <a:gd name="T2" fmla="*/ 5 w 82"/>
                <a:gd name="T3" fmla="*/ 47 h 63"/>
                <a:gd name="T4" fmla="*/ 5 w 82"/>
                <a:gd name="T5" fmla="*/ 47 h 63"/>
                <a:gd name="T6" fmla="*/ 16 w 82"/>
                <a:gd name="T7" fmla="*/ 18 h 63"/>
                <a:gd name="T8" fmla="*/ 48 w 82"/>
                <a:gd name="T9" fmla="*/ 5 h 63"/>
                <a:gd name="T10" fmla="*/ 77 w 82"/>
                <a:gd name="T11" fmla="*/ 16 h 63"/>
                <a:gd name="T12" fmla="*/ 77 w 82"/>
                <a:gd name="T13" fmla="*/ 16 h 63"/>
                <a:gd name="T14" fmla="*/ 65 w 82"/>
                <a:gd name="T15" fmla="*/ 45 h 63"/>
                <a:gd name="T16" fmla="*/ 33 w 82"/>
                <a:gd name="T17" fmla="*/ 59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" h="63">
                  <a:moveTo>
                    <a:pt x="33" y="59"/>
                  </a:moveTo>
                  <a:cubicBezTo>
                    <a:pt x="22" y="63"/>
                    <a:pt x="9" y="58"/>
                    <a:pt x="5" y="47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0" y="36"/>
                    <a:pt x="5" y="23"/>
                    <a:pt x="16" y="18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60" y="0"/>
                    <a:pt x="72" y="5"/>
                    <a:pt x="77" y="16"/>
                  </a:cubicBezTo>
                  <a:cubicBezTo>
                    <a:pt x="77" y="16"/>
                    <a:pt x="77" y="16"/>
                    <a:pt x="77" y="16"/>
                  </a:cubicBezTo>
                  <a:cubicBezTo>
                    <a:pt x="82" y="28"/>
                    <a:pt x="77" y="40"/>
                    <a:pt x="65" y="45"/>
                  </a:cubicBezTo>
                  <a:lnTo>
                    <a:pt x="33" y="59"/>
                  </a:lnTo>
                  <a:close/>
                </a:path>
              </a:pathLst>
            </a:custGeom>
            <a:solidFill>
              <a:srgbClr val="F794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25" name="Freeform 2416"/>
            <p:cNvSpPr/>
            <p:nvPr/>
          </p:nvSpPr>
          <p:spPr bwMode="auto">
            <a:xfrm>
              <a:off x="11352213" y="1727201"/>
              <a:ext cx="346075" cy="268288"/>
            </a:xfrm>
            <a:custGeom>
              <a:avLst/>
              <a:gdLst>
                <a:gd name="T0" fmla="*/ 33 w 82"/>
                <a:gd name="T1" fmla="*/ 58 h 63"/>
                <a:gd name="T2" fmla="*/ 5 w 82"/>
                <a:gd name="T3" fmla="*/ 46 h 63"/>
                <a:gd name="T4" fmla="*/ 5 w 82"/>
                <a:gd name="T5" fmla="*/ 46 h 63"/>
                <a:gd name="T6" fmla="*/ 16 w 82"/>
                <a:gd name="T7" fmla="*/ 18 h 63"/>
                <a:gd name="T8" fmla="*/ 48 w 82"/>
                <a:gd name="T9" fmla="*/ 4 h 63"/>
                <a:gd name="T10" fmla="*/ 77 w 82"/>
                <a:gd name="T11" fmla="*/ 16 h 63"/>
                <a:gd name="T12" fmla="*/ 77 w 82"/>
                <a:gd name="T13" fmla="*/ 16 h 63"/>
                <a:gd name="T14" fmla="*/ 65 w 82"/>
                <a:gd name="T15" fmla="*/ 45 h 63"/>
                <a:gd name="T16" fmla="*/ 33 w 82"/>
                <a:gd name="T17" fmla="*/ 5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" h="63">
                  <a:moveTo>
                    <a:pt x="33" y="58"/>
                  </a:moveTo>
                  <a:cubicBezTo>
                    <a:pt x="22" y="63"/>
                    <a:pt x="9" y="58"/>
                    <a:pt x="5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0" y="35"/>
                    <a:pt x="5" y="22"/>
                    <a:pt x="16" y="18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60" y="0"/>
                    <a:pt x="72" y="5"/>
                    <a:pt x="77" y="16"/>
                  </a:cubicBezTo>
                  <a:cubicBezTo>
                    <a:pt x="77" y="16"/>
                    <a:pt x="77" y="16"/>
                    <a:pt x="77" y="16"/>
                  </a:cubicBezTo>
                  <a:cubicBezTo>
                    <a:pt x="82" y="27"/>
                    <a:pt x="77" y="40"/>
                    <a:pt x="65" y="45"/>
                  </a:cubicBezTo>
                  <a:lnTo>
                    <a:pt x="33" y="58"/>
                  </a:lnTo>
                  <a:close/>
                </a:path>
              </a:pathLst>
            </a:custGeom>
            <a:solidFill>
              <a:srgbClr val="F794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26" name="Freeform 2417"/>
            <p:cNvSpPr/>
            <p:nvPr/>
          </p:nvSpPr>
          <p:spPr bwMode="auto">
            <a:xfrm>
              <a:off x="11283950" y="1893888"/>
              <a:ext cx="347663" cy="266700"/>
            </a:xfrm>
            <a:custGeom>
              <a:avLst/>
              <a:gdLst>
                <a:gd name="T0" fmla="*/ 33 w 82"/>
                <a:gd name="T1" fmla="*/ 58 h 63"/>
                <a:gd name="T2" fmla="*/ 4 w 82"/>
                <a:gd name="T3" fmla="*/ 47 h 63"/>
                <a:gd name="T4" fmla="*/ 4 w 82"/>
                <a:gd name="T5" fmla="*/ 47 h 63"/>
                <a:gd name="T6" fmla="*/ 16 w 82"/>
                <a:gd name="T7" fmla="*/ 18 h 63"/>
                <a:gd name="T8" fmla="*/ 48 w 82"/>
                <a:gd name="T9" fmla="*/ 5 h 63"/>
                <a:gd name="T10" fmla="*/ 77 w 82"/>
                <a:gd name="T11" fmla="*/ 16 h 63"/>
                <a:gd name="T12" fmla="*/ 77 w 82"/>
                <a:gd name="T13" fmla="*/ 16 h 63"/>
                <a:gd name="T14" fmla="*/ 65 w 82"/>
                <a:gd name="T15" fmla="*/ 45 h 63"/>
                <a:gd name="T16" fmla="*/ 33 w 82"/>
                <a:gd name="T17" fmla="*/ 5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" h="63">
                  <a:moveTo>
                    <a:pt x="33" y="58"/>
                  </a:moveTo>
                  <a:cubicBezTo>
                    <a:pt x="22" y="63"/>
                    <a:pt x="9" y="58"/>
                    <a:pt x="4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0" y="36"/>
                    <a:pt x="5" y="23"/>
                    <a:pt x="16" y="18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60" y="0"/>
                    <a:pt x="72" y="5"/>
                    <a:pt x="77" y="16"/>
                  </a:cubicBezTo>
                  <a:cubicBezTo>
                    <a:pt x="77" y="16"/>
                    <a:pt x="77" y="16"/>
                    <a:pt x="77" y="16"/>
                  </a:cubicBezTo>
                  <a:cubicBezTo>
                    <a:pt x="82" y="27"/>
                    <a:pt x="76" y="40"/>
                    <a:pt x="65" y="45"/>
                  </a:cubicBezTo>
                  <a:lnTo>
                    <a:pt x="33" y="58"/>
                  </a:lnTo>
                  <a:close/>
                </a:path>
              </a:pathLst>
            </a:custGeom>
            <a:solidFill>
              <a:srgbClr val="F794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27" name="Freeform 2418"/>
            <p:cNvSpPr/>
            <p:nvPr/>
          </p:nvSpPr>
          <p:spPr bwMode="auto">
            <a:xfrm>
              <a:off x="10577513" y="1739901"/>
              <a:ext cx="325438" cy="327025"/>
            </a:xfrm>
            <a:custGeom>
              <a:avLst/>
              <a:gdLst>
                <a:gd name="T0" fmla="*/ 39 w 77"/>
                <a:gd name="T1" fmla="*/ 68 h 77"/>
                <a:gd name="T2" fmla="*/ 9 w 77"/>
                <a:gd name="T3" fmla="*/ 68 h 77"/>
                <a:gd name="T4" fmla="*/ 9 w 77"/>
                <a:gd name="T5" fmla="*/ 68 h 77"/>
                <a:gd name="T6" fmla="*/ 9 w 77"/>
                <a:gd name="T7" fmla="*/ 38 h 77"/>
                <a:gd name="T8" fmla="*/ 38 w 77"/>
                <a:gd name="T9" fmla="*/ 9 h 77"/>
                <a:gd name="T10" fmla="*/ 68 w 77"/>
                <a:gd name="T11" fmla="*/ 9 h 77"/>
                <a:gd name="T12" fmla="*/ 68 w 77"/>
                <a:gd name="T13" fmla="*/ 9 h 77"/>
                <a:gd name="T14" fmla="*/ 68 w 77"/>
                <a:gd name="T15" fmla="*/ 39 h 77"/>
                <a:gd name="T16" fmla="*/ 39 w 77"/>
                <a:gd name="T17" fmla="*/ 6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7" h="77">
                  <a:moveTo>
                    <a:pt x="39" y="68"/>
                  </a:moveTo>
                  <a:cubicBezTo>
                    <a:pt x="31" y="77"/>
                    <a:pt x="17" y="77"/>
                    <a:pt x="9" y="68"/>
                  </a:cubicBezTo>
                  <a:cubicBezTo>
                    <a:pt x="9" y="68"/>
                    <a:pt x="9" y="68"/>
                    <a:pt x="9" y="68"/>
                  </a:cubicBezTo>
                  <a:cubicBezTo>
                    <a:pt x="0" y="60"/>
                    <a:pt x="0" y="46"/>
                    <a:pt x="9" y="38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46" y="0"/>
                    <a:pt x="60" y="0"/>
                    <a:pt x="68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77" y="17"/>
                    <a:pt x="77" y="31"/>
                    <a:pt x="68" y="39"/>
                  </a:cubicBezTo>
                  <a:lnTo>
                    <a:pt x="39" y="68"/>
                  </a:lnTo>
                  <a:close/>
                </a:path>
              </a:pathLst>
            </a:custGeom>
            <a:solidFill>
              <a:srgbClr val="FBB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29" name="Rectangle 2420"/>
            <p:cNvSpPr>
              <a:spLocks noChangeArrowheads="1"/>
            </p:cNvSpPr>
            <p:nvPr/>
          </p:nvSpPr>
          <p:spPr bwMode="auto">
            <a:xfrm>
              <a:off x="13171488" y="2568576"/>
              <a:ext cx="215900" cy="527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30" name="Rectangle 2421"/>
            <p:cNvSpPr>
              <a:spLocks noChangeArrowheads="1"/>
            </p:cNvSpPr>
            <p:nvPr/>
          </p:nvSpPr>
          <p:spPr bwMode="auto">
            <a:xfrm>
              <a:off x="12955588" y="2568576"/>
              <a:ext cx="215900" cy="527050"/>
            </a:xfrm>
            <a:prstGeom prst="rect">
              <a:avLst/>
            </a:prstGeom>
            <a:solidFill>
              <a:srgbClr val="E8E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33" name="Oval 2424"/>
            <p:cNvSpPr>
              <a:spLocks noChangeArrowheads="1"/>
            </p:cNvSpPr>
            <p:nvPr/>
          </p:nvSpPr>
          <p:spPr bwMode="auto">
            <a:xfrm>
              <a:off x="12977813" y="2717801"/>
              <a:ext cx="114300" cy="114300"/>
            </a:xfrm>
            <a:prstGeom prst="ellipse">
              <a:avLst/>
            </a:prstGeom>
            <a:solidFill>
              <a:srgbClr val="E8E8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447" name="矩形 2446"/>
          <p:cNvSpPr/>
          <p:nvPr/>
        </p:nvSpPr>
        <p:spPr>
          <a:xfrm>
            <a:off x="0" y="4156075"/>
            <a:ext cx="12191365" cy="2715260"/>
          </a:xfrm>
          <a:prstGeom prst="rect">
            <a:avLst/>
          </a:prstGeom>
          <a:solidFill>
            <a:srgbClr val="145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540" name="组合 6539"/>
          <p:cNvGrpSpPr/>
          <p:nvPr/>
        </p:nvGrpSpPr>
        <p:grpSpPr>
          <a:xfrm>
            <a:off x="757166" y="4980098"/>
            <a:ext cx="704424" cy="585066"/>
            <a:chOff x="5573713" y="2990850"/>
            <a:chExt cx="1049338" cy="871538"/>
          </a:xfrm>
          <a:solidFill>
            <a:schemeClr val="bg1">
              <a:lumMod val="85000"/>
            </a:schemeClr>
          </a:solidFill>
        </p:grpSpPr>
        <p:sp>
          <p:nvSpPr>
            <p:cNvPr id="2452" name="Oval 2447"/>
            <p:cNvSpPr>
              <a:spLocks noChangeArrowheads="1"/>
            </p:cNvSpPr>
            <p:nvPr/>
          </p:nvSpPr>
          <p:spPr bwMode="auto">
            <a:xfrm>
              <a:off x="6027738" y="2990850"/>
              <a:ext cx="141288" cy="141288"/>
            </a:xfrm>
            <a:prstGeom prst="ellipse">
              <a:avLst/>
            </a:pr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53" name="Freeform 2448"/>
            <p:cNvSpPr/>
            <p:nvPr/>
          </p:nvSpPr>
          <p:spPr bwMode="auto">
            <a:xfrm>
              <a:off x="5967413" y="3136900"/>
              <a:ext cx="261938" cy="592138"/>
            </a:xfrm>
            <a:custGeom>
              <a:avLst/>
              <a:gdLst>
                <a:gd name="T0" fmla="*/ 5 w 61"/>
                <a:gd name="T1" fmla="*/ 0 h 138"/>
                <a:gd name="T2" fmla="*/ 0 w 61"/>
                <a:gd name="T3" fmla="*/ 5 h 138"/>
                <a:gd name="T4" fmla="*/ 0 w 61"/>
                <a:gd name="T5" fmla="*/ 57 h 138"/>
                <a:gd name="T6" fmla="*/ 5 w 61"/>
                <a:gd name="T7" fmla="*/ 62 h 138"/>
                <a:gd name="T8" fmla="*/ 6 w 61"/>
                <a:gd name="T9" fmla="*/ 62 h 138"/>
                <a:gd name="T10" fmla="*/ 11 w 61"/>
                <a:gd name="T11" fmla="*/ 57 h 138"/>
                <a:gd name="T12" fmla="*/ 11 w 61"/>
                <a:gd name="T13" fmla="*/ 28 h 138"/>
                <a:gd name="T14" fmla="*/ 13 w 61"/>
                <a:gd name="T15" fmla="*/ 22 h 138"/>
                <a:gd name="T16" fmla="*/ 14 w 61"/>
                <a:gd name="T17" fmla="*/ 28 h 138"/>
                <a:gd name="T18" fmla="*/ 14 w 61"/>
                <a:gd name="T19" fmla="*/ 57 h 138"/>
                <a:gd name="T20" fmla="*/ 14 w 61"/>
                <a:gd name="T21" fmla="*/ 62 h 138"/>
                <a:gd name="T22" fmla="*/ 14 w 61"/>
                <a:gd name="T23" fmla="*/ 67 h 138"/>
                <a:gd name="T24" fmla="*/ 14 w 61"/>
                <a:gd name="T25" fmla="*/ 132 h 138"/>
                <a:gd name="T26" fmla="*/ 19 w 61"/>
                <a:gd name="T27" fmla="*/ 138 h 138"/>
                <a:gd name="T28" fmla="*/ 24 w 61"/>
                <a:gd name="T29" fmla="*/ 138 h 138"/>
                <a:gd name="T30" fmla="*/ 30 w 61"/>
                <a:gd name="T31" fmla="*/ 132 h 138"/>
                <a:gd name="T32" fmla="*/ 30 w 61"/>
                <a:gd name="T33" fmla="*/ 90 h 138"/>
                <a:gd name="T34" fmla="*/ 31 w 61"/>
                <a:gd name="T35" fmla="*/ 85 h 138"/>
                <a:gd name="T36" fmla="*/ 32 w 61"/>
                <a:gd name="T37" fmla="*/ 90 h 138"/>
                <a:gd name="T38" fmla="*/ 32 w 61"/>
                <a:gd name="T39" fmla="*/ 132 h 138"/>
                <a:gd name="T40" fmla="*/ 37 w 61"/>
                <a:gd name="T41" fmla="*/ 138 h 138"/>
                <a:gd name="T42" fmla="*/ 42 w 61"/>
                <a:gd name="T43" fmla="*/ 138 h 138"/>
                <a:gd name="T44" fmla="*/ 47 w 61"/>
                <a:gd name="T45" fmla="*/ 132 h 138"/>
                <a:gd name="T46" fmla="*/ 47 w 61"/>
                <a:gd name="T47" fmla="*/ 67 h 138"/>
                <a:gd name="T48" fmla="*/ 47 w 61"/>
                <a:gd name="T49" fmla="*/ 62 h 138"/>
                <a:gd name="T50" fmla="*/ 47 w 61"/>
                <a:gd name="T51" fmla="*/ 57 h 138"/>
                <a:gd name="T52" fmla="*/ 47 w 61"/>
                <a:gd name="T53" fmla="*/ 28 h 138"/>
                <a:gd name="T54" fmla="*/ 48 w 61"/>
                <a:gd name="T55" fmla="*/ 22 h 138"/>
                <a:gd name="T56" fmla="*/ 50 w 61"/>
                <a:gd name="T57" fmla="*/ 28 h 138"/>
                <a:gd name="T58" fmla="*/ 50 w 61"/>
                <a:gd name="T59" fmla="*/ 57 h 138"/>
                <a:gd name="T60" fmla="*/ 55 w 61"/>
                <a:gd name="T61" fmla="*/ 62 h 138"/>
                <a:gd name="T62" fmla="*/ 56 w 61"/>
                <a:gd name="T63" fmla="*/ 62 h 138"/>
                <a:gd name="T64" fmla="*/ 61 w 61"/>
                <a:gd name="T65" fmla="*/ 57 h 138"/>
                <a:gd name="T66" fmla="*/ 61 w 61"/>
                <a:gd name="T67" fmla="*/ 5 h 138"/>
                <a:gd name="T68" fmla="*/ 56 w 61"/>
                <a:gd name="T69" fmla="*/ 0 h 138"/>
                <a:gd name="T70" fmla="*/ 5 w 61"/>
                <a:gd name="T7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1" h="138">
                  <a:moveTo>
                    <a:pt x="5" y="0"/>
                  </a:moveTo>
                  <a:cubicBezTo>
                    <a:pt x="2" y="0"/>
                    <a:pt x="0" y="3"/>
                    <a:pt x="0" y="5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59"/>
                    <a:pt x="2" y="62"/>
                    <a:pt x="5" y="62"/>
                  </a:cubicBezTo>
                  <a:cubicBezTo>
                    <a:pt x="6" y="62"/>
                    <a:pt x="6" y="62"/>
                    <a:pt x="6" y="62"/>
                  </a:cubicBezTo>
                  <a:cubicBezTo>
                    <a:pt x="9" y="62"/>
                    <a:pt x="11" y="59"/>
                    <a:pt x="11" y="57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2" y="22"/>
                    <a:pt x="13" y="22"/>
                  </a:cubicBezTo>
                  <a:cubicBezTo>
                    <a:pt x="13" y="22"/>
                    <a:pt x="14" y="25"/>
                    <a:pt x="14" y="28"/>
                  </a:cubicBezTo>
                  <a:cubicBezTo>
                    <a:pt x="14" y="57"/>
                    <a:pt x="14" y="57"/>
                    <a:pt x="14" y="57"/>
                  </a:cubicBezTo>
                  <a:cubicBezTo>
                    <a:pt x="14" y="59"/>
                    <a:pt x="14" y="62"/>
                    <a:pt x="14" y="62"/>
                  </a:cubicBezTo>
                  <a:cubicBezTo>
                    <a:pt x="14" y="62"/>
                    <a:pt x="14" y="64"/>
                    <a:pt x="14" y="67"/>
                  </a:cubicBezTo>
                  <a:cubicBezTo>
                    <a:pt x="14" y="132"/>
                    <a:pt x="14" y="132"/>
                    <a:pt x="14" y="132"/>
                  </a:cubicBezTo>
                  <a:cubicBezTo>
                    <a:pt x="14" y="135"/>
                    <a:pt x="16" y="138"/>
                    <a:pt x="19" y="138"/>
                  </a:cubicBezTo>
                  <a:cubicBezTo>
                    <a:pt x="24" y="138"/>
                    <a:pt x="24" y="138"/>
                    <a:pt x="24" y="138"/>
                  </a:cubicBezTo>
                  <a:cubicBezTo>
                    <a:pt x="27" y="138"/>
                    <a:pt x="30" y="135"/>
                    <a:pt x="30" y="132"/>
                  </a:cubicBezTo>
                  <a:cubicBezTo>
                    <a:pt x="30" y="90"/>
                    <a:pt x="30" y="90"/>
                    <a:pt x="30" y="90"/>
                  </a:cubicBezTo>
                  <a:cubicBezTo>
                    <a:pt x="30" y="87"/>
                    <a:pt x="30" y="85"/>
                    <a:pt x="31" y="85"/>
                  </a:cubicBezTo>
                  <a:cubicBezTo>
                    <a:pt x="32" y="85"/>
                    <a:pt x="32" y="87"/>
                    <a:pt x="32" y="90"/>
                  </a:cubicBezTo>
                  <a:cubicBezTo>
                    <a:pt x="32" y="132"/>
                    <a:pt x="32" y="132"/>
                    <a:pt x="32" y="132"/>
                  </a:cubicBezTo>
                  <a:cubicBezTo>
                    <a:pt x="32" y="135"/>
                    <a:pt x="35" y="138"/>
                    <a:pt x="37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45" y="138"/>
                    <a:pt x="47" y="135"/>
                    <a:pt x="47" y="132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47" y="64"/>
                    <a:pt x="47" y="62"/>
                    <a:pt x="47" y="62"/>
                  </a:cubicBezTo>
                  <a:cubicBezTo>
                    <a:pt x="47" y="62"/>
                    <a:pt x="47" y="59"/>
                    <a:pt x="47" y="57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25"/>
                    <a:pt x="48" y="22"/>
                    <a:pt x="48" y="22"/>
                  </a:cubicBezTo>
                  <a:cubicBezTo>
                    <a:pt x="49" y="22"/>
                    <a:pt x="50" y="25"/>
                    <a:pt x="50" y="28"/>
                  </a:cubicBezTo>
                  <a:cubicBezTo>
                    <a:pt x="50" y="57"/>
                    <a:pt x="50" y="57"/>
                    <a:pt x="50" y="57"/>
                  </a:cubicBezTo>
                  <a:cubicBezTo>
                    <a:pt x="50" y="59"/>
                    <a:pt x="52" y="62"/>
                    <a:pt x="55" y="62"/>
                  </a:cubicBezTo>
                  <a:cubicBezTo>
                    <a:pt x="56" y="62"/>
                    <a:pt x="56" y="62"/>
                    <a:pt x="56" y="62"/>
                  </a:cubicBezTo>
                  <a:cubicBezTo>
                    <a:pt x="59" y="62"/>
                    <a:pt x="61" y="59"/>
                    <a:pt x="61" y="57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61" y="3"/>
                    <a:pt x="59" y="0"/>
                    <a:pt x="56" y="0"/>
                  </a:cubicBezTo>
                  <a:lnTo>
                    <a:pt x="5" y="0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54" name="Freeform 2449"/>
            <p:cNvSpPr/>
            <p:nvPr/>
          </p:nvSpPr>
          <p:spPr bwMode="auto">
            <a:xfrm>
              <a:off x="6048375" y="3136900"/>
              <a:ext cx="98425" cy="214313"/>
            </a:xfrm>
            <a:custGeom>
              <a:avLst/>
              <a:gdLst>
                <a:gd name="T0" fmla="*/ 30 w 62"/>
                <a:gd name="T1" fmla="*/ 0 h 135"/>
                <a:gd name="T2" fmla="*/ 62 w 62"/>
                <a:gd name="T3" fmla="*/ 0 h 135"/>
                <a:gd name="T4" fmla="*/ 46 w 62"/>
                <a:gd name="T5" fmla="*/ 68 h 135"/>
                <a:gd name="T6" fmla="*/ 30 w 62"/>
                <a:gd name="T7" fmla="*/ 135 h 135"/>
                <a:gd name="T8" fmla="*/ 16 w 62"/>
                <a:gd name="T9" fmla="*/ 68 h 135"/>
                <a:gd name="T10" fmla="*/ 0 w 62"/>
                <a:gd name="T11" fmla="*/ 0 h 135"/>
                <a:gd name="T12" fmla="*/ 30 w 62"/>
                <a:gd name="T13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135">
                  <a:moveTo>
                    <a:pt x="30" y="0"/>
                  </a:moveTo>
                  <a:lnTo>
                    <a:pt x="62" y="0"/>
                  </a:lnTo>
                  <a:lnTo>
                    <a:pt x="46" y="68"/>
                  </a:lnTo>
                  <a:lnTo>
                    <a:pt x="30" y="135"/>
                  </a:lnTo>
                  <a:lnTo>
                    <a:pt x="16" y="68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55" name="Freeform 2450"/>
            <p:cNvSpPr/>
            <p:nvPr/>
          </p:nvSpPr>
          <p:spPr bwMode="auto">
            <a:xfrm>
              <a:off x="6073775" y="3136900"/>
              <a:ext cx="47625" cy="223838"/>
            </a:xfrm>
            <a:custGeom>
              <a:avLst/>
              <a:gdLst>
                <a:gd name="T0" fmla="*/ 19 w 30"/>
                <a:gd name="T1" fmla="*/ 22 h 141"/>
                <a:gd name="T2" fmla="*/ 22 w 30"/>
                <a:gd name="T3" fmla="*/ 16 h 141"/>
                <a:gd name="T4" fmla="*/ 30 w 30"/>
                <a:gd name="T5" fmla="*/ 0 h 141"/>
                <a:gd name="T6" fmla="*/ 14 w 30"/>
                <a:gd name="T7" fmla="*/ 0 h 141"/>
                <a:gd name="T8" fmla="*/ 0 w 30"/>
                <a:gd name="T9" fmla="*/ 0 h 141"/>
                <a:gd name="T10" fmla="*/ 9 w 30"/>
                <a:gd name="T11" fmla="*/ 16 h 141"/>
                <a:gd name="T12" fmla="*/ 11 w 30"/>
                <a:gd name="T13" fmla="*/ 22 h 141"/>
                <a:gd name="T14" fmla="*/ 0 w 30"/>
                <a:gd name="T15" fmla="*/ 70 h 141"/>
                <a:gd name="T16" fmla="*/ 14 w 30"/>
                <a:gd name="T17" fmla="*/ 141 h 141"/>
                <a:gd name="T18" fmla="*/ 30 w 30"/>
                <a:gd name="T19" fmla="*/ 70 h 141"/>
                <a:gd name="T20" fmla="*/ 19 w 30"/>
                <a:gd name="T21" fmla="*/ 2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" h="141">
                  <a:moveTo>
                    <a:pt x="19" y="22"/>
                  </a:moveTo>
                  <a:lnTo>
                    <a:pt x="22" y="16"/>
                  </a:lnTo>
                  <a:lnTo>
                    <a:pt x="30" y="0"/>
                  </a:lnTo>
                  <a:lnTo>
                    <a:pt x="14" y="0"/>
                  </a:lnTo>
                  <a:lnTo>
                    <a:pt x="0" y="0"/>
                  </a:lnTo>
                  <a:lnTo>
                    <a:pt x="9" y="16"/>
                  </a:lnTo>
                  <a:lnTo>
                    <a:pt x="11" y="22"/>
                  </a:lnTo>
                  <a:lnTo>
                    <a:pt x="0" y="70"/>
                  </a:lnTo>
                  <a:lnTo>
                    <a:pt x="14" y="141"/>
                  </a:lnTo>
                  <a:lnTo>
                    <a:pt x="30" y="70"/>
                  </a:lnTo>
                  <a:lnTo>
                    <a:pt x="19" y="22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56" name="Oval 2451"/>
            <p:cNvSpPr>
              <a:spLocks noChangeArrowheads="1"/>
            </p:cNvSpPr>
            <p:nvPr/>
          </p:nvSpPr>
          <p:spPr bwMode="auto">
            <a:xfrm>
              <a:off x="5594350" y="3600450"/>
              <a:ext cx="107950" cy="107950"/>
            </a:xfrm>
            <a:prstGeom prst="ellipse">
              <a:avLst/>
            </a:pr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57" name="Freeform 2452"/>
            <p:cNvSpPr/>
            <p:nvPr/>
          </p:nvSpPr>
          <p:spPr bwMode="auto">
            <a:xfrm>
              <a:off x="5573713" y="3721100"/>
              <a:ext cx="149225" cy="141288"/>
            </a:xfrm>
            <a:custGeom>
              <a:avLst/>
              <a:gdLst>
                <a:gd name="T0" fmla="*/ 18 w 35"/>
                <a:gd name="T1" fmla="*/ 0 h 33"/>
                <a:gd name="T2" fmla="*/ 0 w 35"/>
                <a:gd name="T3" fmla="*/ 18 h 33"/>
                <a:gd name="T4" fmla="*/ 0 w 35"/>
                <a:gd name="T5" fmla="*/ 33 h 33"/>
                <a:gd name="T6" fmla="*/ 35 w 35"/>
                <a:gd name="T7" fmla="*/ 33 h 33"/>
                <a:gd name="T8" fmla="*/ 35 w 35"/>
                <a:gd name="T9" fmla="*/ 18 h 33"/>
                <a:gd name="T10" fmla="*/ 18 w 35"/>
                <a:gd name="T1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33">
                  <a:moveTo>
                    <a:pt x="18" y="0"/>
                  </a:moveTo>
                  <a:cubicBezTo>
                    <a:pt x="8" y="0"/>
                    <a:pt x="0" y="8"/>
                    <a:pt x="0" y="1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8"/>
                    <a:pt x="28" y="0"/>
                    <a:pt x="18" y="0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58" name="Oval 2453"/>
            <p:cNvSpPr>
              <a:spLocks noChangeArrowheads="1"/>
            </p:cNvSpPr>
            <p:nvPr/>
          </p:nvSpPr>
          <p:spPr bwMode="auto">
            <a:xfrm>
              <a:off x="5889625" y="3600450"/>
              <a:ext cx="107950" cy="107950"/>
            </a:xfrm>
            <a:prstGeom prst="ellipse">
              <a:avLst/>
            </a:pr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59" name="Freeform 2454"/>
            <p:cNvSpPr/>
            <p:nvPr/>
          </p:nvSpPr>
          <p:spPr bwMode="auto">
            <a:xfrm>
              <a:off x="5864225" y="3721100"/>
              <a:ext cx="153988" cy="141288"/>
            </a:xfrm>
            <a:custGeom>
              <a:avLst/>
              <a:gdLst>
                <a:gd name="T0" fmla="*/ 18 w 36"/>
                <a:gd name="T1" fmla="*/ 0 h 33"/>
                <a:gd name="T2" fmla="*/ 0 w 36"/>
                <a:gd name="T3" fmla="*/ 18 h 33"/>
                <a:gd name="T4" fmla="*/ 0 w 36"/>
                <a:gd name="T5" fmla="*/ 33 h 33"/>
                <a:gd name="T6" fmla="*/ 36 w 36"/>
                <a:gd name="T7" fmla="*/ 33 h 33"/>
                <a:gd name="T8" fmla="*/ 36 w 36"/>
                <a:gd name="T9" fmla="*/ 18 h 33"/>
                <a:gd name="T10" fmla="*/ 18 w 36"/>
                <a:gd name="T1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33">
                  <a:moveTo>
                    <a:pt x="18" y="0"/>
                  </a:moveTo>
                  <a:cubicBezTo>
                    <a:pt x="8" y="0"/>
                    <a:pt x="0" y="8"/>
                    <a:pt x="0" y="1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6" y="8"/>
                    <a:pt x="28" y="0"/>
                    <a:pt x="18" y="0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60" name="Oval 2455"/>
            <p:cNvSpPr>
              <a:spLocks noChangeArrowheads="1"/>
            </p:cNvSpPr>
            <p:nvPr/>
          </p:nvSpPr>
          <p:spPr bwMode="auto">
            <a:xfrm>
              <a:off x="5740400" y="3467100"/>
              <a:ext cx="106363" cy="107950"/>
            </a:xfrm>
            <a:prstGeom prst="ellipse">
              <a:avLst/>
            </a:pr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61" name="Freeform 2456"/>
            <p:cNvSpPr/>
            <p:nvPr/>
          </p:nvSpPr>
          <p:spPr bwMode="auto">
            <a:xfrm>
              <a:off x="5718175" y="3592513"/>
              <a:ext cx="155575" cy="141288"/>
            </a:xfrm>
            <a:custGeom>
              <a:avLst/>
              <a:gdLst>
                <a:gd name="T0" fmla="*/ 36 w 36"/>
                <a:gd name="T1" fmla="*/ 18 h 33"/>
                <a:gd name="T2" fmla="*/ 18 w 36"/>
                <a:gd name="T3" fmla="*/ 0 h 33"/>
                <a:gd name="T4" fmla="*/ 0 w 36"/>
                <a:gd name="T5" fmla="*/ 18 h 33"/>
                <a:gd name="T6" fmla="*/ 0 w 36"/>
                <a:gd name="T7" fmla="*/ 33 h 33"/>
                <a:gd name="T8" fmla="*/ 36 w 36"/>
                <a:gd name="T9" fmla="*/ 33 h 33"/>
                <a:gd name="T10" fmla="*/ 36 w 36"/>
                <a:gd name="T11" fmla="*/ 1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33">
                  <a:moveTo>
                    <a:pt x="36" y="18"/>
                  </a:moveTo>
                  <a:cubicBezTo>
                    <a:pt x="36" y="8"/>
                    <a:pt x="28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36" y="33"/>
                    <a:pt x="36" y="33"/>
                    <a:pt x="36" y="33"/>
                  </a:cubicBezTo>
                  <a:lnTo>
                    <a:pt x="36" y="18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62" name="Oval 2457"/>
            <p:cNvSpPr>
              <a:spLocks noChangeArrowheads="1"/>
            </p:cNvSpPr>
            <p:nvPr/>
          </p:nvSpPr>
          <p:spPr bwMode="auto">
            <a:xfrm>
              <a:off x="6199188" y="3600450"/>
              <a:ext cx="106363" cy="107950"/>
            </a:xfrm>
            <a:prstGeom prst="ellipse">
              <a:avLst/>
            </a:pr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63" name="Freeform 2458"/>
            <p:cNvSpPr/>
            <p:nvPr/>
          </p:nvSpPr>
          <p:spPr bwMode="auto">
            <a:xfrm>
              <a:off x="6176963" y="3721100"/>
              <a:ext cx="153988" cy="141288"/>
            </a:xfrm>
            <a:custGeom>
              <a:avLst/>
              <a:gdLst>
                <a:gd name="T0" fmla="*/ 18 w 36"/>
                <a:gd name="T1" fmla="*/ 0 h 33"/>
                <a:gd name="T2" fmla="*/ 0 w 36"/>
                <a:gd name="T3" fmla="*/ 18 h 33"/>
                <a:gd name="T4" fmla="*/ 0 w 36"/>
                <a:gd name="T5" fmla="*/ 33 h 33"/>
                <a:gd name="T6" fmla="*/ 36 w 36"/>
                <a:gd name="T7" fmla="*/ 33 h 33"/>
                <a:gd name="T8" fmla="*/ 36 w 36"/>
                <a:gd name="T9" fmla="*/ 18 h 33"/>
                <a:gd name="T10" fmla="*/ 18 w 36"/>
                <a:gd name="T1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33">
                  <a:moveTo>
                    <a:pt x="18" y="0"/>
                  </a:moveTo>
                  <a:cubicBezTo>
                    <a:pt x="8" y="0"/>
                    <a:pt x="0" y="8"/>
                    <a:pt x="0" y="1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6" y="8"/>
                    <a:pt x="28" y="0"/>
                    <a:pt x="18" y="0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28" name="Oval 2459"/>
            <p:cNvSpPr>
              <a:spLocks noChangeArrowheads="1"/>
            </p:cNvSpPr>
            <p:nvPr/>
          </p:nvSpPr>
          <p:spPr bwMode="auto">
            <a:xfrm>
              <a:off x="6494463" y="3600450"/>
              <a:ext cx="106363" cy="107950"/>
            </a:xfrm>
            <a:prstGeom prst="ellipse">
              <a:avLst/>
            </a:pr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29" name="Freeform 2460"/>
            <p:cNvSpPr/>
            <p:nvPr/>
          </p:nvSpPr>
          <p:spPr bwMode="auto">
            <a:xfrm>
              <a:off x="6472238" y="3721100"/>
              <a:ext cx="150813" cy="141288"/>
            </a:xfrm>
            <a:custGeom>
              <a:avLst/>
              <a:gdLst>
                <a:gd name="T0" fmla="*/ 17 w 35"/>
                <a:gd name="T1" fmla="*/ 0 h 33"/>
                <a:gd name="T2" fmla="*/ 0 w 35"/>
                <a:gd name="T3" fmla="*/ 18 h 33"/>
                <a:gd name="T4" fmla="*/ 0 w 35"/>
                <a:gd name="T5" fmla="*/ 33 h 33"/>
                <a:gd name="T6" fmla="*/ 35 w 35"/>
                <a:gd name="T7" fmla="*/ 33 h 33"/>
                <a:gd name="T8" fmla="*/ 35 w 35"/>
                <a:gd name="T9" fmla="*/ 18 h 33"/>
                <a:gd name="T10" fmla="*/ 17 w 35"/>
                <a:gd name="T1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33">
                  <a:moveTo>
                    <a:pt x="17" y="0"/>
                  </a:moveTo>
                  <a:cubicBezTo>
                    <a:pt x="7" y="0"/>
                    <a:pt x="0" y="8"/>
                    <a:pt x="0" y="1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8"/>
                    <a:pt x="27" y="0"/>
                    <a:pt x="17" y="0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30" name="Oval 2461"/>
            <p:cNvSpPr>
              <a:spLocks noChangeArrowheads="1"/>
            </p:cNvSpPr>
            <p:nvPr/>
          </p:nvSpPr>
          <p:spPr bwMode="auto">
            <a:xfrm>
              <a:off x="6348413" y="3467100"/>
              <a:ext cx="107950" cy="107950"/>
            </a:xfrm>
            <a:prstGeom prst="ellipse">
              <a:avLst/>
            </a:pr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31" name="Freeform 2462"/>
            <p:cNvSpPr/>
            <p:nvPr/>
          </p:nvSpPr>
          <p:spPr bwMode="auto">
            <a:xfrm>
              <a:off x="6323013" y="3592513"/>
              <a:ext cx="153988" cy="141288"/>
            </a:xfrm>
            <a:custGeom>
              <a:avLst/>
              <a:gdLst>
                <a:gd name="T0" fmla="*/ 36 w 36"/>
                <a:gd name="T1" fmla="*/ 18 h 33"/>
                <a:gd name="T2" fmla="*/ 18 w 36"/>
                <a:gd name="T3" fmla="*/ 0 h 33"/>
                <a:gd name="T4" fmla="*/ 0 w 36"/>
                <a:gd name="T5" fmla="*/ 18 h 33"/>
                <a:gd name="T6" fmla="*/ 0 w 36"/>
                <a:gd name="T7" fmla="*/ 33 h 33"/>
                <a:gd name="T8" fmla="*/ 36 w 36"/>
                <a:gd name="T9" fmla="*/ 33 h 33"/>
                <a:gd name="T10" fmla="*/ 36 w 36"/>
                <a:gd name="T11" fmla="*/ 1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33">
                  <a:moveTo>
                    <a:pt x="36" y="18"/>
                  </a:moveTo>
                  <a:cubicBezTo>
                    <a:pt x="36" y="8"/>
                    <a:pt x="28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36" y="33"/>
                    <a:pt x="36" y="33"/>
                    <a:pt x="36" y="33"/>
                  </a:cubicBezTo>
                  <a:lnTo>
                    <a:pt x="36" y="18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6563" name="组合 6562"/>
          <p:cNvGrpSpPr/>
          <p:nvPr/>
        </p:nvGrpSpPr>
        <p:grpSpPr>
          <a:xfrm>
            <a:off x="2449956" y="4842913"/>
            <a:ext cx="866410" cy="684176"/>
            <a:chOff x="5453063" y="2924176"/>
            <a:chExt cx="1290637" cy="1019175"/>
          </a:xfrm>
          <a:solidFill>
            <a:schemeClr val="bg1">
              <a:lumMod val="85000"/>
            </a:schemeClr>
          </a:solidFill>
        </p:grpSpPr>
        <p:sp>
          <p:nvSpPr>
            <p:cNvPr id="6544" name="Freeform 2466"/>
            <p:cNvSpPr/>
            <p:nvPr/>
          </p:nvSpPr>
          <p:spPr bwMode="auto">
            <a:xfrm>
              <a:off x="5897563" y="3375026"/>
              <a:ext cx="222250" cy="155575"/>
            </a:xfrm>
            <a:custGeom>
              <a:avLst/>
              <a:gdLst>
                <a:gd name="T0" fmla="*/ 89 w 140"/>
                <a:gd name="T1" fmla="*/ 3 h 98"/>
                <a:gd name="T2" fmla="*/ 140 w 140"/>
                <a:gd name="T3" fmla="*/ 0 h 98"/>
                <a:gd name="T4" fmla="*/ 116 w 140"/>
                <a:gd name="T5" fmla="*/ 43 h 98"/>
                <a:gd name="T6" fmla="*/ 108 w 140"/>
                <a:gd name="T7" fmla="*/ 33 h 98"/>
                <a:gd name="T8" fmla="*/ 11 w 140"/>
                <a:gd name="T9" fmla="*/ 98 h 98"/>
                <a:gd name="T10" fmla="*/ 0 w 140"/>
                <a:gd name="T11" fmla="*/ 81 h 98"/>
                <a:gd name="T12" fmla="*/ 99 w 140"/>
                <a:gd name="T13" fmla="*/ 19 h 98"/>
                <a:gd name="T14" fmla="*/ 89 w 140"/>
                <a:gd name="T15" fmla="*/ 3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0" h="98">
                  <a:moveTo>
                    <a:pt x="89" y="3"/>
                  </a:moveTo>
                  <a:lnTo>
                    <a:pt x="140" y="0"/>
                  </a:lnTo>
                  <a:lnTo>
                    <a:pt x="116" y="43"/>
                  </a:lnTo>
                  <a:lnTo>
                    <a:pt x="108" y="33"/>
                  </a:lnTo>
                  <a:lnTo>
                    <a:pt x="11" y="98"/>
                  </a:lnTo>
                  <a:lnTo>
                    <a:pt x="0" y="81"/>
                  </a:lnTo>
                  <a:lnTo>
                    <a:pt x="99" y="19"/>
                  </a:lnTo>
                  <a:lnTo>
                    <a:pt x="89" y="3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45" name="Freeform 2467"/>
            <p:cNvSpPr/>
            <p:nvPr/>
          </p:nvSpPr>
          <p:spPr bwMode="auto">
            <a:xfrm>
              <a:off x="6230938" y="3044826"/>
              <a:ext cx="161925" cy="214313"/>
            </a:xfrm>
            <a:custGeom>
              <a:avLst/>
              <a:gdLst>
                <a:gd name="T0" fmla="*/ 56 w 102"/>
                <a:gd name="T1" fmla="*/ 21 h 135"/>
                <a:gd name="T2" fmla="*/ 102 w 102"/>
                <a:gd name="T3" fmla="*/ 0 h 135"/>
                <a:gd name="T4" fmla="*/ 94 w 102"/>
                <a:gd name="T5" fmla="*/ 48 h 135"/>
                <a:gd name="T6" fmla="*/ 83 w 102"/>
                <a:gd name="T7" fmla="*/ 40 h 135"/>
                <a:gd name="T8" fmla="*/ 16 w 102"/>
                <a:gd name="T9" fmla="*/ 135 h 135"/>
                <a:gd name="T10" fmla="*/ 0 w 102"/>
                <a:gd name="T11" fmla="*/ 127 h 135"/>
                <a:gd name="T12" fmla="*/ 70 w 102"/>
                <a:gd name="T13" fmla="*/ 29 h 135"/>
                <a:gd name="T14" fmla="*/ 56 w 102"/>
                <a:gd name="T15" fmla="*/ 21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35">
                  <a:moveTo>
                    <a:pt x="56" y="21"/>
                  </a:moveTo>
                  <a:lnTo>
                    <a:pt x="102" y="0"/>
                  </a:lnTo>
                  <a:lnTo>
                    <a:pt x="94" y="48"/>
                  </a:lnTo>
                  <a:lnTo>
                    <a:pt x="83" y="40"/>
                  </a:lnTo>
                  <a:lnTo>
                    <a:pt x="16" y="135"/>
                  </a:lnTo>
                  <a:lnTo>
                    <a:pt x="0" y="127"/>
                  </a:lnTo>
                  <a:lnTo>
                    <a:pt x="70" y="29"/>
                  </a:lnTo>
                  <a:lnTo>
                    <a:pt x="56" y="21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46" name="Freeform 2468"/>
            <p:cNvSpPr/>
            <p:nvPr/>
          </p:nvSpPr>
          <p:spPr bwMode="auto">
            <a:xfrm>
              <a:off x="5927725" y="3538538"/>
              <a:ext cx="252413" cy="77788"/>
            </a:xfrm>
            <a:custGeom>
              <a:avLst/>
              <a:gdLst>
                <a:gd name="T0" fmla="*/ 115 w 159"/>
                <a:gd name="T1" fmla="*/ 0 h 49"/>
                <a:gd name="T2" fmla="*/ 159 w 159"/>
                <a:gd name="T3" fmla="*/ 24 h 49"/>
                <a:gd name="T4" fmla="*/ 115 w 159"/>
                <a:gd name="T5" fmla="*/ 49 h 49"/>
                <a:gd name="T6" fmla="*/ 115 w 159"/>
                <a:gd name="T7" fmla="*/ 35 h 49"/>
                <a:gd name="T8" fmla="*/ 0 w 159"/>
                <a:gd name="T9" fmla="*/ 35 h 49"/>
                <a:gd name="T10" fmla="*/ 0 w 159"/>
                <a:gd name="T11" fmla="*/ 16 h 49"/>
                <a:gd name="T12" fmla="*/ 115 w 159"/>
                <a:gd name="T13" fmla="*/ 16 h 49"/>
                <a:gd name="T14" fmla="*/ 115 w 159"/>
                <a:gd name="T1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9" h="49">
                  <a:moveTo>
                    <a:pt x="115" y="0"/>
                  </a:moveTo>
                  <a:lnTo>
                    <a:pt x="159" y="24"/>
                  </a:lnTo>
                  <a:lnTo>
                    <a:pt x="115" y="49"/>
                  </a:lnTo>
                  <a:lnTo>
                    <a:pt x="115" y="35"/>
                  </a:lnTo>
                  <a:lnTo>
                    <a:pt x="0" y="35"/>
                  </a:lnTo>
                  <a:lnTo>
                    <a:pt x="0" y="16"/>
                  </a:lnTo>
                  <a:lnTo>
                    <a:pt x="115" y="16"/>
                  </a:lnTo>
                  <a:lnTo>
                    <a:pt x="115" y="0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47" name="Freeform 2469"/>
            <p:cNvSpPr/>
            <p:nvPr/>
          </p:nvSpPr>
          <p:spPr bwMode="auto">
            <a:xfrm>
              <a:off x="6346825" y="3538538"/>
              <a:ext cx="252413" cy="77788"/>
            </a:xfrm>
            <a:custGeom>
              <a:avLst/>
              <a:gdLst>
                <a:gd name="T0" fmla="*/ 115 w 159"/>
                <a:gd name="T1" fmla="*/ 0 h 49"/>
                <a:gd name="T2" fmla="*/ 159 w 159"/>
                <a:gd name="T3" fmla="*/ 24 h 49"/>
                <a:gd name="T4" fmla="*/ 118 w 159"/>
                <a:gd name="T5" fmla="*/ 49 h 49"/>
                <a:gd name="T6" fmla="*/ 118 w 159"/>
                <a:gd name="T7" fmla="*/ 35 h 49"/>
                <a:gd name="T8" fmla="*/ 0 w 159"/>
                <a:gd name="T9" fmla="*/ 35 h 49"/>
                <a:gd name="T10" fmla="*/ 0 w 159"/>
                <a:gd name="T11" fmla="*/ 19 h 49"/>
                <a:gd name="T12" fmla="*/ 118 w 159"/>
                <a:gd name="T13" fmla="*/ 16 h 49"/>
                <a:gd name="T14" fmla="*/ 115 w 159"/>
                <a:gd name="T1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9" h="49">
                  <a:moveTo>
                    <a:pt x="115" y="0"/>
                  </a:moveTo>
                  <a:lnTo>
                    <a:pt x="159" y="24"/>
                  </a:lnTo>
                  <a:lnTo>
                    <a:pt x="118" y="49"/>
                  </a:lnTo>
                  <a:lnTo>
                    <a:pt x="118" y="35"/>
                  </a:lnTo>
                  <a:lnTo>
                    <a:pt x="0" y="35"/>
                  </a:lnTo>
                  <a:lnTo>
                    <a:pt x="0" y="19"/>
                  </a:lnTo>
                  <a:lnTo>
                    <a:pt x="118" y="16"/>
                  </a:lnTo>
                  <a:lnTo>
                    <a:pt x="115" y="0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48" name="Freeform 2470"/>
            <p:cNvSpPr/>
            <p:nvPr/>
          </p:nvSpPr>
          <p:spPr bwMode="auto">
            <a:xfrm>
              <a:off x="6235700" y="3840163"/>
              <a:ext cx="250825" cy="76200"/>
            </a:xfrm>
            <a:custGeom>
              <a:avLst/>
              <a:gdLst>
                <a:gd name="T0" fmla="*/ 115 w 158"/>
                <a:gd name="T1" fmla="*/ 0 h 48"/>
                <a:gd name="T2" fmla="*/ 158 w 158"/>
                <a:gd name="T3" fmla="*/ 24 h 48"/>
                <a:gd name="T4" fmla="*/ 118 w 158"/>
                <a:gd name="T5" fmla="*/ 48 h 48"/>
                <a:gd name="T6" fmla="*/ 118 w 158"/>
                <a:gd name="T7" fmla="*/ 35 h 48"/>
                <a:gd name="T8" fmla="*/ 0 w 158"/>
                <a:gd name="T9" fmla="*/ 38 h 48"/>
                <a:gd name="T10" fmla="*/ 0 w 158"/>
                <a:gd name="T11" fmla="*/ 21 h 48"/>
                <a:gd name="T12" fmla="*/ 115 w 158"/>
                <a:gd name="T13" fmla="*/ 16 h 48"/>
                <a:gd name="T14" fmla="*/ 115 w 158"/>
                <a:gd name="T1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8" h="48">
                  <a:moveTo>
                    <a:pt x="115" y="0"/>
                  </a:moveTo>
                  <a:lnTo>
                    <a:pt x="158" y="24"/>
                  </a:lnTo>
                  <a:lnTo>
                    <a:pt x="118" y="48"/>
                  </a:lnTo>
                  <a:lnTo>
                    <a:pt x="118" y="35"/>
                  </a:lnTo>
                  <a:lnTo>
                    <a:pt x="0" y="38"/>
                  </a:lnTo>
                  <a:lnTo>
                    <a:pt x="0" y="21"/>
                  </a:lnTo>
                  <a:lnTo>
                    <a:pt x="115" y="16"/>
                  </a:lnTo>
                  <a:lnTo>
                    <a:pt x="115" y="0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49" name="Freeform 2471"/>
            <p:cNvSpPr/>
            <p:nvPr/>
          </p:nvSpPr>
          <p:spPr bwMode="auto">
            <a:xfrm>
              <a:off x="5892800" y="3636963"/>
              <a:ext cx="196850" cy="185738"/>
            </a:xfrm>
            <a:custGeom>
              <a:avLst/>
              <a:gdLst>
                <a:gd name="T0" fmla="*/ 108 w 124"/>
                <a:gd name="T1" fmla="*/ 71 h 117"/>
                <a:gd name="T2" fmla="*/ 124 w 124"/>
                <a:gd name="T3" fmla="*/ 117 h 117"/>
                <a:gd name="T4" fmla="*/ 76 w 124"/>
                <a:gd name="T5" fmla="*/ 106 h 117"/>
                <a:gd name="T6" fmla="*/ 86 w 124"/>
                <a:gd name="T7" fmla="*/ 95 h 117"/>
                <a:gd name="T8" fmla="*/ 0 w 124"/>
                <a:gd name="T9" fmla="*/ 14 h 117"/>
                <a:gd name="T10" fmla="*/ 11 w 124"/>
                <a:gd name="T11" fmla="*/ 0 h 117"/>
                <a:gd name="T12" fmla="*/ 97 w 124"/>
                <a:gd name="T13" fmla="*/ 82 h 117"/>
                <a:gd name="T14" fmla="*/ 108 w 124"/>
                <a:gd name="T15" fmla="*/ 71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4" h="117">
                  <a:moveTo>
                    <a:pt x="108" y="71"/>
                  </a:moveTo>
                  <a:lnTo>
                    <a:pt x="124" y="117"/>
                  </a:lnTo>
                  <a:lnTo>
                    <a:pt x="76" y="106"/>
                  </a:lnTo>
                  <a:lnTo>
                    <a:pt x="86" y="95"/>
                  </a:lnTo>
                  <a:lnTo>
                    <a:pt x="0" y="14"/>
                  </a:lnTo>
                  <a:lnTo>
                    <a:pt x="11" y="0"/>
                  </a:lnTo>
                  <a:lnTo>
                    <a:pt x="97" y="82"/>
                  </a:lnTo>
                  <a:lnTo>
                    <a:pt x="108" y="71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50" name="Oval 2472"/>
            <p:cNvSpPr>
              <a:spLocks noChangeArrowheads="1"/>
            </p:cNvSpPr>
            <p:nvPr/>
          </p:nvSpPr>
          <p:spPr bwMode="auto">
            <a:xfrm>
              <a:off x="5521325" y="3090863"/>
              <a:ext cx="161925" cy="163513"/>
            </a:xfrm>
            <a:prstGeom prst="ellipse">
              <a:avLst/>
            </a:pr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51" name="Freeform 2473"/>
            <p:cNvSpPr/>
            <p:nvPr/>
          </p:nvSpPr>
          <p:spPr bwMode="auto">
            <a:xfrm>
              <a:off x="5453063" y="3263901"/>
              <a:ext cx="303213" cy="674688"/>
            </a:xfrm>
            <a:custGeom>
              <a:avLst/>
              <a:gdLst>
                <a:gd name="T0" fmla="*/ 6 w 71"/>
                <a:gd name="T1" fmla="*/ 0 h 157"/>
                <a:gd name="T2" fmla="*/ 0 w 71"/>
                <a:gd name="T3" fmla="*/ 6 h 157"/>
                <a:gd name="T4" fmla="*/ 0 w 71"/>
                <a:gd name="T5" fmla="*/ 64 h 157"/>
                <a:gd name="T6" fmla="*/ 6 w 71"/>
                <a:gd name="T7" fmla="*/ 70 h 157"/>
                <a:gd name="T8" fmla="*/ 8 w 71"/>
                <a:gd name="T9" fmla="*/ 70 h 157"/>
                <a:gd name="T10" fmla="*/ 13 w 71"/>
                <a:gd name="T11" fmla="*/ 64 h 157"/>
                <a:gd name="T12" fmla="*/ 13 w 71"/>
                <a:gd name="T13" fmla="*/ 31 h 157"/>
                <a:gd name="T14" fmla="*/ 15 w 71"/>
                <a:gd name="T15" fmla="*/ 25 h 157"/>
                <a:gd name="T16" fmla="*/ 17 w 71"/>
                <a:gd name="T17" fmla="*/ 31 h 157"/>
                <a:gd name="T18" fmla="*/ 17 w 71"/>
                <a:gd name="T19" fmla="*/ 64 h 157"/>
                <a:gd name="T20" fmla="*/ 17 w 71"/>
                <a:gd name="T21" fmla="*/ 70 h 157"/>
                <a:gd name="T22" fmla="*/ 17 w 71"/>
                <a:gd name="T23" fmla="*/ 76 h 157"/>
                <a:gd name="T24" fmla="*/ 17 w 71"/>
                <a:gd name="T25" fmla="*/ 151 h 157"/>
                <a:gd name="T26" fmla="*/ 22 w 71"/>
                <a:gd name="T27" fmla="*/ 157 h 157"/>
                <a:gd name="T28" fmla="*/ 28 w 71"/>
                <a:gd name="T29" fmla="*/ 157 h 157"/>
                <a:gd name="T30" fmla="*/ 34 w 71"/>
                <a:gd name="T31" fmla="*/ 151 h 157"/>
                <a:gd name="T32" fmla="*/ 34 w 71"/>
                <a:gd name="T33" fmla="*/ 102 h 157"/>
                <a:gd name="T34" fmla="*/ 36 w 71"/>
                <a:gd name="T35" fmla="*/ 96 h 157"/>
                <a:gd name="T36" fmla="*/ 37 w 71"/>
                <a:gd name="T37" fmla="*/ 102 h 157"/>
                <a:gd name="T38" fmla="*/ 37 w 71"/>
                <a:gd name="T39" fmla="*/ 151 h 157"/>
                <a:gd name="T40" fmla="*/ 43 w 71"/>
                <a:gd name="T41" fmla="*/ 157 h 157"/>
                <a:gd name="T42" fmla="*/ 48 w 71"/>
                <a:gd name="T43" fmla="*/ 157 h 157"/>
                <a:gd name="T44" fmla="*/ 54 w 71"/>
                <a:gd name="T45" fmla="*/ 151 h 157"/>
                <a:gd name="T46" fmla="*/ 54 w 71"/>
                <a:gd name="T47" fmla="*/ 76 h 157"/>
                <a:gd name="T48" fmla="*/ 54 w 71"/>
                <a:gd name="T49" fmla="*/ 70 h 157"/>
                <a:gd name="T50" fmla="*/ 54 w 71"/>
                <a:gd name="T51" fmla="*/ 64 h 157"/>
                <a:gd name="T52" fmla="*/ 54 w 71"/>
                <a:gd name="T53" fmla="*/ 31 h 157"/>
                <a:gd name="T54" fmla="*/ 56 w 71"/>
                <a:gd name="T55" fmla="*/ 25 h 157"/>
                <a:gd name="T56" fmla="*/ 58 w 71"/>
                <a:gd name="T57" fmla="*/ 31 h 157"/>
                <a:gd name="T58" fmla="*/ 58 w 71"/>
                <a:gd name="T59" fmla="*/ 64 h 157"/>
                <a:gd name="T60" fmla="*/ 63 w 71"/>
                <a:gd name="T61" fmla="*/ 70 h 157"/>
                <a:gd name="T62" fmla="*/ 65 w 71"/>
                <a:gd name="T63" fmla="*/ 70 h 157"/>
                <a:gd name="T64" fmla="*/ 71 w 71"/>
                <a:gd name="T65" fmla="*/ 64 h 157"/>
                <a:gd name="T66" fmla="*/ 71 w 71"/>
                <a:gd name="T67" fmla="*/ 6 h 157"/>
                <a:gd name="T68" fmla="*/ 65 w 71"/>
                <a:gd name="T69" fmla="*/ 0 h 157"/>
                <a:gd name="T70" fmla="*/ 6 w 71"/>
                <a:gd name="T7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1" h="157">
                  <a:moveTo>
                    <a:pt x="6" y="0"/>
                  </a:moveTo>
                  <a:cubicBezTo>
                    <a:pt x="3" y="0"/>
                    <a:pt x="0" y="2"/>
                    <a:pt x="0" y="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7"/>
                    <a:pt x="3" y="70"/>
                    <a:pt x="6" y="70"/>
                  </a:cubicBezTo>
                  <a:cubicBezTo>
                    <a:pt x="8" y="70"/>
                    <a:pt x="8" y="70"/>
                    <a:pt x="8" y="70"/>
                  </a:cubicBezTo>
                  <a:cubicBezTo>
                    <a:pt x="11" y="70"/>
                    <a:pt x="13" y="67"/>
                    <a:pt x="13" y="64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3" y="28"/>
                    <a:pt x="14" y="25"/>
                    <a:pt x="15" y="25"/>
                  </a:cubicBezTo>
                  <a:cubicBezTo>
                    <a:pt x="16" y="25"/>
                    <a:pt x="17" y="28"/>
                    <a:pt x="17" y="31"/>
                  </a:cubicBezTo>
                  <a:cubicBezTo>
                    <a:pt x="17" y="64"/>
                    <a:pt x="17" y="64"/>
                    <a:pt x="17" y="64"/>
                  </a:cubicBezTo>
                  <a:cubicBezTo>
                    <a:pt x="17" y="67"/>
                    <a:pt x="17" y="70"/>
                    <a:pt x="17" y="70"/>
                  </a:cubicBezTo>
                  <a:cubicBezTo>
                    <a:pt x="17" y="70"/>
                    <a:pt x="17" y="73"/>
                    <a:pt x="17" y="76"/>
                  </a:cubicBezTo>
                  <a:cubicBezTo>
                    <a:pt x="17" y="151"/>
                    <a:pt x="17" y="151"/>
                    <a:pt x="17" y="151"/>
                  </a:cubicBezTo>
                  <a:cubicBezTo>
                    <a:pt x="17" y="154"/>
                    <a:pt x="19" y="157"/>
                    <a:pt x="22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32" y="157"/>
                    <a:pt x="34" y="154"/>
                    <a:pt x="34" y="151"/>
                  </a:cubicBezTo>
                  <a:cubicBezTo>
                    <a:pt x="34" y="102"/>
                    <a:pt x="34" y="102"/>
                    <a:pt x="34" y="102"/>
                  </a:cubicBezTo>
                  <a:cubicBezTo>
                    <a:pt x="34" y="99"/>
                    <a:pt x="35" y="96"/>
                    <a:pt x="36" y="96"/>
                  </a:cubicBezTo>
                  <a:cubicBezTo>
                    <a:pt x="37" y="96"/>
                    <a:pt x="37" y="99"/>
                    <a:pt x="37" y="102"/>
                  </a:cubicBezTo>
                  <a:cubicBezTo>
                    <a:pt x="37" y="151"/>
                    <a:pt x="37" y="151"/>
                    <a:pt x="37" y="151"/>
                  </a:cubicBezTo>
                  <a:cubicBezTo>
                    <a:pt x="37" y="154"/>
                    <a:pt x="40" y="157"/>
                    <a:pt x="43" y="157"/>
                  </a:cubicBezTo>
                  <a:cubicBezTo>
                    <a:pt x="48" y="157"/>
                    <a:pt x="48" y="157"/>
                    <a:pt x="48" y="157"/>
                  </a:cubicBezTo>
                  <a:cubicBezTo>
                    <a:pt x="52" y="157"/>
                    <a:pt x="54" y="154"/>
                    <a:pt x="54" y="151"/>
                  </a:cubicBezTo>
                  <a:cubicBezTo>
                    <a:pt x="54" y="76"/>
                    <a:pt x="54" y="76"/>
                    <a:pt x="54" y="76"/>
                  </a:cubicBezTo>
                  <a:cubicBezTo>
                    <a:pt x="54" y="73"/>
                    <a:pt x="54" y="70"/>
                    <a:pt x="54" y="70"/>
                  </a:cubicBezTo>
                  <a:cubicBezTo>
                    <a:pt x="54" y="70"/>
                    <a:pt x="54" y="67"/>
                    <a:pt x="54" y="64"/>
                  </a:cubicBezTo>
                  <a:cubicBezTo>
                    <a:pt x="54" y="31"/>
                    <a:pt x="54" y="31"/>
                    <a:pt x="54" y="31"/>
                  </a:cubicBezTo>
                  <a:cubicBezTo>
                    <a:pt x="54" y="28"/>
                    <a:pt x="55" y="25"/>
                    <a:pt x="56" y="25"/>
                  </a:cubicBezTo>
                  <a:cubicBezTo>
                    <a:pt x="57" y="25"/>
                    <a:pt x="58" y="28"/>
                    <a:pt x="58" y="31"/>
                  </a:cubicBezTo>
                  <a:cubicBezTo>
                    <a:pt x="58" y="64"/>
                    <a:pt x="58" y="64"/>
                    <a:pt x="58" y="64"/>
                  </a:cubicBezTo>
                  <a:cubicBezTo>
                    <a:pt x="58" y="67"/>
                    <a:pt x="60" y="70"/>
                    <a:pt x="63" y="70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68" y="70"/>
                    <a:pt x="71" y="67"/>
                    <a:pt x="71" y="64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1" y="2"/>
                    <a:pt x="68" y="0"/>
                    <a:pt x="65" y="0"/>
                  </a:cubicBezTo>
                  <a:lnTo>
                    <a:pt x="6" y="0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52" name="Freeform 2474"/>
            <p:cNvSpPr/>
            <p:nvPr/>
          </p:nvSpPr>
          <p:spPr bwMode="auto">
            <a:xfrm>
              <a:off x="5551488" y="3263901"/>
              <a:ext cx="106363" cy="239713"/>
            </a:xfrm>
            <a:custGeom>
              <a:avLst/>
              <a:gdLst>
                <a:gd name="T0" fmla="*/ 32 w 67"/>
                <a:gd name="T1" fmla="*/ 0 h 151"/>
                <a:gd name="T2" fmla="*/ 67 w 67"/>
                <a:gd name="T3" fmla="*/ 0 h 151"/>
                <a:gd name="T4" fmla="*/ 51 w 67"/>
                <a:gd name="T5" fmla="*/ 75 h 151"/>
                <a:gd name="T6" fmla="*/ 32 w 67"/>
                <a:gd name="T7" fmla="*/ 151 h 151"/>
                <a:gd name="T8" fmla="*/ 16 w 67"/>
                <a:gd name="T9" fmla="*/ 75 h 151"/>
                <a:gd name="T10" fmla="*/ 0 w 67"/>
                <a:gd name="T11" fmla="*/ 0 h 151"/>
                <a:gd name="T12" fmla="*/ 32 w 67"/>
                <a:gd name="T13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" h="151">
                  <a:moveTo>
                    <a:pt x="32" y="0"/>
                  </a:moveTo>
                  <a:lnTo>
                    <a:pt x="67" y="0"/>
                  </a:lnTo>
                  <a:lnTo>
                    <a:pt x="51" y="75"/>
                  </a:lnTo>
                  <a:lnTo>
                    <a:pt x="32" y="151"/>
                  </a:lnTo>
                  <a:lnTo>
                    <a:pt x="16" y="75"/>
                  </a:lnTo>
                  <a:lnTo>
                    <a:pt x="0" y="0"/>
                  </a:lnTo>
                  <a:lnTo>
                    <a:pt x="32" y="0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53" name="Freeform 2475"/>
            <p:cNvSpPr/>
            <p:nvPr/>
          </p:nvSpPr>
          <p:spPr bwMode="auto">
            <a:xfrm>
              <a:off x="5576888" y="3259138"/>
              <a:ext cx="55563" cy="257175"/>
            </a:xfrm>
            <a:custGeom>
              <a:avLst/>
              <a:gdLst>
                <a:gd name="T0" fmla="*/ 21 w 35"/>
                <a:gd name="T1" fmla="*/ 27 h 162"/>
                <a:gd name="T2" fmla="*/ 24 w 35"/>
                <a:gd name="T3" fmla="*/ 19 h 162"/>
                <a:gd name="T4" fmla="*/ 32 w 35"/>
                <a:gd name="T5" fmla="*/ 0 h 162"/>
                <a:gd name="T6" fmla="*/ 16 w 35"/>
                <a:gd name="T7" fmla="*/ 0 h 162"/>
                <a:gd name="T8" fmla="*/ 0 w 35"/>
                <a:gd name="T9" fmla="*/ 0 h 162"/>
                <a:gd name="T10" fmla="*/ 8 w 35"/>
                <a:gd name="T11" fmla="*/ 19 h 162"/>
                <a:gd name="T12" fmla="*/ 11 w 35"/>
                <a:gd name="T13" fmla="*/ 27 h 162"/>
                <a:gd name="T14" fmla="*/ 0 w 35"/>
                <a:gd name="T15" fmla="*/ 81 h 162"/>
                <a:gd name="T16" fmla="*/ 16 w 35"/>
                <a:gd name="T17" fmla="*/ 162 h 162"/>
                <a:gd name="T18" fmla="*/ 35 w 35"/>
                <a:gd name="T19" fmla="*/ 81 h 162"/>
                <a:gd name="T20" fmla="*/ 21 w 35"/>
                <a:gd name="T21" fmla="*/ 27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162">
                  <a:moveTo>
                    <a:pt x="21" y="27"/>
                  </a:moveTo>
                  <a:lnTo>
                    <a:pt x="24" y="19"/>
                  </a:lnTo>
                  <a:lnTo>
                    <a:pt x="32" y="0"/>
                  </a:lnTo>
                  <a:lnTo>
                    <a:pt x="16" y="0"/>
                  </a:lnTo>
                  <a:lnTo>
                    <a:pt x="0" y="0"/>
                  </a:lnTo>
                  <a:lnTo>
                    <a:pt x="8" y="19"/>
                  </a:lnTo>
                  <a:lnTo>
                    <a:pt x="11" y="27"/>
                  </a:lnTo>
                  <a:lnTo>
                    <a:pt x="0" y="81"/>
                  </a:lnTo>
                  <a:lnTo>
                    <a:pt x="16" y="162"/>
                  </a:lnTo>
                  <a:lnTo>
                    <a:pt x="35" y="81"/>
                  </a:lnTo>
                  <a:lnTo>
                    <a:pt x="21" y="27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54" name="Line 2476"/>
            <p:cNvSpPr>
              <a:spLocks noChangeShapeType="1"/>
            </p:cNvSpPr>
            <p:nvPr/>
          </p:nvSpPr>
          <p:spPr bwMode="auto">
            <a:xfrm>
              <a:off x="6124575" y="3619501"/>
              <a:ext cx="0" cy="0"/>
            </a:xfrm>
            <a:prstGeom prst="line">
              <a:avLst/>
            </a:pr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55" name="Line 2477"/>
            <p:cNvSpPr>
              <a:spLocks noChangeShapeType="1"/>
            </p:cNvSpPr>
            <p:nvPr/>
          </p:nvSpPr>
          <p:spPr bwMode="auto">
            <a:xfrm>
              <a:off x="6124575" y="3619501"/>
              <a:ext cx="0" cy="0"/>
            </a:xfrm>
            <a:prstGeom prst="line">
              <a:avLst/>
            </a:pr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56" name="Oval 2478"/>
            <p:cNvSpPr>
              <a:spLocks noChangeArrowheads="1"/>
            </p:cNvSpPr>
            <p:nvPr/>
          </p:nvSpPr>
          <p:spPr bwMode="auto">
            <a:xfrm>
              <a:off x="5768975" y="3513138"/>
              <a:ext cx="123825" cy="123825"/>
            </a:xfrm>
            <a:prstGeom prst="ellipse">
              <a:avLst/>
            </a:pr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57" name="Oval 2479"/>
            <p:cNvSpPr>
              <a:spLocks noChangeArrowheads="1"/>
            </p:cNvSpPr>
            <p:nvPr/>
          </p:nvSpPr>
          <p:spPr bwMode="auto">
            <a:xfrm>
              <a:off x="6127750" y="3263901"/>
              <a:ext cx="123825" cy="123825"/>
            </a:xfrm>
            <a:prstGeom prst="ellipse">
              <a:avLst/>
            </a:pr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58" name="Oval 2480"/>
            <p:cNvSpPr>
              <a:spLocks noChangeArrowheads="1"/>
            </p:cNvSpPr>
            <p:nvPr/>
          </p:nvSpPr>
          <p:spPr bwMode="auto">
            <a:xfrm>
              <a:off x="6196013" y="3513138"/>
              <a:ext cx="123825" cy="123825"/>
            </a:xfrm>
            <a:prstGeom prst="ellipse">
              <a:avLst/>
            </a:pr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59" name="Oval 2481"/>
            <p:cNvSpPr>
              <a:spLocks noChangeArrowheads="1"/>
            </p:cNvSpPr>
            <p:nvPr/>
          </p:nvSpPr>
          <p:spPr bwMode="auto">
            <a:xfrm>
              <a:off x="6619875" y="3513138"/>
              <a:ext cx="123825" cy="123825"/>
            </a:xfrm>
            <a:prstGeom prst="ellipse">
              <a:avLst/>
            </a:pr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60" name="Oval 2482"/>
            <p:cNvSpPr>
              <a:spLocks noChangeArrowheads="1"/>
            </p:cNvSpPr>
            <p:nvPr/>
          </p:nvSpPr>
          <p:spPr bwMode="auto">
            <a:xfrm>
              <a:off x="6508750" y="3817938"/>
              <a:ext cx="123825" cy="125413"/>
            </a:xfrm>
            <a:prstGeom prst="ellipse">
              <a:avLst/>
            </a:pr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61" name="Oval 2483"/>
            <p:cNvSpPr>
              <a:spLocks noChangeArrowheads="1"/>
            </p:cNvSpPr>
            <p:nvPr/>
          </p:nvSpPr>
          <p:spPr bwMode="auto">
            <a:xfrm>
              <a:off x="6384925" y="2924176"/>
              <a:ext cx="123825" cy="123825"/>
            </a:xfrm>
            <a:prstGeom prst="ellipse">
              <a:avLst/>
            </a:pr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62" name="Oval 2484"/>
            <p:cNvSpPr>
              <a:spLocks noChangeArrowheads="1"/>
            </p:cNvSpPr>
            <p:nvPr/>
          </p:nvSpPr>
          <p:spPr bwMode="auto">
            <a:xfrm>
              <a:off x="6081713" y="3817938"/>
              <a:ext cx="123825" cy="125413"/>
            </a:xfrm>
            <a:prstGeom prst="ellipse">
              <a:avLst/>
            </a:pr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6602" name="组合 6601"/>
          <p:cNvGrpSpPr/>
          <p:nvPr/>
        </p:nvGrpSpPr>
        <p:grpSpPr>
          <a:xfrm>
            <a:off x="4572067" y="4956297"/>
            <a:ext cx="838702" cy="581868"/>
            <a:chOff x="5473700" y="2995613"/>
            <a:chExt cx="1249363" cy="866775"/>
          </a:xfrm>
          <a:solidFill>
            <a:schemeClr val="bg1">
              <a:lumMod val="85000"/>
            </a:schemeClr>
          </a:solidFill>
        </p:grpSpPr>
        <p:sp>
          <p:nvSpPr>
            <p:cNvPr id="6567" name="Freeform 2488"/>
            <p:cNvSpPr/>
            <p:nvPr/>
          </p:nvSpPr>
          <p:spPr bwMode="auto">
            <a:xfrm>
              <a:off x="5605463" y="3416300"/>
              <a:ext cx="638175" cy="382588"/>
            </a:xfrm>
            <a:custGeom>
              <a:avLst/>
              <a:gdLst>
                <a:gd name="T0" fmla="*/ 84 w 402"/>
                <a:gd name="T1" fmla="*/ 241 h 241"/>
                <a:gd name="T2" fmla="*/ 0 w 402"/>
                <a:gd name="T3" fmla="*/ 154 h 241"/>
                <a:gd name="T4" fmla="*/ 8 w 402"/>
                <a:gd name="T5" fmla="*/ 146 h 241"/>
                <a:gd name="T6" fmla="*/ 81 w 402"/>
                <a:gd name="T7" fmla="*/ 222 h 241"/>
                <a:gd name="T8" fmla="*/ 165 w 402"/>
                <a:gd name="T9" fmla="*/ 32 h 241"/>
                <a:gd name="T10" fmla="*/ 289 w 402"/>
                <a:gd name="T11" fmla="*/ 140 h 241"/>
                <a:gd name="T12" fmla="*/ 391 w 402"/>
                <a:gd name="T13" fmla="*/ 0 h 241"/>
                <a:gd name="T14" fmla="*/ 402 w 402"/>
                <a:gd name="T15" fmla="*/ 5 h 241"/>
                <a:gd name="T16" fmla="*/ 289 w 402"/>
                <a:gd name="T17" fmla="*/ 157 h 241"/>
                <a:gd name="T18" fmla="*/ 167 w 402"/>
                <a:gd name="T19" fmla="*/ 51 h 241"/>
                <a:gd name="T20" fmla="*/ 84 w 402"/>
                <a:gd name="T21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2" h="241">
                  <a:moveTo>
                    <a:pt x="84" y="241"/>
                  </a:moveTo>
                  <a:lnTo>
                    <a:pt x="0" y="154"/>
                  </a:lnTo>
                  <a:lnTo>
                    <a:pt x="8" y="146"/>
                  </a:lnTo>
                  <a:lnTo>
                    <a:pt x="81" y="222"/>
                  </a:lnTo>
                  <a:lnTo>
                    <a:pt x="165" y="32"/>
                  </a:lnTo>
                  <a:lnTo>
                    <a:pt x="289" y="140"/>
                  </a:lnTo>
                  <a:lnTo>
                    <a:pt x="391" y="0"/>
                  </a:lnTo>
                  <a:lnTo>
                    <a:pt x="402" y="5"/>
                  </a:lnTo>
                  <a:lnTo>
                    <a:pt x="289" y="157"/>
                  </a:lnTo>
                  <a:lnTo>
                    <a:pt x="167" y="51"/>
                  </a:lnTo>
                  <a:lnTo>
                    <a:pt x="84" y="241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68" name="Oval 2489"/>
            <p:cNvSpPr>
              <a:spLocks noChangeArrowheads="1"/>
            </p:cNvSpPr>
            <p:nvPr/>
          </p:nvSpPr>
          <p:spPr bwMode="auto">
            <a:xfrm>
              <a:off x="6029325" y="3622675"/>
              <a:ext cx="68263" cy="63500"/>
            </a:xfrm>
            <a:prstGeom prst="ellipse">
              <a:avLst/>
            </a:pr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69" name="Oval 2490"/>
            <p:cNvSpPr>
              <a:spLocks noChangeArrowheads="1"/>
            </p:cNvSpPr>
            <p:nvPr/>
          </p:nvSpPr>
          <p:spPr bwMode="auto">
            <a:xfrm>
              <a:off x="5827713" y="3441700"/>
              <a:ext cx="69850" cy="68263"/>
            </a:xfrm>
            <a:prstGeom prst="ellipse">
              <a:avLst/>
            </a:pr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70" name="Oval 2491"/>
            <p:cNvSpPr>
              <a:spLocks noChangeArrowheads="1"/>
            </p:cNvSpPr>
            <p:nvPr/>
          </p:nvSpPr>
          <p:spPr bwMode="auto">
            <a:xfrm>
              <a:off x="5703888" y="3746500"/>
              <a:ext cx="65088" cy="68263"/>
            </a:xfrm>
            <a:prstGeom prst="ellipse">
              <a:avLst/>
            </a:pr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71" name="Oval 2492"/>
            <p:cNvSpPr>
              <a:spLocks noChangeArrowheads="1"/>
            </p:cNvSpPr>
            <p:nvPr/>
          </p:nvSpPr>
          <p:spPr bwMode="auto">
            <a:xfrm>
              <a:off x="5580063" y="3622675"/>
              <a:ext cx="65088" cy="63500"/>
            </a:xfrm>
            <a:prstGeom prst="ellipse">
              <a:avLst/>
            </a:pr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72" name="Oval 2493"/>
            <p:cNvSpPr>
              <a:spLocks noChangeArrowheads="1"/>
            </p:cNvSpPr>
            <p:nvPr/>
          </p:nvSpPr>
          <p:spPr bwMode="auto">
            <a:xfrm>
              <a:off x="6200775" y="3386138"/>
              <a:ext cx="68263" cy="68263"/>
            </a:xfrm>
            <a:prstGeom prst="ellipse">
              <a:avLst/>
            </a:pr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73" name="Oval 2494"/>
            <p:cNvSpPr>
              <a:spLocks noChangeArrowheads="1"/>
            </p:cNvSpPr>
            <p:nvPr/>
          </p:nvSpPr>
          <p:spPr bwMode="auto">
            <a:xfrm>
              <a:off x="6435725" y="2995613"/>
              <a:ext cx="166688" cy="171450"/>
            </a:xfrm>
            <a:prstGeom prst="ellipse">
              <a:avLst/>
            </a:pr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74" name="Freeform 2495"/>
            <p:cNvSpPr/>
            <p:nvPr/>
          </p:nvSpPr>
          <p:spPr bwMode="auto">
            <a:xfrm>
              <a:off x="6461125" y="3171825"/>
              <a:ext cx="47625" cy="128588"/>
            </a:xfrm>
            <a:custGeom>
              <a:avLst/>
              <a:gdLst>
                <a:gd name="T0" fmla="*/ 30 w 30"/>
                <a:gd name="T1" fmla="*/ 27 h 81"/>
                <a:gd name="T2" fmla="*/ 19 w 30"/>
                <a:gd name="T3" fmla="*/ 81 h 81"/>
                <a:gd name="T4" fmla="*/ 19 w 30"/>
                <a:gd name="T5" fmla="*/ 78 h 81"/>
                <a:gd name="T6" fmla="*/ 0 w 30"/>
                <a:gd name="T7" fmla="*/ 0 h 81"/>
                <a:gd name="T8" fmla="*/ 19 w 30"/>
                <a:gd name="T9" fmla="*/ 0 h 81"/>
                <a:gd name="T10" fmla="*/ 27 w 30"/>
                <a:gd name="T11" fmla="*/ 18 h 81"/>
                <a:gd name="T12" fmla="*/ 30 w 30"/>
                <a:gd name="T13" fmla="*/ 2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81">
                  <a:moveTo>
                    <a:pt x="30" y="27"/>
                  </a:moveTo>
                  <a:lnTo>
                    <a:pt x="19" y="81"/>
                  </a:lnTo>
                  <a:lnTo>
                    <a:pt x="19" y="78"/>
                  </a:lnTo>
                  <a:lnTo>
                    <a:pt x="0" y="0"/>
                  </a:lnTo>
                  <a:lnTo>
                    <a:pt x="19" y="0"/>
                  </a:lnTo>
                  <a:lnTo>
                    <a:pt x="27" y="18"/>
                  </a:lnTo>
                  <a:lnTo>
                    <a:pt x="30" y="27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75" name="Freeform 2496"/>
            <p:cNvSpPr/>
            <p:nvPr/>
          </p:nvSpPr>
          <p:spPr bwMode="auto">
            <a:xfrm>
              <a:off x="6526213" y="3171825"/>
              <a:ext cx="50800" cy="128588"/>
            </a:xfrm>
            <a:custGeom>
              <a:avLst/>
              <a:gdLst>
                <a:gd name="T0" fmla="*/ 13 w 32"/>
                <a:gd name="T1" fmla="*/ 81 h 81"/>
                <a:gd name="T2" fmla="*/ 0 w 32"/>
                <a:gd name="T3" fmla="*/ 27 h 81"/>
                <a:gd name="T4" fmla="*/ 5 w 32"/>
                <a:gd name="T5" fmla="*/ 18 h 81"/>
                <a:gd name="T6" fmla="*/ 13 w 32"/>
                <a:gd name="T7" fmla="*/ 0 h 81"/>
                <a:gd name="T8" fmla="*/ 32 w 32"/>
                <a:gd name="T9" fmla="*/ 0 h 81"/>
                <a:gd name="T10" fmla="*/ 13 w 32"/>
                <a:gd name="T11" fmla="*/ 78 h 81"/>
                <a:gd name="T12" fmla="*/ 13 w 32"/>
                <a:gd name="T13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1">
                  <a:moveTo>
                    <a:pt x="13" y="81"/>
                  </a:moveTo>
                  <a:lnTo>
                    <a:pt x="0" y="27"/>
                  </a:lnTo>
                  <a:lnTo>
                    <a:pt x="5" y="18"/>
                  </a:lnTo>
                  <a:lnTo>
                    <a:pt x="13" y="0"/>
                  </a:lnTo>
                  <a:lnTo>
                    <a:pt x="32" y="0"/>
                  </a:lnTo>
                  <a:lnTo>
                    <a:pt x="13" y="78"/>
                  </a:lnTo>
                  <a:lnTo>
                    <a:pt x="13" y="81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76" name="Freeform 2497"/>
            <p:cNvSpPr/>
            <p:nvPr/>
          </p:nvSpPr>
          <p:spPr bwMode="auto">
            <a:xfrm>
              <a:off x="6491288" y="3171825"/>
              <a:ext cx="55563" cy="0"/>
            </a:xfrm>
            <a:custGeom>
              <a:avLst/>
              <a:gdLst>
                <a:gd name="T0" fmla="*/ 0 w 35"/>
                <a:gd name="T1" fmla="*/ 0 w 35"/>
                <a:gd name="T2" fmla="*/ 16 w 35"/>
                <a:gd name="T3" fmla="*/ 35 w 35"/>
                <a:gd name="T4" fmla="*/ 35 w 35"/>
                <a:gd name="T5" fmla="*/ 16 w 35"/>
                <a:gd name="T6" fmla="*/ 0 w 3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35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77" name="Freeform 2498"/>
            <p:cNvSpPr/>
            <p:nvPr/>
          </p:nvSpPr>
          <p:spPr bwMode="auto">
            <a:xfrm>
              <a:off x="6491288" y="3300413"/>
              <a:ext cx="55563" cy="133350"/>
            </a:xfrm>
            <a:custGeom>
              <a:avLst/>
              <a:gdLst>
                <a:gd name="T0" fmla="*/ 35 w 35"/>
                <a:gd name="T1" fmla="*/ 0 h 84"/>
                <a:gd name="T2" fmla="*/ 35 w 35"/>
                <a:gd name="T3" fmla="*/ 2 h 84"/>
                <a:gd name="T4" fmla="*/ 16 w 35"/>
                <a:gd name="T5" fmla="*/ 84 h 84"/>
                <a:gd name="T6" fmla="*/ 0 w 35"/>
                <a:gd name="T7" fmla="*/ 2 h 84"/>
                <a:gd name="T8" fmla="*/ 0 w 35"/>
                <a:gd name="T9" fmla="*/ 0 h 84"/>
                <a:gd name="T10" fmla="*/ 16 w 35"/>
                <a:gd name="T11" fmla="*/ 75 h 84"/>
                <a:gd name="T12" fmla="*/ 35 w 35"/>
                <a:gd name="T13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84">
                  <a:moveTo>
                    <a:pt x="35" y="0"/>
                  </a:moveTo>
                  <a:lnTo>
                    <a:pt x="35" y="2"/>
                  </a:lnTo>
                  <a:lnTo>
                    <a:pt x="16" y="8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75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78" name="Freeform 2499"/>
            <p:cNvSpPr/>
            <p:nvPr/>
          </p:nvSpPr>
          <p:spPr bwMode="auto">
            <a:xfrm>
              <a:off x="6491288" y="3171825"/>
              <a:ext cx="55563" cy="247650"/>
            </a:xfrm>
            <a:custGeom>
              <a:avLst/>
              <a:gdLst>
                <a:gd name="T0" fmla="*/ 22 w 35"/>
                <a:gd name="T1" fmla="*/ 27 h 156"/>
                <a:gd name="T2" fmla="*/ 35 w 35"/>
                <a:gd name="T3" fmla="*/ 81 h 156"/>
                <a:gd name="T4" fmla="*/ 16 w 35"/>
                <a:gd name="T5" fmla="*/ 156 h 156"/>
                <a:gd name="T6" fmla="*/ 0 w 35"/>
                <a:gd name="T7" fmla="*/ 81 h 156"/>
                <a:gd name="T8" fmla="*/ 11 w 35"/>
                <a:gd name="T9" fmla="*/ 27 h 156"/>
                <a:gd name="T10" fmla="*/ 8 w 35"/>
                <a:gd name="T11" fmla="*/ 18 h 156"/>
                <a:gd name="T12" fmla="*/ 0 w 35"/>
                <a:gd name="T13" fmla="*/ 0 h 156"/>
                <a:gd name="T14" fmla="*/ 16 w 35"/>
                <a:gd name="T15" fmla="*/ 0 h 156"/>
                <a:gd name="T16" fmla="*/ 35 w 35"/>
                <a:gd name="T17" fmla="*/ 0 h 156"/>
                <a:gd name="T18" fmla="*/ 27 w 35"/>
                <a:gd name="T19" fmla="*/ 18 h 156"/>
                <a:gd name="T20" fmla="*/ 22 w 35"/>
                <a:gd name="T21" fmla="*/ 27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156">
                  <a:moveTo>
                    <a:pt x="22" y="27"/>
                  </a:moveTo>
                  <a:lnTo>
                    <a:pt x="35" y="81"/>
                  </a:lnTo>
                  <a:lnTo>
                    <a:pt x="16" y="156"/>
                  </a:lnTo>
                  <a:lnTo>
                    <a:pt x="0" y="81"/>
                  </a:lnTo>
                  <a:lnTo>
                    <a:pt x="11" y="27"/>
                  </a:lnTo>
                  <a:lnTo>
                    <a:pt x="8" y="18"/>
                  </a:lnTo>
                  <a:lnTo>
                    <a:pt x="0" y="0"/>
                  </a:lnTo>
                  <a:lnTo>
                    <a:pt x="16" y="0"/>
                  </a:lnTo>
                  <a:lnTo>
                    <a:pt x="35" y="0"/>
                  </a:lnTo>
                  <a:lnTo>
                    <a:pt x="27" y="18"/>
                  </a:lnTo>
                  <a:lnTo>
                    <a:pt x="22" y="27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79" name="Freeform 2500"/>
            <p:cNvSpPr>
              <a:spLocks noEditPoints="1"/>
            </p:cNvSpPr>
            <p:nvPr/>
          </p:nvSpPr>
          <p:spPr bwMode="auto">
            <a:xfrm>
              <a:off x="6226175" y="3171825"/>
              <a:ext cx="496888" cy="690563"/>
            </a:xfrm>
            <a:custGeom>
              <a:avLst/>
              <a:gdLst>
                <a:gd name="T0" fmla="*/ 0 w 116"/>
                <a:gd name="T1" fmla="*/ 43 h 161"/>
                <a:gd name="T2" fmla="*/ 4 w 116"/>
                <a:gd name="T3" fmla="*/ 51 h 161"/>
                <a:gd name="T4" fmla="*/ 25 w 116"/>
                <a:gd name="T5" fmla="*/ 48 h 161"/>
                <a:gd name="T6" fmla="*/ 45 w 116"/>
                <a:gd name="T7" fmla="*/ 24 h 161"/>
                <a:gd name="T8" fmla="*/ 49 w 116"/>
                <a:gd name="T9" fmla="*/ 26 h 161"/>
                <a:gd name="T10" fmla="*/ 49 w 116"/>
                <a:gd name="T11" fmla="*/ 39 h 161"/>
                <a:gd name="T12" fmla="*/ 49 w 116"/>
                <a:gd name="T13" fmla="*/ 53 h 161"/>
                <a:gd name="T14" fmla="*/ 49 w 116"/>
                <a:gd name="T15" fmla="*/ 67 h 161"/>
                <a:gd name="T16" fmla="*/ 49 w 116"/>
                <a:gd name="T17" fmla="*/ 72 h 161"/>
                <a:gd name="T18" fmla="*/ 49 w 116"/>
                <a:gd name="T19" fmla="*/ 80 h 161"/>
                <a:gd name="T20" fmla="*/ 49 w 116"/>
                <a:gd name="T21" fmla="*/ 148 h 161"/>
                <a:gd name="T22" fmla="*/ 52 w 116"/>
                <a:gd name="T23" fmla="*/ 160 h 161"/>
                <a:gd name="T24" fmla="*/ 65 w 116"/>
                <a:gd name="T25" fmla="*/ 158 h 161"/>
                <a:gd name="T26" fmla="*/ 66 w 116"/>
                <a:gd name="T27" fmla="*/ 148 h 161"/>
                <a:gd name="T28" fmla="*/ 67 w 116"/>
                <a:gd name="T29" fmla="*/ 105 h 161"/>
                <a:gd name="T30" fmla="*/ 68 w 116"/>
                <a:gd name="T31" fmla="*/ 100 h 161"/>
                <a:gd name="T32" fmla="*/ 69 w 116"/>
                <a:gd name="T33" fmla="*/ 107 h 161"/>
                <a:gd name="T34" fmla="*/ 69 w 116"/>
                <a:gd name="T35" fmla="*/ 148 h 161"/>
                <a:gd name="T36" fmla="*/ 72 w 116"/>
                <a:gd name="T37" fmla="*/ 160 h 161"/>
                <a:gd name="T38" fmla="*/ 86 w 116"/>
                <a:gd name="T39" fmla="*/ 158 h 161"/>
                <a:gd name="T40" fmla="*/ 88 w 116"/>
                <a:gd name="T41" fmla="*/ 148 h 161"/>
                <a:gd name="T42" fmla="*/ 88 w 116"/>
                <a:gd name="T43" fmla="*/ 78 h 161"/>
                <a:gd name="T44" fmla="*/ 88 w 116"/>
                <a:gd name="T45" fmla="*/ 72 h 161"/>
                <a:gd name="T46" fmla="*/ 88 w 116"/>
                <a:gd name="T47" fmla="*/ 67 h 161"/>
                <a:gd name="T48" fmla="*/ 114 w 116"/>
                <a:gd name="T49" fmla="*/ 38 h 161"/>
                <a:gd name="T50" fmla="*/ 96 w 116"/>
                <a:gd name="T51" fmla="*/ 3 h 161"/>
                <a:gd name="T52" fmla="*/ 88 w 116"/>
                <a:gd name="T53" fmla="*/ 0 h 161"/>
                <a:gd name="T54" fmla="*/ 82 w 116"/>
                <a:gd name="T55" fmla="*/ 2 h 161"/>
                <a:gd name="T56" fmla="*/ 77 w 116"/>
                <a:gd name="T57" fmla="*/ 22 h 161"/>
                <a:gd name="T58" fmla="*/ 75 w 116"/>
                <a:gd name="T59" fmla="*/ 30 h 161"/>
                <a:gd name="T60" fmla="*/ 75 w 116"/>
                <a:gd name="T61" fmla="*/ 31 h 161"/>
                <a:gd name="T62" fmla="*/ 70 w 116"/>
                <a:gd name="T63" fmla="*/ 54 h 161"/>
                <a:gd name="T64" fmla="*/ 67 w 116"/>
                <a:gd name="T65" fmla="*/ 54 h 161"/>
                <a:gd name="T66" fmla="*/ 62 w 116"/>
                <a:gd name="T67" fmla="*/ 31 h 161"/>
                <a:gd name="T68" fmla="*/ 62 w 116"/>
                <a:gd name="T69" fmla="*/ 30 h 161"/>
                <a:gd name="T70" fmla="*/ 60 w 116"/>
                <a:gd name="T71" fmla="*/ 22 h 161"/>
                <a:gd name="T72" fmla="*/ 54 w 116"/>
                <a:gd name="T73" fmla="*/ 0 h 161"/>
                <a:gd name="T74" fmla="*/ 50 w 116"/>
                <a:gd name="T75" fmla="*/ 0 h 161"/>
                <a:gd name="T76" fmla="*/ 47 w 116"/>
                <a:gd name="T77" fmla="*/ 0 h 161"/>
                <a:gd name="T78" fmla="*/ 18 w 116"/>
                <a:gd name="T79" fmla="*/ 36 h 161"/>
                <a:gd name="T80" fmla="*/ 4 w 116"/>
                <a:gd name="T81" fmla="*/ 39 h 161"/>
                <a:gd name="T82" fmla="*/ 95 w 116"/>
                <a:gd name="T83" fmla="*/ 38 h 161"/>
                <a:gd name="T84" fmla="*/ 88 w 116"/>
                <a:gd name="T85" fmla="*/ 42 h 161"/>
                <a:gd name="T86" fmla="*/ 88 w 116"/>
                <a:gd name="T87" fmla="*/ 32 h 161"/>
                <a:gd name="T88" fmla="*/ 88 w 116"/>
                <a:gd name="T89" fmla="*/ 21 h 161"/>
                <a:gd name="T90" fmla="*/ 96 w 116"/>
                <a:gd name="T91" fmla="*/ 32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16" h="161">
                  <a:moveTo>
                    <a:pt x="4" y="39"/>
                  </a:moveTo>
                  <a:cubicBezTo>
                    <a:pt x="2" y="39"/>
                    <a:pt x="0" y="41"/>
                    <a:pt x="0" y="43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50"/>
                    <a:pt x="2" y="51"/>
                    <a:pt x="4" y="51"/>
                  </a:cubicBezTo>
                  <a:cubicBezTo>
                    <a:pt x="18" y="51"/>
                    <a:pt x="18" y="51"/>
                    <a:pt x="18" y="51"/>
                  </a:cubicBezTo>
                  <a:cubicBezTo>
                    <a:pt x="21" y="51"/>
                    <a:pt x="24" y="50"/>
                    <a:pt x="25" y="48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4" y="25"/>
                    <a:pt x="45" y="24"/>
                    <a:pt x="45" y="24"/>
                  </a:cubicBezTo>
                  <a:cubicBezTo>
                    <a:pt x="45" y="24"/>
                    <a:pt x="46" y="23"/>
                    <a:pt x="47" y="23"/>
                  </a:cubicBezTo>
                  <a:cubicBezTo>
                    <a:pt x="48" y="23"/>
                    <a:pt x="49" y="25"/>
                    <a:pt x="49" y="26"/>
                  </a:cubicBezTo>
                  <a:cubicBezTo>
                    <a:pt x="49" y="28"/>
                    <a:pt x="49" y="32"/>
                    <a:pt x="49" y="33"/>
                  </a:cubicBezTo>
                  <a:cubicBezTo>
                    <a:pt x="49" y="35"/>
                    <a:pt x="49" y="37"/>
                    <a:pt x="49" y="39"/>
                  </a:cubicBezTo>
                  <a:cubicBezTo>
                    <a:pt x="49" y="41"/>
                    <a:pt x="49" y="45"/>
                    <a:pt x="49" y="47"/>
                  </a:cubicBezTo>
                  <a:cubicBezTo>
                    <a:pt x="49" y="48"/>
                    <a:pt x="49" y="51"/>
                    <a:pt x="49" y="53"/>
                  </a:cubicBezTo>
                  <a:cubicBezTo>
                    <a:pt x="49" y="59"/>
                    <a:pt x="49" y="59"/>
                    <a:pt x="49" y="59"/>
                  </a:cubicBezTo>
                  <a:cubicBezTo>
                    <a:pt x="49" y="61"/>
                    <a:pt x="49" y="66"/>
                    <a:pt x="49" y="67"/>
                  </a:cubicBezTo>
                  <a:cubicBezTo>
                    <a:pt x="49" y="69"/>
                    <a:pt x="49" y="71"/>
                    <a:pt x="49" y="72"/>
                  </a:cubicBezTo>
                  <a:cubicBezTo>
                    <a:pt x="49" y="72"/>
                    <a:pt x="49" y="72"/>
                    <a:pt x="49" y="72"/>
                  </a:cubicBezTo>
                  <a:cubicBezTo>
                    <a:pt x="49" y="72"/>
                    <a:pt x="49" y="72"/>
                    <a:pt x="49" y="72"/>
                  </a:cubicBezTo>
                  <a:cubicBezTo>
                    <a:pt x="49" y="74"/>
                    <a:pt x="49" y="78"/>
                    <a:pt x="49" y="80"/>
                  </a:cubicBezTo>
                  <a:cubicBezTo>
                    <a:pt x="49" y="81"/>
                    <a:pt x="49" y="84"/>
                    <a:pt x="49" y="86"/>
                  </a:cubicBezTo>
                  <a:cubicBezTo>
                    <a:pt x="49" y="148"/>
                    <a:pt x="49" y="148"/>
                    <a:pt x="49" y="148"/>
                  </a:cubicBezTo>
                  <a:cubicBezTo>
                    <a:pt x="49" y="150"/>
                    <a:pt x="49" y="153"/>
                    <a:pt x="50" y="156"/>
                  </a:cubicBezTo>
                  <a:cubicBezTo>
                    <a:pt x="50" y="156"/>
                    <a:pt x="50" y="159"/>
                    <a:pt x="52" y="160"/>
                  </a:cubicBezTo>
                  <a:cubicBezTo>
                    <a:pt x="54" y="161"/>
                    <a:pt x="56" y="161"/>
                    <a:pt x="58" y="161"/>
                  </a:cubicBezTo>
                  <a:cubicBezTo>
                    <a:pt x="59" y="161"/>
                    <a:pt x="64" y="160"/>
                    <a:pt x="65" y="158"/>
                  </a:cubicBezTo>
                  <a:cubicBezTo>
                    <a:pt x="66" y="157"/>
                    <a:pt x="66" y="156"/>
                    <a:pt x="66" y="156"/>
                  </a:cubicBezTo>
                  <a:cubicBezTo>
                    <a:pt x="66" y="153"/>
                    <a:pt x="66" y="150"/>
                    <a:pt x="66" y="148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6" y="111"/>
                    <a:pt x="66" y="106"/>
                    <a:pt x="67" y="105"/>
                  </a:cubicBezTo>
                  <a:cubicBezTo>
                    <a:pt x="67" y="103"/>
                    <a:pt x="67" y="101"/>
                    <a:pt x="67" y="100"/>
                  </a:cubicBezTo>
                  <a:cubicBezTo>
                    <a:pt x="67" y="100"/>
                    <a:pt x="67" y="100"/>
                    <a:pt x="68" y="100"/>
                  </a:cubicBezTo>
                  <a:cubicBezTo>
                    <a:pt x="69" y="100"/>
                    <a:pt x="69" y="100"/>
                    <a:pt x="69" y="100"/>
                  </a:cubicBezTo>
                  <a:cubicBezTo>
                    <a:pt x="69" y="101"/>
                    <a:pt x="69" y="105"/>
                    <a:pt x="69" y="107"/>
                  </a:cubicBezTo>
                  <a:cubicBezTo>
                    <a:pt x="69" y="108"/>
                    <a:pt x="69" y="111"/>
                    <a:pt x="69" y="113"/>
                  </a:cubicBezTo>
                  <a:cubicBezTo>
                    <a:pt x="69" y="148"/>
                    <a:pt x="69" y="148"/>
                    <a:pt x="69" y="148"/>
                  </a:cubicBezTo>
                  <a:cubicBezTo>
                    <a:pt x="69" y="150"/>
                    <a:pt x="70" y="153"/>
                    <a:pt x="70" y="156"/>
                  </a:cubicBezTo>
                  <a:cubicBezTo>
                    <a:pt x="70" y="156"/>
                    <a:pt x="71" y="159"/>
                    <a:pt x="72" y="160"/>
                  </a:cubicBezTo>
                  <a:cubicBezTo>
                    <a:pt x="74" y="161"/>
                    <a:pt x="77" y="161"/>
                    <a:pt x="79" y="161"/>
                  </a:cubicBezTo>
                  <a:cubicBezTo>
                    <a:pt x="80" y="161"/>
                    <a:pt x="86" y="160"/>
                    <a:pt x="86" y="158"/>
                  </a:cubicBezTo>
                  <a:cubicBezTo>
                    <a:pt x="87" y="157"/>
                    <a:pt x="87" y="156"/>
                    <a:pt x="87" y="156"/>
                  </a:cubicBezTo>
                  <a:cubicBezTo>
                    <a:pt x="87" y="153"/>
                    <a:pt x="88" y="150"/>
                    <a:pt x="88" y="148"/>
                  </a:cubicBezTo>
                  <a:cubicBezTo>
                    <a:pt x="88" y="86"/>
                    <a:pt x="88" y="86"/>
                    <a:pt x="88" y="86"/>
                  </a:cubicBezTo>
                  <a:cubicBezTo>
                    <a:pt x="88" y="84"/>
                    <a:pt x="88" y="79"/>
                    <a:pt x="88" y="78"/>
                  </a:cubicBezTo>
                  <a:cubicBezTo>
                    <a:pt x="88" y="76"/>
                    <a:pt x="88" y="74"/>
                    <a:pt x="88" y="72"/>
                  </a:cubicBezTo>
                  <a:cubicBezTo>
                    <a:pt x="88" y="72"/>
                    <a:pt x="88" y="72"/>
                    <a:pt x="88" y="72"/>
                  </a:cubicBezTo>
                  <a:cubicBezTo>
                    <a:pt x="88" y="72"/>
                    <a:pt x="88" y="72"/>
                    <a:pt x="88" y="72"/>
                  </a:cubicBezTo>
                  <a:cubicBezTo>
                    <a:pt x="88" y="71"/>
                    <a:pt x="88" y="68"/>
                    <a:pt x="88" y="67"/>
                  </a:cubicBezTo>
                  <a:cubicBezTo>
                    <a:pt x="88" y="65"/>
                    <a:pt x="89" y="63"/>
                    <a:pt x="91" y="62"/>
                  </a:cubicBezTo>
                  <a:cubicBezTo>
                    <a:pt x="114" y="38"/>
                    <a:pt x="114" y="38"/>
                    <a:pt x="114" y="38"/>
                  </a:cubicBezTo>
                  <a:cubicBezTo>
                    <a:pt x="116" y="37"/>
                    <a:pt x="116" y="34"/>
                    <a:pt x="115" y="32"/>
                  </a:cubicBezTo>
                  <a:cubicBezTo>
                    <a:pt x="96" y="3"/>
                    <a:pt x="96" y="3"/>
                    <a:pt x="96" y="3"/>
                  </a:cubicBezTo>
                  <a:cubicBezTo>
                    <a:pt x="95" y="2"/>
                    <a:pt x="92" y="0"/>
                    <a:pt x="90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6" y="0"/>
                    <a:pt x="84" y="0"/>
                    <a:pt x="84" y="0"/>
                  </a:cubicBezTo>
                  <a:cubicBezTo>
                    <a:pt x="84" y="0"/>
                    <a:pt x="82" y="1"/>
                    <a:pt x="82" y="2"/>
                  </a:cubicBezTo>
                  <a:cubicBezTo>
                    <a:pt x="81" y="3"/>
                    <a:pt x="80" y="6"/>
                    <a:pt x="80" y="8"/>
                  </a:cubicBezTo>
                  <a:cubicBezTo>
                    <a:pt x="77" y="22"/>
                    <a:pt x="77" y="22"/>
                    <a:pt x="77" y="22"/>
                  </a:cubicBezTo>
                  <a:cubicBezTo>
                    <a:pt x="76" y="24"/>
                    <a:pt x="75" y="27"/>
                    <a:pt x="75" y="29"/>
                  </a:cubicBezTo>
                  <a:cubicBezTo>
                    <a:pt x="75" y="29"/>
                    <a:pt x="75" y="29"/>
                    <a:pt x="75" y="30"/>
                  </a:cubicBezTo>
                  <a:cubicBezTo>
                    <a:pt x="75" y="30"/>
                    <a:pt x="75" y="30"/>
                    <a:pt x="75" y="30"/>
                  </a:cubicBezTo>
                  <a:cubicBezTo>
                    <a:pt x="75" y="31"/>
                    <a:pt x="75" y="31"/>
                    <a:pt x="75" y="31"/>
                  </a:cubicBezTo>
                  <a:cubicBezTo>
                    <a:pt x="74" y="33"/>
                    <a:pt x="74" y="36"/>
                    <a:pt x="73" y="38"/>
                  </a:cubicBezTo>
                  <a:cubicBezTo>
                    <a:pt x="70" y="54"/>
                    <a:pt x="70" y="54"/>
                    <a:pt x="70" y="54"/>
                  </a:cubicBezTo>
                  <a:cubicBezTo>
                    <a:pt x="70" y="56"/>
                    <a:pt x="68" y="59"/>
                    <a:pt x="68" y="59"/>
                  </a:cubicBezTo>
                  <a:cubicBezTo>
                    <a:pt x="68" y="58"/>
                    <a:pt x="67" y="56"/>
                    <a:pt x="67" y="54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63" y="36"/>
                    <a:pt x="62" y="33"/>
                    <a:pt x="62" y="31"/>
                  </a:cubicBezTo>
                  <a:cubicBezTo>
                    <a:pt x="62" y="31"/>
                    <a:pt x="62" y="31"/>
                    <a:pt x="62" y="30"/>
                  </a:cubicBezTo>
                  <a:cubicBezTo>
                    <a:pt x="62" y="30"/>
                    <a:pt x="62" y="30"/>
                    <a:pt x="62" y="30"/>
                  </a:cubicBezTo>
                  <a:cubicBezTo>
                    <a:pt x="62" y="29"/>
                    <a:pt x="62" y="29"/>
                    <a:pt x="62" y="29"/>
                  </a:cubicBezTo>
                  <a:cubicBezTo>
                    <a:pt x="61" y="27"/>
                    <a:pt x="61" y="24"/>
                    <a:pt x="60" y="22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57" y="6"/>
                    <a:pt x="55" y="2"/>
                    <a:pt x="54" y="0"/>
                  </a:cubicBezTo>
                  <a:cubicBezTo>
                    <a:pt x="54" y="0"/>
                    <a:pt x="54" y="0"/>
                    <a:pt x="53" y="0"/>
                  </a:cubicBezTo>
                  <a:cubicBezTo>
                    <a:pt x="51" y="0"/>
                    <a:pt x="50" y="0"/>
                    <a:pt x="50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8" y="0"/>
                    <a:pt x="47" y="0"/>
                  </a:cubicBezTo>
                  <a:cubicBezTo>
                    <a:pt x="46" y="0"/>
                    <a:pt x="44" y="2"/>
                    <a:pt x="42" y="4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7"/>
                    <a:pt x="14" y="39"/>
                    <a:pt x="12" y="39"/>
                  </a:cubicBezTo>
                  <a:lnTo>
                    <a:pt x="4" y="39"/>
                  </a:lnTo>
                  <a:close/>
                  <a:moveTo>
                    <a:pt x="96" y="32"/>
                  </a:moveTo>
                  <a:cubicBezTo>
                    <a:pt x="97" y="34"/>
                    <a:pt x="97" y="37"/>
                    <a:pt x="95" y="38"/>
                  </a:cubicBezTo>
                  <a:cubicBezTo>
                    <a:pt x="91" y="43"/>
                    <a:pt x="91" y="43"/>
                    <a:pt x="91" y="43"/>
                  </a:cubicBezTo>
                  <a:cubicBezTo>
                    <a:pt x="89" y="44"/>
                    <a:pt x="88" y="44"/>
                    <a:pt x="88" y="42"/>
                  </a:cubicBezTo>
                  <a:cubicBezTo>
                    <a:pt x="88" y="40"/>
                    <a:pt x="88" y="40"/>
                    <a:pt x="88" y="40"/>
                  </a:cubicBezTo>
                  <a:cubicBezTo>
                    <a:pt x="88" y="38"/>
                    <a:pt x="88" y="34"/>
                    <a:pt x="88" y="32"/>
                  </a:cubicBezTo>
                  <a:cubicBezTo>
                    <a:pt x="88" y="25"/>
                    <a:pt x="88" y="25"/>
                    <a:pt x="88" y="25"/>
                  </a:cubicBezTo>
                  <a:cubicBezTo>
                    <a:pt x="88" y="22"/>
                    <a:pt x="88" y="21"/>
                    <a:pt x="88" y="21"/>
                  </a:cubicBezTo>
                  <a:cubicBezTo>
                    <a:pt x="88" y="21"/>
                    <a:pt x="89" y="22"/>
                    <a:pt x="90" y="24"/>
                  </a:cubicBezTo>
                  <a:lnTo>
                    <a:pt x="96" y="32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80" name="Freeform 2501"/>
            <p:cNvSpPr/>
            <p:nvPr/>
          </p:nvSpPr>
          <p:spPr bwMode="auto">
            <a:xfrm>
              <a:off x="5627688" y="3248025"/>
              <a:ext cx="636588" cy="382588"/>
            </a:xfrm>
            <a:custGeom>
              <a:avLst/>
              <a:gdLst>
                <a:gd name="T0" fmla="*/ 83 w 401"/>
                <a:gd name="T1" fmla="*/ 241 h 241"/>
                <a:gd name="T2" fmla="*/ 0 w 401"/>
                <a:gd name="T3" fmla="*/ 154 h 241"/>
                <a:gd name="T4" fmla="*/ 8 w 401"/>
                <a:gd name="T5" fmla="*/ 146 h 241"/>
                <a:gd name="T6" fmla="*/ 81 w 401"/>
                <a:gd name="T7" fmla="*/ 222 h 241"/>
                <a:gd name="T8" fmla="*/ 164 w 401"/>
                <a:gd name="T9" fmla="*/ 33 h 241"/>
                <a:gd name="T10" fmla="*/ 288 w 401"/>
                <a:gd name="T11" fmla="*/ 144 h 241"/>
                <a:gd name="T12" fmla="*/ 391 w 401"/>
                <a:gd name="T13" fmla="*/ 0 h 241"/>
                <a:gd name="T14" fmla="*/ 401 w 401"/>
                <a:gd name="T15" fmla="*/ 6 h 241"/>
                <a:gd name="T16" fmla="*/ 288 w 401"/>
                <a:gd name="T17" fmla="*/ 160 h 241"/>
                <a:gd name="T18" fmla="*/ 167 w 401"/>
                <a:gd name="T19" fmla="*/ 52 h 241"/>
                <a:gd name="T20" fmla="*/ 83 w 401"/>
                <a:gd name="T21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1" h="241">
                  <a:moveTo>
                    <a:pt x="83" y="241"/>
                  </a:moveTo>
                  <a:lnTo>
                    <a:pt x="0" y="154"/>
                  </a:lnTo>
                  <a:lnTo>
                    <a:pt x="8" y="146"/>
                  </a:lnTo>
                  <a:lnTo>
                    <a:pt x="81" y="222"/>
                  </a:lnTo>
                  <a:lnTo>
                    <a:pt x="164" y="33"/>
                  </a:lnTo>
                  <a:lnTo>
                    <a:pt x="288" y="144"/>
                  </a:lnTo>
                  <a:lnTo>
                    <a:pt x="391" y="0"/>
                  </a:lnTo>
                  <a:lnTo>
                    <a:pt x="401" y="6"/>
                  </a:lnTo>
                  <a:lnTo>
                    <a:pt x="288" y="160"/>
                  </a:lnTo>
                  <a:lnTo>
                    <a:pt x="167" y="52"/>
                  </a:lnTo>
                  <a:lnTo>
                    <a:pt x="83" y="241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81" name="Oval 2502"/>
            <p:cNvSpPr>
              <a:spLocks noChangeArrowheads="1"/>
            </p:cNvSpPr>
            <p:nvPr/>
          </p:nvSpPr>
          <p:spPr bwMode="auto">
            <a:xfrm>
              <a:off x="6051550" y="3454400"/>
              <a:ext cx="68263" cy="65088"/>
            </a:xfrm>
            <a:prstGeom prst="ellipse">
              <a:avLst/>
            </a:pr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82" name="Freeform 2503"/>
            <p:cNvSpPr>
              <a:spLocks noEditPoints="1"/>
            </p:cNvSpPr>
            <p:nvPr/>
          </p:nvSpPr>
          <p:spPr bwMode="auto">
            <a:xfrm>
              <a:off x="6042025" y="3446463"/>
              <a:ext cx="85725" cy="80963"/>
            </a:xfrm>
            <a:custGeom>
              <a:avLst/>
              <a:gdLst>
                <a:gd name="T0" fmla="*/ 10 w 20"/>
                <a:gd name="T1" fmla="*/ 19 h 19"/>
                <a:gd name="T2" fmla="*/ 0 w 20"/>
                <a:gd name="T3" fmla="*/ 10 h 19"/>
                <a:gd name="T4" fmla="*/ 10 w 20"/>
                <a:gd name="T5" fmla="*/ 0 h 19"/>
                <a:gd name="T6" fmla="*/ 20 w 20"/>
                <a:gd name="T7" fmla="*/ 10 h 19"/>
                <a:gd name="T8" fmla="*/ 10 w 20"/>
                <a:gd name="T9" fmla="*/ 19 h 19"/>
                <a:gd name="T10" fmla="*/ 10 w 20"/>
                <a:gd name="T11" fmla="*/ 4 h 19"/>
                <a:gd name="T12" fmla="*/ 4 w 20"/>
                <a:gd name="T13" fmla="*/ 10 h 19"/>
                <a:gd name="T14" fmla="*/ 10 w 20"/>
                <a:gd name="T15" fmla="*/ 15 h 19"/>
                <a:gd name="T16" fmla="*/ 16 w 20"/>
                <a:gd name="T17" fmla="*/ 10 h 19"/>
                <a:gd name="T18" fmla="*/ 10 w 20"/>
                <a:gd name="T1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">
                  <a:moveTo>
                    <a:pt x="10" y="19"/>
                  </a:moveTo>
                  <a:cubicBezTo>
                    <a:pt x="5" y="19"/>
                    <a:pt x="0" y="15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16" y="0"/>
                    <a:pt x="20" y="4"/>
                    <a:pt x="20" y="10"/>
                  </a:cubicBezTo>
                  <a:cubicBezTo>
                    <a:pt x="20" y="15"/>
                    <a:pt x="16" y="19"/>
                    <a:pt x="10" y="19"/>
                  </a:cubicBezTo>
                  <a:close/>
                  <a:moveTo>
                    <a:pt x="10" y="4"/>
                  </a:moveTo>
                  <a:cubicBezTo>
                    <a:pt x="7" y="4"/>
                    <a:pt x="4" y="6"/>
                    <a:pt x="4" y="10"/>
                  </a:cubicBezTo>
                  <a:cubicBezTo>
                    <a:pt x="4" y="13"/>
                    <a:pt x="7" y="15"/>
                    <a:pt x="10" y="15"/>
                  </a:cubicBezTo>
                  <a:cubicBezTo>
                    <a:pt x="13" y="15"/>
                    <a:pt x="16" y="13"/>
                    <a:pt x="16" y="10"/>
                  </a:cubicBezTo>
                  <a:cubicBezTo>
                    <a:pt x="16" y="6"/>
                    <a:pt x="13" y="4"/>
                    <a:pt x="10" y="4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83" name="Oval 2504"/>
            <p:cNvSpPr>
              <a:spLocks noChangeArrowheads="1"/>
            </p:cNvSpPr>
            <p:nvPr/>
          </p:nvSpPr>
          <p:spPr bwMode="auto">
            <a:xfrm>
              <a:off x="5849938" y="3278188"/>
              <a:ext cx="68263" cy="65088"/>
            </a:xfrm>
            <a:prstGeom prst="ellipse">
              <a:avLst/>
            </a:pr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84" name="Freeform 2505"/>
            <p:cNvSpPr>
              <a:spLocks noEditPoints="1"/>
            </p:cNvSpPr>
            <p:nvPr/>
          </p:nvSpPr>
          <p:spPr bwMode="auto">
            <a:xfrm>
              <a:off x="5842000" y="3270250"/>
              <a:ext cx="84138" cy="80963"/>
            </a:xfrm>
            <a:custGeom>
              <a:avLst/>
              <a:gdLst>
                <a:gd name="T0" fmla="*/ 10 w 20"/>
                <a:gd name="T1" fmla="*/ 19 h 19"/>
                <a:gd name="T2" fmla="*/ 0 w 20"/>
                <a:gd name="T3" fmla="*/ 9 h 19"/>
                <a:gd name="T4" fmla="*/ 10 w 20"/>
                <a:gd name="T5" fmla="*/ 0 h 19"/>
                <a:gd name="T6" fmla="*/ 20 w 20"/>
                <a:gd name="T7" fmla="*/ 9 h 19"/>
                <a:gd name="T8" fmla="*/ 10 w 20"/>
                <a:gd name="T9" fmla="*/ 19 h 19"/>
                <a:gd name="T10" fmla="*/ 10 w 20"/>
                <a:gd name="T11" fmla="*/ 4 h 19"/>
                <a:gd name="T12" fmla="*/ 4 w 20"/>
                <a:gd name="T13" fmla="*/ 9 h 19"/>
                <a:gd name="T14" fmla="*/ 10 w 20"/>
                <a:gd name="T15" fmla="*/ 15 h 19"/>
                <a:gd name="T16" fmla="*/ 16 w 20"/>
                <a:gd name="T17" fmla="*/ 9 h 19"/>
                <a:gd name="T18" fmla="*/ 10 w 20"/>
                <a:gd name="T1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">
                  <a:moveTo>
                    <a:pt x="10" y="19"/>
                  </a:moveTo>
                  <a:cubicBezTo>
                    <a:pt x="4" y="19"/>
                    <a:pt x="0" y="15"/>
                    <a:pt x="0" y="9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5" y="0"/>
                    <a:pt x="20" y="4"/>
                    <a:pt x="20" y="9"/>
                  </a:cubicBezTo>
                  <a:cubicBezTo>
                    <a:pt x="20" y="15"/>
                    <a:pt x="15" y="19"/>
                    <a:pt x="10" y="19"/>
                  </a:cubicBezTo>
                  <a:close/>
                  <a:moveTo>
                    <a:pt x="10" y="4"/>
                  </a:moveTo>
                  <a:cubicBezTo>
                    <a:pt x="7" y="4"/>
                    <a:pt x="4" y="6"/>
                    <a:pt x="4" y="9"/>
                  </a:cubicBezTo>
                  <a:cubicBezTo>
                    <a:pt x="4" y="13"/>
                    <a:pt x="7" y="15"/>
                    <a:pt x="10" y="15"/>
                  </a:cubicBezTo>
                  <a:cubicBezTo>
                    <a:pt x="13" y="15"/>
                    <a:pt x="16" y="13"/>
                    <a:pt x="16" y="9"/>
                  </a:cubicBezTo>
                  <a:cubicBezTo>
                    <a:pt x="16" y="6"/>
                    <a:pt x="13" y="4"/>
                    <a:pt x="10" y="4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85" name="Oval 2506"/>
            <p:cNvSpPr>
              <a:spLocks noChangeArrowheads="1"/>
            </p:cNvSpPr>
            <p:nvPr/>
          </p:nvSpPr>
          <p:spPr bwMode="auto">
            <a:xfrm>
              <a:off x="5726113" y="3582988"/>
              <a:ext cx="63500" cy="65088"/>
            </a:xfrm>
            <a:prstGeom prst="ellipse">
              <a:avLst/>
            </a:pr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86" name="Freeform 2507"/>
            <p:cNvSpPr>
              <a:spLocks noEditPoints="1"/>
            </p:cNvSpPr>
            <p:nvPr/>
          </p:nvSpPr>
          <p:spPr bwMode="auto">
            <a:xfrm>
              <a:off x="5716588" y="3575050"/>
              <a:ext cx="82550" cy="80963"/>
            </a:xfrm>
            <a:custGeom>
              <a:avLst/>
              <a:gdLst>
                <a:gd name="T0" fmla="*/ 10 w 19"/>
                <a:gd name="T1" fmla="*/ 19 h 19"/>
                <a:gd name="T2" fmla="*/ 0 w 19"/>
                <a:gd name="T3" fmla="*/ 9 h 19"/>
                <a:gd name="T4" fmla="*/ 10 w 19"/>
                <a:gd name="T5" fmla="*/ 0 h 19"/>
                <a:gd name="T6" fmla="*/ 19 w 19"/>
                <a:gd name="T7" fmla="*/ 9 h 19"/>
                <a:gd name="T8" fmla="*/ 10 w 19"/>
                <a:gd name="T9" fmla="*/ 19 h 19"/>
                <a:gd name="T10" fmla="*/ 10 w 19"/>
                <a:gd name="T11" fmla="*/ 4 h 19"/>
                <a:gd name="T12" fmla="*/ 4 w 19"/>
                <a:gd name="T13" fmla="*/ 9 h 19"/>
                <a:gd name="T14" fmla="*/ 10 w 19"/>
                <a:gd name="T15" fmla="*/ 15 h 19"/>
                <a:gd name="T16" fmla="*/ 15 w 19"/>
                <a:gd name="T17" fmla="*/ 9 h 19"/>
                <a:gd name="T18" fmla="*/ 10 w 19"/>
                <a:gd name="T1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19">
                  <a:moveTo>
                    <a:pt x="10" y="19"/>
                  </a:moveTo>
                  <a:cubicBezTo>
                    <a:pt x="4" y="19"/>
                    <a:pt x="0" y="15"/>
                    <a:pt x="0" y="9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5" y="0"/>
                    <a:pt x="19" y="4"/>
                    <a:pt x="19" y="9"/>
                  </a:cubicBezTo>
                  <a:cubicBezTo>
                    <a:pt x="19" y="15"/>
                    <a:pt x="15" y="19"/>
                    <a:pt x="10" y="19"/>
                  </a:cubicBezTo>
                  <a:close/>
                  <a:moveTo>
                    <a:pt x="10" y="4"/>
                  </a:moveTo>
                  <a:cubicBezTo>
                    <a:pt x="6" y="4"/>
                    <a:pt x="4" y="6"/>
                    <a:pt x="4" y="9"/>
                  </a:cubicBezTo>
                  <a:cubicBezTo>
                    <a:pt x="4" y="13"/>
                    <a:pt x="6" y="15"/>
                    <a:pt x="10" y="15"/>
                  </a:cubicBezTo>
                  <a:cubicBezTo>
                    <a:pt x="13" y="15"/>
                    <a:pt x="15" y="13"/>
                    <a:pt x="15" y="9"/>
                  </a:cubicBezTo>
                  <a:cubicBezTo>
                    <a:pt x="15" y="6"/>
                    <a:pt x="13" y="4"/>
                    <a:pt x="10" y="4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87" name="Oval 2508"/>
            <p:cNvSpPr>
              <a:spLocks noChangeArrowheads="1"/>
            </p:cNvSpPr>
            <p:nvPr/>
          </p:nvSpPr>
          <p:spPr bwMode="auto">
            <a:xfrm>
              <a:off x="5602288" y="3454400"/>
              <a:ext cx="63500" cy="65088"/>
            </a:xfrm>
            <a:prstGeom prst="ellipse">
              <a:avLst/>
            </a:pr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88" name="Freeform 2509"/>
            <p:cNvSpPr>
              <a:spLocks noEditPoints="1"/>
            </p:cNvSpPr>
            <p:nvPr/>
          </p:nvSpPr>
          <p:spPr bwMode="auto">
            <a:xfrm>
              <a:off x="5592763" y="3446463"/>
              <a:ext cx="80963" cy="80963"/>
            </a:xfrm>
            <a:custGeom>
              <a:avLst/>
              <a:gdLst>
                <a:gd name="T0" fmla="*/ 9 w 19"/>
                <a:gd name="T1" fmla="*/ 19 h 19"/>
                <a:gd name="T2" fmla="*/ 0 w 19"/>
                <a:gd name="T3" fmla="*/ 10 h 19"/>
                <a:gd name="T4" fmla="*/ 9 w 19"/>
                <a:gd name="T5" fmla="*/ 0 h 19"/>
                <a:gd name="T6" fmla="*/ 19 w 19"/>
                <a:gd name="T7" fmla="*/ 10 h 19"/>
                <a:gd name="T8" fmla="*/ 9 w 19"/>
                <a:gd name="T9" fmla="*/ 19 h 19"/>
                <a:gd name="T10" fmla="*/ 9 w 19"/>
                <a:gd name="T11" fmla="*/ 4 h 19"/>
                <a:gd name="T12" fmla="*/ 4 w 19"/>
                <a:gd name="T13" fmla="*/ 10 h 19"/>
                <a:gd name="T14" fmla="*/ 9 w 19"/>
                <a:gd name="T15" fmla="*/ 15 h 19"/>
                <a:gd name="T16" fmla="*/ 15 w 19"/>
                <a:gd name="T17" fmla="*/ 10 h 19"/>
                <a:gd name="T18" fmla="*/ 9 w 19"/>
                <a:gd name="T1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19">
                  <a:moveTo>
                    <a:pt x="9" y="19"/>
                  </a:moveTo>
                  <a:cubicBezTo>
                    <a:pt x="4" y="19"/>
                    <a:pt x="0" y="15"/>
                    <a:pt x="0" y="10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5" y="0"/>
                    <a:pt x="19" y="4"/>
                    <a:pt x="19" y="10"/>
                  </a:cubicBezTo>
                  <a:cubicBezTo>
                    <a:pt x="19" y="15"/>
                    <a:pt x="15" y="19"/>
                    <a:pt x="9" y="19"/>
                  </a:cubicBezTo>
                  <a:close/>
                  <a:moveTo>
                    <a:pt x="9" y="4"/>
                  </a:moveTo>
                  <a:cubicBezTo>
                    <a:pt x="6" y="4"/>
                    <a:pt x="4" y="6"/>
                    <a:pt x="4" y="10"/>
                  </a:cubicBezTo>
                  <a:cubicBezTo>
                    <a:pt x="4" y="13"/>
                    <a:pt x="6" y="15"/>
                    <a:pt x="9" y="15"/>
                  </a:cubicBezTo>
                  <a:cubicBezTo>
                    <a:pt x="13" y="15"/>
                    <a:pt x="15" y="13"/>
                    <a:pt x="15" y="10"/>
                  </a:cubicBezTo>
                  <a:cubicBezTo>
                    <a:pt x="15" y="6"/>
                    <a:pt x="13" y="4"/>
                    <a:pt x="9" y="4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89" name="Oval 2510"/>
            <p:cNvSpPr>
              <a:spLocks noChangeArrowheads="1"/>
            </p:cNvSpPr>
            <p:nvPr/>
          </p:nvSpPr>
          <p:spPr bwMode="auto">
            <a:xfrm>
              <a:off x="6221413" y="3217863"/>
              <a:ext cx="68263" cy="69850"/>
            </a:xfrm>
            <a:prstGeom prst="ellipse">
              <a:avLst/>
            </a:pr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90" name="Freeform 2511"/>
            <p:cNvSpPr>
              <a:spLocks noEditPoints="1"/>
            </p:cNvSpPr>
            <p:nvPr/>
          </p:nvSpPr>
          <p:spPr bwMode="auto">
            <a:xfrm>
              <a:off x="6213475" y="3209925"/>
              <a:ext cx="85725" cy="85725"/>
            </a:xfrm>
            <a:custGeom>
              <a:avLst/>
              <a:gdLst>
                <a:gd name="T0" fmla="*/ 10 w 20"/>
                <a:gd name="T1" fmla="*/ 20 h 20"/>
                <a:gd name="T2" fmla="*/ 0 w 20"/>
                <a:gd name="T3" fmla="*/ 10 h 20"/>
                <a:gd name="T4" fmla="*/ 10 w 20"/>
                <a:gd name="T5" fmla="*/ 0 h 20"/>
                <a:gd name="T6" fmla="*/ 20 w 20"/>
                <a:gd name="T7" fmla="*/ 10 h 20"/>
                <a:gd name="T8" fmla="*/ 10 w 20"/>
                <a:gd name="T9" fmla="*/ 20 h 20"/>
                <a:gd name="T10" fmla="*/ 10 w 20"/>
                <a:gd name="T11" fmla="*/ 4 h 20"/>
                <a:gd name="T12" fmla="*/ 4 w 20"/>
                <a:gd name="T13" fmla="*/ 10 h 20"/>
                <a:gd name="T14" fmla="*/ 10 w 20"/>
                <a:gd name="T15" fmla="*/ 16 h 20"/>
                <a:gd name="T16" fmla="*/ 16 w 20"/>
                <a:gd name="T17" fmla="*/ 10 h 20"/>
                <a:gd name="T18" fmla="*/ 10 w 20"/>
                <a:gd name="T19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0">
                  <a:moveTo>
                    <a:pt x="10" y="20"/>
                  </a:moveTo>
                  <a:cubicBezTo>
                    <a:pt x="4" y="20"/>
                    <a:pt x="0" y="15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15" y="0"/>
                    <a:pt x="20" y="5"/>
                    <a:pt x="20" y="10"/>
                  </a:cubicBezTo>
                  <a:cubicBezTo>
                    <a:pt x="20" y="15"/>
                    <a:pt x="15" y="20"/>
                    <a:pt x="10" y="20"/>
                  </a:cubicBezTo>
                  <a:close/>
                  <a:moveTo>
                    <a:pt x="10" y="4"/>
                  </a:moveTo>
                  <a:cubicBezTo>
                    <a:pt x="7" y="4"/>
                    <a:pt x="4" y="7"/>
                    <a:pt x="4" y="10"/>
                  </a:cubicBezTo>
                  <a:cubicBezTo>
                    <a:pt x="4" y="13"/>
                    <a:pt x="7" y="16"/>
                    <a:pt x="10" y="16"/>
                  </a:cubicBezTo>
                  <a:cubicBezTo>
                    <a:pt x="13" y="16"/>
                    <a:pt x="16" y="13"/>
                    <a:pt x="16" y="10"/>
                  </a:cubicBezTo>
                  <a:cubicBezTo>
                    <a:pt x="16" y="7"/>
                    <a:pt x="13" y="4"/>
                    <a:pt x="10" y="4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91" name="Freeform 2512"/>
            <p:cNvSpPr/>
            <p:nvPr/>
          </p:nvSpPr>
          <p:spPr bwMode="auto">
            <a:xfrm>
              <a:off x="5511800" y="3214688"/>
              <a:ext cx="633413" cy="381000"/>
            </a:xfrm>
            <a:custGeom>
              <a:avLst/>
              <a:gdLst>
                <a:gd name="T0" fmla="*/ 84 w 399"/>
                <a:gd name="T1" fmla="*/ 240 h 240"/>
                <a:gd name="T2" fmla="*/ 0 w 399"/>
                <a:gd name="T3" fmla="*/ 154 h 240"/>
                <a:gd name="T4" fmla="*/ 5 w 399"/>
                <a:gd name="T5" fmla="*/ 148 h 240"/>
                <a:gd name="T6" fmla="*/ 81 w 399"/>
                <a:gd name="T7" fmla="*/ 221 h 240"/>
                <a:gd name="T8" fmla="*/ 162 w 399"/>
                <a:gd name="T9" fmla="*/ 35 h 240"/>
                <a:gd name="T10" fmla="*/ 286 w 399"/>
                <a:gd name="T11" fmla="*/ 143 h 240"/>
                <a:gd name="T12" fmla="*/ 391 w 399"/>
                <a:gd name="T13" fmla="*/ 0 h 240"/>
                <a:gd name="T14" fmla="*/ 399 w 399"/>
                <a:gd name="T15" fmla="*/ 8 h 240"/>
                <a:gd name="T16" fmla="*/ 288 w 399"/>
                <a:gd name="T17" fmla="*/ 159 h 240"/>
                <a:gd name="T18" fmla="*/ 167 w 399"/>
                <a:gd name="T19" fmla="*/ 51 h 240"/>
                <a:gd name="T20" fmla="*/ 84 w 399"/>
                <a:gd name="T21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9" h="240">
                  <a:moveTo>
                    <a:pt x="84" y="240"/>
                  </a:moveTo>
                  <a:lnTo>
                    <a:pt x="0" y="154"/>
                  </a:lnTo>
                  <a:lnTo>
                    <a:pt x="5" y="148"/>
                  </a:lnTo>
                  <a:lnTo>
                    <a:pt x="81" y="221"/>
                  </a:lnTo>
                  <a:lnTo>
                    <a:pt x="162" y="35"/>
                  </a:lnTo>
                  <a:lnTo>
                    <a:pt x="286" y="143"/>
                  </a:lnTo>
                  <a:lnTo>
                    <a:pt x="391" y="0"/>
                  </a:lnTo>
                  <a:lnTo>
                    <a:pt x="399" y="8"/>
                  </a:lnTo>
                  <a:lnTo>
                    <a:pt x="288" y="159"/>
                  </a:lnTo>
                  <a:lnTo>
                    <a:pt x="167" y="51"/>
                  </a:lnTo>
                  <a:lnTo>
                    <a:pt x="84" y="240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92" name="Oval 2513"/>
            <p:cNvSpPr>
              <a:spLocks noChangeArrowheads="1"/>
            </p:cNvSpPr>
            <p:nvPr/>
          </p:nvSpPr>
          <p:spPr bwMode="auto">
            <a:xfrm>
              <a:off x="5935663" y="3419475"/>
              <a:ext cx="68263" cy="69850"/>
            </a:xfrm>
            <a:prstGeom prst="ellipse">
              <a:avLst/>
            </a:pr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93" name="Freeform 2514"/>
            <p:cNvSpPr>
              <a:spLocks noEditPoints="1"/>
            </p:cNvSpPr>
            <p:nvPr/>
          </p:nvSpPr>
          <p:spPr bwMode="auto">
            <a:xfrm>
              <a:off x="5926138" y="3411538"/>
              <a:ext cx="85725" cy="85725"/>
            </a:xfrm>
            <a:custGeom>
              <a:avLst/>
              <a:gdLst>
                <a:gd name="T0" fmla="*/ 10 w 20"/>
                <a:gd name="T1" fmla="*/ 20 h 20"/>
                <a:gd name="T2" fmla="*/ 0 w 20"/>
                <a:gd name="T3" fmla="*/ 10 h 20"/>
                <a:gd name="T4" fmla="*/ 10 w 20"/>
                <a:gd name="T5" fmla="*/ 0 h 20"/>
                <a:gd name="T6" fmla="*/ 20 w 20"/>
                <a:gd name="T7" fmla="*/ 10 h 20"/>
                <a:gd name="T8" fmla="*/ 10 w 20"/>
                <a:gd name="T9" fmla="*/ 20 h 20"/>
                <a:gd name="T10" fmla="*/ 10 w 20"/>
                <a:gd name="T11" fmla="*/ 4 h 20"/>
                <a:gd name="T12" fmla="*/ 4 w 20"/>
                <a:gd name="T13" fmla="*/ 10 h 20"/>
                <a:gd name="T14" fmla="*/ 10 w 20"/>
                <a:gd name="T15" fmla="*/ 16 h 20"/>
                <a:gd name="T16" fmla="*/ 16 w 20"/>
                <a:gd name="T17" fmla="*/ 10 h 20"/>
                <a:gd name="T18" fmla="*/ 10 w 20"/>
                <a:gd name="T19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0">
                  <a:moveTo>
                    <a:pt x="10" y="20"/>
                  </a:moveTo>
                  <a:cubicBezTo>
                    <a:pt x="4" y="20"/>
                    <a:pt x="0" y="15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15" y="0"/>
                    <a:pt x="20" y="5"/>
                    <a:pt x="20" y="10"/>
                  </a:cubicBezTo>
                  <a:cubicBezTo>
                    <a:pt x="20" y="15"/>
                    <a:pt x="15" y="20"/>
                    <a:pt x="10" y="20"/>
                  </a:cubicBezTo>
                  <a:close/>
                  <a:moveTo>
                    <a:pt x="10" y="4"/>
                  </a:moveTo>
                  <a:cubicBezTo>
                    <a:pt x="7" y="4"/>
                    <a:pt x="4" y="7"/>
                    <a:pt x="4" y="10"/>
                  </a:cubicBezTo>
                  <a:cubicBezTo>
                    <a:pt x="4" y="13"/>
                    <a:pt x="7" y="16"/>
                    <a:pt x="10" y="16"/>
                  </a:cubicBezTo>
                  <a:cubicBezTo>
                    <a:pt x="13" y="16"/>
                    <a:pt x="16" y="13"/>
                    <a:pt x="16" y="10"/>
                  </a:cubicBezTo>
                  <a:cubicBezTo>
                    <a:pt x="16" y="7"/>
                    <a:pt x="13" y="4"/>
                    <a:pt x="10" y="4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94" name="Oval 2515"/>
            <p:cNvSpPr>
              <a:spLocks noChangeArrowheads="1"/>
            </p:cNvSpPr>
            <p:nvPr/>
          </p:nvSpPr>
          <p:spPr bwMode="auto">
            <a:xfrm>
              <a:off x="5734050" y="3244850"/>
              <a:ext cx="65088" cy="68263"/>
            </a:xfrm>
            <a:prstGeom prst="ellipse">
              <a:avLst/>
            </a:pr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95" name="Freeform 2516"/>
            <p:cNvSpPr>
              <a:spLocks noEditPoints="1"/>
            </p:cNvSpPr>
            <p:nvPr/>
          </p:nvSpPr>
          <p:spPr bwMode="auto">
            <a:xfrm>
              <a:off x="5726113" y="3235325"/>
              <a:ext cx="80963" cy="85725"/>
            </a:xfrm>
            <a:custGeom>
              <a:avLst/>
              <a:gdLst>
                <a:gd name="T0" fmla="*/ 9 w 19"/>
                <a:gd name="T1" fmla="*/ 20 h 20"/>
                <a:gd name="T2" fmla="*/ 0 w 19"/>
                <a:gd name="T3" fmla="*/ 10 h 20"/>
                <a:gd name="T4" fmla="*/ 9 w 19"/>
                <a:gd name="T5" fmla="*/ 0 h 20"/>
                <a:gd name="T6" fmla="*/ 19 w 19"/>
                <a:gd name="T7" fmla="*/ 10 h 20"/>
                <a:gd name="T8" fmla="*/ 9 w 19"/>
                <a:gd name="T9" fmla="*/ 20 h 20"/>
                <a:gd name="T10" fmla="*/ 9 w 19"/>
                <a:gd name="T11" fmla="*/ 4 h 20"/>
                <a:gd name="T12" fmla="*/ 4 w 19"/>
                <a:gd name="T13" fmla="*/ 10 h 20"/>
                <a:gd name="T14" fmla="*/ 9 w 19"/>
                <a:gd name="T15" fmla="*/ 16 h 20"/>
                <a:gd name="T16" fmla="*/ 15 w 19"/>
                <a:gd name="T17" fmla="*/ 10 h 20"/>
                <a:gd name="T18" fmla="*/ 9 w 19"/>
                <a:gd name="T19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20">
                  <a:moveTo>
                    <a:pt x="9" y="20"/>
                  </a:moveTo>
                  <a:cubicBezTo>
                    <a:pt x="4" y="20"/>
                    <a:pt x="0" y="15"/>
                    <a:pt x="0" y="10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5" y="0"/>
                    <a:pt x="19" y="4"/>
                    <a:pt x="19" y="10"/>
                  </a:cubicBezTo>
                  <a:cubicBezTo>
                    <a:pt x="19" y="15"/>
                    <a:pt x="15" y="20"/>
                    <a:pt x="9" y="20"/>
                  </a:cubicBezTo>
                  <a:close/>
                  <a:moveTo>
                    <a:pt x="9" y="4"/>
                  </a:moveTo>
                  <a:cubicBezTo>
                    <a:pt x="6" y="4"/>
                    <a:pt x="4" y="7"/>
                    <a:pt x="4" y="10"/>
                  </a:cubicBezTo>
                  <a:cubicBezTo>
                    <a:pt x="4" y="13"/>
                    <a:pt x="6" y="16"/>
                    <a:pt x="9" y="16"/>
                  </a:cubicBezTo>
                  <a:cubicBezTo>
                    <a:pt x="13" y="16"/>
                    <a:pt x="15" y="13"/>
                    <a:pt x="15" y="10"/>
                  </a:cubicBezTo>
                  <a:cubicBezTo>
                    <a:pt x="15" y="7"/>
                    <a:pt x="13" y="4"/>
                    <a:pt x="9" y="4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96" name="Oval 2517"/>
            <p:cNvSpPr>
              <a:spLocks noChangeArrowheads="1"/>
            </p:cNvSpPr>
            <p:nvPr/>
          </p:nvSpPr>
          <p:spPr bwMode="auto">
            <a:xfrm>
              <a:off x="5605463" y="3549650"/>
              <a:ext cx="68263" cy="68263"/>
            </a:xfrm>
            <a:prstGeom prst="ellipse">
              <a:avLst/>
            </a:pr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97" name="Freeform 2518"/>
            <p:cNvSpPr>
              <a:spLocks noEditPoints="1"/>
            </p:cNvSpPr>
            <p:nvPr/>
          </p:nvSpPr>
          <p:spPr bwMode="auto">
            <a:xfrm>
              <a:off x="5597525" y="3540125"/>
              <a:ext cx="85725" cy="85725"/>
            </a:xfrm>
            <a:custGeom>
              <a:avLst/>
              <a:gdLst>
                <a:gd name="T0" fmla="*/ 10 w 20"/>
                <a:gd name="T1" fmla="*/ 20 h 20"/>
                <a:gd name="T2" fmla="*/ 0 w 20"/>
                <a:gd name="T3" fmla="*/ 10 h 20"/>
                <a:gd name="T4" fmla="*/ 10 w 20"/>
                <a:gd name="T5" fmla="*/ 0 h 20"/>
                <a:gd name="T6" fmla="*/ 20 w 20"/>
                <a:gd name="T7" fmla="*/ 10 h 20"/>
                <a:gd name="T8" fmla="*/ 10 w 20"/>
                <a:gd name="T9" fmla="*/ 20 h 20"/>
                <a:gd name="T10" fmla="*/ 10 w 20"/>
                <a:gd name="T11" fmla="*/ 4 h 20"/>
                <a:gd name="T12" fmla="*/ 4 w 20"/>
                <a:gd name="T13" fmla="*/ 10 h 20"/>
                <a:gd name="T14" fmla="*/ 10 w 20"/>
                <a:gd name="T15" fmla="*/ 16 h 20"/>
                <a:gd name="T16" fmla="*/ 16 w 20"/>
                <a:gd name="T17" fmla="*/ 10 h 20"/>
                <a:gd name="T18" fmla="*/ 10 w 20"/>
                <a:gd name="T19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0">
                  <a:moveTo>
                    <a:pt x="10" y="20"/>
                  </a:moveTo>
                  <a:cubicBezTo>
                    <a:pt x="5" y="20"/>
                    <a:pt x="0" y="15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16" y="0"/>
                    <a:pt x="20" y="4"/>
                    <a:pt x="20" y="10"/>
                  </a:cubicBezTo>
                  <a:cubicBezTo>
                    <a:pt x="20" y="15"/>
                    <a:pt x="16" y="20"/>
                    <a:pt x="10" y="20"/>
                  </a:cubicBezTo>
                  <a:close/>
                  <a:moveTo>
                    <a:pt x="10" y="4"/>
                  </a:moveTo>
                  <a:cubicBezTo>
                    <a:pt x="7" y="4"/>
                    <a:pt x="4" y="7"/>
                    <a:pt x="4" y="10"/>
                  </a:cubicBezTo>
                  <a:cubicBezTo>
                    <a:pt x="4" y="13"/>
                    <a:pt x="7" y="16"/>
                    <a:pt x="10" y="16"/>
                  </a:cubicBezTo>
                  <a:cubicBezTo>
                    <a:pt x="13" y="16"/>
                    <a:pt x="16" y="13"/>
                    <a:pt x="16" y="10"/>
                  </a:cubicBezTo>
                  <a:cubicBezTo>
                    <a:pt x="16" y="7"/>
                    <a:pt x="13" y="4"/>
                    <a:pt x="10" y="4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98" name="Oval 2519"/>
            <p:cNvSpPr>
              <a:spLocks noChangeArrowheads="1"/>
            </p:cNvSpPr>
            <p:nvPr/>
          </p:nvSpPr>
          <p:spPr bwMode="auto">
            <a:xfrm>
              <a:off x="5481638" y="3419475"/>
              <a:ext cx="68263" cy="69850"/>
            </a:xfrm>
            <a:prstGeom prst="ellipse">
              <a:avLst/>
            </a:pr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99" name="Freeform 2520"/>
            <p:cNvSpPr>
              <a:spLocks noEditPoints="1"/>
            </p:cNvSpPr>
            <p:nvPr/>
          </p:nvSpPr>
          <p:spPr bwMode="auto">
            <a:xfrm>
              <a:off x="5473700" y="3411538"/>
              <a:ext cx="85725" cy="85725"/>
            </a:xfrm>
            <a:custGeom>
              <a:avLst/>
              <a:gdLst>
                <a:gd name="T0" fmla="*/ 10 w 20"/>
                <a:gd name="T1" fmla="*/ 20 h 20"/>
                <a:gd name="T2" fmla="*/ 0 w 20"/>
                <a:gd name="T3" fmla="*/ 10 h 20"/>
                <a:gd name="T4" fmla="*/ 10 w 20"/>
                <a:gd name="T5" fmla="*/ 0 h 20"/>
                <a:gd name="T6" fmla="*/ 20 w 20"/>
                <a:gd name="T7" fmla="*/ 10 h 20"/>
                <a:gd name="T8" fmla="*/ 10 w 20"/>
                <a:gd name="T9" fmla="*/ 20 h 20"/>
                <a:gd name="T10" fmla="*/ 10 w 20"/>
                <a:gd name="T11" fmla="*/ 4 h 20"/>
                <a:gd name="T12" fmla="*/ 4 w 20"/>
                <a:gd name="T13" fmla="*/ 10 h 20"/>
                <a:gd name="T14" fmla="*/ 10 w 20"/>
                <a:gd name="T15" fmla="*/ 16 h 20"/>
                <a:gd name="T16" fmla="*/ 16 w 20"/>
                <a:gd name="T17" fmla="*/ 10 h 20"/>
                <a:gd name="T18" fmla="*/ 10 w 20"/>
                <a:gd name="T19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0">
                  <a:moveTo>
                    <a:pt x="10" y="20"/>
                  </a:moveTo>
                  <a:cubicBezTo>
                    <a:pt x="5" y="20"/>
                    <a:pt x="0" y="15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15" y="0"/>
                    <a:pt x="20" y="5"/>
                    <a:pt x="20" y="10"/>
                  </a:cubicBezTo>
                  <a:cubicBezTo>
                    <a:pt x="20" y="15"/>
                    <a:pt x="15" y="20"/>
                    <a:pt x="10" y="20"/>
                  </a:cubicBezTo>
                  <a:close/>
                  <a:moveTo>
                    <a:pt x="10" y="4"/>
                  </a:moveTo>
                  <a:cubicBezTo>
                    <a:pt x="7" y="4"/>
                    <a:pt x="4" y="7"/>
                    <a:pt x="4" y="10"/>
                  </a:cubicBezTo>
                  <a:cubicBezTo>
                    <a:pt x="4" y="13"/>
                    <a:pt x="7" y="16"/>
                    <a:pt x="10" y="16"/>
                  </a:cubicBezTo>
                  <a:cubicBezTo>
                    <a:pt x="13" y="16"/>
                    <a:pt x="16" y="13"/>
                    <a:pt x="16" y="10"/>
                  </a:cubicBezTo>
                  <a:cubicBezTo>
                    <a:pt x="16" y="7"/>
                    <a:pt x="13" y="4"/>
                    <a:pt x="10" y="4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00" name="Oval 2521"/>
            <p:cNvSpPr>
              <a:spLocks noChangeArrowheads="1"/>
            </p:cNvSpPr>
            <p:nvPr/>
          </p:nvSpPr>
          <p:spPr bwMode="auto">
            <a:xfrm>
              <a:off x="6107113" y="3187700"/>
              <a:ext cx="63500" cy="65088"/>
            </a:xfrm>
            <a:prstGeom prst="ellipse">
              <a:avLst/>
            </a:pr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01" name="Freeform 2522"/>
            <p:cNvSpPr>
              <a:spLocks noEditPoints="1"/>
            </p:cNvSpPr>
            <p:nvPr/>
          </p:nvSpPr>
          <p:spPr bwMode="auto">
            <a:xfrm>
              <a:off x="6097588" y="3179763"/>
              <a:ext cx="80963" cy="80963"/>
            </a:xfrm>
            <a:custGeom>
              <a:avLst/>
              <a:gdLst>
                <a:gd name="T0" fmla="*/ 10 w 19"/>
                <a:gd name="T1" fmla="*/ 19 h 19"/>
                <a:gd name="T2" fmla="*/ 0 w 19"/>
                <a:gd name="T3" fmla="*/ 9 h 19"/>
                <a:gd name="T4" fmla="*/ 10 w 19"/>
                <a:gd name="T5" fmla="*/ 0 h 19"/>
                <a:gd name="T6" fmla="*/ 19 w 19"/>
                <a:gd name="T7" fmla="*/ 9 h 19"/>
                <a:gd name="T8" fmla="*/ 10 w 19"/>
                <a:gd name="T9" fmla="*/ 19 h 19"/>
                <a:gd name="T10" fmla="*/ 10 w 19"/>
                <a:gd name="T11" fmla="*/ 4 h 19"/>
                <a:gd name="T12" fmla="*/ 4 w 19"/>
                <a:gd name="T13" fmla="*/ 9 h 19"/>
                <a:gd name="T14" fmla="*/ 10 w 19"/>
                <a:gd name="T15" fmla="*/ 15 h 19"/>
                <a:gd name="T16" fmla="*/ 15 w 19"/>
                <a:gd name="T17" fmla="*/ 9 h 19"/>
                <a:gd name="T18" fmla="*/ 10 w 19"/>
                <a:gd name="T1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19">
                  <a:moveTo>
                    <a:pt x="10" y="19"/>
                  </a:moveTo>
                  <a:cubicBezTo>
                    <a:pt x="4" y="19"/>
                    <a:pt x="0" y="15"/>
                    <a:pt x="0" y="9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5" y="0"/>
                    <a:pt x="19" y="4"/>
                    <a:pt x="19" y="9"/>
                  </a:cubicBezTo>
                  <a:cubicBezTo>
                    <a:pt x="19" y="15"/>
                    <a:pt x="15" y="19"/>
                    <a:pt x="10" y="19"/>
                  </a:cubicBezTo>
                  <a:close/>
                  <a:moveTo>
                    <a:pt x="10" y="4"/>
                  </a:moveTo>
                  <a:cubicBezTo>
                    <a:pt x="6" y="4"/>
                    <a:pt x="4" y="6"/>
                    <a:pt x="4" y="9"/>
                  </a:cubicBezTo>
                  <a:cubicBezTo>
                    <a:pt x="4" y="13"/>
                    <a:pt x="6" y="15"/>
                    <a:pt x="10" y="15"/>
                  </a:cubicBezTo>
                  <a:cubicBezTo>
                    <a:pt x="13" y="15"/>
                    <a:pt x="15" y="13"/>
                    <a:pt x="15" y="9"/>
                  </a:cubicBezTo>
                  <a:cubicBezTo>
                    <a:pt x="15" y="6"/>
                    <a:pt x="13" y="4"/>
                    <a:pt x="10" y="4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6616" name="组合 6615"/>
          <p:cNvGrpSpPr/>
          <p:nvPr/>
        </p:nvGrpSpPr>
        <p:grpSpPr>
          <a:xfrm>
            <a:off x="6813790" y="4960485"/>
            <a:ext cx="767300" cy="625562"/>
            <a:chOff x="5507038" y="2973388"/>
            <a:chExt cx="1143000" cy="931863"/>
          </a:xfrm>
          <a:solidFill>
            <a:schemeClr val="bg1">
              <a:lumMod val="85000"/>
            </a:schemeClr>
          </a:solidFill>
        </p:grpSpPr>
        <p:sp>
          <p:nvSpPr>
            <p:cNvPr id="6606" name="Oval 2526"/>
            <p:cNvSpPr>
              <a:spLocks noChangeArrowheads="1"/>
            </p:cNvSpPr>
            <p:nvPr/>
          </p:nvSpPr>
          <p:spPr bwMode="auto">
            <a:xfrm>
              <a:off x="5549900" y="3086100"/>
              <a:ext cx="774700" cy="776288"/>
            </a:xfrm>
            <a:prstGeom prst="ellipse">
              <a:avLst/>
            </a:pr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07" name="Freeform 2527"/>
            <p:cNvSpPr/>
            <p:nvPr/>
          </p:nvSpPr>
          <p:spPr bwMode="auto">
            <a:xfrm>
              <a:off x="5507038" y="3055938"/>
              <a:ext cx="847725" cy="849313"/>
            </a:xfrm>
            <a:custGeom>
              <a:avLst/>
              <a:gdLst>
                <a:gd name="T0" fmla="*/ 102 w 198"/>
                <a:gd name="T1" fmla="*/ 97 h 198"/>
                <a:gd name="T2" fmla="*/ 126 w 198"/>
                <a:gd name="T3" fmla="*/ 9 h 198"/>
                <a:gd name="T4" fmla="*/ 36 w 198"/>
                <a:gd name="T5" fmla="*/ 32 h 198"/>
                <a:gd name="T6" fmla="*/ 36 w 198"/>
                <a:gd name="T7" fmla="*/ 162 h 198"/>
                <a:gd name="T8" fmla="*/ 166 w 198"/>
                <a:gd name="T9" fmla="*/ 162 h 198"/>
                <a:gd name="T10" fmla="*/ 190 w 198"/>
                <a:gd name="T11" fmla="*/ 73 h 198"/>
                <a:gd name="T12" fmla="*/ 102 w 198"/>
                <a:gd name="T13" fmla="*/ 97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8" h="198">
                  <a:moveTo>
                    <a:pt x="102" y="97"/>
                  </a:moveTo>
                  <a:cubicBezTo>
                    <a:pt x="126" y="9"/>
                    <a:pt x="126" y="9"/>
                    <a:pt x="126" y="9"/>
                  </a:cubicBezTo>
                  <a:cubicBezTo>
                    <a:pt x="95" y="0"/>
                    <a:pt x="60" y="8"/>
                    <a:pt x="36" y="32"/>
                  </a:cubicBezTo>
                  <a:cubicBezTo>
                    <a:pt x="0" y="68"/>
                    <a:pt x="0" y="126"/>
                    <a:pt x="36" y="162"/>
                  </a:cubicBezTo>
                  <a:cubicBezTo>
                    <a:pt x="72" y="198"/>
                    <a:pt x="130" y="198"/>
                    <a:pt x="166" y="162"/>
                  </a:cubicBezTo>
                  <a:cubicBezTo>
                    <a:pt x="190" y="138"/>
                    <a:pt x="198" y="104"/>
                    <a:pt x="190" y="73"/>
                  </a:cubicBezTo>
                  <a:lnTo>
                    <a:pt x="102" y="97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08" name="Freeform 2528"/>
            <p:cNvSpPr/>
            <p:nvPr/>
          </p:nvSpPr>
          <p:spPr bwMode="auto">
            <a:xfrm>
              <a:off x="5532438" y="3068638"/>
              <a:ext cx="809625" cy="811213"/>
            </a:xfrm>
            <a:custGeom>
              <a:avLst/>
              <a:gdLst>
                <a:gd name="T0" fmla="*/ 95 w 189"/>
                <a:gd name="T1" fmla="*/ 93 h 189"/>
                <a:gd name="T2" fmla="*/ 95 w 189"/>
                <a:gd name="T3" fmla="*/ 0 h 189"/>
                <a:gd name="T4" fmla="*/ 0 w 189"/>
                <a:gd name="T5" fmla="*/ 94 h 189"/>
                <a:gd name="T6" fmla="*/ 95 w 189"/>
                <a:gd name="T7" fmla="*/ 189 h 189"/>
                <a:gd name="T8" fmla="*/ 189 w 189"/>
                <a:gd name="T9" fmla="*/ 94 h 189"/>
                <a:gd name="T10" fmla="*/ 189 w 189"/>
                <a:gd name="T11" fmla="*/ 93 h 189"/>
                <a:gd name="T12" fmla="*/ 95 w 189"/>
                <a:gd name="T13" fmla="*/ 93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9" h="189">
                  <a:moveTo>
                    <a:pt x="95" y="93"/>
                  </a:moveTo>
                  <a:cubicBezTo>
                    <a:pt x="95" y="0"/>
                    <a:pt x="95" y="0"/>
                    <a:pt x="95" y="0"/>
                  </a:cubicBezTo>
                  <a:cubicBezTo>
                    <a:pt x="43" y="0"/>
                    <a:pt x="0" y="42"/>
                    <a:pt x="0" y="94"/>
                  </a:cubicBezTo>
                  <a:cubicBezTo>
                    <a:pt x="0" y="146"/>
                    <a:pt x="43" y="189"/>
                    <a:pt x="95" y="189"/>
                  </a:cubicBezTo>
                  <a:cubicBezTo>
                    <a:pt x="147" y="189"/>
                    <a:pt x="189" y="146"/>
                    <a:pt x="189" y="94"/>
                  </a:cubicBezTo>
                  <a:cubicBezTo>
                    <a:pt x="189" y="94"/>
                    <a:pt x="189" y="94"/>
                    <a:pt x="189" y="93"/>
                  </a:cubicBezTo>
                  <a:lnTo>
                    <a:pt x="95" y="93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09" name="Oval 2529"/>
            <p:cNvSpPr>
              <a:spLocks noChangeArrowheads="1"/>
            </p:cNvSpPr>
            <p:nvPr/>
          </p:nvSpPr>
          <p:spPr bwMode="auto">
            <a:xfrm>
              <a:off x="6364288" y="2973388"/>
              <a:ext cx="166688" cy="168275"/>
            </a:xfrm>
            <a:prstGeom prst="ellipse">
              <a:avLst/>
            </a:pr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10" name="Freeform 2530"/>
            <p:cNvSpPr/>
            <p:nvPr/>
          </p:nvSpPr>
          <p:spPr bwMode="auto">
            <a:xfrm>
              <a:off x="6389688" y="3149600"/>
              <a:ext cx="50800" cy="128588"/>
            </a:xfrm>
            <a:custGeom>
              <a:avLst/>
              <a:gdLst>
                <a:gd name="T0" fmla="*/ 32 w 32"/>
                <a:gd name="T1" fmla="*/ 24 h 81"/>
                <a:gd name="T2" fmla="*/ 19 w 32"/>
                <a:gd name="T3" fmla="*/ 81 h 81"/>
                <a:gd name="T4" fmla="*/ 19 w 32"/>
                <a:gd name="T5" fmla="*/ 79 h 81"/>
                <a:gd name="T6" fmla="*/ 0 w 32"/>
                <a:gd name="T7" fmla="*/ 0 h 81"/>
                <a:gd name="T8" fmla="*/ 19 w 32"/>
                <a:gd name="T9" fmla="*/ 0 h 81"/>
                <a:gd name="T10" fmla="*/ 27 w 32"/>
                <a:gd name="T11" fmla="*/ 19 h 81"/>
                <a:gd name="T12" fmla="*/ 32 w 32"/>
                <a:gd name="T13" fmla="*/ 2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1">
                  <a:moveTo>
                    <a:pt x="32" y="24"/>
                  </a:moveTo>
                  <a:lnTo>
                    <a:pt x="19" y="81"/>
                  </a:lnTo>
                  <a:lnTo>
                    <a:pt x="19" y="79"/>
                  </a:lnTo>
                  <a:lnTo>
                    <a:pt x="0" y="0"/>
                  </a:lnTo>
                  <a:lnTo>
                    <a:pt x="19" y="0"/>
                  </a:lnTo>
                  <a:lnTo>
                    <a:pt x="27" y="19"/>
                  </a:lnTo>
                  <a:lnTo>
                    <a:pt x="32" y="24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11" name="Freeform 2531"/>
            <p:cNvSpPr/>
            <p:nvPr/>
          </p:nvSpPr>
          <p:spPr bwMode="auto">
            <a:xfrm>
              <a:off x="6457950" y="3149600"/>
              <a:ext cx="47625" cy="128588"/>
            </a:xfrm>
            <a:custGeom>
              <a:avLst/>
              <a:gdLst>
                <a:gd name="T0" fmla="*/ 11 w 30"/>
                <a:gd name="T1" fmla="*/ 81 h 81"/>
                <a:gd name="T2" fmla="*/ 0 w 30"/>
                <a:gd name="T3" fmla="*/ 24 h 81"/>
                <a:gd name="T4" fmla="*/ 3 w 30"/>
                <a:gd name="T5" fmla="*/ 19 h 81"/>
                <a:gd name="T6" fmla="*/ 11 w 30"/>
                <a:gd name="T7" fmla="*/ 0 h 81"/>
                <a:gd name="T8" fmla="*/ 30 w 30"/>
                <a:gd name="T9" fmla="*/ 0 h 81"/>
                <a:gd name="T10" fmla="*/ 11 w 30"/>
                <a:gd name="T11" fmla="*/ 79 h 81"/>
                <a:gd name="T12" fmla="*/ 11 w 30"/>
                <a:gd name="T13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81">
                  <a:moveTo>
                    <a:pt x="11" y="81"/>
                  </a:moveTo>
                  <a:lnTo>
                    <a:pt x="0" y="24"/>
                  </a:lnTo>
                  <a:lnTo>
                    <a:pt x="3" y="19"/>
                  </a:lnTo>
                  <a:lnTo>
                    <a:pt x="11" y="0"/>
                  </a:lnTo>
                  <a:lnTo>
                    <a:pt x="30" y="0"/>
                  </a:lnTo>
                  <a:lnTo>
                    <a:pt x="11" y="79"/>
                  </a:lnTo>
                  <a:lnTo>
                    <a:pt x="11" y="81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12" name="Freeform 2532"/>
            <p:cNvSpPr/>
            <p:nvPr/>
          </p:nvSpPr>
          <p:spPr bwMode="auto">
            <a:xfrm>
              <a:off x="6419850" y="3149600"/>
              <a:ext cx="55563" cy="0"/>
            </a:xfrm>
            <a:custGeom>
              <a:avLst/>
              <a:gdLst>
                <a:gd name="T0" fmla="*/ 0 w 35"/>
                <a:gd name="T1" fmla="*/ 0 w 35"/>
                <a:gd name="T2" fmla="*/ 19 w 35"/>
                <a:gd name="T3" fmla="*/ 35 w 35"/>
                <a:gd name="T4" fmla="*/ 35 w 35"/>
                <a:gd name="T5" fmla="*/ 19 w 35"/>
                <a:gd name="T6" fmla="*/ 0 w 3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35">
                  <a:moveTo>
                    <a:pt x="0" y="0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13" name="Freeform 2533"/>
            <p:cNvSpPr/>
            <p:nvPr/>
          </p:nvSpPr>
          <p:spPr bwMode="auto">
            <a:xfrm>
              <a:off x="6419850" y="3278188"/>
              <a:ext cx="55563" cy="133350"/>
            </a:xfrm>
            <a:custGeom>
              <a:avLst/>
              <a:gdLst>
                <a:gd name="T0" fmla="*/ 35 w 35"/>
                <a:gd name="T1" fmla="*/ 0 h 84"/>
                <a:gd name="T2" fmla="*/ 35 w 35"/>
                <a:gd name="T3" fmla="*/ 0 h 84"/>
                <a:gd name="T4" fmla="*/ 19 w 35"/>
                <a:gd name="T5" fmla="*/ 84 h 84"/>
                <a:gd name="T6" fmla="*/ 0 w 35"/>
                <a:gd name="T7" fmla="*/ 0 h 84"/>
                <a:gd name="T8" fmla="*/ 0 w 35"/>
                <a:gd name="T9" fmla="*/ 0 h 84"/>
                <a:gd name="T10" fmla="*/ 19 w 35"/>
                <a:gd name="T11" fmla="*/ 76 h 84"/>
                <a:gd name="T12" fmla="*/ 35 w 35"/>
                <a:gd name="T13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84">
                  <a:moveTo>
                    <a:pt x="35" y="0"/>
                  </a:moveTo>
                  <a:lnTo>
                    <a:pt x="35" y="0"/>
                  </a:lnTo>
                  <a:lnTo>
                    <a:pt x="19" y="84"/>
                  </a:lnTo>
                  <a:lnTo>
                    <a:pt x="0" y="0"/>
                  </a:lnTo>
                  <a:lnTo>
                    <a:pt x="0" y="0"/>
                  </a:lnTo>
                  <a:lnTo>
                    <a:pt x="19" y="76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14" name="Freeform 2534"/>
            <p:cNvSpPr/>
            <p:nvPr/>
          </p:nvSpPr>
          <p:spPr bwMode="auto">
            <a:xfrm>
              <a:off x="6419850" y="3149600"/>
              <a:ext cx="55563" cy="249238"/>
            </a:xfrm>
            <a:custGeom>
              <a:avLst/>
              <a:gdLst>
                <a:gd name="T0" fmla="*/ 24 w 35"/>
                <a:gd name="T1" fmla="*/ 24 h 157"/>
                <a:gd name="T2" fmla="*/ 35 w 35"/>
                <a:gd name="T3" fmla="*/ 81 h 157"/>
                <a:gd name="T4" fmla="*/ 19 w 35"/>
                <a:gd name="T5" fmla="*/ 157 h 157"/>
                <a:gd name="T6" fmla="*/ 0 w 35"/>
                <a:gd name="T7" fmla="*/ 81 h 157"/>
                <a:gd name="T8" fmla="*/ 13 w 35"/>
                <a:gd name="T9" fmla="*/ 24 h 157"/>
                <a:gd name="T10" fmla="*/ 8 w 35"/>
                <a:gd name="T11" fmla="*/ 19 h 157"/>
                <a:gd name="T12" fmla="*/ 0 w 35"/>
                <a:gd name="T13" fmla="*/ 0 h 157"/>
                <a:gd name="T14" fmla="*/ 19 w 35"/>
                <a:gd name="T15" fmla="*/ 0 h 157"/>
                <a:gd name="T16" fmla="*/ 35 w 35"/>
                <a:gd name="T17" fmla="*/ 0 h 157"/>
                <a:gd name="T18" fmla="*/ 27 w 35"/>
                <a:gd name="T19" fmla="*/ 19 h 157"/>
                <a:gd name="T20" fmla="*/ 24 w 35"/>
                <a:gd name="T21" fmla="*/ 24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157">
                  <a:moveTo>
                    <a:pt x="24" y="24"/>
                  </a:moveTo>
                  <a:lnTo>
                    <a:pt x="35" y="81"/>
                  </a:lnTo>
                  <a:lnTo>
                    <a:pt x="19" y="157"/>
                  </a:lnTo>
                  <a:lnTo>
                    <a:pt x="0" y="81"/>
                  </a:lnTo>
                  <a:lnTo>
                    <a:pt x="13" y="24"/>
                  </a:lnTo>
                  <a:lnTo>
                    <a:pt x="8" y="19"/>
                  </a:lnTo>
                  <a:lnTo>
                    <a:pt x="0" y="0"/>
                  </a:lnTo>
                  <a:lnTo>
                    <a:pt x="19" y="0"/>
                  </a:lnTo>
                  <a:lnTo>
                    <a:pt x="35" y="0"/>
                  </a:lnTo>
                  <a:lnTo>
                    <a:pt x="27" y="19"/>
                  </a:lnTo>
                  <a:lnTo>
                    <a:pt x="24" y="24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15" name="Freeform 2535"/>
            <p:cNvSpPr>
              <a:spLocks noEditPoints="1"/>
            </p:cNvSpPr>
            <p:nvPr/>
          </p:nvSpPr>
          <p:spPr bwMode="auto">
            <a:xfrm>
              <a:off x="6153150" y="3149600"/>
              <a:ext cx="496888" cy="692150"/>
            </a:xfrm>
            <a:custGeom>
              <a:avLst/>
              <a:gdLst>
                <a:gd name="T0" fmla="*/ 0 w 116"/>
                <a:gd name="T1" fmla="*/ 42 h 161"/>
                <a:gd name="T2" fmla="*/ 4 w 116"/>
                <a:gd name="T3" fmla="*/ 51 h 161"/>
                <a:gd name="T4" fmla="*/ 25 w 116"/>
                <a:gd name="T5" fmla="*/ 48 h 161"/>
                <a:gd name="T6" fmla="*/ 45 w 116"/>
                <a:gd name="T7" fmla="*/ 23 h 161"/>
                <a:gd name="T8" fmla="*/ 49 w 116"/>
                <a:gd name="T9" fmla="*/ 26 h 161"/>
                <a:gd name="T10" fmla="*/ 49 w 116"/>
                <a:gd name="T11" fmla="*/ 39 h 161"/>
                <a:gd name="T12" fmla="*/ 49 w 116"/>
                <a:gd name="T13" fmla="*/ 53 h 161"/>
                <a:gd name="T14" fmla="*/ 49 w 116"/>
                <a:gd name="T15" fmla="*/ 67 h 161"/>
                <a:gd name="T16" fmla="*/ 49 w 116"/>
                <a:gd name="T17" fmla="*/ 72 h 161"/>
                <a:gd name="T18" fmla="*/ 49 w 116"/>
                <a:gd name="T19" fmla="*/ 79 h 161"/>
                <a:gd name="T20" fmla="*/ 49 w 116"/>
                <a:gd name="T21" fmla="*/ 147 h 161"/>
                <a:gd name="T22" fmla="*/ 52 w 116"/>
                <a:gd name="T23" fmla="*/ 160 h 161"/>
                <a:gd name="T24" fmla="*/ 65 w 116"/>
                <a:gd name="T25" fmla="*/ 158 h 161"/>
                <a:gd name="T26" fmla="*/ 66 w 116"/>
                <a:gd name="T27" fmla="*/ 147 h 161"/>
                <a:gd name="T28" fmla="*/ 67 w 116"/>
                <a:gd name="T29" fmla="*/ 104 h 161"/>
                <a:gd name="T30" fmla="*/ 68 w 116"/>
                <a:gd name="T31" fmla="*/ 99 h 161"/>
                <a:gd name="T32" fmla="*/ 70 w 116"/>
                <a:gd name="T33" fmla="*/ 106 h 161"/>
                <a:gd name="T34" fmla="*/ 70 w 116"/>
                <a:gd name="T35" fmla="*/ 147 h 161"/>
                <a:gd name="T36" fmla="*/ 73 w 116"/>
                <a:gd name="T37" fmla="*/ 160 h 161"/>
                <a:gd name="T38" fmla="*/ 86 w 116"/>
                <a:gd name="T39" fmla="*/ 158 h 161"/>
                <a:gd name="T40" fmla="*/ 88 w 116"/>
                <a:gd name="T41" fmla="*/ 147 h 161"/>
                <a:gd name="T42" fmla="*/ 88 w 116"/>
                <a:gd name="T43" fmla="*/ 77 h 161"/>
                <a:gd name="T44" fmla="*/ 88 w 116"/>
                <a:gd name="T45" fmla="*/ 72 h 161"/>
                <a:gd name="T46" fmla="*/ 88 w 116"/>
                <a:gd name="T47" fmla="*/ 66 h 161"/>
                <a:gd name="T48" fmla="*/ 114 w 116"/>
                <a:gd name="T49" fmla="*/ 38 h 161"/>
                <a:gd name="T50" fmla="*/ 97 w 116"/>
                <a:gd name="T51" fmla="*/ 3 h 161"/>
                <a:gd name="T52" fmla="*/ 88 w 116"/>
                <a:gd name="T53" fmla="*/ 0 h 161"/>
                <a:gd name="T54" fmla="*/ 82 w 116"/>
                <a:gd name="T55" fmla="*/ 2 h 161"/>
                <a:gd name="T56" fmla="*/ 77 w 116"/>
                <a:gd name="T57" fmla="*/ 22 h 161"/>
                <a:gd name="T58" fmla="*/ 75 w 116"/>
                <a:gd name="T59" fmla="*/ 29 h 161"/>
                <a:gd name="T60" fmla="*/ 75 w 116"/>
                <a:gd name="T61" fmla="*/ 30 h 161"/>
                <a:gd name="T62" fmla="*/ 70 w 116"/>
                <a:gd name="T63" fmla="*/ 53 h 161"/>
                <a:gd name="T64" fmla="*/ 67 w 116"/>
                <a:gd name="T65" fmla="*/ 53 h 161"/>
                <a:gd name="T66" fmla="*/ 62 w 116"/>
                <a:gd name="T67" fmla="*/ 30 h 161"/>
                <a:gd name="T68" fmla="*/ 62 w 116"/>
                <a:gd name="T69" fmla="*/ 29 h 161"/>
                <a:gd name="T70" fmla="*/ 60 w 116"/>
                <a:gd name="T71" fmla="*/ 22 h 161"/>
                <a:gd name="T72" fmla="*/ 54 w 116"/>
                <a:gd name="T73" fmla="*/ 0 h 161"/>
                <a:gd name="T74" fmla="*/ 50 w 116"/>
                <a:gd name="T75" fmla="*/ 0 h 161"/>
                <a:gd name="T76" fmla="*/ 47 w 116"/>
                <a:gd name="T77" fmla="*/ 0 h 161"/>
                <a:gd name="T78" fmla="*/ 18 w 116"/>
                <a:gd name="T79" fmla="*/ 35 h 161"/>
                <a:gd name="T80" fmla="*/ 4 w 116"/>
                <a:gd name="T81" fmla="*/ 38 h 161"/>
                <a:gd name="T82" fmla="*/ 95 w 116"/>
                <a:gd name="T83" fmla="*/ 38 h 161"/>
                <a:gd name="T84" fmla="*/ 88 w 116"/>
                <a:gd name="T85" fmla="*/ 41 h 161"/>
                <a:gd name="T86" fmla="*/ 88 w 116"/>
                <a:gd name="T87" fmla="*/ 32 h 161"/>
                <a:gd name="T88" fmla="*/ 88 w 116"/>
                <a:gd name="T89" fmla="*/ 20 h 161"/>
                <a:gd name="T90" fmla="*/ 96 w 116"/>
                <a:gd name="T91" fmla="*/ 32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16" h="161">
                  <a:moveTo>
                    <a:pt x="4" y="38"/>
                  </a:moveTo>
                  <a:cubicBezTo>
                    <a:pt x="2" y="38"/>
                    <a:pt x="0" y="40"/>
                    <a:pt x="0" y="42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9"/>
                    <a:pt x="2" y="51"/>
                    <a:pt x="4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1" y="51"/>
                    <a:pt x="24" y="50"/>
                    <a:pt x="25" y="48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44" y="25"/>
                    <a:pt x="45" y="23"/>
                    <a:pt x="45" y="23"/>
                  </a:cubicBezTo>
                  <a:cubicBezTo>
                    <a:pt x="45" y="23"/>
                    <a:pt x="46" y="23"/>
                    <a:pt x="47" y="23"/>
                  </a:cubicBezTo>
                  <a:cubicBezTo>
                    <a:pt x="48" y="23"/>
                    <a:pt x="49" y="24"/>
                    <a:pt x="49" y="26"/>
                  </a:cubicBezTo>
                  <a:cubicBezTo>
                    <a:pt x="49" y="27"/>
                    <a:pt x="49" y="32"/>
                    <a:pt x="49" y="33"/>
                  </a:cubicBezTo>
                  <a:cubicBezTo>
                    <a:pt x="49" y="35"/>
                    <a:pt x="49" y="37"/>
                    <a:pt x="49" y="39"/>
                  </a:cubicBezTo>
                  <a:cubicBezTo>
                    <a:pt x="49" y="40"/>
                    <a:pt x="49" y="45"/>
                    <a:pt x="49" y="46"/>
                  </a:cubicBezTo>
                  <a:cubicBezTo>
                    <a:pt x="49" y="48"/>
                    <a:pt x="49" y="51"/>
                    <a:pt x="49" y="53"/>
                  </a:cubicBezTo>
                  <a:cubicBezTo>
                    <a:pt x="49" y="59"/>
                    <a:pt x="49" y="59"/>
                    <a:pt x="49" y="59"/>
                  </a:cubicBezTo>
                  <a:cubicBezTo>
                    <a:pt x="49" y="61"/>
                    <a:pt x="49" y="66"/>
                    <a:pt x="49" y="67"/>
                  </a:cubicBezTo>
                  <a:cubicBezTo>
                    <a:pt x="49" y="69"/>
                    <a:pt x="49" y="71"/>
                    <a:pt x="49" y="72"/>
                  </a:cubicBezTo>
                  <a:cubicBezTo>
                    <a:pt x="49" y="72"/>
                    <a:pt x="49" y="72"/>
                    <a:pt x="49" y="72"/>
                  </a:cubicBezTo>
                  <a:cubicBezTo>
                    <a:pt x="49" y="72"/>
                    <a:pt x="49" y="72"/>
                    <a:pt x="49" y="72"/>
                  </a:cubicBezTo>
                  <a:cubicBezTo>
                    <a:pt x="49" y="74"/>
                    <a:pt x="49" y="78"/>
                    <a:pt x="49" y="79"/>
                  </a:cubicBezTo>
                  <a:cubicBezTo>
                    <a:pt x="49" y="81"/>
                    <a:pt x="49" y="84"/>
                    <a:pt x="49" y="86"/>
                  </a:cubicBezTo>
                  <a:cubicBezTo>
                    <a:pt x="49" y="147"/>
                    <a:pt x="49" y="147"/>
                    <a:pt x="49" y="147"/>
                  </a:cubicBezTo>
                  <a:cubicBezTo>
                    <a:pt x="49" y="150"/>
                    <a:pt x="50" y="153"/>
                    <a:pt x="50" y="155"/>
                  </a:cubicBezTo>
                  <a:cubicBezTo>
                    <a:pt x="50" y="155"/>
                    <a:pt x="51" y="159"/>
                    <a:pt x="52" y="160"/>
                  </a:cubicBezTo>
                  <a:cubicBezTo>
                    <a:pt x="54" y="161"/>
                    <a:pt x="56" y="161"/>
                    <a:pt x="58" y="161"/>
                  </a:cubicBezTo>
                  <a:cubicBezTo>
                    <a:pt x="59" y="161"/>
                    <a:pt x="64" y="160"/>
                    <a:pt x="65" y="158"/>
                  </a:cubicBezTo>
                  <a:cubicBezTo>
                    <a:pt x="66" y="156"/>
                    <a:pt x="66" y="155"/>
                    <a:pt x="66" y="155"/>
                  </a:cubicBezTo>
                  <a:cubicBezTo>
                    <a:pt x="66" y="153"/>
                    <a:pt x="66" y="150"/>
                    <a:pt x="66" y="147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6" y="111"/>
                    <a:pt x="67" y="106"/>
                    <a:pt x="67" y="104"/>
                  </a:cubicBezTo>
                  <a:cubicBezTo>
                    <a:pt x="67" y="103"/>
                    <a:pt x="67" y="101"/>
                    <a:pt x="67" y="99"/>
                  </a:cubicBezTo>
                  <a:cubicBezTo>
                    <a:pt x="67" y="99"/>
                    <a:pt x="67" y="99"/>
                    <a:pt x="68" y="99"/>
                  </a:cubicBezTo>
                  <a:cubicBezTo>
                    <a:pt x="69" y="99"/>
                    <a:pt x="69" y="99"/>
                    <a:pt x="69" y="99"/>
                  </a:cubicBezTo>
                  <a:cubicBezTo>
                    <a:pt x="69" y="101"/>
                    <a:pt x="69" y="105"/>
                    <a:pt x="70" y="106"/>
                  </a:cubicBezTo>
                  <a:cubicBezTo>
                    <a:pt x="70" y="108"/>
                    <a:pt x="70" y="111"/>
                    <a:pt x="70" y="113"/>
                  </a:cubicBezTo>
                  <a:cubicBezTo>
                    <a:pt x="70" y="147"/>
                    <a:pt x="70" y="147"/>
                    <a:pt x="70" y="147"/>
                  </a:cubicBezTo>
                  <a:cubicBezTo>
                    <a:pt x="70" y="150"/>
                    <a:pt x="70" y="153"/>
                    <a:pt x="70" y="155"/>
                  </a:cubicBezTo>
                  <a:cubicBezTo>
                    <a:pt x="70" y="155"/>
                    <a:pt x="71" y="159"/>
                    <a:pt x="73" y="160"/>
                  </a:cubicBezTo>
                  <a:cubicBezTo>
                    <a:pt x="74" y="161"/>
                    <a:pt x="77" y="161"/>
                    <a:pt x="79" y="161"/>
                  </a:cubicBezTo>
                  <a:cubicBezTo>
                    <a:pt x="80" y="161"/>
                    <a:pt x="86" y="160"/>
                    <a:pt x="86" y="158"/>
                  </a:cubicBezTo>
                  <a:cubicBezTo>
                    <a:pt x="87" y="156"/>
                    <a:pt x="87" y="155"/>
                    <a:pt x="87" y="155"/>
                  </a:cubicBezTo>
                  <a:cubicBezTo>
                    <a:pt x="88" y="153"/>
                    <a:pt x="88" y="150"/>
                    <a:pt x="88" y="147"/>
                  </a:cubicBezTo>
                  <a:cubicBezTo>
                    <a:pt x="88" y="86"/>
                    <a:pt x="88" y="86"/>
                    <a:pt x="88" y="86"/>
                  </a:cubicBezTo>
                  <a:cubicBezTo>
                    <a:pt x="88" y="84"/>
                    <a:pt x="88" y="79"/>
                    <a:pt x="88" y="77"/>
                  </a:cubicBezTo>
                  <a:cubicBezTo>
                    <a:pt x="88" y="76"/>
                    <a:pt x="88" y="74"/>
                    <a:pt x="88" y="72"/>
                  </a:cubicBezTo>
                  <a:cubicBezTo>
                    <a:pt x="88" y="72"/>
                    <a:pt x="88" y="72"/>
                    <a:pt x="88" y="72"/>
                  </a:cubicBezTo>
                  <a:cubicBezTo>
                    <a:pt x="88" y="72"/>
                    <a:pt x="88" y="72"/>
                    <a:pt x="88" y="72"/>
                  </a:cubicBezTo>
                  <a:cubicBezTo>
                    <a:pt x="88" y="71"/>
                    <a:pt x="88" y="67"/>
                    <a:pt x="88" y="66"/>
                  </a:cubicBezTo>
                  <a:cubicBezTo>
                    <a:pt x="88" y="65"/>
                    <a:pt x="89" y="63"/>
                    <a:pt x="91" y="61"/>
                  </a:cubicBezTo>
                  <a:cubicBezTo>
                    <a:pt x="114" y="38"/>
                    <a:pt x="114" y="38"/>
                    <a:pt x="114" y="38"/>
                  </a:cubicBezTo>
                  <a:cubicBezTo>
                    <a:pt x="116" y="37"/>
                    <a:pt x="116" y="34"/>
                    <a:pt x="115" y="32"/>
                  </a:cubicBezTo>
                  <a:cubicBezTo>
                    <a:pt x="97" y="3"/>
                    <a:pt x="97" y="3"/>
                    <a:pt x="97" y="3"/>
                  </a:cubicBezTo>
                  <a:cubicBezTo>
                    <a:pt x="95" y="1"/>
                    <a:pt x="93" y="0"/>
                    <a:pt x="90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6" y="0"/>
                    <a:pt x="84" y="0"/>
                    <a:pt x="84" y="0"/>
                  </a:cubicBezTo>
                  <a:cubicBezTo>
                    <a:pt x="84" y="0"/>
                    <a:pt x="82" y="1"/>
                    <a:pt x="82" y="2"/>
                  </a:cubicBezTo>
                  <a:cubicBezTo>
                    <a:pt x="81" y="3"/>
                    <a:pt x="80" y="5"/>
                    <a:pt x="80" y="8"/>
                  </a:cubicBezTo>
                  <a:cubicBezTo>
                    <a:pt x="77" y="22"/>
                    <a:pt x="77" y="22"/>
                    <a:pt x="77" y="22"/>
                  </a:cubicBezTo>
                  <a:cubicBezTo>
                    <a:pt x="76" y="24"/>
                    <a:pt x="76" y="27"/>
                    <a:pt x="75" y="29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75" y="30"/>
                    <a:pt x="75" y="30"/>
                    <a:pt x="75" y="30"/>
                  </a:cubicBezTo>
                  <a:cubicBezTo>
                    <a:pt x="75" y="30"/>
                    <a:pt x="75" y="30"/>
                    <a:pt x="75" y="30"/>
                  </a:cubicBezTo>
                  <a:cubicBezTo>
                    <a:pt x="75" y="32"/>
                    <a:pt x="74" y="36"/>
                    <a:pt x="73" y="38"/>
                  </a:cubicBezTo>
                  <a:cubicBezTo>
                    <a:pt x="70" y="53"/>
                    <a:pt x="70" y="53"/>
                    <a:pt x="70" y="53"/>
                  </a:cubicBezTo>
                  <a:cubicBezTo>
                    <a:pt x="70" y="56"/>
                    <a:pt x="69" y="59"/>
                    <a:pt x="68" y="58"/>
                  </a:cubicBezTo>
                  <a:cubicBezTo>
                    <a:pt x="68" y="58"/>
                    <a:pt x="67" y="56"/>
                    <a:pt x="67" y="53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63" y="36"/>
                    <a:pt x="63" y="32"/>
                    <a:pt x="62" y="30"/>
                  </a:cubicBezTo>
                  <a:cubicBezTo>
                    <a:pt x="62" y="30"/>
                    <a:pt x="62" y="30"/>
                    <a:pt x="62" y="30"/>
                  </a:cubicBezTo>
                  <a:cubicBezTo>
                    <a:pt x="62" y="30"/>
                    <a:pt x="62" y="30"/>
                    <a:pt x="62" y="29"/>
                  </a:cubicBezTo>
                  <a:cubicBezTo>
                    <a:pt x="62" y="29"/>
                    <a:pt x="62" y="29"/>
                    <a:pt x="62" y="29"/>
                  </a:cubicBezTo>
                  <a:cubicBezTo>
                    <a:pt x="62" y="27"/>
                    <a:pt x="61" y="24"/>
                    <a:pt x="60" y="22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57" y="5"/>
                    <a:pt x="55" y="2"/>
                    <a:pt x="54" y="0"/>
                  </a:cubicBezTo>
                  <a:cubicBezTo>
                    <a:pt x="54" y="0"/>
                    <a:pt x="54" y="0"/>
                    <a:pt x="53" y="0"/>
                  </a:cubicBezTo>
                  <a:cubicBezTo>
                    <a:pt x="52" y="0"/>
                    <a:pt x="50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49" y="0"/>
                    <a:pt x="48" y="0"/>
                    <a:pt x="47" y="0"/>
                  </a:cubicBezTo>
                  <a:cubicBezTo>
                    <a:pt x="46" y="0"/>
                    <a:pt x="44" y="2"/>
                    <a:pt x="43" y="3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7" y="37"/>
                    <a:pt x="14" y="38"/>
                    <a:pt x="12" y="38"/>
                  </a:cubicBezTo>
                  <a:lnTo>
                    <a:pt x="4" y="38"/>
                  </a:lnTo>
                  <a:close/>
                  <a:moveTo>
                    <a:pt x="96" y="32"/>
                  </a:moveTo>
                  <a:cubicBezTo>
                    <a:pt x="97" y="34"/>
                    <a:pt x="97" y="37"/>
                    <a:pt x="95" y="38"/>
                  </a:cubicBezTo>
                  <a:cubicBezTo>
                    <a:pt x="91" y="43"/>
                    <a:pt x="91" y="43"/>
                    <a:pt x="91" y="43"/>
                  </a:cubicBezTo>
                  <a:cubicBezTo>
                    <a:pt x="89" y="44"/>
                    <a:pt x="88" y="44"/>
                    <a:pt x="88" y="41"/>
                  </a:cubicBezTo>
                  <a:cubicBezTo>
                    <a:pt x="88" y="40"/>
                    <a:pt x="88" y="40"/>
                    <a:pt x="88" y="40"/>
                  </a:cubicBezTo>
                  <a:cubicBezTo>
                    <a:pt x="88" y="38"/>
                    <a:pt x="88" y="34"/>
                    <a:pt x="88" y="32"/>
                  </a:cubicBezTo>
                  <a:cubicBezTo>
                    <a:pt x="88" y="24"/>
                    <a:pt x="88" y="24"/>
                    <a:pt x="88" y="24"/>
                  </a:cubicBezTo>
                  <a:cubicBezTo>
                    <a:pt x="88" y="22"/>
                    <a:pt x="88" y="20"/>
                    <a:pt x="88" y="20"/>
                  </a:cubicBezTo>
                  <a:cubicBezTo>
                    <a:pt x="88" y="20"/>
                    <a:pt x="89" y="22"/>
                    <a:pt x="91" y="24"/>
                  </a:cubicBezTo>
                  <a:lnTo>
                    <a:pt x="96" y="32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6628" name="组合 6627"/>
          <p:cNvGrpSpPr/>
          <p:nvPr/>
        </p:nvGrpSpPr>
        <p:grpSpPr>
          <a:xfrm>
            <a:off x="8887590" y="4903114"/>
            <a:ext cx="579738" cy="689504"/>
            <a:chOff x="5662613" y="2913063"/>
            <a:chExt cx="863600" cy="1027113"/>
          </a:xfrm>
          <a:solidFill>
            <a:schemeClr val="bg1">
              <a:lumMod val="85000"/>
            </a:schemeClr>
          </a:solidFill>
        </p:grpSpPr>
        <p:sp>
          <p:nvSpPr>
            <p:cNvPr id="6620" name="Oval 2539"/>
            <p:cNvSpPr>
              <a:spLocks noChangeArrowheads="1"/>
            </p:cNvSpPr>
            <p:nvPr/>
          </p:nvSpPr>
          <p:spPr bwMode="auto">
            <a:xfrm>
              <a:off x="5803900" y="2917826"/>
              <a:ext cx="196850" cy="196850"/>
            </a:xfrm>
            <a:prstGeom prst="ellipse">
              <a:avLst/>
            </a:pr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21" name="Freeform 2540"/>
            <p:cNvSpPr/>
            <p:nvPr/>
          </p:nvSpPr>
          <p:spPr bwMode="auto">
            <a:xfrm>
              <a:off x="5915025" y="3124201"/>
              <a:ext cx="55563" cy="149225"/>
            </a:xfrm>
            <a:custGeom>
              <a:avLst/>
              <a:gdLst>
                <a:gd name="T0" fmla="*/ 0 w 35"/>
                <a:gd name="T1" fmla="*/ 29 h 94"/>
                <a:gd name="T2" fmla="*/ 14 w 35"/>
                <a:gd name="T3" fmla="*/ 94 h 94"/>
                <a:gd name="T4" fmla="*/ 14 w 35"/>
                <a:gd name="T5" fmla="*/ 92 h 94"/>
                <a:gd name="T6" fmla="*/ 35 w 35"/>
                <a:gd name="T7" fmla="*/ 0 h 94"/>
                <a:gd name="T8" fmla="*/ 14 w 35"/>
                <a:gd name="T9" fmla="*/ 0 h 94"/>
                <a:gd name="T10" fmla="*/ 3 w 35"/>
                <a:gd name="T11" fmla="*/ 21 h 94"/>
                <a:gd name="T12" fmla="*/ 0 w 35"/>
                <a:gd name="T13" fmla="*/ 29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94">
                  <a:moveTo>
                    <a:pt x="0" y="29"/>
                  </a:moveTo>
                  <a:lnTo>
                    <a:pt x="14" y="94"/>
                  </a:lnTo>
                  <a:lnTo>
                    <a:pt x="14" y="92"/>
                  </a:lnTo>
                  <a:lnTo>
                    <a:pt x="35" y="0"/>
                  </a:lnTo>
                  <a:lnTo>
                    <a:pt x="14" y="0"/>
                  </a:lnTo>
                  <a:lnTo>
                    <a:pt x="3" y="21"/>
                  </a:lnTo>
                  <a:lnTo>
                    <a:pt x="0" y="29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22" name="Freeform 2541"/>
            <p:cNvSpPr/>
            <p:nvPr/>
          </p:nvSpPr>
          <p:spPr bwMode="auto">
            <a:xfrm>
              <a:off x="5838825" y="3124201"/>
              <a:ext cx="55563" cy="149225"/>
            </a:xfrm>
            <a:custGeom>
              <a:avLst/>
              <a:gdLst>
                <a:gd name="T0" fmla="*/ 21 w 35"/>
                <a:gd name="T1" fmla="*/ 94 h 94"/>
                <a:gd name="T2" fmla="*/ 35 w 35"/>
                <a:gd name="T3" fmla="*/ 29 h 94"/>
                <a:gd name="T4" fmla="*/ 32 w 35"/>
                <a:gd name="T5" fmla="*/ 21 h 94"/>
                <a:gd name="T6" fmla="*/ 21 w 35"/>
                <a:gd name="T7" fmla="*/ 0 h 94"/>
                <a:gd name="T8" fmla="*/ 0 w 35"/>
                <a:gd name="T9" fmla="*/ 0 h 94"/>
                <a:gd name="T10" fmla="*/ 21 w 35"/>
                <a:gd name="T11" fmla="*/ 92 h 94"/>
                <a:gd name="T12" fmla="*/ 21 w 35"/>
                <a:gd name="T13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94">
                  <a:moveTo>
                    <a:pt x="21" y="94"/>
                  </a:moveTo>
                  <a:lnTo>
                    <a:pt x="35" y="29"/>
                  </a:lnTo>
                  <a:lnTo>
                    <a:pt x="32" y="21"/>
                  </a:lnTo>
                  <a:lnTo>
                    <a:pt x="21" y="0"/>
                  </a:lnTo>
                  <a:lnTo>
                    <a:pt x="0" y="0"/>
                  </a:lnTo>
                  <a:lnTo>
                    <a:pt x="21" y="92"/>
                  </a:lnTo>
                  <a:lnTo>
                    <a:pt x="21" y="94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23" name="Freeform 2542"/>
            <p:cNvSpPr/>
            <p:nvPr/>
          </p:nvSpPr>
          <p:spPr bwMode="auto">
            <a:xfrm>
              <a:off x="5872163" y="3124201"/>
              <a:ext cx="65088" cy="0"/>
            </a:xfrm>
            <a:custGeom>
              <a:avLst/>
              <a:gdLst>
                <a:gd name="T0" fmla="*/ 41 w 41"/>
                <a:gd name="T1" fmla="*/ 41 w 41"/>
                <a:gd name="T2" fmla="*/ 19 w 41"/>
                <a:gd name="T3" fmla="*/ 0 w 41"/>
                <a:gd name="T4" fmla="*/ 0 w 41"/>
                <a:gd name="T5" fmla="*/ 19 w 41"/>
                <a:gd name="T6" fmla="*/ 41 w 4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41">
                  <a:moveTo>
                    <a:pt x="41" y="0"/>
                  </a:moveTo>
                  <a:lnTo>
                    <a:pt x="41" y="0"/>
                  </a:lnTo>
                  <a:lnTo>
                    <a:pt x="19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9" y="0"/>
                  </a:lnTo>
                  <a:lnTo>
                    <a:pt x="41" y="0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24" name="Freeform 2543"/>
            <p:cNvSpPr/>
            <p:nvPr/>
          </p:nvSpPr>
          <p:spPr bwMode="auto">
            <a:xfrm>
              <a:off x="5872163" y="3273426"/>
              <a:ext cx="65088" cy="160338"/>
            </a:xfrm>
            <a:custGeom>
              <a:avLst/>
              <a:gdLst>
                <a:gd name="T0" fmla="*/ 0 w 41"/>
                <a:gd name="T1" fmla="*/ 0 h 101"/>
                <a:gd name="T2" fmla="*/ 0 w 41"/>
                <a:gd name="T3" fmla="*/ 3 h 101"/>
                <a:gd name="T4" fmla="*/ 19 w 41"/>
                <a:gd name="T5" fmla="*/ 101 h 101"/>
                <a:gd name="T6" fmla="*/ 41 w 41"/>
                <a:gd name="T7" fmla="*/ 3 h 101"/>
                <a:gd name="T8" fmla="*/ 41 w 41"/>
                <a:gd name="T9" fmla="*/ 0 h 101"/>
                <a:gd name="T10" fmla="*/ 19 w 41"/>
                <a:gd name="T11" fmla="*/ 90 h 101"/>
                <a:gd name="T12" fmla="*/ 0 w 41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01">
                  <a:moveTo>
                    <a:pt x="0" y="0"/>
                  </a:moveTo>
                  <a:lnTo>
                    <a:pt x="0" y="3"/>
                  </a:lnTo>
                  <a:lnTo>
                    <a:pt x="19" y="101"/>
                  </a:lnTo>
                  <a:lnTo>
                    <a:pt x="41" y="3"/>
                  </a:lnTo>
                  <a:lnTo>
                    <a:pt x="41" y="0"/>
                  </a:lnTo>
                  <a:lnTo>
                    <a:pt x="19" y="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25" name="Freeform 2544"/>
            <p:cNvSpPr/>
            <p:nvPr/>
          </p:nvSpPr>
          <p:spPr bwMode="auto">
            <a:xfrm>
              <a:off x="5872163" y="3124201"/>
              <a:ext cx="65088" cy="292100"/>
            </a:xfrm>
            <a:custGeom>
              <a:avLst/>
              <a:gdLst>
                <a:gd name="T0" fmla="*/ 14 w 41"/>
                <a:gd name="T1" fmla="*/ 29 h 184"/>
                <a:gd name="T2" fmla="*/ 0 w 41"/>
                <a:gd name="T3" fmla="*/ 94 h 184"/>
                <a:gd name="T4" fmla="*/ 19 w 41"/>
                <a:gd name="T5" fmla="*/ 184 h 184"/>
                <a:gd name="T6" fmla="*/ 41 w 41"/>
                <a:gd name="T7" fmla="*/ 94 h 184"/>
                <a:gd name="T8" fmla="*/ 27 w 41"/>
                <a:gd name="T9" fmla="*/ 29 h 184"/>
                <a:gd name="T10" fmla="*/ 30 w 41"/>
                <a:gd name="T11" fmla="*/ 21 h 184"/>
                <a:gd name="T12" fmla="*/ 41 w 41"/>
                <a:gd name="T13" fmla="*/ 0 h 184"/>
                <a:gd name="T14" fmla="*/ 19 w 41"/>
                <a:gd name="T15" fmla="*/ 0 h 184"/>
                <a:gd name="T16" fmla="*/ 0 w 41"/>
                <a:gd name="T17" fmla="*/ 0 h 184"/>
                <a:gd name="T18" fmla="*/ 11 w 41"/>
                <a:gd name="T19" fmla="*/ 21 h 184"/>
                <a:gd name="T20" fmla="*/ 14 w 41"/>
                <a:gd name="T21" fmla="*/ 29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184">
                  <a:moveTo>
                    <a:pt x="14" y="29"/>
                  </a:moveTo>
                  <a:lnTo>
                    <a:pt x="0" y="94"/>
                  </a:lnTo>
                  <a:lnTo>
                    <a:pt x="19" y="184"/>
                  </a:lnTo>
                  <a:lnTo>
                    <a:pt x="41" y="94"/>
                  </a:lnTo>
                  <a:lnTo>
                    <a:pt x="27" y="29"/>
                  </a:lnTo>
                  <a:lnTo>
                    <a:pt x="30" y="21"/>
                  </a:lnTo>
                  <a:lnTo>
                    <a:pt x="41" y="0"/>
                  </a:lnTo>
                  <a:lnTo>
                    <a:pt x="19" y="0"/>
                  </a:lnTo>
                  <a:lnTo>
                    <a:pt x="0" y="0"/>
                  </a:lnTo>
                  <a:lnTo>
                    <a:pt x="11" y="21"/>
                  </a:lnTo>
                  <a:lnTo>
                    <a:pt x="14" y="29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26" name="Freeform 2545"/>
            <p:cNvSpPr>
              <a:spLocks noEditPoints="1"/>
            </p:cNvSpPr>
            <p:nvPr/>
          </p:nvSpPr>
          <p:spPr bwMode="auto">
            <a:xfrm>
              <a:off x="5662613" y="3124201"/>
              <a:ext cx="587375" cy="815975"/>
            </a:xfrm>
            <a:custGeom>
              <a:avLst/>
              <a:gdLst>
                <a:gd name="T0" fmla="*/ 116 w 137"/>
                <a:gd name="T1" fmla="*/ 42 h 190"/>
                <a:gd name="T2" fmla="*/ 82 w 137"/>
                <a:gd name="T3" fmla="*/ 0 h 190"/>
                <a:gd name="T4" fmla="*/ 79 w 137"/>
                <a:gd name="T5" fmla="*/ 0 h 190"/>
                <a:gd name="T6" fmla="*/ 73 w 137"/>
                <a:gd name="T7" fmla="*/ 0 h 190"/>
                <a:gd name="T8" fmla="*/ 66 w 137"/>
                <a:gd name="T9" fmla="*/ 25 h 190"/>
                <a:gd name="T10" fmla="*/ 64 w 137"/>
                <a:gd name="T11" fmla="*/ 35 h 190"/>
                <a:gd name="T12" fmla="*/ 64 w 137"/>
                <a:gd name="T13" fmla="*/ 36 h 190"/>
                <a:gd name="T14" fmla="*/ 58 w 137"/>
                <a:gd name="T15" fmla="*/ 63 h 190"/>
                <a:gd name="T16" fmla="*/ 54 w 137"/>
                <a:gd name="T17" fmla="*/ 63 h 190"/>
                <a:gd name="T18" fmla="*/ 49 w 137"/>
                <a:gd name="T19" fmla="*/ 36 h 190"/>
                <a:gd name="T20" fmla="*/ 49 w 137"/>
                <a:gd name="T21" fmla="*/ 35 h 190"/>
                <a:gd name="T22" fmla="*/ 47 w 137"/>
                <a:gd name="T23" fmla="*/ 25 h 190"/>
                <a:gd name="T24" fmla="*/ 41 w 137"/>
                <a:gd name="T25" fmla="*/ 2 h 190"/>
                <a:gd name="T26" fmla="*/ 34 w 137"/>
                <a:gd name="T27" fmla="*/ 0 h 190"/>
                <a:gd name="T28" fmla="*/ 23 w 137"/>
                <a:gd name="T29" fmla="*/ 4 h 190"/>
                <a:gd name="T30" fmla="*/ 2 w 137"/>
                <a:gd name="T31" fmla="*/ 45 h 190"/>
                <a:gd name="T32" fmla="*/ 34 w 137"/>
                <a:gd name="T33" fmla="*/ 78 h 190"/>
                <a:gd name="T34" fmla="*/ 34 w 137"/>
                <a:gd name="T35" fmla="*/ 85 h 190"/>
                <a:gd name="T36" fmla="*/ 34 w 137"/>
                <a:gd name="T37" fmla="*/ 91 h 190"/>
                <a:gd name="T38" fmla="*/ 34 w 137"/>
                <a:gd name="T39" fmla="*/ 174 h 190"/>
                <a:gd name="T40" fmla="*/ 35 w 137"/>
                <a:gd name="T41" fmla="*/ 186 h 190"/>
                <a:gd name="T42" fmla="*/ 52 w 137"/>
                <a:gd name="T43" fmla="*/ 188 h 190"/>
                <a:gd name="T44" fmla="*/ 55 w 137"/>
                <a:gd name="T45" fmla="*/ 174 h 190"/>
                <a:gd name="T46" fmla="*/ 55 w 137"/>
                <a:gd name="T47" fmla="*/ 125 h 190"/>
                <a:gd name="T48" fmla="*/ 57 w 137"/>
                <a:gd name="T49" fmla="*/ 117 h 190"/>
                <a:gd name="T50" fmla="*/ 59 w 137"/>
                <a:gd name="T51" fmla="*/ 123 h 190"/>
                <a:gd name="T52" fmla="*/ 59 w 137"/>
                <a:gd name="T53" fmla="*/ 174 h 190"/>
                <a:gd name="T54" fmla="*/ 60 w 137"/>
                <a:gd name="T55" fmla="*/ 186 h 190"/>
                <a:gd name="T56" fmla="*/ 75 w 137"/>
                <a:gd name="T57" fmla="*/ 188 h 190"/>
                <a:gd name="T58" fmla="*/ 79 w 137"/>
                <a:gd name="T59" fmla="*/ 174 h 190"/>
                <a:gd name="T60" fmla="*/ 79 w 137"/>
                <a:gd name="T61" fmla="*/ 93 h 190"/>
                <a:gd name="T62" fmla="*/ 79 w 137"/>
                <a:gd name="T63" fmla="*/ 85 h 190"/>
                <a:gd name="T64" fmla="*/ 79 w 137"/>
                <a:gd name="T65" fmla="*/ 79 h 190"/>
                <a:gd name="T66" fmla="*/ 79 w 137"/>
                <a:gd name="T67" fmla="*/ 63 h 190"/>
                <a:gd name="T68" fmla="*/ 79 w 137"/>
                <a:gd name="T69" fmla="*/ 46 h 190"/>
                <a:gd name="T70" fmla="*/ 79 w 137"/>
                <a:gd name="T71" fmla="*/ 30 h 190"/>
                <a:gd name="T72" fmla="*/ 84 w 137"/>
                <a:gd name="T73" fmla="*/ 27 h 190"/>
                <a:gd name="T74" fmla="*/ 108 w 137"/>
                <a:gd name="T75" fmla="*/ 57 h 190"/>
                <a:gd name="T76" fmla="*/ 132 w 137"/>
                <a:gd name="T77" fmla="*/ 60 h 190"/>
                <a:gd name="T78" fmla="*/ 137 w 137"/>
                <a:gd name="T79" fmla="*/ 50 h 190"/>
                <a:gd name="T80" fmla="*/ 123 w 137"/>
                <a:gd name="T81" fmla="*/ 45 h 190"/>
                <a:gd name="T82" fmla="*/ 33 w 137"/>
                <a:gd name="T83" fmla="*/ 24 h 190"/>
                <a:gd name="T84" fmla="*/ 34 w 137"/>
                <a:gd name="T85" fmla="*/ 38 h 190"/>
                <a:gd name="T86" fmla="*/ 34 w 137"/>
                <a:gd name="T87" fmla="*/ 49 h 190"/>
                <a:gd name="T88" fmla="*/ 25 w 137"/>
                <a:gd name="T89" fmla="*/ 45 h 190"/>
                <a:gd name="T90" fmla="*/ 30 w 137"/>
                <a:gd name="T91" fmla="*/ 2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37" h="190">
                  <a:moveTo>
                    <a:pt x="123" y="45"/>
                  </a:moveTo>
                  <a:cubicBezTo>
                    <a:pt x="120" y="45"/>
                    <a:pt x="117" y="44"/>
                    <a:pt x="116" y="42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5" y="2"/>
                    <a:pt x="83" y="0"/>
                    <a:pt x="82" y="0"/>
                  </a:cubicBezTo>
                  <a:cubicBezTo>
                    <a:pt x="80" y="0"/>
                    <a:pt x="79" y="0"/>
                    <a:pt x="79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78" y="0"/>
                    <a:pt x="76" y="0"/>
                    <a:pt x="75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2" y="3"/>
                    <a:pt x="70" y="6"/>
                    <a:pt x="70" y="9"/>
                  </a:cubicBezTo>
                  <a:cubicBezTo>
                    <a:pt x="66" y="25"/>
                    <a:pt x="66" y="25"/>
                    <a:pt x="66" y="25"/>
                  </a:cubicBezTo>
                  <a:cubicBezTo>
                    <a:pt x="65" y="28"/>
                    <a:pt x="65" y="32"/>
                    <a:pt x="64" y="34"/>
                  </a:cubicBezTo>
                  <a:cubicBezTo>
                    <a:pt x="64" y="34"/>
                    <a:pt x="64" y="34"/>
                    <a:pt x="64" y="35"/>
                  </a:cubicBezTo>
                  <a:cubicBezTo>
                    <a:pt x="64" y="35"/>
                    <a:pt x="64" y="35"/>
                    <a:pt x="64" y="36"/>
                  </a:cubicBezTo>
                  <a:cubicBezTo>
                    <a:pt x="64" y="36"/>
                    <a:pt x="64" y="36"/>
                    <a:pt x="64" y="36"/>
                  </a:cubicBezTo>
                  <a:cubicBezTo>
                    <a:pt x="63" y="38"/>
                    <a:pt x="63" y="42"/>
                    <a:pt x="62" y="45"/>
                  </a:cubicBezTo>
                  <a:cubicBezTo>
                    <a:pt x="58" y="63"/>
                    <a:pt x="58" y="63"/>
                    <a:pt x="58" y="63"/>
                  </a:cubicBezTo>
                  <a:cubicBezTo>
                    <a:pt x="58" y="65"/>
                    <a:pt x="57" y="68"/>
                    <a:pt x="57" y="69"/>
                  </a:cubicBezTo>
                  <a:cubicBezTo>
                    <a:pt x="56" y="69"/>
                    <a:pt x="55" y="65"/>
                    <a:pt x="54" y="63"/>
                  </a:cubicBezTo>
                  <a:cubicBezTo>
                    <a:pt x="51" y="45"/>
                    <a:pt x="51" y="45"/>
                    <a:pt x="51" y="45"/>
                  </a:cubicBezTo>
                  <a:cubicBezTo>
                    <a:pt x="50" y="42"/>
                    <a:pt x="49" y="38"/>
                    <a:pt x="49" y="36"/>
                  </a:cubicBezTo>
                  <a:cubicBezTo>
                    <a:pt x="49" y="36"/>
                    <a:pt x="49" y="36"/>
                    <a:pt x="49" y="36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8" y="32"/>
                    <a:pt x="47" y="28"/>
                    <a:pt x="47" y="25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2" y="6"/>
                    <a:pt x="41" y="3"/>
                    <a:pt x="41" y="2"/>
                  </a:cubicBezTo>
                  <a:cubicBezTo>
                    <a:pt x="40" y="1"/>
                    <a:pt x="38" y="0"/>
                    <a:pt x="38" y="0"/>
                  </a:cubicBezTo>
                  <a:cubicBezTo>
                    <a:pt x="38" y="0"/>
                    <a:pt x="36" y="0"/>
                    <a:pt x="34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8" y="0"/>
                    <a:pt x="25" y="2"/>
                    <a:pt x="23" y="4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40"/>
                    <a:pt x="0" y="43"/>
                    <a:pt x="2" y="45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32" y="74"/>
                    <a:pt x="34" y="77"/>
                    <a:pt x="34" y="78"/>
                  </a:cubicBezTo>
                  <a:cubicBezTo>
                    <a:pt x="34" y="79"/>
                    <a:pt x="34" y="84"/>
                    <a:pt x="34" y="85"/>
                  </a:cubicBezTo>
                  <a:cubicBezTo>
                    <a:pt x="34" y="85"/>
                    <a:pt x="34" y="85"/>
                    <a:pt x="34" y="85"/>
                  </a:cubicBezTo>
                  <a:cubicBezTo>
                    <a:pt x="34" y="85"/>
                    <a:pt x="34" y="85"/>
                    <a:pt x="34" y="85"/>
                  </a:cubicBezTo>
                  <a:cubicBezTo>
                    <a:pt x="34" y="87"/>
                    <a:pt x="34" y="89"/>
                    <a:pt x="34" y="91"/>
                  </a:cubicBezTo>
                  <a:cubicBezTo>
                    <a:pt x="34" y="93"/>
                    <a:pt x="34" y="99"/>
                    <a:pt x="34" y="101"/>
                  </a:cubicBezTo>
                  <a:cubicBezTo>
                    <a:pt x="34" y="174"/>
                    <a:pt x="34" y="174"/>
                    <a:pt x="34" y="174"/>
                  </a:cubicBezTo>
                  <a:cubicBezTo>
                    <a:pt x="34" y="176"/>
                    <a:pt x="34" y="181"/>
                    <a:pt x="34" y="183"/>
                  </a:cubicBezTo>
                  <a:cubicBezTo>
                    <a:pt x="34" y="183"/>
                    <a:pt x="34" y="184"/>
                    <a:pt x="35" y="186"/>
                  </a:cubicBezTo>
                  <a:cubicBezTo>
                    <a:pt x="36" y="188"/>
                    <a:pt x="42" y="190"/>
                    <a:pt x="44" y="190"/>
                  </a:cubicBezTo>
                  <a:cubicBezTo>
                    <a:pt x="46" y="190"/>
                    <a:pt x="50" y="189"/>
                    <a:pt x="52" y="188"/>
                  </a:cubicBezTo>
                  <a:cubicBezTo>
                    <a:pt x="53" y="187"/>
                    <a:pt x="54" y="183"/>
                    <a:pt x="54" y="183"/>
                  </a:cubicBezTo>
                  <a:cubicBezTo>
                    <a:pt x="55" y="181"/>
                    <a:pt x="55" y="176"/>
                    <a:pt x="55" y="174"/>
                  </a:cubicBezTo>
                  <a:cubicBezTo>
                    <a:pt x="55" y="133"/>
                    <a:pt x="55" y="133"/>
                    <a:pt x="55" y="133"/>
                  </a:cubicBezTo>
                  <a:cubicBezTo>
                    <a:pt x="55" y="131"/>
                    <a:pt x="55" y="127"/>
                    <a:pt x="55" y="125"/>
                  </a:cubicBezTo>
                  <a:cubicBezTo>
                    <a:pt x="55" y="124"/>
                    <a:pt x="56" y="119"/>
                    <a:pt x="56" y="117"/>
                  </a:cubicBezTo>
                  <a:cubicBezTo>
                    <a:pt x="56" y="117"/>
                    <a:pt x="56" y="117"/>
                    <a:pt x="57" y="117"/>
                  </a:cubicBezTo>
                  <a:cubicBezTo>
                    <a:pt x="58" y="117"/>
                    <a:pt x="58" y="117"/>
                    <a:pt x="58" y="117"/>
                  </a:cubicBezTo>
                  <a:cubicBezTo>
                    <a:pt x="58" y="119"/>
                    <a:pt x="58" y="121"/>
                    <a:pt x="59" y="123"/>
                  </a:cubicBezTo>
                  <a:cubicBezTo>
                    <a:pt x="59" y="125"/>
                    <a:pt x="59" y="131"/>
                    <a:pt x="59" y="133"/>
                  </a:cubicBezTo>
                  <a:cubicBezTo>
                    <a:pt x="59" y="174"/>
                    <a:pt x="59" y="174"/>
                    <a:pt x="59" y="174"/>
                  </a:cubicBezTo>
                  <a:cubicBezTo>
                    <a:pt x="59" y="176"/>
                    <a:pt x="59" y="181"/>
                    <a:pt x="59" y="183"/>
                  </a:cubicBezTo>
                  <a:cubicBezTo>
                    <a:pt x="59" y="183"/>
                    <a:pt x="60" y="184"/>
                    <a:pt x="60" y="186"/>
                  </a:cubicBezTo>
                  <a:cubicBezTo>
                    <a:pt x="61" y="188"/>
                    <a:pt x="67" y="190"/>
                    <a:pt x="69" y="190"/>
                  </a:cubicBezTo>
                  <a:cubicBezTo>
                    <a:pt x="71" y="190"/>
                    <a:pt x="74" y="189"/>
                    <a:pt x="75" y="188"/>
                  </a:cubicBezTo>
                  <a:cubicBezTo>
                    <a:pt x="77" y="187"/>
                    <a:pt x="78" y="183"/>
                    <a:pt x="78" y="183"/>
                  </a:cubicBezTo>
                  <a:cubicBezTo>
                    <a:pt x="79" y="181"/>
                    <a:pt x="79" y="176"/>
                    <a:pt x="79" y="174"/>
                  </a:cubicBezTo>
                  <a:cubicBezTo>
                    <a:pt x="79" y="101"/>
                    <a:pt x="79" y="101"/>
                    <a:pt x="79" y="101"/>
                  </a:cubicBezTo>
                  <a:cubicBezTo>
                    <a:pt x="79" y="99"/>
                    <a:pt x="79" y="95"/>
                    <a:pt x="79" y="93"/>
                  </a:cubicBezTo>
                  <a:cubicBezTo>
                    <a:pt x="79" y="92"/>
                    <a:pt x="79" y="87"/>
                    <a:pt x="79" y="85"/>
                  </a:cubicBezTo>
                  <a:cubicBezTo>
                    <a:pt x="79" y="85"/>
                    <a:pt x="79" y="85"/>
                    <a:pt x="79" y="85"/>
                  </a:cubicBezTo>
                  <a:cubicBezTo>
                    <a:pt x="79" y="85"/>
                    <a:pt x="79" y="85"/>
                    <a:pt x="79" y="85"/>
                  </a:cubicBezTo>
                  <a:cubicBezTo>
                    <a:pt x="79" y="84"/>
                    <a:pt x="79" y="81"/>
                    <a:pt x="79" y="79"/>
                  </a:cubicBezTo>
                  <a:cubicBezTo>
                    <a:pt x="79" y="77"/>
                    <a:pt x="79" y="72"/>
                    <a:pt x="79" y="69"/>
                  </a:cubicBezTo>
                  <a:cubicBezTo>
                    <a:pt x="79" y="63"/>
                    <a:pt x="79" y="63"/>
                    <a:pt x="79" y="63"/>
                  </a:cubicBezTo>
                  <a:cubicBezTo>
                    <a:pt x="79" y="60"/>
                    <a:pt x="79" y="56"/>
                    <a:pt x="79" y="55"/>
                  </a:cubicBezTo>
                  <a:cubicBezTo>
                    <a:pt x="79" y="53"/>
                    <a:pt x="79" y="48"/>
                    <a:pt x="79" y="46"/>
                  </a:cubicBezTo>
                  <a:cubicBezTo>
                    <a:pt x="79" y="44"/>
                    <a:pt x="79" y="41"/>
                    <a:pt x="79" y="39"/>
                  </a:cubicBezTo>
                  <a:cubicBezTo>
                    <a:pt x="79" y="37"/>
                    <a:pt x="79" y="32"/>
                    <a:pt x="79" y="30"/>
                  </a:cubicBezTo>
                  <a:cubicBezTo>
                    <a:pt x="79" y="29"/>
                    <a:pt x="80" y="27"/>
                    <a:pt x="82" y="27"/>
                  </a:cubicBezTo>
                  <a:cubicBezTo>
                    <a:pt x="83" y="27"/>
                    <a:pt x="84" y="27"/>
                    <a:pt x="84" y="27"/>
                  </a:cubicBezTo>
                  <a:cubicBezTo>
                    <a:pt x="84" y="28"/>
                    <a:pt x="85" y="29"/>
                    <a:pt x="87" y="31"/>
                  </a:cubicBezTo>
                  <a:cubicBezTo>
                    <a:pt x="108" y="57"/>
                    <a:pt x="108" y="57"/>
                    <a:pt x="108" y="57"/>
                  </a:cubicBezTo>
                  <a:cubicBezTo>
                    <a:pt x="109" y="59"/>
                    <a:pt x="113" y="60"/>
                    <a:pt x="115" y="60"/>
                  </a:cubicBezTo>
                  <a:cubicBezTo>
                    <a:pt x="132" y="60"/>
                    <a:pt x="132" y="60"/>
                    <a:pt x="132" y="60"/>
                  </a:cubicBezTo>
                  <a:cubicBezTo>
                    <a:pt x="135" y="60"/>
                    <a:pt x="137" y="58"/>
                    <a:pt x="137" y="56"/>
                  </a:cubicBezTo>
                  <a:cubicBezTo>
                    <a:pt x="137" y="50"/>
                    <a:pt x="137" y="50"/>
                    <a:pt x="137" y="50"/>
                  </a:cubicBezTo>
                  <a:cubicBezTo>
                    <a:pt x="137" y="47"/>
                    <a:pt x="135" y="45"/>
                    <a:pt x="132" y="45"/>
                  </a:cubicBezTo>
                  <a:lnTo>
                    <a:pt x="123" y="45"/>
                  </a:lnTo>
                  <a:close/>
                  <a:moveTo>
                    <a:pt x="30" y="28"/>
                  </a:moveTo>
                  <a:cubicBezTo>
                    <a:pt x="32" y="26"/>
                    <a:pt x="33" y="24"/>
                    <a:pt x="33" y="24"/>
                  </a:cubicBezTo>
                  <a:cubicBezTo>
                    <a:pt x="33" y="24"/>
                    <a:pt x="34" y="26"/>
                    <a:pt x="34" y="29"/>
                  </a:cubicBezTo>
                  <a:cubicBezTo>
                    <a:pt x="34" y="38"/>
                    <a:pt x="34" y="38"/>
                    <a:pt x="34" y="38"/>
                  </a:cubicBezTo>
                  <a:cubicBezTo>
                    <a:pt x="34" y="40"/>
                    <a:pt x="34" y="44"/>
                    <a:pt x="34" y="47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4" y="51"/>
                    <a:pt x="32" y="52"/>
                    <a:pt x="30" y="50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23" y="43"/>
                    <a:pt x="23" y="40"/>
                    <a:pt x="24" y="38"/>
                  </a:cubicBezTo>
                  <a:lnTo>
                    <a:pt x="30" y="28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27" name="Freeform 2546"/>
            <p:cNvSpPr>
              <a:spLocks noEditPoints="1"/>
            </p:cNvSpPr>
            <p:nvPr/>
          </p:nvSpPr>
          <p:spPr bwMode="auto">
            <a:xfrm>
              <a:off x="6194425" y="2913063"/>
              <a:ext cx="331788" cy="493713"/>
            </a:xfrm>
            <a:custGeom>
              <a:avLst/>
              <a:gdLst>
                <a:gd name="T0" fmla="*/ 29 w 77"/>
                <a:gd name="T1" fmla="*/ 111 h 115"/>
                <a:gd name="T2" fmla="*/ 28 w 77"/>
                <a:gd name="T3" fmla="*/ 92 h 115"/>
                <a:gd name="T4" fmla="*/ 47 w 77"/>
                <a:gd name="T5" fmla="*/ 92 h 115"/>
                <a:gd name="T6" fmla="*/ 47 w 77"/>
                <a:gd name="T7" fmla="*/ 111 h 115"/>
                <a:gd name="T8" fmla="*/ 38 w 77"/>
                <a:gd name="T9" fmla="*/ 93 h 115"/>
                <a:gd name="T10" fmla="*/ 29 w 77"/>
                <a:gd name="T11" fmla="*/ 101 h 115"/>
                <a:gd name="T12" fmla="*/ 44 w 77"/>
                <a:gd name="T13" fmla="*/ 108 h 115"/>
                <a:gd name="T14" fmla="*/ 44 w 77"/>
                <a:gd name="T15" fmla="*/ 95 h 115"/>
                <a:gd name="T16" fmla="*/ 37 w 77"/>
                <a:gd name="T17" fmla="*/ 86 h 115"/>
                <a:gd name="T18" fmla="*/ 26 w 77"/>
                <a:gd name="T19" fmla="*/ 74 h 115"/>
                <a:gd name="T20" fmla="*/ 33 w 77"/>
                <a:gd name="T21" fmla="*/ 54 h 115"/>
                <a:gd name="T22" fmla="*/ 48 w 77"/>
                <a:gd name="T23" fmla="*/ 40 h 115"/>
                <a:gd name="T24" fmla="*/ 53 w 77"/>
                <a:gd name="T25" fmla="*/ 31 h 115"/>
                <a:gd name="T26" fmla="*/ 40 w 77"/>
                <a:gd name="T27" fmla="*/ 20 h 115"/>
                <a:gd name="T28" fmla="*/ 24 w 77"/>
                <a:gd name="T29" fmla="*/ 34 h 115"/>
                <a:gd name="T30" fmla="*/ 3 w 77"/>
                <a:gd name="T31" fmla="*/ 40 h 115"/>
                <a:gd name="T32" fmla="*/ 5 w 77"/>
                <a:gd name="T33" fmla="*/ 17 h 115"/>
                <a:gd name="T34" fmla="*/ 40 w 77"/>
                <a:gd name="T35" fmla="*/ 0 h 115"/>
                <a:gd name="T36" fmla="*/ 73 w 77"/>
                <a:gd name="T37" fmla="*/ 15 h 115"/>
                <a:gd name="T38" fmla="*/ 75 w 77"/>
                <a:gd name="T39" fmla="*/ 43 h 115"/>
                <a:gd name="T40" fmla="*/ 56 w 77"/>
                <a:gd name="T41" fmla="*/ 63 h 115"/>
                <a:gd name="T42" fmla="*/ 50 w 77"/>
                <a:gd name="T43" fmla="*/ 70 h 115"/>
                <a:gd name="T44" fmla="*/ 48 w 77"/>
                <a:gd name="T45" fmla="*/ 77 h 115"/>
                <a:gd name="T46" fmla="*/ 40 w 77"/>
                <a:gd name="T47" fmla="*/ 15 h 115"/>
                <a:gd name="T48" fmla="*/ 57 w 77"/>
                <a:gd name="T49" fmla="*/ 31 h 115"/>
                <a:gd name="T50" fmla="*/ 52 w 77"/>
                <a:gd name="T51" fmla="*/ 43 h 115"/>
                <a:gd name="T52" fmla="*/ 37 w 77"/>
                <a:gd name="T53" fmla="*/ 57 h 115"/>
                <a:gd name="T54" fmla="*/ 30 w 77"/>
                <a:gd name="T55" fmla="*/ 74 h 115"/>
                <a:gd name="T56" fmla="*/ 37 w 77"/>
                <a:gd name="T57" fmla="*/ 82 h 115"/>
                <a:gd name="T58" fmla="*/ 45 w 77"/>
                <a:gd name="T59" fmla="*/ 71 h 115"/>
                <a:gd name="T60" fmla="*/ 48 w 77"/>
                <a:gd name="T61" fmla="*/ 64 h 115"/>
                <a:gd name="T62" fmla="*/ 65 w 77"/>
                <a:gd name="T63" fmla="*/ 48 h 115"/>
                <a:gd name="T64" fmla="*/ 73 w 77"/>
                <a:gd name="T65" fmla="*/ 31 h 115"/>
                <a:gd name="T66" fmla="*/ 57 w 77"/>
                <a:gd name="T67" fmla="*/ 8 h 115"/>
                <a:gd name="T68" fmla="*/ 21 w 77"/>
                <a:gd name="T69" fmla="*/ 9 h 115"/>
                <a:gd name="T70" fmla="*/ 5 w 77"/>
                <a:gd name="T71" fmla="*/ 33 h 115"/>
                <a:gd name="T72" fmla="*/ 12 w 77"/>
                <a:gd name="T73" fmla="*/ 39 h 115"/>
                <a:gd name="T74" fmla="*/ 26 w 77"/>
                <a:gd name="T75" fmla="*/ 2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7" h="115">
                  <a:moveTo>
                    <a:pt x="38" y="115"/>
                  </a:moveTo>
                  <a:cubicBezTo>
                    <a:pt x="34" y="115"/>
                    <a:pt x="31" y="113"/>
                    <a:pt x="29" y="111"/>
                  </a:cubicBezTo>
                  <a:cubicBezTo>
                    <a:pt x="26" y="109"/>
                    <a:pt x="24" y="105"/>
                    <a:pt x="24" y="101"/>
                  </a:cubicBezTo>
                  <a:cubicBezTo>
                    <a:pt x="24" y="98"/>
                    <a:pt x="26" y="94"/>
                    <a:pt x="28" y="92"/>
                  </a:cubicBezTo>
                  <a:cubicBezTo>
                    <a:pt x="31" y="89"/>
                    <a:pt x="34" y="88"/>
                    <a:pt x="38" y="88"/>
                  </a:cubicBezTo>
                  <a:cubicBezTo>
                    <a:pt x="42" y="88"/>
                    <a:pt x="45" y="89"/>
                    <a:pt x="47" y="92"/>
                  </a:cubicBezTo>
                  <a:cubicBezTo>
                    <a:pt x="50" y="95"/>
                    <a:pt x="51" y="98"/>
                    <a:pt x="51" y="101"/>
                  </a:cubicBezTo>
                  <a:cubicBezTo>
                    <a:pt x="51" y="105"/>
                    <a:pt x="50" y="109"/>
                    <a:pt x="47" y="111"/>
                  </a:cubicBezTo>
                  <a:cubicBezTo>
                    <a:pt x="44" y="113"/>
                    <a:pt x="41" y="115"/>
                    <a:pt x="38" y="115"/>
                  </a:cubicBezTo>
                  <a:close/>
                  <a:moveTo>
                    <a:pt x="38" y="93"/>
                  </a:moveTo>
                  <a:cubicBezTo>
                    <a:pt x="35" y="93"/>
                    <a:pt x="33" y="94"/>
                    <a:pt x="32" y="95"/>
                  </a:cubicBezTo>
                  <a:cubicBezTo>
                    <a:pt x="30" y="97"/>
                    <a:pt x="29" y="99"/>
                    <a:pt x="29" y="101"/>
                  </a:cubicBezTo>
                  <a:cubicBezTo>
                    <a:pt x="29" y="104"/>
                    <a:pt x="30" y="106"/>
                    <a:pt x="32" y="108"/>
                  </a:cubicBezTo>
                  <a:cubicBezTo>
                    <a:pt x="35" y="111"/>
                    <a:pt x="40" y="111"/>
                    <a:pt x="44" y="108"/>
                  </a:cubicBezTo>
                  <a:cubicBezTo>
                    <a:pt x="45" y="106"/>
                    <a:pt x="46" y="104"/>
                    <a:pt x="46" y="101"/>
                  </a:cubicBezTo>
                  <a:cubicBezTo>
                    <a:pt x="46" y="99"/>
                    <a:pt x="45" y="97"/>
                    <a:pt x="44" y="95"/>
                  </a:cubicBezTo>
                  <a:cubicBezTo>
                    <a:pt x="42" y="94"/>
                    <a:pt x="40" y="93"/>
                    <a:pt x="38" y="93"/>
                  </a:cubicBezTo>
                  <a:close/>
                  <a:moveTo>
                    <a:pt x="37" y="86"/>
                  </a:moveTo>
                  <a:cubicBezTo>
                    <a:pt x="34" y="86"/>
                    <a:pt x="31" y="85"/>
                    <a:pt x="29" y="83"/>
                  </a:cubicBezTo>
                  <a:cubicBezTo>
                    <a:pt x="27" y="81"/>
                    <a:pt x="26" y="78"/>
                    <a:pt x="26" y="74"/>
                  </a:cubicBezTo>
                  <a:cubicBezTo>
                    <a:pt x="26" y="70"/>
                    <a:pt x="26" y="66"/>
                    <a:pt x="28" y="63"/>
                  </a:cubicBezTo>
                  <a:cubicBezTo>
                    <a:pt x="29" y="59"/>
                    <a:pt x="31" y="57"/>
                    <a:pt x="33" y="54"/>
                  </a:cubicBezTo>
                  <a:cubicBezTo>
                    <a:pt x="35" y="52"/>
                    <a:pt x="38" y="49"/>
                    <a:pt x="42" y="46"/>
                  </a:cubicBezTo>
                  <a:cubicBezTo>
                    <a:pt x="45" y="43"/>
                    <a:pt x="47" y="41"/>
                    <a:pt x="48" y="40"/>
                  </a:cubicBezTo>
                  <a:cubicBezTo>
                    <a:pt x="50" y="39"/>
                    <a:pt x="51" y="37"/>
                    <a:pt x="52" y="36"/>
                  </a:cubicBezTo>
                  <a:cubicBezTo>
                    <a:pt x="52" y="34"/>
                    <a:pt x="53" y="33"/>
                    <a:pt x="53" y="31"/>
                  </a:cubicBezTo>
                  <a:cubicBezTo>
                    <a:pt x="53" y="28"/>
                    <a:pt x="52" y="26"/>
                    <a:pt x="49" y="23"/>
                  </a:cubicBezTo>
                  <a:cubicBezTo>
                    <a:pt x="47" y="21"/>
                    <a:pt x="44" y="20"/>
                    <a:pt x="40" y="20"/>
                  </a:cubicBezTo>
                  <a:cubicBezTo>
                    <a:pt x="35" y="20"/>
                    <a:pt x="32" y="21"/>
                    <a:pt x="30" y="23"/>
                  </a:cubicBezTo>
                  <a:cubicBezTo>
                    <a:pt x="27" y="26"/>
                    <a:pt x="25" y="29"/>
                    <a:pt x="24" y="34"/>
                  </a:cubicBezTo>
                  <a:cubicBezTo>
                    <a:pt x="21" y="42"/>
                    <a:pt x="16" y="44"/>
                    <a:pt x="12" y="44"/>
                  </a:cubicBezTo>
                  <a:cubicBezTo>
                    <a:pt x="9" y="44"/>
                    <a:pt x="6" y="43"/>
                    <a:pt x="3" y="40"/>
                  </a:cubicBezTo>
                  <a:cubicBezTo>
                    <a:pt x="1" y="38"/>
                    <a:pt x="0" y="35"/>
                    <a:pt x="0" y="33"/>
                  </a:cubicBezTo>
                  <a:cubicBezTo>
                    <a:pt x="0" y="28"/>
                    <a:pt x="2" y="23"/>
                    <a:pt x="5" y="17"/>
                  </a:cubicBezTo>
                  <a:cubicBezTo>
                    <a:pt x="8" y="12"/>
                    <a:pt x="13" y="8"/>
                    <a:pt x="19" y="5"/>
                  </a:cubicBezTo>
                  <a:cubicBezTo>
                    <a:pt x="25" y="2"/>
                    <a:pt x="32" y="0"/>
                    <a:pt x="40" y="0"/>
                  </a:cubicBezTo>
                  <a:cubicBezTo>
                    <a:pt x="47" y="0"/>
                    <a:pt x="54" y="1"/>
                    <a:pt x="59" y="4"/>
                  </a:cubicBezTo>
                  <a:cubicBezTo>
                    <a:pt x="65" y="7"/>
                    <a:pt x="69" y="11"/>
                    <a:pt x="73" y="15"/>
                  </a:cubicBezTo>
                  <a:cubicBezTo>
                    <a:pt x="76" y="20"/>
                    <a:pt x="77" y="26"/>
                    <a:pt x="77" y="31"/>
                  </a:cubicBezTo>
                  <a:cubicBezTo>
                    <a:pt x="77" y="36"/>
                    <a:pt x="76" y="40"/>
                    <a:pt x="75" y="43"/>
                  </a:cubicBezTo>
                  <a:cubicBezTo>
                    <a:pt x="73" y="46"/>
                    <a:pt x="71" y="49"/>
                    <a:pt x="68" y="52"/>
                  </a:cubicBezTo>
                  <a:cubicBezTo>
                    <a:pt x="66" y="54"/>
                    <a:pt x="62" y="58"/>
                    <a:pt x="56" y="63"/>
                  </a:cubicBezTo>
                  <a:cubicBezTo>
                    <a:pt x="54" y="65"/>
                    <a:pt x="53" y="66"/>
                    <a:pt x="52" y="67"/>
                  </a:cubicBezTo>
                  <a:cubicBezTo>
                    <a:pt x="51" y="68"/>
                    <a:pt x="50" y="69"/>
                    <a:pt x="50" y="70"/>
                  </a:cubicBezTo>
                  <a:cubicBezTo>
                    <a:pt x="50" y="70"/>
                    <a:pt x="49" y="71"/>
                    <a:pt x="49" y="72"/>
                  </a:cubicBezTo>
                  <a:cubicBezTo>
                    <a:pt x="49" y="73"/>
                    <a:pt x="48" y="75"/>
                    <a:pt x="48" y="77"/>
                  </a:cubicBezTo>
                  <a:cubicBezTo>
                    <a:pt x="47" y="83"/>
                    <a:pt x="43" y="86"/>
                    <a:pt x="37" y="86"/>
                  </a:cubicBezTo>
                  <a:close/>
                  <a:moveTo>
                    <a:pt x="40" y="15"/>
                  </a:moveTo>
                  <a:cubicBezTo>
                    <a:pt x="45" y="15"/>
                    <a:pt x="49" y="17"/>
                    <a:pt x="52" y="20"/>
                  </a:cubicBezTo>
                  <a:cubicBezTo>
                    <a:pt x="56" y="23"/>
                    <a:pt x="57" y="27"/>
                    <a:pt x="57" y="31"/>
                  </a:cubicBezTo>
                  <a:cubicBezTo>
                    <a:pt x="57" y="34"/>
                    <a:pt x="57" y="36"/>
                    <a:pt x="56" y="38"/>
                  </a:cubicBezTo>
                  <a:cubicBezTo>
                    <a:pt x="55" y="40"/>
                    <a:pt x="53" y="42"/>
                    <a:pt x="52" y="43"/>
                  </a:cubicBezTo>
                  <a:cubicBezTo>
                    <a:pt x="50" y="45"/>
                    <a:pt x="48" y="47"/>
                    <a:pt x="45" y="49"/>
                  </a:cubicBezTo>
                  <a:cubicBezTo>
                    <a:pt x="42" y="52"/>
                    <a:pt x="39" y="55"/>
                    <a:pt x="37" y="57"/>
                  </a:cubicBezTo>
                  <a:cubicBezTo>
                    <a:pt x="35" y="59"/>
                    <a:pt x="33" y="62"/>
                    <a:pt x="32" y="64"/>
                  </a:cubicBezTo>
                  <a:cubicBezTo>
                    <a:pt x="31" y="67"/>
                    <a:pt x="30" y="70"/>
                    <a:pt x="30" y="74"/>
                  </a:cubicBezTo>
                  <a:cubicBezTo>
                    <a:pt x="30" y="77"/>
                    <a:pt x="31" y="79"/>
                    <a:pt x="32" y="80"/>
                  </a:cubicBezTo>
                  <a:cubicBezTo>
                    <a:pt x="34" y="81"/>
                    <a:pt x="35" y="82"/>
                    <a:pt x="37" y="82"/>
                  </a:cubicBezTo>
                  <a:cubicBezTo>
                    <a:pt x="41" y="82"/>
                    <a:pt x="43" y="80"/>
                    <a:pt x="43" y="76"/>
                  </a:cubicBezTo>
                  <a:cubicBezTo>
                    <a:pt x="44" y="73"/>
                    <a:pt x="44" y="72"/>
                    <a:pt x="45" y="71"/>
                  </a:cubicBezTo>
                  <a:cubicBezTo>
                    <a:pt x="45" y="70"/>
                    <a:pt x="45" y="69"/>
                    <a:pt x="46" y="67"/>
                  </a:cubicBezTo>
                  <a:cubicBezTo>
                    <a:pt x="46" y="66"/>
                    <a:pt x="47" y="65"/>
                    <a:pt x="48" y="64"/>
                  </a:cubicBezTo>
                  <a:cubicBezTo>
                    <a:pt x="49" y="63"/>
                    <a:pt x="51" y="61"/>
                    <a:pt x="53" y="60"/>
                  </a:cubicBezTo>
                  <a:cubicBezTo>
                    <a:pt x="58" y="54"/>
                    <a:pt x="63" y="51"/>
                    <a:pt x="65" y="48"/>
                  </a:cubicBezTo>
                  <a:cubicBezTo>
                    <a:pt x="67" y="46"/>
                    <a:pt x="69" y="44"/>
                    <a:pt x="70" y="41"/>
                  </a:cubicBezTo>
                  <a:cubicBezTo>
                    <a:pt x="72" y="38"/>
                    <a:pt x="73" y="35"/>
                    <a:pt x="73" y="31"/>
                  </a:cubicBezTo>
                  <a:cubicBezTo>
                    <a:pt x="73" y="27"/>
                    <a:pt x="71" y="22"/>
                    <a:pt x="69" y="18"/>
                  </a:cubicBezTo>
                  <a:cubicBezTo>
                    <a:pt x="66" y="14"/>
                    <a:pt x="62" y="11"/>
                    <a:pt x="57" y="8"/>
                  </a:cubicBezTo>
                  <a:cubicBezTo>
                    <a:pt x="52" y="6"/>
                    <a:pt x="46" y="5"/>
                    <a:pt x="40" y="5"/>
                  </a:cubicBezTo>
                  <a:cubicBezTo>
                    <a:pt x="32" y="5"/>
                    <a:pt x="26" y="6"/>
                    <a:pt x="21" y="9"/>
                  </a:cubicBezTo>
                  <a:cubicBezTo>
                    <a:pt x="16" y="12"/>
                    <a:pt x="12" y="16"/>
                    <a:pt x="9" y="20"/>
                  </a:cubicBezTo>
                  <a:cubicBezTo>
                    <a:pt x="6" y="24"/>
                    <a:pt x="5" y="29"/>
                    <a:pt x="5" y="33"/>
                  </a:cubicBezTo>
                  <a:cubicBezTo>
                    <a:pt x="5" y="34"/>
                    <a:pt x="5" y="36"/>
                    <a:pt x="7" y="37"/>
                  </a:cubicBezTo>
                  <a:cubicBezTo>
                    <a:pt x="8" y="39"/>
                    <a:pt x="10" y="39"/>
                    <a:pt x="12" y="39"/>
                  </a:cubicBezTo>
                  <a:cubicBezTo>
                    <a:pt x="14" y="39"/>
                    <a:pt x="17" y="39"/>
                    <a:pt x="19" y="33"/>
                  </a:cubicBezTo>
                  <a:cubicBezTo>
                    <a:pt x="21" y="27"/>
                    <a:pt x="23" y="23"/>
                    <a:pt x="26" y="20"/>
                  </a:cubicBezTo>
                  <a:cubicBezTo>
                    <a:pt x="29" y="17"/>
                    <a:pt x="34" y="15"/>
                    <a:pt x="40" y="15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6629" name="矩形 6628"/>
          <p:cNvSpPr/>
          <p:nvPr/>
        </p:nvSpPr>
        <p:spPr>
          <a:xfrm>
            <a:off x="612422" y="5984501"/>
            <a:ext cx="1038578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汉仪君黑-55W" panose="00020600040101010101" charset="-122"/>
                <a:cs typeface="Tahoma" panose="020B0604030504040204" pitchFamily="34" charset="0"/>
              </a:rPr>
              <a:t>真诚</a:t>
            </a:r>
            <a:endParaRPr lang="zh-CN" altLang="en-US" sz="2400" b="1" dirty="0">
              <a:solidFill>
                <a:schemeClr val="bg1"/>
              </a:solidFill>
              <a:latin typeface="Arial" panose="020B0604020202020204" pitchFamily="34" charset="0"/>
              <a:ea typeface="汉仪君黑-55W" panose="00020600040101010101" charset="-122"/>
              <a:cs typeface="Tahoma" panose="020B0604030504040204" pitchFamily="34" charset="0"/>
            </a:endParaRPr>
          </a:p>
        </p:txBody>
      </p:sp>
      <p:sp>
        <p:nvSpPr>
          <p:cNvPr id="2566" name="矩形 2565"/>
          <p:cNvSpPr/>
          <p:nvPr/>
        </p:nvSpPr>
        <p:spPr>
          <a:xfrm>
            <a:off x="2393906" y="5984501"/>
            <a:ext cx="1038578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汉仪君黑-55W" panose="00020600040101010101" charset="-122"/>
                <a:cs typeface="Tahoma" panose="020B0604030504040204" pitchFamily="34" charset="0"/>
                <a:sym typeface="+mn-ea"/>
              </a:rPr>
              <a:t>踏实</a:t>
            </a:r>
            <a:endParaRPr lang="zh-CN" altLang="en-US" sz="2400" b="1" dirty="0">
              <a:solidFill>
                <a:schemeClr val="bg1"/>
              </a:solidFill>
              <a:latin typeface="Arial" panose="020B0604020202020204" pitchFamily="34" charset="0"/>
              <a:ea typeface="汉仪君黑-55W" panose="00020600040101010101" charset="-122"/>
              <a:cs typeface="Tahoma" panose="020B0604030504040204" pitchFamily="34" charset="0"/>
              <a:sym typeface="+mn-ea"/>
            </a:endParaRPr>
          </a:p>
        </p:txBody>
      </p:sp>
      <p:sp>
        <p:nvSpPr>
          <p:cNvPr id="2567" name="矩形 2566"/>
          <p:cNvSpPr/>
          <p:nvPr/>
        </p:nvSpPr>
        <p:spPr>
          <a:xfrm>
            <a:off x="4507689" y="5984501"/>
            <a:ext cx="1038578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汉仪君黑-55W" panose="00020600040101010101" charset="-122"/>
                <a:cs typeface="Tahoma" panose="020B0604030504040204" pitchFamily="34" charset="0"/>
                <a:sym typeface="+mn-ea"/>
              </a:rPr>
              <a:t>完美</a:t>
            </a:r>
            <a:endParaRPr lang="zh-CN" altLang="en-US" sz="2400" b="1" dirty="0">
              <a:solidFill>
                <a:schemeClr val="bg1"/>
              </a:solidFill>
              <a:latin typeface="Arial" panose="020B0604020202020204" pitchFamily="34" charset="0"/>
              <a:ea typeface="汉仪君黑-55W" panose="00020600040101010101" charset="-122"/>
              <a:cs typeface="Tahoma" panose="020B0604030504040204" pitchFamily="34" charset="0"/>
              <a:sym typeface="+mn-ea"/>
            </a:endParaRPr>
          </a:p>
        </p:txBody>
      </p:sp>
      <p:sp>
        <p:nvSpPr>
          <p:cNvPr id="2568" name="矩形 2567"/>
          <p:cNvSpPr/>
          <p:nvPr/>
        </p:nvSpPr>
        <p:spPr>
          <a:xfrm>
            <a:off x="6726706" y="5984501"/>
            <a:ext cx="1038578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汉仪君黑-55W" panose="00020600040101010101" charset="-122"/>
                <a:cs typeface="Tahoma" panose="020B0604030504040204" pitchFamily="34" charset="0"/>
                <a:sym typeface="+mn-ea"/>
              </a:rPr>
              <a:t>集智</a:t>
            </a:r>
            <a:endParaRPr lang="zh-CN" altLang="en-US" sz="2400" b="1" dirty="0">
              <a:solidFill>
                <a:schemeClr val="bg1"/>
              </a:solidFill>
              <a:latin typeface="Arial" panose="020B0604020202020204" pitchFamily="34" charset="0"/>
              <a:ea typeface="汉仪君黑-55W" panose="00020600040101010101" charset="-122"/>
              <a:cs typeface="Tahoma" panose="020B0604030504040204" pitchFamily="34" charset="0"/>
              <a:sym typeface="+mn-ea"/>
            </a:endParaRPr>
          </a:p>
        </p:txBody>
      </p:sp>
      <p:sp>
        <p:nvSpPr>
          <p:cNvPr id="2569" name="矩形 2568"/>
          <p:cNvSpPr/>
          <p:nvPr/>
        </p:nvSpPr>
        <p:spPr>
          <a:xfrm>
            <a:off x="8736930" y="5984501"/>
            <a:ext cx="1038578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汉仪君黑-55W" panose="00020600040101010101" charset="-122"/>
                <a:cs typeface="Tahoma" panose="020B0604030504040204" pitchFamily="34" charset="0"/>
                <a:sym typeface="+mn-ea"/>
              </a:rPr>
              <a:t>创新</a:t>
            </a:r>
            <a:endParaRPr lang="zh-CN" altLang="en-US" sz="2400" b="1" dirty="0">
              <a:solidFill>
                <a:schemeClr val="bg1"/>
              </a:solidFill>
              <a:latin typeface="Arial" panose="020B0604020202020204" pitchFamily="34" charset="0"/>
              <a:ea typeface="汉仪君黑-55W" panose="00020600040101010101" charset="-122"/>
              <a:cs typeface="Tahoma" panose="020B0604030504040204" pitchFamily="34" charset="0"/>
              <a:sym typeface="+mn-ea"/>
            </a:endParaRPr>
          </a:p>
        </p:txBody>
      </p:sp>
      <p:cxnSp>
        <p:nvCxnSpPr>
          <p:cNvPr id="2574" name="直接连接符 2573"/>
          <p:cNvCxnSpPr/>
          <p:nvPr/>
        </p:nvCxnSpPr>
        <p:spPr>
          <a:xfrm>
            <a:off x="1859527" y="4794956"/>
            <a:ext cx="0" cy="168204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5" name="直接连接符 2574"/>
          <p:cNvCxnSpPr/>
          <p:nvPr/>
        </p:nvCxnSpPr>
        <p:spPr>
          <a:xfrm>
            <a:off x="4019514" y="4794956"/>
            <a:ext cx="0" cy="168204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6" name="直接连接符 2575"/>
          <p:cNvCxnSpPr/>
          <p:nvPr/>
        </p:nvCxnSpPr>
        <p:spPr>
          <a:xfrm>
            <a:off x="6176961" y="4810196"/>
            <a:ext cx="0" cy="168204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7" name="直接连接符 2576"/>
          <p:cNvCxnSpPr/>
          <p:nvPr/>
        </p:nvCxnSpPr>
        <p:spPr>
          <a:xfrm>
            <a:off x="8209948" y="4819721"/>
            <a:ext cx="0" cy="168204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8" name="直接连接符 2577"/>
          <p:cNvCxnSpPr/>
          <p:nvPr/>
        </p:nvCxnSpPr>
        <p:spPr>
          <a:xfrm>
            <a:off x="10225792" y="4819721"/>
            <a:ext cx="0" cy="168204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237244" y="237067"/>
            <a:ext cx="2980089" cy="1336676"/>
            <a:chOff x="4357688" y="2760663"/>
            <a:chExt cx="3481388" cy="1336676"/>
          </a:xfrm>
        </p:grpSpPr>
        <p:sp>
          <p:nvSpPr>
            <p:cNvPr id="3" name="Freeform 5"/>
            <p:cNvSpPr/>
            <p:nvPr/>
          </p:nvSpPr>
          <p:spPr bwMode="auto">
            <a:xfrm>
              <a:off x="5681663" y="3394076"/>
              <a:ext cx="1077913" cy="703263"/>
            </a:xfrm>
            <a:custGeom>
              <a:avLst/>
              <a:gdLst>
                <a:gd name="T0" fmla="*/ 0 w 679"/>
                <a:gd name="T1" fmla="*/ 335 h 443"/>
                <a:gd name="T2" fmla="*/ 43 w 679"/>
                <a:gd name="T3" fmla="*/ 0 h 443"/>
                <a:gd name="T4" fmla="*/ 679 w 679"/>
                <a:gd name="T5" fmla="*/ 443 h 443"/>
                <a:gd name="T6" fmla="*/ 0 w 679"/>
                <a:gd name="T7" fmla="*/ 33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9" h="443">
                  <a:moveTo>
                    <a:pt x="0" y="335"/>
                  </a:moveTo>
                  <a:lnTo>
                    <a:pt x="43" y="0"/>
                  </a:lnTo>
                  <a:lnTo>
                    <a:pt x="679" y="443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155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" name="Freeform 6"/>
            <p:cNvSpPr/>
            <p:nvPr/>
          </p:nvSpPr>
          <p:spPr bwMode="auto">
            <a:xfrm>
              <a:off x="5681663" y="3051176"/>
              <a:ext cx="2157413" cy="874713"/>
            </a:xfrm>
            <a:custGeom>
              <a:avLst/>
              <a:gdLst>
                <a:gd name="T0" fmla="*/ 0 w 1359"/>
                <a:gd name="T1" fmla="*/ 551 h 551"/>
                <a:gd name="T2" fmla="*/ 43 w 1359"/>
                <a:gd name="T3" fmla="*/ 216 h 551"/>
                <a:gd name="T4" fmla="*/ 1359 w 1359"/>
                <a:gd name="T5" fmla="*/ 0 h 551"/>
                <a:gd name="T6" fmla="*/ 1316 w 1359"/>
                <a:gd name="T7" fmla="*/ 389 h 551"/>
                <a:gd name="T8" fmla="*/ 0 w 1359"/>
                <a:gd name="T9" fmla="*/ 551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9" h="551">
                  <a:moveTo>
                    <a:pt x="0" y="551"/>
                  </a:moveTo>
                  <a:lnTo>
                    <a:pt x="43" y="216"/>
                  </a:lnTo>
                  <a:lnTo>
                    <a:pt x="1359" y="0"/>
                  </a:lnTo>
                  <a:lnTo>
                    <a:pt x="1316" y="389"/>
                  </a:lnTo>
                  <a:lnTo>
                    <a:pt x="0" y="551"/>
                  </a:lnTo>
                  <a:close/>
                </a:path>
              </a:pathLst>
            </a:custGeom>
            <a:solidFill>
              <a:srgbClr val="B5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" name="Freeform 7"/>
            <p:cNvSpPr/>
            <p:nvPr/>
          </p:nvSpPr>
          <p:spPr bwMode="auto">
            <a:xfrm>
              <a:off x="4357688" y="2760663"/>
              <a:ext cx="1392238" cy="890588"/>
            </a:xfrm>
            <a:custGeom>
              <a:avLst/>
              <a:gdLst>
                <a:gd name="T0" fmla="*/ 21 w 877"/>
                <a:gd name="T1" fmla="*/ 561 h 561"/>
                <a:gd name="T2" fmla="*/ 0 w 877"/>
                <a:gd name="T3" fmla="*/ 162 h 561"/>
                <a:gd name="T4" fmla="*/ 877 w 877"/>
                <a:gd name="T5" fmla="*/ 0 h 561"/>
                <a:gd name="T6" fmla="*/ 21 w 877"/>
                <a:gd name="T7" fmla="*/ 561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561">
                  <a:moveTo>
                    <a:pt x="21" y="561"/>
                  </a:moveTo>
                  <a:lnTo>
                    <a:pt x="0" y="162"/>
                  </a:lnTo>
                  <a:lnTo>
                    <a:pt x="877" y="0"/>
                  </a:lnTo>
                  <a:lnTo>
                    <a:pt x="21" y="561"/>
                  </a:lnTo>
                  <a:close/>
                </a:path>
              </a:pathLst>
            </a:custGeom>
            <a:solidFill>
              <a:srgbClr val="B5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8"/>
            <p:cNvSpPr/>
            <p:nvPr/>
          </p:nvSpPr>
          <p:spPr bwMode="auto">
            <a:xfrm>
              <a:off x="4357688" y="3017838"/>
              <a:ext cx="3481388" cy="650875"/>
            </a:xfrm>
            <a:custGeom>
              <a:avLst/>
              <a:gdLst>
                <a:gd name="T0" fmla="*/ 21 w 2193"/>
                <a:gd name="T1" fmla="*/ 399 h 410"/>
                <a:gd name="T2" fmla="*/ 0 w 2193"/>
                <a:gd name="T3" fmla="*/ 0 h 410"/>
                <a:gd name="T4" fmla="*/ 2193 w 2193"/>
                <a:gd name="T5" fmla="*/ 21 h 410"/>
                <a:gd name="T6" fmla="*/ 2150 w 2193"/>
                <a:gd name="T7" fmla="*/ 410 h 410"/>
                <a:gd name="T8" fmla="*/ 21 w 2193"/>
                <a:gd name="T9" fmla="*/ 399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93" h="410">
                  <a:moveTo>
                    <a:pt x="21" y="399"/>
                  </a:moveTo>
                  <a:lnTo>
                    <a:pt x="0" y="0"/>
                  </a:lnTo>
                  <a:lnTo>
                    <a:pt x="2193" y="21"/>
                  </a:lnTo>
                  <a:lnTo>
                    <a:pt x="2150" y="410"/>
                  </a:lnTo>
                  <a:lnTo>
                    <a:pt x="21" y="399"/>
                  </a:lnTo>
                  <a:close/>
                </a:path>
              </a:pathLst>
            </a:custGeom>
            <a:solidFill>
              <a:srgbClr val="155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694267" y="592435"/>
            <a:ext cx="190944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汉仪君黑-55W" panose="00020600040101010101" charset="-122"/>
              </a:rPr>
              <a:t>4    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汉仪君黑-55W" panose="00020600040101010101" charset="-122"/>
              </a:rPr>
              <a:t>企业文化</a:t>
            </a:r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ea typeface="汉仪君黑-55W" panose="00020600040101010101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1049866" y="756355"/>
            <a:ext cx="146756" cy="14675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34" name="文本框 6633"/>
          <p:cNvSpPr txBox="1"/>
          <p:nvPr/>
        </p:nvSpPr>
        <p:spPr>
          <a:xfrm>
            <a:off x="5566311" y="4357512"/>
            <a:ext cx="1402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汉仪君黑-55W" panose="00020600040101010101" charset="-122"/>
              </a:rPr>
              <a:t>企业文化</a:t>
            </a:r>
            <a:endParaRPr lang="zh-CN" altLang="en-US" sz="2400" b="1" dirty="0">
              <a:solidFill>
                <a:schemeClr val="bg1"/>
              </a:solidFill>
              <a:latin typeface="Arial" panose="020B0604020202020204" pitchFamily="34" charset="0"/>
              <a:ea typeface="汉仪君黑-55W" panose="00020600040101010101" charset="-122"/>
            </a:endParaRPr>
          </a:p>
        </p:txBody>
      </p:sp>
      <p:sp>
        <p:nvSpPr>
          <p:cNvPr id="9" name="矩形 8"/>
          <p:cNvSpPr/>
          <p:nvPr/>
        </p:nvSpPr>
        <p:spPr>
          <a:xfrm rot="20940000">
            <a:off x="1655128" y="1391285"/>
            <a:ext cx="612775" cy="156845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96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ea typeface="汉仪君黑-75简" panose="00020600040101010101" charset="-122"/>
              </a:rPr>
              <a:t>C</a:t>
            </a:r>
            <a:endParaRPr lang="en-US" altLang="zh-CN" sz="9600" b="1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Arial" panose="020B0604020202020204" pitchFamily="34" charset="0"/>
              <a:ea typeface="汉仪君黑-75简" panose="00020600040101010101" charset="-122"/>
            </a:endParaRPr>
          </a:p>
        </p:txBody>
      </p:sp>
      <p:sp>
        <p:nvSpPr>
          <p:cNvPr id="10" name="矩形 9"/>
          <p:cNvSpPr/>
          <p:nvPr/>
        </p:nvSpPr>
        <p:spPr>
          <a:xfrm rot="840000">
            <a:off x="3030538" y="1539875"/>
            <a:ext cx="612775" cy="132207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80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ea typeface="汉仪君黑-75简" panose="00020600040101010101" charset="-122"/>
              </a:rPr>
              <a:t>U</a:t>
            </a:r>
            <a:endParaRPr lang="en-US" altLang="zh-CN" sz="8000" b="1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Arial" panose="020B0604020202020204" pitchFamily="34" charset="0"/>
              <a:ea typeface="汉仪君黑-75简" panose="00020600040101010101" charset="-122"/>
            </a:endParaRPr>
          </a:p>
        </p:txBody>
      </p:sp>
      <p:sp>
        <p:nvSpPr>
          <p:cNvPr id="11" name="矩形 10"/>
          <p:cNvSpPr/>
          <p:nvPr/>
        </p:nvSpPr>
        <p:spPr>
          <a:xfrm rot="20940000">
            <a:off x="4290378" y="1393825"/>
            <a:ext cx="612775" cy="156845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96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ea typeface="汉仪君黑-75简" panose="00020600040101010101" charset="-122"/>
              </a:rPr>
              <a:t>L</a:t>
            </a:r>
            <a:endParaRPr lang="en-US" altLang="zh-CN" sz="9600" b="1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Arial" panose="020B0604020202020204" pitchFamily="34" charset="0"/>
              <a:ea typeface="汉仪君黑-75简" panose="00020600040101010101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5654358" y="1360805"/>
            <a:ext cx="612775" cy="156845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96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ea typeface="汉仪君黑-75简" panose="00020600040101010101" charset="-122"/>
              </a:rPr>
              <a:t>T</a:t>
            </a:r>
            <a:endParaRPr lang="en-US" altLang="zh-CN" sz="9600" b="1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Arial" panose="020B0604020202020204" pitchFamily="34" charset="0"/>
              <a:ea typeface="汉仪君黑-75简" panose="00020600040101010101" charset="-122"/>
            </a:endParaRPr>
          </a:p>
        </p:txBody>
      </p:sp>
      <p:sp>
        <p:nvSpPr>
          <p:cNvPr id="25" name="矩形 24"/>
          <p:cNvSpPr/>
          <p:nvPr/>
        </p:nvSpPr>
        <p:spPr>
          <a:xfrm rot="21000000">
            <a:off x="6956108" y="1414780"/>
            <a:ext cx="612775" cy="156845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96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ea typeface="汉仪君黑-75简" panose="00020600040101010101" charset="-122"/>
              </a:rPr>
              <a:t>U</a:t>
            </a:r>
            <a:endParaRPr lang="en-US" altLang="zh-CN" sz="9600" b="1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Arial" panose="020B0604020202020204" pitchFamily="34" charset="0"/>
              <a:ea typeface="汉仪君黑-75简" panose="00020600040101010101" charset="-122"/>
            </a:endParaRPr>
          </a:p>
        </p:txBody>
      </p:sp>
      <p:sp>
        <p:nvSpPr>
          <p:cNvPr id="26" name="矩形 25"/>
          <p:cNvSpPr/>
          <p:nvPr/>
        </p:nvSpPr>
        <p:spPr>
          <a:xfrm rot="420000">
            <a:off x="8329613" y="1414780"/>
            <a:ext cx="612775" cy="156845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96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ea typeface="汉仪君黑-75简" panose="00020600040101010101" charset="-122"/>
              </a:rPr>
              <a:t>R</a:t>
            </a:r>
            <a:endParaRPr lang="en-US" altLang="zh-CN" sz="9600" b="1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Arial" panose="020B0604020202020204" pitchFamily="34" charset="0"/>
              <a:ea typeface="汉仪君黑-75简" panose="00020600040101010101" charset="-122"/>
            </a:endParaRPr>
          </a:p>
        </p:txBody>
      </p:sp>
      <p:sp>
        <p:nvSpPr>
          <p:cNvPr id="2324" name="矩形 2323"/>
          <p:cNvSpPr/>
          <p:nvPr/>
        </p:nvSpPr>
        <p:spPr>
          <a:xfrm rot="540000">
            <a:off x="9654858" y="1318895"/>
            <a:ext cx="612775" cy="156845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96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ea typeface="汉仪君黑-75简" panose="00020600040101010101" charset="-122"/>
              </a:rPr>
              <a:t>E</a:t>
            </a:r>
            <a:endParaRPr lang="en-US" altLang="zh-CN" sz="9600" b="1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Arial" panose="020B0604020202020204" pitchFamily="34" charset="0"/>
              <a:ea typeface="汉仪君黑-75简" panose="00020600040101010101" charset="-122"/>
            </a:endParaRPr>
          </a:p>
        </p:txBody>
      </p:sp>
      <p:sp>
        <p:nvSpPr>
          <p:cNvPr id="2325" name="矩形 2324"/>
          <p:cNvSpPr/>
          <p:nvPr/>
        </p:nvSpPr>
        <p:spPr>
          <a:xfrm>
            <a:off x="10738450" y="5984501"/>
            <a:ext cx="1038578" cy="460375"/>
          </a:xfrm>
          <a:prstGeom prst="rect">
            <a:avLst/>
          </a:prstGeom>
        </p:spPr>
        <p:txBody>
          <a:bodyPr wrap="square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汉仪君黑-55W" panose="00020600040101010101" charset="-122"/>
                <a:cs typeface="Tahoma" panose="020B0604030504040204" pitchFamily="34" charset="0"/>
                <a:sym typeface="+mn-ea"/>
              </a:rPr>
              <a:t>进取</a:t>
            </a:r>
            <a:endParaRPr lang="zh-CN" altLang="en-US" sz="2400" b="1" dirty="0">
              <a:solidFill>
                <a:schemeClr val="bg1"/>
              </a:solidFill>
              <a:latin typeface="Arial" panose="020B0604020202020204" pitchFamily="34" charset="0"/>
              <a:ea typeface="汉仪君黑-55W" panose="00020600040101010101" charset="-122"/>
              <a:cs typeface="Tahoma" panose="020B0604030504040204" pitchFamily="34" charset="0"/>
              <a:sym typeface="+mn-ea"/>
            </a:endParaRPr>
          </a:p>
        </p:txBody>
      </p:sp>
      <p:sp>
        <p:nvSpPr>
          <p:cNvPr id="2326" name="KSO_Shape"/>
          <p:cNvSpPr/>
          <p:nvPr/>
        </p:nvSpPr>
        <p:spPr bwMode="auto">
          <a:xfrm>
            <a:off x="10942955" y="5048885"/>
            <a:ext cx="640080" cy="445135"/>
          </a:xfrm>
          <a:custGeom>
            <a:avLst/>
            <a:gdLst>
              <a:gd name="T0" fmla="*/ 2147483646 w 317"/>
              <a:gd name="T1" fmla="*/ 2147483646 h 185"/>
              <a:gd name="T2" fmla="*/ 2147483646 w 317"/>
              <a:gd name="T3" fmla="*/ 2147483646 h 185"/>
              <a:gd name="T4" fmla="*/ 2147483646 w 317"/>
              <a:gd name="T5" fmla="*/ 2147483646 h 185"/>
              <a:gd name="T6" fmla="*/ 2147483646 w 317"/>
              <a:gd name="T7" fmla="*/ 2147483646 h 185"/>
              <a:gd name="T8" fmla="*/ 2147483646 w 317"/>
              <a:gd name="T9" fmla="*/ 0 h 185"/>
              <a:gd name="T10" fmla="*/ 2147483646 w 317"/>
              <a:gd name="T11" fmla="*/ 0 h 185"/>
              <a:gd name="T12" fmla="*/ 2147483646 w 317"/>
              <a:gd name="T13" fmla="*/ 0 h 185"/>
              <a:gd name="T14" fmla="*/ 2147483646 w 317"/>
              <a:gd name="T15" fmla="*/ 0 h 185"/>
              <a:gd name="T16" fmla="*/ 2147483646 w 317"/>
              <a:gd name="T17" fmla="*/ 2147483646 h 185"/>
              <a:gd name="T18" fmla="*/ 2147483646 w 317"/>
              <a:gd name="T19" fmla="*/ 2147483646 h 185"/>
              <a:gd name="T20" fmla="*/ 2147483646 w 317"/>
              <a:gd name="T21" fmla="*/ 2147483646 h 185"/>
              <a:gd name="T22" fmla="*/ 2147483646 w 317"/>
              <a:gd name="T23" fmla="*/ 2147483646 h 185"/>
              <a:gd name="T24" fmla="*/ 2147483646 w 317"/>
              <a:gd name="T25" fmla="*/ 2147483646 h 185"/>
              <a:gd name="T26" fmla="*/ 2147483646 w 317"/>
              <a:gd name="T27" fmla="*/ 2147483646 h 185"/>
              <a:gd name="T28" fmla="*/ 2147483646 w 317"/>
              <a:gd name="T29" fmla="*/ 2147483646 h 185"/>
              <a:gd name="T30" fmla="*/ 2147483646 w 317"/>
              <a:gd name="T31" fmla="*/ 2147483646 h 185"/>
              <a:gd name="T32" fmla="*/ 2147483646 w 317"/>
              <a:gd name="T33" fmla="*/ 2147483646 h 185"/>
              <a:gd name="T34" fmla="*/ 2147483646 w 317"/>
              <a:gd name="T35" fmla="*/ 2147483646 h 185"/>
              <a:gd name="T36" fmla="*/ 2147483646 w 317"/>
              <a:gd name="T37" fmla="*/ 2147483646 h 185"/>
              <a:gd name="T38" fmla="*/ 2147483646 w 317"/>
              <a:gd name="T39" fmla="*/ 2147483646 h 185"/>
              <a:gd name="T40" fmla="*/ 2147483646 w 317"/>
              <a:gd name="T41" fmla="*/ 2147483646 h 185"/>
              <a:gd name="T42" fmla="*/ 2147483646 w 317"/>
              <a:gd name="T43" fmla="*/ 2147483646 h 185"/>
              <a:gd name="T44" fmla="*/ 2147483646 w 317"/>
              <a:gd name="T45" fmla="*/ 2147483646 h 185"/>
              <a:gd name="T46" fmla="*/ 2147483646 w 317"/>
              <a:gd name="T47" fmla="*/ 2147483646 h 185"/>
              <a:gd name="T48" fmla="*/ 2147483646 w 317"/>
              <a:gd name="T49" fmla="*/ 2147483646 h 185"/>
              <a:gd name="T50" fmla="*/ 2147483646 w 317"/>
              <a:gd name="T51" fmla="*/ 2147483646 h 185"/>
              <a:gd name="T52" fmla="*/ 2147483646 w 317"/>
              <a:gd name="T53" fmla="*/ 2147483646 h 185"/>
              <a:gd name="T54" fmla="*/ 2147483646 w 317"/>
              <a:gd name="T55" fmla="*/ 2147483646 h 185"/>
              <a:gd name="T56" fmla="*/ 2147483646 w 317"/>
              <a:gd name="T57" fmla="*/ 2147483646 h 185"/>
              <a:gd name="T58" fmla="*/ 2147483646 w 317"/>
              <a:gd name="T59" fmla="*/ 2147483646 h 185"/>
              <a:gd name="T60" fmla="*/ 2147483646 w 317"/>
              <a:gd name="T61" fmla="*/ 2147483646 h 185"/>
              <a:gd name="T62" fmla="*/ 2147483646 w 317"/>
              <a:gd name="T63" fmla="*/ 2147483646 h 185"/>
              <a:gd name="T64" fmla="*/ 2147483646 w 317"/>
              <a:gd name="T65" fmla="*/ 2147483646 h 185"/>
              <a:gd name="T66" fmla="*/ 2147483646 w 317"/>
              <a:gd name="T67" fmla="*/ 2147483646 h 185"/>
              <a:gd name="T68" fmla="*/ 2147483646 w 317"/>
              <a:gd name="T69" fmla="*/ 0 h 185"/>
              <a:gd name="T70" fmla="*/ 2147483646 w 317"/>
              <a:gd name="T71" fmla="*/ 2147483646 h 185"/>
              <a:gd name="T72" fmla="*/ 2147483646 w 317"/>
              <a:gd name="T73" fmla="*/ 2147483646 h 18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317" h="185">
                <a:moveTo>
                  <a:pt x="256" y="62"/>
                </a:moveTo>
                <a:cubicBezTo>
                  <a:pt x="247" y="62"/>
                  <a:pt x="239" y="64"/>
                  <a:pt x="231" y="67"/>
                </a:cubicBezTo>
                <a:cubicBezTo>
                  <a:pt x="195" y="3"/>
                  <a:pt x="195" y="3"/>
                  <a:pt x="195" y="3"/>
                </a:cubicBezTo>
                <a:cubicBezTo>
                  <a:pt x="195" y="3"/>
                  <a:pt x="195" y="3"/>
                  <a:pt x="195" y="3"/>
                </a:cubicBezTo>
                <a:cubicBezTo>
                  <a:pt x="195" y="3"/>
                  <a:pt x="195" y="3"/>
                  <a:pt x="194" y="2"/>
                </a:cubicBezTo>
                <a:cubicBezTo>
                  <a:pt x="194" y="2"/>
                  <a:pt x="194" y="2"/>
                  <a:pt x="194" y="2"/>
                </a:cubicBezTo>
                <a:cubicBezTo>
                  <a:pt x="194" y="2"/>
                  <a:pt x="194" y="2"/>
                  <a:pt x="194" y="1"/>
                </a:cubicBezTo>
                <a:cubicBezTo>
                  <a:pt x="193" y="1"/>
                  <a:pt x="193" y="1"/>
                  <a:pt x="193" y="1"/>
                </a:cubicBezTo>
                <a:cubicBezTo>
                  <a:pt x="193" y="1"/>
                  <a:pt x="193" y="1"/>
                  <a:pt x="193" y="1"/>
                </a:cubicBezTo>
                <a:cubicBezTo>
                  <a:pt x="192" y="1"/>
                  <a:pt x="192" y="0"/>
                  <a:pt x="192" y="0"/>
                </a:cubicBezTo>
                <a:cubicBezTo>
                  <a:pt x="192" y="0"/>
                  <a:pt x="192" y="0"/>
                  <a:pt x="191" y="0"/>
                </a:cubicBezTo>
                <a:cubicBezTo>
                  <a:pt x="191" y="0"/>
                  <a:pt x="191" y="0"/>
                  <a:pt x="191" y="0"/>
                </a:cubicBezTo>
                <a:cubicBezTo>
                  <a:pt x="191" y="0"/>
                  <a:pt x="190" y="0"/>
                  <a:pt x="190" y="0"/>
                </a:cubicBezTo>
                <a:cubicBezTo>
                  <a:pt x="190" y="0"/>
                  <a:pt x="190" y="0"/>
                  <a:pt x="189" y="0"/>
                </a:cubicBezTo>
                <a:cubicBezTo>
                  <a:pt x="189" y="0"/>
                  <a:pt x="189" y="0"/>
                  <a:pt x="189" y="0"/>
                </a:cubicBezTo>
                <a:cubicBezTo>
                  <a:pt x="169" y="0"/>
                  <a:pt x="169" y="0"/>
                  <a:pt x="169" y="0"/>
                </a:cubicBezTo>
                <a:cubicBezTo>
                  <a:pt x="165" y="0"/>
                  <a:pt x="162" y="3"/>
                  <a:pt x="162" y="6"/>
                </a:cubicBezTo>
                <a:cubicBezTo>
                  <a:pt x="162" y="10"/>
                  <a:pt x="165" y="13"/>
                  <a:pt x="169" y="13"/>
                </a:cubicBezTo>
                <a:cubicBezTo>
                  <a:pt x="185" y="13"/>
                  <a:pt x="185" y="13"/>
                  <a:pt x="185" y="13"/>
                </a:cubicBezTo>
                <a:cubicBezTo>
                  <a:pt x="195" y="30"/>
                  <a:pt x="195" y="30"/>
                  <a:pt x="195" y="30"/>
                </a:cubicBezTo>
                <a:cubicBezTo>
                  <a:pt x="106" y="30"/>
                  <a:pt x="106" y="30"/>
                  <a:pt x="106" y="30"/>
                </a:cubicBezTo>
                <a:cubicBezTo>
                  <a:pt x="99" y="18"/>
                  <a:pt x="99" y="18"/>
                  <a:pt x="99" y="18"/>
                </a:cubicBezTo>
                <a:cubicBezTo>
                  <a:pt x="83" y="18"/>
                  <a:pt x="83" y="18"/>
                  <a:pt x="83" y="18"/>
                </a:cubicBezTo>
                <a:cubicBezTo>
                  <a:pt x="117" y="72"/>
                  <a:pt x="117" y="72"/>
                  <a:pt x="117" y="72"/>
                </a:cubicBezTo>
                <a:cubicBezTo>
                  <a:pt x="119" y="74"/>
                  <a:pt x="121" y="75"/>
                  <a:pt x="123" y="75"/>
                </a:cubicBezTo>
                <a:cubicBezTo>
                  <a:pt x="124" y="75"/>
                  <a:pt x="125" y="74"/>
                  <a:pt x="126" y="74"/>
                </a:cubicBezTo>
                <a:cubicBezTo>
                  <a:pt x="129" y="72"/>
                  <a:pt x="130" y="68"/>
                  <a:pt x="128" y="65"/>
                </a:cubicBezTo>
                <a:cubicBezTo>
                  <a:pt x="114" y="43"/>
                  <a:pt x="114" y="43"/>
                  <a:pt x="114" y="43"/>
                </a:cubicBezTo>
                <a:cubicBezTo>
                  <a:pt x="194" y="43"/>
                  <a:pt x="194" y="43"/>
                  <a:pt x="194" y="43"/>
                </a:cubicBezTo>
                <a:cubicBezTo>
                  <a:pt x="151" y="117"/>
                  <a:pt x="151" y="117"/>
                  <a:pt x="151" y="117"/>
                </a:cubicBezTo>
                <a:cubicBezTo>
                  <a:pt x="123" y="117"/>
                  <a:pt x="123" y="117"/>
                  <a:pt x="123" y="117"/>
                </a:cubicBezTo>
                <a:cubicBezTo>
                  <a:pt x="119" y="86"/>
                  <a:pt x="93" y="62"/>
                  <a:pt x="61" y="62"/>
                </a:cubicBezTo>
                <a:cubicBezTo>
                  <a:pt x="27" y="62"/>
                  <a:pt x="0" y="90"/>
                  <a:pt x="0" y="123"/>
                </a:cubicBezTo>
                <a:cubicBezTo>
                  <a:pt x="0" y="157"/>
                  <a:pt x="27" y="185"/>
                  <a:pt x="61" y="185"/>
                </a:cubicBezTo>
                <a:cubicBezTo>
                  <a:pt x="93" y="185"/>
                  <a:pt x="119" y="161"/>
                  <a:pt x="123" y="130"/>
                </a:cubicBezTo>
                <a:cubicBezTo>
                  <a:pt x="123" y="130"/>
                  <a:pt x="151" y="130"/>
                  <a:pt x="155" y="130"/>
                </a:cubicBezTo>
                <a:cubicBezTo>
                  <a:pt x="158" y="130"/>
                  <a:pt x="159" y="129"/>
                  <a:pt x="161" y="127"/>
                </a:cubicBezTo>
                <a:cubicBezTo>
                  <a:pt x="206" y="49"/>
                  <a:pt x="206" y="49"/>
                  <a:pt x="206" y="49"/>
                </a:cubicBezTo>
                <a:cubicBezTo>
                  <a:pt x="220" y="74"/>
                  <a:pt x="220" y="74"/>
                  <a:pt x="220" y="74"/>
                </a:cubicBezTo>
                <a:cubicBezTo>
                  <a:pt x="204" y="85"/>
                  <a:pt x="194" y="103"/>
                  <a:pt x="194" y="123"/>
                </a:cubicBezTo>
                <a:cubicBezTo>
                  <a:pt x="194" y="157"/>
                  <a:pt x="222" y="185"/>
                  <a:pt x="256" y="185"/>
                </a:cubicBezTo>
                <a:cubicBezTo>
                  <a:pt x="290" y="185"/>
                  <a:pt x="317" y="157"/>
                  <a:pt x="317" y="123"/>
                </a:cubicBezTo>
                <a:cubicBezTo>
                  <a:pt x="317" y="90"/>
                  <a:pt x="290" y="62"/>
                  <a:pt x="256" y="62"/>
                </a:cubicBezTo>
                <a:close/>
                <a:moveTo>
                  <a:pt x="61" y="101"/>
                </a:moveTo>
                <a:cubicBezTo>
                  <a:pt x="49" y="101"/>
                  <a:pt x="38" y="111"/>
                  <a:pt x="38" y="124"/>
                </a:cubicBezTo>
                <a:cubicBezTo>
                  <a:pt x="38" y="136"/>
                  <a:pt x="49" y="146"/>
                  <a:pt x="61" y="146"/>
                </a:cubicBezTo>
                <a:cubicBezTo>
                  <a:pt x="72" y="146"/>
                  <a:pt x="81" y="139"/>
                  <a:pt x="83" y="130"/>
                </a:cubicBezTo>
                <a:cubicBezTo>
                  <a:pt x="111" y="130"/>
                  <a:pt x="111" y="130"/>
                  <a:pt x="111" y="130"/>
                </a:cubicBezTo>
                <a:cubicBezTo>
                  <a:pt x="108" y="155"/>
                  <a:pt x="87" y="174"/>
                  <a:pt x="61" y="174"/>
                </a:cubicBezTo>
                <a:cubicBezTo>
                  <a:pt x="34" y="174"/>
                  <a:pt x="11" y="151"/>
                  <a:pt x="11" y="123"/>
                </a:cubicBezTo>
                <a:cubicBezTo>
                  <a:pt x="11" y="96"/>
                  <a:pt x="34" y="73"/>
                  <a:pt x="61" y="73"/>
                </a:cubicBezTo>
                <a:cubicBezTo>
                  <a:pt x="87" y="73"/>
                  <a:pt x="108" y="92"/>
                  <a:pt x="111" y="117"/>
                </a:cubicBezTo>
                <a:cubicBezTo>
                  <a:pt x="83" y="117"/>
                  <a:pt x="83" y="117"/>
                  <a:pt x="83" y="117"/>
                </a:cubicBezTo>
                <a:cubicBezTo>
                  <a:pt x="81" y="108"/>
                  <a:pt x="72" y="101"/>
                  <a:pt x="61" y="101"/>
                </a:cubicBezTo>
                <a:close/>
                <a:moveTo>
                  <a:pt x="256" y="174"/>
                </a:moveTo>
                <a:cubicBezTo>
                  <a:pt x="228" y="174"/>
                  <a:pt x="206" y="151"/>
                  <a:pt x="206" y="123"/>
                </a:cubicBezTo>
                <a:cubicBezTo>
                  <a:pt x="206" y="107"/>
                  <a:pt x="213" y="93"/>
                  <a:pt x="226" y="84"/>
                </a:cubicBezTo>
                <a:cubicBezTo>
                  <a:pt x="239" y="108"/>
                  <a:pt x="239" y="108"/>
                  <a:pt x="239" y="108"/>
                </a:cubicBezTo>
                <a:cubicBezTo>
                  <a:pt x="235" y="112"/>
                  <a:pt x="233" y="117"/>
                  <a:pt x="233" y="124"/>
                </a:cubicBezTo>
                <a:cubicBezTo>
                  <a:pt x="233" y="136"/>
                  <a:pt x="243" y="146"/>
                  <a:pt x="256" y="146"/>
                </a:cubicBezTo>
                <a:cubicBezTo>
                  <a:pt x="268" y="146"/>
                  <a:pt x="279" y="136"/>
                  <a:pt x="279" y="124"/>
                </a:cubicBezTo>
                <a:cubicBezTo>
                  <a:pt x="279" y="111"/>
                  <a:pt x="268" y="101"/>
                  <a:pt x="256" y="101"/>
                </a:cubicBezTo>
                <a:cubicBezTo>
                  <a:pt x="254" y="101"/>
                  <a:pt x="252" y="101"/>
                  <a:pt x="251" y="101"/>
                </a:cubicBezTo>
                <a:cubicBezTo>
                  <a:pt x="237" y="77"/>
                  <a:pt x="237" y="77"/>
                  <a:pt x="237" y="77"/>
                </a:cubicBezTo>
                <a:cubicBezTo>
                  <a:pt x="243" y="75"/>
                  <a:pt x="249" y="73"/>
                  <a:pt x="256" y="73"/>
                </a:cubicBezTo>
                <a:cubicBezTo>
                  <a:pt x="283" y="73"/>
                  <a:pt x="306" y="96"/>
                  <a:pt x="306" y="123"/>
                </a:cubicBezTo>
                <a:cubicBezTo>
                  <a:pt x="306" y="151"/>
                  <a:pt x="283" y="174"/>
                  <a:pt x="256" y="174"/>
                </a:cubicBezTo>
                <a:close/>
                <a:moveTo>
                  <a:pt x="63" y="6"/>
                </a:moveTo>
                <a:cubicBezTo>
                  <a:pt x="63" y="3"/>
                  <a:pt x="66" y="0"/>
                  <a:pt x="69" y="0"/>
                </a:cubicBezTo>
                <a:cubicBezTo>
                  <a:pt x="110" y="0"/>
                  <a:pt x="110" y="0"/>
                  <a:pt x="110" y="0"/>
                </a:cubicBezTo>
                <a:cubicBezTo>
                  <a:pt x="114" y="0"/>
                  <a:pt x="117" y="3"/>
                  <a:pt x="117" y="6"/>
                </a:cubicBezTo>
                <a:cubicBezTo>
                  <a:pt x="117" y="10"/>
                  <a:pt x="114" y="13"/>
                  <a:pt x="110" y="13"/>
                </a:cubicBezTo>
                <a:cubicBezTo>
                  <a:pt x="69" y="13"/>
                  <a:pt x="69" y="13"/>
                  <a:pt x="69" y="13"/>
                </a:cubicBezTo>
                <a:cubicBezTo>
                  <a:pt x="66" y="13"/>
                  <a:pt x="63" y="10"/>
                  <a:pt x="63" y="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组合 146"/>
          <p:cNvGrpSpPr/>
          <p:nvPr/>
        </p:nvGrpSpPr>
        <p:grpSpPr>
          <a:xfrm>
            <a:off x="237244" y="237067"/>
            <a:ext cx="2980089" cy="1336676"/>
            <a:chOff x="4357688" y="2760663"/>
            <a:chExt cx="3481388" cy="1336676"/>
          </a:xfrm>
        </p:grpSpPr>
        <p:sp>
          <p:nvSpPr>
            <p:cNvPr id="148" name="Freeform 5"/>
            <p:cNvSpPr/>
            <p:nvPr/>
          </p:nvSpPr>
          <p:spPr bwMode="auto">
            <a:xfrm>
              <a:off x="5681663" y="3394076"/>
              <a:ext cx="1077913" cy="703263"/>
            </a:xfrm>
            <a:custGeom>
              <a:avLst/>
              <a:gdLst>
                <a:gd name="T0" fmla="*/ 0 w 679"/>
                <a:gd name="T1" fmla="*/ 335 h 443"/>
                <a:gd name="T2" fmla="*/ 43 w 679"/>
                <a:gd name="T3" fmla="*/ 0 h 443"/>
                <a:gd name="T4" fmla="*/ 679 w 679"/>
                <a:gd name="T5" fmla="*/ 443 h 443"/>
                <a:gd name="T6" fmla="*/ 0 w 679"/>
                <a:gd name="T7" fmla="*/ 33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9" h="443">
                  <a:moveTo>
                    <a:pt x="0" y="335"/>
                  </a:moveTo>
                  <a:lnTo>
                    <a:pt x="43" y="0"/>
                  </a:lnTo>
                  <a:lnTo>
                    <a:pt x="679" y="443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155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9" name="Freeform 6"/>
            <p:cNvSpPr/>
            <p:nvPr/>
          </p:nvSpPr>
          <p:spPr bwMode="auto">
            <a:xfrm>
              <a:off x="5681663" y="3051176"/>
              <a:ext cx="2157413" cy="874713"/>
            </a:xfrm>
            <a:custGeom>
              <a:avLst/>
              <a:gdLst>
                <a:gd name="T0" fmla="*/ 0 w 1359"/>
                <a:gd name="T1" fmla="*/ 551 h 551"/>
                <a:gd name="T2" fmla="*/ 43 w 1359"/>
                <a:gd name="T3" fmla="*/ 216 h 551"/>
                <a:gd name="T4" fmla="*/ 1359 w 1359"/>
                <a:gd name="T5" fmla="*/ 0 h 551"/>
                <a:gd name="T6" fmla="*/ 1316 w 1359"/>
                <a:gd name="T7" fmla="*/ 389 h 551"/>
                <a:gd name="T8" fmla="*/ 0 w 1359"/>
                <a:gd name="T9" fmla="*/ 551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9" h="551">
                  <a:moveTo>
                    <a:pt x="0" y="551"/>
                  </a:moveTo>
                  <a:lnTo>
                    <a:pt x="43" y="216"/>
                  </a:lnTo>
                  <a:lnTo>
                    <a:pt x="1359" y="0"/>
                  </a:lnTo>
                  <a:lnTo>
                    <a:pt x="1316" y="389"/>
                  </a:lnTo>
                  <a:lnTo>
                    <a:pt x="0" y="551"/>
                  </a:lnTo>
                  <a:close/>
                </a:path>
              </a:pathLst>
            </a:custGeom>
            <a:solidFill>
              <a:srgbClr val="B5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0" name="Freeform 7"/>
            <p:cNvSpPr/>
            <p:nvPr/>
          </p:nvSpPr>
          <p:spPr bwMode="auto">
            <a:xfrm>
              <a:off x="4357688" y="2760663"/>
              <a:ext cx="1392238" cy="890588"/>
            </a:xfrm>
            <a:custGeom>
              <a:avLst/>
              <a:gdLst>
                <a:gd name="T0" fmla="*/ 21 w 877"/>
                <a:gd name="T1" fmla="*/ 561 h 561"/>
                <a:gd name="T2" fmla="*/ 0 w 877"/>
                <a:gd name="T3" fmla="*/ 162 h 561"/>
                <a:gd name="T4" fmla="*/ 877 w 877"/>
                <a:gd name="T5" fmla="*/ 0 h 561"/>
                <a:gd name="T6" fmla="*/ 21 w 877"/>
                <a:gd name="T7" fmla="*/ 561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561">
                  <a:moveTo>
                    <a:pt x="21" y="561"/>
                  </a:moveTo>
                  <a:lnTo>
                    <a:pt x="0" y="162"/>
                  </a:lnTo>
                  <a:lnTo>
                    <a:pt x="877" y="0"/>
                  </a:lnTo>
                  <a:lnTo>
                    <a:pt x="21" y="561"/>
                  </a:lnTo>
                  <a:close/>
                </a:path>
              </a:pathLst>
            </a:custGeom>
            <a:solidFill>
              <a:srgbClr val="B5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1" name="Freeform 8"/>
            <p:cNvSpPr/>
            <p:nvPr/>
          </p:nvSpPr>
          <p:spPr bwMode="auto">
            <a:xfrm>
              <a:off x="4357688" y="3017838"/>
              <a:ext cx="3481388" cy="650875"/>
            </a:xfrm>
            <a:custGeom>
              <a:avLst/>
              <a:gdLst>
                <a:gd name="T0" fmla="*/ 21 w 2193"/>
                <a:gd name="T1" fmla="*/ 399 h 410"/>
                <a:gd name="T2" fmla="*/ 0 w 2193"/>
                <a:gd name="T3" fmla="*/ 0 h 410"/>
                <a:gd name="T4" fmla="*/ 2193 w 2193"/>
                <a:gd name="T5" fmla="*/ 21 h 410"/>
                <a:gd name="T6" fmla="*/ 2150 w 2193"/>
                <a:gd name="T7" fmla="*/ 410 h 410"/>
                <a:gd name="T8" fmla="*/ 21 w 2193"/>
                <a:gd name="T9" fmla="*/ 399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93" h="410">
                  <a:moveTo>
                    <a:pt x="21" y="399"/>
                  </a:moveTo>
                  <a:lnTo>
                    <a:pt x="0" y="0"/>
                  </a:lnTo>
                  <a:lnTo>
                    <a:pt x="2193" y="21"/>
                  </a:lnTo>
                  <a:lnTo>
                    <a:pt x="2150" y="410"/>
                  </a:lnTo>
                  <a:lnTo>
                    <a:pt x="21" y="399"/>
                  </a:lnTo>
                  <a:close/>
                </a:path>
              </a:pathLst>
            </a:custGeom>
            <a:solidFill>
              <a:srgbClr val="155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52" name="文本框 151"/>
          <p:cNvSpPr txBox="1"/>
          <p:nvPr/>
        </p:nvSpPr>
        <p:spPr>
          <a:xfrm>
            <a:off x="709295" y="589280"/>
            <a:ext cx="19348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汉仪君黑-75简" panose="00020600040101010101" charset="-122"/>
              </a:rPr>
              <a:t>5    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汉仪君黑-75简" panose="00020600040101010101" charset="-122"/>
              </a:rPr>
              <a:t>车间环境</a:t>
            </a:r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ea typeface="汉仪君黑-75简" panose="00020600040101010101" charset="-122"/>
            </a:endParaRPr>
          </a:p>
        </p:txBody>
      </p:sp>
      <p:sp>
        <p:nvSpPr>
          <p:cNvPr id="153" name="椭圆 152"/>
          <p:cNvSpPr/>
          <p:nvPr/>
        </p:nvSpPr>
        <p:spPr>
          <a:xfrm>
            <a:off x="1049866" y="756355"/>
            <a:ext cx="146756" cy="14675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80" name="组合 1379"/>
          <p:cNvGrpSpPr/>
          <p:nvPr/>
        </p:nvGrpSpPr>
        <p:grpSpPr>
          <a:xfrm>
            <a:off x="330835" y="2183130"/>
            <a:ext cx="2245360" cy="3313430"/>
            <a:chOff x="1052513" y="-2865438"/>
            <a:chExt cx="10091738" cy="12579351"/>
          </a:xfrm>
        </p:grpSpPr>
        <p:sp>
          <p:nvSpPr>
            <p:cNvPr id="12" name="Oval 5"/>
            <p:cNvSpPr>
              <a:spLocks noChangeArrowheads="1"/>
            </p:cNvSpPr>
            <p:nvPr/>
          </p:nvSpPr>
          <p:spPr bwMode="auto">
            <a:xfrm>
              <a:off x="1052513" y="8882063"/>
              <a:ext cx="5759450" cy="831850"/>
            </a:xfrm>
            <a:prstGeom prst="ellipse">
              <a:avLst/>
            </a:prstGeom>
            <a:solidFill>
              <a:srgbClr val="4091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" name="Freeform 6"/>
            <p:cNvSpPr/>
            <p:nvPr/>
          </p:nvSpPr>
          <p:spPr bwMode="auto">
            <a:xfrm>
              <a:off x="2919413" y="6450013"/>
              <a:ext cx="2024063" cy="2325688"/>
            </a:xfrm>
            <a:custGeom>
              <a:avLst/>
              <a:gdLst>
                <a:gd name="T0" fmla="*/ 1275 w 1275"/>
                <a:gd name="T1" fmla="*/ 0 h 1465"/>
                <a:gd name="T2" fmla="*/ 806 w 1275"/>
                <a:gd name="T3" fmla="*/ 0 h 1465"/>
                <a:gd name="T4" fmla="*/ 638 w 1275"/>
                <a:gd name="T5" fmla="*/ 0 h 1465"/>
                <a:gd name="T6" fmla="*/ 470 w 1275"/>
                <a:gd name="T7" fmla="*/ 0 h 1465"/>
                <a:gd name="T8" fmla="*/ 0 w 1275"/>
                <a:gd name="T9" fmla="*/ 0 h 1465"/>
                <a:gd name="T10" fmla="*/ 0 w 1275"/>
                <a:gd name="T11" fmla="*/ 605 h 1465"/>
                <a:gd name="T12" fmla="*/ 0 w 1275"/>
                <a:gd name="T13" fmla="*/ 1465 h 1465"/>
                <a:gd name="T14" fmla="*/ 470 w 1275"/>
                <a:gd name="T15" fmla="*/ 1465 h 1465"/>
                <a:gd name="T16" fmla="*/ 470 w 1275"/>
                <a:gd name="T17" fmla="*/ 605 h 1465"/>
                <a:gd name="T18" fmla="*/ 638 w 1275"/>
                <a:gd name="T19" fmla="*/ 605 h 1465"/>
                <a:gd name="T20" fmla="*/ 806 w 1275"/>
                <a:gd name="T21" fmla="*/ 605 h 1465"/>
                <a:gd name="T22" fmla="*/ 806 w 1275"/>
                <a:gd name="T23" fmla="*/ 1465 h 1465"/>
                <a:gd name="T24" fmla="*/ 1275 w 1275"/>
                <a:gd name="T25" fmla="*/ 1465 h 1465"/>
                <a:gd name="T26" fmla="*/ 1275 w 1275"/>
                <a:gd name="T27" fmla="*/ 605 h 1465"/>
                <a:gd name="T28" fmla="*/ 1275 w 1275"/>
                <a:gd name="T29" fmla="*/ 0 h 1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75" h="1465">
                  <a:moveTo>
                    <a:pt x="1275" y="0"/>
                  </a:moveTo>
                  <a:lnTo>
                    <a:pt x="806" y="0"/>
                  </a:lnTo>
                  <a:lnTo>
                    <a:pt x="638" y="0"/>
                  </a:lnTo>
                  <a:lnTo>
                    <a:pt x="470" y="0"/>
                  </a:lnTo>
                  <a:lnTo>
                    <a:pt x="0" y="0"/>
                  </a:lnTo>
                  <a:lnTo>
                    <a:pt x="0" y="605"/>
                  </a:lnTo>
                  <a:lnTo>
                    <a:pt x="0" y="1465"/>
                  </a:lnTo>
                  <a:lnTo>
                    <a:pt x="470" y="1465"/>
                  </a:lnTo>
                  <a:lnTo>
                    <a:pt x="470" y="605"/>
                  </a:lnTo>
                  <a:lnTo>
                    <a:pt x="638" y="605"/>
                  </a:lnTo>
                  <a:lnTo>
                    <a:pt x="806" y="605"/>
                  </a:lnTo>
                  <a:lnTo>
                    <a:pt x="806" y="1465"/>
                  </a:lnTo>
                  <a:lnTo>
                    <a:pt x="1275" y="1465"/>
                  </a:lnTo>
                  <a:lnTo>
                    <a:pt x="1275" y="605"/>
                  </a:lnTo>
                  <a:lnTo>
                    <a:pt x="1275" y="0"/>
                  </a:lnTo>
                  <a:close/>
                </a:path>
              </a:pathLst>
            </a:custGeom>
            <a:solidFill>
              <a:srgbClr val="42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" name="Freeform 7"/>
            <p:cNvSpPr/>
            <p:nvPr/>
          </p:nvSpPr>
          <p:spPr bwMode="auto">
            <a:xfrm>
              <a:off x="2335213" y="-101600"/>
              <a:ext cx="3321050" cy="3479800"/>
            </a:xfrm>
            <a:custGeom>
              <a:avLst/>
              <a:gdLst>
                <a:gd name="T0" fmla="*/ 0 w 784"/>
                <a:gd name="T1" fmla="*/ 0 h 820"/>
                <a:gd name="T2" fmla="*/ 531 w 784"/>
                <a:gd name="T3" fmla="*/ 0 h 820"/>
                <a:gd name="T4" fmla="*/ 784 w 784"/>
                <a:gd name="T5" fmla="*/ 254 h 820"/>
                <a:gd name="T6" fmla="*/ 784 w 784"/>
                <a:gd name="T7" fmla="*/ 542 h 820"/>
                <a:gd name="T8" fmla="*/ 506 w 784"/>
                <a:gd name="T9" fmla="*/ 820 h 820"/>
                <a:gd name="T10" fmla="*/ 90 w 784"/>
                <a:gd name="T11" fmla="*/ 820 h 820"/>
                <a:gd name="T12" fmla="*/ 0 w 784"/>
                <a:gd name="T13" fmla="*/ 730 h 820"/>
                <a:gd name="T14" fmla="*/ 0 w 784"/>
                <a:gd name="T15" fmla="*/ 0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84" h="820">
                  <a:moveTo>
                    <a:pt x="0" y="0"/>
                  </a:moveTo>
                  <a:cubicBezTo>
                    <a:pt x="531" y="0"/>
                    <a:pt x="531" y="0"/>
                    <a:pt x="531" y="0"/>
                  </a:cubicBezTo>
                  <a:cubicBezTo>
                    <a:pt x="670" y="0"/>
                    <a:pt x="784" y="114"/>
                    <a:pt x="784" y="254"/>
                  </a:cubicBezTo>
                  <a:cubicBezTo>
                    <a:pt x="784" y="542"/>
                    <a:pt x="784" y="542"/>
                    <a:pt x="784" y="542"/>
                  </a:cubicBezTo>
                  <a:cubicBezTo>
                    <a:pt x="784" y="695"/>
                    <a:pt x="659" y="820"/>
                    <a:pt x="506" y="820"/>
                  </a:cubicBezTo>
                  <a:cubicBezTo>
                    <a:pt x="90" y="820"/>
                    <a:pt x="90" y="820"/>
                    <a:pt x="90" y="820"/>
                  </a:cubicBezTo>
                  <a:cubicBezTo>
                    <a:pt x="41" y="820"/>
                    <a:pt x="0" y="780"/>
                    <a:pt x="0" y="73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D8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" name="Freeform 8"/>
            <p:cNvSpPr/>
            <p:nvPr/>
          </p:nvSpPr>
          <p:spPr bwMode="auto">
            <a:xfrm>
              <a:off x="3465513" y="484188"/>
              <a:ext cx="2190750" cy="2894013"/>
            </a:xfrm>
            <a:custGeom>
              <a:avLst/>
              <a:gdLst>
                <a:gd name="T0" fmla="*/ 517 w 517"/>
                <a:gd name="T1" fmla="*/ 119 h 682"/>
                <a:gd name="T2" fmla="*/ 517 w 517"/>
                <a:gd name="T3" fmla="*/ 404 h 682"/>
                <a:gd name="T4" fmla="*/ 239 w 517"/>
                <a:gd name="T5" fmla="*/ 682 h 682"/>
                <a:gd name="T6" fmla="*/ 0 w 517"/>
                <a:gd name="T7" fmla="*/ 682 h 682"/>
                <a:gd name="T8" fmla="*/ 0 w 517"/>
                <a:gd name="T9" fmla="*/ 454 h 682"/>
                <a:gd name="T10" fmla="*/ 72 w 517"/>
                <a:gd name="T11" fmla="*/ 382 h 682"/>
                <a:gd name="T12" fmla="*/ 214 w 517"/>
                <a:gd name="T13" fmla="*/ 382 h 682"/>
                <a:gd name="T14" fmla="*/ 313 w 517"/>
                <a:gd name="T15" fmla="*/ 304 h 682"/>
                <a:gd name="T16" fmla="*/ 313 w 517"/>
                <a:gd name="T17" fmla="*/ 231 h 682"/>
                <a:gd name="T18" fmla="*/ 232 w 517"/>
                <a:gd name="T19" fmla="*/ 231 h 682"/>
                <a:gd name="T20" fmla="*/ 232 w 517"/>
                <a:gd name="T21" fmla="*/ 89 h 682"/>
                <a:gd name="T22" fmla="*/ 321 w 517"/>
                <a:gd name="T23" fmla="*/ 0 h 682"/>
                <a:gd name="T24" fmla="*/ 371 w 517"/>
                <a:gd name="T25" fmla="*/ 0 h 682"/>
                <a:gd name="T26" fmla="*/ 517 w 517"/>
                <a:gd name="T27" fmla="*/ 119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7" h="682">
                  <a:moveTo>
                    <a:pt x="517" y="119"/>
                  </a:moveTo>
                  <a:cubicBezTo>
                    <a:pt x="517" y="404"/>
                    <a:pt x="517" y="404"/>
                    <a:pt x="517" y="404"/>
                  </a:cubicBezTo>
                  <a:cubicBezTo>
                    <a:pt x="517" y="557"/>
                    <a:pt x="392" y="682"/>
                    <a:pt x="239" y="682"/>
                  </a:cubicBezTo>
                  <a:cubicBezTo>
                    <a:pt x="0" y="682"/>
                    <a:pt x="0" y="682"/>
                    <a:pt x="0" y="682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15"/>
                    <a:pt x="32" y="382"/>
                    <a:pt x="72" y="382"/>
                  </a:cubicBezTo>
                  <a:cubicBezTo>
                    <a:pt x="133" y="382"/>
                    <a:pt x="153" y="382"/>
                    <a:pt x="214" y="382"/>
                  </a:cubicBezTo>
                  <a:cubicBezTo>
                    <a:pt x="268" y="382"/>
                    <a:pt x="313" y="343"/>
                    <a:pt x="313" y="304"/>
                  </a:cubicBezTo>
                  <a:cubicBezTo>
                    <a:pt x="313" y="231"/>
                    <a:pt x="313" y="231"/>
                    <a:pt x="313" y="231"/>
                  </a:cubicBezTo>
                  <a:cubicBezTo>
                    <a:pt x="232" y="231"/>
                    <a:pt x="232" y="231"/>
                    <a:pt x="232" y="231"/>
                  </a:cubicBezTo>
                  <a:cubicBezTo>
                    <a:pt x="232" y="89"/>
                    <a:pt x="232" y="89"/>
                    <a:pt x="232" y="89"/>
                  </a:cubicBezTo>
                  <a:cubicBezTo>
                    <a:pt x="232" y="40"/>
                    <a:pt x="272" y="0"/>
                    <a:pt x="321" y="0"/>
                  </a:cubicBezTo>
                  <a:cubicBezTo>
                    <a:pt x="371" y="0"/>
                    <a:pt x="371" y="0"/>
                    <a:pt x="371" y="0"/>
                  </a:cubicBezTo>
                  <a:cubicBezTo>
                    <a:pt x="486" y="0"/>
                    <a:pt x="517" y="65"/>
                    <a:pt x="517" y="119"/>
                  </a:cubicBezTo>
                  <a:close/>
                </a:path>
              </a:pathLst>
            </a:custGeom>
            <a:solidFill>
              <a:srgbClr val="DEB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" name="Freeform 9"/>
            <p:cNvSpPr/>
            <p:nvPr/>
          </p:nvSpPr>
          <p:spPr bwMode="auto">
            <a:xfrm>
              <a:off x="1738313" y="1082675"/>
              <a:ext cx="596900" cy="1136650"/>
            </a:xfrm>
            <a:custGeom>
              <a:avLst/>
              <a:gdLst>
                <a:gd name="T0" fmla="*/ 86 w 141"/>
                <a:gd name="T1" fmla="*/ 0 h 268"/>
                <a:gd name="T2" fmla="*/ 141 w 141"/>
                <a:gd name="T3" fmla="*/ 0 h 268"/>
                <a:gd name="T4" fmla="*/ 141 w 141"/>
                <a:gd name="T5" fmla="*/ 268 h 268"/>
                <a:gd name="T6" fmla="*/ 86 w 141"/>
                <a:gd name="T7" fmla="*/ 268 h 268"/>
                <a:gd name="T8" fmla="*/ 0 w 141"/>
                <a:gd name="T9" fmla="*/ 182 h 268"/>
                <a:gd name="T10" fmla="*/ 0 w 141"/>
                <a:gd name="T11" fmla="*/ 85 h 268"/>
                <a:gd name="T12" fmla="*/ 86 w 141"/>
                <a:gd name="T13" fmla="*/ 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1" h="268">
                  <a:moveTo>
                    <a:pt x="86" y="0"/>
                  </a:moveTo>
                  <a:cubicBezTo>
                    <a:pt x="141" y="0"/>
                    <a:pt x="141" y="0"/>
                    <a:pt x="141" y="0"/>
                  </a:cubicBezTo>
                  <a:cubicBezTo>
                    <a:pt x="141" y="268"/>
                    <a:pt x="141" y="268"/>
                    <a:pt x="141" y="268"/>
                  </a:cubicBezTo>
                  <a:cubicBezTo>
                    <a:pt x="86" y="268"/>
                    <a:pt x="86" y="268"/>
                    <a:pt x="86" y="268"/>
                  </a:cubicBezTo>
                  <a:cubicBezTo>
                    <a:pt x="39" y="268"/>
                    <a:pt x="0" y="229"/>
                    <a:pt x="0" y="182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9" y="0"/>
                    <a:pt x="86" y="0"/>
                  </a:cubicBezTo>
                  <a:close/>
                </a:path>
              </a:pathLst>
            </a:custGeom>
            <a:solidFill>
              <a:srgbClr val="FFD8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" name="Freeform 10"/>
            <p:cNvSpPr/>
            <p:nvPr/>
          </p:nvSpPr>
          <p:spPr bwMode="auto">
            <a:xfrm>
              <a:off x="1700213" y="-1587500"/>
              <a:ext cx="4146550" cy="3059113"/>
            </a:xfrm>
            <a:custGeom>
              <a:avLst/>
              <a:gdLst>
                <a:gd name="T0" fmla="*/ 319 w 979"/>
                <a:gd name="T1" fmla="*/ 526 h 721"/>
                <a:gd name="T2" fmla="*/ 319 w 979"/>
                <a:gd name="T3" fmla="*/ 350 h 721"/>
                <a:gd name="T4" fmla="*/ 705 w 979"/>
                <a:gd name="T5" fmla="*/ 350 h 721"/>
                <a:gd name="T6" fmla="*/ 942 w 979"/>
                <a:gd name="T7" fmla="*/ 112 h 721"/>
                <a:gd name="T8" fmla="*/ 870 w 979"/>
                <a:gd name="T9" fmla="*/ 197 h 721"/>
                <a:gd name="T10" fmla="*/ 873 w 979"/>
                <a:gd name="T11" fmla="*/ 60 h 721"/>
                <a:gd name="T12" fmla="*/ 828 w 979"/>
                <a:gd name="T13" fmla="*/ 112 h 721"/>
                <a:gd name="T14" fmla="*/ 812 w 979"/>
                <a:gd name="T15" fmla="*/ 0 h 721"/>
                <a:gd name="T16" fmla="*/ 496 w 979"/>
                <a:gd name="T17" fmla="*/ 217 h 721"/>
                <a:gd name="T18" fmla="*/ 30 w 979"/>
                <a:gd name="T19" fmla="*/ 217 h 721"/>
                <a:gd name="T20" fmla="*/ 56 w 979"/>
                <a:gd name="T21" fmla="*/ 367 h 721"/>
                <a:gd name="T22" fmla="*/ 110 w 979"/>
                <a:gd name="T23" fmla="*/ 501 h 721"/>
                <a:gd name="T24" fmla="*/ 110 w 979"/>
                <a:gd name="T25" fmla="*/ 629 h 721"/>
                <a:gd name="T26" fmla="*/ 150 w 979"/>
                <a:gd name="T27" fmla="*/ 629 h 721"/>
                <a:gd name="T28" fmla="*/ 150 w 979"/>
                <a:gd name="T29" fmla="*/ 721 h 721"/>
                <a:gd name="T30" fmla="*/ 202 w 979"/>
                <a:gd name="T31" fmla="*/ 721 h 721"/>
                <a:gd name="T32" fmla="*/ 202 w 979"/>
                <a:gd name="T33" fmla="*/ 584 h 721"/>
                <a:gd name="T34" fmla="*/ 319 w 979"/>
                <a:gd name="T35" fmla="*/ 526 h 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79" h="721">
                  <a:moveTo>
                    <a:pt x="319" y="526"/>
                  </a:moveTo>
                  <a:cubicBezTo>
                    <a:pt x="319" y="350"/>
                    <a:pt x="319" y="350"/>
                    <a:pt x="319" y="350"/>
                  </a:cubicBezTo>
                  <a:cubicBezTo>
                    <a:pt x="705" y="350"/>
                    <a:pt x="705" y="350"/>
                    <a:pt x="705" y="350"/>
                  </a:cubicBezTo>
                  <a:cubicBezTo>
                    <a:pt x="979" y="350"/>
                    <a:pt x="942" y="112"/>
                    <a:pt x="942" y="112"/>
                  </a:cubicBezTo>
                  <a:cubicBezTo>
                    <a:pt x="921" y="159"/>
                    <a:pt x="870" y="197"/>
                    <a:pt x="870" y="197"/>
                  </a:cubicBezTo>
                  <a:cubicBezTo>
                    <a:pt x="897" y="119"/>
                    <a:pt x="873" y="60"/>
                    <a:pt x="873" y="60"/>
                  </a:cubicBezTo>
                  <a:cubicBezTo>
                    <a:pt x="858" y="92"/>
                    <a:pt x="828" y="112"/>
                    <a:pt x="828" y="112"/>
                  </a:cubicBezTo>
                  <a:cubicBezTo>
                    <a:pt x="835" y="64"/>
                    <a:pt x="812" y="0"/>
                    <a:pt x="812" y="0"/>
                  </a:cubicBezTo>
                  <a:cubicBezTo>
                    <a:pt x="769" y="164"/>
                    <a:pt x="554" y="219"/>
                    <a:pt x="496" y="217"/>
                  </a:cubicBezTo>
                  <a:cubicBezTo>
                    <a:pt x="341" y="217"/>
                    <a:pt x="186" y="217"/>
                    <a:pt x="30" y="217"/>
                  </a:cubicBezTo>
                  <a:cubicBezTo>
                    <a:pt x="30" y="217"/>
                    <a:pt x="0" y="311"/>
                    <a:pt x="56" y="367"/>
                  </a:cubicBezTo>
                  <a:cubicBezTo>
                    <a:pt x="56" y="367"/>
                    <a:pt x="114" y="439"/>
                    <a:pt x="110" y="501"/>
                  </a:cubicBezTo>
                  <a:cubicBezTo>
                    <a:pt x="110" y="629"/>
                    <a:pt x="110" y="629"/>
                    <a:pt x="110" y="629"/>
                  </a:cubicBezTo>
                  <a:cubicBezTo>
                    <a:pt x="150" y="629"/>
                    <a:pt x="150" y="629"/>
                    <a:pt x="150" y="629"/>
                  </a:cubicBezTo>
                  <a:cubicBezTo>
                    <a:pt x="150" y="721"/>
                    <a:pt x="150" y="721"/>
                    <a:pt x="150" y="721"/>
                  </a:cubicBezTo>
                  <a:cubicBezTo>
                    <a:pt x="202" y="721"/>
                    <a:pt x="202" y="721"/>
                    <a:pt x="202" y="721"/>
                  </a:cubicBezTo>
                  <a:cubicBezTo>
                    <a:pt x="202" y="584"/>
                    <a:pt x="202" y="584"/>
                    <a:pt x="202" y="584"/>
                  </a:cubicBezTo>
                  <a:lnTo>
                    <a:pt x="319" y="526"/>
                  </a:lnTo>
                  <a:close/>
                </a:path>
              </a:pathLst>
            </a:custGeom>
            <a:solidFill>
              <a:srgbClr val="D37D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" name="Freeform 11"/>
            <p:cNvSpPr>
              <a:spLocks noEditPoints="1"/>
            </p:cNvSpPr>
            <p:nvPr/>
          </p:nvSpPr>
          <p:spPr bwMode="auto">
            <a:xfrm>
              <a:off x="3279776" y="1133475"/>
              <a:ext cx="2244725" cy="406400"/>
            </a:xfrm>
            <a:custGeom>
              <a:avLst/>
              <a:gdLst>
                <a:gd name="T0" fmla="*/ 188 w 530"/>
                <a:gd name="T1" fmla="*/ 0 h 96"/>
                <a:gd name="T2" fmla="*/ 188 w 530"/>
                <a:gd name="T3" fmla="*/ 17 h 96"/>
                <a:gd name="T4" fmla="*/ 160 w 530"/>
                <a:gd name="T5" fmla="*/ 73 h 96"/>
                <a:gd name="T6" fmla="*/ 94 w 530"/>
                <a:gd name="T7" fmla="*/ 96 h 96"/>
                <a:gd name="T8" fmla="*/ 28 w 530"/>
                <a:gd name="T9" fmla="*/ 73 h 96"/>
                <a:gd name="T10" fmla="*/ 0 w 530"/>
                <a:gd name="T11" fmla="*/ 17 h 96"/>
                <a:gd name="T12" fmla="*/ 0 w 530"/>
                <a:gd name="T13" fmla="*/ 0 h 96"/>
                <a:gd name="T14" fmla="*/ 20 w 530"/>
                <a:gd name="T15" fmla="*/ 0 h 96"/>
                <a:gd name="T16" fmla="*/ 20 w 530"/>
                <a:gd name="T17" fmla="*/ 17 h 96"/>
                <a:gd name="T18" fmla="*/ 41 w 530"/>
                <a:gd name="T19" fmla="*/ 58 h 96"/>
                <a:gd name="T20" fmla="*/ 94 w 530"/>
                <a:gd name="T21" fmla="*/ 76 h 96"/>
                <a:gd name="T22" fmla="*/ 147 w 530"/>
                <a:gd name="T23" fmla="*/ 58 h 96"/>
                <a:gd name="T24" fmla="*/ 168 w 530"/>
                <a:gd name="T25" fmla="*/ 17 h 96"/>
                <a:gd name="T26" fmla="*/ 168 w 530"/>
                <a:gd name="T27" fmla="*/ 0 h 96"/>
                <a:gd name="T28" fmla="*/ 188 w 530"/>
                <a:gd name="T29" fmla="*/ 0 h 96"/>
                <a:gd name="T30" fmla="*/ 530 w 530"/>
                <a:gd name="T31" fmla="*/ 0 h 96"/>
                <a:gd name="T32" fmla="*/ 530 w 530"/>
                <a:gd name="T33" fmla="*/ 17 h 96"/>
                <a:gd name="T34" fmla="*/ 501 w 530"/>
                <a:gd name="T35" fmla="*/ 73 h 96"/>
                <a:gd name="T36" fmla="*/ 436 w 530"/>
                <a:gd name="T37" fmla="*/ 96 h 96"/>
                <a:gd name="T38" fmla="*/ 370 w 530"/>
                <a:gd name="T39" fmla="*/ 73 h 96"/>
                <a:gd name="T40" fmla="*/ 342 w 530"/>
                <a:gd name="T41" fmla="*/ 17 h 96"/>
                <a:gd name="T42" fmla="*/ 342 w 530"/>
                <a:gd name="T43" fmla="*/ 0 h 96"/>
                <a:gd name="T44" fmla="*/ 362 w 530"/>
                <a:gd name="T45" fmla="*/ 0 h 96"/>
                <a:gd name="T46" fmla="*/ 362 w 530"/>
                <a:gd name="T47" fmla="*/ 17 h 96"/>
                <a:gd name="T48" fmla="*/ 383 w 530"/>
                <a:gd name="T49" fmla="*/ 58 h 96"/>
                <a:gd name="T50" fmla="*/ 436 w 530"/>
                <a:gd name="T51" fmla="*/ 76 h 96"/>
                <a:gd name="T52" fmla="*/ 489 w 530"/>
                <a:gd name="T53" fmla="*/ 58 h 96"/>
                <a:gd name="T54" fmla="*/ 510 w 530"/>
                <a:gd name="T55" fmla="*/ 17 h 96"/>
                <a:gd name="T56" fmla="*/ 510 w 530"/>
                <a:gd name="T57" fmla="*/ 0 h 96"/>
                <a:gd name="T58" fmla="*/ 530 w 530"/>
                <a:gd name="T59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30" h="96">
                  <a:moveTo>
                    <a:pt x="188" y="0"/>
                  </a:moveTo>
                  <a:cubicBezTo>
                    <a:pt x="188" y="17"/>
                    <a:pt x="188" y="17"/>
                    <a:pt x="188" y="17"/>
                  </a:cubicBezTo>
                  <a:cubicBezTo>
                    <a:pt x="188" y="39"/>
                    <a:pt x="177" y="59"/>
                    <a:pt x="160" y="73"/>
                  </a:cubicBezTo>
                  <a:cubicBezTo>
                    <a:pt x="143" y="87"/>
                    <a:pt x="119" y="96"/>
                    <a:pt x="94" y="96"/>
                  </a:cubicBezTo>
                  <a:cubicBezTo>
                    <a:pt x="68" y="96"/>
                    <a:pt x="45" y="87"/>
                    <a:pt x="28" y="73"/>
                  </a:cubicBezTo>
                  <a:cubicBezTo>
                    <a:pt x="11" y="59"/>
                    <a:pt x="0" y="39"/>
                    <a:pt x="0" y="1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33"/>
                    <a:pt x="28" y="47"/>
                    <a:pt x="41" y="58"/>
                  </a:cubicBezTo>
                  <a:cubicBezTo>
                    <a:pt x="54" y="69"/>
                    <a:pt x="73" y="76"/>
                    <a:pt x="94" y="76"/>
                  </a:cubicBezTo>
                  <a:cubicBezTo>
                    <a:pt x="115" y="76"/>
                    <a:pt x="134" y="69"/>
                    <a:pt x="147" y="58"/>
                  </a:cubicBezTo>
                  <a:cubicBezTo>
                    <a:pt x="160" y="47"/>
                    <a:pt x="168" y="33"/>
                    <a:pt x="168" y="17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88" y="0"/>
                    <a:pt x="188" y="0"/>
                    <a:pt x="188" y="0"/>
                  </a:cubicBezTo>
                  <a:close/>
                  <a:moveTo>
                    <a:pt x="530" y="0"/>
                  </a:moveTo>
                  <a:cubicBezTo>
                    <a:pt x="530" y="17"/>
                    <a:pt x="530" y="17"/>
                    <a:pt x="530" y="17"/>
                  </a:cubicBezTo>
                  <a:cubicBezTo>
                    <a:pt x="530" y="39"/>
                    <a:pt x="519" y="59"/>
                    <a:pt x="501" y="73"/>
                  </a:cubicBezTo>
                  <a:cubicBezTo>
                    <a:pt x="484" y="87"/>
                    <a:pt x="461" y="96"/>
                    <a:pt x="436" y="96"/>
                  </a:cubicBezTo>
                  <a:cubicBezTo>
                    <a:pt x="410" y="96"/>
                    <a:pt x="387" y="87"/>
                    <a:pt x="370" y="73"/>
                  </a:cubicBezTo>
                  <a:cubicBezTo>
                    <a:pt x="353" y="59"/>
                    <a:pt x="342" y="39"/>
                    <a:pt x="342" y="17"/>
                  </a:cubicBezTo>
                  <a:cubicBezTo>
                    <a:pt x="342" y="0"/>
                    <a:pt x="342" y="0"/>
                    <a:pt x="342" y="0"/>
                  </a:cubicBezTo>
                  <a:cubicBezTo>
                    <a:pt x="362" y="0"/>
                    <a:pt x="362" y="0"/>
                    <a:pt x="362" y="0"/>
                  </a:cubicBezTo>
                  <a:cubicBezTo>
                    <a:pt x="362" y="17"/>
                    <a:pt x="362" y="17"/>
                    <a:pt x="362" y="17"/>
                  </a:cubicBezTo>
                  <a:cubicBezTo>
                    <a:pt x="362" y="33"/>
                    <a:pt x="370" y="47"/>
                    <a:pt x="383" y="58"/>
                  </a:cubicBezTo>
                  <a:cubicBezTo>
                    <a:pt x="396" y="69"/>
                    <a:pt x="415" y="76"/>
                    <a:pt x="436" y="76"/>
                  </a:cubicBezTo>
                  <a:cubicBezTo>
                    <a:pt x="457" y="76"/>
                    <a:pt x="475" y="69"/>
                    <a:pt x="489" y="58"/>
                  </a:cubicBezTo>
                  <a:cubicBezTo>
                    <a:pt x="502" y="47"/>
                    <a:pt x="510" y="33"/>
                    <a:pt x="510" y="17"/>
                  </a:cubicBezTo>
                  <a:cubicBezTo>
                    <a:pt x="510" y="0"/>
                    <a:pt x="510" y="0"/>
                    <a:pt x="510" y="0"/>
                  </a:cubicBezTo>
                  <a:lnTo>
                    <a:pt x="530" y="0"/>
                  </a:lnTo>
                  <a:close/>
                </a:path>
              </a:pathLst>
            </a:custGeom>
            <a:solidFill>
              <a:srgbClr val="42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" name="Freeform 12"/>
            <p:cNvSpPr>
              <a:spLocks noEditPoints="1"/>
            </p:cNvSpPr>
            <p:nvPr/>
          </p:nvSpPr>
          <p:spPr bwMode="auto">
            <a:xfrm>
              <a:off x="3144838" y="484188"/>
              <a:ext cx="2511425" cy="504825"/>
            </a:xfrm>
            <a:custGeom>
              <a:avLst/>
              <a:gdLst>
                <a:gd name="T0" fmla="*/ 565 w 593"/>
                <a:gd name="T1" fmla="*/ 119 h 119"/>
                <a:gd name="T2" fmla="*/ 565 w 593"/>
                <a:gd name="T3" fmla="*/ 105 h 119"/>
                <a:gd name="T4" fmla="*/ 538 w 593"/>
                <a:gd name="T5" fmla="*/ 52 h 119"/>
                <a:gd name="T6" fmla="*/ 468 w 593"/>
                <a:gd name="T7" fmla="*/ 28 h 119"/>
                <a:gd name="T8" fmla="*/ 397 w 593"/>
                <a:gd name="T9" fmla="*/ 52 h 119"/>
                <a:gd name="T10" fmla="*/ 370 w 593"/>
                <a:gd name="T11" fmla="*/ 105 h 119"/>
                <a:gd name="T12" fmla="*/ 370 w 593"/>
                <a:gd name="T13" fmla="*/ 119 h 119"/>
                <a:gd name="T14" fmla="*/ 342 w 593"/>
                <a:gd name="T15" fmla="*/ 119 h 119"/>
                <a:gd name="T16" fmla="*/ 342 w 593"/>
                <a:gd name="T17" fmla="*/ 105 h 119"/>
                <a:gd name="T18" fmla="*/ 380 w 593"/>
                <a:gd name="T19" fmla="*/ 30 h 119"/>
                <a:gd name="T20" fmla="*/ 468 w 593"/>
                <a:gd name="T21" fmla="*/ 0 h 119"/>
                <a:gd name="T22" fmla="*/ 556 w 593"/>
                <a:gd name="T23" fmla="*/ 30 h 119"/>
                <a:gd name="T24" fmla="*/ 593 w 593"/>
                <a:gd name="T25" fmla="*/ 105 h 119"/>
                <a:gd name="T26" fmla="*/ 593 w 593"/>
                <a:gd name="T27" fmla="*/ 119 h 119"/>
                <a:gd name="T28" fmla="*/ 565 w 593"/>
                <a:gd name="T29" fmla="*/ 119 h 119"/>
                <a:gd name="T30" fmla="*/ 224 w 593"/>
                <a:gd name="T31" fmla="*/ 119 h 119"/>
                <a:gd name="T32" fmla="*/ 224 w 593"/>
                <a:gd name="T33" fmla="*/ 105 h 119"/>
                <a:gd name="T34" fmla="*/ 196 w 593"/>
                <a:gd name="T35" fmla="*/ 52 h 119"/>
                <a:gd name="T36" fmla="*/ 126 w 593"/>
                <a:gd name="T37" fmla="*/ 28 h 119"/>
                <a:gd name="T38" fmla="*/ 56 w 593"/>
                <a:gd name="T39" fmla="*/ 52 h 119"/>
                <a:gd name="T40" fmla="*/ 28 w 593"/>
                <a:gd name="T41" fmla="*/ 105 h 119"/>
                <a:gd name="T42" fmla="*/ 28 w 593"/>
                <a:gd name="T43" fmla="*/ 119 h 119"/>
                <a:gd name="T44" fmla="*/ 0 w 593"/>
                <a:gd name="T45" fmla="*/ 119 h 119"/>
                <a:gd name="T46" fmla="*/ 0 w 593"/>
                <a:gd name="T47" fmla="*/ 105 h 119"/>
                <a:gd name="T48" fmla="*/ 38 w 593"/>
                <a:gd name="T49" fmla="*/ 30 h 119"/>
                <a:gd name="T50" fmla="*/ 126 w 593"/>
                <a:gd name="T51" fmla="*/ 0 h 119"/>
                <a:gd name="T52" fmla="*/ 214 w 593"/>
                <a:gd name="T53" fmla="*/ 30 h 119"/>
                <a:gd name="T54" fmla="*/ 252 w 593"/>
                <a:gd name="T55" fmla="*/ 105 h 119"/>
                <a:gd name="T56" fmla="*/ 252 w 593"/>
                <a:gd name="T57" fmla="*/ 119 h 119"/>
                <a:gd name="T58" fmla="*/ 224 w 593"/>
                <a:gd name="T59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93" h="119">
                  <a:moveTo>
                    <a:pt x="565" y="119"/>
                  </a:moveTo>
                  <a:cubicBezTo>
                    <a:pt x="565" y="105"/>
                    <a:pt x="565" y="105"/>
                    <a:pt x="565" y="105"/>
                  </a:cubicBezTo>
                  <a:cubicBezTo>
                    <a:pt x="565" y="84"/>
                    <a:pt x="555" y="65"/>
                    <a:pt x="538" y="52"/>
                  </a:cubicBezTo>
                  <a:cubicBezTo>
                    <a:pt x="520" y="37"/>
                    <a:pt x="495" y="28"/>
                    <a:pt x="468" y="28"/>
                  </a:cubicBezTo>
                  <a:cubicBezTo>
                    <a:pt x="440" y="28"/>
                    <a:pt x="415" y="37"/>
                    <a:pt x="397" y="52"/>
                  </a:cubicBezTo>
                  <a:cubicBezTo>
                    <a:pt x="380" y="65"/>
                    <a:pt x="370" y="84"/>
                    <a:pt x="370" y="105"/>
                  </a:cubicBezTo>
                  <a:cubicBezTo>
                    <a:pt x="370" y="119"/>
                    <a:pt x="370" y="119"/>
                    <a:pt x="370" y="119"/>
                  </a:cubicBezTo>
                  <a:cubicBezTo>
                    <a:pt x="342" y="119"/>
                    <a:pt x="342" y="119"/>
                    <a:pt x="342" y="119"/>
                  </a:cubicBezTo>
                  <a:cubicBezTo>
                    <a:pt x="342" y="105"/>
                    <a:pt x="342" y="105"/>
                    <a:pt x="342" y="105"/>
                  </a:cubicBezTo>
                  <a:cubicBezTo>
                    <a:pt x="342" y="76"/>
                    <a:pt x="356" y="49"/>
                    <a:pt x="380" y="30"/>
                  </a:cubicBezTo>
                  <a:cubicBezTo>
                    <a:pt x="402" y="11"/>
                    <a:pt x="434" y="0"/>
                    <a:pt x="468" y="0"/>
                  </a:cubicBezTo>
                  <a:cubicBezTo>
                    <a:pt x="502" y="0"/>
                    <a:pt x="533" y="11"/>
                    <a:pt x="556" y="30"/>
                  </a:cubicBezTo>
                  <a:cubicBezTo>
                    <a:pt x="579" y="49"/>
                    <a:pt x="593" y="76"/>
                    <a:pt x="593" y="105"/>
                  </a:cubicBezTo>
                  <a:cubicBezTo>
                    <a:pt x="593" y="119"/>
                    <a:pt x="593" y="119"/>
                    <a:pt x="593" y="119"/>
                  </a:cubicBezTo>
                  <a:cubicBezTo>
                    <a:pt x="565" y="119"/>
                    <a:pt x="565" y="119"/>
                    <a:pt x="565" y="119"/>
                  </a:cubicBezTo>
                  <a:close/>
                  <a:moveTo>
                    <a:pt x="224" y="119"/>
                  </a:moveTo>
                  <a:cubicBezTo>
                    <a:pt x="224" y="105"/>
                    <a:pt x="224" y="105"/>
                    <a:pt x="224" y="105"/>
                  </a:cubicBezTo>
                  <a:cubicBezTo>
                    <a:pt x="224" y="84"/>
                    <a:pt x="213" y="65"/>
                    <a:pt x="196" y="52"/>
                  </a:cubicBezTo>
                  <a:cubicBezTo>
                    <a:pt x="178" y="37"/>
                    <a:pt x="154" y="28"/>
                    <a:pt x="126" y="28"/>
                  </a:cubicBezTo>
                  <a:cubicBezTo>
                    <a:pt x="98" y="28"/>
                    <a:pt x="74" y="37"/>
                    <a:pt x="56" y="52"/>
                  </a:cubicBezTo>
                  <a:cubicBezTo>
                    <a:pt x="39" y="65"/>
                    <a:pt x="28" y="84"/>
                    <a:pt x="28" y="105"/>
                  </a:cubicBezTo>
                  <a:cubicBezTo>
                    <a:pt x="28" y="119"/>
                    <a:pt x="28" y="119"/>
                    <a:pt x="28" y="119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0" y="76"/>
                    <a:pt x="15" y="49"/>
                    <a:pt x="38" y="30"/>
                  </a:cubicBezTo>
                  <a:cubicBezTo>
                    <a:pt x="61" y="11"/>
                    <a:pt x="92" y="0"/>
                    <a:pt x="126" y="0"/>
                  </a:cubicBezTo>
                  <a:cubicBezTo>
                    <a:pt x="160" y="0"/>
                    <a:pt x="191" y="11"/>
                    <a:pt x="214" y="30"/>
                  </a:cubicBezTo>
                  <a:cubicBezTo>
                    <a:pt x="237" y="49"/>
                    <a:pt x="252" y="76"/>
                    <a:pt x="252" y="105"/>
                  </a:cubicBezTo>
                  <a:cubicBezTo>
                    <a:pt x="252" y="119"/>
                    <a:pt x="252" y="119"/>
                    <a:pt x="252" y="119"/>
                  </a:cubicBezTo>
                  <a:lnTo>
                    <a:pt x="224" y="119"/>
                  </a:lnTo>
                  <a:close/>
                </a:path>
              </a:pathLst>
            </a:custGeom>
            <a:solidFill>
              <a:srgbClr val="D37D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9" name="Freeform 13"/>
            <p:cNvSpPr/>
            <p:nvPr/>
          </p:nvSpPr>
          <p:spPr bwMode="auto">
            <a:xfrm>
              <a:off x="3465513" y="2105025"/>
              <a:ext cx="1198563" cy="1108075"/>
            </a:xfrm>
            <a:custGeom>
              <a:avLst/>
              <a:gdLst>
                <a:gd name="T0" fmla="*/ 72 w 283"/>
                <a:gd name="T1" fmla="*/ 0 h 261"/>
                <a:gd name="T2" fmla="*/ 0 w 283"/>
                <a:gd name="T3" fmla="*/ 72 h 261"/>
                <a:gd name="T4" fmla="*/ 0 w 283"/>
                <a:gd name="T5" fmla="*/ 115 h 261"/>
                <a:gd name="T6" fmla="*/ 0 w 283"/>
                <a:gd name="T7" fmla="*/ 187 h 261"/>
                <a:gd name="T8" fmla="*/ 0 w 283"/>
                <a:gd name="T9" fmla="*/ 205 h 261"/>
                <a:gd name="T10" fmla="*/ 56 w 283"/>
                <a:gd name="T11" fmla="*/ 261 h 261"/>
                <a:gd name="T12" fmla="*/ 227 w 283"/>
                <a:gd name="T13" fmla="*/ 261 h 261"/>
                <a:gd name="T14" fmla="*/ 283 w 283"/>
                <a:gd name="T15" fmla="*/ 205 h 261"/>
                <a:gd name="T16" fmla="*/ 283 w 283"/>
                <a:gd name="T17" fmla="*/ 187 h 261"/>
                <a:gd name="T18" fmla="*/ 283 w 283"/>
                <a:gd name="T19" fmla="*/ 120 h 261"/>
                <a:gd name="T20" fmla="*/ 283 w 283"/>
                <a:gd name="T21" fmla="*/ 72 h 261"/>
                <a:gd name="T22" fmla="*/ 211 w 283"/>
                <a:gd name="T23" fmla="*/ 0 h 261"/>
                <a:gd name="T24" fmla="*/ 72 w 283"/>
                <a:gd name="T25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3" h="261">
                  <a:moveTo>
                    <a:pt x="72" y="0"/>
                  </a:moveTo>
                  <a:cubicBezTo>
                    <a:pt x="32" y="0"/>
                    <a:pt x="0" y="33"/>
                    <a:pt x="0" y="72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187"/>
                    <a:pt x="0" y="187"/>
                    <a:pt x="0" y="187"/>
                  </a:cubicBezTo>
                  <a:cubicBezTo>
                    <a:pt x="0" y="205"/>
                    <a:pt x="0" y="205"/>
                    <a:pt x="0" y="205"/>
                  </a:cubicBezTo>
                  <a:cubicBezTo>
                    <a:pt x="0" y="236"/>
                    <a:pt x="25" y="261"/>
                    <a:pt x="56" y="261"/>
                  </a:cubicBezTo>
                  <a:cubicBezTo>
                    <a:pt x="227" y="261"/>
                    <a:pt x="227" y="261"/>
                    <a:pt x="227" y="261"/>
                  </a:cubicBezTo>
                  <a:cubicBezTo>
                    <a:pt x="258" y="261"/>
                    <a:pt x="283" y="236"/>
                    <a:pt x="283" y="205"/>
                  </a:cubicBezTo>
                  <a:cubicBezTo>
                    <a:pt x="283" y="187"/>
                    <a:pt x="283" y="187"/>
                    <a:pt x="283" y="187"/>
                  </a:cubicBezTo>
                  <a:cubicBezTo>
                    <a:pt x="283" y="120"/>
                    <a:pt x="283" y="120"/>
                    <a:pt x="283" y="120"/>
                  </a:cubicBezTo>
                  <a:cubicBezTo>
                    <a:pt x="283" y="72"/>
                    <a:pt x="283" y="72"/>
                    <a:pt x="283" y="72"/>
                  </a:cubicBezTo>
                  <a:cubicBezTo>
                    <a:pt x="283" y="33"/>
                    <a:pt x="251" y="0"/>
                    <a:pt x="211" y="0"/>
                  </a:cubicBezTo>
                  <a:cubicBezTo>
                    <a:pt x="165" y="0"/>
                    <a:pt x="118" y="0"/>
                    <a:pt x="72" y="0"/>
                  </a:cubicBezTo>
                  <a:close/>
                </a:path>
              </a:pathLst>
            </a:custGeom>
            <a:solidFill>
              <a:srgbClr val="42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" name="Freeform 14"/>
            <p:cNvSpPr/>
            <p:nvPr/>
          </p:nvSpPr>
          <p:spPr bwMode="auto">
            <a:xfrm>
              <a:off x="3470276" y="2105025"/>
              <a:ext cx="1190625" cy="246063"/>
            </a:xfrm>
            <a:custGeom>
              <a:avLst/>
              <a:gdLst>
                <a:gd name="T0" fmla="*/ 71 w 281"/>
                <a:gd name="T1" fmla="*/ 0 h 58"/>
                <a:gd name="T2" fmla="*/ 0 w 281"/>
                <a:gd name="T3" fmla="*/ 58 h 58"/>
                <a:gd name="T4" fmla="*/ 281 w 281"/>
                <a:gd name="T5" fmla="*/ 58 h 58"/>
                <a:gd name="T6" fmla="*/ 210 w 281"/>
                <a:gd name="T7" fmla="*/ 0 h 58"/>
                <a:gd name="T8" fmla="*/ 71 w 281"/>
                <a:gd name="T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1" h="58">
                  <a:moveTo>
                    <a:pt x="71" y="0"/>
                  </a:moveTo>
                  <a:cubicBezTo>
                    <a:pt x="36" y="0"/>
                    <a:pt x="7" y="25"/>
                    <a:pt x="0" y="58"/>
                  </a:cubicBezTo>
                  <a:cubicBezTo>
                    <a:pt x="281" y="58"/>
                    <a:pt x="281" y="58"/>
                    <a:pt x="281" y="58"/>
                  </a:cubicBezTo>
                  <a:cubicBezTo>
                    <a:pt x="274" y="25"/>
                    <a:pt x="245" y="0"/>
                    <a:pt x="210" y="0"/>
                  </a:cubicBezTo>
                  <a:cubicBezTo>
                    <a:pt x="164" y="0"/>
                    <a:pt x="117" y="0"/>
                    <a:pt x="71" y="0"/>
                  </a:cubicBezTo>
                  <a:close/>
                </a:path>
              </a:pathLst>
            </a:custGeom>
            <a:solidFill>
              <a:srgbClr val="F5EC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" name="Freeform 15"/>
            <p:cNvSpPr/>
            <p:nvPr/>
          </p:nvSpPr>
          <p:spPr bwMode="auto">
            <a:xfrm>
              <a:off x="3465513" y="2559050"/>
              <a:ext cx="1038225" cy="654050"/>
            </a:xfrm>
            <a:custGeom>
              <a:avLst/>
              <a:gdLst>
                <a:gd name="T0" fmla="*/ 245 w 245"/>
                <a:gd name="T1" fmla="*/ 151 h 154"/>
                <a:gd name="T2" fmla="*/ 36 w 245"/>
                <a:gd name="T3" fmla="*/ 0 h 154"/>
                <a:gd name="T4" fmla="*/ 0 w 245"/>
                <a:gd name="T5" fmla="*/ 3 h 154"/>
                <a:gd name="T6" fmla="*/ 0 w 245"/>
                <a:gd name="T7" fmla="*/ 8 h 154"/>
                <a:gd name="T8" fmla="*/ 0 w 245"/>
                <a:gd name="T9" fmla="*/ 80 h 154"/>
                <a:gd name="T10" fmla="*/ 0 w 245"/>
                <a:gd name="T11" fmla="*/ 98 h 154"/>
                <a:gd name="T12" fmla="*/ 56 w 245"/>
                <a:gd name="T13" fmla="*/ 154 h 154"/>
                <a:gd name="T14" fmla="*/ 227 w 245"/>
                <a:gd name="T15" fmla="*/ 154 h 154"/>
                <a:gd name="T16" fmla="*/ 245 w 245"/>
                <a:gd name="T17" fmla="*/ 151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5" h="154">
                  <a:moveTo>
                    <a:pt x="245" y="151"/>
                  </a:moveTo>
                  <a:cubicBezTo>
                    <a:pt x="216" y="63"/>
                    <a:pt x="134" y="0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129"/>
                    <a:pt x="25" y="154"/>
                    <a:pt x="56" y="154"/>
                  </a:cubicBezTo>
                  <a:cubicBezTo>
                    <a:pt x="227" y="154"/>
                    <a:pt x="227" y="154"/>
                    <a:pt x="227" y="154"/>
                  </a:cubicBezTo>
                  <a:cubicBezTo>
                    <a:pt x="233" y="154"/>
                    <a:pt x="239" y="153"/>
                    <a:pt x="245" y="151"/>
                  </a:cubicBezTo>
                  <a:close/>
                </a:path>
              </a:pathLst>
            </a:custGeom>
            <a:solidFill>
              <a:srgbClr val="DF4F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9" name="Rectangle 16"/>
            <p:cNvSpPr>
              <a:spLocks noChangeArrowheads="1"/>
            </p:cNvSpPr>
            <p:nvPr/>
          </p:nvSpPr>
          <p:spPr bwMode="auto">
            <a:xfrm>
              <a:off x="3465513" y="3378200"/>
              <a:ext cx="931863" cy="398463"/>
            </a:xfrm>
            <a:prstGeom prst="rect">
              <a:avLst/>
            </a:prstGeom>
            <a:solidFill>
              <a:srgbClr val="FFD8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90" name="Rectangle 17"/>
            <p:cNvSpPr>
              <a:spLocks noChangeArrowheads="1"/>
            </p:cNvSpPr>
            <p:nvPr/>
          </p:nvSpPr>
          <p:spPr bwMode="auto">
            <a:xfrm>
              <a:off x="3465513" y="3378200"/>
              <a:ext cx="931863" cy="198438"/>
            </a:xfrm>
            <a:prstGeom prst="rect">
              <a:avLst/>
            </a:prstGeom>
            <a:solidFill>
              <a:srgbClr val="D8A9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91" name="Freeform 18"/>
            <p:cNvSpPr/>
            <p:nvPr/>
          </p:nvSpPr>
          <p:spPr bwMode="auto">
            <a:xfrm>
              <a:off x="2919413" y="3776663"/>
              <a:ext cx="2024063" cy="2398713"/>
            </a:xfrm>
            <a:custGeom>
              <a:avLst/>
              <a:gdLst>
                <a:gd name="T0" fmla="*/ 0 w 1275"/>
                <a:gd name="T1" fmla="*/ 0 h 1511"/>
                <a:gd name="T2" fmla="*/ 344 w 1275"/>
                <a:gd name="T3" fmla="*/ 0 h 1511"/>
                <a:gd name="T4" fmla="*/ 931 w 1275"/>
                <a:gd name="T5" fmla="*/ 0 h 1511"/>
                <a:gd name="T6" fmla="*/ 1275 w 1275"/>
                <a:gd name="T7" fmla="*/ 0 h 1511"/>
                <a:gd name="T8" fmla="*/ 1275 w 1275"/>
                <a:gd name="T9" fmla="*/ 1511 h 1511"/>
                <a:gd name="T10" fmla="*/ 0 w 1275"/>
                <a:gd name="T11" fmla="*/ 1511 h 1511"/>
                <a:gd name="T12" fmla="*/ 0 w 1275"/>
                <a:gd name="T13" fmla="*/ 0 h 1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5" h="1511">
                  <a:moveTo>
                    <a:pt x="0" y="0"/>
                  </a:moveTo>
                  <a:lnTo>
                    <a:pt x="344" y="0"/>
                  </a:lnTo>
                  <a:lnTo>
                    <a:pt x="931" y="0"/>
                  </a:lnTo>
                  <a:lnTo>
                    <a:pt x="1275" y="0"/>
                  </a:lnTo>
                  <a:lnTo>
                    <a:pt x="1275" y="1511"/>
                  </a:lnTo>
                  <a:lnTo>
                    <a:pt x="0" y="15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2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92" name="Freeform 19"/>
            <p:cNvSpPr/>
            <p:nvPr/>
          </p:nvSpPr>
          <p:spPr bwMode="auto">
            <a:xfrm>
              <a:off x="4943476" y="2911475"/>
              <a:ext cx="1893888" cy="1714500"/>
            </a:xfrm>
            <a:custGeom>
              <a:avLst/>
              <a:gdLst>
                <a:gd name="T0" fmla="*/ 1193 w 1193"/>
                <a:gd name="T1" fmla="*/ 0 h 1080"/>
                <a:gd name="T2" fmla="*/ 1193 w 1193"/>
                <a:gd name="T3" fmla="*/ 812 h 1080"/>
                <a:gd name="T4" fmla="*/ 1193 w 1193"/>
                <a:gd name="T5" fmla="*/ 1080 h 1080"/>
                <a:gd name="T6" fmla="*/ 926 w 1193"/>
                <a:gd name="T7" fmla="*/ 1080 h 1080"/>
                <a:gd name="T8" fmla="*/ 0 w 1193"/>
                <a:gd name="T9" fmla="*/ 1080 h 1080"/>
                <a:gd name="T10" fmla="*/ 0 w 1193"/>
                <a:gd name="T11" fmla="*/ 545 h 1080"/>
                <a:gd name="T12" fmla="*/ 659 w 1193"/>
                <a:gd name="T13" fmla="*/ 545 h 1080"/>
                <a:gd name="T14" fmla="*/ 659 w 1193"/>
                <a:gd name="T15" fmla="*/ 0 h 1080"/>
                <a:gd name="T16" fmla="*/ 1193 w 1193"/>
                <a:gd name="T1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93" h="1080">
                  <a:moveTo>
                    <a:pt x="1193" y="0"/>
                  </a:moveTo>
                  <a:lnTo>
                    <a:pt x="1193" y="812"/>
                  </a:lnTo>
                  <a:lnTo>
                    <a:pt x="1193" y="1080"/>
                  </a:lnTo>
                  <a:lnTo>
                    <a:pt x="926" y="1080"/>
                  </a:lnTo>
                  <a:lnTo>
                    <a:pt x="0" y="1080"/>
                  </a:lnTo>
                  <a:lnTo>
                    <a:pt x="0" y="545"/>
                  </a:lnTo>
                  <a:lnTo>
                    <a:pt x="659" y="545"/>
                  </a:lnTo>
                  <a:lnTo>
                    <a:pt x="659" y="0"/>
                  </a:lnTo>
                  <a:lnTo>
                    <a:pt x="1193" y="0"/>
                  </a:lnTo>
                  <a:close/>
                </a:path>
              </a:pathLst>
            </a:custGeom>
            <a:solidFill>
              <a:srgbClr val="42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93" name="Rectangle 20"/>
            <p:cNvSpPr>
              <a:spLocks noChangeArrowheads="1"/>
            </p:cNvSpPr>
            <p:nvPr/>
          </p:nvSpPr>
          <p:spPr bwMode="auto">
            <a:xfrm>
              <a:off x="5989638" y="3000375"/>
              <a:ext cx="842963" cy="3603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94" name="Freeform 21"/>
            <p:cNvSpPr/>
            <p:nvPr/>
          </p:nvSpPr>
          <p:spPr bwMode="auto">
            <a:xfrm>
              <a:off x="5900738" y="1719263"/>
              <a:ext cx="931863" cy="1281113"/>
            </a:xfrm>
            <a:custGeom>
              <a:avLst/>
              <a:gdLst>
                <a:gd name="T0" fmla="*/ 21 w 220"/>
                <a:gd name="T1" fmla="*/ 302 h 302"/>
                <a:gd name="T2" fmla="*/ 21 w 220"/>
                <a:gd name="T3" fmla="*/ 267 h 302"/>
                <a:gd name="T4" fmla="*/ 3 w 220"/>
                <a:gd name="T5" fmla="*/ 250 h 302"/>
                <a:gd name="T6" fmla="*/ 0 w 220"/>
                <a:gd name="T7" fmla="*/ 237 h 302"/>
                <a:gd name="T8" fmla="*/ 3 w 220"/>
                <a:gd name="T9" fmla="*/ 224 h 302"/>
                <a:gd name="T10" fmla="*/ 21 w 220"/>
                <a:gd name="T11" fmla="*/ 208 h 302"/>
                <a:gd name="T12" fmla="*/ 21 w 220"/>
                <a:gd name="T13" fmla="*/ 39 h 302"/>
                <a:gd name="T14" fmla="*/ 81 w 220"/>
                <a:gd name="T15" fmla="*/ 39 h 302"/>
                <a:gd name="T16" fmla="*/ 81 w 220"/>
                <a:gd name="T17" fmla="*/ 131 h 302"/>
                <a:gd name="T18" fmla="*/ 116 w 220"/>
                <a:gd name="T19" fmla="*/ 121 h 302"/>
                <a:gd name="T20" fmla="*/ 159 w 220"/>
                <a:gd name="T21" fmla="*/ 121 h 302"/>
                <a:gd name="T22" fmla="*/ 214 w 220"/>
                <a:gd name="T23" fmla="*/ 157 h 302"/>
                <a:gd name="T24" fmla="*/ 219 w 220"/>
                <a:gd name="T25" fmla="*/ 182 h 302"/>
                <a:gd name="T26" fmla="*/ 216 w 220"/>
                <a:gd name="T27" fmla="*/ 200 h 302"/>
                <a:gd name="T28" fmla="*/ 216 w 220"/>
                <a:gd name="T29" fmla="*/ 200 h 302"/>
                <a:gd name="T30" fmla="*/ 220 w 220"/>
                <a:gd name="T31" fmla="*/ 217 h 302"/>
                <a:gd name="T32" fmla="*/ 220 w 220"/>
                <a:gd name="T33" fmla="*/ 217 h 302"/>
                <a:gd name="T34" fmla="*/ 220 w 220"/>
                <a:gd name="T35" fmla="*/ 302 h 302"/>
                <a:gd name="T36" fmla="*/ 21 w 220"/>
                <a:gd name="T37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0" h="302">
                  <a:moveTo>
                    <a:pt x="21" y="302"/>
                  </a:moveTo>
                  <a:cubicBezTo>
                    <a:pt x="21" y="267"/>
                    <a:pt x="21" y="267"/>
                    <a:pt x="21" y="267"/>
                  </a:cubicBezTo>
                  <a:cubicBezTo>
                    <a:pt x="12" y="264"/>
                    <a:pt x="6" y="258"/>
                    <a:pt x="3" y="250"/>
                  </a:cubicBezTo>
                  <a:cubicBezTo>
                    <a:pt x="1" y="246"/>
                    <a:pt x="0" y="242"/>
                    <a:pt x="0" y="237"/>
                  </a:cubicBezTo>
                  <a:cubicBezTo>
                    <a:pt x="0" y="233"/>
                    <a:pt x="1" y="228"/>
                    <a:pt x="3" y="224"/>
                  </a:cubicBezTo>
                  <a:cubicBezTo>
                    <a:pt x="6" y="217"/>
                    <a:pt x="12" y="210"/>
                    <a:pt x="21" y="208"/>
                  </a:cubicBezTo>
                  <a:cubicBezTo>
                    <a:pt x="21" y="39"/>
                    <a:pt x="21" y="39"/>
                    <a:pt x="21" y="39"/>
                  </a:cubicBezTo>
                  <a:cubicBezTo>
                    <a:pt x="21" y="0"/>
                    <a:pt x="81" y="0"/>
                    <a:pt x="81" y="39"/>
                  </a:cubicBezTo>
                  <a:cubicBezTo>
                    <a:pt x="81" y="131"/>
                    <a:pt x="81" y="131"/>
                    <a:pt x="81" y="131"/>
                  </a:cubicBezTo>
                  <a:cubicBezTo>
                    <a:pt x="90" y="125"/>
                    <a:pt x="102" y="121"/>
                    <a:pt x="116" y="121"/>
                  </a:cubicBezTo>
                  <a:cubicBezTo>
                    <a:pt x="159" y="121"/>
                    <a:pt x="159" y="121"/>
                    <a:pt x="159" y="121"/>
                  </a:cubicBezTo>
                  <a:cubicBezTo>
                    <a:pt x="188" y="121"/>
                    <a:pt x="206" y="137"/>
                    <a:pt x="214" y="157"/>
                  </a:cubicBezTo>
                  <a:cubicBezTo>
                    <a:pt x="217" y="165"/>
                    <a:pt x="219" y="173"/>
                    <a:pt x="219" y="182"/>
                  </a:cubicBezTo>
                  <a:cubicBezTo>
                    <a:pt x="219" y="188"/>
                    <a:pt x="218" y="194"/>
                    <a:pt x="216" y="200"/>
                  </a:cubicBezTo>
                  <a:cubicBezTo>
                    <a:pt x="216" y="200"/>
                    <a:pt x="216" y="200"/>
                    <a:pt x="216" y="200"/>
                  </a:cubicBezTo>
                  <a:cubicBezTo>
                    <a:pt x="219" y="209"/>
                    <a:pt x="220" y="207"/>
                    <a:pt x="220" y="217"/>
                  </a:cubicBezTo>
                  <a:cubicBezTo>
                    <a:pt x="220" y="217"/>
                    <a:pt x="220" y="217"/>
                    <a:pt x="220" y="217"/>
                  </a:cubicBezTo>
                  <a:cubicBezTo>
                    <a:pt x="220" y="302"/>
                    <a:pt x="220" y="302"/>
                    <a:pt x="220" y="302"/>
                  </a:cubicBezTo>
                  <a:lnTo>
                    <a:pt x="21" y="302"/>
                  </a:lnTo>
                  <a:close/>
                </a:path>
              </a:pathLst>
            </a:custGeom>
            <a:solidFill>
              <a:srgbClr val="FFD8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95" name="Freeform 22"/>
            <p:cNvSpPr>
              <a:spLocks noEditPoints="1"/>
            </p:cNvSpPr>
            <p:nvPr/>
          </p:nvSpPr>
          <p:spPr bwMode="auto">
            <a:xfrm>
              <a:off x="5849938" y="2181225"/>
              <a:ext cx="1028700" cy="730250"/>
            </a:xfrm>
            <a:custGeom>
              <a:avLst/>
              <a:gdLst>
                <a:gd name="T0" fmla="*/ 171 w 243"/>
                <a:gd name="T1" fmla="*/ 0 h 172"/>
                <a:gd name="T2" fmla="*/ 237 w 243"/>
                <a:gd name="T3" fmla="*/ 44 h 172"/>
                <a:gd name="T4" fmla="*/ 243 w 243"/>
                <a:gd name="T5" fmla="*/ 73 h 172"/>
                <a:gd name="T6" fmla="*/ 237 w 243"/>
                <a:gd name="T7" fmla="*/ 102 h 172"/>
                <a:gd name="T8" fmla="*/ 171 w 243"/>
                <a:gd name="T9" fmla="*/ 146 h 172"/>
                <a:gd name="T10" fmla="*/ 171 w 243"/>
                <a:gd name="T11" fmla="*/ 146 h 172"/>
                <a:gd name="T12" fmla="*/ 128 w 243"/>
                <a:gd name="T13" fmla="*/ 146 h 172"/>
                <a:gd name="T14" fmla="*/ 108 w 243"/>
                <a:gd name="T15" fmla="*/ 143 h 172"/>
                <a:gd name="T16" fmla="*/ 107 w 243"/>
                <a:gd name="T17" fmla="*/ 146 h 172"/>
                <a:gd name="T18" fmla="*/ 67 w 243"/>
                <a:gd name="T19" fmla="*/ 172 h 172"/>
                <a:gd name="T20" fmla="*/ 67 w 243"/>
                <a:gd name="T21" fmla="*/ 172 h 172"/>
                <a:gd name="T22" fmla="*/ 43 w 243"/>
                <a:gd name="T23" fmla="*/ 172 h 172"/>
                <a:gd name="T24" fmla="*/ 4 w 243"/>
                <a:gd name="T25" fmla="*/ 146 h 172"/>
                <a:gd name="T26" fmla="*/ 0 w 243"/>
                <a:gd name="T27" fmla="*/ 128 h 172"/>
                <a:gd name="T28" fmla="*/ 4 w 243"/>
                <a:gd name="T29" fmla="*/ 111 h 172"/>
                <a:gd name="T30" fmla="*/ 43 w 243"/>
                <a:gd name="T31" fmla="*/ 85 h 172"/>
                <a:gd name="T32" fmla="*/ 57 w 243"/>
                <a:gd name="T33" fmla="*/ 85 h 172"/>
                <a:gd name="T34" fmla="*/ 56 w 243"/>
                <a:gd name="T35" fmla="*/ 73 h 172"/>
                <a:gd name="T36" fmla="*/ 62 w 243"/>
                <a:gd name="T37" fmla="*/ 44 h 172"/>
                <a:gd name="T38" fmla="*/ 128 w 243"/>
                <a:gd name="T39" fmla="*/ 0 h 172"/>
                <a:gd name="T40" fmla="*/ 171 w 243"/>
                <a:gd name="T41" fmla="*/ 0 h 172"/>
                <a:gd name="T42" fmla="*/ 110 w 243"/>
                <a:gd name="T43" fmla="*/ 132 h 172"/>
                <a:gd name="T44" fmla="*/ 128 w 243"/>
                <a:gd name="T45" fmla="*/ 134 h 172"/>
                <a:gd name="T46" fmla="*/ 171 w 243"/>
                <a:gd name="T47" fmla="*/ 134 h 172"/>
                <a:gd name="T48" fmla="*/ 171 w 243"/>
                <a:gd name="T49" fmla="*/ 134 h 172"/>
                <a:gd name="T50" fmla="*/ 226 w 243"/>
                <a:gd name="T51" fmla="*/ 98 h 172"/>
                <a:gd name="T52" fmla="*/ 231 w 243"/>
                <a:gd name="T53" fmla="*/ 73 h 172"/>
                <a:gd name="T54" fmla="*/ 226 w 243"/>
                <a:gd name="T55" fmla="*/ 48 h 172"/>
                <a:gd name="T56" fmla="*/ 171 w 243"/>
                <a:gd name="T57" fmla="*/ 12 h 172"/>
                <a:gd name="T58" fmla="*/ 128 w 243"/>
                <a:gd name="T59" fmla="*/ 12 h 172"/>
                <a:gd name="T60" fmla="*/ 73 w 243"/>
                <a:gd name="T61" fmla="*/ 48 h 172"/>
                <a:gd name="T62" fmla="*/ 68 w 243"/>
                <a:gd name="T63" fmla="*/ 73 h 172"/>
                <a:gd name="T64" fmla="*/ 69 w 243"/>
                <a:gd name="T65" fmla="*/ 85 h 172"/>
                <a:gd name="T66" fmla="*/ 107 w 243"/>
                <a:gd name="T67" fmla="*/ 111 h 172"/>
                <a:gd name="T68" fmla="*/ 110 w 243"/>
                <a:gd name="T69" fmla="*/ 128 h 172"/>
                <a:gd name="T70" fmla="*/ 110 w 243"/>
                <a:gd name="T71" fmla="*/ 132 h 172"/>
                <a:gd name="T72" fmla="*/ 96 w 243"/>
                <a:gd name="T73" fmla="*/ 115 h 172"/>
                <a:gd name="T74" fmla="*/ 67 w 243"/>
                <a:gd name="T75" fmla="*/ 97 h 172"/>
                <a:gd name="T76" fmla="*/ 43 w 243"/>
                <a:gd name="T77" fmla="*/ 97 h 172"/>
                <a:gd name="T78" fmla="*/ 15 w 243"/>
                <a:gd name="T79" fmla="*/ 115 h 172"/>
                <a:gd name="T80" fmla="*/ 12 w 243"/>
                <a:gd name="T81" fmla="*/ 128 h 172"/>
                <a:gd name="T82" fmla="*/ 15 w 243"/>
                <a:gd name="T83" fmla="*/ 141 h 172"/>
                <a:gd name="T84" fmla="*/ 43 w 243"/>
                <a:gd name="T85" fmla="*/ 160 h 172"/>
                <a:gd name="T86" fmla="*/ 67 w 243"/>
                <a:gd name="T87" fmla="*/ 160 h 172"/>
                <a:gd name="T88" fmla="*/ 67 w 243"/>
                <a:gd name="T89" fmla="*/ 160 h 172"/>
                <a:gd name="T90" fmla="*/ 96 w 243"/>
                <a:gd name="T91" fmla="*/ 141 h 172"/>
                <a:gd name="T92" fmla="*/ 98 w 243"/>
                <a:gd name="T93" fmla="*/ 128 h 172"/>
                <a:gd name="T94" fmla="*/ 96 w 243"/>
                <a:gd name="T95" fmla="*/ 115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43" h="172">
                  <a:moveTo>
                    <a:pt x="171" y="0"/>
                  </a:moveTo>
                  <a:cubicBezTo>
                    <a:pt x="205" y="0"/>
                    <a:pt x="227" y="19"/>
                    <a:pt x="237" y="44"/>
                  </a:cubicBezTo>
                  <a:cubicBezTo>
                    <a:pt x="241" y="53"/>
                    <a:pt x="243" y="63"/>
                    <a:pt x="243" y="73"/>
                  </a:cubicBezTo>
                  <a:cubicBezTo>
                    <a:pt x="243" y="83"/>
                    <a:pt x="241" y="93"/>
                    <a:pt x="237" y="102"/>
                  </a:cubicBezTo>
                  <a:cubicBezTo>
                    <a:pt x="227" y="127"/>
                    <a:pt x="205" y="146"/>
                    <a:pt x="171" y="146"/>
                  </a:cubicBezTo>
                  <a:cubicBezTo>
                    <a:pt x="171" y="146"/>
                    <a:pt x="171" y="146"/>
                    <a:pt x="171" y="146"/>
                  </a:cubicBezTo>
                  <a:cubicBezTo>
                    <a:pt x="128" y="146"/>
                    <a:pt x="128" y="146"/>
                    <a:pt x="128" y="146"/>
                  </a:cubicBezTo>
                  <a:cubicBezTo>
                    <a:pt x="121" y="146"/>
                    <a:pt x="114" y="145"/>
                    <a:pt x="108" y="143"/>
                  </a:cubicBezTo>
                  <a:cubicBezTo>
                    <a:pt x="108" y="144"/>
                    <a:pt x="107" y="145"/>
                    <a:pt x="107" y="146"/>
                  </a:cubicBezTo>
                  <a:cubicBezTo>
                    <a:pt x="101" y="160"/>
                    <a:pt x="88" y="172"/>
                    <a:pt x="67" y="172"/>
                  </a:cubicBezTo>
                  <a:cubicBezTo>
                    <a:pt x="67" y="172"/>
                    <a:pt x="67" y="172"/>
                    <a:pt x="67" y="172"/>
                  </a:cubicBezTo>
                  <a:cubicBezTo>
                    <a:pt x="43" y="172"/>
                    <a:pt x="43" y="172"/>
                    <a:pt x="43" y="172"/>
                  </a:cubicBezTo>
                  <a:cubicBezTo>
                    <a:pt x="23" y="172"/>
                    <a:pt x="9" y="160"/>
                    <a:pt x="4" y="146"/>
                  </a:cubicBezTo>
                  <a:cubicBezTo>
                    <a:pt x="1" y="140"/>
                    <a:pt x="0" y="134"/>
                    <a:pt x="0" y="128"/>
                  </a:cubicBezTo>
                  <a:cubicBezTo>
                    <a:pt x="0" y="122"/>
                    <a:pt x="1" y="116"/>
                    <a:pt x="4" y="111"/>
                  </a:cubicBezTo>
                  <a:cubicBezTo>
                    <a:pt x="9" y="96"/>
                    <a:pt x="23" y="85"/>
                    <a:pt x="43" y="85"/>
                  </a:cubicBezTo>
                  <a:cubicBezTo>
                    <a:pt x="57" y="85"/>
                    <a:pt x="57" y="85"/>
                    <a:pt x="57" y="85"/>
                  </a:cubicBezTo>
                  <a:cubicBezTo>
                    <a:pt x="56" y="81"/>
                    <a:pt x="56" y="77"/>
                    <a:pt x="56" y="73"/>
                  </a:cubicBezTo>
                  <a:cubicBezTo>
                    <a:pt x="56" y="63"/>
                    <a:pt x="58" y="53"/>
                    <a:pt x="62" y="44"/>
                  </a:cubicBezTo>
                  <a:cubicBezTo>
                    <a:pt x="71" y="19"/>
                    <a:pt x="93" y="0"/>
                    <a:pt x="128" y="0"/>
                  </a:cubicBezTo>
                  <a:cubicBezTo>
                    <a:pt x="171" y="0"/>
                    <a:pt x="171" y="0"/>
                    <a:pt x="171" y="0"/>
                  </a:cubicBezTo>
                  <a:close/>
                  <a:moveTo>
                    <a:pt x="110" y="132"/>
                  </a:moveTo>
                  <a:cubicBezTo>
                    <a:pt x="116" y="133"/>
                    <a:pt x="121" y="134"/>
                    <a:pt x="128" y="134"/>
                  </a:cubicBezTo>
                  <a:cubicBezTo>
                    <a:pt x="171" y="134"/>
                    <a:pt x="171" y="134"/>
                    <a:pt x="171" y="134"/>
                  </a:cubicBezTo>
                  <a:cubicBezTo>
                    <a:pt x="171" y="134"/>
                    <a:pt x="171" y="134"/>
                    <a:pt x="171" y="134"/>
                  </a:cubicBezTo>
                  <a:cubicBezTo>
                    <a:pt x="200" y="134"/>
                    <a:pt x="218" y="118"/>
                    <a:pt x="226" y="98"/>
                  </a:cubicBezTo>
                  <a:cubicBezTo>
                    <a:pt x="229" y="90"/>
                    <a:pt x="231" y="82"/>
                    <a:pt x="231" y="73"/>
                  </a:cubicBezTo>
                  <a:cubicBezTo>
                    <a:pt x="231" y="64"/>
                    <a:pt x="229" y="56"/>
                    <a:pt x="226" y="48"/>
                  </a:cubicBezTo>
                  <a:cubicBezTo>
                    <a:pt x="218" y="28"/>
                    <a:pt x="200" y="12"/>
                    <a:pt x="171" y="12"/>
                  </a:cubicBezTo>
                  <a:cubicBezTo>
                    <a:pt x="128" y="12"/>
                    <a:pt x="128" y="12"/>
                    <a:pt x="128" y="12"/>
                  </a:cubicBezTo>
                  <a:cubicBezTo>
                    <a:pt x="99" y="12"/>
                    <a:pt x="81" y="28"/>
                    <a:pt x="73" y="48"/>
                  </a:cubicBezTo>
                  <a:cubicBezTo>
                    <a:pt x="70" y="56"/>
                    <a:pt x="68" y="64"/>
                    <a:pt x="68" y="73"/>
                  </a:cubicBezTo>
                  <a:cubicBezTo>
                    <a:pt x="68" y="77"/>
                    <a:pt x="68" y="81"/>
                    <a:pt x="69" y="85"/>
                  </a:cubicBezTo>
                  <a:cubicBezTo>
                    <a:pt x="89" y="86"/>
                    <a:pt x="101" y="97"/>
                    <a:pt x="107" y="111"/>
                  </a:cubicBezTo>
                  <a:cubicBezTo>
                    <a:pt x="109" y="116"/>
                    <a:pt x="110" y="122"/>
                    <a:pt x="110" y="128"/>
                  </a:cubicBezTo>
                  <a:cubicBezTo>
                    <a:pt x="110" y="129"/>
                    <a:pt x="110" y="130"/>
                    <a:pt x="110" y="132"/>
                  </a:cubicBezTo>
                  <a:close/>
                  <a:moveTo>
                    <a:pt x="96" y="115"/>
                  </a:moveTo>
                  <a:cubicBezTo>
                    <a:pt x="92" y="105"/>
                    <a:pt x="82" y="97"/>
                    <a:pt x="67" y="97"/>
                  </a:cubicBezTo>
                  <a:cubicBezTo>
                    <a:pt x="43" y="97"/>
                    <a:pt x="43" y="97"/>
                    <a:pt x="43" y="97"/>
                  </a:cubicBezTo>
                  <a:cubicBezTo>
                    <a:pt x="28" y="97"/>
                    <a:pt x="19" y="105"/>
                    <a:pt x="15" y="115"/>
                  </a:cubicBezTo>
                  <a:cubicBezTo>
                    <a:pt x="13" y="119"/>
                    <a:pt x="12" y="124"/>
                    <a:pt x="12" y="128"/>
                  </a:cubicBezTo>
                  <a:cubicBezTo>
                    <a:pt x="12" y="133"/>
                    <a:pt x="13" y="137"/>
                    <a:pt x="15" y="141"/>
                  </a:cubicBezTo>
                  <a:cubicBezTo>
                    <a:pt x="19" y="152"/>
                    <a:pt x="28" y="160"/>
                    <a:pt x="43" y="160"/>
                  </a:cubicBezTo>
                  <a:cubicBezTo>
                    <a:pt x="67" y="160"/>
                    <a:pt x="67" y="160"/>
                    <a:pt x="67" y="160"/>
                  </a:cubicBezTo>
                  <a:cubicBezTo>
                    <a:pt x="67" y="160"/>
                    <a:pt x="67" y="160"/>
                    <a:pt x="67" y="160"/>
                  </a:cubicBezTo>
                  <a:cubicBezTo>
                    <a:pt x="82" y="160"/>
                    <a:pt x="92" y="152"/>
                    <a:pt x="96" y="141"/>
                  </a:cubicBezTo>
                  <a:cubicBezTo>
                    <a:pt x="98" y="137"/>
                    <a:pt x="98" y="133"/>
                    <a:pt x="98" y="128"/>
                  </a:cubicBezTo>
                  <a:cubicBezTo>
                    <a:pt x="98" y="124"/>
                    <a:pt x="98" y="119"/>
                    <a:pt x="96" y="115"/>
                  </a:cubicBezTo>
                  <a:close/>
                </a:path>
              </a:pathLst>
            </a:custGeom>
            <a:solidFill>
              <a:srgbClr val="D8A9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96" name="Freeform 23"/>
            <p:cNvSpPr/>
            <p:nvPr/>
          </p:nvSpPr>
          <p:spPr bwMode="auto">
            <a:xfrm>
              <a:off x="3465513" y="3776663"/>
              <a:ext cx="931863" cy="1485900"/>
            </a:xfrm>
            <a:custGeom>
              <a:avLst/>
              <a:gdLst>
                <a:gd name="T0" fmla="*/ 0 w 587"/>
                <a:gd name="T1" fmla="*/ 0 h 936"/>
                <a:gd name="T2" fmla="*/ 294 w 587"/>
                <a:gd name="T3" fmla="*/ 936 h 936"/>
                <a:gd name="T4" fmla="*/ 587 w 587"/>
                <a:gd name="T5" fmla="*/ 0 h 936"/>
                <a:gd name="T6" fmla="*/ 0 w 587"/>
                <a:gd name="T7" fmla="*/ 0 h 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7" h="936">
                  <a:moveTo>
                    <a:pt x="0" y="0"/>
                  </a:moveTo>
                  <a:lnTo>
                    <a:pt x="294" y="936"/>
                  </a:lnTo>
                  <a:lnTo>
                    <a:pt x="5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97" name="Freeform 24"/>
            <p:cNvSpPr/>
            <p:nvPr/>
          </p:nvSpPr>
          <p:spPr bwMode="auto">
            <a:xfrm>
              <a:off x="3584576" y="3776663"/>
              <a:ext cx="695325" cy="433388"/>
            </a:xfrm>
            <a:custGeom>
              <a:avLst/>
              <a:gdLst>
                <a:gd name="T0" fmla="*/ 0 w 438"/>
                <a:gd name="T1" fmla="*/ 243 h 273"/>
                <a:gd name="T2" fmla="*/ 11 w 438"/>
                <a:gd name="T3" fmla="*/ 273 h 273"/>
                <a:gd name="T4" fmla="*/ 219 w 438"/>
                <a:gd name="T5" fmla="*/ 16 h 273"/>
                <a:gd name="T6" fmla="*/ 427 w 438"/>
                <a:gd name="T7" fmla="*/ 273 h 273"/>
                <a:gd name="T8" fmla="*/ 438 w 438"/>
                <a:gd name="T9" fmla="*/ 243 h 273"/>
                <a:gd name="T10" fmla="*/ 240 w 438"/>
                <a:gd name="T11" fmla="*/ 0 h 273"/>
                <a:gd name="T12" fmla="*/ 232 w 438"/>
                <a:gd name="T13" fmla="*/ 0 h 273"/>
                <a:gd name="T14" fmla="*/ 205 w 438"/>
                <a:gd name="T15" fmla="*/ 0 h 273"/>
                <a:gd name="T16" fmla="*/ 197 w 438"/>
                <a:gd name="T17" fmla="*/ 0 h 273"/>
                <a:gd name="T18" fmla="*/ 0 w 438"/>
                <a:gd name="T19" fmla="*/ 243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8" h="273">
                  <a:moveTo>
                    <a:pt x="0" y="243"/>
                  </a:moveTo>
                  <a:lnTo>
                    <a:pt x="11" y="273"/>
                  </a:lnTo>
                  <a:lnTo>
                    <a:pt x="219" y="16"/>
                  </a:lnTo>
                  <a:lnTo>
                    <a:pt x="427" y="273"/>
                  </a:lnTo>
                  <a:lnTo>
                    <a:pt x="438" y="243"/>
                  </a:lnTo>
                  <a:lnTo>
                    <a:pt x="240" y="0"/>
                  </a:lnTo>
                  <a:lnTo>
                    <a:pt x="232" y="0"/>
                  </a:lnTo>
                  <a:lnTo>
                    <a:pt x="205" y="0"/>
                  </a:lnTo>
                  <a:lnTo>
                    <a:pt x="197" y="0"/>
                  </a:lnTo>
                  <a:lnTo>
                    <a:pt x="0" y="243"/>
                  </a:lnTo>
                  <a:close/>
                </a:path>
              </a:pathLst>
            </a:custGeom>
            <a:solidFill>
              <a:srgbClr val="CAC9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008" name="Freeform 25"/>
            <p:cNvSpPr/>
            <p:nvPr/>
          </p:nvSpPr>
          <p:spPr bwMode="auto">
            <a:xfrm>
              <a:off x="3190876" y="3776663"/>
              <a:ext cx="1482725" cy="1485900"/>
            </a:xfrm>
            <a:custGeom>
              <a:avLst/>
              <a:gdLst>
                <a:gd name="T0" fmla="*/ 27 w 934"/>
                <a:gd name="T1" fmla="*/ 0 h 936"/>
                <a:gd name="T2" fmla="*/ 27 w 934"/>
                <a:gd name="T3" fmla="*/ 449 h 936"/>
                <a:gd name="T4" fmla="*/ 315 w 934"/>
                <a:gd name="T5" fmla="*/ 449 h 936"/>
                <a:gd name="T6" fmla="*/ 323 w 934"/>
                <a:gd name="T7" fmla="*/ 476 h 936"/>
                <a:gd name="T8" fmla="*/ 224 w 934"/>
                <a:gd name="T9" fmla="*/ 476 h 936"/>
                <a:gd name="T10" fmla="*/ 91 w 934"/>
                <a:gd name="T11" fmla="*/ 687 h 936"/>
                <a:gd name="T12" fmla="*/ 456 w 934"/>
                <a:gd name="T13" fmla="*/ 898 h 936"/>
                <a:gd name="T14" fmla="*/ 467 w 934"/>
                <a:gd name="T15" fmla="*/ 936 h 936"/>
                <a:gd name="T16" fmla="*/ 870 w 934"/>
                <a:gd name="T17" fmla="*/ 703 h 936"/>
                <a:gd name="T18" fmla="*/ 880 w 934"/>
                <a:gd name="T19" fmla="*/ 698 h 936"/>
                <a:gd name="T20" fmla="*/ 872 w 934"/>
                <a:gd name="T21" fmla="*/ 685 h 936"/>
                <a:gd name="T22" fmla="*/ 742 w 934"/>
                <a:gd name="T23" fmla="*/ 476 h 936"/>
                <a:gd name="T24" fmla="*/ 920 w 934"/>
                <a:gd name="T25" fmla="*/ 476 h 936"/>
                <a:gd name="T26" fmla="*/ 934 w 934"/>
                <a:gd name="T27" fmla="*/ 476 h 936"/>
                <a:gd name="T28" fmla="*/ 934 w 934"/>
                <a:gd name="T29" fmla="*/ 463 h 936"/>
                <a:gd name="T30" fmla="*/ 934 w 934"/>
                <a:gd name="T31" fmla="*/ 0 h 936"/>
                <a:gd name="T32" fmla="*/ 907 w 934"/>
                <a:gd name="T33" fmla="*/ 0 h 936"/>
                <a:gd name="T34" fmla="*/ 907 w 934"/>
                <a:gd name="T35" fmla="*/ 449 h 936"/>
                <a:gd name="T36" fmla="*/ 619 w 934"/>
                <a:gd name="T37" fmla="*/ 449 h 936"/>
                <a:gd name="T38" fmla="*/ 611 w 934"/>
                <a:gd name="T39" fmla="*/ 476 h 936"/>
                <a:gd name="T40" fmla="*/ 710 w 934"/>
                <a:gd name="T41" fmla="*/ 476 h 936"/>
                <a:gd name="T42" fmla="*/ 843 w 934"/>
                <a:gd name="T43" fmla="*/ 687 h 936"/>
                <a:gd name="T44" fmla="*/ 477 w 934"/>
                <a:gd name="T45" fmla="*/ 898 h 936"/>
                <a:gd name="T46" fmla="*/ 467 w 934"/>
                <a:gd name="T47" fmla="*/ 936 h 936"/>
                <a:gd name="T48" fmla="*/ 64 w 934"/>
                <a:gd name="T49" fmla="*/ 703 h 936"/>
                <a:gd name="T50" fmla="*/ 53 w 934"/>
                <a:gd name="T51" fmla="*/ 698 h 936"/>
                <a:gd name="T52" fmla="*/ 61 w 934"/>
                <a:gd name="T53" fmla="*/ 685 h 936"/>
                <a:gd name="T54" fmla="*/ 192 w 934"/>
                <a:gd name="T55" fmla="*/ 476 h 936"/>
                <a:gd name="T56" fmla="*/ 13 w 934"/>
                <a:gd name="T57" fmla="*/ 476 h 936"/>
                <a:gd name="T58" fmla="*/ 0 w 934"/>
                <a:gd name="T59" fmla="*/ 476 h 936"/>
                <a:gd name="T60" fmla="*/ 0 w 934"/>
                <a:gd name="T61" fmla="*/ 463 h 936"/>
                <a:gd name="T62" fmla="*/ 0 w 934"/>
                <a:gd name="T63" fmla="*/ 0 h 936"/>
                <a:gd name="T64" fmla="*/ 27 w 934"/>
                <a:gd name="T65" fmla="*/ 0 h 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34" h="936">
                  <a:moveTo>
                    <a:pt x="27" y="0"/>
                  </a:moveTo>
                  <a:lnTo>
                    <a:pt x="27" y="449"/>
                  </a:lnTo>
                  <a:lnTo>
                    <a:pt x="315" y="449"/>
                  </a:lnTo>
                  <a:lnTo>
                    <a:pt x="323" y="476"/>
                  </a:lnTo>
                  <a:lnTo>
                    <a:pt x="224" y="476"/>
                  </a:lnTo>
                  <a:lnTo>
                    <a:pt x="91" y="687"/>
                  </a:lnTo>
                  <a:lnTo>
                    <a:pt x="456" y="898"/>
                  </a:lnTo>
                  <a:lnTo>
                    <a:pt x="467" y="936"/>
                  </a:lnTo>
                  <a:lnTo>
                    <a:pt x="870" y="703"/>
                  </a:lnTo>
                  <a:lnTo>
                    <a:pt x="880" y="698"/>
                  </a:lnTo>
                  <a:lnTo>
                    <a:pt x="872" y="685"/>
                  </a:lnTo>
                  <a:lnTo>
                    <a:pt x="742" y="476"/>
                  </a:lnTo>
                  <a:lnTo>
                    <a:pt x="920" y="476"/>
                  </a:lnTo>
                  <a:lnTo>
                    <a:pt x="934" y="476"/>
                  </a:lnTo>
                  <a:lnTo>
                    <a:pt x="934" y="463"/>
                  </a:lnTo>
                  <a:lnTo>
                    <a:pt x="934" y="0"/>
                  </a:lnTo>
                  <a:lnTo>
                    <a:pt x="907" y="0"/>
                  </a:lnTo>
                  <a:lnTo>
                    <a:pt x="907" y="449"/>
                  </a:lnTo>
                  <a:lnTo>
                    <a:pt x="619" y="449"/>
                  </a:lnTo>
                  <a:lnTo>
                    <a:pt x="611" y="476"/>
                  </a:lnTo>
                  <a:lnTo>
                    <a:pt x="710" y="476"/>
                  </a:lnTo>
                  <a:lnTo>
                    <a:pt x="843" y="687"/>
                  </a:lnTo>
                  <a:lnTo>
                    <a:pt x="477" y="898"/>
                  </a:lnTo>
                  <a:lnTo>
                    <a:pt x="467" y="936"/>
                  </a:lnTo>
                  <a:lnTo>
                    <a:pt x="64" y="703"/>
                  </a:lnTo>
                  <a:lnTo>
                    <a:pt x="53" y="698"/>
                  </a:lnTo>
                  <a:lnTo>
                    <a:pt x="61" y="685"/>
                  </a:lnTo>
                  <a:lnTo>
                    <a:pt x="192" y="476"/>
                  </a:lnTo>
                  <a:lnTo>
                    <a:pt x="13" y="476"/>
                  </a:lnTo>
                  <a:lnTo>
                    <a:pt x="0" y="476"/>
                  </a:lnTo>
                  <a:lnTo>
                    <a:pt x="0" y="463"/>
                  </a:lnTo>
                  <a:lnTo>
                    <a:pt x="0" y="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009" name="Oval 26"/>
            <p:cNvSpPr>
              <a:spLocks noChangeArrowheads="1"/>
            </p:cNvSpPr>
            <p:nvPr/>
          </p:nvSpPr>
          <p:spPr bwMode="auto">
            <a:xfrm>
              <a:off x="6548438" y="3467100"/>
              <a:ext cx="195263" cy="195263"/>
            </a:xfrm>
            <a:prstGeom prst="ellipse">
              <a:avLst/>
            </a:prstGeom>
            <a:solidFill>
              <a:srgbClr val="DBAB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010" name="Freeform 27"/>
            <p:cNvSpPr/>
            <p:nvPr/>
          </p:nvSpPr>
          <p:spPr bwMode="auto">
            <a:xfrm>
              <a:off x="2055813" y="8775700"/>
              <a:ext cx="1609725" cy="534988"/>
            </a:xfrm>
            <a:custGeom>
              <a:avLst/>
              <a:gdLst>
                <a:gd name="T0" fmla="*/ 380 w 380"/>
                <a:gd name="T1" fmla="*/ 0 h 126"/>
                <a:gd name="T2" fmla="*/ 380 w 380"/>
                <a:gd name="T3" fmla="*/ 126 h 126"/>
                <a:gd name="T4" fmla="*/ 275 w 380"/>
                <a:gd name="T5" fmla="*/ 126 h 126"/>
                <a:gd name="T6" fmla="*/ 275 w 380"/>
                <a:gd name="T7" fmla="*/ 100 h 126"/>
                <a:gd name="T8" fmla="*/ 237 w 380"/>
                <a:gd name="T9" fmla="*/ 126 h 126"/>
                <a:gd name="T10" fmla="*/ 0 w 380"/>
                <a:gd name="T11" fmla="*/ 126 h 126"/>
                <a:gd name="T12" fmla="*/ 204 w 380"/>
                <a:gd name="T13" fmla="*/ 0 h 126"/>
                <a:gd name="T14" fmla="*/ 380 w 380"/>
                <a:gd name="T15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126">
                  <a:moveTo>
                    <a:pt x="380" y="0"/>
                  </a:moveTo>
                  <a:cubicBezTo>
                    <a:pt x="380" y="126"/>
                    <a:pt x="380" y="126"/>
                    <a:pt x="380" y="126"/>
                  </a:cubicBezTo>
                  <a:cubicBezTo>
                    <a:pt x="275" y="126"/>
                    <a:pt x="275" y="126"/>
                    <a:pt x="275" y="126"/>
                  </a:cubicBezTo>
                  <a:cubicBezTo>
                    <a:pt x="275" y="100"/>
                    <a:pt x="275" y="100"/>
                    <a:pt x="275" y="100"/>
                  </a:cubicBezTo>
                  <a:cubicBezTo>
                    <a:pt x="237" y="126"/>
                    <a:pt x="237" y="126"/>
                    <a:pt x="237" y="126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126"/>
                    <a:pt x="28" y="0"/>
                    <a:pt x="204" y="0"/>
                  </a:cubicBezTo>
                  <a:lnTo>
                    <a:pt x="380" y="0"/>
                  </a:lnTo>
                  <a:close/>
                </a:path>
              </a:pathLst>
            </a:custGeom>
            <a:solidFill>
              <a:srgbClr val="D37D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011" name="Freeform 28"/>
            <p:cNvSpPr/>
            <p:nvPr/>
          </p:nvSpPr>
          <p:spPr bwMode="auto">
            <a:xfrm>
              <a:off x="2055813" y="9201150"/>
              <a:ext cx="1609725" cy="109538"/>
            </a:xfrm>
            <a:custGeom>
              <a:avLst/>
              <a:gdLst>
                <a:gd name="T0" fmla="*/ 380 w 380"/>
                <a:gd name="T1" fmla="*/ 0 h 26"/>
                <a:gd name="T2" fmla="*/ 380 w 380"/>
                <a:gd name="T3" fmla="*/ 26 h 26"/>
                <a:gd name="T4" fmla="*/ 275 w 380"/>
                <a:gd name="T5" fmla="*/ 26 h 26"/>
                <a:gd name="T6" fmla="*/ 275 w 380"/>
                <a:gd name="T7" fmla="*/ 0 h 26"/>
                <a:gd name="T8" fmla="*/ 10 w 380"/>
                <a:gd name="T9" fmla="*/ 0 h 26"/>
                <a:gd name="T10" fmla="*/ 0 w 380"/>
                <a:gd name="T11" fmla="*/ 26 h 26"/>
                <a:gd name="T12" fmla="*/ 237 w 380"/>
                <a:gd name="T13" fmla="*/ 26 h 26"/>
                <a:gd name="T14" fmla="*/ 275 w 380"/>
                <a:gd name="T15" fmla="*/ 0 h 26"/>
                <a:gd name="T16" fmla="*/ 380 w 380"/>
                <a:gd name="T1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0" h="26">
                  <a:moveTo>
                    <a:pt x="380" y="0"/>
                  </a:moveTo>
                  <a:cubicBezTo>
                    <a:pt x="380" y="26"/>
                    <a:pt x="380" y="26"/>
                    <a:pt x="380" y="26"/>
                  </a:cubicBezTo>
                  <a:cubicBezTo>
                    <a:pt x="275" y="26"/>
                    <a:pt x="275" y="26"/>
                    <a:pt x="275" y="26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2" y="15"/>
                    <a:pt x="0" y="26"/>
                    <a:pt x="0" y="26"/>
                  </a:cubicBezTo>
                  <a:cubicBezTo>
                    <a:pt x="237" y="26"/>
                    <a:pt x="237" y="26"/>
                    <a:pt x="237" y="26"/>
                  </a:cubicBezTo>
                  <a:cubicBezTo>
                    <a:pt x="275" y="0"/>
                    <a:pt x="275" y="0"/>
                    <a:pt x="275" y="0"/>
                  </a:cubicBezTo>
                  <a:lnTo>
                    <a:pt x="380" y="0"/>
                  </a:lnTo>
                  <a:close/>
                </a:path>
              </a:pathLst>
            </a:custGeom>
            <a:solidFill>
              <a:srgbClr val="8753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012" name="Freeform 29"/>
            <p:cNvSpPr/>
            <p:nvPr/>
          </p:nvSpPr>
          <p:spPr bwMode="auto">
            <a:xfrm>
              <a:off x="4198938" y="8775700"/>
              <a:ext cx="1609725" cy="534988"/>
            </a:xfrm>
            <a:custGeom>
              <a:avLst/>
              <a:gdLst>
                <a:gd name="T0" fmla="*/ 0 w 380"/>
                <a:gd name="T1" fmla="*/ 0 h 126"/>
                <a:gd name="T2" fmla="*/ 0 w 380"/>
                <a:gd name="T3" fmla="*/ 126 h 126"/>
                <a:gd name="T4" fmla="*/ 105 w 380"/>
                <a:gd name="T5" fmla="*/ 126 h 126"/>
                <a:gd name="T6" fmla="*/ 105 w 380"/>
                <a:gd name="T7" fmla="*/ 100 h 126"/>
                <a:gd name="T8" fmla="*/ 143 w 380"/>
                <a:gd name="T9" fmla="*/ 126 h 126"/>
                <a:gd name="T10" fmla="*/ 380 w 380"/>
                <a:gd name="T11" fmla="*/ 126 h 126"/>
                <a:gd name="T12" fmla="*/ 176 w 380"/>
                <a:gd name="T13" fmla="*/ 0 h 126"/>
                <a:gd name="T14" fmla="*/ 0 w 380"/>
                <a:gd name="T15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126">
                  <a:moveTo>
                    <a:pt x="0" y="0"/>
                  </a:moveTo>
                  <a:cubicBezTo>
                    <a:pt x="0" y="126"/>
                    <a:pt x="0" y="126"/>
                    <a:pt x="0" y="126"/>
                  </a:cubicBezTo>
                  <a:cubicBezTo>
                    <a:pt x="105" y="126"/>
                    <a:pt x="105" y="126"/>
                    <a:pt x="105" y="126"/>
                  </a:cubicBezTo>
                  <a:cubicBezTo>
                    <a:pt x="105" y="100"/>
                    <a:pt x="105" y="100"/>
                    <a:pt x="105" y="100"/>
                  </a:cubicBezTo>
                  <a:cubicBezTo>
                    <a:pt x="143" y="126"/>
                    <a:pt x="143" y="126"/>
                    <a:pt x="143" y="126"/>
                  </a:cubicBezTo>
                  <a:cubicBezTo>
                    <a:pt x="380" y="126"/>
                    <a:pt x="380" y="126"/>
                    <a:pt x="380" y="126"/>
                  </a:cubicBezTo>
                  <a:cubicBezTo>
                    <a:pt x="380" y="126"/>
                    <a:pt x="352" y="0"/>
                    <a:pt x="17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37D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013" name="Freeform 30"/>
            <p:cNvSpPr/>
            <p:nvPr/>
          </p:nvSpPr>
          <p:spPr bwMode="auto">
            <a:xfrm>
              <a:off x="4198938" y="9201150"/>
              <a:ext cx="1609725" cy="109538"/>
            </a:xfrm>
            <a:custGeom>
              <a:avLst/>
              <a:gdLst>
                <a:gd name="T0" fmla="*/ 0 w 380"/>
                <a:gd name="T1" fmla="*/ 0 h 26"/>
                <a:gd name="T2" fmla="*/ 0 w 380"/>
                <a:gd name="T3" fmla="*/ 26 h 26"/>
                <a:gd name="T4" fmla="*/ 105 w 380"/>
                <a:gd name="T5" fmla="*/ 26 h 26"/>
                <a:gd name="T6" fmla="*/ 105 w 380"/>
                <a:gd name="T7" fmla="*/ 0 h 26"/>
                <a:gd name="T8" fmla="*/ 370 w 380"/>
                <a:gd name="T9" fmla="*/ 0 h 26"/>
                <a:gd name="T10" fmla="*/ 380 w 380"/>
                <a:gd name="T11" fmla="*/ 26 h 26"/>
                <a:gd name="T12" fmla="*/ 143 w 380"/>
                <a:gd name="T13" fmla="*/ 26 h 26"/>
                <a:gd name="T14" fmla="*/ 105 w 380"/>
                <a:gd name="T15" fmla="*/ 0 h 26"/>
                <a:gd name="T16" fmla="*/ 0 w 380"/>
                <a:gd name="T1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0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370" y="0"/>
                    <a:pt x="370" y="0"/>
                    <a:pt x="370" y="0"/>
                  </a:cubicBezTo>
                  <a:cubicBezTo>
                    <a:pt x="378" y="15"/>
                    <a:pt x="380" y="26"/>
                    <a:pt x="380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05" y="0"/>
                    <a:pt x="105" y="0"/>
                    <a:pt x="10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753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014" name="Rectangle 31"/>
            <p:cNvSpPr>
              <a:spLocks noChangeArrowheads="1"/>
            </p:cNvSpPr>
            <p:nvPr/>
          </p:nvSpPr>
          <p:spPr bwMode="auto">
            <a:xfrm>
              <a:off x="2919413" y="6175375"/>
              <a:ext cx="2024063" cy="274638"/>
            </a:xfrm>
            <a:prstGeom prst="rect">
              <a:avLst/>
            </a:prstGeom>
            <a:solidFill>
              <a:srgbClr val="D37D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015" name="Freeform 32"/>
            <p:cNvSpPr>
              <a:spLocks noEditPoints="1"/>
            </p:cNvSpPr>
            <p:nvPr/>
          </p:nvSpPr>
          <p:spPr bwMode="auto">
            <a:xfrm>
              <a:off x="3017838" y="6175375"/>
              <a:ext cx="1828800" cy="274638"/>
            </a:xfrm>
            <a:custGeom>
              <a:avLst/>
              <a:gdLst>
                <a:gd name="T0" fmla="*/ 0 w 1152"/>
                <a:gd name="T1" fmla="*/ 0 h 173"/>
                <a:gd name="T2" fmla="*/ 101 w 1152"/>
                <a:gd name="T3" fmla="*/ 0 h 173"/>
                <a:gd name="T4" fmla="*/ 101 w 1152"/>
                <a:gd name="T5" fmla="*/ 173 h 173"/>
                <a:gd name="T6" fmla="*/ 0 w 1152"/>
                <a:gd name="T7" fmla="*/ 173 h 173"/>
                <a:gd name="T8" fmla="*/ 0 w 1152"/>
                <a:gd name="T9" fmla="*/ 0 h 173"/>
                <a:gd name="T10" fmla="*/ 0 w 1152"/>
                <a:gd name="T11" fmla="*/ 0 h 173"/>
                <a:gd name="T12" fmla="*/ 755 w 1152"/>
                <a:gd name="T13" fmla="*/ 0 h 173"/>
                <a:gd name="T14" fmla="*/ 856 w 1152"/>
                <a:gd name="T15" fmla="*/ 0 h 173"/>
                <a:gd name="T16" fmla="*/ 856 w 1152"/>
                <a:gd name="T17" fmla="*/ 173 h 173"/>
                <a:gd name="T18" fmla="*/ 755 w 1152"/>
                <a:gd name="T19" fmla="*/ 173 h 173"/>
                <a:gd name="T20" fmla="*/ 755 w 1152"/>
                <a:gd name="T21" fmla="*/ 0 h 173"/>
                <a:gd name="T22" fmla="*/ 755 w 1152"/>
                <a:gd name="T23" fmla="*/ 0 h 173"/>
                <a:gd name="T24" fmla="*/ 1051 w 1152"/>
                <a:gd name="T25" fmla="*/ 0 h 173"/>
                <a:gd name="T26" fmla="*/ 1152 w 1152"/>
                <a:gd name="T27" fmla="*/ 0 h 173"/>
                <a:gd name="T28" fmla="*/ 1152 w 1152"/>
                <a:gd name="T29" fmla="*/ 173 h 173"/>
                <a:gd name="T30" fmla="*/ 1051 w 1152"/>
                <a:gd name="T31" fmla="*/ 173 h 173"/>
                <a:gd name="T32" fmla="*/ 1051 w 1152"/>
                <a:gd name="T33" fmla="*/ 0 h 173"/>
                <a:gd name="T34" fmla="*/ 1051 w 1152"/>
                <a:gd name="T35" fmla="*/ 0 h 173"/>
                <a:gd name="T36" fmla="*/ 296 w 1152"/>
                <a:gd name="T37" fmla="*/ 0 h 173"/>
                <a:gd name="T38" fmla="*/ 397 w 1152"/>
                <a:gd name="T39" fmla="*/ 0 h 173"/>
                <a:gd name="T40" fmla="*/ 397 w 1152"/>
                <a:gd name="T41" fmla="*/ 173 h 173"/>
                <a:gd name="T42" fmla="*/ 296 w 1152"/>
                <a:gd name="T43" fmla="*/ 173 h 173"/>
                <a:gd name="T44" fmla="*/ 296 w 1152"/>
                <a:gd name="T45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52" h="173">
                  <a:moveTo>
                    <a:pt x="0" y="0"/>
                  </a:moveTo>
                  <a:lnTo>
                    <a:pt x="101" y="0"/>
                  </a:lnTo>
                  <a:lnTo>
                    <a:pt x="101" y="173"/>
                  </a:lnTo>
                  <a:lnTo>
                    <a:pt x="0" y="173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755" y="0"/>
                  </a:moveTo>
                  <a:lnTo>
                    <a:pt x="856" y="0"/>
                  </a:lnTo>
                  <a:lnTo>
                    <a:pt x="856" y="173"/>
                  </a:lnTo>
                  <a:lnTo>
                    <a:pt x="755" y="173"/>
                  </a:lnTo>
                  <a:lnTo>
                    <a:pt x="755" y="0"/>
                  </a:lnTo>
                  <a:lnTo>
                    <a:pt x="755" y="0"/>
                  </a:lnTo>
                  <a:close/>
                  <a:moveTo>
                    <a:pt x="1051" y="0"/>
                  </a:moveTo>
                  <a:lnTo>
                    <a:pt x="1152" y="0"/>
                  </a:lnTo>
                  <a:lnTo>
                    <a:pt x="1152" y="173"/>
                  </a:lnTo>
                  <a:lnTo>
                    <a:pt x="1051" y="173"/>
                  </a:lnTo>
                  <a:lnTo>
                    <a:pt x="1051" y="0"/>
                  </a:lnTo>
                  <a:lnTo>
                    <a:pt x="1051" y="0"/>
                  </a:lnTo>
                  <a:close/>
                  <a:moveTo>
                    <a:pt x="296" y="0"/>
                  </a:moveTo>
                  <a:lnTo>
                    <a:pt x="397" y="0"/>
                  </a:lnTo>
                  <a:lnTo>
                    <a:pt x="397" y="173"/>
                  </a:lnTo>
                  <a:lnTo>
                    <a:pt x="296" y="173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42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016" name="Freeform 33"/>
            <p:cNvSpPr/>
            <p:nvPr/>
          </p:nvSpPr>
          <p:spPr bwMode="auto">
            <a:xfrm>
              <a:off x="1476376" y="3776663"/>
              <a:ext cx="1620838" cy="2703513"/>
            </a:xfrm>
            <a:custGeom>
              <a:avLst/>
              <a:gdLst>
                <a:gd name="T0" fmla="*/ 909 w 1021"/>
                <a:gd name="T1" fmla="*/ 546 h 1703"/>
                <a:gd name="T2" fmla="*/ 667 w 1021"/>
                <a:gd name="T3" fmla="*/ 968 h 1703"/>
                <a:gd name="T4" fmla="*/ 1021 w 1021"/>
                <a:gd name="T5" fmla="*/ 1326 h 1703"/>
                <a:gd name="T6" fmla="*/ 643 w 1021"/>
                <a:gd name="T7" fmla="*/ 1703 h 1703"/>
                <a:gd name="T8" fmla="*/ 144 w 1021"/>
                <a:gd name="T9" fmla="*/ 1203 h 1703"/>
                <a:gd name="T10" fmla="*/ 0 w 1021"/>
                <a:gd name="T11" fmla="*/ 1059 h 1703"/>
                <a:gd name="T12" fmla="*/ 104 w 1021"/>
                <a:gd name="T13" fmla="*/ 882 h 1703"/>
                <a:gd name="T14" fmla="*/ 533 w 1021"/>
                <a:gd name="T15" fmla="*/ 136 h 1703"/>
                <a:gd name="T16" fmla="*/ 610 w 1021"/>
                <a:gd name="T17" fmla="*/ 0 h 1703"/>
                <a:gd name="T18" fmla="*/ 763 w 1021"/>
                <a:gd name="T19" fmla="*/ 0 h 1703"/>
                <a:gd name="T20" fmla="*/ 909 w 1021"/>
                <a:gd name="T21" fmla="*/ 0 h 1703"/>
                <a:gd name="T22" fmla="*/ 909 w 1021"/>
                <a:gd name="T23" fmla="*/ 546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21" h="1703">
                  <a:moveTo>
                    <a:pt x="909" y="546"/>
                  </a:moveTo>
                  <a:lnTo>
                    <a:pt x="667" y="968"/>
                  </a:lnTo>
                  <a:lnTo>
                    <a:pt x="1021" y="1326"/>
                  </a:lnTo>
                  <a:lnTo>
                    <a:pt x="643" y="1703"/>
                  </a:lnTo>
                  <a:lnTo>
                    <a:pt x="144" y="1203"/>
                  </a:lnTo>
                  <a:lnTo>
                    <a:pt x="0" y="1059"/>
                  </a:lnTo>
                  <a:lnTo>
                    <a:pt x="104" y="882"/>
                  </a:lnTo>
                  <a:lnTo>
                    <a:pt x="533" y="136"/>
                  </a:lnTo>
                  <a:lnTo>
                    <a:pt x="610" y="0"/>
                  </a:lnTo>
                  <a:lnTo>
                    <a:pt x="763" y="0"/>
                  </a:lnTo>
                  <a:lnTo>
                    <a:pt x="909" y="0"/>
                  </a:lnTo>
                  <a:lnTo>
                    <a:pt x="909" y="546"/>
                  </a:lnTo>
                  <a:close/>
                </a:path>
              </a:pathLst>
            </a:custGeom>
            <a:solidFill>
              <a:srgbClr val="42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019" name="Freeform 34"/>
            <p:cNvSpPr/>
            <p:nvPr/>
          </p:nvSpPr>
          <p:spPr bwMode="auto">
            <a:xfrm>
              <a:off x="2497138" y="5881688"/>
              <a:ext cx="854075" cy="854075"/>
            </a:xfrm>
            <a:custGeom>
              <a:avLst/>
              <a:gdLst>
                <a:gd name="T0" fmla="*/ 378 w 538"/>
                <a:gd name="T1" fmla="*/ 0 h 538"/>
                <a:gd name="T2" fmla="*/ 538 w 538"/>
                <a:gd name="T3" fmla="*/ 161 h 538"/>
                <a:gd name="T4" fmla="*/ 162 w 538"/>
                <a:gd name="T5" fmla="*/ 538 h 538"/>
                <a:gd name="T6" fmla="*/ 0 w 538"/>
                <a:gd name="T7" fmla="*/ 377 h 538"/>
                <a:gd name="T8" fmla="*/ 378 w 538"/>
                <a:gd name="T9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8" h="538">
                  <a:moveTo>
                    <a:pt x="378" y="0"/>
                  </a:moveTo>
                  <a:lnTo>
                    <a:pt x="538" y="161"/>
                  </a:lnTo>
                  <a:lnTo>
                    <a:pt x="162" y="538"/>
                  </a:lnTo>
                  <a:lnTo>
                    <a:pt x="0" y="377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024" name="Freeform 35"/>
            <p:cNvSpPr/>
            <p:nvPr/>
          </p:nvSpPr>
          <p:spPr bwMode="auto">
            <a:xfrm>
              <a:off x="2754313" y="6137275"/>
              <a:ext cx="982663" cy="984250"/>
            </a:xfrm>
            <a:custGeom>
              <a:avLst/>
              <a:gdLst>
                <a:gd name="T0" fmla="*/ 141 w 232"/>
                <a:gd name="T1" fmla="*/ 0 h 232"/>
                <a:gd name="T2" fmla="*/ 193 w 232"/>
                <a:gd name="T3" fmla="*/ 51 h 232"/>
                <a:gd name="T4" fmla="*/ 193 w 232"/>
                <a:gd name="T5" fmla="*/ 193 h 232"/>
                <a:gd name="T6" fmla="*/ 51 w 232"/>
                <a:gd name="T7" fmla="*/ 193 h 232"/>
                <a:gd name="T8" fmla="*/ 51 w 232"/>
                <a:gd name="T9" fmla="*/ 193 h 232"/>
                <a:gd name="T10" fmla="*/ 0 w 232"/>
                <a:gd name="T11" fmla="*/ 141 h 232"/>
                <a:gd name="T12" fmla="*/ 141 w 232"/>
                <a:gd name="T13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2" h="232">
                  <a:moveTo>
                    <a:pt x="141" y="0"/>
                  </a:moveTo>
                  <a:cubicBezTo>
                    <a:pt x="193" y="51"/>
                    <a:pt x="193" y="51"/>
                    <a:pt x="193" y="51"/>
                  </a:cubicBezTo>
                  <a:cubicBezTo>
                    <a:pt x="232" y="91"/>
                    <a:pt x="232" y="154"/>
                    <a:pt x="193" y="193"/>
                  </a:cubicBezTo>
                  <a:cubicBezTo>
                    <a:pt x="154" y="232"/>
                    <a:pt x="90" y="232"/>
                    <a:pt x="51" y="193"/>
                  </a:cubicBezTo>
                  <a:cubicBezTo>
                    <a:pt x="51" y="193"/>
                    <a:pt x="51" y="193"/>
                    <a:pt x="51" y="193"/>
                  </a:cubicBezTo>
                  <a:cubicBezTo>
                    <a:pt x="0" y="141"/>
                    <a:pt x="0" y="141"/>
                    <a:pt x="0" y="141"/>
                  </a:cubicBezTo>
                  <a:lnTo>
                    <a:pt x="141" y="0"/>
                  </a:lnTo>
                  <a:close/>
                </a:path>
              </a:pathLst>
            </a:custGeom>
            <a:solidFill>
              <a:srgbClr val="FFD8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025" name="Oval 36"/>
            <p:cNvSpPr>
              <a:spLocks noChangeArrowheads="1"/>
            </p:cNvSpPr>
            <p:nvPr/>
          </p:nvSpPr>
          <p:spPr bwMode="auto">
            <a:xfrm>
              <a:off x="2355851" y="6124575"/>
              <a:ext cx="195263" cy="195263"/>
            </a:xfrm>
            <a:prstGeom prst="ellipse">
              <a:avLst/>
            </a:prstGeom>
            <a:solidFill>
              <a:srgbClr val="DBAB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028" name="Freeform 37"/>
            <p:cNvSpPr/>
            <p:nvPr/>
          </p:nvSpPr>
          <p:spPr bwMode="auto">
            <a:xfrm>
              <a:off x="6011863" y="-2865438"/>
              <a:ext cx="5132388" cy="4422775"/>
            </a:xfrm>
            <a:custGeom>
              <a:avLst/>
              <a:gdLst>
                <a:gd name="T0" fmla="*/ 606 w 1212"/>
                <a:gd name="T1" fmla="*/ 0 h 1042"/>
                <a:gd name="T2" fmla="*/ 1212 w 1212"/>
                <a:gd name="T3" fmla="*/ 470 h 1042"/>
                <a:gd name="T4" fmla="*/ 606 w 1212"/>
                <a:gd name="T5" fmla="*/ 940 h 1042"/>
                <a:gd name="T6" fmla="*/ 344 w 1212"/>
                <a:gd name="T7" fmla="*/ 893 h 1042"/>
                <a:gd name="T8" fmla="*/ 71 w 1212"/>
                <a:gd name="T9" fmla="*/ 1042 h 1042"/>
                <a:gd name="T10" fmla="*/ 180 w 1212"/>
                <a:gd name="T11" fmla="*/ 804 h 1042"/>
                <a:gd name="T12" fmla="*/ 0 w 1212"/>
                <a:gd name="T13" fmla="*/ 470 h 1042"/>
                <a:gd name="T14" fmla="*/ 606 w 1212"/>
                <a:gd name="T15" fmla="*/ 0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12" h="1042">
                  <a:moveTo>
                    <a:pt x="606" y="0"/>
                  </a:moveTo>
                  <a:cubicBezTo>
                    <a:pt x="941" y="0"/>
                    <a:pt x="1212" y="210"/>
                    <a:pt x="1212" y="470"/>
                  </a:cubicBezTo>
                  <a:cubicBezTo>
                    <a:pt x="1212" y="729"/>
                    <a:pt x="941" y="940"/>
                    <a:pt x="606" y="940"/>
                  </a:cubicBezTo>
                  <a:cubicBezTo>
                    <a:pt x="512" y="940"/>
                    <a:pt x="423" y="923"/>
                    <a:pt x="344" y="893"/>
                  </a:cubicBezTo>
                  <a:cubicBezTo>
                    <a:pt x="71" y="1042"/>
                    <a:pt x="71" y="1042"/>
                    <a:pt x="71" y="1042"/>
                  </a:cubicBezTo>
                  <a:cubicBezTo>
                    <a:pt x="180" y="804"/>
                    <a:pt x="180" y="804"/>
                    <a:pt x="180" y="804"/>
                  </a:cubicBezTo>
                  <a:cubicBezTo>
                    <a:pt x="69" y="719"/>
                    <a:pt x="0" y="600"/>
                    <a:pt x="0" y="470"/>
                  </a:cubicBezTo>
                  <a:cubicBezTo>
                    <a:pt x="0" y="210"/>
                    <a:pt x="271" y="0"/>
                    <a:pt x="6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029" name="Freeform 38"/>
            <p:cNvSpPr/>
            <p:nvPr/>
          </p:nvSpPr>
          <p:spPr bwMode="auto">
            <a:xfrm>
              <a:off x="8196263" y="339725"/>
              <a:ext cx="754063" cy="342900"/>
            </a:xfrm>
            <a:custGeom>
              <a:avLst/>
              <a:gdLst>
                <a:gd name="T0" fmla="*/ 161 w 178"/>
                <a:gd name="T1" fmla="*/ 0 h 81"/>
                <a:gd name="T2" fmla="*/ 17 w 178"/>
                <a:gd name="T3" fmla="*/ 0 h 81"/>
                <a:gd name="T4" fmla="*/ 0 w 178"/>
                <a:gd name="T5" fmla="*/ 0 h 81"/>
                <a:gd name="T6" fmla="*/ 0 w 178"/>
                <a:gd name="T7" fmla="*/ 36 h 81"/>
                <a:gd name="T8" fmla="*/ 17 w 178"/>
                <a:gd name="T9" fmla="*/ 36 h 81"/>
                <a:gd name="T10" fmla="*/ 20 w 178"/>
                <a:gd name="T11" fmla="*/ 36 h 81"/>
                <a:gd name="T12" fmla="*/ 89 w 178"/>
                <a:gd name="T13" fmla="*/ 81 h 81"/>
                <a:gd name="T14" fmla="*/ 158 w 178"/>
                <a:gd name="T15" fmla="*/ 36 h 81"/>
                <a:gd name="T16" fmla="*/ 161 w 178"/>
                <a:gd name="T17" fmla="*/ 36 h 81"/>
                <a:gd name="T18" fmla="*/ 178 w 178"/>
                <a:gd name="T19" fmla="*/ 36 h 81"/>
                <a:gd name="T20" fmla="*/ 178 w 178"/>
                <a:gd name="T21" fmla="*/ 0 h 81"/>
                <a:gd name="T22" fmla="*/ 161 w 178"/>
                <a:gd name="T23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8" h="81">
                  <a:moveTo>
                    <a:pt x="161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0" y="54"/>
                    <a:pt x="51" y="81"/>
                    <a:pt x="89" y="81"/>
                  </a:cubicBezTo>
                  <a:cubicBezTo>
                    <a:pt x="127" y="81"/>
                    <a:pt x="158" y="54"/>
                    <a:pt x="158" y="36"/>
                  </a:cubicBezTo>
                  <a:cubicBezTo>
                    <a:pt x="161" y="36"/>
                    <a:pt x="161" y="36"/>
                    <a:pt x="161" y="36"/>
                  </a:cubicBezTo>
                  <a:cubicBezTo>
                    <a:pt x="178" y="36"/>
                    <a:pt x="178" y="36"/>
                    <a:pt x="178" y="36"/>
                  </a:cubicBezTo>
                  <a:cubicBezTo>
                    <a:pt x="178" y="0"/>
                    <a:pt x="178" y="0"/>
                    <a:pt x="178" y="0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rgbClr val="FCB6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034" name="Freeform 39"/>
            <p:cNvSpPr>
              <a:spLocks noEditPoints="1"/>
            </p:cNvSpPr>
            <p:nvPr/>
          </p:nvSpPr>
          <p:spPr bwMode="auto">
            <a:xfrm>
              <a:off x="7756526" y="-1841500"/>
              <a:ext cx="1633538" cy="2044700"/>
            </a:xfrm>
            <a:custGeom>
              <a:avLst/>
              <a:gdLst>
                <a:gd name="T0" fmla="*/ 193 w 386"/>
                <a:gd name="T1" fmla="*/ 0 h 482"/>
                <a:gd name="T2" fmla="*/ 0 w 386"/>
                <a:gd name="T3" fmla="*/ 203 h 482"/>
                <a:gd name="T4" fmla="*/ 28 w 386"/>
                <a:gd name="T5" fmla="*/ 307 h 482"/>
                <a:gd name="T6" fmla="*/ 28 w 386"/>
                <a:gd name="T7" fmla="*/ 308 h 482"/>
                <a:gd name="T8" fmla="*/ 28 w 386"/>
                <a:gd name="T9" fmla="*/ 308 h 482"/>
                <a:gd name="T10" fmla="*/ 91 w 386"/>
                <a:gd name="T11" fmla="*/ 466 h 482"/>
                <a:gd name="T12" fmla="*/ 91 w 386"/>
                <a:gd name="T13" fmla="*/ 482 h 482"/>
                <a:gd name="T14" fmla="*/ 107 w 386"/>
                <a:gd name="T15" fmla="*/ 482 h 482"/>
                <a:gd name="T16" fmla="*/ 193 w 386"/>
                <a:gd name="T17" fmla="*/ 482 h 482"/>
                <a:gd name="T18" fmla="*/ 279 w 386"/>
                <a:gd name="T19" fmla="*/ 482 h 482"/>
                <a:gd name="T20" fmla="*/ 295 w 386"/>
                <a:gd name="T21" fmla="*/ 482 h 482"/>
                <a:gd name="T22" fmla="*/ 295 w 386"/>
                <a:gd name="T23" fmla="*/ 466 h 482"/>
                <a:gd name="T24" fmla="*/ 358 w 386"/>
                <a:gd name="T25" fmla="*/ 308 h 482"/>
                <a:gd name="T26" fmla="*/ 359 w 386"/>
                <a:gd name="T27" fmla="*/ 308 h 482"/>
                <a:gd name="T28" fmla="*/ 359 w 386"/>
                <a:gd name="T29" fmla="*/ 307 h 482"/>
                <a:gd name="T30" fmla="*/ 386 w 386"/>
                <a:gd name="T31" fmla="*/ 203 h 482"/>
                <a:gd name="T32" fmla="*/ 193 w 386"/>
                <a:gd name="T33" fmla="*/ 0 h 482"/>
                <a:gd name="T34" fmla="*/ 39 w 386"/>
                <a:gd name="T35" fmla="*/ 203 h 482"/>
                <a:gd name="T36" fmla="*/ 193 w 386"/>
                <a:gd name="T37" fmla="*/ 41 h 482"/>
                <a:gd name="T38" fmla="*/ 39 w 386"/>
                <a:gd name="T39" fmla="*/ 203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6" h="482">
                  <a:moveTo>
                    <a:pt x="193" y="0"/>
                  </a:moveTo>
                  <a:cubicBezTo>
                    <a:pt x="86" y="0"/>
                    <a:pt x="0" y="91"/>
                    <a:pt x="0" y="203"/>
                  </a:cubicBezTo>
                  <a:cubicBezTo>
                    <a:pt x="0" y="241"/>
                    <a:pt x="10" y="277"/>
                    <a:pt x="28" y="307"/>
                  </a:cubicBezTo>
                  <a:cubicBezTo>
                    <a:pt x="28" y="308"/>
                    <a:pt x="28" y="308"/>
                    <a:pt x="28" y="308"/>
                  </a:cubicBezTo>
                  <a:cubicBezTo>
                    <a:pt x="28" y="308"/>
                    <a:pt x="28" y="308"/>
                    <a:pt x="28" y="308"/>
                  </a:cubicBezTo>
                  <a:cubicBezTo>
                    <a:pt x="50" y="353"/>
                    <a:pt x="91" y="351"/>
                    <a:pt x="91" y="466"/>
                  </a:cubicBezTo>
                  <a:cubicBezTo>
                    <a:pt x="91" y="482"/>
                    <a:pt x="91" y="482"/>
                    <a:pt x="91" y="482"/>
                  </a:cubicBezTo>
                  <a:cubicBezTo>
                    <a:pt x="107" y="482"/>
                    <a:pt x="107" y="482"/>
                    <a:pt x="107" y="482"/>
                  </a:cubicBezTo>
                  <a:cubicBezTo>
                    <a:pt x="193" y="482"/>
                    <a:pt x="193" y="482"/>
                    <a:pt x="193" y="482"/>
                  </a:cubicBezTo>
                  <a:cubicBezTo>
                    <a:pt x="279" y="482"/>
                    <a:pt x="279" y="482"/>
                    <a:pt x="279" y="482"/>
                  </a:cubicBezTo>
                  <a:cubicBezTo>
                    <a:pt x="295" y="482"/>
                    <a:pt x="295" y="482"/>
                    <a:pt x="295" y="482"/>
                  </a:cubicBezTo>
                  <a:cubicBezTo>
                    <a:pt x="295" y="466"/>
                    <a:pt x="295" y="466"/>
                    <a:pt x="295" y="466"/>
                  </a:cubicBezTo>
                  <a:cubicBezTo>
                    <a:pt x="295" y="351"/>
                    <a:pt x="337" y="353"/>
                    <a:pt x="358" y="308"/>
                  </a:cubicBezTo>
                  <a:cubicBezTo>
                    <a:pt x="359" y="308"/>
                    <a:pt x="359" y="308"/>
                    <a:pt x="359" y="308"/>
                  </a:cubicBezTo>
                  <a:cubicBezTo>
                    <a:pt x="359" y="308"/>
                    <a:pt x="359" y="308"/>
                    <a:pt x="359" y="307"/>
                  </a:cubicBezTo>
                  <a:cubicBezTo>
                    <a:pt x="376" y="277"/>
                    <a:pt x="386" y="241"/>
                    <a:pt x="386" y="203"/>
                  </a:cubicBezTo>
                  <a:cubicBezTo>
                    <a:pt x="386" y="91"/>
                    <a:pt x="300" y="0"/>
                    <a:pt x="193" y="0"/>
                  </a:cubicBezTo>
                  <a:close/>
                  <a:moveTo>
                    <a:pt x="39" y="203"/>
                  </a:moveTo>
                  <a:cubicBezTo>
                    <a:pt x="39" y="114"/>
                    <a:pt x="108" y="41"/>
                    <a:pt x="193" y="41"/>
                  </a:cubicBezTo>
                  <a:lnTo>
                    <a:pt x="39" y="203"/>
                  </a:lnTo>
                  <a:close/>
                </a:path>
              </a:pathLst>
            </a:custGeom>
            <a:solidFill>
              <a:srgbClr val="FCB6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035" name="Freeform 40"/>
            <p:cNvSpPr/>
            <p:nvPr/>
          </p:nvSpPr>
          <p:spPr bwMode="auto">
            <a:xfrm>
              <a:off x="8509001" y="-2432050"/>
              <a:ext cx="131763" cy="357188"/>
            </a:xfrm>
            <a:custGeom>
              <a:avLst/>
              <a:gdLst>
                <a:gd name="T0" fmla="*/ 31 w 31"/>
                <a:gd name="T1" fmla="*/ 73 h 84"/>
                <a:gd name="T2" fmla="*/ 20 w 31"/>
                <a:gd name="T3" fmla="*/ 84 h 84"/>
                <a:gd name="T4" fmla="*/ 10 w 31"/>
                <a:gd name="T5" fmla="*/ 84 h 84"/>
                <a:gd name="T6" fmla="*/ 0 w 31"/>
                <a:gd name="T7" fmla="*/ 73 h 84"/>
                <a:gd name="T8" fmla="*/ 0 w 31"/>
                <a:gd name="T9" fmla="*/ 11 h 84"/>
                <a:gd name="T10" fmla="*/ 10 w 31"/>
                <a:gd name="T11" fmla="*/ 0 h 84"/>
                <a:gd name="T12" fmla="*/ 20 w 31"/>
                <a:gd name="T13" fmla="*/ 0 h 84"/>
                <a:gd name="T14" fmla="*/ 31 w 31"/>
                <a:gd name="T15" fmla="*/ 11 h 84"/>
                <a:gd name="T16" fmla="*/ 31 w 31"/>
                <a:gd name="T17" fmla="*/ 7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84">
                  <a:moveTo>
                    <a:pt x="31" y="73"/>
                  </a:moveTo>
                  <a:cubicBezTo>
                    <a:pt x="31" y="79"/>
                    <a:pt x="26" y="84"/>
                    <a:pt x="20" y="84"/>
                  </a:cubicBezTo>
                  <a:cubicBezTo>
                    <a:pt x="10" y="84"/>
                    <a:pt x="10" y="84"/>
                    <a:pt x="10" y="84"/>
                  </a:cubicBezTo>
                  <a:cubicBezTo>
                    <a:pt x="4" y="84"/>
                    <a:pt x="0" y="79"/>
                    <a:pt x="0" y="7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6" y="0"/>
                    <a:pt x="31" y="5"/>
                    <a:pt x="31" y="11"/>
                  </a:cubicBezTo>
                  <a:lnTo>
                    <a:pt x="31" y="73"/>
                  </a:lnTo>
                  <a:close/>
                </a:path>
              </a:pathLst>
            </a:custGeom>
            <a:solidFill>
              <a:srgbClr val="FCB6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036" name="Freeform 41"/>
            <p:cNvSpPr/>
            <p:nvPr/>
          </p:nvSpPr>
          <p:spPr bwMode="auto">
            <a:xfrm>
              <a:off x="7840663" y="-2262188"/>
              <a:ext cx="266700" cy="355600"/>
            </a:xfrm>
            <a:custGeom>
              <a:avLst/>
              <a:gdLst>
                <a:gd name="T0" fmla="*/ 60 w 63"/>
                <a:gd name="T1" fmla="*/ 60 h 84"/>
                <a:gd name="T2" fmla="*/ 56 w 63"/>
                <a:gd name="T3" fmla="*/ 75 h 84"/>
                <a:gd name="T4" fmla="*/ 47 w 63"/>
                <a:gd name="T5" fmla="*/ 81 h 84"/>
                <a:gd name="T6" fmla="*/ 33 w 63"/>
                <a:gd name="T7" fmla="*/ 77 h 84"/>
                <a:gd name="T8" fmla="*/ 3 w 63"/>
                <a:gd name="T9" fmla="*/ 23 h 84"/>
                <a:gd name="T10" fmla="*/ 7 w 63"/>
                <a:gd name="T11" fmla="*/ 8 h 84"/>
                <a:gd name="T12" fmla="*/ 16 w 63"/>
                <a:gd name="T13" fmla="*/ 3 h 84"/>
                <a:gd name="T14" fmla="*/ 30 w 63"/>
                <a:gd name="T15" fmla="*/ 7 h 84"/>
                <a:gd name="T16" fmla="*/ 60 w 63"/>
                <a:gd name="T17" fmla="*/ 6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84">
                  <a:moveTo>
                    <a:pt x="60" y="60"/>
                  </a:moveTo>
                  <a:cubicBezTo>
                    <a:pt x="63" y="66"/>
                    <a:pt x="61" y="72"/>
                    <a:pt x="56" y="75"/>
                  </a:cubicBezTo>
                  <a:cubicBezTo>
                    <a:pt x="47" y="81"/>
                    <a:pt x="47" y="81"/>
                    <a:pt x="47" y="81"/>
                  </a:cubicBezTo>
                  <a:cubicBezTo>
                    <a:pt x="42" y="84"/>
                    <a:pt x="36" y="82"/>
                    <a:pt x="33" y="77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0" y="18"/>
                    <a:pt x="2" y="11"/>
                    <a:pt x="7" y="8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21" y="0"/>
                    <a:pt x="27" y="1"/>
                    <a:pt x="30" y="7"/>
                  </a:cubicBezTo>
                  <a:lnTo>
                    <a:pt x="60" y="60"/>
                  </a:lnTo>
                  <a:close/>
                </a:path>
              </a:pathLst>
            </a:custGeom>
            <a:solidFill>
              <a:srgbClr val="FCB6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037" name="Freeform 42"/>
            <p:cNvSpPr/>
            <p:nvPr/>
          </p:nvSpPr>
          <p:spPr bwMode="auto">
            <a:xfrm>
              <a:off x="7366001" y="-1762125"/>
              <a:ext cx="339725" cy="276225"/>
            </a:xfrm>
            <a:custGeom>
              <a:avLst/>
              <a:gdLst>
                <a:gd name="T0" fmla="*/ 73 w 80"/>
                <a:gd name="T1" fmla="*/ 34 h 65"/>
                <a:gd name="T2" fmla="*/ 77 w 80"/>
                <a:gd name="T3" fmla="*/ 48 h 65"/>
                <a:gd name="T4" fmla="*/ 72 w 80"/>
                <a:gd name="T5" fmla="*/ 58 h 65"/>
                <a:gd name="T6" fmla="*/ 58 w 80"/>
                <a:gd name="T7" fmla="*/ 62 h 65"/>
                <a:gd name="T8" fmla="*/ 6 w 80"/>
                <a:gd name="T9" fmla="*/ 31 h 65"/>
                <a:gd name="T10" fmla="*/ 3 w 80"/>
                <a:gd name="T11" fmla="*/ 16 h 65"/>
                <a:gd name="T12" fmla="*/ 8 w 80"/>
                <a:gd name="T13" fmla="*/ 7 h 65"/>
                <a:gd name="T14" fmla="*/ 22 w 80"/>
                <a:gd name="T15" fmla="*/ 3 h 65"/>
                <a:gd name="T16" fmla="*/ 73 w 80"/>
                <a:gd name="T17" fmla="*/ 3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" h="65">
                  <a:moveTo>
                    <a:pt x="73" y="34"/>
                  </a:moveTo>
                  <a:cubicBezTo>
                    <a:pt x="78" y="37"/>
                    <a:pt x="80" y="43"/>
                    <a:pt x="77" y="48"/>
                  </a:cubicBezTo>
                  <a:cubicBezTo>
                    <a:pt x="72" y="58"/>
                    <a:pt x="72" y="58"/>
                    <a:pt x="72" y="58"/>
                  </a:cubicBezTo>
                  <a:cubicBezTo>
                    <a:pt x="69" y="63"/>
                    <a:pt x="63" y="65"/>
                    <a:pt x="58" y="62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1" y="28"/>
                    <a:pt x="0" y="21"/>
                    <a:pt x="3" y="1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1" y="1"/>
                    <a:pt x="17" y="0"/>
                    <a:pt x="22" y="3"/>
                  </a:cubicBezTo>
                  <a:lnTo>
                    <a:pt x="73" y="34"/>
                  </a:lnTo>
                  <a:close/>
                </a:path>
              </a:pathLst>
            </a:custGeom>
            <a:solidFill>
              <a:srgbClr val="FCB6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038" name="Freeform 43"/>
            <p:cNvSpPr/>
            <p:nvPr/>
          </p:nvSpPr>
          <p:spPr bwMode="auto">
            <a:xfrm>
              <a:off x="7205663" y="-1065213"/>
              <a:ext cx="338138" cy="139700"/>
            </a:xfrm>
            <a:custGeom>
              <a:avLst/>
              <a:gdLst>
                <a:gd name="T0" fmla="*/ 69 w 80"/>
                <a:gd name="T1" fmla="*/ 0 h 33"/>
                <a:gd name="T2" fmla="*/ 80 w 80"/>
                <a:gd name="T3" fmla="*/ 11 h 33"/>
                <a:gd name="T4" fmla="*/ 80 w 80"/>
                <a:gd name="T5" fmla="*/ 22 h 33"/>
                <a:gd name="T6" fmla="*/ 69 w 80"/>
                <a:gd name="T7" fmla="*/ 33 h 33"/>
                <a:gd name="T8" fmla="*/ 10 w 80"/>
                <a:gd name="T9" fmla="*/ 33 h 33"/>
                <a:gd name="T10" fmla="*/ 0 w 80"/>
                <a:gd name="T11" fmla="*/ 22 h 33"/>
                <a:gd name="T12" fmla="*/ 0 w 80"/>
                <a:gd name="T13" fmla="*/ 11 h 33"/>
                <a:gd name="T14" fmla="*/ 10 w 80"/>
                <a:gd name="T15" fmla="*/ 0 h 33"/>
                <a:gd name="T16" fmla="*/ 69 w 80"/>
                <a:gd name="T1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" h="33">
                  <a:moveTo>
                    <a:pt x="69" y="0"/>
                  </a:moveTo>
                  <a:cubicBezTo>
                    <a:pt x="75" y="0"/>
                    <a:pt x="80" y="5"/>
                    <a:pt x="80" y="11"/>
                  </a:cubicBezTo>
                  <a:cubicBezTo>
                    <a:pt x="80" y="22"/>
                    <a:pt x="80" y="22"/>
                    <a:pt x="80" y="22"/>
                  </a:cubicBezTo>
                  <a:cubicBezTo>
                    <a:pt x="80" y="28"/>
                    <a:pt x="75" y="33"/>
                    <a:pt x="69" y="33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5" y="33"/>
                    <a:pt x="0" y="28"/>
                    <a:pt x="0" y="2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0" y="0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rgbClr val="FCB6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039" name="Freeform 44"/>
            <p:cNvSpPr/>
            <p:nvPr/>
          </p:nvSpPr>
          <p:spPr bwMode="auto">
            <a:xfrm>
              <a:off x="7366001" y="-501650"/>
              <a:ext cx="339725" cy="276225"/>
            </a:xfrm>
            <a:custGeom>
              <a:avLst/>
              <a:gdLst>
                <a:gd name="T0" fmla="*/ 58 w 80"/>
                <a:gd name="T1" fmla="*/ 3 h 65"/>
                <a:gd name="T2" fmla="*/ 72 w 80"/>
                <a:gd name="T3" fmla="*/ 7 h 65"/>
                <a:gd name="T4" fmla="*/ 77 w 80"/>
                <a:gd name="T5" fmla="*/ 16 h 65"/>
                <a:gd name="T6" fmla="*/ 73 w 80"/>
                <a:gd name="T7" fmla="*/ 31 h 65"/>
                <a:gd name="T8" fmla="*/ 22 w 80"/>
                <a:gd name="T9" fmla="*/ 62 h 65"/>
                <a:gd name="T10" fmla="*/ 8 w 80"/>
                <a:gd name="T11" fmla="*/ 58 h 65"/>
                <a:gd name="T12" fmla="*/ 3 w 80"/>
                <a:gd name="T13" fmla="*/ 48 h 65"/>
                <a:gd name="T14" fmla="*/ 6 w 80"/>
                <a:gd name="T15" fmla="*/ 34 h 65"/>
                <a:gd name="T16" fmla="*/ 58 w 80"/>
                <a:gd name="T17" fmla="*/ 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" h="65">
                  <a:moveTo>
                    <a:pt x="58" y="3"/>
                  </a:moveTo>
                  <a:cubicBezTo>
                    <a:pt x="63" y="0"/>
                    <a:pt x="69" y="1"/>
                    <a:pt x="72" y="7"/>
                  </a:cubicBezTo>
                  <a:cubicBezTo>
                    <a:pt x="77" y="16"/>
                    <a:pt x="77" y="16"/>
                    <a:pt x="77" y="16"/>
                  </a:cubicBezTo>
                  <a:cubicBezTo>
                    <a:pt x="80" y="21"/>
                    <a:pt x="78" y="28"/>
                    <a:pt x="73" y="31"/>
                  </a:cubicBezTo>
                  <a:cubicBezTo>
                    <a:pt x="22" y="62"/>
                    <a:pt x="22" y="62"/>
                    <a:pt x="22" y="62"/>
                  </a:cubicBezTo>
                  <a:cubicBezTo>
                    <a:pt x="17" y="65"/>
                    <a:pt x="11" y="63"/>
                    <a:pt x="8" y="5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0" y="43"/>
                    <a:pt x="1" y="37"/>
                    <a:pt x="6" y="34"/>
                  </a:cubicBezTo>
                  <a:lnTo>
                    <a:pt x="58" y="3"/>
                  </a:lnTo>
                  <a:close/>
                </a:path>
              </a:pathLst>
            </a:custGeom>
            <a:solidFill>
              <a:srgbClr val="FCB6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376" name="Freeform 45"/>
            <p:cNvSpPr/>
            <p:nvPr/>
          </p:nvSpPr>
          <p:spPr bwMode="auto">
            <a:xfrm>
              <a:off x="9043988" y="-2262188"/>
              <a:ext cx="261938" cy="355600"/>
            </a:xfrm>
            <a:custGeom>
              <a:avLst/>
              <a:gdLst>
                <a:gd name="T0" fmla="*/ 2 w 62"/>
                <a:gd name="T1" fmla="*/ 60 h 84"/>
                <a:gd name="T2" fmla="*/ 6 w 62"/>
                <a:gd name="T3" fmla="*/ 75 h 84"/>
                <a:gd name="T4" fmla="*/ 15 w 62"/>
                <a:gd name="T5" fmla="*/ 81 h 84"/>
                <a:gd name="T6" fmla="*/ 29 w 62"/>
                <a:gd name="T7" fmla="*/ 77 h 84"/>
                <a:gd name="T8" fmla="*/ 59 w 62"/>
                <a:gd name="T9" fmla="*/ 23 h 84"/>
                <a:gd name="T10" fmla="*/ 55 w 62"/>
                <a:gd name="T11" fmla="*/ 8 h 84"/>
                <a:gd name="T12" fmla="*/ 46 w 62"/>
                <a:gd name="T13" fmla="*/ 3 h 84"/>
                <a:gd name="T14" fmla="*/ 32 w 62"/>
                <a:gd name="T15" fmla="*/ 7 h 84"/>
                <a:gd name="T16" fmla="*/ 2 w 62"/>
                <a:gd name="T17" fmla="*/ 6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" h="84">
                  <a:moveTo>
                    <a:pt x="2" y="60"/>
                  </a:moveTo>
                  <a:cubicBezTo>
                    <a:pt x="0" y="66"/>
                    <a:pt x="1" y="72"/>
                    <a:pt x="6" y="75"/>
                  </a:cubicBezTo>
                  <a:cubicBezTo>
                    <a:pt x="15" y="81"/>
                    <a:pt x="15" y="81"/>
                    <a:pt x="15" y="81"/>
                  </a:cubicBezTo>
                  <a:cubicBezTo>
                    <a:pt x="20" y="84"/>
                    <a:pt x="27" y="82"/>
                    <a:pt x="29" y="77"/>
                  </a:cubicBezTo>
                  <a:cubicBezTo>
                    <a:pt x="59" y="23"/>
                    <a:pt x="59" y="23"/>
                    <a:pt x="59" y="23"/>
                  </a:cubicBezTo>
                  <a:cubicBezTo>
                    <a:pt x="62" y="18"/>
                    <a:pt x="60" y="11"/>
                    <a:pt x="55" y="8"/>
                  </a:cubicBezTo>
                  <a:cubicBezTo>
                    <a:pt x="46" y="3"/>
                    <a:pt x="46" y="3"/>
                    <a:pt x="46" y="3"/>
                  </a:cubicBezTo>
                  <a:cubicBezTo>
                    <a:pt x="41" y="0"/>
                    <a:pt x="35" y="1"/>
                    <a:pt x="32" y="7"/>
                  </a:cubicBezTo>
                  <a:lnTo>
                    <a:pt x="2" y="60"/>
                  </a:lnTo>
                  <a:close/>
                </a:path>
              </a:pathLst>
            </a:custGeom>
            <a:solidFill>
              <a:srgbClr val="FCB6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377" name="Freeform 46"/>
            <p:cNvSpPr/>
            <p:nvPr/>
          </p:nvSpPr>
          <p:spPr bwMode="auto">
            <a:xfrm>
              <a:off x="9440863" y="-1762125"/>
              <a:ext cx="342900" cy="276225"/>
            </a:xfrm>
            <a:custGeom>
              <a:avLst/>
              <a:gdLst>
                <a:gd name="T0" fmla="*/ 7 w 81"/>
                <a:gd name="T1" fmla="*/ 34 h 65"/>
                <a:gd name="T2" fmla="*/ 3 w 81"/>
                <a:gd name="T3" fmla="*/ 48 h 65"/>
                <a:gd name="T4" fmla="*/ 8 w 81"/>
                <a:gd name="T5" fmla="*/ 58 h 65"/>
                <a:gd name="T6" fmla="*/ 23 w 81"/>
                <a:gd name="T7" fmla="*/ 62 h 65"/>
                <a:gd name="T8" fmla="*/ 74 w 81"/>
                <a:gd name="T9" fmla="*/ 31 h 65"/>
                <a:gd name="T10" fmla="*/ 78 w 81"/>
                <a:gd name="T11" fmla="*/ 16 h 65"/>
                <a:gd name="T12" fmla="*/ 72 w 81"/>
                <a:gd name="T13" fmla="*/ 7 h 65"/>
                <a:gd name="T14" fmla="*/ 58 w 81"/>
                <a:gd name="T15" fmla="*/ 3 h 65"/>
                <a:gd name="T16" fmla="*/ 7 w 81"/>
                <a:gd name="T17" fmla="*/ 3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" h="65">
                  <a:moveTo>
                    <a:pt x="7" y="34"/>
                  </a:moveTo>
                  <a:cubicBezTo>
                    <a:pt x="2" y="37"/>
                    <a:pt x="0" y="43"/>
                    <a:pt x="3" y="48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11" y="63"/>
                    <a:pt x="18" y="65"/>
                    <a:pt x="23" y="62"/>
                  </a:cubicBezTo>
                  <a:cubicBezTo>
                    <a:pt x="74" y="31"/>
                    <a:pt x="74" y="31"/>
                    <a:pt x="74" y="31"/>
                  </a:cubicBezTo>
                  <a:cubicBezTo>
                    <a:pt x="79" y="28"/>
                    <a:pt x="81" y="21"/>
                    <a:pt x="78" y="16"/>
                  </a:cubicBezTo>
                  <a:cubicBezTo>
                    <a:pt x="72" y="7"/>
                    <a:pt x="72" y="7"/>
                    <a:pt x="72" y="7"/>
                  </a:cubicBezTo>
                  <a:cubicBezTo>
                    <a:pt x="70" y="1"/>
                    <a:pt x="63" y="0"/>
                    <a:pt x="58" y="3"/>
                  </a:cubicBezTo>
                  <a:lnTo>
                    <a:pt x="7" y="34"/>
                  </a:lnTo>
                  <a:close/>
                </a:path>
              </a:pathLst>
            </a:custGeom>
            <a:solidFill>
              <a:srgbClr val="FCB6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378" name="Freeform 47"/>
            <p:cNvSpPr/>
            <p:nvPr/>
          </p:nvSpPr>
          <p:spPr bwMode="auto">
            <a:xfrm>
              <a:off x="9602788" y="-1065213"/>
              <a:ext cx="338138" cy="139700"/>
            </a:xfrm>
            <a:custGeom>
              <a:avLst/>
              <a:gdLst>
                <a:gd name="T0" fmla="*/ 11 w 80"/>
                <a:gd name="T1" fmla="*/ 0 h 33"/>
                <a:gd name="T2" fmla="*/ 0 w 80"/>
                <a:gd name="T3" fmla="*/ 11 h 33"/>
                <a:gd name="T4" fmla="*/ 0 w 80"/>
                <a:gd name="T5" fmla="*/ 22 h 33"/>
                <a:gd name="T6" fmla="*/ 11 w 80"/>
                <a:gd name="T7" fmla="*/ 33 h 33"/>
                <a:gd name="T8" fmla="*/ 70 w 80"/>
                <a:gd name="T9" fmla="*/ 33 h 33"/>
                <a:gd name="T10" fmla="*/ 80 w 80"/>
                <a:gd name="T11" fmla="*/ 22 h 33"/>
                <a:gd name="T12" fmla="*/ 80 w 80"/>
                <a:gd name="T13" fmla="*/ 11 h 33"/>
                <a:gd name="T14" fmla="*/ 70 w 80"/>
                <a:gd name="T15" fmla="*/ 0 h 33"/>
                <a:gd name="T16" fmla="*/ 11 w 80"/>
                <a:gd name="T1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" h="33">
                  <a:moveTo>
                    <a:pt x="11" y="0"/>
                  </a:moveTo>
                  <a:cubicBezTo>
                    <a:pt x="5" y="0"/>
                    <a:pt x="0" y="5"/>
                    <a:pt x="0" y="11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8"/>
                    <a:pt x="5" y="33"/>
                    <a:pt x="11" y="33"/>
                  </a:cubicBezTo>
                  <a:cubicBezTo>
                    <a:pt x="70" y="33"/>
                    <a:pt x="70" y="33"/>
                    <a:pt x="70" y="33"/>
                  </a:cubicBezTo>
                  <a:cubicBezTo>
                    <a:pt x="76" y="33"/>
                    <a:pt x="80" y="28"/>
                    <a:pt x="80" y="22"/>
                  </a:cubicBezTo>
                  <a:cubicBezTo>
                    <a:pt x="80" y="11"/>
                    <a:pt x="80" y="11"/>
                    <a:pt x="80" y="11"/>
                  </a:cubicBezTo>
                  <a:cubicBezTo>
                    <a:pt x="80" y="5"/>
                    <a:pt x="76" y="0"/>
                    <a:pt x="70" y="0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FCB6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379" name="Freeform 48"/>
            <p:cNvSpPr/>
            <p:nvPr/>
          </p:nvSpPr>
          <p:spPr bwMode="auto">
            <a:xfrm>
              <a:off x="9440863" y="-501650"/>
              <a:ext cx="342900" cy="276225"/>
            </a:xfrm>
            <a:custGeom>
              <a:avLst/>
              <a:gdLst>
                <a:gd name="T0" fmla="*/ 23 w 81"/>
                <a:gd name="T1" fmla="*/ 3 h 65"/>
                <a:gd name="T2" fmla="*/ 8 w 81"/>
                <a:gd name="T3" fmla="*/ 7 h 65"/>
                <a:gd name="T4" fmla="*/ 3 w 81"/>
                <a:gd name="T5" fmla="*/ 16 h 65"/>
                <a:gd name="T6" fmla="*/ 7 w 81"/>
                <a:gd name="T7" fmla="*/ 31 h 65"/>
                <a:gd name="T8" fmla="*/ 58 w 81"/>
                <a:gd name="T9" fmla="*/ 62 h 65"/>
                <a:gd name="T10" fmla="*/ 72 w 81"/>
                <a:gd name="T11" fmla="*/ 58 h 65"/>
                <a:gd name="T12" fmla="*/ 78 w 81"/>
                <a:gd name="T13" fmla="*/ 48 h 65"/>
                <a:gd name="T14" fmla="*/ 74 w 81"/>
                <a:gd name="T15" fmla="*/ 34 h 65"/>
                <a:gd name="T16" fmla="*/ 23 w 81"/>
                <a:gd name="T17" fmla="*/ 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" h="65">
                  <a:moveTo>
                    <a:pt x="23" y="3"/>
                  </a:moveTo>
                  <a:cubicBezTo>
                    <a:pt x="18" y="0"/>
                    <a:pt x="11" y="1"/>
                    <a:pt x="8" y="7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0" y="21"/>
                    <a:pt x="2" y="28"/>
                    <a:pt x="7" y="31"/>
                  </a:cubicBezTo>
                  <a:cubicBezTo>
                    <a:pt x="58" y="62"/>
                    <a:pt x="58" y="62"/>
                    <a:pt x="58" y="62"/>
                  </a:cubicBezTo>
                  <a:cubicBezTo>
                    <a:pt x="63" y="65"/>
                    <a:pt x="70" y="63"/>
                    <a:pt x="72" y="58"/>
                  </a:cubicBezTo>
                  <a:cubicBezTo>
                    <a:pt x="78" y="48"/>
                    <a:pt x="78" y="48"/>
                    <a:pt x="78" y="48"/>
                  </a:cubicBezTo>
                  <a:cubicBezTo>
                    <a:pt x="81" y="43"/>
                    <a:pt x="79" y="37"/>
                    <a:pt x="74" y="34"/>
                  </a:cubicBezTo>
                  <a:lnTo>
                    <a:pt x="23" y="3"/>
                  </a:lnTo>
                  <a:close/>
                </a:path>
              </a:pathLst>
            </a:custGeom>
            <a:solidFill>
              <a:srgbClr val="FCB6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pic>
        <p:nvPicPr>
          <p:cNvPr id="13" name="图片 12" descr="微信图片_20210202105404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126740" y="1402080"/>
            <a:ext cx="3525520" cy="2274570"/>
          </a:xfrm>
          <a:prstGeom prst="rect">
            <a:avLst/>
          </a:prstGeom>
        </p:spPr>
      </p:pic>
      <p:pic>
        <p:nvPicPr>
          <p:cNvPr id="15" name="图片 14" descr="微信图片_20210202105404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126740" y="4156075"/>
            <a:ext cx="3524885" cy="2395855"/>
          </a:xfrm>
          <a:prstGeom prst="rect">
            <a:avLst/>
          </a:prstGeom>
        </p:spPr>
      </p:pic>
      <p:pic>
        <p:nvPicPr>
          <p:cNvPr id="16" name="图片 15"/>
          <p:cNvPicPr/>
          <p:nvPr>
            <p:custDataLst>
              <p:tags r:id="rId5"/>
            </p:custDataLst>
          </p:nvPr>
        </p:nvPicPr>
        <p:blipFill>
          <a:blip r:embed="rId6"/>
          <a:srcRect b="14563"/>
          <a:stretch>
            <a:fillRect/>
          </a:stretch>
        </p:blipFill>
        <p:spPr>
          <a:xfrm>
            <a:off x="7205980" y="4165600"/>
            <a:ext cx="4046855" cy="23863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205980" y="1374775"/>
            <a:ext cx="4047490" cy="23018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9" name="矩形 3238"/>
          <p:cNvSpPr/>
          <p:nvPr/>
        </p:nvSpPr>
        <p:spPr>
          <a:xfrm>
            <a:off x="0" y="1873956"/>
            <a:ext cx="12192000" cy="498404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3417" name="组合 3416"/>
          <p:cNvGrpSpPr/>
          <p:nvPr/>
        </p:nvGrpSpPr>
        <p:grpSpPr>
          <a:xfrm>
            <a:off x="2084705" y="2378710"/>
            <a:ext cx="8274685" cy="3449955"/>
            <a:chOff x="3917951" y="1896533"/>
            <a:chExt cx="7924094" cy="2780243"/>
          </a:xfrm>
        </p:grpSpPr>
        <p:sp>
          <p:nvSpPr>
            <p:cNvPr id="3414" name="Freeform 1709"/>
            <p:cNvSpPr/>
            <p:nvPr/>
          </p:nvSpPr>
          <p:spPr bwMode="auto">
            <a:xfrm>
              <a:off x="5006976" y="2495551"/>
              <a:ext cx="1090613" cy="2181225"/>
            </a:xfrm>
            <a:custGeom>
              <a:avLst/>
              <a:gdLst>
                <a:gd name="T0" fmla="*/ 0 w 687"/>
                <a:gd name="T1" fmla="*/ 1374 h 1374"/>
                <a:gd name="T2" fmla="*/ 687 w 687"/>
                <a:gd name="T3" fmla="*/ 0 h 1374"/>
                <a:gd name="T4" fmla="*/ 687 w 687"/>
                <a:gd name="T5" fmla="*/ 1278 h 1374"/>
                <a:gd name="T6" fmla="*/ 0 w 687"/>
                <a:gd name="T7" fmla="*/ 1374 h 1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7" h="1374">
                  <a:moveTo>
                    <a:pt x="0" y="1374"/>
                  </a:moveTo>
                  <a:lnTo>
                    <a:pt x="687" y="0"/>
                  </a:lnTo>
                  <a:lnTo>
                    <a:pt x="687" y="1278"/>
                  </a:lnTo>
                  <a:lnTo>
                    <a:pt x="0" y="1374"/>
                  </a:lnTo>
                  <a:close/>
                </a:path>
              </a:pathLst>
            </a:custGeom>
            <a:solidFill>
              <a:srgbClr val="145A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15" name="Freeform 1710"/>
            <p:cNvSpPr/>
            <p:nvPr/>
          </p:nvSpPr>
          <p:spPr bwMode="auto">
            <a:xfrm>
              <a:off x="3917951" y="2290763"/>
              <a:ext cx="2179638" cy="2233613"/>
            </a:xfrm>
            <a:custGeom>
              <a:avLst/>
              <a:gdLst>
                <a:gd name="T0" fmla="*/ 0 w 1373"/>
                <a:gd name="T1" fmla="*/ 1267 h 1407"/>
                <a:gd name="T2" fmla="*/ 0 w 1373"/>
                <a:gd name="T3" fmla="*/ 0 h 1407"/>
                <a:gd name="T4" fmla="*/ 1373 w 1373"/>
                <a:gd name="T5" fmla="*/ 129 h 1407"/>
                <a:gd name="T6" fmla="*/ 1373 w 1373"/>
                <a:gd name="T7" fmla="*/ 1407 h 1407"/>
                <a:gd name="T8" fmla="*/ 0 w 1373"/>
                <a:gd name="T9" fmla="*/ 1267 h 1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3" h="1407">
                  <a:moveTo>
                    <a:pt x="0" y="1267"/>
                  </a:moveTo>
                  <a:lnTo>
                    <a:pt x="0" y="0"/>
                  </a:lnTo>
                  <a:lnTo>
                    <a:pt x="1373" y="129"/>
                  </a:lnTo>
                  <a:lnTo>
                    <a:pt x="1373" y="1407"/>
                  </a:lnTo>
                  <a:lnTo>
                    <a:pt x="0" y="1267"/>
                  </a:lnTo>
                  <a:close/>
                </a:path>
              </a:pathLst>
            </a:custGeom>
            <a:solidFill>
              <a:srgbClr val="B5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16" name="Freeform 1711"/>
            <p:cNvSpPr/>
            <p:nvPr/>
          </p:nvSpPr>
          <p:spPr bwMode="auto">
            <a:xfrm>
              <a:off x="3917951" y="1896533"/>
              <a:ext cx="7924094" cy="2405593"/>
            </a:xfrm>
            <a:custGeom>
              <a:avLst/>
              <a:gdLst>
                <a:gd name="T0" fmla="*/ 0 w 2747"/>
                <a:gd name="T1" fmla="*/ 1342 h 1342"/>
                <a:gd name="T2" fmla="*/ 0 w 2747"/>
                <a:gd name="T3" fmla="*/ 75 h 1342"/>
                <a:gd name="T4" fmla="*/ 2661 w 2747"/>
                <a:gd name="T5" fmla="*/ 0 h 1342"/>
                <a:gd name="T6" fmla="*/ 2747 w 2747"/>
                <a:gd name="T7" fmla="*/ 1299 h 1342"/>
                <a:gd name="T8" fmla="*/ 0 w 2747"/>
                <a:gd name="T9" fmla="*/ 1342 h 1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47" h="1342">
                  <a:moveTo>
                    <a:pt x="0" y="1342"/>
                  </a:moveTo>
                  <a:lnTo>
                    <a:pt x="0" y="75"/>
                  </a:lnTo>
                  <a:lnTo>
                    <a:pt x="2661" y="0"/>
                  </a:lnTo>
                  <a:lnTo>
                    <a:pt x="2747" y="1299"/>
                  </a:lnTo>
                  <a:lnTo>
                    <a:pt x="0" y="1342"/>
                  </a:lnTo>
                  <a:close/>
                </a:path>
              </a:pathLst>
            </a:custGeom>
            <a:solidFill>
              <a:srgbClr val="145A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237" name="组合 3236"/>
          <p:cNvGrpSpPr/>
          <p:nvPr/>
        </p:nvGrpSpPr>
        <p:grpSpPr>
          <a:xfrm>
            <a:off x="3199940" y="52578"/>
            <a:ext cx="5780439" cy="1757540"/>
            <a:chOff x="4941888" y="3074988"/>
            <a:chExt cx="2312988" cy="703263"/>
          </a:xfrm>
        </p:grpSpPr>
        <p:sp>
          <p:nvSpPr>
            <p:cNvPr id="3072" name="Freeform 1372"/>
            <p:cNvSpPr/>
            <p:nvPr/>
          </p:nvSpPr>
          <p:spPr bwMode="auto">
            <a:xfrm>
              <a:off x="5014913" y="3295650"/>
              <a:ext cx="246063" cy="155575"/>
            </a:xfrm>
            <a:custGeom>
              <a:avLst/>
              <a:gdLst>
                <a:gd name="T0" fmla="*/ 26 w 58"/>
                <a:gd name="T1" fmla="*/ 0 h 36"/>
                <a:gd name="T2" fmla="*/ 12 w 58"/>
                <a:gd name="T3" fmla="*/ 13 h 36"/>
                <a:gd name="T4" fmla="*/ 12 w 58"/>
                <a:gd name="T5" fmla="*/ 13 h 36"/>
                <a:gd name="T6" fmla="*/ 11 w 58"/>
                <a:gd name="T7" fmla="*/ 13 h 36"/>
                <a:gd name="T8" fmla="*/ 0 w 58"/>
                <a:gd name="T9" fmla="*/ 22 h 36"/>
                <a:gd name="T10" fmla="*/ 5 w 58"/>
                <a:gd name="T11" fmla="*/ 25 h 36"/>
                <a:gd name="T12" fmla="*/ 9 w 58"/>
                <a:gd name="T13" fmla="*/ 23 h 36"/>
                <a:gd name="T14" fmla="*/ 15 w 58"/>
                <a:gd name="T15" fmla="*/ 29 h 36"/>
                <a:gd name="T16" fmla="*/ 16 w 58"/>
                <a:gd name="T17" fmla="*/ 29 h 36"/>
                <a:gd name="T18" fmla="*/ 21 w 58"/>
                <a:gd name="T19" fmla="*/ 34 h 36"/>
                <a:gd name="T20" fmla="*/ 22 w 58"/>
                <a:gd name="T21" fmla="*/ 34 h 36"/>
                <a:gd name="T22" fmla="*/ 25 w 58"/>
                <a:gd name="T23" fmla="*/ 36 h 36"/>
                <a:gd name="T24" fmla="*/ 33 w 58"/>
                <a:gd name="T25" fmla="*/ 36 h 36"/>
                <a:gd name="T26" fmla="*/ 33 w 58"/>
                <a:gd name="T27" fmla="*/ 34 h 36"/>
                <a:gd name="T28" fmla="*/ 42 w 58"/>
                <a:gd name="T29" fmla="*/ 25 h 36"/>
                <a:gd name="T30" fmla="*/ 44 w 58"/>
                <a:gd name="T31" fmla="*/ 25 h 36"/>
                <a:gd name="T32" fmla="*/ 44 w 58"/>
                <a:gd name="T33" fmla="*/ 25 h 36"/>
                <a:gd name="T34" fmla="*/ 55 w 58"/>
                <a:gd name="T35" fmla="*/ 14 h 36"/>
                <a:gd name="T36" fmla="*/ 58 w 58"/>
                <a:gd name="T37" fmla="*/ 15 h 36"/>
                <a:gd name="T38" fmla="*/ 58 w 58"/>
                <a:gd name="T39" fmla="*/ 13 h 36"/>
                <a:gd name="T40" fmla="*/ 56 w 58"/>
                <a:gd name="T41" fmla="*/ 13 h 36"/>
                <a:gd name="T42" fmla="*/ 54 w 58"/>
                <a:gd name="T43" fmla="*/ 13 h 36"/>
                <a:gd name="T44" fmla="*/ 44 w 58"/>
                <a:gd name="T45" fmla="*/ 3 h 36"/>
                <a:gd name="T46" fmla="*/ 37 w 58"/>
                <a:gd name="T47" fmla="*/ 6 h 36"/>
                <a:gd name="T48" fmla="*/ 26 w 58"/>
                <a:gd name="T4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8" h="36">
                  <a:moveTo>
                    <a:pt x="26" y="0"/>
                  </a:moveTo>
                  <a:cubicBezTo>
                    <a:pt x="18" y="0"/>
                    <a:pt x="12" y="6"/>
                    <a:pt x="12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5" y="13"/>
                    <a:pt x="1" y="17"/>
                    <a:pt x="0" y="22"/>
                  </a:cubicBezTo>
                  <a:cubicBezTo>
                    <a:pt x="2" y="22"/>
                    <a:pt x="3" y="23"/>
                    <a:pt x="5" y="25"/>
                  </a:cubicBezTo>
                  <a:cubicBezTo>
                    <a:pt x="6" y="24"/>
                    <a:pt x="7" y="23"/>
                    <a:pt x="9" y="23"/>
                  </a:cubicBezTo>
                  <a:cubicBezTo>
                    <a:pt x="12" y="23"/>
                    <a:pt x="15" y="26"/>
                    <a:pt x="15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8" y="29"/>
                    <a:pt x="21" y="32"/>
                    <a:pt x="21" y="34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3" y="34"/>
                    <a:pt x="25" y="35"/>
                    <a:pt x="25" y="36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3" y="35"/>
                    <a:pt x="33" y="35"/>
                    <a:pt x="33" y="34"/>
                  </a:cubicBezTo>
                  <a:cubicBezTo>
                    <a:pt x="33" y="29"/>
                    <a:pt x="37" y="25"/>
                    <a:pt x="42" y="25"/>
                  </a:cubicBezTo>
                  <a:cubicBezTo>
                    <a:pt x="43" y="25"/>
                    <a:pt x="43" y="25"/>
                    <a:pt x="44" y="25"/>
                  </a:cubicBezTo>
                  <a:cubicBezTo>
                    <a:pt x="44" y="25"/>
                    <a:pt x="44" y="25"/>
                    <a:pt x="44" y="25"/>
                  </a:cubicBezTo>
                  <a:cubicBezTo>
                    <a:pt x="44" y="19"/>
                    <a:pt x="49" y="14"/>
                    <a:pt x="55" y="14"/>
                  </a:cubicBezTo>
                  <a:cubicBezTo>
                    <a:pt x="56" y="14"/>
                    <a:pt x="57" y="14"/>
                    <a:pt x="58" y="15"/>
                  </a:cubicBezTo>
                  <a:cubicBezTo>
                    <a:pt x="58" y="13"/>
                    <a:pt x="58" y="13"/>
                    <a:pt x="58" y="13"/>
                  </a:cubicBezTo>
                  <a:cubicBezTo>
                    <a:pt x="57" y="13"/>
                    <a:pt x="57" y="13"/>
                    <a:pt x="56" y="13"/>
                  </a:cubicBezTo>
                  <a:cubicBezTo>
                    <a:pt x="56" y="13"/>
                    <a:pt x="55" y="13"/>
                    <a:pt x="54" y="13"/>
                  </a:cubicBezTo>
                  <a:cubicBezTo>
                    <a:pt x="54" y="7"/>
                    <a:pt x="50" y="3"/>
                    <a:pt x="44" y="3"/>
                  </a:cubicBezTo>
                  <a:cubicBezTo>
                    <a:pt x="41" y="3"/>
                    <a:pt x="39" y="4"/>
                    <a:pt x="37" y="6"/>
                  </a:cubicBezTo>
                  <a:cubicBezTo>
                    <a:pt x="35" y="2"/>
                    <a:pt x="31" y="0"/>
                    <a:pt x="26" y="0"/>
                  </a:cubicBezTo>
                </a:path>
              </a:pathLst>
            </a:custGeom>
            <a:solidFill>
              <a:srgbClr val="E0DF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73" name="Freeform 1373"/>
            <p:cNvSpPr/>
            <p:nvPr/>
          </p:nvSpPr>
          <p:spPr bwMode="auto">
            <a:xfrm>
              <a:off x="5154613" y="3451225"/>
              <a:ext cx="106363" cy="33338"/>
            </a:xfrm>
            <a:custGeom>
              <a:avLst/>
              <a:gdLst>
                <a:gd name="T0" fmla="*/ 25 w 25"/>
                <a:gd name="T1" fmla="*/ 0 h 8"/>
                <a:gd name="T2" fmla="*/ 17 w 25"/>
                <a:gd name="T3" fmla="*/ 0 h 8"/>
                <a:gd name="T4" fmla="*/ 0 w 25"/>
                <a:gd name="T5" fmla="*/ 0 h 8"/>
                <a:gd name="T6" fmla="*/ 9 w 25"/>
                <a:gd name="T7" fmla="*/ 8 h 8"/>
                <a:gd name="T8" fmla="*/ 25 w 25"/>
                <a:gd name="T9" fmla="*/ 8 h 8"/>
                <a:gd name="T10" fmla="*/ 25 w 25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8">
                  <a:moveTo>
                    <a:pt x="25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4"/>
                    <a:pt x="5" y="8"/>
                    <a:pt x="9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9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74" name="Freeform 1374"/>
            <p:cNvSpPr/>
            <p:nvPr/>
          </p:nvSpPr>
          <p:spPr bwMode="auto">
            <a:xfrm>
              <a:off x="5154613" y="3355975"/>
              <a:ext cx="106363" cy="95250"/>
            </a:xfrm>
            <a:custGeom>
              <a:avLst/>
              <a:gdLst>
                <a:gd name="T0" fmla="*/ 22 w 25"/>
                <a:gd name="T1" fmla="*/ 0 h 22"/>
                <a:gd name="T2" fmla="*/ 11 w 25"/>
                <a:gd name="T3" fmla="*/ 11 h 22"/>
                <a:gd name="T4" fmla="*/ 11 w 25"/>
                <a:gd name="T5" fmla="*/ 11 h 22"/>
                <a:gd name="T6" fmla="*/ 9 w 25"/>
                <a:gd name="T7" fmla="*/ 11 h 22"/>
                <a:gd name="T8" fmla="*/ 0 w 25"/>
                <a:gd name="T9" fmla="*/ 20 h 22"/>
                <a:gd name="T10" fmla="*/ 0 w 25"/>
                <a:gd name="T11" fmla="*/ 22 h 22"/>
                <a:gd name="T12" fmla="*/ 17 w 25"/>
                <a:gd name="T13" fmla="*/ 22 h 22"/>
                <a:gd name="T14" fmla="*/ 25 w 25"/>
                <a:gd name="T15" fmla="*/ 22 h 22"/>
                <a:gd name="T16" fmla="*/ 25 w 25"/>
                <a:gd name="T17" fmla="*/ 1 h 22"/>
                <a:gd name="T18" fmla="*/ 22 w 25"/>
                <a:gd name="T1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22">
                  <a:moveTo>
                    <a:pt x="22" y="0"/>
                  </a:moveTo>
                  <a:cubicBezTo>
                    <a:pt x="16" y="0"/>
                    <a:pt x="11" y="5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0" y="11"/>
                    <a:pt x="10" y="11"/>
                    <a:pt x="9" y="11"/>
                  </a:cubicBezTo>
                  <a:cubicBezTo>
                    <a:pt x="4" y="11"/>
                    <a:pt x="0" y="15"/>
                    <a:pt x="0" y="20"/>
                  </a:cubicBezTo>
                  <a:cubicBezTo>
                    <a:pt x="0" y="21"/>
                    <a:pt x="0" y="21"/>
                    <a:pt x="0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0"/>
                    <a:pt x="23" y="0"/>
                    <a:pt x="22" y="0"/>
                  </a:cubicBezTo>
                </a:path>
              </a:pathLst>
            </a:custGeom>
            <a:solidFill>
              <a:srgbClr val="DA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75" name="Freeform 1375"/>
            <p:cNvSpPr/>
            <p:nvPr/>
          </p:nvSpPr>
          <p:spPr bwMode="auto">
            <a:xfrm>
              <a:off x="4941888" y="3390900"/>
              <a:ext cx="182563" cy="90488"/>
            </a:xfrm>
            <a:custGeom>
              <a:avLst/>
              <a:gdLst>
                <a:gd name="T0" fmla="*/ 15 w 43"/>
                <a:gd name="T1" fmla="*/ 0 h 21"/>
                <a:gd name="T2" fmla="*/ 7 w 43"/>
                <a:gd name="T3" fmla="*/ 7 h 21"/>
                <a:gd name="T4" fmla="*/ 7 w 43"/>
                <a:gd name="T5" fmla="*/ 8 h 21"/>
                <a:gd name="T6" fmla="*/ 6 w 43"/>
                <a:gd name="T7" fmla="*/ 7 h 21"/>
                <a:gd name="T8" fmla="*/ 0 w 43"/>
                <a:gd name="T9" fmla="*/ 14 h 21"/>
                <a:gd name="T10" fmla="*/ 6 w 43"/>
                <a:gd name="T11" fmla="*/ 21 h 21"/>
                <a:gd name="T12" fmla="*/ 29 w 43"/>
                <a:gd name="T13" fmla="*/ 21 h 21"/>
                <a:gd name="T14" fmla="*/ 39 w 43"/>
                <a:gd name="T15" fmla="*/ 21 h 21"/>
                <a:gd name="T16" fmla="*/ 43 w 43"/>
                <a:gd name="T17" fmla="*/ 16 h 21"/>
                <a:gd name="T18" fmla="*/ 42 w 43"/>
                <a:gd name="T19" fmla="*/ 14 h 21"/>
                <a:gd name="T20" fmla="*/ 28 w 43"/>
                <a:gd name="T21" fmla="*/ 14 h 21"/>
                <a:gd name="T22" fmla="*/ 16 w 43"/>
                <a:gd name="T23" fmla="*/ 3 h 21"/>
                <a:gd name="T24" fmla="*/ 17 w 43"/>
                <a:gd name="T25" fmla="*/ 0 h 21"/>
                <a:gd name="T26" fmla="*/ 15 w 43"/>
                <a:gd name="T2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" h="21">
                  <a:moveTo>
                    <a:pt x="15" y="0"/>
                  </a:moveTo>
                  <a:cubicBezTo>
                    <a:pt x="11" y="0"/>
                    <a:pt x="7" y="3"/>
                    <a:pt x="7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3" y="7"/>
                    <a:pt x="0" y="10"/>
                    <a:pt x="0" y="14"/>
                  </a:cubicBezTo>
                  <a:cubicBezTo>
                    <a:pt x="0" y="18"/>
                    <a:pt x="3" y="21"/>
                    <a:pt x="6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41" y="21"/>
                    <a:pt x="43" y="19"/>
                    <a:pt x="43" y="16"/>
                  </a:cubicBezTo>
                  <a:cubicBezTo>
                    <a:pt x="43" y="16"/>
                    <a:pt x="43" y="15"/>
                    <a:pt x="42" y="14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1" y="14"/>
                    <a:pt x="16" y="9"/>
                    <a:pt x="16" y="3"/>
                  </a:cubicBezTo>
                  <a:cubicBezTo>
                    <a:pt x="16" y="2"/>
                    <a:pt x="16" y="1"/>
                    <a:pt x="17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76" name="Freeform 1376"/>
            <p:cNvSpPr/>
            <p:nvPr/>
          </p:nvSpPr>
          <p:spPr bwMode="auto">
            <a:xfrm>
              <a:off x="5010151" y="3390900"/>
              <a:ext cx="109538" cy="60325"/>
            </a:xfrm>
            <a:custGeom>
              <a:avLst/>
              <a:gdLst>
                <a:gd name="T0" fmla="*/ 1 w 26"/>
                <a:gd name="T1" fmla="*/ 0 h 14"/>
                <a:gd name="T2" fmla="*/ 0 w 26"/>
                <a:gd name="T3" fmla="*/ 3 h 14"/>
                <a:gd name="T4" fmla="*/ 12 w 26"/>
                <a:gd name="T5" fmla="*/ 14 h 14"/>
                <a:gd name="T6" fmla="*/ 26 w 26"/>
                <a:gd name="T7" fmla="*/ 14 h 14"/>
                <a:gd name="T8" fmla="*/ 23 w 26"/>
                <a:gd name="T9" fmla="*/ 12 h 14"/>
                <a:gd name="T10" fmla="*/ 22 w 26"/>
                <a:gd name="T11" fmla="*/ 12 h 14"/>
                <a:gd name="T12" fmla="*/ 17 w 26"/>
                <a:gd name="T13" fmla="*/ 7 h 14"/>
                <a:gd name="T14" fmla="*/ 16 w 26"/>
                <a:gd name="T15" fmla="*/ 7 h 14"/>
                <a:gd name="T16" fmla="*/ 10 w 26"/>
                <a:gd name="T17" fmla="*/ 1 h 14"/>
                <a:gd name="T18" fmla="*/ 6 w 26"/>
                <a:gd name="T19" fmla="*/ 3 h 14"/>
                <a:gd name="T20" fmla="*/ 1 w 26"/>
                <a:gd name="T2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14">
                  <a:moveTo>
                    <a:pt x="1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0" y="9"/>
                    <a:pt x="5" y="14"/>
                    <a:pt x="12" y="14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3"/>
                    <a:pt x="24" y="12"/>
                    <a:pt x="23" y="12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2" y="10"/>
                    <a:pt x="19" y="7"/>
                    <a:pt x="17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4"/>
                    <a:pt x="13" y="1"/>
                    <a:pt x="10" y="1"/>
                  </a:cubicBezTo>
                  <a:cubicBezTo>
                    <a:pt x="8" y="1"/>
                    <a:pt x="7" y="2"/>
                    <a:pt x="6" y="3"/>
                  </a:cubicBezTo>
                  <a:cubicBezTo>
                    <a:pt x="4" y="1"/>
                    <a:pt x="3" y="0"/>
                    <a:pt x="1" y="0"/>
                  </a:cubicBezTo>
                </a:path>
              </a:pathLst>
            </a:custGeom>
            <a:solidFill>
              <a:srgbClr val="DCDC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77" name="Rectangle 1377"/>
            <p:cNvSpPr>
              <a:spLocks noChangeArrowheads="1"/>
            </p:cNvSpPr>
            <p:nvPr/>
          </p:nvSpPr>
          <p:spPr bwMode="auto">
            <a:xfrm>
              <a:off x="7186613" y="3627438"/>
              <a:ext cx="12700" cy="150813"/>
            </a:xfrm>
            <a:prstGeom prst="rect">
              <a:avLst/>
            </a:prstGeom>
            <a:solidFill>
              <a:srgbClr val="D3D2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78" name="Rectangle 1378"/>
            <p:cNvSpPr>
              <a:spLocks noChangeArrowheads="1"/>
            </p:cNvSpPr>
            <p:nvPr/>
          </p:nvSpPr>
          <p:spPr bwMode="auto">
            <a:xfrm>
              <a:off x="7186613" y="3627438"/>
              <a:ext cx="12700" cy="150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79" name="Freeform 1379"/>
            <p:cNvSpPr/>
            <p:nvPr/>
          </p:nvSpPr>
          <p:spPr bwMode="auto">
            <a:xfrm>
              <a:off x="7135813" y="3506788"/>
              <a:ext cx="119063" cy="120650"/>
            </a:xfrm>
            <a:custGeom>
              <a:avLst/>
              <a:gdLst>
                <a:gd name="T0" fmla="*/ 14 w 28"/>
                <a:gd name="T1" fmla="*/ 0 h 28"/>
                <a:gd name="T2" fmla="*/ 6 w 28"/>
                <a:gd name="T3" fmla="*/ 3 h 28"/>
                <a:gd name="T4" fmla="*/ 0 w 28"/>
                <a:gd name="T5" fmla="*/ 13 h 28"/>
                <a:gd name="T6" fmla="*/ 0 w 28"/>
                <a:gd name="T7" fmla="*/ 14 h 28"/>
                <a:gd name="T8" fmla="*/ 14 w 28"/>
                <a:gd name="T9" fmla="*/ 28 h 28"/>
                <a:gd name="T10" fmla="*/ 28 w 28"/>
                <a:gd name="T11" fmla="*/ 14 h 28"/>
                <a:gd name="T12" fmla="*/ 14 w 28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14" y="0"/>
                  </a:moveTo>
                  <a:cubicBezTo>
                    <a:pt x="11" y="0"/>
                    <a:pt x="8" y="1"/>
                    <a:pt x="6" y="3"/>
                  </a:cubicBezTo>
                  <a:cubicBezTo>
                    <a:pt x="5" y="7"/>
                    <a:pt x="3" y="10"/>
                    <a:pt x="0" y="13"/>
                  </a:cubicBezTo>
                  <a:cubicBezTo>
                    <a:pt x="0" y="13"/>
                    <a:pt x="0" y="14"/>
                    <a:pt x="0" y="14"/>
                  </a:cubicBezTo>
                  <a:cubicBezTo>
                    <a:pt x="0" y="22"/>
                    <a:pt x="6" y="28"/>
                    <a:pt x="14" y="28"/>
                  </a:cubicBezTo>
                  <a:cubicBezTo>
                    <a:pt x="22" y="28"/>
                    <a:pt x="28" y="22"/>
                    <a:pt x="28" y="14"/>
                  </a:cubicBezTo>
                  <a:cubicBezTo>
                    <a:pt x="28" y="6"/>
                    <a:pt x="22" y="0"/>
                    <a:pt x="14" y="0"/>
                  </a:cubicBezTo>
                </a:path>
              </a:pathLst>
            </a:custGeom>
            <a:solidFill>
              <a:srgbClr val="D3D2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80" name="Freeform 1380"/>
            <p:cNvSpPr>
              <a:spLocks noEditPoints="1"/>
            </p:cNvSpPr>
            <p:nvPr/>
          </p:nvSpPr>
          <p:spPr bwMode="auto">
            <a:xfrm>
              <a:off x="7085013" y="3579813"/>
              <a:ext cx="12700" cy="198438"/>
            </a:xfrm>
            <a:custGeom>
              <a:avLst/>
              <a:gdLst>
                <a:gd name="T0" fmla="*/ 3 w 3"/>
                <a:gd name="T1" fmla="*/ 24 h 46"/>
                <a:gd name="T2" fmla="*/ 0 w 3"/>
                <a:gd name="T3" fmla="*/ 24 h 46"/>
                <a:gd name="T4" fmla="*/ 0 w 3"/>
                <a:gd name="T5" fmla="*/ 46 h 46"/>
                <a:gd name="T6" fmla="*/ 3 w 3"/>
                <a:gd name="T7" fmla="*/ 46 h 46"/>
                <a:gd name="T8" fmla="*/ 3 w 3"/>
                <a:gd name="T9" fmla="*/ 24 h 46"/>
                <a:gd name="T10" fmla="*/ 3 w 3"/>
                <a:gd name="T11" fmla="*/ 0 h 46"/>
                <a:gd name="T12" fmla="*/ 0 w 3"/>
                <a:gd name="T13" fmla="*/ 0 h 46"/>
                <a:gd name="T14" fmla="*/ 0 w 3"/>
                <a:gd name="T15" fmla="*/ 12 h 46"/>
                <a:gd name="T16" fmla="*/ 3 w 3"/>
                <a:gd name="T17" fmla="*/ 7 h 46"/>
                <a:gd name="T18" fmla="*/ 3 w 3"/>
                <a:gd name="T1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46">
                  <a:moveTo>
                    <a:pt x="3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3" y="24"/>
                    <a:pt x="3" y="24"/>
                    <a:pt x="3" y="24"/>
                  </a:cubicBezTo>
                  <a:moveTo>
                    <a:pt x="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0"/>
                    <a:pt x="1" y="8"/>
                    <a:pt x="3" y="7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D3D2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81" name="Freeform 1381"/>
            <p:cNvSpPr/>
            <p:nvPr/>
          </p:nvSpPr>
          <p:spPr bwMode="auto">
            <a:xfrm>
              <a:off x="7016751" y="3433763"/>
              <a:ext cx="144463" cy="146050"/>
            </a:xfrm>
            <a:custGeom>
              <a:avLst/>
              <a:gdLst>
                <a:gd name="T0" fmla="*/ 17 w 34"/>
                <a:gd name="T1" fmla="*/ 0 h 34"/>
                <a:gd name="T2" fmla="*/ 0 w 34"/>
                <a:gd name="T3" fmla="*/ 17 h 34"/>
                <a:gd name="T4" fmla="*/ 17 w 34"/>
                <a:gd name="T5" fmla="*/ 34 h 34"/>
                <a:gd name="T6" fmla="*/ 28 w 34"/>
                <a:gd name="T7" fmla="*/ 30 h 34"/>
                <a:gd name="T8" fmla="*/ 34 w 34"/>
                <a:gd name="T9" fmla="*/ 20 h 34"/>
                <a:gd name="T10" fmla="*/ 34 w 34"/>
                <a:gd name="T11" fmla="*/ 17 h 34"/>
                <a:gd name="T12" fmla="*/ 17 w 34"/>
                <a:gd name="T1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4">
                  <a:moveTo>
                    <a:pt x="17" y="0"/>
                  </a:moveTo>
                  <a:cubicBezTo>
                    <a:pt x="8" y="0"/>
                    <a:pt x="0" y="7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ubicBezTo>
                    <a:pt x="21" y="34"/>
                    <a:pt x="25" y="32"/>
                    <a:pt x="28" y="30"/>
                  </a:cubicBezTo>
                  <a:cubicBezTo>
                    <a:pt x="31" y="27"/>
                    <a:pt x="33" y="24"/>
                    <a:pt x="34" y="20"/>
                  </a:cubicBezTo>
                  <a:cubicBezTo>
                    <a:pt x="34" y="19"/>
                    <a:pt x="34" y="18"/>
                    <a:pt x="34" y="17"/>
                  </a:cubicBezTo>
                  <a:cubicBezTo>
                    <a:pt x="34" y="7"/>
                    <a:pt x="27" y="0"/>
                    <a:pt x="17" y="0"/>
                  </a:cubicBezTo>
                </a:path>
              </a:pathLst>
            </a:custGeom>
            <a:solidFill>
              <a:srgbClr val="D3D2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82" name="Rectangle 1382"/>
            <p:cNvSpPr>
              <a:spLocks noChangeArrowheads="1"/>
            </p:cNvSpPr>
            <p:nvPr/>
          </p:nvSpPr>
          <p:spPr bwMode="auto">
            <a:xfrm>
              <a:off x="7113588" y="3679825"/>
              <a:ext cx="9525" cy="98425"/>
            </a:xfrm>
            <a:prstGeom prst="rect">
              <a:avLst/>
            </a:prstGeom>
            <a:solidFill>
              <a:srgbClr val="D3D2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83" name="Rectangle 1383"/>
            <p:cNvSpPr>
              <a:spLocks noChangeArrowheads="1"/>
            </p:cNvSpPr>
            <p:nvPr/>
          </p:nvSpPr>
          <p:spPr bwMode="auto">
            <a:xfrm>
              <a:off x="7113588" y="3679825"/>
              <a:ext cx="9525" cy="98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84" name="Freeform 1384"/>
            <p:cNvSpPr/>
            <p:nvPr/>
          </p:nvSpPr>
          <p:spPr bwMode="auto">
            <a:xfrm>
              <a:off x="7080251" y="3602038"/>
              <a:ext cx="76200" cy="77788"/>
            </a:xfrm>
            <a:custGeom>
              <a:avLst/>
              <a:gdLst>
                <a:gd name="T0" fmla="*/ 9 w 18"/>
                <a:gd name="T1" fmla="*/ 0 h 18"/>
                <a:gd name="T2" fmla="*/ 4 w 18"/>
                <a:gd name="T3" fmla="*/ 2 h 18"/>
                <a:gd name="T4" fmla="*/ 1 w 18"/>
                <a:gd name="T5" fmla="*/ 7 h 18"/>
                <a:gd name="T6" fmla="*/ 0 w 18"/>
                <a:gd name="T7" fmla="*/ 8 h 18"/>
                <a:gd name="T8" fmla="*/ 7 w 18"/>
                <a:gd name="T9" fmla="*/ 18 h 18"/>
                <a:gd name="T10" fmla="*/ 9 w 18"/>
                <a:gd name="T11" fmla="*/ 18 h 18"/>
                <a:gd name="T12" fmla="*/ 18 w 18"/>
                <a:gd name="T13" fmla="*/ 9 h 18"/>
                <a:gd name="T14" fmla="*/ 9 w 18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8">
                  <a:moveTo>
                    <a:pt x="9" y="0"/>
                  </a:moveTo>
                  <a:cubicBezTo>
                    <a:pt x="7" y="0"/>
                    <a:pt x="5" y="1"/>
                    <a:pt x="4" y="2"/>
                  </a:cubicBezTo>
                  <a:cubicBezTo>
                    <a:pt x="2" y="3"/>
                    <a:pt x="1" y="5"/>
                    <a:pt x="1" y="7"/>
                  </a:cubicBezTo>
                  <a:cubicBezTo>
                    <a:pt x="1" y="7"/>
                    <a:pt x="1" y="8"/>
                    <a:pt x="0" y="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8"/>
                    <a:pt x="9" y="18"/>
                    <a:pt x="9" y="18"/>
                  </a:cubicBezTo>
                  <a:cubicBezTo>
                    <a:pt x="14" y="18"/>
                    <a:pt x="18" y="14"/>
                    <a:pt x="18" y="9"/>
                  </a:cubicBezTo>
                  <a:cubicBezTo>
                    <a:pt x="18" y="4"/>
                    <a:pt x="14" y="0"/>
                    <a:pt x="9" y="0"/>
                  </a:cubicBezTo>
                </a:path>
              </a:pathLst>
            </a:custGeom>
            <a:solidFill>
              <a:srgbClr val="D3D2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85" name="Rectangle 1385"/>
            <p:cNvSpPr>
              <a:spLocks noChangeArrowheads="1"/>
            </p:cNvSpPr>
            <p:nvPr/>
          </p:nvSpPr>
          <p:spPr bwMode="auto">
            <a:xfrm>
              <a:off x="6102351" y="3662363"/>
              <a:ext cx="12700" cy="115888"/>
            </a:xfrm>
            <a:prstGeom prst="rect">
              <a:avLst/>
            </a:prstGeom>
            <a:solidFill>
              <a:srgbClr val="D3D2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86" name="Rectangle 1386"/>
            <p:cNvSpPr>
              <a:spLocks noChangeArrowheads="1"/>
            </p:cNvSpPr>
            <p:nvPr/>
          </p:nvSpPr>
          <p:spPr bwMode="auto">
            <a:xfrm>
              <a:off x="6102351" y="3662363"/>
              <a:ext cx="12700" cy="115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87" name="Freeform 1387"/>
            <p:cNvSpPr/>
            <p:nvPr/>
          </p:nvSpPr>
          <p:spPr bwMode="auto">
            <a:xfrm>
              <a:off x="6064251" y="3567113"/>
              <a:ext cx="80963" cy="95250"/>
            </a:xfrm>
            <a:custGeom>
              <a:avLst/>
              <a:gdLst>
                <a:gd name="T0" fmla="*/ 10 w 19"/>
                <a:gd name="T1" fmla="*/ 0 h 22"/>
                <a:gd name="T2" fmla="*/ 10 w 19"/>
                <a:gd name="T3" fmla="*/ 0 h 22"/>
                <a:gd name="T4" fmla="*/ 12 w 19"/>
                <a:gd name="T5" fmla="*/ 3 h 22"/>
                <a:gd name="T6" fmla="*/ 7 w 19"/>
                <a:gd name="T7" fmla="*/ 8 h 22"/>
                <a:gd name="T8" fmla="*/ 2 w 19"/>
                <a:gd name="T9" fmla="*/ 3 h 22"/>
                <a:gd name="T10" fmla="*/ 2 w 19"/>
                <a:gd name="T11" fmla="*/ 3 h 22"/>
                <a:gd name="T12" fmla="*/ 0 w 19"/>
                <a:gd name="T13" fmla="*/ 9 h 22"/>
                <a:gd name="T14" fmla="*/ 0 w 19"/>
                <a:gd name="T15" fmla="*/ 10 h 22"/>
                <a:gd name="T16" fmla="*/ 4 w 19"/>
                <a:gd name="T17" fmla="*/ 17 h 22"/>
                <a:gd name="T18" fmla="*/ 3 w 19"/>
                <a:gd name="T19" fmla="*/ 19 h 22"/>
                <a:gd name="T20" fmla="*/ 10 w 19"/>
                <a:gd name="T21" fmla="*/ 22 h 22"/>
                <a:gd name="T22" fmla="*/ 19 w 19"/>
                <a:gd name="T23" fmla="*/ 17 h 22"/>
                <a:gd name="T24" fmla="*/ 19 w 19"/>
                <a:gd name="T25" fmla="*/ 7 h 22"/>
                <a:gd name="T26" fmla="*/ 17 w 19"/>
                <a:gd name="T27" fmla="*/ 2 h 22"/>
                <a:gd name="T28" fmla="*/ 10 w 19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22">
                  <a:moveTo>
                    <a:pt x="10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2"/>
                    <a:pt x="12" y="3"/>
                  </a:cubicBezTo>
                  <a:cubicBezTo>
                    <a:pt x="12" y="6"/>
                    <a:pt x="10" y="8"/>
                    <a:pt x="7" y="8"/>
                  </a:cubicBezTo>
                  <a:cubicBezTo>
                    <a:pt x="4" y="8"/>
                    <a:pt x="2" y="6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5"/>
                    <a:pt x="0" y="7"/>
                    <a:pt x="0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2" y="11"/>
                    <a:pt x="4" y="14"/>
                    <a:pt x="4" y="17"/>
                  </a:cubicBezTo>
                  <a:cubicBezTo>
                    <a:pt x="4" y="17"/>
                    <a:pt x="4" y="18"/>
                    <a:pt x="3" y="19"/>
                  </a:cubicBezTo>
                  <a:cubicBezTo>
                    <a:pt x="5" y="21"/>
                    <a:pt x="8" y="22"/>
                    <a:pt x="10" y="22"/>
                  </a:cubicBezTo>
                  <a:cubicBezTo>
                    <a:pt x="14" y="22"/>
                    <a:pt x="17" y="20"/>
                    <a:pt x="19" y="1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8" y="6"/>
                    <a:pt x="17" y="4"/>
                    <a:pt x="17" y="2"/>
                  </a:cubicBezTo>
                  <a:cubicBezTo>
                    <a:pt x="15" y="0"/>
                    <a:pt x="13" y="0"/>
                    <a:pt x="10" y="0"/>
                  </a:cubicBezTo>
                </a:path>
              </a:pathLst>
            </a:custGeom>
            <a:solidFill>
              <a:srgbClr val="D3D2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88" name="Freeform 1388"/>
            <p:cNvSpPr/>
            <p:nvPr/>
          </p:nvSpPr>
          <p:spPr bwMode="auto">
            <a:xfrm>
              <a:off x="6132513" y="3527425"/>
              <a:ext cx="12700" cy="69850"/>
            </a:xfrm>
            <a:custGeom>
              <a:avLst/>
              <a:gdLst>
                <a:gd name="T0" fmla="*/ 3 w 3"/>
                <a:gd name="T1" fmla="*/ 0 h 16"/>
                <a:gd name="T2" fmla="*/ 0 w 3"/>
                <a:gd name="T3" fmla="*/ 8 h 16"/>
                <a:gd name="T4" fmla="*/ 1 w 3"/>
                <a:gd name="T5" fmla="*/ 11 h 16"/>
                <a:gd name="T6" fmla="*/ 3 w 3"/>
                <a:gd name="T7" fmla="*/ 16 h 16"/>
                <a:gd name="T8" fmla="*/ 3 w 3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6">
                  <a:moveTo>
                    <a:pt x="3" y="0"/>
                  </a:moveTo>
                  <a:cubicBezTo>
                    <a:pt x="2" y="2"/>
                    <a:pt x="0" y="5"/>
                    <a:pt x="0" y="8"/>
                  </a:cubicBezTo>
                  <a:cubicBezTo>
                    <a:pt x="0" y="9"/>
                    <a:pt x="1" y="10"/>
                    <a:pt x="1" y="11"/>
                  </a:cubicBezTo>
                  <a:cubicBezTo>
                    <a:pt x="1" y="13"/>
                    <a:pt x="2" y="15"/>
                    <a:pt x="3" y="16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D3D2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89" name="Freeform 1389"/>
            <p:cNvSpPr/>
            <p:nvPr/>
          </p:nvSpPr>
          <p:spPr bwMode="auto">
            <a:xfrm>
              <a:off x="6135688" y="3649663"/>
              <a:ext cx="9525" cy="42863"/>
            </a:xfrm>
            <a:custGeom>
              <a:avLst/>
              <a:gdLst>
                <a:gd name="T0" fmla="*/ 2 w 2"/>
                <a:gd name="T1" fmla="*/ 0 h 10"/>
                <a:gd name="T2" fmla="*/ 0 w 2"/>
                <a:gd name="T3" fmla="*/ 5 h 10"/>
                <a:gd name="T4" fmla="*/ 2 w 2"/>
                <a:gd name="T5" fmla="*/ 10 h 10"/>
                <a:gd name="T6" fmla="*/ 2 w 2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0">
                  <a:moveTo>
                    <a:pt x="2" y="0"/>
                  </a:moveTo>
                  <a:cubicBezTo>
                    <a:pt x="1" y="1"/>
                    <a:pt x="0" y="3"/>
                    <a:pt x="0" y="5"/>
                  </a:cubicBezTo>
                  <a:cubicBezTo>
                    <a:pt x="0" y="7"/>
                    <a:pt x="1" y="9"/>
                    <a:pt x="2" y="1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D3D2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90" name="Rectangle 1390"/>
            <p:cNvSpPr>
              <a:spLocks noChangeArrowheads="1"/>
            </p:cNvSpPr>
            <p:nvPr/>
          </p:nvSpPr>
          <p:spPr bwMode="auto">
            <a:xfrm>
              <a:off x="6046788" y="3773488"/>
              <a:ext cx="4763" cy="4763"/>
            </a:xfrm>
            <a:prstGeom prst="rect">
              <a:avLst/>
            </a:prstGeom>
            <a:solidFill>
              <a:srgbClr val="D3D2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91" name="Rectangle 1391"/>
            <p:cNvSpPr>
              <a:spLocks noChangeArrowheads="1"/>
            </p:cNvSpPr>
            <p:nvPr/>
          </p:nvSpPr>
          <p:spPr bwMode="auto">
            <a:xfrm>
              <a:off x="6046788" y="3773488"/>
              <a:ext cx="4763" cy="4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92" name="Freeform 1392"/>
            <p:cNvSpPr/>
            <p:nvPr/>
          </p:nvSpPr>
          <p:spPr bwMode="auto">
            <a:xfrm>
              <a:off x="6064251" y="3609975"/>
              <a:ext cx="17463" cy="55563"/>
            </a:xfrm>
            <a:custGeom>
              <a:avLst/>
              <a:gdLst>
                <a:gd name="T0" fmla="*/ 0 w 4"/>
                <a:gd name="T1" fmla="*/ 0 h 13"/>
                <a:gd name="T2" fmla="*/ 0 w 4"/>
                <a:gd name="T3" fmla="*/ 13 h 13"/>
                <a:gd name="T4" fmla="*/ 3 w 4"/>
                <a:gd name="T5" fmla="*/ 9 h 13"/>
                <a:gd name="T6" fmla="*/ 4 w 4"/>
                <a:gd name="T7" fmla="*/ 7 h 13"/>
                <a:gd name="T8" fmla="*/ 0 w 4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3">
                  <a:moveTo>
                    <a:pt x="0" y="0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2"/>
                    <a:pt x="3" y="11"/>
                    <a:pt x="3" y="9"/>
                  </a:cubicBezTo>
                  <a:cubicBezTo>
                    <a:pt x="4" y="8"/>
                    <a:pt x="4" y="7"/>
                    <a:pt x="4" y="7"/>
                  </a:cubicBezTo>
                  <a:cubicBezTo>
                    <a:pt x="4" y="4"/>
                    <a:pt x="2" y="1"/>
                    <a:pt x="0" y="0"/>
                  </a:cubicBezTo>
                </a:path>
              </a:pathLst>
            </a:custGeom>
            <a:solidFill>
              <a:srgbClr val="D3D2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93" name="Freeform 1393"/>
            <p:cNvSpPr/>
            <p:nvPr/>
          </p:nvSpPr>
          <p:spPr bwMode="auto">
            <a:xfrm>
              <a:off x="6072188" y="3562350"/>
              <a:ext cx="42863" cy="39688"/>
            </a:xfrm>
            <a:custGeom>
              <a:avLst/>
              <a:gdLst>
                <a:gd name="T0" fmla="*/ 5 w 10"/>
                <a:gd name="T1" fmla="*/ 0 h 9"/>
                <a:gd name="T2" fmla="*/ 0 w 10"/>
                <a:gd name="T3" fmla="*/ 4 h 9"/>
                <a:gd name="T4" fmla="*/ 0 w 10"/>
                <a:gd name="T5" fmla="*/ 4 h 9"/>
                <a:gd name="T6" fmla="*/ 5 w 10"/>
                <a:gd name="T7" fmla="*/ 9 h 9"/>
                <a:gd name="T8" fmla="*/ 10 w 10"/>
                <a:gd name="T9" fmla="*/ 4 h 9"/>
                <a:gd name="T10" fmla="*/ 8 w 10"/>
                <a:gd name="T11" fmla="*/ 1 h 9"/>
                <a:gd name="T12" fmla="*/ 5 w 10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9">
                  <a:moveTo>
                    <a:pt x="5" y="0"/>
                  </a:moveTo>
                  <a:cubicBezTo>
                    <a:pt x="2" y="0"/>
                    <a:pt x="0" y="2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7"/>
                    <a:pt x="2" y="9"/>
                    <a:pt x="5" y="9"/>
                  </a:cubicBezTo>
                  <a:cubicBezTo>
                    <a:pt x="8" y="9"/>
                    <a:pt x="10" y="7"/>
                    <a:pt x="10" y="4"/>
                  </a:cubicBezTo>
                  <a:cubicBezTo>
                    <a:pt x="10" y="3"/>
                    <a:pt x="9" y="1"/>
                    <a:pt x="8" y="1"/>
                  </a:cubicBezTo>
                  <a:cubicBezTo>
                    <a:pt x="7" y="0"/>
                    <a:pt x="6" y="0"/>
                    <a:pt x="5" y="0"/>
                  </a:cubicBezTo>
                </a:path>
              </a:pathLst>
            </a:custGeom>
            <a:solidFill>
              <a:srgbClr val="D3D2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94" name="Freeform 1394"/>
            <p:cNvSpPr/>
            <p:nvPr/>
          </p:nvSpPr>
          <p:spPr bwMode="auto">
            <a:xfrm>
              <a:off x="6064251" y="3692525"/>
              <a:ext cx="12700" cy="30163"/>
            </a:xfrm>
            <a:custGeom>
              <a:avLst/>
              <a:gdLst>
                <a:gd name="T0" fmla="*/ 0 w 3"/>
                <a:gd name="T1" fmla="*/ 0 h 7"/>
                <a:gd name="T2" fmla="*/ 0 w 3"/>
                <a:gd name="T3" fmla="*/ 7 h 7"/>
                <a:gd name="T4" fmla="*/ 3 w 3"/>
                <a:gd name="T5" fmla="*/ 3 h 7"/>
                <a:gd name="T6" fmla="*/ 0 w 3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3" y="5"/>
                    <a:pt x="3" y="3"/>
                  </a:cubicBezTo>
                  <a:cubicBezTo>
                    <a:pt x="3" y="2"/>
                    <a:pt x="1" y="0"/>
                    <a:pt x="0" y="0"/>
                  </a:cubicBezTo>
                </a:path>
              </a:pathLst>
            </a:custGeom>
            <a:solidFill>
              <a:srgbClr val="D3D2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95" name="Freeform 1395"/>
            <p:cNvSpPr/>
            <p:nvPr/>
          </p:nvSpPr>
          <p:spPr bwMode="auto">
            <a:xfrm>
              <a:off x="6557963" y="3109913"/>
              <a:ext cx="423863" cy="211138"/>
            </a:xfrm>
            <a:custGeom>
              <a:avLst/>
              <a:gdLst>
                <a:gd name="T0" fmla="*/ 35 w 100"/>
                <a:gd name="T1" fmla="*/ 0 h 49"/>
                <a:gd name="T2" fmla="*/ 16 w 100"/>
                <a:gd name="T3" fmla="*/ 18 h 49"/>
                <a:gd name="T4" fmla="*/ 16 w 100"/>
                <a:gd name="T5" fmla="*/ 18 h 49"/>
                <a:gd name="T6" fmla="*/ 14 w 100"/>
                <a:gd name="T7" fmla="*/ 18 h 49"/>
                <a:gd name="T8" fmla="*/ 0 w 100"/>
                <a:gd name="T9" fmla="*/ 28 h 49"/>
                <a:gd name="T10" fmla="*/ 2 w 100"/>
                <a:gd name="T11" fmla="*/ 31 h 49"/>
                <a:gd name="T12" fmla="*/ 8 w 100"/>
                <a:gd name="T13" fmla="*/ 28 h 49"/>
                <a:gd name="T14" fmla="*/ 18 w 100"/>
                <a:gd name="T15" fmla="*/ 37 h 49"/>
                <a:gd name="T16" fmla="*/ 19 w 100"/>
                <a:gd name="T17" fmla="*/ 37 h 49"/>
                <a:gd name="T18" fmla="*/ 27 w 100"/>
                <a:gd name="T19" fmla="*/ 45 h 49"/>
                <a:gd name="T20" fmla="*/ 29 w 100"/>
                <a:gd name="T21" fmla="*/ 45 h 49"/>
                <a:gd name="T22" fmla="*/ 35 w 100"/>
                <a:gd name="T23" fmla="*/ 49 h 49"/>
                <a:gd name="T24" fmla="*/ 67 w 100"/>
                <a:gd name="T25" fmla="*/ 49 h 49"/>
                <a:gd name="T26" fmla="*/ 90 w 100"/>
                <a:gd name="T27" fmla="*/ 49 h 49"/>
                <a:gd name="T28" fmla="*/ 100 w 100"/>
                <a:gd name="T29" fmla="*/ 39 h 49"/>
                <a:gd name="T30" fmla="*/ 90 w 100"/>
                <a:gd name="T31" fmla="*/ 29 h 49"/>
                <a:gd name="T32" fmla="*/ 88 w 100"/>
                <a:gd name="T33" fmla="*/ 29 h 49"/>
                <a:gd name="T34" fmla="*/ 87 w 100"/>
                <a:gd name="T35" fmla="*/ 27 h 49"/>
                <a:gd name="T36" fmla="*/ 77 w 100"/>
                <a:gd name="T37" fmla="*/ 27 h 49"/>
                <a:gd name="T38" fmla="*/ 71 w 100"/>
                <a:gd name="T39" fmla="*/ 20 h 49"/>
                <a:gd name="T40" fmla="*/ 73 w 100"/>
                <a:gd name="T41" fmla="*/ 16 h 49"/>
                <a:gd name="T42" fmla="*/ 59 w 100"/>
                <a:gd name="T43" fmla="*/ 4 h 49"/>
                <a:gd name="T44" fmla="*/ 50 w 100"/>
                <a:gd name="T45" fmla="*/ 8 h 49"/>
                <a:gd name="T46" fmla="*/ 35 w 100"/>
                <a:gd name="T47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0" h="49">
                  <a:moveTo>
                    <a:pt x="35" y="0"/>
                  </a:moveTo>
                  <a:cubicBezTo>
                    <a:pt x="24" y="0"/>
                    <a:pt x="16" y="8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8"/>
                    <a:pt x="15" y="18"/>
                    <a:pt x="14" y="18"/>
                  </a:cubicBezTo>
                  <a:cubicBezTo>
                    <a:pt x="7" y="18"/>
                    <a:pt x="2" y="22"/>
                    <a:pt x="0" y="28"/>
                  </a:cubicBezTo>
                  <a:cubicBezTo>
                    <a:pt x="1" y="29"/>
                    <a:pt x="1" y="30"/>
                    <a:pt x="2" y="31"/>
                  </a:cubicBezTo>
                  <a:cubicBezTo>
                    <a:pt x="4" y="29"/>
                    <a:pt x="6" y="28"/>
                    <a:pt x="8" y="28"/>
                  </a:cubicBezTo>
                  <a:cubicBezTo>
                    <a:pt x="13" y="28"/>
                    <a:pt x="18" y="32"/>
                    <a:pt x="18" y="37"/>
                  </a:cubicBezTo>
                  <a:cubicBezTo>
                    <a:pt x="18" y="37"/>
                    <a:pt x="19" y="37"/>
                    <a:pt x="19" y="37"/>
                  </a:cubicBezTo>
                  <a:cubicBezTo>
                    <a:pt x="23" y="37"/>
                    <a:pt x="27" y="41"/>
                    <a:pt x="27" y="45"/>
                  </a:cubicBezTo>
                  <a:cubicBezTo>
                    <a:pt x="28" y="45"/>
                    <a:pt x="28" y="45"/>
                    <a:pt x="29" y="45"/>
                  </a:cubicBezTo>
                  <a:cubicBezTo>
                    <a:pt x="32" y="45"/>
                    <a:pt x="34" y="47"/>
                    <a:pt x="35" y="49"/>
                  </a:cubicBezTo>
                  <a:cubicBezTo>
                    <a:pt x="67" y="49"/>
                    <a:pt x="67" y="49"/>
                    <a:pt x="67" y="49"/>
                  </a:cubicBezTo>
                  <a:cubicBezTo>
                    <a:pt x="90" y="49"/>
                    <a:pt x="90" y="49"/>
                    <a:pt x="90" y="49"/>
                  </a:cubicBezTo>
                  <a:cubicBezTo>
                    <a:pt x="95" y="49"/>
                    <a:pt x="100" y="45"/>
                    <a:pt x="100" y="39"/>
                  </a:cubicBezTo>
                  <a:cubicBezTo>
                    <a:pt x="100" y="34"/>
                    <a:pt x="95" y="29"/>
                    <a:pt x="90" y="29"/>
                  </a:cubicBezTo>
                  <a:cubicBezTo>
                    <a:pt x="89" y="29"/>
                    <a:pt x="89" y="29"/>
                    <a:pt x="88" y="29"/>
                  </a:cubicBezTo>
                  <a:cubicBezTo>
                    <a:pt x="88" y="28"/>
                    <a:pt x="88" y="27"/>
                    <a:pt x="87" y="27"/>
                  </a:cubicBezTo>
                  <a:cubicBezTo>
                    <a:pt x="77" y="27"/>
                    <a:pt x="77" y="27"/>
                    <a:pt x="77" y="27"/>
                  </a:cubicBezTo>
                  <a:cubicBezTo>
                    <a:pt x="73" y="27"/>
                    <a:pt x="71" y="24"/>
                    <a:pt x="71" y="20"/>
                  </a:cubicBezTo>
                  <a:cubicBezTo>
                    <a:pt x="71" y="18"/>
                    <a:pt x="72" y="17"/>
                    <a:pt x="73" y="16"/>
                  </a:cubicBezTo>
                  <a:cubicBezTo>
                    <a:pt x="72" y="9"/>
                    <a:pt x="66" y="4"/>
                    <a:pt x="59" y="4"/>
                  </a:cubicBezTo>
                  <a:cubicBezTo>
                    <a:pt x="56" y="4"/>
                    <a:pt x="52" y="6"/>
                    <a:pt x="50" y="8"/>
                  </a:cubicBezTo>
                  <a:cubicBezTo>
                    <a:pt x="46" y="3"/>
                    <a:pt x="41" y="0"/>
                    <a:pt x="35" y="0"/>
                  </a:cubicBezTo>
                </a:path>
              </a:pathLst>
            </a:custGeom>
            <a:solidFill>
              <a:srgbClr val="E0DF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96" name="Freeform 1396"/>
            <p:cNvSpPr/>
            <p:nvPr/>
          </p:nvSpPr>
          <p:spPr bwMode="auto">
            <a:xfrm>
              <a:off x="6515101" y="3217863"/>
              <a:ext cx="190500" cy="142875"/>
            </a:xfrm>
            <a:custGeom>
              <a:avLst/>
              <a:gdLst>
                <a:gd name="T0" fmla="*/ 2 w 45"/>
                <a:gd name="T1" fmla="*/ 0 h 33"/>
                <a:gd name="T2" fmla="*/ 0 w 45"/>
                <a:gd name="T3" fmla="*/ 1 h 33"/>
                <a:gd name="T4" fmla="*/ 0 w 45"/>
                <a:gd name="T5" fmla="*/ 33 h 33"/>
                <a:gd name="T6" fmla="*/ 23 w 45"/>
                <a:gd name="T7" fmla="*/ 33 h 33"/>
                <a:gd name="T8" fmla="*/ 39 w 45"/>
                <a:gd name="T9" fmla="*/ 33 h 33"/>
                <a:gd name="T10" fmla="*/ 45 w 45"/>
                <a:gd name="T11" fmla="*/ 26 h 33"/>
                <a:gd name="T12" fmla="*/ 45 w 45"/>
                <a:gd name="T13" fmla="*/ 24 h 33"/>
                <a:gd name="T14" fmla="*/ 24 w 45"/>
                <a:gd name="T15" fmla="*/ 24 h 33"/>
                <a:gd name="T16" fmla="*/ 8 w 45"/>
                <a:gd name="T17" fmla="*/ 9 h 33"/>
                <a:gd name="T18" fmla="*/ 10 w 45"/>
                <a:gd name="T19" fmla="*/ 3 h 33"/>
                <a:gd name="T20" fmla="*/ 2 w 45"/>
                <a:gd name="T2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5" h="33">
                  <a:moveTo>
                    <a:pt x="2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42" y="33"/>
                    <a:pt x="45" y="30"/>
                    <a:pt x="45" y="26"/>
                  </a:cubicBezTo>
                  <a:cubicBezTo>
                    <a:pt x="45" y="26"/>
                    <a:pt x="45" y="25"/>
                    <a:pt x="45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15" y="24"/>
                    <a:pt x="8" y="17"/>
                    <a:pt x="8" y="9"/>
                  </a:cubicBezTo>
                  <a:cubicBezTo>
                    <a:pt x="8" y="7"/>
                    <a:pt x="9" y="5"/>
                    <a:pt x="10" y="3"/>
                  </a:cubicBezTo>
                  <a:cubicBezTo>
                    <a:pt x="8" y="1"/>
                    <a:pt x="5" y="0"/>
                    <a:pt x="2" y="0"/>
                  </a:cubicBezTo>
                </a:path>
              </a:pathLst>
            </a:custGeom>
            <a:solidFill>
              <a:srgbClr val="E9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97" name="Freeform 1397"/>
            <p:cNvSpPr/>
            <p:nvPr/>
          </p:nvSpPr>
          <p:spPr bwMode="auto">
            <a:xfrm>
              <a:off x="6548438" y="3230563"/>
              <a:ext cx="157163" cy="90488"/>
            </a:xfrm>
            <a:custGeom>
              <a:avLst/>
              <a:gdLst>
                <a:gd name="T0" fmla="*/ 2 w 37"/>
                <a:gd name="T1" fmla="*/ 0 h 21"/>
                <a:gd name="T2" fmla="*/ 0 w 37"/>
                <a:gd name="T3" fmla="*/ 6 h 21"/>
                <a:gd name="T4" fmla="*/ 16 w 37"/>
                <a:gd name="T5" fmla="*/ 21 h 21"/>
                <a:gd name="T6" fmla="*/ 37 w 37"/>
                <a:gd name="T7" fmla="*/ 21 h 21"/>
                <a:gd name="T8" fmla="*/ 31 w 37"/>
                <a:gd name="T9" fmla="*/ 17 h 21"/>
                <a:gd name="T10" fmla="*/ 29 w 37"/>
                <a:gd name="T11" fmla="*/ 17 h 21"/>
                <a:gd name="T12" fmla="*/ 21 w 37"/>
                <a:gd name="T13" fmla="*/ 9 h 21"/>
                <a:gd name="T14" fmla="*/ 20 w 37"/>
                <a:gd name="T15" fmla="*/ 9 h 21"/>
                <a:gd name="T16" fmla="*/ 10 w 37"/>
                <a:gd name="T17" fmla="*/ 0 h 21"/>
                <a:gd name="T18" fmla="*/ 4 w 37"/>
                <a:gd name="T19" fmla="*/ 3 h 21"/>
                <a:gd name="T20" fmla="*/ 2 w 37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" h="21">
                  <a:moveTo>
                    <a:pt x="2" y="0"/>
                  </a:moveTo>
                  <a:cubicBezTo>
                    <a:pt x="1" y="2"/>
                    <a:pt x="0" y="4"/>
                    <a:pt x="0" y="6"/>
                  </a:cubicBezTo>
                  <a:cubicBezTo>
                    <a:pt x="0" y="14"/>
                    <a:pt x="7" y="21"/>
                    <a:pt x="16" y="21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6" y="19"/>
                    <a:pt x="34" y="17"/>
                    <a:pt x="31" y="17"/>
                  </a:cubicBezTo>
                  <a:cubicBezTo>
                    <a:pt x="30" y="17"/>
                    <a:pt x="30" y="17"/>
                    <a:pt x="29" y="17"/>
                  </a:cubicBezTo>
                  <a:cubicBezTo>
                    <a:pt x="29" y="13"/>
                    <a:pt x="25" y="9"/>
                    <a:pt x="21" y="9"/>
                  </a:cubicBezTo>
                  <a:cubicBezTo>
                    <a:pt x="21" y="9"/>
                    <a:pt x="20" y="9"/>
                    <a:pt x="20" y="9"/>
                  </a:cubicBezTo>
                  <a:cubicBezTo>
                    <a:pt x="20" y="4"/>
                    <a:pt x="15" y="0"/>
                    <a:pt x="10" y="0"/>
                  </a:cubicBezTo>
                  <a:cubicBezTo>
                    <a:pt x="8" y="0"/>
                    <a:pt x="6" y="1"/>
                    <a:pt x="4" y="3"/>
                  </a:cubicBezTo>
                  <a:cubicBezTo>
                    <a:pt x="3" y="2"/>
                    <a:pt x="3" y="1"/>
                    <a:pt x="2" y="0"/>
                  </a:cubicBezTo>
                </a:path>
              </a:pathLst>
            </a:custGeom>
            <a:solidFill>
              <a:srgbClr val="DA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98" name="Freeform 1398"/>
            <p:cNvSpPr/>
            <p:nvPr/>
          </p:nvSpPr>
          <p:spPr bwMode="auto">
            <a:xfrm>
              <a:off x="6867526" y="3140075"/>
              <a:ext cx="161925" cy="85725"/>
            </a:xfrm>
            <a:custGeom>
              <a:avLst/>
              <a:gdLst>
                <a:gd name="T0" fmla="*/ 12 w 38"/>
                <a:gd name="T1" fmla="*/ 0 h 20"/>
                <a:gd name="T2" fmla="*/ 5 w 38"/>
                <a:gd name="T3" fmla="*/ 7 h 20"/>
                <a:gd name="T4" fmla="*/ 5 w 38"/>
                <a:gd name="T5" fmla="*/ 7 h 20"/>
                <a:gd name="T6" fmla="*/ 4 w 38"/>
                <a:gd name="T7" fmla="*/ 7 h 20"/>
                <a:gd name="T8" fmla="*/ 0 w 38"/>
                <a:gd name="T9" fmla="*/ 9 h 20"/>
                <a:gd name="T10" fmla="*/ 0 w 38"/>
                <a:gd name="T11" fmla="*/ 11 h 20"/>
                <a:gd name="T12" fmla="*/ 2 w 38"/>
                <a:gd name="T13" fmla="*/ 11 h 20"/>
                <a:gd name="T14" fmla="*/ 14 w 38"/>
                <a:gd name="T15" fmla="*/ 20 h 20"/>
                <a:gd name="T16" fmla="*/ 25 w 38"/>
                <a:gd name="T17" fmla="*/ 20 h 20"/>
                <a:gd name="T18" fmla="*/ 34 w 38"/>
                <a:gd name="T19" fmla="*/ 20 h 20"/>
                <a:gd name="T20" fmla="*/ 38 w 38"/>
                <a:gd name="T21" fmla="*/ 16 h 20"/>
                <a:gd name="T22" fmla="*/ 34 w 38"/>
                <a:gd name="T23" fmla="*/ 12 h 20"/>
                <a:gd name="T24" fmla="*/ 33 w 38"/>
                <a:gd name="T25" fmla="*/ 12 h 20"/>
                <a:gd name="T26" fmla="*/ 28 w 38"/>
                <a:gd name="T27" fmla="*/ 7 h 20"/>
                <a:gd name="T28" fmla="*/ 27 w 38"/>
                <a:gd name="T29" fmla="*/ 7 h 20"/>
                <a:gd name="T30" fmla="*/ 22 w 38"/>
                <a:gd name="T31" fmla="*/ 2 h 20"/>
                <a:gd name="T32" fmla="*/ 18 w 38"/>
                <a:gd name="T33" fmla="*/ 3 h 20"/>
                <a:gd name="T34" fmla="*/ 12 w 38"/>
                <a:gd name="T3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20">
                  <a:moveTo>
                    <a:pt x="12" y="0"/>
                  </a:moveTo>
                  <a:cubicBezTo>
                    <a:pt x="8" y="0"/>
                    <a:pt x="5" y="3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1" y="8"/>
                    <a:pt x="0" y="9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1" y="11"/>
                    <a:pt x="2" y="11"/>
                    <a:pt x="2" y="11"/>
                  </a:cubicBezTo>
                  <a:cubicBezTo>
                    <a:pt x="8" y="11"/>
                    <a:pt x="13" y="15"/>
                    <a:pt x="14" y="20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6" y="20"/>
                    <a:pt x="38" y="18"/>
                    <a:pt x="38" y="16"/>
                  </a:cubicBezTo>
                  <a:cubicBezTo>
                    <a:pt x="38" y="13"/>
                    <a:pt x="36" y="12"/>
                    <a:pt x="34" y="12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33" y="9"/>
                    <a:pt x="31" y="7"/>
                    <a:pt x="28" y="7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7" y="4"/>
                    <a:pt x="25" y="2"/>
                    <a:pt x="22" y="2"/>
                  </a:cubicBezTo>
                  <a:cubicBezTo>
                    <a:pt x="20" y="2"/>
                    <a:pt x="19" y="2"/>
                    <a:pt x="18" y="3"/>
                  </a:cubicBezTo>
                  <a:cubicBezTo>
                    <a:pt x="17" y="1"/>
                    <a:pt x="14" y="0"/>
                    <a:pt x="12" y="0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99" name="Freeform 1399"/>
            <p:cNvSpPr/>
            <p:nvPr/>
          </p:nvSpPr>
          <p:spPr bwMode="auto">
            <a:xfrm>
              <a:off x="6859588" y="3178175"/>
              <a:ext cx="68263" cy="47625"/>
            </a:xfrm>
            <a:custGeom>
              <a:avLst/>
              <a:gdLst>
                <a:gd name="T0" fmla="*/ 2 w 16"/>
                <a:gd name="T1" fmla="*/ 0 h 11"/>
                <a:gd name="T2" fmla="*/ 0 w 16"/>
                <a:gd name="T3" fmla="*/ 4 h 11"/>
                <a:gd name="T4" fmla="*/ 6 w 16"/>
                <a:gd name="T5" fmla="*/ 11 h 11"/>
                <a:gd name="T6" fmla="*/ 16 w 16"/>
                <a:gd name="T7" fmla="*/ 11 h 11"/>
                <a:gd name="T8" fmla="*/ 4 w 16"/>
                <a:gd name="T9" fmla="*/ 2 h 11"/>
                <a:gd name="T10" fmla="*/ 2 w 16"/>
                <a:gd name="T11" fmla="*/ 2 h 11"/>
                <a:gd name="T12" fmla="*/ 2 w 16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1">
                  <a:moveTo>
                    <a:pt x="2" y="0"/>
                  </a:moveTo>
                  <a:cubicBezTo>
                    <a:pt x="1" y="1"/>
                    <a:pt x="0" y="2"/>
                    <a:pt x="0" y="4"/>
                  </a:cubicBezTo>
                  <a:cubicBezTo>
                    <a:pt x="0" y="8"/>
                    <a:pt x="2" y="11"/>
                    <a:pt x="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6"/>
                    <a:pt x="10" y="2"/>
                    <a:pt x="4" y="2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2" y="1"/>
                    <a:pt x="2" y="0"/>
                    <a:pt x="2" y="0"/>
                  </a:cubicBezTo>
                </a:path>
              </a:pathLst>
            </a:custGeom>
            <a:solidFill>
              <a:srgbClr val="DCDC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00" name="Freeform 1400"/>
            <p:cNvSpPr/>
            <p:nvPr/>
          </p:nvSpPr>
          <p:spPr bwMode="auto">
            <a:xfrm>
              <a:off x="4949826" y="3579813"/>
              <a:ext cx="285750" cy="198438"/>
            </a:xfrm>
            <a:custGeom>
              <a:avLst/>
              <a:gdLst>
                <a:gd name="T0" fmla="*/ 89 w 180"/>
                <a:gd name="T1" fmla="*/ 0 h 125"/>
                <a:gd name="T2" fmla="*/ 49 w 180"/>
                <a:gd name="T3" fmla="*/ 35 h 125"/>
                <a:gd name="T4" fmla="*/ 49 w 180"/>
                <a:gd name="T5" fmla="*/ 30 h 125"/>
                <a:gd name="T6" fmla="*/ 49 w 180"/>
                <a:gd name="T7" fmla="*/ 30 h 125"/>
                <a:gd name="T8" fmla="*/ 49 w 180"/>
                <a:gd name="T9" fmla="*/ 25 h 125"/>
                <a:gd name="T10" fmla="*/ 24 w 180"/>
                <a:gd name="T11" fmla="*/ 25 h 125"/>
                <a:gd name="T12" fmla="*/ 24 w 180"/>
                <a:gd name="T13" fmla="*/ 30 h 125"/>
                <a:gd name="T14" fmla="*/ 24 w 180"/>
                <a:gd name="T15" fmla="*/ 30 h 125"/>
                <a:gd name="T16" fmla="*/ 24 w 180"/>
                <a:gd name="T17" fmla="*/ 54 h 125"/>
                <a:gd name="T18" fmla="*/ 0 w 180"/>
                <a:gd name="T19" fmla="*/ 76 h 125"/>
                <a:gd name="T20" fmla="*/ 24 w 180"/>
                <a:gd name="T21" fmla="*/ 76 h 125"/>
                <a:gd name="T22" fmla="*/ 24 w 180"/>
                <a:gd name="T23" fmla="*/ 125 h 125"/>
                <a:gd name="T24" fmla="*/ 153 w 180"/>
                <a:gd name="T25" fmla="*/ 125 h 125"/>
                <a:gd name="T26" fmla="*/ 153 w 180"/>
                <a:gd name="T27" fmla="*/ 76 h 125"/>
                <a:gd name="T28" fmla="*/ 180 w 180"/>
                <a:gd name="T29" fmla="*/ 76 h 125"/>
                <a:gd name="T30" fmla="*/ 89 w 180"/>
                <a:gd name="T31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0" h="125">
                  <a:moveTo>
                    <a:pt x="89" y="0"/>
                  </a:moveTo>
                  <a:lnTo>
                    <a:pt x="49" y="35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25"/>
                  </a:lnTo>
                  <a:lnTo>
                    <a:pt x="24" y="25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54"/>
                  </a:lnTo>
                  <a:lnTo>
                    <a:pt x="0" y="76"/>
                  </a:lnTo>
                  <a:lnTo>
                    <a:pt x="24" y="76"/>
                  </a:lnTo>
                  <a:lnTo>
                    <a:pt x="24" y="125"/>
                  </a:lnTo>
                  <a:lnTo>
                    <a:pt x="153" y="125"/>
                  </a:lnTo>
                  <a:lnTo>
                    <a:pt x="153" y="76"/>
                  </a:lnTo>
                  <a:lnTo>
                    <a:pt x="180" y="76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E9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01" name="Freeform 1401"/>
            <p:cNvSpPr/>
            <p:nvPr/>
          </p:nvSpPr>
          <p:spPr bwMode="auto">
            <a:xfrm>
              <a:off x="4949826" y="3579813"/>
              <a:ext cx="285750" cy="198438"/>
            </a:xfrm>
            <a:custGeom>
              <a:avLst/>
              <a:gdLst>
                <a:gd name="T0" fmla="*/ 89 w 180"/>
                <a:gd name="T1" fmla="*/ 0 h 125"/>
                <a:gd name="T2" fmla="*/ 49 w 180"/>
                <a:gd name="T3" fmla="*/ 35 h 125"/>
                <a:gd name="T4" fmla="*/ 49 w 180"/>
                <a:gd name="T5" fmla="*/ 30 h 125"/>
                <a:gd name="T6" fmla="*/ 49 w 180"/>
                <a:gd name="T7" fmla="*/ 30 h 125"/>
                <a:gd name="T8" fmla="*/ 49 w 180"/>
                <a:gd name="T9" fmla="*/ 25 h 125"/>
                <a:gd name="T10" fmla="*/ 24 w 180"/>
                <a:gd name="T11" fmla="*/ 25 h 125"/>
                <a:gd name="T12" fmla="*/ 24 w 180"/>
                <a:gd name="T13" fmla="*/ 30 h 125"/>
                <a:gd name="T14" fmla="*/ 24 w 180"/>
                <a:gd name="T15" fmla="*/ 30 h 125"/>
                <a:gd name="T16" fmla="*/ 24 w 180"/>
                <a:gd name="T17" fmla="*/ 54 h 125"/>
                <a:gd name="T18" fmla="*/ 0 w 180"/>
                <a:gd name="T19" fmla="*/ 76 h 125"/>
                <a:gd name="T20" fmla="*/ 24 w 180"/>
                <a:gd name="T21" fmla="*/ 76 h 125"/>
                <a:gd name="T22" fmla="*/ 24 w 180"/>
                <a:gd name="T23" fmla="*/ 125 h 125"/>
                <a:gd name="T24" fmla="*/ 153 w 180"/>
                <a:gd name="T25" fmla="*/ 125 h 125"/>
                <a:gd name="T26" fmla="*/ 153 w 180"/>
                <a:gd name="T27" fmla="*/ 76 h 125"/>
                <a:gd name="T28" fmla="*/ 180 w 180"/>
                <a:gd name="T29" fmla="*/ 76 h 125"/>
                <a:gd name="T30" fmla="*/ 89 w 180"/>
                <a:gd name="T31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0" h="125">
                  <a:moveTo>
                    <a:pt x="89" y="0"/>
                  </a:moveTo>
                  <a:lnTo>
                    <a:pt x="49" y="35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25"/>
                  </a:lnTo>
                  <a:lnTo>
                    <a:pt x="24" y="25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54"/>
                  </a:lnTo>
                  <a:lnTo>
                    <a:pt x="0" y="76"/>
                  </a:lnTo>
                  <a:lnTo>
                    <a:pt x="24" y="76"/>
                  </a:lnTo>
                  <a:lnTo>
                    <a:pt x="24" y="125"/>
                  </a:lnTo>
                  <a:lnTo>
                    <a:pt x="153" y="125"/>
                  </a:lnTo>
                  <a:lnTo>
                    <a:pt x="153" y="76"/>
                  </a:lnTo>
                  <a:lnTo>
                    <a:pt x="180" y="76"/>
                  </a:lnTo>
                  <a:lnTo>
                    <a:pt x="8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02" name="Freeform 1402"/>
            <p:cNvSpPr>
              <a:spLocks noEditPoints="1"/>
            </p:cNvSpPr>
            <p:nvPr/>
          </p:nvSpPr>
          <p:spPr bwMode="auto">
            <a:xfrm>
              <a:off x="6122988" y="3074988"/>
              <a:ext cx="412750" cy="703263"/>
            </a:xfrm>
            <a:custGeom>
              <a:avLst/>
              <a:gdLst>
                <a:gd name="T0" fmla="*/ 5 w 97"/>
                <a:gd name="T1" fmla="*/ 153 h 163"/>
                <a:gd name="T2" fmla="*/ 5 w 97"/>
                <a:gd name="T3" fmla="*/ 163 h 163"/>
                <a:gd name="T4" fmla="*/ 9 w 97"/>
                <a:gd name="T5" fmla="*/ 145 h 163"/>
                <a:gd name="T6" fmla="*/ 11 w 97"/>
                <a:gd name="T7" fmla="*/ 163 h 163"/>
                <a:gd name="T8" fmla="*/ 15 w 97"/>
                <a:gd name="T9" fmla="*/ 144 h 163"/>
                <a:gd name="T10" fmla="*/ 5 w 97"/>
                <a:gd name="T11" fmla="*/ 143 h 163"/>
                <a:gd name="T12" fmla="*/ 7 w 97"/>
                <a:gd name="T13" fmla="*/ 125 h 163"/>
                <a:gd name="T14" fmla="*/ 5 w 97"/>
                <a:gd name="T15" fmla="*/ 133 h 163"/>
                <a:gd name="T16" fmla="*/ 15 w 97"/>
                <a:gd name="T17" fmla="*/ 132 h 163"/>
                <a:gd name="T18" fmla="*/ 14 w 97"/>
                <a:gd name="T19" fmla="*/ 127 h 163"/>
                <a:gd name="T20" fmla="*/ 7 w 97"/>
                <a:gd name="T21" fmla="*/ 123 h 163"/>
                <a:gd name="T22" fmla="*/ 14 w 97"/>
                <a:gd name="T23" fmla="*/ 90 h 163"/>
                <a:gd name="T24" fmla="*/ 83 w 97"/>
                <a:gd name="T25" fmla="*/ 94 h 163"/>
                <a:gd name="T26" fmla="*/ 14 w 97"/>
                <a:gd name="T27" fmla="*/ 86 h 163"/>
                <a:gd name="T28" fmla="*/ 83 w 97"/>
                <a:gd name="T29" fmla="*/ 82 h 163"/>
                <a:gd name="T30" fmla="*/ 14 w 97"/>
                <a:gd name="T31" fmla="*/ 86 h 163"/>
                <a:gd name="T32" fmla="*/ 14 w 97"/>
                <a:gd name="T33" fmla="*/ 74 h 163"/>
                <a:gd name="T34" fmla="*/ 83 w 97"/>
                <a:gd name="T35" fmla="*/ 78 h 163"/>
                <a:gd name="T36" fmla="*/ 14 w 97"/>
                <a:gd name="T37" fmla="*/ 37 h 163"/>
                <a:gd name="T38" fmla="*/ 83 w 97"/>
                <a:gd name="T39" fmla="*/ 33 h 163"/>
                <a:gd name="T40" fmla="*/ 14 w 97"/>
                <a:gd name="T41" fmla="*/ 37 h 163"/>
                <a:gd name="T42" fmla="*/ 14 w 97"/>
                <a:gd name="T43" fmla="*/ 24 h 163"/>
                <a:gd name="T44" fmla="*/ 83 w 97"/>
                <a:gd name="T45" fmla="*/ 28 h 163"/>
                <a:gd name="T46" fmla="*/ 14 w 97"/>
                <a:gd name="T47" fmla="*/ 20 h 163"/>
                <a:gd name="T48" fmla="*/ 83 w 97"/>
                <a:gd name="T49" fmla="*/ 16 h 163"/>
                <a:gd name="T50" fmla="*/ 14 w 97"/>
                <a:gd name="T51" fmla="*/ 20 h 163"/>
                <a:gd name="T52" fmla="*/ 14 w 97"/>
                <a:gd name="T53" fmla="*/ 8 h 163"/>
                <a:gd name="T54" fmla="*/ 83 w 97"/>
                <a:gd name="T55" fmla="*/ 12 h 163"/>
                <a:gd name="T56" fmla="*/ 92 w 97"/>
                <a:gd name="T57" fmla="*/ 0 h 163"/>
                <a:gd name="T58" fmla="*/ 5 w 97"/>
                <a:gd name="T59" fmla="*/ 105 h 163"/>
                <a:gd name="T60" fmla="*/ 14 w 97"/>
                <a:gd name="T61" fmla="*/ 98 h 163"/>
                <a:gd name="T62" fmla="*/ 83 w 97"/>
                <a:gd name="T63" fmla="*/ 103 h 163"/>
                <a:gd name="T64" fmla="*/ 27 w 97"/>
                <a:gd name="T65" fmla="*/ 107 h 163"/>
                <a:gd name="T66" fmla="*/ 83 w 97"/>
                <a:gd name="T67" fmla="*/ 111 h 163"/>
                <a:gd name="T68" fmla="*/ 29 w 97"/>
                <a:gd name="T69" fmla="*/ 111 h 163"/>
                <a:gd name="T70" fmla="*/ 83 w 97"/>
                <a:gd name="T71" fmla="*/ 115 h 163"/>
                <a:gd name="T72" fmla="*/ 33 w 97"/>
                <a:gd name="T73" fmla="*/ 119 h 163"/>
                <a:gd name="T74" fmla="*/ 83 w 97"/>
                <a:gd name="T75" fmla="*/ 123 h 163"/>
                <a:gd name="T76" fmla="*/ 17 w 97"/>
                <a:gd name="T77" fmla="*/ 127 h 163"/>
                <a:gd name="T78" fmla="*/ 17 w 97"/>
                <a:gd name="T79" fmla="*/ 138 h 163"/>
                <a:gd name="T80" fmla="*/ 17 w 97"/>
                <a:gd name="T81" fmla="*/ 163 h 163"/>
                <a:gd name="T82" fmla="*/ 97 w 97"/>
                <a:gd name="T83" fmla="*/ 158 h 163"/>
                <a:gd name="T84" fmla="*/ 92 w 97"/>
                <a:gd name="T85" fmla="*/ 66 h 163"/>
                <a:gd name="T86" fmla="*/ 83 w 97"/>
                <a:gd name="T87" fmla="*/ 70 h 163"/>
                <a:gd name="T88" fmla="*/ 14 w 97"/>
                <a:gd name="T89" fmla="*/ 66 h 163"/>
                <a:gd name="T90" fmla="*/ 72 w 97"/>
                <a:gd name="T91" fmla="*/ 61 h 163"/>
                <a:gd name="T92" fmla="*/ 14 w 97"/>
                <a:gd name="T93" fmla="*/ 57 h 163"/>
                <a:gd name="T94" fmla="*/ 70 w 97"/>
                <a:gd name="T95" fmla="*/ 56 h 163"/>
                <a:gd name="T96" fmla="*/ 14 w 97"/>
                <a:gd name="T97" fmla="*/ 53 h 163"/>
                <a:gd name="T98" fmla="*/ 73 w 97"/>
                <a:gd name="T99" fmla="*/ 49 h 163"/>
                <a:gd name="T100" fmla="*/ 82 w 97"/>
                <a:gd name="T101" fmla="*/ 46 h 163"/>
                <a:gd name="T102" fmla="*/ 82 w 97"/>
                <a:gd name="T103" fmla="*/ 45 h 163"/>
                <a:gd name="T104" fmla="*/ 14 w 97"/>
                <a:gd name="T105" fmla="*/ 41 h 163"/>
                <a:gd name="T106" fmla="*/ 92 w 97"/>
                <a:gd name="T107" fmla="*/ 34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63">
                  <a:moveTo>
                    <a:pt x="5" y="143"/>
                  </a:moveTo>
                  <a:cubicBezTo>
                    <a:pt x="5" y="153"/>
                    <a:pt x="5" y="153"/>
                    <a:pt x="5" y="153"/>
                  </a:cubicBezTo>
                  <a:cubicBezTo>
                    <a:pt x="2" y="153"/>
                    <a:pt x="0" y="155"/>
                    <a:pt x="0" y="158"/>
                  </a:cubicBezTo>
                  <a:cubicBezTo>
                    <a:pt x="0" y="161"/>
                    <a:pt x="2" y="163"/>
                    <a:pt x="5" y="163"/>
                  </a:cubicBezTo>
                  <a:cubicBezTo>
                    <a:pt x="9" y="163"/>
                    <a:pt x="9" y="163"/>
                    <a:pt x="9" y="163"/>
                  </a:cubicBezTo>
                  <a:cubicBezTo>
                    <a:pt x="9" y="145"/>
                    <a:pt x="9" y="145"/>
                    <a:pt x="9" y="145"/>
                  </a:cubicBezTo>
                  <a:cubicBezTo>
                    <a:pt x="11" y="145"/>
                    <a:pt x="11" y="145"/>
                    <a:pt x="11" y="145"/>
                  </a:cubicBezTo>
                  <a:cubicBezTo>
                    <a:pt x="11" y="163"/>
                    <a:pt x="11" y="163"/>
                    <a:pt x="11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5" y="144"/>
                    <a:pt x="15" y="144"/>
                    <a:pt x="15" y="144"/>
                  </a:cubicBezTo>
                  <a:cubicBezTo>
                    <a:pt x="13" y="144"/>
                    <a:pt x="12" y="145"/>
                    <a:pt x="10" y="145"/>
                  </a:cubicBezTo>
                  <a:cubicBezTo>
                    <a:pt x="8" y="145"/>
                    <a:pt x="7" y="144"/>
                    <a:pt x="5" y="143"/>
                  </a:cubicBezTo>
                  <a:moveTo>
                    <a:pt x="7" y="123"/>
                  </a:moveTo>
                  <a:cubicBezTo>
                    <a:pt x="7" y="124"/>
                    <a:pt x="7" y="124"/>
                    <a:pt x="7" y="125"/>
                  </a:cubicBezTo>
                  <a:cubicBezTo>
                    <a:pt x="7" y="127"/>
                    <a:pt x="7" y="129"/>
                    <a:pt x="5" y="131"/>
                  </a:cubicBezTo>
                  <a:cubicBezTo>
                    <a:pt x="5" y="133"/>
                    <a:pt x="5" y="133"/>
                    <a:pt x="5" y="133"/>
                  </a:cubicBezTo>
                  <a:cubicBezTo>
                    <a:pt x="7" y="132"/>
                    <a:pt x="8" y="131"/>
                    <a:pt x="10" y="131"/>
                  </a:cubicBezTo>
                  <a:cubicBezTo>
                    <a:pt x="12" y="131"/>
                    <a:pt x="13" y="131"/>
                    <a:pt x="15" y="132"/>
                  </a:cubicBezTo>
                  <a:cubicBezTo>
                    <a:pt x="15" y="127"/>
                    <a:pt x="15" y="127"/>
                    <a:pt x="15" y="127"/>
                  </a:cubicBezTo>
                  <a:cubicBezTo>
                    <a:pt x="14" y="127"/>
                    <a:pt x="14" y="127"/>
                    <a:pt x="14" y="127"/>
                  </a:cubicBezTo>
                  <a:cubicBezTo>
                    <a:pt x="14" y="126"/>
                    <a:pt x="14" y="126"/>
                    <a:pt x="14" y="126"/>
                  </a:cubicBezTo>
                  <a:cubicBezTo>
                    <a:pt x="11" y="126"/>
                    <a:pt x="9" y="125"/>
                    <a:pt x="7" y="123"/>
                  </a:cubicBezTo>
                  <a:moveTo>
                    <a:pt x="14" y="94"/>
                  </a:moveTo>
                  <a:cubicBezTo>
                    <a:pt x="14" y="90"/>
                    <a:pt x="14" y="90"/>
                    <a:pt x="14" y="90"/>
                  </a:cubicBezTo>
                  <a:cubicBezTo>
                    <a:pt x="83" y="90"/>
                    <a:pt x="83" y="90"/>
                    <a:pt x="83" y="90"/>
                  </a:cubicBezTo>
                  <a:cubicBezTo>
                    <a:pt x="83" y="94"/>
                    <a:pt x="83" y="94"/>
                    <a:pt x="83" y="94"/>
                  </a:cubicBezTo>
                  <a:cubicBezTo>
                    <a:pt x="14" y="94"/>
                    <a:pt x="14" y="94"/>
                    <a:pt x="14" y="94"/>
                  </a:cubicBezTo>
                  <a:moveTo>
                    <a:pt x="14" y="86"/>
                  </a:moveTo>
                  <a:cubicBezTo>
                    <a:pt x="14" y="82"/>
                    <a:pt x="14" y="82"/>
                    <a:pt x="14" y="82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3" y="86"/>
                    <a:pt x="83" y="86"/>
                    <a:pt x="83" y="86"/>
                  </a:cubicBezTo>
                  <a:cubicBezTo>
                    <a:pt x="14" y="86"/>
                    <a:pt x="14" y="86"/>
                    <a:pt x="14" y="86"/>
                  </a:cubicBezTo>
                  <a:moveTo>
                    <a:pt x="14" y="78"/>
                  </a:moveTo>
                  <a:cubicBezTo>
                    <a:pt x="14" y="74"/>
                    <a:pt x="14" y="74"/>
                    <a:pt x="14" y="74"/>
                  </a:cubicBezTo>
                  <a:cubicBezTo>
                    <a:pt x="83" y="74"/>
                    <a:pt x="83" y="74"/>
                    <a:pt x="83" y="74"/>
                  </a:cubicBezTo>
                  <a:cubicBezTo>
                    <a:pt x="83" y="78"/>
                    <a:pt x="83" y="78"/>
                    <a:pt x="83" y="78"/>
                  </a:cubicBezTo>
                  <a:cubicBezTo>
                    <a:pt x="14" y="78"/>
                    <a:pt x="14" y="78"/>
                    <a:pt x="14" y="78"/>
                  </a:cubicBezTo>
                  <a:moveTo>
                    <a:pt x="14" y="37"/>
                  </a:moveTo>
                  <a:cubicBezTo>
                    <a:pt x="14" y="33"/>
                    <a:pt x="14" y="33"/>
                    <a:pt x="14" y="33"/>
                  </a:cubicBezTo>
                  <a:cubicBezTo>
                    <a:pt x="83" y="33"/>
                    <a:pt x="83" y="33"/>
                    <a:pt x="83" y="33"/>
                  </a:cubicBezTo>
                  <a:cubicBezTo>
                    <a:pt x="83" y="37"/>
                    <a:pt x="83" y="37"/>
                    <a:pt x="83" y="37"/>
                  </a:cubicBezTo>
                  <a:cubicBezTo>
                    <a:pt x="14" y="37"/>
                    <a:pt x="14" y="37"/>
                    <a:pt x="14" y="37"/>
                  </a:cubicBezTo>
                  <a:moveTo>
                    <a:pt x="14" y="28"/>
                  </a:moveTo>
                  <a:cubicBezTo>
                    <a:pt x="14" y="24"/>
                    <a:pt x="14" y="24"/>
                    <a:pt x="14" y="24"/>
                  </a:cubicBezTo>
                  <a:cubicBezTo>
                    <a:pt x="83" y="24"/>
                    <a:pt x="83" y="24"/>
                    <a:pt x="83" y="24"/>
                  </a:cubicBezTo>
                  <a:cubicBezTo>
                    <a:pt x="83" y="28"/>
                    <a:pt x="83" y="28"/>
                    <a:pt x="83" y="28"/>
                  </a:cubicBezTo>
                  <a:cubicBezTo>
                    <a:pt x="14" y="28"/>
                    <a:pt x="14" y="28"/>
                    <a:pt x="14" y="28"/>
                  </a:cubicBezTo>
                  <a:moveTo>
                    <a:pt x="14" y="20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83" y="16"/>
                    <a:pt x="83" y="16"/>
                    <a:pt x="83" y="16"/>
                  </a:cubicBezTo>
                  <a:cubicBezTo>
                    <a:pt x="83" y="20"/>
                    <a:pt x="83" y="20"/>
                    <a:pt x="83" y="20"/>
                  </a:cubicBezTo>
                  <a:cubicBezTo>
                    <a:pt x="14" y="20"/>
                    <a:pt x="14" y="20"/>
                    <a:pt x="14" y="20"/>
                  </a:cubicBezTo>
                  <a:moveTo>
                    <a:pt x="14" y="12"/>
                  </a:moveTo>
                  <a:cubicBezTo>
                    <a:pt x="14" y="8"/>
                    <a:pt x="14" y="8"/>
                    <a:pt x="14" y="8"/>
                  </a:cubicBezTo>
                  <a:cubicBezTo>
                    <a:pt x="83" y="8"/>
                    <a:pt x="83" y="8"/>
                    <a:pt x="83" y="8"/>
                  </a:cubicBezTo>
                  <a:cubicBezTo>
                    <a:pt x="83" y="12"/>
                    <a:pt x="83" y="12"/>
                    <a:pt x="83" y="12"/>
                  </a:cubicBezTo>
                  <a:cubicBezTo>
                    <a:pt x="14" y="12"/>
                    <a:pt x="14" y="12"/>
                    <a:pt x="14" y="12"/>
                  </a:cubicBezTo>
                  <a:moveTo>
                    <a:pt x="92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105"/>
                    <a:pt x="5" y="105"/>
                    <a:pt x="5" y="105"/>
                  </a:cubicBezTo>
                  <a:cubicBezTo>
                    <a:pt x="8" y="102"/>
                    <a:pt x="11" y="100"/>
                    <a:pt x="14" y="100"/>
                  </a:cubicBezTo>
                  <a:cubicBezTo>
                    <a:pt x="14" y="98"/>
                    <a:pt x="14" y="98"/>
                    <a:pt x="14" y="98"/>
                  </a:cubicBezTo>
                  <a:cubicBezTo>
                    <a:pt x="83" y="98"/>
                    <a:pt x="83" y="98"/>
                    <a:pt x="83" y="98"/>
                  </a:cubicBezTo>
                  <a:cubicBezTo>
                    <a:pt x="83" y="103"/>
                    <a:pt x="83" y="103"/>
                    <a:pt x="83" y="103"/>
                  </a:cubicBezTo>
                  <a:cubicBezTo>
                    <a:pt x="24" y="103"/>
                    <a:pt x="24" y="103"/>
                    <a:pt x="24" y="103"/>
                  </a:cubicBezTo>
                  <a:cubicBezTo>
                    <a:pt x="25" y="104"/>
                    <a:pt x="27" y="105"/>
                    <a:pt x="27" y="107"/>
                  </a:cubicBezTo>
                  <a:cubicBezTo>
                    <a:pt x="83" y="107"/>
                    <a:pt x="83" y="107"/>
                    <a:pt x="83" y="107"/>
                  </a:cubicBezTo>
                  <a:cubicBezTo>
                    <a:pt x="83" y="111"/>
                    <a:pt x="83" y="111"/>
                    <a:pt x="83" y="111"/>
                  </a:cubicBezTo>
                  <a:cubicBezTo>
                    <a:pt x="29" y="111"/>
                    <a:pt x="29" y="111"/>
                    <a:pt x="29" y="111"/>
                  </a:cubicBezTo>
                  <a:cubicBezTo>
                    <a:pt x="29" y="111"/>
                    <a:pt x="29" y="111"/>
                    <a:pt x="29" y="111"/>
                  </a:cubicBezTo>
                  <a:cubicBezTo>
                    <a:pt x="31" y="112"/>
                    <a:pt x="32" y="113"/>
                    <a:pt x="33" y="115"/>
                  </a:cubicBezTo>
                  <a:cubicBezTo>
                    <a:pt x="83" y="115"/>
                    <a:pt x="83" y="115"/>
                    <a:pt x="83" y="115"/>
                  </a:cubicBezTo>
                  <a:cubicBezTo>
                    <a:pt x="83" y="119"/>
                    <a:pt x="83" y="119"/>
                    <a:pt x="83" y="119"/>
                  </a:cubicBezTo>
                  <a:cubicBezTo>
                    <a:pt x="33" y="119"/>
                    <a:pt x="33" y="119"/>
                    <a:pt x="33" y="119"/>
                  </a:cubicBezTo>
                  <a:cubicBezTo>
                    <a:pt x="33" y="121"/>
                    <a:pt x="32" y="122"/>
                    <a:pt x="30" y="123"/>
                  </a:cubicBezTo>
                  <a:cubicBezTo>
                    <a:pt x="83" y="123"/>
                    <a:pt x="83" y="123"/>
                    <a:pt x="83" y="123"/>
                  </a:cubicBezTo>
                  <a:cubicBezTo>
                    <a:pt x="83" y="127"/>
                    <a:pt x="83" y="127"/>
                    <a:pt x="83" y="127"/>
                  </a:cubicBezTo>
                  <a:cubicBezTo>
                    <a:pt x="17" y="127"/>
                    <a:pt x="17" y="127"/>
                    <a:pt x="17" y="127"/>
                  </a:cubicBezTo>
                  <a:cubicBezTo>
                    <a:pt x="17" y="136"/>
                    <a:pt x="17" y="136"/>
                    <a:pt x="17" y="136"/>
                  </a:cubicBezTo>
                  <a:cubicBezTo>
                    <a:pt x="17" y="137"/>
                    <a:pt x="17" y="137"/>
                    <a:pt x="17" y="138"/>
                  </a:cubicBezTo>
                  <a:cubicBezTo>
                    <a:pt x="17" y="139"/>
                    <a:pt x="17" y="139"/>
                    <a:pt x="17" y="140"/>
                  </a:cubicBezTo>
                  <a:cubicBezTo>
                    <a:pt x="17" y="163"/>
                    <a:pt x="17" y="163"/>
                    <a:pt x="17" y="163"/>
                  </a:cubicBezTo>
                  <a:cubicBezTo>
                    <a:pt x="92" y="163"/>
                    <a:pt x="92" y="163"/>
                    <a:pt x="92" y="163"/>
                  </a:cubicBezTo>
                  <a:cubicBezTo>
                    <a:pt x="95" y="163"/>
                    <a:pt x="97" y="161"/>
                    <a:pt x="97" y="158"/>
                  </a:cubicBezTo>
                  <a:cubicBezTo>
                    <a:pt x="97" y="155"/>
                    <a:pt x="95" y="153"/>
                    <a:pt x="92" y="153"/>
                  </a:cubicBezTo>
                  <a:cubicBezTo>
                    <a:pt x="92" y="66"/>
                    <a:pt x="92" y="66"/>
                    <a:pt x="92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70"/>
                    <a:pt x="83" y="70"/>
                    <a:pt x="83" y="70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4" y="66"/>
                    <a:pt x="14" y="66"/>
                    <a:pt x="14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6" y="65"/>
                    <a:pt x="74" y="63"/>
                    <a:pt x="72" y="61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4" y="57"/>
                    <a:pt x="14" y="57"/>
                    <a:pt x="14" y="57"/>
                  </a:cubicBezTo>
                  <a:cubicBezTo>
                    <a:pt x="70" y="57"/>
                    <a:pt x="70" y="57"/>
                    <a:pt x="70" y="57"/>
                  </a:cubicBezTo>
                  <a:cubicBezTo>
                    <a:pt x="70" y="57"/>
                    <a:pt x="70" y="56"/>
                    <a:pt x="70" y="56"/>
                  </a:cubicBezTo>
                  <a:cubicBezTo>
                    <a:pt x="70" y="55"/>
                    <a:pt x="70" y="54"/>
                    <a:pt x="71" y="53"/>
                  </a:cubicBezTo>
                  <a:cubicBezTo>
                    <a:pt x="14" y="53"/>
                    <a:pt x="14" y="53"/>
                    <a:pt x="14" y="53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73" y="49"/>
                    <a:pt x="73" y="49"/>
                    <a:pt x="73" y="49"/>
                  </a:cubicBezTo>
                  <a:cubicBezTo>
                    <a:pt x="75" y="47"/>
                    <a:pt x="77" y="45"/>
                    <a:pt x="81" y="45"/>
                  </a:cubicBezTo>
                  <a:cubicBezTo>
                    <a:pt x="81" y="45"/>
                    <a:pt x="82" y="45"/>
                    <a:pt x="82" y="46"/>
                  </a:cubicBezTo>
                  <a:cubicBezTo>
                    <a:pt x="82" y="45"/>
                    <a:pt x="82" y="45"/>
                    <a:pt x="82" y="45"/>
                  </a:cubicBezTo>
                  <a:cubicBezTo>
                    <a:pt x="82" y="45"/>
                    <a:pt x="82" y="45"/>
                    <a:pt x="82" y="45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83" y="41"/>
                    <a:pt x="83" y="41"/>
                    <a:pt x="83" y="41"/>
                  </a:cubicBezTo>
                  <a:cubicBezTo>
                    <a:pt x="84" y="37"/>
                    <a:pt x="88" y="34"/>
                    <a:pt x="92" y="34"/>
                  </a:cubicBezTo>
                  <a:cubicBezTo>
                    <a:pt x="92" y="0"/>
                    <a:pt x="92" y="0"/>
                    <a:pt x="92" y="0"/>
                  </a:cubicBezTo>
                </a:path>
              </a:pathLst>
            </a:custGeom>
            <a:solidFill>
              <a:srgbClr val="E9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03" name="Freeform 1403"/>
            <p:cNvSpPr/>
            <p:nvPr/>
          </p:nvSpPr>
          <p:spPr bwMode="auto">
            <a:xfrm>
              <a:off x="6145213" y="3597275"/>
              <a:ext cx="7938" cy="42863"/>
            </a:xfrm>
            <a:custGeom>
              <a:avLst/>
              <a:gdLst>
                <a:gd name="T0" fmla="*/ 0 w 2"/>
                <a:gd name="T1" fmla="*/ 0 h 10"/>
                <a:gd name="T2" fmla="*/ 0 w 2"/>
                <a:gd name="T3" fmla="*/ 10 h 10"/>
                <a:gd name="T4" fmla="*/ 2 w 2"/>
                <a:gd name="T5" fmla="*/ 4 h 10"/>
                <a:gd name="T6" fmla="*/ 2 w 2"/>
                <a:gd name="T7" fmla="*/ 2 h 10"/>
                <a:gd name="T8" fmla="*/ 0 w 2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0">
                  <a:moveTo>
                    <a:pt x="0" y="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2" y="8"/>
                    <a:pt x="2" y="6"/>
                    <a:pt x="2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1" y="1"/>
                    <a:pt x="0" y="0"/>
                  </a:cubicBezTo>
                </a:path>
              </a:pathLst>
            </a:custGeom>
            <a:solidFill>
              <a:srgbClr val="C0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04" name="Freeform 1404"/>
            <p:cNvSpPr>
              <a:spLocks noEditPoints="1"/>
            </p:cNvSpPr>
            <p:nvPr/>
          </p:nvSpPr>
          <p:spPr bwMode="auto">
            <a:xfrm>
              <a:off x="6188076" y="3622675"/>
              <a:ext cx="7938" cy="155575"/>
            </a:xfrm>
            <a:custGeom>
              <a:avLst/>
              <a:gdLst>
                <a:gd name="T0" fmla="*/ 2 w 2"/>
                <a:gd name="T1" fmla="*/ 13 h 36"/>
                <a:gd name="T2" fmla="*/ 0 w 2"/>
                <a:gd name="T3" fmla="*/ 17 h 36"/>
                <a:gd name="T4" fmla="*/ 0 w 2"/>
                <a:gd name="T5" fmla="*/ 36 h 36"/>
                <a:gd name="T6" fmla="*/ 2 w 2"/>
                <a:gd name="T7" fmla="*/ 36 h 36"/>
                <a:gd name="T8" fmla="*/ 2 w 2"/>
                <a:gd name="T9" fmla="*/ 13 h 36"/>
                <a:gd name="T10" fmla="*/ 2 w 2"/>
                <a:gd name="T11" fmla="*/ 0 h 36"/>
                <a:gd name="T12" fmla="*/ 0 w 2"/>
                <a:gd name="T13" fmla="*/ 0 h 36"/>
                <a:gd name="T14" fmla="*/ 0 w 2"/>
                <a:gd name="T15" fmla="*/ 5 h 36"/>
                <a:gd name="T16" fmla="*/ 2 w 2"/>
                <a:gd name="T17" fmla="*/ 9 h 36"/>
                <a:gd name="T18" fmla="*/ 2 w 2"/>
                <a:gd name="T1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36">
                  <a:moveTo>
                    <a:pt x="2" y="13"/>
                  </a:moveTo>
                  <a:cubicBezTo>
                    <a:pt x="2" y="14"/>
                    <a:pt x="1" y="16"/>
                    <a:pt x="0" y="17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13"/>
                    <a:pt x="2" y="13"/>
                    <a:pt x="2" y="13"/>
                  </a:cubicBezTo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6"/>
                    <a:pt x="2" y="8"/>
                    <a:pt x="2" y="9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0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05" name="Freeform 1405"/>
            <p:cNvSpPr>
              <a:spLocks noEditPoints="1"/>
            </p:cNvSpPr>
            <p:nvPr/>
          </p:nvSpPr>
          <p:spPr bwMode="auto">
            <a:xfrm>
              <a:off x="6145213" y="3506788"/>
              <a:ext cx="101600" cy="112713"/>
            </a:xfrm>
            <a:custGeom>
              <a:avLst/>
              <a:gdLst>
                <a:gd name="T0" fmla="*/ 24 w 24"/>
                <a:gd name="T1" fmla="*/ 11 h 26"/>
                <a:gd name="T2" fmla="*/ 24 w 24"/>
                <a:gd name="T3" fmla="*/ 11 h 26"/>
                <a:gd name="T4" fmla="*/ 24 w 24"/>
                <a:gd name="T5" fmla="*/ 11 h 26"/>
                <a:gd name="T6" fmla="*/ 24 w 24"/>
                <a:gd name="T7" fmla="*/ 11 h 26"/>
                <a:gd name="T8" fmla="*/ 9 w 24"/>
                <a:gd name="T9" fmla="*/ 0 h 26"/>
                <a:gd name="T10" fmla="*/ 0 w 24"/>
                <a:gd name="T11" fmla="*/ 5 h 26"/>
                <a:gd name="T12" fmla="*/ 0 w 24"/>
                <a:gd name="T13" fmla="*/ 21 h 26"/>
                <a:gd name="T14" fmla="*/ 2 w 24"/>
                <a:gd name="T15" fmla="*/ 23 h 26"/>
                <a:gd name="T16" fmla="*/ 9 w 24"/>
                <a:gd name="T17" fmla="*/ 26 h 26"/>
                <a:gd name="T18" fmla="*/ 9 w 24"/>
                <a:gd name="T19" fmla="*/ 23 h 26"/>
                <a:gd name="T20" fmla="*/ 17 w 24"/>
                <a:gd name="T21" fmla="*/ 23 h 26"/>
                <a:gd name="T22" fmla="*/ 15 w 24"/>
                <a:gd name="T23" fmla="*/ 19 h 26"/>
                <a:gd name="T24" fmla="*/ 9 w 24"/>
                <a:gd name="T25" fmla="*/ 19 h 26"/>
                <a:gd name="T26" fmla="*/ 9 w 24"/>
                <a:gd name="T27" fmla="*/ 15 h 26"/>
                <a:gd name="T28" fmla="*/ 15 w 24"/>
                <a:gd name="T29" fmla="*/ 15 h 26"/>
                <a:gd name="T30" fmla="*/ 19 w 24"/>
                <a:gd name="T31" fmla="*/ 11 h 26"/>
                <a:gd name="T32" fmla="*/ 9 w 24"/>
                <a:gd name="T33" fmla="*/ 11 h 26"/>
                <a:gd name="T34" fmla="*/ 9 w 24"/>
                <a:gd name="T35" fmla="*/ 7 h 26"/>
                <a:gd name="T36" fmla="*/ 22 w 24"/>
                <a:gd name="T37" fmla="*/ 7 h 26"/>
                <a:gd name="T38" fmla="*/ 19 w 24"/>
                <a:gd name="T39" fmla="*/ 3 h 26"/>
                <a:gd name="T40" fmla="*/ 9 w 24"/>
                <a:gd name="T41" fmla="*/ 3 h 26"/>
                <a:gd name="T42" fmla="*/ 9 w 24"/>
                <a:gd name="T4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6">
                  <a:moveTo>
                    <a:pt x="24" y="11"/>
                  </a:moveTo>
                  <a:cubicBezTo>
                    <a:pt x="24" y="11"/>
                    <a:pt x="24" y="11"/>
                    <a:pt x="24" y="11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4" y="11"/>
                    <a:pt x="24" y="11"/>
                    <a:pt x="24" y="11"/>
                  </a:cubicBezTo>
                  <a:moveTo>
                    <a:pt x="9" y="0"/>
                  </a:moveTo>
                  <a:cubicBezTo>
                    <a:pt x="6" y="0"/>
                    <a:pt x="3" y="2"/>
                    <a:pt x="0" y="5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1" y="22"/>
                    <a:pt x="2" y="23"/>
                    <a:pt x="2" y="23"/>
                  </a:cubicBezTo>
                  <a:cubicBezTo>
                    <a:pt x="4" y="25"/>
                    <a:pt x="6" y="26"/>
                    <a:pt x="9" y="26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6" y="22"/>
                    <a:pt x="15" y="21"/>
                    <a:pt x="15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6" y="13"/>
                    <a:pt x="17" y="12"/>
                    <a:pt x="1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5"/>
                    <a:pt x="20" y="4"/>
                    <a:pt x="1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solidFill>
              <a:srgbClr val="C0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06" name="Rectangle 1406"/>
            <p:cNvSpPr>
              <a:spLocks noChangeArrowheads="1"/>
            </p:cNvSpPr>
            <p:nvPr/>
          </p:nvSpPr>
          <p:spPr bwMode="auto">
            <a:xfrm>
              <a:off x="6162676" y="3700463"/>
              <a:ext cx="7938" cy="77788"/>
            </a:xfrm>
            <a:prstGeom prst="rect">
              <a:avLst/>
            </a:prstGeom>
            <a:solidFill>
              <a:srgbClr val="C0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07" name="Rectangle 1407"/>
            <p:cNvSpPr>
              <a:spLocks noChangeArrowheads="1"/>
            </p:cNvSpPr>
            <p:nvPr/>
          </p:nvSpPr>
          <p:spPr bwMode="auto">
            <a:xfrm>
              <a:off x="6162676" y="3700463"/>
              <a:ext cx="7938" cy="77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08" name="Freeform 1408"/>
            <p:cNvSpPr/>
            <p:nvPr/>
          </p:nvSpPr>
          <p:spPr bwMode="auto">
            <a:xfrm>
              <a:off x="6145213" y="3640138"/>
              <a:ext cx="50800" cy="60325"/>
            </a:xfrm>
            <a:custGeom>
              <a:avLst/>
              <a:gdLst>
                <a:gd name="T0" fmla="*/ 5 w 12"/>
                <a:gd name="T1" fmla="*/ 0 h 14"/>
                <a:gd name="T2" fmla="*/ 0 w 12"/>
                <a:gd name="T3" fmla="*/ 2 h 14"/>
                <a:gd name="T4" fmla="*/ 0 w 12"/>
                <a:gd name="T5" fmla="*/ 12 h 14"/>
                <a:gd name="T6" fmla="*/ 5 w 12"/>
                <a:gd name="T7" fmla="*/ 14 h 14"/>
                <a:gd name="T8" fmla="*/ 10 w 12"/>
                <a:gd name="T9" fmla="*/ 13 h 14"/>
                <a:gd name="T10" fmla="*/ 12 w 12"/>
                <a:gd name="T11" fmla="*/ 9 h 14"/>
                <a:gd name="T12" fmla="*/ 12 w 12"/>
                <a:gd name="T13" fmla="*/ 7 h 14"/>
                <a:gd name="T14" fmla="*/ 12 w 12"/>
                <a:gd name="T15" fmla="*/ 5 h 14"/>
                <a:gd name="T16" fmla="*/ 10 w 12"/>
                <a:gd name="T17" fmla="*/ 1 h 14"/>
                <a:gd name="T18" fmla="*/ 5 w 12"/>
                <a:gd name="T1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4">
                  <a:moveTo>
                    <a:pt x="5" y="0"/>
                  </a:moveTo>
                  <a:cubicBezTo>
                    <a:pt x="3" y="0"/>
                    <a:pt x="2" y="1"/>
                    <a:pt x="0" y="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2" y="13"/>
                    <a:pt x="3" y="14"/>
                    <a:pt x="5" y="14"/>
                  </a:cubicBezTo>
                  <a:cubicBezTo>
                    <a:pt x="7" y="14"/>
                    <a:pt x="8" y="13"/>
                    <a:pt x="10" y="13"/>
                  </a:cubicBezTo>
                  <a:cubicBezTo>
                    <a:pt x="11" y="12"/>
                    <a:pt x="12" y="10"/>
                    <a:pt x="12" y="9"/>
                  </a:cubicBezTo>
                  <a:cubicBezTo>
                    <a:pt x="12" y="8"/>
                    <a:pt x="12" y="8"/>
                    <a:pt x="12" y="7"/>
                  </a:cubicBezTo>
                  <a:cubicBezTo>
                    <a:pt x="12" y="6"/>
                    <a:pt x="12" y="6"/>
                    <a:pt x="12" y="5"/>
                  </a:cubicBezTo>
                  <a:cubicBezTo>
                    <a:pt x="12" y="4"/>
                    <a:pt x="11" y="2"/>
                    <a:pt x="10" y="1"/>
                  </a:cubicBezTo>
                  <a:cubicBezTo>
                    <a:pt x="8" y="0"/>
                    <a:pt x="7" y="0"/>
                    <a:pt x="5" y="0"/>
                  </a:cubicBezTo>
                </a:path>
              </a:pathLst>
            </a:custGeom>
            <a:solidFill>
              <a:srgbClr val="C0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09" name="Freeform 1409"/>
            <p:cNvSpPr>
              <a:spLocks noEditPoints="1"/>
            </p:cNvSpPr>
            <p:nvPr/>
          </p:nvSpPr>
          <p:spPr bwMode="auto">
            <a:xfrm>
              <a:off x="6208713" y="3554413"/>
              <a:ext cx="55563" cy="50800"/>
            </a:xfrm>
            <a:custGeom>
              <a:avLst/>
              <a:gdLst>
                <a:gd name="T0" fmla="*/ 13 w 13"/>
                <a:gd name="T1" fmla="*/ 8 h 12"/>
                <a:gd name="T2" fmla="*/ 0 w 13"/>
                <a:gd name="T3" fmla="*/ 8 h 12"/>
                <a:gd name="T4" fmla="*/ 2 w 13"/>
                <a:gd name="T5" fmla="*/ 12 h 12"/>
                <a:gd name="T6" fmla="*/ 10 w 13"/>
                <a:gd name="T7" fmla="*/ 12 h 12"/>
                <a:gd name="T8" fmla="*/ 13 w 13"/>
                <a:gd name="T9" fmla="*/ 8 h 12"/>
                <a:gd name="T10" fmla="*/ 9 w 13"/>
                <a:gd name="T11" fmla="*/ 0 h 12"/>
                <a:gd name="T12" fmla="*/ 4 w 13"/>
                <a:gd name="T13" fmla="*/ 0 h 12"/>
                <a:gd name="T14" fmla="*/ 0 w 13"/>
                <a:gd name="T15" fmla="*/ 4 h 12"/>
                <a:gd name="T16" fmla="*/ 13 w 13"/>
                <a:gd name="T17" fmla="*/ 4 h 12"/>
                <a:gd name="T18" fmla="*/ 9 w 13"/>
                <a:gd name="T19" fmla="*/ 0 h 12"/>
                <a:gd name="T20" fmla="*/ 9 w 13"/>
                <a:gd name="T2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12">
                  <a:moveTo>
                    <a:pt x="13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0"/>
                    <a:pt x="1" y="11"/>
                    <a:pt x="2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2" y="11"/>
                    <a:pt x="13" y="10"/>
                    <a:pt x="13" y="8"/>
                  </a:cubicBezTo>
                  <a:moveTo>
                    <a:pt x="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1"/>
                    <a:pt x="1" y="2"/>
                    <a:pt x="0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2"/>
                    <a:pt x="11" y="1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solidFill>
              <a:srgbClr val="C0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10" name="Freeform 1410"/>
            <p:cNvSpPr/>
            <p:nvPr/>
          </p:nvSpPr>
          <p:spPr bwMode="auto">
            <a:xfrm>
              <a:off x="6421438" y="3222625"/>
              <a:ext cx="93663" cy="138113"/>
            </a:xfrm>
            <a:custGeom>
              <a:avLst/>
              <a:gdLst>
                <a:gd name="T0" fmla="*/ 22 w 22"/>
                <a:gd name="T1" fmla="*/ 0 h 32"/>
                <a:gd name="T2" fmla="*/ 13 w 22"/>
                <a:gd name="T3" fmla="*/ 7 h 32"/>
                <a:gd name="T4" fmla="*/ 13 w 22"/>
                <a:gd name="T5" fmla="*/ 7 h 32"/>
                <a:gd name="T6" fmla="*/ 13 w 22"/>
                <a:gd name="T7" fmla="*/ 11 h 32"/>
                <a:gd name="T8" fmla="*/ 12 w 22"/>
                <a:gd name="T9" fmla="*/ 11 h 32"/>
                <a:gd name="T10" fmla="*/ 12 w 22"/>
                <a:gd name="T11" fmla="*/ 11 h 32"/>
                <a:gd name="T12" fmla="*/ 12 w 22"/>
                <a:gd name="T13" fmla="*/ 12 h 32"/>
                <a:gd name="T14" fmla="*/ 11 w 22"/>
                <a:gd name="T15" fmla="*/ 11 h 32"/>
                <a:gd name="T16" fmla="*/ 3 w 22"/>
                <a:gd name="T17" fmla="*/ 15 h 32"/>
                <a:gd name="T18" fmla="*/ 13 w 22"/>
                <a:gd name="T19" fmla="*/ 15 h 32"/>
                <a:gd name="T20" fmla="*/ 13 w 22"/>
                <a:gd name="T21" fmla="*/ 19 h 32"/>
                <a:gd name="T22" fmla="*/ 1 w 22"/>
                <a:gd name="T23" fmla="*/ 19 h 32"/>
                <a:gd name="T24" fmla="*/ 0 w 22"/>
                <a:gd name="T25" fmla="*/ 22 h 32"/>
                <a:gd name="T26" fmla="*/ 0 w 22"/>
                <a:gd name="T27" fmla="*/ 23 h 32"/>
                <a:gd name="T28" fmla="*/ 13 w 22"/>
                <a:gd name="T29" fmla="*/ 23 h 32"/>
                <a:gd name="T30" fmla="*/ 13 w 22"/>
                <a:gd name="T31" fmla="*/ 27 h 32"/>
                <a:gd name="T32" fmla="*/ 2 w 22"/>
                <a:gd name="T33" fmla="*/ 27 h 32"/>
                <a:gd name="T34" fmla="*/ 8 w 22"/>
                <a:gd name="T35" fmla="*/ 32 h 32"/>
                <a:gd name="T36" fmla="*/ 13 w 22"/>
                <a:gd name="T37" fmla="*/ 32 h 32"/>
                <a:gd name="T38" fmla="*/ 13 w 22"/>
                <a:gd name="T39" fmla="*/ 32 h 32"/>
                <a:gd name="T40" fmla="*/ 22 w 22"/>
                <a:gd name="T41" fmla="*/ 32 h 32"/>
                <a:gd name="T42" fmla="*/ 22 w 22"/>
                <a:gd name="T4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32">
                  <a:moveTo>
                    <a:pt x="22" y="0"/>
                  </a:moveTo>
                  <a:cubicBezTo>
                    <a:pt x="18" y="0"/>
                    <a:pt x="14" y="3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1"/>
                    <a:pt x="11" y="11"/>
                    <a:pt x="11" y="11"/>
                  </a:cubicBezTo>
                  <a:cubicBezTo>
                    <a:pt x="7" y="11"/>
                    <a:pt x="5" y="13"/>
                    <a:pt x="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0" y="22"/>
                    <a:pt x="0" y="23"/>
                    <a:pt x="0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4" y="29"/>
                    <a:pt x="6" y="31"/>
                    <a:pt x="8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11" name="Rectangle 1411"/>
            <p:cNvSpPr>
              <a:spLocks noChangeArrowheads="1"/>
            </p:cNvSpPr>
            <p:nvPr/>
          </p:nvSpPr>
          <p:spPr bwMode="auto">
            <a:xfrm>
              <a:off x="6183313" y="3109913"/>
              <a:ext cx="293688" cy="174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12" name="Rectangle 1412"/>
            <p:cNvSpPr>
              <a:spLocks noChangeArrowheads="1"/>
            </p:cNvSpPr>
            <p:nvPr/>
          </p:nvSpPr>
          <p:spPr bwMode="auto">
            <a:xfrm>
              <a:off x="6183313" y="3109913"/>
              <a:ext cx="293688" cy="17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13" name="Rectangle 1413"/>
            <p:cNvSpPr>
              <a:spLocks noChangeArrowheads="1"/>
            </p:cNvSpPr>
            <p:nvPr/>
          </p:nvSpPr>
          <p:spPr bwMode="auto">
            <a:xfrm>
              <a:off x="6183313" y="3144838"/>
              <a:ext cx="293688" cy="174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14" name="Rectangle 1414"/>
            <p:cNvSpPr>
              <a:spLocks noChangeArrowheads="1"/>
            </p:cNvSpPr>
            <p:nvPr/>
          </p:nvSpPr>
          <p:spPr bwMode="auto">
            <a:xfrm>
              <a:off x="6183313" y="3144838"/>
              <a:ext cx="293688" cy="17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15" name="Rectangle 1415"/>
            <p:cNvSpPr>
              <a:spLocks noChangeArrowheads="1"/>
            </p:cNvSpPr>
            <p:nvPr/>
          </p:nvSpPr>
          <p:spPr bwMode="auto">
            <a:xfrm>
              <a:off x="6183313" y="3178175"/>
              <a:ext cx="293688" cy="174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16" name="Rectangle 1416"/>
            <p:cNvSpPr>
              <a:spLocks noChangeArrowheads="1"/>
            </p:cNvSpPr>
            <p:nvPr/>
          </p:nvSpPr>
          <p:spPr bwMode="auto">
            <a:xfrm>
              <a:off x="6183313" y="3178175"/>
              <a:ext cx="293688" cy="17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17" name="Rectangle 1417"/>
            <p:cNvSpPr>
              <a:spLocks noChangeArrowheads="1"/>
            </p:cNvSpPr>
            <p:nvPr/>
          </p:nvSpPr>
          <p:spPr bwMode="auto">
            <a:xfrm>
              <a:off x="6183313" y="3217863"/>
              <a:ext cx="293688" cy="174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18" name="Rectangle 1418"/>
            <p:cNvSpPr>
              <a:spLocks noChangeArrowheads="1"/>
            </p:cNvSpPr>
            <p:nvPr/>
          </p:nvSpPr>
          <p:spPr bwMode="auto">
            <a:xfrm>
              <a:off x="6183313" y="3217863"/>
              <a:ext cx="293688" cy="17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19" name="Freeform 1419"/>
            <p:cNvSpPr/>
            <p:nvPr/>
          </p:nvSpPr>
          <p:spPr bwMode="auto">
            <a:xfrm>
              <a:off x="6183313" y="3252788"/>
              <a:ext cx="293688" cy="15875"/>
            </a:xfrm>
            <a:custGeom>
              <a:avLst/>
              <a:gdLst>
                <a:gd name="T0" fmla="*/ 69 w 69"/>
                <a:gd name="T1" fmla="*/ 0 h 4"/>
                <a:gd name="T2" fmla="*/ 0 w 69"/>
                <a:gd name="T3" fmla="*/ 0 h 4"/>
                <a:gd name="T4" fmla="*/ 0 w 69"/>
                <a:gd name="T5" fmla="*/ 4 h 4"/>
                <a:gd name="T6" fmla="*/ 68 w 69"/>
                <a:gd name="T7" fmla="*/ 4 h 4"/>
                <a:gd name="T8" fmla="*/ 69 w 6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4">
                  <a:moveTo>
                    <a:pt x="6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68" y="3"/>
                    <a:pt x="68" y="1"/>
                    <a:pt x="6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20" name="Freeform 1420"/>
            <p:cNvSpPr/>
            <p:nvPr/>
          </p:nvSpPr>
          <p:spPr bwMode="auto">
            <a:xfrm>
              <a:off x="6472238" y="3252788"/>
              <a:ext cx="4763" cy="15875"/>
            </a:xfrm>
            <a:custGeom>
              <a:avLst/>
              <a:gdLst>
                <a:gd name="T0" fmla="*/ 1 w 1"/>
                <a:gd name="T1" fmla="*/ 0 h 4"/>
                <a:gd name="T2" fmla="*/ 1 w 1"/>
                <a:gd name="T3" fmla="*/ 0 h 4"/>
                <a:gd name="T4" fmla="*/ 0 w 1"/>
                <a:gd name="T5" fmla="*/ 4 h 4"/>
                <a:gd name="T6" fmla="*/ 1 w 1"/>
                <a:gd name="T7" fmla="*/ 4 h 4"/>
                <a:gd name="T8" fmla="*/ 1 w 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4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21" name="Freeform 1421"/>
            <p:cNvSpPr/>
            <p:nvPr/>
          </p:nvSpPr>
          <p:spPr bwMode="auto">
            <a:xfrm>
              <a:off x="6183313" y="3286125"/>
              <a:ext cx="250825" cy="17463"/>
            </a:xfrm>
            <a:custGeom>
              <a:avLst/>
              <a:gdLst>
                <a:gd name="T0" fmla="*/ 59 w 59"/>
                <a:gd name="T1" fmla="*/ 0 h 4"/>
                <a:gd name="T2" fmla="*/ 0 w 59"/>
                <a:gd name="T3" fmla="*/ 0 h 4"/>
                <a:gd name="T4" fmla="*/ 0 w 59"/>
                <a:gd name="T5" fmla="*/ 4 h 4"/>
                <a:gd name="T6" fmla="*/ 57 w 59"/>
                <a:gd name="T7" fmla="*/ 4 h 4"/>
                <a:gd name="T8" fmla="*/ 59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57" y="3"/>
                    <a:pt x="58" y="1"/>
                    <a:pt x="5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22" name="Freeform 1422"/>
            <p:cNvSpPr/>
            <p:nvPr/>
          </p:nvSpPr>
          <p:spPr bwMode="auto">
            <a:xfrm>
              <a:off x="6426201" y="3286125"/>
              <a:ext cx="50800" cy="17463"/>
            </a:xfrm>
            <a:custGeom>
              <a:avLst/>
              <a:gdLst>
                <a:gd name="T0" fmla="*/ 12 w 12"/>
                <a:gd name="T1" fmla="*/ 0 h 4"/>
                <a:gd name="T2" fmla="*/ 2 w 12"/>
                <a:gd name="T3" fmla="*/ 0 h 4"/>
                <a:gd name="T4" fmla="*/ 0 w 12"/>
                <a:gd name="T5" fmla="*/ 4 h 4"/>
                <a:gd name="T6" fmla="*/ 12 w 12"/>
                <a:gd name="T7" fmla="*/ 4 h 4"/>
                <a:gd name="T8" fmla="*/ 12 w 12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">
                  <a:moveTo>
                    <a:pt x="1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23" name="Freeform 1423"/>
            <p:cNvSpPr/>
            <p:nvPr/>
          </p:nvSpPr>
          <p:spPr bwMode="auto">
            <a:xfrm>
              <a:off x="6183313" y="3321050"/>
              <a:ext cx="246063" cy="17463"/>
            </a:xfrm>
            <a:custGeom>
              <a:avLst/>
              <a:gdLst>
                <a:gd name="T0" fmla="*/ 56 w 58"/>
                <a:gd name="T1" fmla="*/ 0 h 4"/>
                <a:gd name="T2" fmla="*/ 0 w 58"/>
                <a:gd name="T3" fmla="*/ 0 h 4"/>
                <a:gd name="T4" fmla="*/ 0 w 58"/>
                <a:gd name="T5" fmla="*/ 4 h 4"/>
                <a:gd name="T6" fmla="*/ 58 w 58"/>
                <a:gd name="T7" fmla="*/ 4 h 4"/>
                <a:gd name="T8" fmla="*/ 56 w 58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4">
                  <a:moveTo>
                    <a:pt x="5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7" y="3"/>
                    <a:pt x="57" y="2"/>
                    <a:pt x="5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24" name="Freeform 1424"/>
            <p:cNvSpPr/>
            <p:nvPr/>
          </p:nvSpPr>
          <p:spPr bwMode="auto">
            <a:xfrm>
              <a:off x="6421438" y="3321050"/>
              <a:ext cx="55563" cy="17463"/>
            </a:xfrm>
            <a:custGeom>
              <a:avLst/>
              <a:gdLst>
                <a:gd name="T0" fmla="*/ 13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3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25" name="Freeform 1425"/>
            <p:cNvSpPr/>
            <p:nvPr/>
          </p:nvSpPr>
          <p:spPr bwMode="auto">
            <a:xfrm>
              <a:off x="6183313" y="3360738"/>
              <a:ext cx="293688" cy="15875"/>
            </a:xfrm>
            <a:custGeom>
              <a:avLst/>
              <a:gdLst>
                <a:gd name="T0" fmla="*/ 64 w 69"/>
                <a:gd name="T1" fmla="*/ 0 h 4"/>
                <a:gd name="T2" fmla="*/ 0 w 69"/>
                <a:gd name="T3" fmla="*/ 0 h 4"/>
                <a:gd name="T4" fmla="*/ 0 w 69"/>
                <a:gd name="T5" fmla="*/ 4 h 4"/>
                <a:gd name="T6" fmla="*/ 69 w 69"/>
                <a:gd name="T7" fmla="*/ 4 h 4"/>
                <a:gd name="T8" fmla="*/ 69 w 69"/>
                <a:gd name="T9" fmla="*/ 0 h 4"/>
                <a:gd name="T10" fmla="*/ 67 w 69"/>
                <a:gd name="T11" fmla="*/ 0 h 4"/>
                <a:gd name="T12" fmla="*/ 64 w 69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4">
                  <a:moveTo>
                    <a:pt x="6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69" y="4"/>
                    <a:pt x="69" y="4"/>
                    <a:pt x="69" y="4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26" name="Freeform 1426"/>
            <p:cNvSpPr/>
            <p:nvPr/>
          </p:nvSpPr>
          <p:spPr bwMode="auto">
            <a:xfrm>
              <a:off x="6454776" y="3360738"/>
              <a:ext cx="22225" cy="0"/>
            </a:xfrm>
            <a:custGeom>
              <a:avLst/>
              <a:gdLst>
                <a:gd name="T0" fmla="*/ 5 w 5"/>
                <a:gd name="T1" fmla="*/ 0 w 5"/>
                <a:gd name="T2" fmla="*/ 3 w 5"/>
                <a:gd name="T3" fmla="*/ 5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27" name="Rectangle 1427"/>
            <p:cNvSpPr>
              <a:spLocks noChangeArrowheads="1"/>
            </p:cNvSpPr>
            <p:nvPr/>
          </p:nvSpPr>
          <p:spPr bwMode="auto">
            <a:xfrm>
              <a:off x="6183313" y="3394075"/>
              <a:ext cx="293688" cy="174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28" name="Rectangle 1428"/>
            <p:cNvSpPr>
              <a:spLocks noChangeArrowheads="1"/>
            </p:cNvSpPr>
            <p:nvPr/>
          </p:nvSpPr>
          <p:spPr bwMode="auto">
            <a:xfrm>
              <a:off x="6183313" y="3394075"/>
              <a:ext cx="293688" cy="17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29" name="Rectangle 1429"/>
            <p:cNvSpPr>
              <a:spLocks noChangeArrowheads="1"/>
            </p:cNvSpPr>
            <p:nvPr/>
          </p:nvSpPr>
          <p:spPr bwMode="auto">
            <a:xfrm>
              <a:off x="6183313" y="3429000"/>
              <a:ext cx="293688" cy="174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30" name="Rectangle 1430"/>
            <p:cNvSpPr>
              <a:spLocks noChangeArrowheads="1"/>
            </p:cNvSpPr>
            <p:nvPr/>
          </p:nvSpPr>
          <p:spPr bwMode="auto">
            <a:xfrm>
              <a:off x="6183313" y="3429000"/>
              <a:ext cx="293688" cy="17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31" name="Rectangle 1431"/>
            <p:cNvSpPr>
              <a:spLocks noChangeArrowheads="1"/>
            </p:cNvSpPr>
            <p:nvPr/>
          </p:nvSpPr>
          <p:spPr bwMode="auto">
            <a:xfrm>
              <a:off x="6183313" y="3463925"/>
              <a:ext cx="293688" cy="174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32" name="Rectangle 1432"/>
            <p:cNvSpPr>
              <a:spLocks noChangeArrowheads="1"/>
            </p:cNvSpPr>
            <p:nvPr/>
          </p:nvSpPr>
          <p:spPr bwMode="auto">
            <a:xfrm>
              <a:off x="6183313" y="3463925"/>
              <a:ext cx="293688" cy="17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33" name="Freeform 1433"/>
            <p:cNvSpPr/>
            <p:nvPr/>
          </p:nvSpPr>
          <p:spPr bwMode="auto">
            <a:xfrm>
              <a:off x="6183313" y="3497263"/>
              <a:ext cx="293688" cy="22225"/>
            </a:xfrm>
            <a:custGeom>
              <a:avLst/>
              <a:gdLst>
                <a:gd name="T0" fmla="*/ 69 w 69"/>
                <a:gd name="T1" fmla="*/ 0 h 5"/>
                <a:gd name="T2" fmla="*/ 0 w 69"/>
                <a:gd name="T3" fmla="*/ 0 h 5"/>
                <a:gd name="T4" fmla="*/ 0 w 69"/>
                <a:gd name="T5" fmla="*/ 2 h 5"/>
                <a:gd name="T6" fmla="*/ 2 w 69"/>
                <a:gd name="T7" fmla="*/ 2 h 5"/>
                <a:gd name="T8" fmla="*/ 10 w 69"/>
                <a:gd name="T9" fmla="*/ 5 h 5"/>
                <a:gd name="T10" fmla="*/ 69 w 69"/>
                <a:gd name="T11" fmla="*/ 5 h 5"/>
                <a:gd name="T12" fmla="*/ 69 w 69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5">
                  <a:moveTo>
                    <a:pt x="6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5" y="2"/>
                    <a:pt x="8" y="3"/>
                    <a:pt x="10" y="5"/>
                  </a:cubicBezTo>
                  <a:cubicBezTo>
                    <a:pt x="69" y="5"/>
                    <a:pt x="69" y="5"/>
                    <a:pt x="69" y="5"/>
                  </a:cubicBezTo>
                  <a:cubicBezTo>
                    <a:pt x="69" y="0"/>
                    <a:pt x="69" y="0"/>
                    <a:pt x="6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34" name="Freeform 1434"/>
            <p:cNvSpPr/>
            <p:nvPr/>
          </p:nvSpPr>
          <p:spPr bwMode="auto">
            <a:xfrm>
              <a:off x="6183313" y="3506788"/>
              <a:ext cx="42863" cy="12700"/>
            </a:xfrm>
            <a:custGeom>
              <a:avLst/>
              <a:gdLst>
                <a:gd name="T0" fmla="*/ 2 w 10"/>
                <a:gd name="T1" fmla="*/ 0 h 3"/>
                <a:gd name="T2" fmla="*/ 0 w 10"/>
                <a:gd name="T3" fmla="*/ 0 h 3"/>
                <a:gd name="T4" fmla="*/ 0 w 10"/>
                <a:gd name="T5" fmla="*/ 3 h 3"/>
                <a:gd name="T6" fmla="*/ 10 w 10"/>
                <a:gd name="T7" fmla="*/ 3 h 3"/>
                <a:gd name="T8" fmla="*/ 2 w 10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8" y="1"/>
                    <a:pt x="5" y="0"/>
                    <a:pt x="2" y="0"/>
                  </a:cubicBezTo>
                </a:path>
              </a:pathLst>
            </a:custGeom>
            <a:solidFill>
              <a:srgbClr val="D7D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35" name="Freeform 1435"/>
            <p:cNvSpPr/>
            <p:nvPr/>
          </p:nvSpPr>
          <p:spPr bwMode="auto">
            <a:xfrm>
              <a:off x="6238876" y="3536950"/>
              <a:ext cx="238125" cy="17463"/>
            </a:xfrm>
            <a:custGeom>
              <a:avLst/>
              <a:gdLst>
                <a:gd name="T0" fmla="*/ 56 w 56"/>
                <a:gd name="T1" fmla="*/ 0 h 4"/>
                <a:gd name="T2" fmla="*/ 0 w 56"/>
                <a:gd name="T3" fmla="*/ 0 h 4"/>
                <a:gd name="T4" fmla="*/ 2 w 56"/>
                <a:gd name="T5" fmla="*/ 4 h 4"/>
                <a:gd name="T6" fmla="*/ 56 w 56"/>
                <a:gd name="T7" fmla="*/ 4 h 4"/>
                <a:gd name="T8" fmla="*/ 56 w 56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4">
                  <a:moveTo>
                    <a:pt x="5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2" y="2"/>
                    <a:pt x="2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0"/>
                    <a:pt x="56" y="0"/>
                    <a:pt x="5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36" name="Freeform 1436"/>
            <p:cNvSpPr/>
            <p:nvPr/>
          </p:nvSpPr>
          <p:spPr bwMode="auto">
            <a:xfrm>
              <a:off x="6183313" y="3536950"/>
              <a:ext cx="63500" cy="17463"/>
            </a:xfrm>
            <a:custGeom>
              <a:avLst/>
              <a:gdLst>
                <a:gd name="T0" fmla="*/ 13 w 15"/>
                <a:gd name="T1" fmla="*/ 0 h 4"/>
                <a:gd name="T2" fmla="*/ 0 w 15"/>
                <a:gd name="T3" fmla="*/ 0 h 4"/>
                <a:gd name="T4" fmla="*/ 0 w 15"/>
                <a:gd name="T5" fmla="*/ 4 h 4"/>
                <a:gd name="T6" fmla="*/ 10 w 15"/>
                <a:gd name="T7" fmla="*/ 4 h 4"/>
                <a:gd name="T8" fmla="*/ 12 w 15"/>
                <a:gd name="T9" fmla="*/ 3 h 4"/>
                <a:gd name="T10" fmla="*/ 15 w 15"/>
                <a:gd name="T11" fmla="*/ 4 h 4"/>
                <a:gd name="T12" fmla="*/ 15 w 15"/>
                <a:gd name="T13" fmla="*/ 4 h 4"/>
                <a:gd name="T14" fmla="*/ 13 w 1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4">
                  <a:moveTo>
                    <a:pt x="1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2" y="3"/>
                    <a:pt x="12" y="3"/>
                  </a:cubicBezTo>
                  <a:cubicBezTo>
                    <a:pt x="13" y="3"/>
                    <a:pt x="14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2"/>
                    <a:pt x="14" y="1"/>
                    <a:pt x="13" y="0"/>
                  </a:cubicBezTo>
                </a:path>
              </a:pathLst>
            </a:custGeom>
            <a:solidFill>
              <a:srgbClr val="D7D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37" name="Freeform 1437"/>
            <p:cNvSpPr/>
            <p:nvPr/>
          </p:nvSpPr>
          <p:spPr bwMode="auto">
            <a:xfrm>
              <a:off x="6226176" y="3549650"/>
              <a:ext cx="20638" cy="4763"/>
            </a:xfrm>
            <a:custGeom>
              <a:avLst/>
              <a:gdLst>
                <a:gd name="T0" fmla="*/ 2 w 5"/>
                <a:gd name="T1" fmla="*/ 0 h 1"/>
                <a:gd name="T2" fmla="*/ 0 w 5"/>
                <a:gd name="T3" fmla="*/ 1 h 1"/>
                <a:gd name="T4" fmla="*/ 5 w 5"/>
                <a:gd name="T5" fmla="*/ 1 h 1"/>
                <a:gd name="T6" fmla="*/ 2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3" y="0"/>
                    <a:pt x="2" y="0"/>
                  </a:cubicBezTo>
                </a:path>
              </a:pathLst>
            </a:custGeom>
            <a:solidFill>
              <a:srgbClr val="D7D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38" name="Freeform 1438"/>
            <p:cNvSpPr/>
            <p:nvPr/>
          </p:nvSpPr>
          <p:spPr bwMode="auto">
            <a:xfrm>
              <a:off x="6264276" y="3571875"/>
              <a:ext cx="212725" cy="17463"/>
            </a:xfrm>
            <a:custGeom>
              <a:avLst/>
              <a:gdLst>
                <a:gd name="T0" fmla="*/ 50 w 50"/>
                <a:gd name="T1" fmla="*/ 0 h 4"/>
                <a:gd name="T2" fmla="*/ 0 w 50"/>
                <a:gd name="T3" fmla="*/ 0 h 4"/>
                <a:gd name="T4" fmla="*/ 0 w 50"/>
                <a:gd name="T5" fmla="*/ 2 h 4"/>
                <a:gd name="T6" fmla="*/ 0 w 50"/>
                <a:gd name="T7" fmla="*/ 4 h 4"/>
                <a:gd name="T8" fmla="*/ 50 w 50"/>
                <a:gd name="T9" fmla="*/ 4 h 4"/>
                <a:gd name="T10" fmla="*/ 50 w 50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" h="4">
                  <a:moveTo>
                    <a:pt x="5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50" y="0"/>
                    <a:pt x="50" y="0"/>
                    <a:pt x="5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39" name="Freeform 1439"/>
            <p:cNvSpPr/>
            <p:nvPr/>
          </p:nvSpPr>
          <p:spPr bwMode="auto">
            <a:xfrm>
              <a:off x="6183313" y="3571875"/>
              <a:ext cx="25400" cy="17463"/>
            </a:xfrm>
            <a:custGeom>
              <a:avLst/>
              <a:gdLst>
                <a:gd name="T0" fmla="*/ 6 w 6"/>
                <a:gd name="T1" fmla="*/ 0 h 4"/>
                <a:gd name="T2" fmla="*/ 0 w 6"/>
                <a:gd name="T3" fmla="*/ 0 h 4"/>
                <a:gd name="T4" fmla="*/ 0 w 6"/>
                <a:gd name="T5" fmla="*/ 4 h 4"/>
                <a:gd name="T6" fmla="*/ 6 w 6"/>
                <a:gd name="T7" fmla="*/ 4 h 4"/>
                <a:gd name="T8" fmla="*/ 5 w 6"/>
                <a:gd name="T9" fmla="*/ 2 h 4"/>
                <a:gd name="T10" fmla="*/ 6 w 6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4"/>
                    <a:pt x="5" y="3"/>
                    <a:pt x="5" y="2"/>
                  </a:cubicBezTo>
                  <a:cubicBezTo>
                    <a:pt x="5" y="2"/>
                    <a:pt x="6" y="1"/>
                    <a:pt x="6" y="0"/>
                  </a:cubicBezTo>
                </a:path>
              </a:pathLst>
            </a:custGeom>
            <a:solidFill>
              <a:srgbClr val="D7D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40" name="Freeform 1440"/>
            <p:cNvSpPr/>
            <p:nvPr/>
          </p:nvSpPr>
          <p:spPr bwMode="auto">
            <a:xfrm>
              <a:off x="6203951" y="3571875"/>
              <a:ext cx="60325" cy="17463"/>
            </a:xfrm>
            <a:custGeom>
              <a:avLst/>
              <a:gdLst>
                <a:gd name="T0" fmla="*/ 14 w 14"/>
                <a:gd name="T1" fmla="*/ 0 h 4"/>
                <a:gd name="T2" fmla="*/ 1 w 14"/>
                <a:gd name="T3" fmla="*/ 0 h 4"/>
                <a:gd name="T4" fmla="*/ 0 w 14"/>
                <a:gd name="T5" fmla="*/ 2 h 4"/>
                <a:gd name="T6" fmla="*/ 1 w 14"/>
                <a:gd name="T7" fmla="*/ 4 h 4"/>
                <a:gd name="T8" fmla="*/ 14 w 14"/>
                <a:gd name="T9" fmla="*/ 4 h 4"/>
                <a:gd name="T10" fmla="*/ 14 w 14"/>
                <a:gd name="T11" fmla="*/ 2 h 4"/>
                <a:gd name="T12" fmla="*/ 14 w 14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4">
                  <a:moveTo>
                    <a:pt x="14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3"/>
                    <a:pt x="14" y="2"/>
                  </a:cubicBezTo>
                  <a:cubicBezTo>
                    <a:pt x="14" y="2"/>
                    <a:pt x="14" y="1"/>
                    <a:pt x="14" y="0"/>
                  </a:cubicBezTo>
                </a:path>
              </a:pathLst>
            </a:custGeom>
            <a:solidFill>
              <a:srgbClr val="D7D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41" name="Freeform 1441"/>
            <p:cNvSpPr/>
            <p:nvPr/>
          </p:nvSpPr>
          <p:spPr bwMode="auto">
            <a:xfrm>
              <a:off x="6183313" y="3605213"/>
              <a:ext cx="293688" cy="17463"/>
            </a:xfrm>
            <a:custGeom>
              <a:avLst/>
              <a:gdLst>
                <a:gd name="T0" fmla="*/ 69 w 69"/>
                <a:gd name="T1" fmla="*/ 0 h 4"/>
                <a:gd name="T2" fmla="*/ 16 w 69"/>
                <a:gd name="T3" fmla="*/ 0 h 4"/>
                <a:gd name="T4" fmla="*/ 12 w 69"/>
                <a:gd name="T5" fmla="*/ 1 h 4"/>
                <a:gd name="T6" fmla="*/ 10 w 69"/>
                <a:gd name="T7" fmla="*/ 1 h 4"/>
                <a:gd name="T8" fmla="*/ 2 w 69"/>
                <a:gd name="T9" fmla="*/ 3 h 4"/>
                <a:gd name="T10" fmla="*/ 0 w 69"/>
                <a:gd name="T11" fmla="*/ 3 h 4"/>
                <a:gd name="T12" fmla="*/ 0 w 69"/>
                <a:gd name="T13" fmla="*/ 4 h 4"/>
                <a:gd name="T14" fmla="*/ 1 w 69"/>
                <a:gd name="T15" fmla="*/ 4 h 4"/>
                <a:gd name="T16" fmla="*/ 1 w 69"/>
                <a:gd name="T17" fmla="*/ 3 h 4"/>
                <a:gd name="T18" fmla="*/ 3 w 69"/>
                <a:gd name="T19" fmla="*/ 3 h 4"/>
                <a:gd name="T20" fmla="*/ 3 w 69"/>
                <a:gd name="T21" fmla="*/ 4 h 4"/>
                <a:gd name="T22" fmla="*/ 69 w 69"/>
                <a:gd name="T23" fmla="*/ 4 h 4"/>
                <a:gd name="T24" fmla="*/ 69 w 69"/>
                <a:gd name="T2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9" h="4">
                  <a:moveTo>
                    <a:pt x="69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5" y="1"/>
                    <a:pt x="14" y="1"/>
                    <a:pt x="12" y="1"/>
                  </a:cubicBezTo>
                  <a:cubicBezTo>
                    <a:pt x="11" y="1"/>
                    <a:pt x="10" y="1"/>
                    <a:pt x="10" y="1"/>
                  </a:cubicBezTo>
                  <a:cubicBezTo>
                    <a:pt x="7" y="2"/>
                    <a:pt x="5" y="3"/>
                    <a:pt x="2" y="3"/>
                  </a:cubicBezTo>
                  <a:cubicBezTo>
                    <a:pt x="1" y="3"/>
                    <a:pt x="1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69" y="4"/>
                    <a:pt x="69" y="4"/>
                    <a:pt x="69" y="4"/>
                  </a:cubicBezTo>
                  <a:cubicBezTo>
                    <a:pt x="69" y="0"/>
                    <a:pt x="69" y="0"/>
                    <a:pt x="6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42" name="Rectangle 1442"/>
            <p:cNvSpPr>
              <a:spLocks noChangeArrowheads="1"/>
            </p:cNvSpPr>
            <p:nvPr/>
          </p:nvSpPr>
          <p:spPr bwMode="auto">
            <a:xfrm>
              <a:off x="6188076" y="3619500"/>
              <a:ext cx="7938" cy="3175"/>
            </a:xfrm>
            <a:prstGeom prst="rect">
              <a:avLst/>
            </a:prstGeom>
            <a:solidFill>
              <a:srgbClr val="D7D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43" name="Rectangle 1443"/>
            <p:cNvSpPr>
              <a:spLocks noChangeArrowheads="1"/>
            </p:cNvSpPr>
            <p:nvPr/>
          </p:nvSpPr>
          <p:spPr bwMode="auto">
            <a:xfrm>
              <a:off x="6188076" y="3619500"/>
              <a:ext cx="7938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44" name="Freeform 1444"/>
            <p:cNvSpPr/>
            <p:nvPr/>
          </p:nvSpPr>
          <p:spPr bwMode="auto">
            <a:xfrm>
              <a:off x="6183313" y="3605213"/>
              <a:ext cx="42863" cy="14288"/>
            </a:xfrm>
            <a:custGeom>
              <a:avLst/>
              <a:gdLst>
                <a:gd name="T0" fmla="*/ 8 w 10"/>
                <a:gd name="T1" fmla="*/ 0 h 3"/>
                <a:gd name="T2" fmla="*/ 0 w 10"/>
                <a:gd name="T3" fmla="*/ 0 h 3"/>
                <a:gd name="T4" fmla="*/ 0 w 10"/>
                <a:gd name="T5" fmla="*/ 3 h 3"/>
                <a:gd name="T6" fmla="*/ 2 w 10"/>
                <a:gd name="T7" fmla="*/ 3 h 3"/>
                <a:gd name="T8" fmla="*/ 10 w 10"/>
                <a:gd name="T9" fmla="*/ 1 h 3"/>
                <a:gd name="T10" fmla="*/ 8 w 10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3">
                  <a:moveTo>
                    <a:pt x="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5" y="3"/>
                    <a:pt x="7" y="2"/>
                    <a:pt x="10" y="1"/>
                  </a:cubicBezTo>
                  <a:cubicBezTo>
                    <a:pt x="9" y="1"/>
                    <a:pt x="9" y="0"/>
                    <a:pt x="8" y="0"/>
                  </a:cubicBezTo>
                </a:path>
              </a:pathLst>
            </a:custGeom>
            <a:solidFill>
              <a:srgbClr val="D7D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45" name="Freeform 1445"/>
            <p:cNvSpPr/>
            <p:nvPr/>
          </p:nvSpPr>
          <p:spPr bwMode="auto">
            <a:xfrm>
              <a:off x="6216651" y="3605213"/>
              <a:ext cx="34925" cy="4763"/>
            </a:xfrm>
            <a:custGeom>
              <a:avLst/>
              <a:gdLst>
                <a:gd name="T0" fmla="*/ 8 w 8"/>
                <a:gd name="T1" fmla="*/ 0 h 1"/>
                <a:gd name="T2" fmla="*/ 0 w 8"/>
                <a:gd name="T3" fmla="*/ 0 h 1"/>
                <a:gd name="T4" fmla="*/ 2 w 8"/>
                <a:gd name="T5" fmla="*/ 1 h 1"/>
                <a:gd name="T6" fmla="*/ 4 w 8"/>
                <a:gd name="T7" fmla="*/ 1 h 1"/>
                <a:gd name="T8" fmla="*/ 8 w 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1"/>
                  </a:cubicBezTo>
                  <a:cubicBezTo>
                    <a:pt x="2" y="1"/>
                    <a:pt x="3" y="1"/>
                    <a:pt x="4" y="1"/>
                  </a:cubicBezTo>
                  <a:cubicBezTo>
                    <a:pt x="6" y="1"/>
                    <a:pt x="7" y="1"/>
                    <a:pt x="8" y="0"/>
                  </a:cubicBezTo>
                </a:path>
              </a:pathLst>
            </a:custGeom>
            <a:solidFill>
              <a:srgbClr val="D7D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46" name="Freeform 1446"/>
            <p:cNvSpPr>
              <a:spLocks noEditPoints="1"/>
            </p:cNvSpPr>
            <p:nvPr/>
          </p:nvSpPr>
          <p:spPr bwMode="auto">
            <a:xfrm>
              <a:off x="6850063" y="3602038"/>
              <a:ext cx="263525" cy="176213"/>
            </a:xfrm>
            <a:custGeom>
              <a:avLst/>
              <a:gdLst>
                <a:gd name="T0" fmla="*/ 58 w 62"/>
                <a:gd name="T1" fmla="*/ 16 h 41"/>
                <a:gd name="T2" fmla="*/ 58 w 62"/>
                <a:gd name="T3" fmla="*/ 19 h 41"/>
                <a:gd name="T4" fmla="*/ 62 w 62"/>
                <a:gd name="T5" fmla="*/ 19 h 41"/>
                <a:gd name="T6" fmla="*/ 61 w 62"/>
                <a:gd name="T7" fmla="*/ 18 h 41"/>
                <a:gd name="T8" fmla="*/ 58 w 62"/>
                <a:gd name="T9" fmla="*/ 16 h 41"/>
                <a:gd name="T10" fmla="*/ 45 w 62"/>
                <a:gd name="T11" fmla="*/ 0 h 41"/>
                <a:gd name="T12" fmla="*/ 36 w 62"/>
                <a:gd name="T13" fmla="*/ 0 h 41"/>
                <a:gd name="T14" fmla="*/ 36 w 62"/>
                <a:gd name="T15" fmla="*/ 1 h 41"/>
                <a:gd name="T16" fmla="*/ 37 w 62"/>
                <a:gd name="T17" fmla="*/ 1 h 41"/>
                <a:gd name="T18" fmla="*/ 37 w 62"/>
                <a:gd name="T19" fmla="*/ 5 h 41"/>
                <a:gd name="T20" fmla="*/ 9 w 62"/>
                <a:gd name="T21" fmla="*/ 5 h 41"/>
                <a:gd name="T22" fmla="*/ 0 w 62"/>
                <a:gd name="T23" fmla="*/ 19 h 41"/>
                <a:gd name="T24" fmla="*/ 9 w 62"/>
                <a:gd name="T25" fmla="*/ 19 h 41"/>
                <a:gd name="T26" fmla="*/ 9 w 62"/>
                <a:gd name="T27" fmla="*/ 41 h 41"/>
                <a:gd name="T28" fmla="*/ 53 w 62"/>
                <a:gd name="T29" fmla="*/ 41 h 41"/>
                <a:gd name="T30" fmla="*/ 53 w 62"/>
                <a:gd name="T31" fmla="*/ 19 h 41"/>
                <a:gd name="T32" fmla="*/ 55 w 62"/>
                <a:gd name="T33" fmla="*/ 19 h 41"/>
                <a:gd name="T34" fmla="*/ 55 w 62"/>
                <a:gd name="T35" fmla="*/ 12 h 41"/>
                <a:gd name="T36" fmla="*/ 54 w 62"/>
                <a:gd name="T37" fmla="*/ 9 h 41"/>
                <a:gd name="T38" fmla="*/ 54 w 62"/>
                <a:gd name="T39" fmla="*/ 8 h 41"/>
                <a:gd name="T40" fmla="*/ 53 w 62"/>
                <a:gd name="T41" fmla="*/ 5 h 41"/>
                <a:gd name="T42" fmla="*/ 44 w 62"/>
                <a:gd name="T43" fmla="*/ 5 h 41"/>
                <a:gd name="T44" fmla="*/ 44 w 62"/>
                <a:gd name="T45" fmla="*/ 1 h 41"/>
                <a:gd name="T46" fmla="*/ 45 w 62"/>
                <a:gd name="T47" fmla="*/ 1 h 41"/>
                <a:gd name="T48" fmla="*/ 45 w 62"/>
                <a:gd name="T4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2" h="41">
                  <a:moveTo>
                    <a:pt x="58" y="16"/>
                  </a:moveTo>
                  <a:cubicBezTo>
                    <a:pt x="58" y="19"/>
                    <a:pt x="58" y="19"/>
                    <a:pt x="58" y="19"/>
                  </a:cubicBezTo>
                  <a:cubicBezTo>
                    <a:pt x="62" y="19"/>
                    <a:pt x="62" y="19"/>
                    <a:pt x="62" y="19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60" y="18"/>
                    <a:pt x="59" y="17"/>
                    <a:pt x="58" y="16"/>
                  </a:cubicBezTo>
                  <a:moveTo>
                    <a:pt x="45" y="0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53" y="41"/>
                    <a:pt x="53" y="41"/>
                    <a:pt x="53" y="41"/>
                  </a:cubicBezTo>
                  <a:cubicBezTo>
                    <a:pt x="53" y="19"/>
                    <a:pt x="53" y="19"/>
                    <a:pt x="53" y="19"/>
                  </a:cubicBezTo>
                  <a:cubicBezTo>
                    <a:pt x="55" y="19"/>
                    <a:pt x="55" y="19"/>
                    <a:pt x="55" y="19"/>
                  </a:cubicBezTo>
                  <a:cubicBezTo>
                    <a:pt x="55" y="12"/>
                    <a:pt x="55" y="12"/>
                    <a:pt x="55" y="12"/>
                  </a:cubicBezTo>
                  <a:cubicBezTo>
                    <a:pt x="55" y="11"/>
                    <a:pt x="54" y="10"/>
                    <a:pt x="54" y="9"/>
                  </a:cubicBezTo>
                  <a:cubicBezTo>
                    <a:pt x="54" y="9"/>
                    <a:pt x="54" y="8"/>
                    <a:pt x="54" y="8"/>
                  </a:cubicBezTo>
                  <a:cubicBezTo>
                    <a:pt x="53" y="5"/>
                    <a:pt x="53" y="5"/>
                    <a:pt x="53" y="5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E9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47" name="Freeform 1447"/>
            <p:cNvSpPr/>
            <p:nvPr/>
          </p:nvSpPr>
          <p:spPr bwMode="auto">
            <a:xfrm>
              <a:off x="7085013" y="3652838"/>
              <a:ext cx="12700" cy="30163"/>
            </a:xfrm>
            <a:custGeom>
              <a:avLst/>
              <a:gdLst>
                <a:gd name="T0" fmla="*/ 0 w 3"/>
                <a:gd name="T1" fmla="*/ 0 h 7"/>
                <a:gd name="T2" fmla="*/ 0 w 3"/>
                <a:gd name="T3" fmla="*/ 7 h 7"/>
                <a:gd name="T4" fmla="*/ 3 w 3"/>
                <a:gd name="T5" fmla="*/ 7 h 7"/>
                <a:gd name="T6" fmla="*/ 3 w 3"/>
                <a:gd name="T7" fmla="*/ 4 h 7"/>
                <a:gd name="T8" fmla="*/ 0 w 3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1" y="3"/>
                    <a:pt x="0" y="2"/>
                    <a:pt x="0" y="0"/>
                  </a:cubicBezTo>
                </a:path>
              </a:pathLst>
            </a:custGeom>
            <a:solidFill>
              <a:srgbClr val="C1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48" name="Freeform 1448"/>
            <p:cNvSpPr/>
            <p:nvPr/>
          </p:nvSpPr>
          <p:spPr bwMode="auto">
            <a:xfrm>
              <a:off x="7080251" y="3635375"/>
              <a:ext cx="30163" cy="44450"/>
            </a:xfrm>
            <a:custGeom>
              <a:avLst/>
              <a:gdLst>
                <a:gd name="T0" fmla="*/ 0 w 7"/>
                <a:gd name="T1" fmla="*/ 0 h 10"/>
                <a:gd name="T2" fmla="*/ 0 w 7"/>
                <a:gd name="T3" fmla="*/ 1 h 10"/>
                <a:gd name="T4" fmla="*/ 1 w 7"/>
                <a:gd name="T5" fmla="*/ 4 h 10"/>
                <a:gd name="T6" fmla="*/ 4 w 7"/>
                <a:gd name="T7" fmla="*/ 8 h 10"/>
                <a:gd name="T8" fmla="*/ 7 w 7"/>
                <a:gd name="T9" fmla="*/ 10 h 10"/>
                <a:gd name="T10" fmla="*/ 0 w 7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0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1" y="3"/>
                    <a:pt x="1" y="4"/>
                  </a:cubicBezTo>
                  <a:cubicBezTo>
                    <a:pt x="1" y="6"/>
                    <a:pt x="2" y="7"/>
                    <a:pt x="4" y="8"/>
                  </a:cubicBezTo>
                  <a:cubicBezTo>
                    <a:pt x="5" y="9"/>
                    <a:pt x="6" y="10"/>
                    <a:pt x="7" y="1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1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49" name="Freeform 1449"/>
            <p:cNvSpPr>
              <a:spLocks noEditPoints="1"/>
            </p:cNvSpPr>
            <p:nvPr/>
          </p:nvSpPr>
          <p:spPr bwMode="auto">
            <a:xfrm>
              <a:off x="5238751" y="3117850"/>
              <a:ext cx="331788" cy="660400"/>
            </a:xfrm>
            <a:custGeom>
              <a:avLst/>
              <a:gdLst>
                <a:gd name="T0" fmla="*/ 22 w 78"/>
                <a:gd name="T1" fmla="*/ 141 h 153"/>
                <a:gd name="T2" fmla="*/ 37 w 78"/>
                <a:gd name="T3" fmla="*/ 133 h 153"/>
                <a:gd name="T4" fmla="*/ 42 w 78"/>
                <a:gd name="T5" fmla="*/ 133 h 153"/>
                <a:gd name="T6" fmla="*/ 56 w 78"/>
                <a:gd name="T7" fmla="*/ 141 h 153"/>
                <a:gd name="T8" fmla="*/ 56 w 78"/>
                <a:gd name="T9" fmla="*/ 141 h 153"/>
                <a:gd name="T10" fmla="*/ 22 w 78"/>
                <a:gd name="T11" fmla="*/ 128 h 153"/>
                <a:gd name="T12" fmla="*/ 37 w 78"/>
                <a:gd name="T13" fmla="*/ 120 h 153"/>
                <a:gd name="T14" fmla="*/ 42 w 78"/>
                <a:gd name="T15" fmla="*/ 120 h 153"/>
                <a:gd name="T16" fmla="*/ 56 w 78"/>
                <a:gd name="T17" fmla="*/ 128 h 153"/>
                <a:gd name="T18" fmla="*/ 56 w 78"/>
                <a:gd name="T19" fmla="*/ 128 h 153"/>
                <a:gd name="T20" fmla="*/ 22 w 78"/>
                <a:gd name="T21" fmla="*/ 115 h 153"/>
                <a:gd name="T22" fmla="*/ 37 w 78"/>
                <a:gd name="T23" fmla="*/ 107 h 153"/>
                <a:gd name="T24" fmla="*/ 42 w 78"/>
                <a:gd name="T25" fmla="*/ 107 h 153"/>
                <a:gd name="T26" fmla="*/ 56 w 78"/>
                <a:gd name="T27" fmla="*/ 115 h 153"/>
                <a:gd name="T28" fmla="*/ 56 w 78"/>
                <a:gd name="T29" fmla="*/ 115 h 153"/>
                <a:gd name="T30" fmla="*/ 22 w 78"/>
                <a:gd name="T31" fmla="*/ 102 h 153"/>
                <a:gd name="T32" fmla="*/ 37 w 78"/>
                <a:gd name="T33" fmla="*/ 94 h 153"/>
                <a:gd name="T34" fmla="*/ 42 w 78"/>
                <a:gd name="T35" fmla="*/ 94 h 153"/>
                <a:gd name="T36" fmla="*/ 56 w 78"/>
                <a:gd name="T37" fmla="*/ 102 h 153"/>
                <a:gd name="T38" fmla="*/ 56 w 78"/>
                <a:gd name="T39" fmla="*/ 102 h 153"/>
                <a:gd name="T40" fmla="*/ 52 w 78"/>
                <a:gd name="T41" fmla="*/ 89 h 153"/>
                <a:gd name="T42" fmla="*/ 66 w 78"/>
                <a:gd name="T43" fmla="*/ 81 h 153"/>
                <a:gd name="T44" fmla="*/ 42 w 78"/>
                <a:gd name="T45" fmla="*/ 67 h 153"/>
                <a:gd name="T46" fmla="*/ 56 w 78"/>
                <a:gd name="T47" fmla="*/ 76 h 153"/>
                <a:gd name="T48" fmla="*/ 56 w 78"/>
                <a:gd name="T49" fmla="*/ 76 h 153"/>
                <a:gd name="T50" fmla="*/ 37 w 78"/>
                <a:gd name="T51" fmla="*/ 62 h 153"/>
                <a:gd name="T52" fmla="*/ 52 w 78"/>
                <a:gd name="T53" fmla="*/ 54 h 153"/>
                <a:gd name="T54" fmla="*/ 56 w 78"/>
                <a:gd name="T55" fmla="*/ 54 h 153"/>
                <a:gd name="T56" fmla="*/ 12 w 78"/>
                <a:gd name="T57" fmla="*/ 49 h 153"/>
                <a:gd name="T58" fmla="*/ 12 w 78"/>
                <a:gd name="T59" fmla="*/ 49 h 153"/>
                <a:gd name="T60" fmla="*/ 37 w 78"/>
                <a:gd name="T61" fmla="*/ 49 h 153"/>
                <a:gd name="T62" fmla="*/ 52 w 78"/>
                <a:gd name="T63" fmla="*/ 41 h 153"/>
                <a:gd name="T64" fmla="*/ 56 w 78"/>
                <a:gd name="T65" fmla="*/ 41 h 153"/>
                <a:gd name="T66" fmla="*/ 12 w 78"/>
                <a:gd name="T67" fmla="*/ 36 h 153"/>
                <a:gd name="T68" fmla="*/ 12 w 78"/>
                <a:gd name="T69" fmla="*/ 36 h 153"/>
                <a:gd name="T70" fmla="*/ 37 w 78"/>
                <a:gd name="T71" fmla="*/ 36 h 153"/>
                <a:gd name="T72" fmla="*/ 52 w 78"/>
                <a:gd name="T73" fmla="*/ 28 h 153"/>
                <a:gd name="T74" fmla="*/ 56 w 78"/>
                <a:gd name="T75" fmla="*/ 28 h 153"/>
                <a:gd name="T76" fmla="*/ 58 w 78"/>
                <a:gd name="T77" fmla="*/ 0 h 153"/>
                <a:gd name="T78" fmla="*/ 44 w 78"/>
                <a:gd name="T79" fmla="*/ 15 h 153"/>
                <a:gd name="T80" fmla="*/ 5 w 78"/>
                <a:gd name="T81" fmla="*/ 54 h 153"/>
                <a:gd name="T82" fmla="*/ 22 w 78"/>
                <a:gd name="T83" fmla="*/ 54 h 153"/>
                <a:gd name="T84" fmla="*/ 30 w 78"/>
                <a:gd name="T85" fmla="*/ 67 h 153"/>
                <a:gd name="T86" fmla="*/ 37 w 78"/>
                <a:gd name="T87" fmla="*/ 84 h 153"/>
                <a:gd name="T88" fmla="*/ 22 w 78"/>
                <a:gd name="T89" fmla="*/ 85 h 153"/>
                <a:gd name="T90" fmla="*/ 5 w 78"/>
                <a:gd name="T91" fmla="*/ 85 h 153"/>
                <a:gd name="T92" fmla="*/ 74 w 78"/>
                <a:gd name="T93" fmla="*/ 153 h 153"/>
                <a:gd name="T94" fmla="*/ 58 w 78"/>
                <a:gd name="T95" fmla="*/ 22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8" h="153">
                  <a:moveTo>
                    <a:pt x="12" y="141"/>
                  </a:moveTo>
                  <a:cubicBezTo>
                    <a:pt x="12" y="133"/>
                    <a:pt x="12" y="133"/>
                    <a:pt x="12" y="133"/>
                  </a:cubicBezTo>
                  <a:cubicBezTo>
                    <a:pt x="22" y="133"/>
                    <a:pt x="22" y="133"/>
                    <a:pt x="22" y="133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12" y="141"/>
                    <a:pt x="12" y="141"/>
                    <a:pt x="12" y="141"/>
                  </a:cubicBezTo>
                  <a:moveTo>
                    <a:pt x="27" y="141"/>
                  </a:moveTo>
                  <a:cubicBezTo>
                    <a:pt x="27" y="133"/>
                    <a:pt x="27" y="133"/>
                    <a:pt x="27" y="133"/>
                  </a:cubicBezTo>
                  <a:cubicBezTo>
                    <a:pt x="37" y="133"/>
                    <a:pt x="37" y="133"/>
                    <a:pt x="37" y="133"/>
                  </a:cubicBezTo>
                  <a:cubicBezTo>
                    <a:pt x="37" y="141"/>
                    <a:pt x="37" y="141"/>
                    <a:pt x="37" y="141"/>
                  </a:cubicBezTo>
                  <a:cubicBezTo>
                    <a:pt x="27" y="141"/>
                    <a:pt x="27" y="141"/>
                    <a:pt x="27" y="141"/>
                  </a:cubicBezTo>
                  <a:moveTo>
                    <a:pt x="42" y="141"/>
                  </a:moveTo>
                  <a:cubicBezTo>
                    <a:pt x="42" y="133"/>
                    <a:pt x="42" y="133"/>
                    <a:pt x="42" y="133"/>
                  </a:cubicBezTo>
                  <a:cubicBezTo>
                    <a:pt x="52" y="133"/>
                    <a:pt x="52" y="133"/>
                    <a:pt x="52" y="133"/>
                  </a:cubicBezTo>
                  <a:cubicBezTo>
                    <a:pt x="52" y="141"/>
                    <a:pt x="52" y="141"/>
                    <a:pt x="52" y="141"/>
                  </a:cubicBezTo>
                  <a:cubicBezTo>
                    <a:pt x="42" y="141"/>
                    <a:pt x="42" y="141"/>
                    <a:pt x="42" y="141"/>
                  </a:cubicBezTo>
                  <a:moveTo>
                    <a:pt x="56" y="141"/>
                  </a:moveTo>
                  <a:cubicBezTo>
                    <a:pt x="56" y="133"/>
                    <a:pt x="56" y="133"/>
                    <a:pt x="56" y="133"/>
                  </a:cubicBezTo>
                  <a:cubicBezTo>
                    <a:pt x="66" y="133"/>
                    <a:pt x="66" y="133"/>
                    <a:pt x="66" y="133"/>
                  </a:cubicBezTo>
                  <a:cubicBezTo>
                    <a:pt x="66" y="141"/>
                    <a:pt x="66" y="141"/>
                    <a:pt x="66" y="141"/>
                  </a:cubicBezTo>
                  <a:cubicBezTo>
                    <a:pt x="56" y="141"/>
                    <a:pt x="56" y="141"/>
                    <a:pt x="56" y="141"/>
                  </a:cubicBezTo>
                  <a:moveTo>
                    <a:pt x="12" y="128"/>
                  </a:moveTo>
                  <a:cubicBezTo>
                    <a:pt x="12" y="120"/>
                    <a:pt x="12" y="120"/>
                    <a:pt x="12" y="120"/>
                  </a:cubicBezTo>
                  <a:cubicBezTo>
                    <a:pt x="22" y="120"/>
                    <a:pt x="22" y="120"/>
                    <a:pt x="22" y="120"/>
                  </a:cubicBezTo>
                  <a:cubicBezTo>
                    <a:pt x="22" y="128"/>
                    <a:pt x="22" y="128"/>
                    <a:pt x="22" y="128"/>
                  </a:cubicBezTo>
                  <a:cubicBezTo>
                    <a:pt x="12" y="128"/>
                    <a:pt x="12" y="128"/>
                    <a:pt x="12" y="128"/>
                  </a:cubicBezTo>
                  <a:moveTo>
                    <a:pt x="27" y="128"/>
                  </a:moveTo>
                  <a:cubicBezTo>
                    <a:pt x="27" y="120"/>
                    <a:pt x="27" y="120"/>
                    <a:pt x="27" y="120"/>
                  </a:cubicBezTo>
                  <a:cubicBezTo>
                    <a:pt x="37" y="120"/>
                    <a:pt x="37" y="120"/>
                    <a:pt x="37" y="120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27" y="128"/>
                    <a:pt x="27" y="128"/>
                    <a:pt x="27" y="128"/>
                  </a:cubicBezTo>
                  <a:moveTo>
                    <a:pt x="42" y="128"/>
                  </a:moveTo>
                  <a:cubicBezTo>
                    <a:pt x="42" y="120"/>
                    <a:pt x="42" y="120"/>
                    <a:pt x="42" y="120"/>
                  </a:cubicBezTo>
                  <a:cubicBezTo>
                    <a:pt x="52" y="120"/>
                    <a:pt x="52" y="120"/>
                    <a:pt x="52" y="120"/>
                  </a:cubicBezTo>
                  <a:cubicBezTo>
                    <a:pt x="52" y="128"/>
                    <a:pt x="52" y="128"/>
                    <a:pt x="52" y="128"/>
                  </a:cubicBezTo>
                  <a:cubicBezTo>
                    <a:pt x="42" y="128"/>
                    <a:pt x="42" y="128"/>
                    <a:pt x="42" y="128"/>
                  </a:cubicBezTo>
                  <a:moveTo>
                    <a:pt x="56" y="128"/>
                  </a:moveTo>
                  <a:cubicBezTo>
                    <a:pt x="56" y="120"/>
                    <a:pt x="56" y="120"/>
                    <a:pt x="56" y="120"/>
                  </a:cubicBezTo>
                  <a:cubicBezTo>
                    <a:pt x="66" y="120"/>
                    <a:pt x="66" y="120"/>
                    <a:pt x="66" y="120"/>
                  </a:cubicBezTo>
                  <a:cubicBezTo>
                    <a:pt x="66" y="128"/>
                    <a:pt x="66" y="128"/>
                    <a:pt x="66" y="128"/>
                  </a:cubicBezTo>
                  <a:cubicBezTo>
                    <a:pt x="56" y="128"/>
                    <a:pt x="56" y="128"/>
                    <a:pt x="56" y="128"/>
                  </a:cubicBezTo>
                  <a:moveTo>
                    <a:pt x="12" y="115"/>
                  </a:moveTo>
                  <a:cubicBezTo>
                    <a:pt x="12" y="107"/>
                    <a:pt x="12" y="107"/>
                    <a:pt x="12" y="107"/>
                  </a:cubicBezTo>
                  <a:cubicBezTo>
                    <a:pt x="22" y="107"/>
                    <a:pt x="22" y="107"/>
                    <a:pt x="22" y="107"/>
                  </a:cubicBezTo>
                  <a:cubicBezTo>
                    <a:pt x="22" y="115"/>
                    <a:pt x="22" y="115"/>
                    <a:pt x="22" y="115"/>
                  </a:cubicBezTo>
                  <a:cubicBezTo>
                    <a:pt x="12" y="115"/>
                    <a:pt x="12" y="115"/>
                    <a:pt x="12" y="115"/>
                  </a:cubicBezTo>
                  <a:moveTo>
                    <a:pt x="27" y="115"/>
                  </a:moveTo>
                  <a:cubicBezTo>
                    <a:pt x="27" y="107"/>
                    <a:pt x="27" y="107"/>
                    <a:pt x="27" y="107"/>
                  </a:cubicBezTo>
                  <a:cubicBezTo>
                    <a:pt x="37" y="107"/>
                    <a:pt x="37" y="107"/>
                    <a:pt x="37" y="107"/>
                  </a:cubicBezTo>
                  <a:cubicBezTo>
                    <a:pt x="37" y="115"/>
                    <a:pt x="37" y="115"/>
                    <a:pt x="37" y="115"/>
                  </a:cubicBezTo>
                  <a:cubicBezTo>
                    <a:pt x="27" y="115"/>
                    <a:pt x="27" y="115"/>
                    <a:pt x="27" y="115"/>
                  </a:cubicBezTo>
                  <a:moveTo>
                    <a:pt x="42" y="115"/>
                  </a:moveTo>
                  <a:cubicBezTo>
                    <a:pt x="42" y="107"/>
                    <a:pt x="42" y="107"/>
                    <a:pt x="4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15"/>
                    <a:pt x="52" y="115"/>
                    <a:pt x="52" y="115"/>
                  </a:cubicBezTo>
                  <a:cubicBezTo>
                    <a:pt x="42" y="115"/>
                    <a:pt x="42" y="115"/>
                    <a:pt x="42" y="115"/>
                  </a:cubicBezTo>
                  <a:moveTo>
                    <a:pt x="56" y="115"/>
                  </a:moveTo>
                  <a:cubicBezTo>
                    <a:pt x="56" y="107"/>
                    <a:pt x="56" y="107"/>
                    <a:pt x="5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56" y="115"/>
                    <a:pt x="56" y="115"/>
                    <a:pt x="56" y="115"/>
                  </a:cubicBezTo>
                  <a:moveTo>
                    <a:pt x="12" y="102"/>
                  </a:moveTo>
                  <a:cubicBezTo>
                    <a:pt x="12" y="94"/>
                    <a:pt x="12" y="94"/>
                    <a:pt x="12" y="94"/>
                  </a:cubicBezTo>
                  <a:cubicBezTo>
                    <a:pt x="22" y="94"/>
                    <a:pt x="22" y="94"/>
                    <a:pt x="22" y="94"/>
                  </a:cubicBezTo>
                  <a:cubicBezTo>
                    <a:pt x="22" y="102"/>
                    <a:pt x="22" y="102"/>
                    <a:pt x="22" y="102"/>
                  </a:cubicBezTo>
                  <a:cubicBezTo>
                    <a:pt x="12" y="102"/>
                    <a:pt x="12" y="102"/>
                    <a:pt x="12" y="102"/>
                  </a:cubicBezTo>
                  <a:moveTo>
                    <a:pt x="27" y="102"/>
                  </a:moveTo>
                  <a:cubicBezTo>
                    <a:pt x="27" y="94"/>
                    <a:pt x="27" y="94"/>
                    <a:pt x="27" y="94"/>
                  </a:cubicBezTo>
                  <a:cubicBezTo>
                    <a:pt x="37" y="94"/>
                    <a:pt x="37" y="94"/>
                    <a:pt x="37" y="94"/>
                  </a:cubicBezTo>
                  <a:cubicBezTo>
                    <a:pt x="37" y="102"/>
                    <a:pt x="37" y="102"/>
                    <a:pt x="37" y="102"/>
                  </a:cubicBezTo>
                  <a:cubicBezTo>
                    <a:pt x="27" y="102"/>
                    <a:pt x="27" y="102"/>
                    <a:pt x="27" y="102"/>
                  </a:cubicBezTo>
                  <a:moveTo>
                    <a:pt x="42" y="102"/>
                  </a:moveTo>
                  <a:cubicBezTo>
                    <a:pt x="42" y="94"/>
                    <a:pt x="42" y="94"/>
                    <a:pt x="4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2" y="102"/>
                    <a:pt x="52" y="102"/>
                    <a:pt x="52" y="102"/>
                  </a:cubicBezTo>
                  <a:cubicBezTo>
                    <a:pt x="42" y="102"/>
                    <a:pt x="42" y="102"/>
                    <a:pt x="42" y="102"/>
                  </a:cubicBezTo>
                  <a:moveTo>
                    <a:pt x="56" y="102"/>
                  </a:moveTo>
                  <a:cubicBezTo>
                    <a:pt x="56" y="94"/>
                    <a:pt x="56" y="94"/>
                    <a:pt x="56" y="94"/>
                  </a:cubicBezTo>
                  <a:cubicBezTo>
                    <a:pt x="66" y="94"/>
                    <a:pt x="66" y="94"/>
                    <a:pt x="66" y="94"/>
                  </a:cubicBezTo>
                  <a:cubicBezTo>
                    <a:pt x="66" y="102"/>
                    <a:pt x="66" y="102"/>
                    <a:pt x="66" y="102"/>
                  </a:cubicBezTo>
                  <a:cubicBezTo>
                    <a:pt x="56" y="102"/>
                    <a:pt x="56" y="102"/>
                    <a:pt x="56" y="102"/>
                  </a:cubicBezTo>
                  <a:moveTo>
                    <a:pt x="42" y="89"/>
                  </a:moveTo>
                  <a:cubicBezTo>
                    <a:pt x="42" y="81"/>
                    <a:pt x="42" y="81"/>
                    <a:pt x="42" y="8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2" y="89"/>
                    <a:pt x="42" y="89"/>
                    <a:pt x="42" y="89"/>
                  </a:cubicBezTo>
                  <a:moveTo>
                    <a:pt x="56" y="89"/>
                  </a:moveTo>
                  <a:cubicBezTo>
                    <a:pt x="56" y="81"/>
                    <a:pt x="56" y="81"/>
                    <a:pt x="56" y="81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56" y="89"/>
                    <a:pt x="56" y="89"/>
                    <a:pt x="56" y="89"/>
                  </a:cubicBezTo>
                  <a:moveTo>
                    <a:pt x="42" y="76"/>
                  </a:moveTo>
                  <a:cubicBezTo>
                    <a:pt x="42" y="67"/>
                    <a:pt x="42" y="67"/>
                    <a:pt x="42" y="67"/>
                  </a:cubicBezTo>
                  <a:cubicBezTo>
                    <a:pt x="52" y="67"/>
                    <a:pt x="52" y="67"/>
                    <a:pt x="52" y="67"/>
                  </a:cubicBezTo>
                  <a:cubicBezTo>
                    <a:pt x="52" y="76"/>
                    <a:pt x="52" y="76"/>
                    <a:pt x="52" y="76"/>
                  </a:cubicBezTo>
                  <a:cubicBezTo>
                    <a:pt x="42" y="76"/>
                    <a:pt x="42" y="76"/>
                    <a:pt x="42" y="76"/>
                  </a:cubicBezTo>
                  <a:moveTo>
                    <a:pt x="56" y="76"/>
                  </a:moveTo>
                  <a:cubicBezTo>
                    <a:pt x="56" y="67"/>
                    <a:pt x="56" y="67"/>
                    <a:pt x="56" y="67"/>
                  </a:cubicBezTo>
                  <a:cubicBezTo>
                    <a:pt x="66" y="67"/>
                    <a:pt x="66" y="67"/>
                    <a:pt x="66" y="67"/>
                  </a:cubicBezTo>
                  <a:cubicBezTo>
                    <a:pt x="66" y="76"/>
                    <a:pt x="66" y="76"/>
                    <a:pt x="66" y="76"/>
                  </a:cubicBezTo>
                  <a:cubicBezTo>
                    <a:pt x="56" y="76"/>
                    <a:pt x="56" y="76"/>
                    <a:pt x="56" y="76"/>
                  </a:cubicBezTo>
                  <a:moveTo>
                    <a:pt x="27" y="62"/>
                  </a:moveTo>
                  <a:cubicBezTo>
                    <a:pt x="27" y="54"/>
                    <a:pt x="27" y="54"/>
                    <a:pt x="27" y="54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27" y="62"/>
                    <a:pt x="27" y="62"/>
                    <a:pt x="27" y="62"/>
                  </a:cubicBezTo>
                  <a:moveTo>
                    <a:pt x="42" y="62"/>
                  </a:moveTo>
                  <a:cubicBezTo>
                    <a:pt x="42" y="54"/>
                    <a:pt x="42" y="54"/>
                    <a:pt x="42" y="54"/>
                  </a:cubicBezTo>
                  <a:cubicBezTo>
                    <a:pt x="52" y="54"/>
                    <a:pt x="52" y="54"/>
                    <a:pt x="52" y="54"/>
                  </a:cubicBezTo>
                  <a:cubicBezTo>
                    <a:pt x="52" y="62"/>
                    <a:pt x="52" y="62"/>
                    <a:pt x="52" y="62"/>
                  </a:cubicBezTo>
                  <a:cubicBezTo>
                    <a:pt x="42" y="62"/>
                    <a:pt x="42" y="62"/>
                    <a:pt x="42" y="62"/>
                  </a:cubicBezTo>
                  <a:moveTo>
                    <a:pt x="56" y="62"/>
                  </a:moveTo>
                  <a:cubicBezTo>
                    <a:pt x="56" y="54"/>
                    <a:pt x="56" y="54"/>
                    <a:pt x="56" y="54"/>
                  </a:cubicBezTo>
                  <a:cubicBezTo>
                    <a:pt x="66" y="54"/>
                    <a:pt x="66" y="54"/>
                    <a:pt x="66" y="54"/>
                  </a:cubicBezTo>
                  <a:cubicBezTo>
                    <a:pt x="66" y="62"/>
                    <a:pt x="66" y="62"/>
                    <a:pt x="66" y="62"/>
                  </a:cubicBezTo>
                  <a:cubicBezTo>
                    <a:pt x="56" y="62"/>
                    <a:pt x="56" y="62"/>
                    <a:pt x="56" y="62"/>
                  </a:cubicBezTo>
                  <a:moveTo>
                    <a:pt x="12" y="49"/>
                  </a:moveTo>
                  <a:cubicBezTo>
                    <a:pt x="12" y="41"/>
                    <a:pt x="12" y="41"/>
                    <a:pt x="1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12" y="49"/>
                    <a:pt x="12" y="49"/>
                    <a:pt x="12" y="49"/>
                  </a:cubicBezTo>
                  <a:moveTo>
                    <a:pt x="27" y="49"/>
                  </a:moveTo>
                  <a:cubicBezTo>
                    <a:pt x="27" y="41"/>
                    <a:pt x="27" y="41"/>
                    <a:pt x="27" y="41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27" y="49"/>
                    <a:pt x="27" y="49"/>
                    <a:pt x="27" y="49"/>
                  </a:cubicBezTo>
                  <a:moveTo>
                    <a:pt x="42" y="49"/>
                  </a:moveTo>
                  <a:cubicBezTo>
                    <a:pt x="42" y="41"/>
                    <a:pt x="42" y="41"/>
                    <a:pt x="42" y="4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42" y="49"/>
                    <a:pt x="42" y="49"/>
                    <a:pt x="42" y="49"/>
                  </a:cubicBezTo>
                  <a:moveTo>
                    <a:pt x="56" y="49"/>
                  </a:moveTo>
                  <a:cubicBezTo>
                    <a:pt x="56" y="41"/>
                    <a:pt x="56" y="41"/>
                    <a:pt x="56" y="41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6" y="49"/>
                    <a:pt x="66" y="49"/>
                    <a:pt x="66" y="49"/>
                  </a:cubicBezTo>
                  <a:cubicBezTo>
                    <a:pt x="56" y="49"/>
                    <a:pt x="56" y="49"/>
                    <a:pt x="56" y="49"/>
                  </a:cubicBezTo>
                  <a:moveTo>
                    <a:pt x="12" y="36"/>
                  </a:moveTo>
                  <a:cubicBezTo>
                    <a:pt x="12" y="28"/>
                    <a:pt x="12" y="28"/>
                    <a:pt x="12" y="28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2" y="36"/>
                    <a:pt x="12" y="36"/>
                    <a:pt x="12" y="36"/>
                  </a:cubicBezTo>
                  <a:moveTo>
                    <a:pt x="27" y="36"/>
                  </a:moveTo>
                  <a:cubicBezTo>
                    <a:pt x="27" y="28"/>
                    <a:pt x="27" y="28"/>
                    <a:pt x="27" y="28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27" y="36"/>
                    <a:pt x="27" y="36"/>
                    <a:pt x="27" y="36"/>
                  </a:cubicBezTo>
                  <a:moveTo>
                    <a:pt x="42" y="36"/>
                  </a:moveTo>
                  <a:cubicBezTo>
                    <a:pt x="42" y="28"/>
                    <a:pt x="42" y="28"/>
                    <a:pt x="42" y="28"/>
                  </a:cubicBezTo>
                  <a:cubicBezTo>
                    <a:pt x="52" y="28"/>
                    <a:pt x="52" y="28"/>
                    <a:pt x="52" y="28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42" y="36"/>
                    <a:pt x="42" y="36"/>
                    <a:pt x="42" y="36"/>
                  </a:cubicBezTo>
                  <a:moveTo>
                    <a:pt x="56" y="36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66" y="28"/>
                    <a:pt x="66" y="28"/>
                    <a:pt x="66" y="28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56" y="36"/>
                    <a:pt x="56" y="36"/>
                    <a:pt x="56" y="36"/>
                  </a:cubicBezTo>
                  <a:moveTo>
                    <a:pt x="58" y="0"/>
                  </a:moveTo>
                  <a:cubicBezTo>
                    <a:pt x="53" y="0"/>
                    <a:pt x="53" y="0"/>
                    <a:pt x="53" y="0"/>
                  </a:cubicBezTo>
                  <a:cubicBezTo>
                    <a:pt x="53" y="22"/>
                    <a:pt x="53" y="22"/>
                    <a:pt x="53" y="22"/>
                  </a:cubicBezTo>
                  <a:cubicBezTo>
                    <a:pt x="44" y="22"/>
                    <a:pt x="44" y="22"/>
                    <a:pt x="44" y="22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8" y="55"/>
                    <a:pt x="10" y="57"/>
                    <a:pt x="11" y="59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22" y="54"/>
                    <a:pt x="22" y="54"/>
                    <a:pt x="22" y="54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4" y="62"/>
                    <a:pt x="25" y="64"/>
                    <a:pt x="25" y="66"/>
                  </a:cubicBezTo>
                  <a:cubicBezTo>
                    <a:pt x="25" y="66"/>
                    <a:pt x="26" y="66"/>
                    <a:pt x="26" y="66"/>
                  </a:cubicBezTo>
                  <a:cubicBezTo>
                    <a:pt x="28" y="66"/>
                    <a:pt x="29" y="67"/>
                    <a:pt x="30" y="67"/>
                  </a:cubicBezTo>
                  <a:cubicBezTo>
                    <a:pt x="37" y="67"/>
                    <a:pt x="37" y="67"/>
                    <a:pt x="37" y="67"/>
                  </a:cubicBezTo>
                  <a:cubicBezTo>
                    <a:pt x="37" y="73"/>
                    <a:pt x="37" y="73"/>
                    <a:pt x="37" y="73"/>
                  </a:cubicBezTo>
                  <a:cubicBezTo>
                    <a:pt x="39" y="74"/>
                    <a:pt x="41" y="76"/>
                    <a:pt x="41" y="79"/>
                  </a:cubicBezTo>
                  <a:cubicBezTo>
                    <a:pt x="41" y="81"/>
                    <a:pt x="39" y="83"/>
                    <a:pt x="37" y="84"/>
                  </a:cubicBezTo>
                  <a:cubicBezTo>
                    <a:pt x="37" y="89"/>
                    <a:pt x="37" y="89"/>
                    <a:pt x="37" y="89"/>
                  </a:cubicBezTo>
                  <a:cubicBezTo>
                    <a:pt x="27" y="89"/>
                    <a:pt x="27" y="89"/>
                    <a:pt x="27" y="89"/>
                  </a:cubicBezTo>
                  <a:cubicBezTo>
                    <a:pt x="27" y="85"/>
                    <a:pt x="27" y="85"/>
                    <a:pt x="27" y="85"/>
                  </a:cubicBezTo>
                  <a:cubicBezTo>
                    <a:pt x="22" y="85"/>
                    <a:pt x="22" y="85"/>
                    <a:pt x="22" y="85"/>
                  </a:cubicBezTo>
                  <a:cubicBezTo>
                    <a:pt x="22" y="89"/>
                    <a:pt x="22" y="89"/>
                    <a:pt x="22" y="89"/>
                  </a:cubicBezTo>
                  <a:cubicBezTo>
                    <a:pt x="12" y="89"/>
                    <a:pt x="12" y="89"/>
                    <a:pt x="12" y="89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5" y="85"/>
                    <a:pt x="5" y="85"/>
                    <a:pt x="5" y="85"/>
                  </a:cubicBezTo>
                  <a:cubicBezTo>
                    <a:pt x="5" y="145"/>
                    <a:pt x="5" y="145"/>
                    <a:pt x="5" y="145"/>
                  </a:cubicBezTo>
                  <a:cubicBezTo>
                    <a:pt x="2" y="145"/>
                    <a:pt x="0" y="147"/>
                    <a:pt x="0" y="149"/>
                  </a:cubicBezTo>
                  <a:cubicBezTo>
                    <a:pt x="0" y="151"/>
                    <a:pt x="2" y="153"/>
                    <a:pt x="5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76" y="153"/>
                    <a:pt x="78" y="151"/>
                    <a:pt x="78" y="149"/>
                  </a:cubicBezTo>
                  <a:cubicBezTo>
                    <a:pt x="78" y="147"/>
                    <a:pt x="76" y="145"/>
                    <a:pt x="74" y="145"/>
                  </a:cubicBezTo>
                  <a:cubicBezTo>
                    <a:pt x="74" y="22"/>
                    <a:pt x="74" y="22"/>
                    <a:pt x="74" y="22"/>
                  </a:cubicBezTo>
                  <a:cubicBezTo>
                    <a:pt x="58" y="22"/>
                    <a:pt x="58" y="22"/>
                    <a:pt x="58" y="22"/>
                  </a:cubicBezTo>
                  <a:cubicBezTo>
                    <a:pt x="58" y="0"/>
                    <a:pt x="58" y="0"/>
                    <a:pt x="58" y="0"/>
                  </a:cubicBezTo>
                </a:path>
              </a:pathLst>
            </a:custGeom>
            <a:solidFill>
              <a:srgbClr val="E9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50" name="Freeform 1450"/>
            <p:cNvSpPr/>
            <p:nvPr/>
          </p:nvSpPr>
          <p:spPr bwMode="auto">
            <a:xfrm>
              <a:off x="5260976" y="3351213"/>
              <a:ext cx="25400" cy="25400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2 h 6"/>
                <a:gd name="T4" fmla="*/ 6 w 6"/>
                <a:gd name="T5" fmla="*/ 6 h 6"/>
                <a:gd name="T6" fmla="*/ 6 w 6"/>
                <a:gd name="T7" fmla="*/ 5 h 6"/>
                <a:gd name="T8" fmla="*/ 0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4"/>
                    <a:pt x="6" y="6"/>
                  </a:cubicBezTo>
                  <a:cubicBezTo>
                    <a:pt x="6" y="6"/>
                    <a:pt x="6" y="6"/>
                    <a:pt x="6" y="5"/>
                  </a:cubicBezTo>
                  <a:cubicBezTo>
                    <a:pt x="5" y="3"/>
                    <a:pt x="3" y="1"/>
                    <a:pt x="0" y="0"/>
                  </a:cubicBezTo>
                </a:path>
              </a:pathLst>
            </a:custGeom>
            <a:solidFill>
              <a:srgbClr val="CD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51" name="Freeform 1451"/>
            <p:cNvSpPr>
              <a:spLocks noEditPoints="1"/>
            </p:cNvSpPr>
            <p:nvPr/>
          </p:nvSpPr>
          <p:spPr bwMode="auto">
            <a:xfrm>
              <a:off x="5260976" y="3373438"/>
              <a:ext cx="152400" cy="111125"/>
            </a:xfrm>
            <a:custGeom>
              <a:avLst/>
              <a:gdLst>
                <a:gd name="T0" fmla="*/ 17 w 36"/>
                <a:gd name="T1" fmla="*/ 1 h 26"/>
                <a:gd name="T2" fmla="*/ 17 w 36"/>
                <a:gd name="T3" fmla="*/ 3 h 26"/>
                <a:gd name="T4" fmla="*/ 10 w 36"/>
                <a:gd name="T5" fmla="*/ 3 h 26"/>
                <a:gd name="T6" fmla="*/ 16 w 36"/>
                <a:gd name="T7" fmla="*/ 8 h 26"/>
                <a:gd name="T8" fmla="*/ 17 w 36"/>
                <a:gd name="T9" fmla="*/ 8 h 26"/>
                <a:gd name="T10" fmla="*/ 17 w 36"/>
                <a:gd name="T11" fmla="*/ 17 h 26"/>
                <a:gd name="T12" fmla="*/ 13 w 36"/>
                <a:gd name="T13" fmla="*/ 17 h 26"/>
                <a:gd name="T14" fmla="*/ 9 w 36"/>
                <a:gd name="T15" fmla="*/ 18 h 26"/>
                <a:gd name="T16" fmla="*/ 0 w 36"/>
                <a:gd name="T17" fmla="*/ 18 h 26"/>
                <a:gd name="T18" fmla="*/ 0 w 36"/>
                <a:gd name="T19" fmla="*/ 26 h 26"/>
                <a:gd name="T20" fmla="*/ 7 w 36"/>
                <a:gd name="T21" fmla="*/ 26 h 26"/>
                <a:gd name="T22" fmla="*/ 7 w 36"/>
                <a:gd name="T23" fmla="*/ 22 h 26"/>
                <a:gd name="T24" fmla="*/ 17 w 36"/>
                <a:gd name="T25" fmla="*/ 22 h 26"/>
                <a:gd name="T26" fmla="*/ 17 w 36"/>
                <a:gd name="T27" fmla="*/ 26 h 26"/>
                <a:gd name="T28" fmla="*/ 22 w 36"/>
                <a:gd name="T29" fmla="*/ 26 h 26"/>
                <a:gd name="T30" fmla="*/ 22 w 36"/>
                <a:gd name="T31" fmla="*/ 22 h 26"/>
                <a:gd name="T32" fmla="*/ 32 w 36"/>
                <a:gd name="T33" fmla="*/ 22 h 26"/>
                <a:gd name="T34" fmla="*/ 32 w 36"/>
                <a:gd name="T35" fmla="*/ 25 h 26"/>
                <a:gd name="T36" fmla="*/ 36 w 36"/>
                <a:gd name="T37" fmla="*/ 20 h 26"/>
                <a:gd name="T38" fmla="*/ 32 w 36"/>
                <a:gd name="T39" fmla="*/ 14 h 26"/>
                <a:gd name="T40" fmla="*/ 32 w 36"/>
                <a:gd name="T41" fmla="*/ 17 h 26"/>
                <a:gd name="T42" fmla="*/ 22 w 36"/>
                <a:gd name="T43" fmla="*/ 17 h 26"/>
                <a:gd name="T44" fmla="*/ 22 w 36"/>
                <a:gd name="T45" fmla="*/ 8 h 26"/>
                <a:gd name="T46" fmla="*/ 25 w 36"/>
                <a:gd name="T47" fmla="*/ 8 h 26"/>
                <a:gd name="T48" fmla="*/ 21 w 36"/>
                <a:gd name="T49" fmla="*/ 7 h 26"/>
                <a:gd name="T50" fmla="*/ 20 w 36"/>
                <a:gd name="T51" fmla="*/ 7 h 26"/>
                <a:gd name="T52" fmla="*/ 17 w 36"/>
                <a:gd name="T53" fmla="*/ 1 h 26"/>
                <a:gd name="T54" fmla="*/ 7 w 36"/>
                <a:gd name="T55" fmla="*/ 0 h 26"/>
                <a:gd name="T56" fmla="*/ 6 w 36"/>
                <a:gd name="T57" fmla="*/ 0 h 26"/>
                <a:gd name="T58" fmla="*/ 7 w 36"/>
                <a:gd name="T59" fmla="*/ 3 h 26"/>
                <a:gd name="T60" fmla="*/ 7 w 36"/>
                <a:gd name="T61" fmla="*/ 3 h 26"/>
                <a:gd name="T62" fmla="*/ 7 w 36"/>
                <a:gd name="T6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26">
                  <a:moveTo>
                    <a:pt x="17" y="1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3" y="4"/>
                    <a:pt x="15" y="6"/>
                    <a:pt x="16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7"/>
                    <a:pt x="10" y="18"/>
                    <a:pt x="9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4" y="24"/>
                    <a:pt x="36" y="22"/>
                    <a:pt x="36" y="20"/>
                  </a:cubicBezTo>
                  <a:cubicBezTo>
                    <a:pt x="36" y="17"/>
                    <a:pt x="34" y="15"/>
                    <a:pt x="32" y="14"/>
                  </a:cubicBezTo>
                  <a:cubicBezTo>
                    <a:pt x="32" y="17"/>
                    <a:pt x="32" y="17"/>
                    <a:pt x="32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4" y="8"/>
                    <a:pt x="23" y="7"/>
                    <a:pt x="21" y="7"/>
                  </a:cubicBezTo>
                  <a:cubicBezTo>
                    <a:pt x="21" y="7"/>
                    <a:pt x="20" y="7"/>
                    <a:pt x="20" y="7"/>
                  </a:cubicBezTo>
                  <a:cubicBezTo>
                    <a:pt x="20" y="5"/>
                    <a:pt x="19" y="3"/>
                    <a:pt x="17" y="1"/>
                  </a:cubicBezTo>
                  <a:moveTo>
                    <a:pt x="7" y="0"/>
                  </a:moveTo>
                  <a:cubicBezTo>
                    <a:pt x="7" y="0"/>
                    <a:pt x="7" y="0"/>
                    <a:pt x="6" y="0"/>
                  </a:cubicBezTo>
                  <a:cubicBezTo>
                    <a:pt x="7" y="1"/>
                    <a:pt x="7" y="2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52" name="Freeform 1452"/>
            <p:cNvSpPr/>
            <p:nvPr/>
          </p:nvSpPr>
          <p:spPr bwMode="auto">
            <a:xfrm>
              <a:off x="5260976" y="3360738"/>
              <a:ext cx="68263" cy="90488"/>
            </a:xfrm>
            <a:custGeom>
              <a:avLst/>
              <a:gdLst>
                <a:gd name="T0" fmla="*/ 0 w 16"/>
                <a:gd name="T1" fmla="*/ 0 h 21"/>
                <a:gd name="T2" fmla="*/ 0 w 16"/>
                <a:gd name="T3" fmla="*/ 21 h 21"/>
                <a:gd name="T4" fmla="*/ 9 w 16"/>
                <a:gd name="T5" fmla="*/ 21 h 21"/>
                <a:gd name="T6" fmla="*/ 13 w 16"/>
                <a:gd name="T7" fmla="*/ 20 h 21"/>
                <a:gd name="T8" fmla="*/ 7 w 16"/>
                <a:gd name="T9" fmla="*/ 20 h 21"/>
                <a:gd name="T10" fmla="*/ 7 w 16"/>
                <a:gd name="T11" fmla="*/ 11 h 21"/>
                <a:gd name="T12" fmla="*/ 16 w 16"/>
                <a:gd name="T13" fmla="*/ 11 h 21"/>
                <a:gd name="T14" fmla="*/ 10 w 16"/>
                <a:gd name="T15" fmla="*/ 6 h 21"/>
                <a:gd name="T16" fmla="*/ 7 w 16"/>
                <a:gd name="T17" fmla="*/ 6 h 21"/>
                <a:gd name="T18" fmla="*/ 7 w 16"/>
                <a:gd name="T19" fmla="*/ 6 h 21"/>
                <a:gd name="T20" fmla="*/ 7 w 16"/>
                <a:gd name="T21" fmla="*/ 6 h 21"/>
                <a:gd name="T22" fmla="*/ 6 w 16"/>
                <a:gd name="T23" fmla="*/ 3 h 21"/>
                <a:gd name="T24" fmla="*/ 6 w 16"/>
                <a:gd name="T25" fmla="*/ 4 h 21"/>
                <a:gd name="T26" fmla="*/ 0 w 16"/>
                <a:gd name="T2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21">
                  <a:moveTo>
                    <a:pt x="0" y="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0" y="21"/>
                    <a:pt x="12" y="20"/>
                    <a:pt x="13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9"/>
                    <a:pt x="13" y="7"/>
                    <a:pt x="10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5"/>
                    <a:pt x="7" y="4"/>
                    <a:pt x="6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4" y="2"/>
                    <a:pt x="2" y="0"/>
                    <a:pt x="0" y="0"/>
                  </a:cubicBezTo>
                </a:path>
              </a:pathLst>
            </a:custGeom>
            <a:solidFill>
              <a:srgbClr val="C6C5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53" name="Rectangle 1453"/>
            <p:cNvSpPr>
              <a:spLocks noChangeArrowheads="1"/>
            </p:cNvSpPr>
            <p:nvPr/>
          </p:nvSpPr>
          <p:spPr bwMode="auto">
            <a:xfrm>
              <a:off x="5291138" y="3238500"/>
              <a:ext cx="41275" cy="349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54" name="Rectangle 1454"/>
            <p:cNvSpPr>
              <a:spLocks noChangeArrowheads="1"/>
            </p:cNvSpPr>
            <p:nvPr/>
          </p:nvSpPr>
          <p:spPr bwMode="auto">
            <a:xfrm>
              <a:off x="5291138" y="3238500"/>
              <a:ext cx="41275" cy="34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55" name="Rectangle 1455"/>
            <p:cNvSpPr>
              <a:spLocks noChangeArrowheads="1"/>
            </p:cNvSpPr>
            <p:nvPr/>
          </p:nvSpPr>
          <p:spPr bwMode="auto">
            <a:xfrm>
              <a:off x="5476876" y="3238500"/>
              <a:ext cx="42863" cy="349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56" name="Rectangle 1456"/>
            <p:cNvSpPr>
              <a:spLocks noChangeArrowheads="1"/>
            </p:cNvSpPr>
            <p:nvPr/>
          </p:nvSpPr>
          <p:spPr bwMode="auto">
            <a:xfrm>
              <a:off x="5476876" y="3238500"/>
              <a:ext cx="42863" cy="34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57" name="Rectangle 1457"/>
            <p:cNvSpPr>
              <a:spLocks noChangeArrowheads="1"/>
            </p:cNvSpPr>
            <p:nvPr/>
          </p:nvSpPr>
          <p:spPr bwMode="auto">
            <a:xfrm>
              <a:off x="5418138" y="3238500"/>
              <a:ext cx="42863" cy="349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58" name="Rectangle 1458"/>
            <p:cNvSpPr>
              <a:spLocks noChangeArrowheads="1"/>
            </p:cNvSpPr>
            <p:nvPr/>
          </p:nvSpPr>
          <p:spPr bwMode="auto">
            <a:xfrm>
              <a:off x="5418138" y="3238500"/>
              <a:ext cx="42863" cy="34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59" name="Rectangle 1459"/>
            <p:cNvSpPr>
              <a:spLocks noChangeArrowheads="1"/>
            </p:cNvSpPr>
            <p:nvPr/>
          </p:nvSpPr>
          <p:spPr bwMode="auto">
            <a:xfrm>
              <a:off x="5354638" y="3238500"/>
              <a:ext cx="42863" cy="349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60" name="Rectangle 1460"/>
            <p:cNvSpPr>
              <a:spLocks noChangeArrowheads="1"/>
            </p:cNvSpPr>
            <p:nvPr/>
          </p:nvSpPr>
          <p:spPr bwMode="auto">
            <a:xfrm>
              <a:off x="5354638" y="3238500"/>
              <a:ext cx="42863" cy="34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61" name="Rectangle 1461"/>
            <p:cNvSpPr>
              <a:spLocks noChangeArrowheads="1"/>
            </p:cNvSpPr>
            <p:nvPr/>
          </p:nvSpPr>
          <p:spPr bwMode="auto">
            <a:xfrm>
              <a:off x="5291138" y="3295650"/>
              <a:ext cx="41275" cy="333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62" name="Rectangle 1462"/>
            <p:cNvSpPr>
              <a:spLocks noChangeArrowheads="1"/>
            </p:cNvSpPr>
            <p:nvPr/>
          </p:nvSpPr>
          <p:spPr bwMode="auto">
            <a:xfrm>
              <a:off x="5291138" y="3295650"/>
              <a:ext cx="41275" cy="33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63" name="Rectangle 1463"/>
            <p:cNvSpPr>
              <a:spLocks noChangeArrowheads="1"/>
            </p:cNvSpPr>
            <p:nvPr/>
          </p:nvSpPr>
          <p:spPr bwMode="auto">
            <a:xfrm>
              <a:off x="5476876" y="3295650"/>
              <a:ext cx="42863" cy="333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64" name="Rectangle 1464"/>
            <p:cNvSpPr>
              <a:spLocks noChangeArrowheads="1"/>
            </p:cNvSpPr>
            <p:nvPr/>
          </p:nvSpPr>
          <p:spPr bwMode="auto">
            <a:xfrm>
              <a:off x="5476876" y="3295650"/>
              <a:ext cx="42863" cy="33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65" name="Rectangle 1465"/>
            <p:cNvSpPr>
              <a:spLocks noChangeArrowheads="1"/>
            </p:cNvSpPr>
            <p:nvPr/>
          </p:nvSpPr>
          <p:spPr bwMode="auto">
            <a:xfrm>
              <a:off x="5418138" y="3295650"/>
              <a:ext cx="42863" cy="333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66" name="Rectangle 1466"/>
            <p:cNvSpPr>
              <a:spLocks noChangeArrowheads="1"/>
            </p:cNvSpPr>
            <p:nvPr/>
          </p:nvSpPr>
          <p:spPr bwMode="auto">
            <a:xfrm>
              <a:off x="5418138" y="3295650"/>
              <a:ext cx="42863" cy="33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67" name="Rectangle 1467"/>
            <p:cNvSpPr>
              <a:spLocks noChangeArrowheads="1"/>
            </p:cNvSpPr>
            <p:nvPr/>
          </p:nvSpPr>
          <p:spPr bwMode="auto">
            <a:xfrm>
              <a:off x="5354638" y="3295650"/>
              <a:ext cx="42863" cy="333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68" name="Rectangle 1468"/>
            <p:cNvSpPr>
              <a:spLocks noChangeArrowheads="1"/>
            </p:cNvSpPr>
            <p:nvPr/>
          </p:nvSpPr>
          <p:spPr bwMode="auto">
            <a:xfrm>
              <a:off x="5354638" y="3295650"/>
              <a:ext cx="42863" cy="33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69" name="Freeform 1469"/>
            <p:cNvSpPr/>
            <p:nvPr/>
          </p:nvSpPr>
          <p:spPr bwMode="auto">
            <a:xfrm>
              <a:off x="5291138" y="3351213"/>
              <a:ext cx="41275" cy="25400"/>
            </a:xfrm>
            <a:custGeom>
              <a:avLst/>
              <a:gdLst>
                <a:gd name="T0" fmla="*/ 10 w 10"/>
                <a:gd name="T1" fmla="*/ 0 h 6"/>
                <a:gd name="T2" fmla="*/ 0 w 10"/>
                <a:gd name="T3" fmla="*/ 0 h 6"/>
                <a:gd name="T4" fmla="*/ 0 w 10"/>
                <a:gd name="T5" fmla="*/ 5 h 6"/>
                <a:gd name="T6" fmla="*/ 4 w 10"/>
                <a:gd name="T7" fmla="*/ 4 h 6"/>
                <a:gd name="T8" fmla="*/ 10 w 10"/>
                <a:gd name="T9" fmla="*/ 6 h 6"/>
                <a:gd name="T10" fmla="*/ 10 w 10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7" y="4"/>
                    <a:pt x="9" y="5"/>
                    <a:pt x="10" y="6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70" name="Freeform 1470"/>
            <p:cNvSpPr/>
            <p:nvPr/>
          </p:nvSpPr>
          <p:spPr bwMode="auto">
            <a:xfrm>
              <a:off x="5291138" y="3368675"/>
              <a:ext cx="41275" cy="17463"/>
            </a:xfrm>
            <a:custGeom>
              <a:avLst/>
              <a:gdLst>
                <a:gd name="T0" fmla="*/ 4 w 10"/>
                <a:gd name="T1" fmla="*/ 0 h 4"/>
                <a:gd name="T2" fmla="*/ 0 w 10"/>
                <a:gd name="T3" fmla="*/ 1 h 4"/>
                <a:gd name="T4" fmla="*/ 0 w 10"/>
                <a:gd name="T5" fmla="*/ 4 h 4"/>
                <a:gd name="T6" fmla="*/ 2 w 10"/>
                <a:gd name="T7" fmla="*/ 4 h 4"/>
                <a:gd name="T8" fmla="*/ 3 w 10"/>
                <a:gd name="T9" fmla="*/ 4 h 4"/>
                <a:gd name="T10" fmla="*/ 10 w 10"/>
                <a:gd name="T11" fmla="*/ 4 h 4"/>
                <a:gd name="T12" fmla="*/ 10 w 10"/>
                <a:gd name="T13" fmla="*/ 2 h 4"/>
                <a:gd name="T14" fmla="*/ 4 w 10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4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4"/>
                    <a:pt x="2" y="4"/>
                  </a:cubicBezTo>
                  <a:cubicBezTo>
                    <a:pt x="2" y="4"/>
                    <a:pt x="3" y="4"/>
                    <a:pt x="3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1"/>
                    <a:pt x="7" y="0"/>
                    <a:pt x="4" y="0"/>
                  </a:cubicBezTo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71" name="Freeform 1471"/>
            <p:cNvSpPr/>
            <p:nvPr/>
          </p:nvSpPr>
          <p:spPr bwMode="auto">
            <a:xfrm>
              <a:off x="5291138" y="3386138"/>
              <a:ext cx="12700" cy="0"/>
            </a:xfrm>
            <a:custGeom>
              <a:avLst/>
              <a:gdLst>
                <a:gd name="T0" fmla="*/ 2 w 3"/>
                <a:gd name="T1" fmla="*/ 0 w 3"/>
                <a:gd name="T2" fmla="*/ 0 w 3"/>
                <a:gd name="T3" fmla="*/ 3 w 3"/>
                <a:gd name="T4" fmla="*/ 2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72" name="Rectangle 1472"/>
            <p:cNvSpPr>
              <a:spLocks noChangeArrowheads="1"/>
            </p:cNvSpPr>
            <p:nvPr/>
          </p:nvSpPr>
          <p:spPr bwMode="auto">
            <a:xfrm>
              <a:off x="5476876" y="3351213"/>
              <a:ext cx="42863" cy="349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73" name="Rectangle 1473"/>
            <p:cNvSpPr>
              <a:spLocks noChangeArrowheads="1"/>
            </p:cNvSpPr>
            <p:nvPr/>
          </p:nvSpPr>
          <p:spPr bwMode="auto">
            <a:xfrm>
              <a:off x="5476876" y="3351213"/>
              <a:ext cx="42863" cy="34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74" name="Rectangle 1474"/>
            <p:cNvSpPr>
              <a:spLocks noChangeArrowheads="1"/>
            </p:cNvSpPr>
            <p:nvPr/>
          </p:nvSpPr>
          <p:spPr bwMode="auto">
            <a:xfrm>
              <a:off x="5418138" y="3351213"/>
              <a:ext cx="42863" cy="349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75" name="Rectangle 1475"/>
            <p:cNvSpPr>
              <a:spLocks noChangeArrowheads="1"/>
            </p:cNvSpPr>
            <p:nvPr/>
          </p:nvSpPr>
          <p:spPr bwMode="auto">
            <a:xfrm>
              <a:off x="5418138" y="3351213"/>
              <a:ext cx="42863" cy="34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76" name="Rectangle 1476"/>
            <p:cNvSpPr>
              <a:spLocks noChangeArrowheads="1"/>
            </p:cNvSpPr>
            <p:nvPr/>
          </p:nvSpPr>
          <p:spPr bwMode="auto">
            <a:xfrm>
              <a:off x="5354638" y="3351213"/>
              <a:ext cx="42863" cy="349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77" name="Rectangle 1477"/>
            <p:cNvSpPr>
              <a:spLocks noChangeArrowheads="1"/>
            </p:cNvSpPr>
            <p:nvPr/>
          </p:nvSpPr>
          <p:spPr bwMode="auto">
            <a:xfrm>
              <a:off x="5354638" y="3351213"/>
              <a:ext cx="42863" cy="34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78" name="Freeform 1478"/>
            <p:cNvSpPr/>
            <p:nvPr/>
          </p:nvSpPr>
          <p:spPr bwMode="auto">
            <a:xfrm>
              <a:off x="5316538" y="3406775"/>
              <a:ext cx="15875" cy="39688"/>
            </a:xfrm>
            <a:custGeom>
              <a:avLst/>
              <a:gdLst>
                <a:gd name="T0" fmla="*/ 4 w 4"/>
                <a:gd name="T1" fmla="*/ 0 h 9"/>
                <a:gd name="T2" fmla="*/ 3 w 4"/>
                <a:gd name="T3" fmla="*/ 0 h 9"/>
                <a:gd name="T4" fmla="*/ 3 w 4"/>
                <a:gd name="T5" fmla="*/ 3 h 9"/>
                <a:gd name="T6" fmla="*/ 0 w 4"/>
                <a:gd name="T7" fmla="*/ 9 h 9"/>
                <a:gd name="T8" fmla="*/ 4 w 4"/>
                <a:gd name="T9" fmla="*/ 9 h 9"/>
                <a:gd name="T10" fmla="*/ 4 w 4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9">
                  <a:moveTo>
                    <a:pt x="4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2"/>
                    <a:pt x="3" y="3"/>
                  </a:cubicBezTo>
                  <a:cubicBezTo>
                    <a:pt x="3" y="5"/>
                    <a:pt x="2" y="7"/>
                    <a:pt x="0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79" name="Freeform 1479"/>
            <p:cNvSpPr/>
            <p:nvPr/>
          </p:nvSpPr>
          <p:spPr bwMode="auto">
            <a:xfrm>
              <a:off x="5291138" y="3406775"/>
              <a:ext cx="38100" cy="39688"/>
            </a:xfrm>
            <a:custGeom>
              <a:avLst/>
              <a:gdLst>
                <a:gd name="T0" fmla="*/ 9 w 9"/>
                <a:gd name="T1" fmla="*/ 0 h 9"/>
                <a:gd name="T2" fmla="*/ 0 w 9"/>
                <a:gd name="T3" fmla="*/ 0 h 9"/>
                <a:gd name="T4" fmla="*/ 0 w 9"/>
                <a:gd name="T5" fmla="*/ 9 h 9"/>
                <a:gd name="T6" fmla="*/ 6 w 9"/>
                <a:gd name="T7" fmla="*/ 9 h 9"/>
                <a:gd name="T8" fmla="*/ 9 w 9"/>
                <a:gd name="T9" fmla="*/ 3 h 9"/>
                <a:gd name="T10" fmla="*/ 9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8" y="7"/>
                    <a:pt x="9" y="5"/>
                    <a:pt x="9" y="3"/>
                  </a:cubicBezTo>
                  <a:cubicBezTo>
                    <a:pt x="9" y="2"/>
                    <a:pt x="9" y="1"/>
                    <a:pt x="9" y="0"/>
                  </a:cubicBezTo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80" name="Rectangle 1480"/>
            <p:cNvSpPr>
              <a:spLocks noChangeArrowheads="1"/>
            </p:cNvSpPr>
            <p:nvPr/>
          </p:nvSpPr>
          <p:spPr bwMode="auto">
            <a:xfrm>
              <a:off x="5476876" y="3406775"/>
              <a:ext cx="42863" cy="396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81" name="Rectangle 1481"/>
            <p:cNvSpPr>
              <a:spLocks noChangeArrowheads="1"/>
            </p:cNvSpPr>
            <p:nvPr/>
          </p:nvSpPr>
          <p:spPr bwMode="auto">
            <a:xfrm>
              <a:off x="5476876" y="3406775"/>
              <a:ext cx="42863" cy="39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82" name="Rectangle 1482"/>
            <p:cNvSpPr>
              <a:spLocks noChangeArrowheads="1"/>
            </p:cNvSpPr>
            <p:nvPr/>
          </p:nvSpPr>
          <p:spPr bwMode="auto">
            <a:xfrm>
              <a:off x="5418138" y="3406775"/>
              <a:ext cx="42863" cy="396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83" name="Rectangle 1483"/>
            <p:cNvSpPr>
              <a:spLocks noChangeArrowheads="1"/>
            </p:cNvSpPr>
            <p:nvPr/>
          </p:nvSpPr>
          <p:spPr bwMode="auto">
            <a:xfrm>
              <a:off x="5418138" y="3406775"/>
              <a:ext cx="42863" cy="39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84" name="Freeform 1484"/>
            <p:cNvSpPr/>
            <p:nvPr/>
          </p:nvSpPr>
          <p:spPr bwMode="auto">
            <a:xfrm>
              <a:off x="5367338" y="3406775"/>
              <a:ext cx="30163" cy="26988"/>
            </a:xfrm>
            <a:custGeom>
              <a:avLst/>
              <a:gdLst>
                <a:gd name="T0" fmla="*/ 7 w 7"/>
                <a:gd name="T1" fmla="*/ 0 h 6"/>
                <a:gd name="T2" fmla="*/ 0 w 7"/>
                <a:gd name="T3" fmla="*/ 0 h 6"/>
                <a:gd name="T4" fmla="*/ 3 w 7"/>
                <a:gd name="T5" fmla="*/ 6 h 6"/>
                <a:gd name="T6" fmla="*/ 5 w 7"/>
                <a:gd name="T7" fmla="*/ 6 h 6"/>
                <a:gd name="T8" fmla="*/ 7 w 7"/>
                <a:gd name="T9" fmla="*/ 6 h 6"/>
                <a:gd name="T10" fmla="*/ 7 w 7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2"/>
                    <a:pt x="3" y="4"/>
                    <a:pt x="3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5" y="6"/>
                    <a:pt x="6" y="6"/>
                    <a:pt x="7" y="6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85" name="Freeform 1485"/>
            <p:cNvSpPr/>
            <p:nvPr/>
          </p:nvSpPr>
          <p:spPr bwMode="auto">
            <a:xfrm>
              <a:off x="5354638" y="3406775"/>
              <a:ext cx="42863" cy="39688"/>
            </a:xfrm>
            <a:custGeom>
              <a:avLst/>
              <a:gdLst>
                <a:gd name="T0" fmla="*/ 3 w 10"/>
                <a:gd name="T1" fmla="*/ 0 h 9"/>
                <a:gd name="T2" fmla="*/ 0 w 10"/>
                <a:gd name="T3" fmla="*/ 0 h 9"/>
                <a:gd name="T4" fmla="*/ 0 w 10"/>
                <a:gd name="T5" fmla="*/ 9 h 9"/>
                <a:gd name="T6" fmla="*/ 10 w 10"/>
                <a:gd name="T7" fmla="*/ 9 h 9"/>
                <a:gd name="T8" fmla="*/ 10 w 10"/>
                <a:gd name="T9" fmla="*/ 6 h 9"/>
                <a:gd name="T10" fmla="*/ 8 w 10"/>
                <a:gd name="T11" fmla="*/ 6 h 9"/>
                <a:gd name="T12" fmla="*/ 6 w 10"/>
                <a:gd name="T13" fmla="*/ 6 h 9"/>
                <a:gd name="T14" fmla="*/ 3 w 10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9">
                  <a:moveTo>
                    <a:pt x="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9" y="6"/>
                    <a:pt x="8" y="6"/>
                    <a:pt x="8" y="6"/>
                  </a:cubicBezTo>
                  <a:cubicBezTo>
                    <a:pt x="7" y="6"/>
                    <a:pt x="7" y="6"/>
                    <a:pt x="6" y="6"/>
                  </a:cubicBezTo>
                  <a:cubicBezTo>
                    <a:pt x="6" y="4"/>
                    <a:pt x="5" y="2"/>
                    <a:pt x="3" y="0"/>
                  </a:cubicBezTo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86" name="Freeform 1486"/>
            <p:cNvSpPr/>
            <p:nvPr/>
          </p:nvSpPr>
          <p:spPr bwMode="auto">
            <a:xfrm>
              <a:off x="5291138" y="3484563"/>
              <a:ext cx="41275" cy="17463"/>
            </a:xfrm>
            <a:custGeom>
              <a:avLst/>
              <a:gdLst>
                <a:gd name="T0" fmla="*/ 26 w 26"/>
                <a:gd name="T1" fmla="*/ 0 h 11"/>
                <a:gd name="T2" fmla="*/ 24 w 26"/>
                <a:gd name="T3" fmla="*/ 0 h 11"/>
                <a:gd name="T4" fmla="*/ 0 w 26"/>
                <a:gd name="T5" fmla="*/ 0 h 11"/>
                <a:gd name="T6" fmla="*/ 0 w 26"/>
                <a:gd name="T7" fmla="*/ 11 h 11"/>
                <a:gd name="T8" fmla="*/ 26 w 26"/>
                <a:gd name="T9" fmla="*/ 11 h 11"/>
                <a:gd name="T10" fmla="*/ 26 w 26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11">
                  <a:moveTo>
                    <a:pt x="26" y="0"/>
                  </a:moveTo>
                  <a:lnTo>
                    <a:pt x="24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26" y="11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87" name="Freeform 1487"/>
            <p:cNvSpPr/>
            <p:nvPr/>
          </p:nvSpPr>
          <p:spPr bwMode="auto">
            <a:xfrm>
              <a:off x="5291138" y="3484563"/>
              <a:ext cx="41275" cy="17463"/>
            </a:xfrm>
            <a:custGeom>
              <a:avLst/>
              <a:gdLst>
                <a:gd name="T0" fmla="*/ 26 w 26"/>
                <a:gd name="T1" fmla="*/ 0 h 11"/>
                <a:gd name="T2" fmla="*/ 24 w 26"/>
                <a:gd name="T3" fmla="*/ 0 h 11"/>
                <a:gd name="T4" fmla="*/ 0 w 26"/>
                <a:gd name="T5" fmla="*/ 0 h 11"/>
                <a:gd name="T6" fmla="*/ 0 w 26"/>
                <a:gd name="T7" fmla="*/ 11 h 11"/>
                <a:gd name="T8" fmla="*/ 26 w 26"/>
                <a:gd name="T9" fmla="*/ 11 h 11"/>
                <a:gd name="T10" fmla="*/ 26 w 26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11">
                  <a:moveTo>
                    <a:pt x="26" y="0"/>
                  </a:moveTo>
                  <a:lnTo>
                    <a:pt x="24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26" y="11"/>
                  </a:lnTo>
                  <a:lnTo>
                    <a:pt x="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88" name="Freeform 1488"/>
            <p:cNvSpPr/>
            <p:nvPr/>
          </p:nvSpPr>
          <p:spPr bwMode="auto">
            <a:xfrm>
              <a:off x="5291138" y="3467100"/>
              <a:ext cx="41275" cy="17463"/>
            </a:xfrm>
            <a:custGeom>
              <a:avLst/>
              <a:gdLst>
                <a:gd name="T0" fmla="*/ 26 w 26"/>
                <a:gd name="T1" fmla="*/ 0 h 11"/>
                <a:gd name="T2" fmla="*/ 0 w 26"/>
                <a:gd name="T3" fmla="*/ 0 h 11"/>
                <a:gd name="T4" fmla="*/ 0 w 26"/>
                <a:gd name="T5" fmla="*/ 11 h 11"/>
                <a:gd name="T6" fmla="*/ 24 w 26"/>
                <a:gd name="T7" fmla="*/ 11 h 11"/>
                <a:gd name="T8" fmla="*/ 26 w 26"/>
                <a:gd name="T9" fmla="*/ 11 h 11"/>
                <a:gd name="T10" fmla="*/ 26 w 26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11">
                  <a:moveTo>
                    <a:pt x="26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24" y="11"/>
                  </a:lnTo>
                  <a:lnTo>
                    <a:pt x="26" y="11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89" name="Freeform 1489"/>
            <p:cNvSpPr/>
            <p:nvPr/>
          </p:nvSpPr>
          <p:spPr bwMode="auto">
            <a:xfrm>
              <a:off x="5291138" y="3467100"/>
              <a:ext cx="41275" cy="17463"/>
            </a:xfrm>
            <a:custGeom>
              <a:avLst/>
              <a:gdLst>
                <a:gd name="T0" fmla="*/ 26 w 26"/>
                <a:gd name="T1" fmla="*/ 0 h 11"/>
                <a:gd name="T2" fmla="*/ 0 w 26"/>
                <a:gd name="T3" fmla="*/ 0 h 11"/>
                <a:gd name="T4" fmla="*/ 0 w 26"/>
                <a:gd name="T5" fmla="*/ 11 h 11"/>
                <a:gd name="T6" fmla="*/ 24 w 26"/>
                <a:gd name="T7" fmla="*/ 11 h 11"/>
                <a:gd name="T8" fmla="*/ 26 w 26"/>
                <a:gd name="T9" fmla="*/ 11 h 11"/>
                <a:gd name="T10" fmla="*/ 26 w 26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11">
                  <a:moveTo>
                    <a:pt x="26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24" y="11"/>
                  </a:lnTo>
                  <a:lnTo>
                    <a:pt x="26" y="11"/>
                  </a:lnTo>
                  <a:lnTo>
                    <a:pt x="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90" name="Rectangle 1490"/>
            <p:cNvSpPr>
              <a:spLocks noChangeArrowheads="1"/>
            </p:cNvSpPr>
            <p:nvPr/>
          </p:nvSpPr>
          <p:spPr bwMode="auto">
            <a:xfrm>
              <a:off x="5476876" y="3467100"/>
              <a:ext cx="42863" cy="349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91" name="Rectangle 1491"/>
            <p:cNvSpPr>
              <a:spLocks noChangeArrowheads="1"/>
            </p:cNvSpPr>
            <p:nvPr/>
          </p:nvSpPr>
          <p:spPr bwMode="auto">
            <a:xfrm>
              <a:off x="5476876" y="3467100"/>
              <a:ext cx="42863" cy="34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92" name="Rectangle 1492"/>
            <p:cNvSpPr>
              <a:spLocks noChangeArrowheads="1"/>
            </p:cNvSpPr>
            <p:nvPr/>
          </p:nvSpPr>
          <p:spPr bwMode="auto">
            <a:xfrm>
              <a:off x="5418138" y="3467100"/>
              <a:ext cx="42863" cy="349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93" name="Rectangle 1493"/>
            <p:cNvSpPr>
              <a:spLocks noChangeArrowheads="1"/>
            </p:cNvSpPr>
            <p:nvPr/>
          </p:nvSpPr>
          <p:spPr bwMode="auto">
            <a:xfrm>
              <a:off x="5418138" y="3467100"/>
              <a:ext cx="42863" cy="34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94" name="Freeform 1494"/>
            <p:cNvSpPr/>
            <p:nvPr/>
          </p:nvSpPr>
          <p:spPr bwMode="auto">
            <a:xfrm>
              <a:off x="5354638" y="3481388"/>
              <a:ext cx="42863" cy="20638"/>
            </a:xfrm>
            <a:custGeom>
              <a:avLst/>
              <a:gdLst>
                <a:gd name="T0" fmla="*/ 10 w 10"/>
                <a:gd name="T1" fmla="*/ 0 h 5"/>
                <a:gd name="T2" fmla="*/ 8 w 10"/>
                <a:gd name="T3" fmla="*/ 1 h 5"/>
                <a:gd name="T4" fmla="*/ 0 w 10"/>
                <a:gd name="T5" fmla="*/ 1 h 5"/>
                <a:gd name="T6" fmla="*/ 0 w 10"/>
                <a:gd name="T7" fmla="*/ 5 h 5"/>
                <a:gd name="T8" fmla="*/ 10 w 10"/>
                <a:gd name="T9" fmla="*/ 5 h 5"/>
                <a:gd name="T10" fmla="*/ 10 w 10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5">
                  <a:moveTo>
                    <a:pt x="10" y="0"/>
                  </a:moveTo>
                  <a:cubicBezTo>
                    <a:pt x="9" y="1"/>
                    <a:pt x="8" y="1"/>
                    <a:pt x="8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95" name="Freeform 1495"/>
            <p:cNvSpPr/>
            <p:nvPr/>
          </p:nvSpPr>
          <p:spPr bwMode="auto">
            <a:xfrm>
              <a:off x="5354638" y="3467100"/>
              <a:ext cx="42863" cy="17463"/>
            </a:xfrm>
            <a:custGeom>
              <a:avLst/>
              <a:gdLst>
                <a:gd name="T0" fmla="*/ 10 w 10"/>
                <a:gd name="T1" fmla="*/ 0 h 4"/>
                <a:gd name="T2" fmla="*/ 0 w 10"/>
                <a:gd name="T3" fmla="*/ 0 h 4"/>
                <a:gd name="T4" fmla="*/ 0 w 10"/>
                <a:gd name="T5" fmla="*/ 4 h 4"/>
                <a:gd name="T6" fmla="*/ 8 w 10"/>
                <a:gd name="T7" fmla="*/ 4 h 4"/>
                <a:gd name="T8" fmla="*/ 10 w 10"/>
                <a:gd name="T9" fmla="*/ 3 h 4"/>
                <a:gd name="T10" fmla="*/ 10 w 10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4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9" y="4"/>
                    <a:pt x="10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96" name="Rectangle 1496"/>
            <p:cNvSpPr>
              <a:spLocks noChangeArrowheads="1"/>
            </p:cNvSpPr>
            <p:nvPr/>
          </p:nvSpPr>
          <p:spPr bwMode="auto">
            <a:xfrm>
              <a:off x="5291138" y="3524250"/>
              <a:ext cx="41275" cy="333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97" name="Rectangle 1497"/>
            <p:cNvSpPr>
              <a:spLocks noChangeArrowheads="1"/>
            </p:cNvSpPr>
            <p:nvPr/>
          </p:nvSpPr>
          <p:spPr bwMode="auto">
            <a:xfrm>
              <a:off x="5291138" y="3524250"/>
              <a:ext cx="41275" cy="33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98" name="Rectangle 1498"/>
            <p:cNvSpPr>
              <a:spLocks noChangeArrowheads="1"/>
            </p:cNvSpPr>
            <p:nvPr/>
          </p:nvSpPr>
          <p:spPr bwMode="auto">
            <a:xfrm>
              <a:off x="5476876" y="3524250"/>
              <a:ext cx="42863" cy="333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99" name="Rectangle 1499"/>
            <p:cNvSpPr>
              <a:spLocks noChangeArrowheads="1"/>
            </p:cNvSpPr>
            <p:nvPr/>
          </p:nvSpPr>
          <p:spPr bwMode="auto">
            <a:xfrm>
              <a:off x="5476876" y="3524250"/>
              <a:ext cx="42863" cy="33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00" name="Rectangle 1500"/>
            <p:cNvSpPr>
              <a:spLocks noChangeArrowheads="1"/>
            </p:cNvSpPr>
            <p:nvPr/>
          </p:nvSpPr>
          <p:spPr bwMode="auto">
            <a:xfrm>
              <a:off x="5418138" y="3524250"/>
              <a:ext cx="42863" cy="333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01" name="Rectangle 1501"/>
            <p:cNvSpPr>
              <a:spLocks noChangeArrowheads="1"/>
            </p:cNvSpPr>
            <p:nvPr/>
          </p:nvSpPr>
          <p:spPr bwMode="auto">
            <a:xfrm>
              <a:off x="5418138" y="3524250"/>
              <a:ext cx="42863" cy="33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02" name="Rectangle 1502"/>
            <p:cNvSpPr>
              <a:spLocks noChangeArrowheads="1"/>
            </p:cNvSpPr>
            <p:nvPr/>
          </p:nvSpPr>
          <p:spPr bwMode="auto">
            <a:xfrm>
              <a:off x="5354638" y="3524250"/>
              <a:ext cx="42863" cy="333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03" name="Rectangle 1503"/>
            <p:cNvSpPr>
              <a:spLocks noChangeArrowheads="1"/>
            </p:cNvSpPr>
            <p:nvPr/>
          </p:nvSpPr>
          <p:spPr bwMode="auto">
            <a:xfrm>
              <a:off x="5354638" y="3524250"/>
              <a:ext cx="42863" cy="33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04" name="Rectangle 1504"/>
            <p:cNvSpPr>
              <a:spLocks noChangeArrowheads="1"/>
            </p:cNvSpPr>
            <p:nvPr/>
          </p:nvSpPr>
          <p:spPr bwMode="auto">
            <a:xfrm>
              <a:off x="5291138" y="3579813"/>
              <a:ext cx="41275" cy="349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05" name="Rectangle 1505"/>
            <p:cNvSpPr>
              <a:spLocks noChangeArrowheads="1"/>
            </p:cNvSpPr>
            <p:nvPr/>
          </p:nvSpPr>
          <p:spPr bwMode="auto">
            <a:xfrm>
              <a:off x="5291138" y="3579813"/>
              <a:ext cx="41275" cy="34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06" name="Rectangle 1506"/>
            <p:cNvSpPr>
              <a:spLocks noChangeArrowheads="1"/>
            </p:cNvSpPr>
            <p:nvPr/>
          </p:nvSpPr>
          <p:spPr bwMode="auto">
            <a:xfrm>
              <a:off x="5476876" y="3579813"/>
              <a:ext cx="42863" cy="349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07" name="Rectangle 1507"/>
            <p:cNvSpPr>
              <a:spLocks noChangeArrowheads="1"/>
            </p:cNvSpPr>
            <p:nvPr/>
          </p:nvSpPr>
          <p:spPr bwMode="auto">
            <a:xfrm>
              <a:off x="5476876" y="3579813"/>
              <a:ext cx="42863" cy="34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08" name="Rectangle 1508"/>
            <p:cNvSpPr>
              <a:spLocks noChangeArrowheads="1"/>
            </p:cNvSpPr>
            <p:nvPr/>
          </p:nvSpPr>
          <p:spPr bwMode="auto">
            <a:xfrm>
              <a:off x="5418138" y="3579813"/>
              <a:ext cx="42863" cy="349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09" name="Rectangle 1509"/>
            <p:cNvSpPr>
              <a:spLocks noChangeArrowheads="1"/>
            </p:cNvSpPr>
            <p:nvPr/>
          </p:nvSpPr>
          <p:spPr bwMode="auto">
            <a:xfrm>
              <a:off x="5418138" y="3579813"/>
              <a:ext cx="42863" cy="34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10" name="Rectangle 1510"/>
            <p:cNvSpPr>
              <a:spLocks noChangeArrowheads="1"/>
            </p:cNvSpPr>
            <p:nvPr/>
          </p:nvSpPr>
          <p:spPr bwMode="auto">
            <a:xfrm>
              <a:off x="5354638" y="3579813"/>
              <a:ext cx="42863" cy="349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11" name="Rectangle 1511"/>
            <p:cNvSpPr>
              <a:spLocks noChangeArrowheads="1"/>
            </p:cNvSpPr>
            <p:nvPr/>
          </p:nvSpPr>
          <p:spPr bwMode="auto">
            <a:xfrm>
              <a:off x="5354638" y="3579813"/>
              <a:ext cx="42863" cy="34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12" name="Rectangle 1512"/>
            <p:cNvSpPr>
              <a:spLocks noChangeArrowheads="1"/>
            </p:cNvSpPr>
            <p:nvPr/>
          </p:nvSpPr>
          <p:spPr bwMode="auto">
            <a:xfrm>
              <a:off x="5291138" y="3635375"/>
              <a:ext cx="41275" cy="349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13" name="Rectangle 1513"/>
            <p:cNvSpPr>
              <a:spLocks noChangeArrowheads="1"/>
            </p:cNvSpPr>
            <p:nvPr/>
          </p:nvSpPr>
          <p:spPr bwMode="auto">
            <a:xfrm>
              <a:off x="5291138" y="3635375"/>
              <a:ext cx="41275" cy="34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14" name="Rectangle 1514"/>
            <p:cNvSpPr>
              <a:spLocks noChangeArrowheads="1"/>
            </p:cNvSpPr>
            <p:nvPr/>
          </p:nvSpPr>
          <p:spPr bwMode="auto">
            <a:xfrm>
              <a:off x="5476876" y="3635375"/>
              <a:ext cx="42863" cy="349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15" name="Rectangle 1515"/>
            <p:cNvSpPr>
              <a:spLocks noChangeArrowheads="1"/>
            </p:cNvSpPr>
            <p:nvPr/>
          </p:nvSpPr>
          <p:spPr bwMode="auto">
            <a:xfrm>
              <a:off x="5476876" y="3635375"/>
              <a:ext cx="42863" cy="34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16" name="Rectangle 1516"/>
            <p:cNvSpPr>
              <a:spLocks noChangeArrowheads="1"/>
            </p:cNvSpPr>
            <p:nvPr/>
          </p:nvSpPr>
          <p:spPr bwMode="auto">
            <a:xfrm>
              <a:off x="5418138" y="3635375"/>
              <a:ext cx="42863" cy="349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17" name="Rectangle 1517"/>
            <p:cNvSpPr>
              <a:spLocks noChangeArrowheads="1"/>
            </p:cNvSpPr>
            <p:nvPr/>
          </p:nvSpPr>
          <p:spPr bwMode="auto">
            <a:xfrm>
              <a:off x="5418138" y="3635375"/>
              <a:ext cx="42863" cy="34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18" name="Rectangle 1518"/>
            <p:cNvSpPr>
              <a:spLocks noChangeArrowheads="1"/>
            </p:cNvSpPr>
            <p:nvPr/>
          </p:nvSpPr>
          <p:spPr bwMode="auto">
            <a:xfrm>
              <a:off x="5354638" y="3635375"/>
              <a:ext cx="42863" cy="349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19" name="Rectangle 1519"/>
            <p:cNvSpPr>
              <a:spLocks noChangeArrowheads="1"/>
            </p:cNvSpPr>
            <p:nvPr/>
          </p:nvSpPr>
          <p:spPr bwMode="auto">
            <a:xfrm>
              <a:off x="5354638" y="3635375"/>
              <a:ext cx="42863" cy="34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20" name="Rectangle 1520"/>
            <p:cNvSpPr>
              <a:spLocks noChangeArrowheads="1"/>
            </p:cNvSpPr>
            <p:nvPr/>
          </p:nvSpPr>
          <p:spPr bwMode="auto">
            <a:xfrm>
              <a:off x="5291138" y="3692525"/>
              <a:ext cx="41275" cy="333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21" name="Rectangle 1521"/>
            <p:cNvSpPr>
              <a:spLocks noChangeArrowheads="1"/>
            </p:cNvSpPr>
            <p:nvPr/>
          </p:nvSpPr>
          <p:spPr bwMode="auto">
            <a:xfrm>
              <a:off x="5291138" y="3692525"/>
              <a:ext cx="41275" cy="33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22" name="Rectangle 1522"/>
            <p:cNvSpPr>
              <a:spLocks noChangeArrowheads="1"/>
            </p:cNvSpPr>
            <p:nvPr/>
          </p:nvSpPr>
          <p:spPr bwMode="auto">
            <a:xfrm>
              <a:off x="5476876" y="3692525"/>
              <a:ext cx="42863" cy="333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23" name="Rectangle 1523"/>
            <p:cNvSpPr>
              <a:spLocks noChangeArrowheads="1"/>
            </p:cNvSpPr>
            <p:nvPr/>
          </p:nvSpPr>
          <p:spPr bwMode="auto">
            <a:xfrm>
              <a:off x="5476876" y="3692525"/>
              <a:ext cx="42863" cy="33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24" name="Rectangle 1524"/>
            <p:cNvSpPr>
              <a:spLocks noChangeArrowheads="1"/>
            </p:cNvSpPr>
            <p:nvPr/>
          </p:nvSpPr>
          <p:spPr bwMode="auto">
            <a:xfrm>
              <a:off x="5418138" y="3692525"/>
              <a:ext cx="42863" cy="333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25" name="Rectangle 1525"/>
            <p:cNvSpPr>
              <a:spLocks noChangeArrowheads="1"/>
            </p:cNvSpPr>
            <p:nvPr/>
          </p:nvSpPr>
          <p:spPr bwMode="auto">
            <a:xfrm>
              <a:off x="5418138" y="3692525"/>
              <a:ext cx="42863" cy="33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26" name="Rectangle 1526"/>
            <p:cNvSpPr>
              <a:spLocks noChangeArrowheads="1"/>
            </p:cNvSpPr>
            <p:nvPr/>
          </p:nvSpPr>
          <p:spPr bwMode="auto">
            <a:xfrm>
              <a:off x="5354638" y="3692525"/>
              <a:ext cx="42863" cy="333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27" name="Rectangle 1527"/>
            <p:cNvSpPr>
              <a:spLocks noChangeArrowheads="1"/>
            </p:cNvSpPr>
            <p:nvPr/>
          </p:nvSpPr>
          <p:spPr bwMode="auto">
            <a:xfrm>
              <a:off x="5354638" y="3692525"/>
              <a:ext cx="42863" cy="33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28" name="Freeform 1528"/>
            <p:cNvSpPr/>
            <p:nvPr/>
          </p:nvSpPr>
          <p:spPr bwMode="auto">
            <a:xfrm>
              <a:off x="6561138" y="3541713"/>
              <a:ext cx="288925" cy="236538"/>
            </a:xfrm>
            <a:custGeom>
              <a:avLst/>
              <a:gdLst>
                <a:gd name="T0" fmla="*/ 91 w 182"/>
                <a:gd name="T1" fmla="*/ 0 h 149"/>
                <a:gd name="T2" fmla="*/ 48 w 182"/>
                <a:gd name="T3" fmla="*/ 35 h 149"/>
                <a:gd name="T4" fmla="*/ 48 w 182"/>
                <a:gd name="T5" fmla="*/ 30 h 149"/>
                <a:gd name="T6" fmla="*/ 51 w 182"/>
                <a:gd name="T7" fmla="*/ 30 h 149"/>
                <a:gd name="T8" fmla="*/ 51 w 182"/>
                <a:gd name="T9" fmla="*/ 24 h 149"/>
                <a:gd name="T10" fmla="*/ 24 w 182"/>
                <a:gd name="T11" fmla="*/ 24 h 149"/>
                <a:gd name="T12" fmla="*/ 24 w 182"/>
                <a:gd name="T13" fmla="*/ 30 h 149"/>
                <a:gd name="T14" fmla="*/ 27 w 182"/>
                <a:gd name="T15" fmla="*/ 30 h 149"/>
                <a:gd name="T16" fmla="*/ 27 w 182"/>
                <a:gd name="T17" fmla="*/ 51 h 149"/>
                <a:gd name="T18" fmla="*/ 0 w 182"/>
                <a:gd name="T19" fmla="*/ 76 h 149"/>
                <a:gd name="T20" fmla="*/ 27 w 182"/>
                <a:gd name="T21" fmla="*/ 76 h 149"/>
                <a:gd name="T22" fmla="*/ 27 w 182"/>
                <a:gd name="T23" fmla="*/ 149 h 149"/>
                <a:gd name="T24" fmla="*/ 156 w 182"/>
                <a:gd name="T25" fmla="*/ 149 h 149"/>
                <a:gd name="T26" fmla="*/ 156 w 182"/>
                <a:gd name="T27" fmla="*/ 76 h 149"/>
                <a:gd name="T28" fmla="*/ 182 w 182"/>
                <a:gd name="T29" fmla="*/ 76 h 149"/>
                <a:gd name="T30" fmla="*/ 91 w 182"/>
                <a:gd name="T3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2" h="149">
                  <a:moveTo>
                    <a:pt x="91" y="0"/>
                  </a:moveTo>
                  <a:lnTo>
                    <a:pt x="48" y="35"/>
                  </a:lnTo>
                  <a:lnTo>
                    <a:pt x="48" y="30"/>
                  </a:lnTo>
                  <a:lnTo>
                    <a:pt x="51" y="30"/>
                  </a:lnTo>
                  <a:lnTo>
                    <a:pt x="51" y="24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7" y="30"/>
                  </a:lnTo>
                  <a:lnTo>
                    <a:pt x="27" y="51"/>
                  </a:lnTo>
                  <a:lnTo>
                    <a:pt x="0" y="76"/>
                  </a:lnTo>
                  <a:lnTo>
                    <a:pt x="27" y="76"/>
                  </a:lnTo>
                  <a:lnTo>
                    <a:pt x="27" y="149"/>
                  </a:lnTo>
                  <a:lnTo>
                    <a:pt x="156" y="149"/>
                  </a:lnTo>
                  <a:lnTo>
                    <a:pt x="156" y="76"/>
                  </a:lnTo>
                  <a:lnTo>
                    <a:pt x="182" y="76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E9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29" name="Freeform 1529"/>
            <p:cNvSpPr/>
            <p:nvPr/>
          </p:nvSpPr>
          <p:spPr bwMode="auto">
            <a:xfrm>
              <a:off x="6561138" y="3541713"/>
              <a:ext cx="288925" cy="236538"/>
            </a:xfrm>
            <a:custGeom>
              <a:avLst/>
              <a:gdLst>
                <a:gd name="T0" fmla="*/ 91 w 182"/>
                <a:gd name="T1" fmla="*/ 0 h 149"/>
                <a:gd name="T2" fmla="*/ 48 w 182"/>
                <a:gd name="T3" fmla="*/ 35 h 149"/>
                <a:gd name="T4" fmla="*/ 48 w 182"/>
                <a:gd name="T5" fmla="*/ 30 h 149"/>
                <a:gd name="T6" fmla="*/ 51 w 182"/>
                <a:gd name="T7" fmla="*/ 30 h 149"/>
                <a:gd name="T8" fmla="*/ 51 w 182"/>
                <a:gd name="T9" fmla="*/ 24 h 149"/>
                <a:gd name="T10" fmla="*/ 24 w 182"/>
                <a:gd name="T11" fmla="*/ 24 h 149"/>
                <a:gd name="T12" fmla="*/ 24 w 182"/>
                <a:gd name="T13" fmla="*/ 30 h 149"/>
                <a:gd name="T14" fmla="*/ 27 w 182"/>
                <a:gd name="T15" fmla="*/ 30 h 149"/>
                <a:gd name="T16" fmla="*/ 27 w 182"/>
                <a:gd name="T17" fmla="*/ 51 h 149"/>
                <a:gd name="T18" fmla="*/ 0 w 182"/>
                <a:gd name="T19" fmla="*/ 76 h 149"/>
                <a:gd name="T20" fmla="*/ 27 w 182"/>
                <a:gd name="T21" fmla="*/ 76 h 149"/>
                <a:gd name="T22" fmla="*/ 27 w 182"/>
                <a:gd name="T23" fmla="*/ 149 h 149"/>
                <a:gd name="T24" fmla="*/ 156 w 182"/>
                <a:gd name="T25" fmla="*/ 149 h 149"/>
                <a:gd name="T26" fmla="*/ 156 w 182"/>
                <a:gd name="T27" fmla="*/ 76 h 149"/>
                <a:gd name="T28" fmla="*/ 182 w 182"/>
                <a:gd name="T29" fmla="*/ 76 h 149"/>
                <a:gd name="T30" fmla="*/ 91 w 182"/>
                <a:gd name="T3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2" h="149">
                  <a:moveTo>
                    <a:pt x="91" y="0"/>
                  </a:moveTo>
                  <a:lnTo>
                    <a:pt x="48" y="35"/>
                  </a:lnTo>
                  <a:lnTo>
                    <a:pt x="48" y="30"/>
                  </a:lnTo>
                  <a:lnTo>
                    <a:pt x="51" y="30"/>
                  </a:lnTo>
                  <a:lnTo>
                    <a:pt x="51" y="24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7" y="30"/>
                  </a:lnTo>
                  <a:lnTo>
                    <a:pt x="27" y="51"/>
                  </a:lnTo>
                  <a:lnTo>
                    <a:pt x="0" y="76"/>
                  </a:lnTo>
                  <a:lnTo>
                    <a:pt x="27" y="76"/>
                  </a:lnTo>
                  <a:lnTo>
                    <a:pt x="27" y="149"/>
                  </a:lnTo>
                  <a:lnTo>
                    <a:pt x="156" y="149"/>
                  </a:lnTo>
                  <a:lnTo>
                    <a:pt x="156" y="76"/>
                  </a:lnTo>
                  <a:lnTo>
                    <a:pt x="182" y="76"/>
                  </a:lnTo>
                  <a:lnTo>
                    <a:pt x="9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30" name="Freeform 1530"/>
            <p:cNvSpPr>
              <a:spLocks noEditPoints="1"/>
            </p:cNvSpPr>
            <p:nvPr/>
          </p:nvSpPr>
          <p:spPr bwMode="auto">
            <a:xfrm>
              <a:off x="5592763" y="3282950"/>
              <a:ext cx="496888" cy="495300"/>
            </a:xfrm>
            <a:custGeom>
              <a:avLst/>
              <a:gdLst>
                <a:gd name="T0" fmla="*/ 108 w 117"/>
                <a:gd name="T1" fmla="*/ 114 h 115"/>
                <a:gd name="T2" fmla="*/ 113 w 117"/>
                <a:gd name="T3" fmla="*/ 112 h 115"/>
                <a:gd name="T4" fmla="*/ 111 w 117"/>
                <a:gd name="T5" fmla="*/ 102 h 115"/>
                <a:gd name="T6" fmla="*/ 108 w 117"/>
                <a:gd name="T7" fmla="*/ 101 h 115"/>
                <a:gd name="T8" fmla="*/ 54 w 117"/>
                <a:gd name="T9" fmla="*/ 61 h 115"/>
                <a:gd name="T10" fmla="*/ 54 w 117"/>
                <a:gd name="T11" fmla="*/ 63 h 115"/>
                <a:gd name="T12" fmla="*/ 65 w 117"/>
                <a:gd name="T13" fmla="*/ 61 h 115"/>
                <a:gd name="T14" fmla="*/ 67 w 117"/>
                <a:gd name="T15" fmla="*/ 63 h 115"/>
                <a:gd name="T16" fmla="*/ 78 w 117"/>
                <a:gd name="T17" fmla="*/ 39 h 115"/>
                <a:gd name="T18" fmla="*/ 100 w 117"/>
                <a:gd name="T19" fmla="*/ 39 h 115"/>
                <a:gd name="T20" fmla="*/ 78 w 117"/>
                <a:gd name="T21" fmla="*/ 109 h 115"/>
                <a:gd name="T22" fmla="*/ 20 w 117"/>
                <a:gd name="T23" fmla="*/ 33 h 115"/>
                <a:gd name="T24" fmla="*/ 41 w 117"/>
                <a:gd name="T25" fmla="*/ 33 h 115"/>
                <a:gd name="T26" fmla="*/ 20 w 117"/>
                <a:gd name="T27" fmla="*/ 109 h 115"/>
                <a:gd name="T28" fmla="*/ 0 w 117"/>
                <a:gd name="T29" fmla="*/ 25 h 115"/>
                <a:gd name="T30" fmla="*/ 7 w 117"/>
                <a:gd name="T31" fmla="*/ 109 h 115"/>
                <a:gd name="T32" fmla="*/ 7 w 117"/>
                <a:gd name="T33" fmla="*/ 115 h 115"/>
                <a:gd name="T34" fmla="*/ 57 w 117"/>
                <a:gd name="T35" fmla="*/ 112 h 115"/>
                <a:gd name="T36" fmla="*/ 54 w 117"/>
                <a:gd name="T37" fmla="*/ 64 h 115"/>
                <a:gd name="T38" fmla="*/ 63 w 117"/>
                <a:gd name="T39" fmla="*/ 61 h 115"/>
                <a:gd name="T40" fmla="*/ 67 w 117"/>
                <a:gd name="T41" fmla="*/ 110 h 115"/>
                <a:gd name="T42" fmla="*/ 67 w 117"/>
                <a:gd name="T43" fmla="*/ 114 h 115"/>
                <a:gd name="T44" fmla="*/ 107 w 117"/>
                <a:gd name="T45" fmla="*/ 90 h 115"/>
                <a:gd name="T46" fmla="*/ 108 w 117"/>
                <a:gd name="T47" fmla="*/ 96 h 115"/>
                <a:gd name="T48" fmla="*/ 111 w 117"/>
                <a:gd name="T49" fmla="*/ 95 h 115"/>
                <a:gd name="T50" fmla="*/ 108 w 117"/>
                <a:gd name="T51" fmla="*/ 90 h 115"/>
                <a:gd name="T52" fmla="*/ 108 w 117"/>
                <a:gd name="T53" fmla="*/ 76 h 115"/>
                <a:gd name="T54" fmla="*/ 111 w 117"/>
                <a:gd name="T55" fmla="*/ 75 h 115"/>
                <a:gd name="T56" fmla="*/ 117 w 117"/>
                <a:gd name="T57" fmla="*/ 32 h 115"/>
                <a:gd name="T58" fmla="*/ 60 w 117"/>
                <a:gd name="T59" fmla="*/ 32 h 115"/>
                <a:gd name="T60" fmla="*/ 67 w 117"/>
                <a:gd name="T61" fmla="*/ 56 h 115"/>
                <a:gd name="T62" fmla="*/ 54 w 117"/>
                <a:gd name="T63" fmla="*/ 25 h 115"/>
                <a:gd name="T64" fmla="*/ 30 w 117"/>
                <a:gd name="T6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7" h="115">
                  <a:moveTo>
                    <a:pt x="108" y="101"/>
                  </a:moveTo>
                  <a:cubicBezTo>
                    <a:pt x="108" y="114"/>
                    <a:pt x="108" y="114"/>
                    <a:pt x="108" y="114"/>
                  </a:cubicBezTo>
                  <a:cubicBezTo>
                    <a:pt x="111" y="114"/>
                    <a:pt x="111" y="114"/>
                    <a:pt x="111" y="114"/>
                  </a:cubicBezTo>
                  <a:cubicBezTo>
                    <a:pt x="112" y="114"/>
                    <a:pt x="113" y="113"/>
                    <a:pt x="113" y="112"/>
                  </a:cubicBezTo>
                  <a:cubicBezTo>
                    <a:pt x="113" y="111"/>
                    <a:pt x="112" y="110"/>
                    <a:pt x="111" y="110"/>
                  </a:cubicBezTo>
                  <a:cubicBezTo>
                    <a:pt x="111" y="102"/>
                    <a:pt x="111" y="102"/>
                    <a:pt x="111" y="102"/>
                  </a:cubicBezTo>
                  <a:cubicBezTo>
                    <a:pt x="111" y="102"/>
                    <a:pt x="111" y="102"/>
                    <a:pt x="111" y="102"/>
                  </a:cubicBezTo>
                  <a:cubicBezTo>
                    <a:pt x="110" y="102"/>
                    <a:pt x="109" y="101"/>
                    <a:pt x="108" y="101"/>
                  </a:cubicBezTo>
                  <a:moveTo>
                    <a:pt x="54" y="63"/>
                  </a:moveTo>
                  <a:cubicBezTo>
                    <a:pt x="54" y="61"/>
                    <a:pt x="54" y="61"/>
                    <a:pt x="54" y="61"/>
                  </a:cubicBezTo>
                  <a:cubicBezTo>
                    <a:pt x="56" y="61"/>
                    <a:pt x="56" y="61"/>
                    <a:pt x="56" y="61"/>
                  </a:cubicBezTo>
                  <a:cubicBezTo>
                    <a:pt x="54" y="63"/>
                    <a:pt x="54" y="63"/>
                    <a:pt x="54" y="63"/>
                  </a:cubicBezTo>
                  <a:moveTo>
                    <a:pt x="67" y="63"/>
                  </a:moveTo>
                  <a:cubicBezTo>
                    <a:pt x="65" y="61"/>
                    <a:pt x="65" y="61"/>
                    <a:pt x="65" y="61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7" y="63"/>
                    <a:pt x="67" y="63"/>
                    <a:pt x="67" y="63"/>
                  </a:cubicBezTo>
                  <a:moveTo>
                    <a:pt x="78" y="109"/>
                  </a:moveTo>
                  <a:cubicBezTo>
                    <a:pt x="78" y="39"/>
                    <a:pt x="78" y="39"/>
                    <a:pt x="78" y="39"/>
                  </a:cubicBezTo>
                  <a:cubicBezTo>
                    <a:pt x="78" y="34"/>
                    <a:pt x="83" y="30"/>
                    <a:pt x="89" y="30"/>
                  </a:cubicBezTo>
                  <a:cubicBezTo>
                    <a:pt x="95" y="30"/>
                    <a:pt x="100" y="34"/>
                    <a:pt x="100" y="39"/>
                  </a:cubicBezTo>
                  <a:cubicBezTo>
                    <a:pt x="100" y="109"/>
                    <a:pt x="100" y="109"/>
                    <a:pt x="100" y="109"/>
                  </a:cubicBezTo>
                  <a:cubicBezTo>
                    <a:pt x="78" y="109"/>
                    <a:pt x="78" y="109"/>
                    <a:pt x="78" y="109"/>
                  </a:cubicBezTo>
                  <a:moveTo>
                    <a:pt x="20" y="109"/>
                  </a:moveTo>
                  <a:cubicBezTo>
                    <a:pt x="20" y="33"/>
                    <a:pt x="20" y="33"/>
                    <a:pt x="20" y="33"/>
                  </a:cubicBezTo>
                  <a:cubicBezTo>
                    <a:pt x="20" y="28"/>
                    <a:pt x="25" y="24"/>
                    <a:pt x="30" y="24"/>
                  </a:cubicBezTo>
                  <a:cubicBezTo>
                    <a:pt x="36" y="24"/>
                    <a:pt x="41" y="28"/>
                    <a:pt x="41" y="33"/>
                  </a:cubicBezTo>
                  <a:cubicBezTo>
                    <a:pt x="41" y="109"/>
                    <a:pt x="41" y="109"/>
                    <a:pt x="41" y="109"/>
                  </a:cubicBezTo>
                  <a:cubicBezTo>
                    <a:pt x="20" y="109"/>
                    <a:pt x="20" y="109"/>
                    <a:pt x="20" y="109"/>
                  </a:cubicBezTo>
                  <a:moveTo>
                    <a:pt x="30" y="0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109"/>
                    <a:pt x="7" y="109"/>
                    <a:pt x="7" y="109"/>
                  </a:cubicBezTo>
                  <a:cubicBezTo>
                    <a:pt x="5" y="109"/>
                    <a:pt x="4" y="111"/>
                    <a:pt x="4" y="112"/>
                  </a:cubicBezTo>
                  <a:cubicBezTo>
                    <a:pt x="4" y="113"/>
                    <a:pt x="5" y="115"/>
                    <a:pt x="7" y="115"/>
                  </a:cubicBezTo>
                  <a:cubicBezTo>
                    <a:pt x="54" y="115"/>
                    <a:pt x="54" y="115"/>
                    <a:pt x="54" y="115"/>
                  </a:cubicBezTo>
                  <a:cubicBezTo>
                    <a:pt x="56" y="115"/>
                    <a:pt x="57" y="113"/>
                    <a:pt x="57" y="112"/>
                  </a:cubicBezTo>
                  <a:cubicBezTo>
                    <a:pt x="57" y="111"/>
                    <a:pt x="56" y="109"/>
                    <a:pt x="54" y="109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8" y="61"/>
                    <a:pt x="58" y="61"/>
                    <a:pt x="58" y="61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67" y="64"/>
                    <a:pt x="67" y="64"/>
                    <a:pt x="67" y="64"/>
                  </a:cubicBezTo>
                  <a:cubicBezTo>
                    <a:pt x="67" y="110"/>
                    <a:pt x="67" y="110"/>
                    <a:pt x="67" y="110"/>
                  </a:cubicBezTo>
                  <a:cubicBezTo>
                    <a:pt x="65" y="110"/>
                    <a:pt x="64" y="111"/>
                    <a:pt x="64" y="112"/>
                  </a:cubicBezTo>
                  <a:cubicBezTo>
                    <a:pt x="64" y="113"/>
                    <a:pt x="65" y="114"/>
                    <a:pt x="67" y="114"/>
                  </a:cubicBezTo>
                  <a:cubicBezTo>
                    <a:pt x="107" y="114"/>
                    <a:pt x="107" y="114"/>
                    <a:pt x="107" y="114"/>
                  </a:cubicBezTo>
                  <a:cubicBezTo>
                    <a:pt x="107" y="90"/>
                    <a:pt x="107" y="90"/>
                    <a:pt x="107" y="90"/>
                  </a:cubicBezTo>
                  <a:cubicBezTo>
                    <a:pt x="108" y="90"/>
                    <a:pt x="108" y="90"/>
                    <a:pt x="108" y="90"/>
                  </a:cubicBezTo>
                  <a:cubicBezTo>
                    <a:pt x="108" y="96"/>
                    <a:pt x="108" y="96"/>
                    <a:pt x="108" y="96"/>
                  </a:cubicBezTo>
                  <a:cubicBezTo>
                    <a:pt x="109" y="96"/>
                    <a:pt x="110" y="95"/>
                    <a:pt x="111" y="95"/>
                  </a:cubicBezTo>
                  <a:cubicBezTo>
                    <a:pt x="111" y="95"/>
                    <a:pt x="111" y="95"/>
                    <a:pt x="111" y="95"/>
                  </a:cubicBezTo>
                  <a:cubicBezTo>
                    <a:pt x="111" y="89"/>
                    <a:pt x="111" y="89"/>
                    <a:pt x="111" y="89"/>
                  </a:cubicBezTo>
                  <a:cubicBezTo>
                    <a:pt x="110" y="90"/>
                    <a:pt x="109" y="90"/>
                    <a:pt x="108" y="90"/>
                  </a:cubicBezTo>
                  <a:cubicBezTo>
                    <a:pt x="104" y="90"/>
                    <a:pt x="101" y="87"/>
                    <a:pt x="101" y="83"/>
                  </a:cubicBezTo>
                  <a:cubicBezTo>
                    <a:pt x="101" y="79"/>
                    <a:pt x="104" y="76"/>
                    <a:pt x="108" y="76"/>
                  </a:cubicBezTo>
                  <a:cubicBezTo>
                    <a:pt x="109" y="76"/>
                    <a:pt x="110" y="76"/>
                    <a:pt x="111" y="76"/>
                  </a:cubicBezTo>
                  <a:cubicBezTo>
                    <a:pt x="111" y="76"/>
                    <a:pt x="111" y="76"/>
                    <a:pt x="111" y="75"/>
                  </a:cubicBezTo>
                  <a:cubicBezTo>
                    <a:pt x="111" y="32"/>
                    <a:pt x="111" y="32"/>
                    <a:pt x="111" y="32"/>
                  </a:cubicBezTo>
                  <a:cubicBezTo>
                    <a:pt x="117" y="32"/>
                    <a:pt x="117" y="32"/>
                    <a:pt x="117" y="32"/>
                  </a:cubicBezTo>
                  <a:cubicBezTo>
                    <a:pt x="89" y="9"/>
                    <a:pt x="89" y="9"/>
                    <a:pt x="89" y="9"/>
                  </a:cubicBezTo>
                  <a:cubicBezTo>
                    <a:pt x="60" y="32"/>
                    <a:pt x="60" y="32"/>
                    <a:pt x="60" y="32"/>
                  </a:cubicBezTo>
                  <a:cubicBezTo>
                    <a:pt x="67" y="32"/>
                    <a:pt x="67" y="32"/>
                    <a:pt x="67" y="32"/>
                  </a:cubicBezTo>
                  <a:cubicBezTo>
                    <a:pt x="67" y="56"/>
                    <a:pt x="67" y="56"/>
                    <a:pt x="67" y="56"/>
                  </a:cubicBezTo>
                  <a:cubicBezTo>
                    <a:pt x="54" y="56"/>
                    <a:pt x="54" y="56"/>
                    <a:pt x="54" y="56"/>
                  </a:cubicBezTo>
                  <a:cubicBezTo>
                    <a:pt x="54" y="25"/>
                    <a:pt x="54" y="25"/>
                    <a:pt x="54" y="25"/>
                  </a:cubicBezTo>
                  <a:cubicBezTo>
                    <a:pt x="61" y="25"/>
                    <a:pt x="61" y="25"/>
                    <a:pt x="61" y="25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E9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31" name="Freeform 1531"/>
            <p:cNvSpPr/>
            <p:nvPr/>
          </p:nvSpPr>
          <p:spPr bwMode="auto">
            <a:xfrm>
              <a:off x="6064251" y="3605213"/>
              <a:ext cx="0" cy="4763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0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32" name="Freeform 1532"/>
            <p:cNvSpPr/>
            <p:nvPr/>
          </p:nvSpPr>
          <p:spPr bwMode="auto">
            <a:xfrm>
              <a:off x="6046788" y="3670300"/>
              <a:ext cx="4763" cy="103188"/>
            </a:xfrm>
            <a:custGeom>
              <a:avLst/>
              <a:gdLst>
                <a:gd name="T0" fmla="*/ 1 w 1"/>
                <a:gd name="T1" fmla="*/ 0 h 24"/>
                <a:gd name="T2" fmla="*/ 0 w 1"/>
                <a:gd name="T3" fmla="*/ 0 h 24"/>
                <a:gd name="T4" fmla="*/ 0 w 1"/>
                <a:gd name="T5" fmla="*/ 24 h 24"/>
                <a:gd name="T6" fmla="*/ 1 w 1"/>
                <a:gd name="T7" fmla="*/ 24 h 24"/>
                <a:gd name="T8" fmla="*/ 1 w 1"/>
                <a:gd name="T9" fmla="*/ 11 h 24"/>
                <a:gd name="T10" fmla="*/ 0 w 1"/>
                <a:gd name="T11" fmla="*/ 8 h 24"/>
                <a:gd name="T12" fmla="*/ 1 w 1"/>
                <a:gd name="T13" fmla="*/ 6 h 24"/>
                <a:gd name="T14" fmla="*/ 1 w 1"/>
                <a:gd name="T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24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0"/>
                    <a:pt x="0" y="9"/>
                    <a:pt x="0" y="8"/>
                  </a:cubicBezTo>
                  <a:cubicBezTo>
                    <a:pt x="0" y="8"/>
                    <a:pt x="1" y="7"/>
                    <a:pt x="1" y="6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C0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33" name="Freeform 1533"/>
            <p:cNvSpPr/>
            <p:nvPr/>
          </p:nvSpPr>
          <p:spPr bwMode="auto">
            <a:xfrm>
              <a:off x="6021388" y="3609975"/>
              <a:ext cx="42863" cy="60325"/>
            </a:xfrm>
            <a:custGeom>
              <a:avLst/>
              <a:gdLst>
                <a:gd name="T0" fmla="*/ 7 w 10"/>
                <a:gd name="T1" fmla="*/ 0 h 14"/>
                <a:gd name="T2" fmla="*/ 0 w 10"/>
                <a:gd name="T3" fmla="*/ 7 h 14"/>
                <a:gd name="T4" fmla="*/ 7 w 10"/>
                <a:gd name="T5" fmla="*/ 14 h 14"/>
                <a:gd name="T6" fmla="*/ 10 w 10"/>
                <a:gd name="T7" fmla="*/ 13 h 14"/>
                <a:gd name="T8" fmla="*/ 10 w 10"/>
                <a:gd name="T9" fmla="*/ 0 h 14"/>
                <a:gd name="T10" fmla="*/ 10 w 10"/>
                <a:gd name="T11" fmla="*/ 0 h 14"/>
                <a:gd name="T12" fmla="*/ 7 w 10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4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4"/>
                    <a:pt x="7" y="14"/>
                  </a:cubicBezTo>
                  <a:cubicBezTo>
                    <a:pt x="8" y="14"/>
                    <a:pt x="9" y="14"/>
                    <a:pt x="10" y="13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8" y="0"/>
                    <a:pt x="7" y="0"/>
                  </a:cubicBezTo>
                </a:path>
              </a:pathLst>
            </a:custGeom>
            <a:solidFill>
              <a:srgbClr val="C0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34" name="Freeform 1534"/>
            <p:cNvSpPr/>
            <p:nvPr/>
          </p:nvSpPr>
          <p:spPr bwMode="auto">
            <a:xfrm>
              <a:off x="6046788" y="3692525"/>
              <a:ext cx="17463" cy="30163"/>
            </a:xfrm>
            <a:custGeom>
              <a:avLst/>
              <a:gdLst>
                <a:gd name="T0" fmla="*/ 4 w 4"/>
                <a:gd name="T1" fmla="*/ 0 h 7"/>
                <a:gd name="T2" fmla="*/ 1 w 4"/>
                <a:gd name="T3" fmla="*/ 1 h 7"/>
                <a:gd name="T4" fmla="*/ 0 w 4"/>
                <a:gd name="T5" fmla="*/ 3 h 7"/>
                <a:gd name="T6" fmla="*/ 1 w 4"/>
                <a:gd name="T7" fmla="*/ 6 h 7"/>
                <a:gd name="T8" fmla="*/ 4 w 4"/>
                <a:gd name="T9" fmla="*/ 7 h 7"/>
                <a:gd name="T10" fmla="*/ 4 w 4"/>
                <a:gd name="T11" fmla="*/ 7 h 7"/>
                <a:gd name="T12" fmla="*/ 4 w 4"/>
                <a:gd name="T13" fmla="*/ 0 h 7"/>
                <a:gd name="T14" fmla="*/ 4 w 4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7">
                  <a:moveTo>
                    <a:pt x="4" y="0"/>
                  </a:moveTo>
                  <a:cubicBezTo>
                    <a:pt x="3" y="0"/>
                    <a:pt x="2" y="1"/>
                    <a:pt x="1" y="1"/>
                  </a:cubicBezTo>
                  <a:cubicBezTo>
                    <a:pt x="1" y="2"/>
                    <a:pt x="0" y="3"/>
                    <a:pt x="0" y="3"/>
                  </a:cubicBezTo>
                  <a:cubicBezTo>
                    <a:pt x="0" y="4"/>
                    <a:pt x="1" y="5"/>
                    <a:pt x="1" y="6"/>
                  </a:cubicBezTo>
                  <a:cubicBezTo>
                    <a:pt x="2" y="6"/>
                    <a:pt x="3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C0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35" name="Freeform 1535"/>
            <p:cNvSpPr/>
            <p:nvPr/>
          </p:nvSpPr>
          <p:spPr bwMode="auto">
            <a:xfrm>
              <a:off x="5924551" y="3411538"/>
              <a:ext cx="92075" cy="341313"/>
            </a:xfrm>
            <a:custGeom>
              <a:avLst/>
              <a:gdLst>
                <a:gd name="T0" fmla="*/ 11 w 22"/>
                <a:gd name="T1" fmla="*/ 0 h 79"/>
                <a:gd name="T2" fmla="*/ 0 w 22"/>
                <a:gd name="T3" fmla="*/ 9 h 79"/>
                <a:gd name="T4" fmla="*/ 0 w 22"/>
                <a:gd name="T5" fmla="*/ 79 h 79"/>
                <a:gd name="T6" fmla="*/ 22 w 22"/>
                <a:gd name="T7" fmla="*/ 79 h 79"/>
                <a:gd name="T8" fmla="*/ 22 w 22"/>
                <a:gd name="T9" fmla="*/ 9 h 79"/>
                <a:gd name="T10" fmla="*/ 11 w 22"/>
                <a:gd name="T11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79">
                  <a:moveTo>
                    <a:pt x="11" y="0"/>
                  </a:moveTo>
                  <a:cubicBezTo>
                    <a:pt x="5" y="0"/>
                    <a:pt x="0" y="4"/>
                    <a:pt x="0" y="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22" y="79"/>
                    <a:pt x="22" y="79"/>
                    <a:pt x="22" y="79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2" y="4"/>
                    <a:pt x="17" y="0"/>
                    <a:pt x="1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36" name="Freeform 1536"/>
            <p:cNvSpPr/>
            <p:nvPr/>
          </p:nvSpPr>
          <p:spPr bwMode="auto">
            <a:xfrm>
              <a:off x="5676901" y="3386138"/>
              <a:ext cx="88900" cy="366713"/>
            </a:xfrm>
            <a:custGeom>
              <a:avLst/>
              <a:gdLst>
                <a:gd name="T0" fmla="*/ 10 w 21"/>
                <a:gd name="T1" fmla="*/ 0 h 85"/>
                <a:gd name="T2" fmla="*/ 0 w 21"/>
                <a:gd name="T3" fmla="*/ 9 h 85"/>
                <a:gd name="T4" fmla="*/ 0 w 21"/>
                <a:gd name="T5" fmla="*/ 85 h 85"/>
                <a:gd name="T6" fmla="*/ 21 w 21"/>
                <a:gd name="T7" fmla="*/ 85 h 85"/>
                <a:gd name="T8" fmla="*/ 21 w 21"/>
                <a:gd name="T9" fmla="*/ 9 h 85"/>
                <a:gd name="T10" fmla="*/ 10 w 21"/>
                <a:gd name="T11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85">
                  <a:moveTo>
                    <a:pt x="10" y="0"/>
                  </a:moveTo>
                  <a:cubicBezTo>
                    <a:pt x="5" y="0"/>
                    <a:pt x="0" y="4"/>
                    <a:pt x="0" y="9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4"/>
                    <a:pt x="16" y="0"/>
                    <a:pt x="1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3238" name="图片 323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923" y="730885"/>
            <a:ext cx="2803602" cy="1095108"/>
          </a:xfrm>
          <a:prstGeom prst="rect">
            <a:avLst/>
          </a:prstGeom>
        </p:spPr>
      </p:pic>
      <p:sp>
        <p:nvSpPr>
          <p:cNvPr id="1715" name="文本框 1714"/>
          <p:cNvSpPr txBox="1"/>
          <p:nvPr/>
        </p:nvSpPr>
        <p:spPr>
          <a:xfrm>
            <a:off x="2913497" y="2844397"/>
            <a:ext cx="6383655" cy="922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5400" b="1" dirty="0" smtClean="0">
                <a:solidFill>
                  <a:schemeClr val="accent4"/>
                </a:solidFill>
                <a:latin typeface="Arial" panose="020B0604020202020204" pitchFamily="34" charset="0"/>
                <a:ea typeface="汉仪君黑-75简" panose="00020600040101010101" charset="-122"/>
              </a:rPr>
              <a:t>研途有你，共赴精彩</a:t>
            </a:r>
            <a:endParaRPr lang="en-US" altLang="zh-CN" sz="5400" b="1" dirty="0" smtClean="0">
              <a:solidFill>
                <a:schemeClr val="accent4"/>
              </a:solidFill>
              <a:latin typeface="Arial" panose="020B0604020202020204" pitchFamily="34" charset="0"/>
              <a:ea typeface="汉仪君黑-75简" panose="00020600040101010101" charset="-122"/>
            </a:endParaRPr>
          </a:p>
        </p:txBody>
      </p:sp>
      <p:sp>
        <p:nvSpPr>
          <p:cNvPr id="1716" name="文本框 1715"/>
          <p:cNvSpPr txBox="1"/>
          <p:nvPr/>
        </p:nvSpPr>
        <p:spPr>
          <a:xfrm>
            <a:off x="4442414" y="4176254"/>
            <a:ext cx="384048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en-US" altLang="zh-CN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汉仪君黑-55W" panose="00020600040101010101" charset="-122"/>
              </a:rPr>
              <a:t>江苏精研科技股份有限公司</a:t>
            </a:r>
            <a:endParaRPr lang="en-US" altLang="zh-CN" sz="2400" b="1" dirty="0" smtClean="0">
              <a:solidFill>
                <a:schemeClr val="bg1"/>
              </a:solidFill>
              <a:latin typeface="Arial" panose="020B0604020202020204" pitchFamily="34" charset="0"/>
              <a:ea typeface="汉仪君黑-55W" panose="00020600040101010101" charset="-122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en-US" altLang="zh-CN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汉仪君黑-55W" panose="00020600040101010101" charset="-122"/>
              </a:rPr>
              <a:t>2024届校园招聘</a:t>
            </a:r>
            <a:endParaRPr lang="en-US" altLang="zh-CN" sz="2400" b="1" dirty="0" smtClean="0">
              <a:solidFill>
                <a:schemeClr val="bg1"/>
              </a:solidFill>
              <a:latin typeface="Arial" panose="020B0604020202020204" pitchFamily="34" charset="0"/>
              <a:ea typeface="汉仪君黑-55W" panose="00020600040101010101" charset="-122"/>
            </a:endParaRPr>
          </a:p>
        </p:txBody>
      </p:sp>
      <p:sp>
        <p:nvSpPr>
          <p:cNvPr id="3418" name="等腰三角形 3417"/>
          <p:cNvSpPr/>
          <p:nvPr/>
        </p:nvSpPr>
        <p:spPr>
          <a:xfrm rot="775561">
            <a:off x="1545885" y="4327838"/>
            <a:ext cx="349956" cy="1837941"/>
          </a:xfrm>
          <a:prstGeom prst="triangle">
            <a:avLst>
              <a:gd name="adj" fmla="val 10299"/>
            </a:avLst>
          </a:prstGeom>
          <a:solidFill>
            <a:srgbClr val="145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25" name="等腰三角形 1724"/>
          <p:cNvSpPr/>
          <p:nvPr/>
        </p:nvSpPr>
        <p:spPr>
          <a:xfrm rot="4390398">
            <a:off x="1370252" y="4187964"/>
            <a:ext cx="184909" cy="459290"/>
          </a:xfrm>
          <a:prstGeom prst="triangle">
            <a:avLst>
              <a:gd name="adj" fmla="val 36567"/>
            </a:avLst>
          </a:prstGeom>
          <a:solidFill>
            <a:srgbClr val="145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26" name="等腰三角形 1725"/>
          <p:cNvSpPr/>
          <p:nvPr/>
        </p:nvSpPr>
        <p:spPr>
          <a:xfrm rot="10800000">
            <a:off x="10475114" y="2272554"/>
            <a:ext cx="349956" cy="1944946"/>
          </a:xfrm>
          <a:prstGeom prst="triangle">
            <a:avLst>
              <a:gd name="adj" fmla="val 0"/>
            </a:avLst>
          </a:prstGeom>
          <a:solidFill>
            <a:srgbClr val="145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27" name="等腰三角形 1726"/>
          <p:cNvSpPr/>
          <p:nvPr/>
        </p:nvSpPr>
        <p:spPr>
          <a:xfrm rot="14553695">
            <a:off x="11089981" y="3758989"/>
            <a:ext cx="184909" cy="459290"/>
          </a:xfrm>
          <a:prstGeom prst="triangle">
            <a:avLst>
              <a:gd name="adj" fmla="val 36567"/>
            </a:avLst>
          </a:prstGeom>
          <a:solidFill>
            <a:srgbClr val="145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8" name="图片 77"/>
          <p:cNvPicPr>
            <a:picLocks noChangeAspect="1"/>
          </p:cNvPicPr>
          <p:nvPr/>
        </p:nvPicPr>
        <p:blipFill>
          <a:blip r:embed="rId2"/>
          <a:srcRect l="10405" t="12155" b="12293"/>
          <a:stretch>
            <a:fillRect/>
          </a:stretch>
        </p:blipFill>
        <p:spPr>
          <a:xfrm>
            <a:off x="168275" y="186690"/>
            <a:ext cx="2865755" cy="161163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组合 146"/>
          <p:cNvGrpSpPr/>
          <p:nvPr/>
        </p:nvGrpSpPr>
        <p:grpSpPr>
          <a:xfrm>
            <a:off x="237244" y="237067"/>
            <a:ext cx="2980089" cy="1336676"/>
            <a:chOff x="4357688" y="2760663"/>
            <a:chExt cx="3481388" cy="1336676"/>
          </a:xfrm>
        </p:grpSpPr>
        <p:sp>
          <p:nvSpPr>
            <p:cNvPr id="148" name="Freeform 5"/>
            <p:cNvSpPr/>
            <p:nvPr/>
          </p:nvSpPr>
          <p:spPr bwMode="auto">
            <a:xfrm>
              <a:off x="5681663" y="3394076"/>
              <a:ext cx="1077913" cy="703263"/>
            </a:xfrm>
            <a:custGeom>
              <a:avLst/>
              <a:gdLst>
                <a:gd name="T0" fmla="*/ 0 w 679"/>
                <a:gd name="T1" fmla="*/ 335 h 443"/>
                <a:gd name="T2" fmla="*/ 43 w 679"/>
                <a:gd name="T3" fmla="*/ 0 h 443"/>
                <a:gd name="T4" fmla="*/ 679 w 679"/>
                <a:gd name="T5" fmla="*/ 443 h 443"/>
                <a:gd name="T6" fmla="*/ 0 w 679"/>
                <a:gd name="T7" fmla="*/ 33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9" h="443">
                  <a:moveTo>
                    <a:pt x="0" y="335"/>
                  </a:moveTo>
                  <a:lnTo>
                    <a:pt x="43" y="0"/>
                  </a:lnTo>
                  <a:lnTo>
                    <a:pt x="679" y="443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155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9" name="Freeform 6"/>
            <p:cNvSpPr/>
            <p:nvPr/>
          </p:nvSpPr>
          <p:spPr bwMode="auto">
            <a:xfrm>
              <a:off x="5681663" y="3051176"/>
              <a:ext cx="2157413" cy="874713"/>
            </a:xfrm>
            <a:custGeom>
              <a:avLst/>
              <a:gdLst>
                <a:gd name="T0" fmla="*/ 0 w 1359"/>
                <a:gd name="T1" fmla="*/ 551 h 551"/>
                <a:gd name="T2" fmla="*/ 43 w 1359"/>
                <a:gd name="T3" fmla="*/ 216 h 551"/>
                <a:gd name="T4" fmla="*/ 1359 w 1359"/>
                <a:gd name="T5" fmla="*/ 0 h 551"/>
                <a:gd name="T6" fmla="*/ 1316 w 1359"/>
                <a:gd name="T7" fmla="*/ 389 h 551"/>
                <a:gd name="T8" fmla="*/ 0 w 1359"/>
                <a:gd name="T9" fmla="*/ 551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9" h="551">
                  <a:moveTo>
                    <a:pt x="0" y="551"/>
                  </a:moveTo>
                  <a:lnTo>
                    <a:pt x="43" y="216"/>
                  </a:lnTo>
                  <a:lnTo>
                    <a:pt x="1359" y="0"/>
                  </a:lnTo>
                  <a:lnTo>
                    <a:pt x="1316" y="389"/>
                  </a:lnTo>
                  <a:lnTo>
                    <a:pt x="0" y="551"/>
                  </a:lnTo>
                  <a:close/>
                </a:path>
              </a:pathLst>
            </a:custGeom>
            <a:solidFill>
              <a:srgbClr val="B5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0" name="Freeform 7"/>
            <p:cNvSpPr/>
            <p:nvPr/>
          </p:nvSpPr>
          <p:spPr bwMode="auto">
            <a:xfrm>
              <a:off x="4357688" y="2760663"/>
              <a:ext cx="1392238" cy="890588"/>
            </a:xfrm>
            <a:custGeom>
              <a:avLst/>
              <a:gdLst>
                <a:gd name="T0" fmla="*/ 21 w 877"/>
                <a:gd name="T1" fmla="*/ 561 h 561"/>
                <a:gd name="T2" fmla="*/ 0 w 877"/>
                <a:gd name="T3" fmla="*/ 162 h 561"/>
                <a:gd name="T4" fmla="*/ 877 w 877"/>
                <a:gd name="T5" fmla="*/ 0 h 561"/>
                <a:gd name="T6" fmla="*/ 21 w 877"/>
                <a:gd name="T7" fmla="*/ 561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561">
                  <a:moveTo>
                    <a:pt x="21" y="561"/>
                  </a:moveTo>
                  <a:lnTo>
                    <a:pt x="0" y="162"/>
                  </a:lnTo>
                  <a:lnTo>
                    <a:pt x="877" y="0"/>
                  </a:lnTo>
                  <a:lnTo>
                    <a:pt x="21" y="561"/>
                  </a:lnTo>
                  <a:close/>
                </a:path>
              </a:pathLst>
            </a:custGeom>
            <a:solidFill>
              <a:srgbClr val="B5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1" name="Freeform 8"/>
            <p:cNvSpPr/>
            <p:nvPr/>
          </p:nvSpPr>
          <p:spPr bwMode="auto">
            <a:xfrm>
              <a:off x="4357688" y="3017838"/>
              <a:ext cx="3481388" cy="650875"/>
            </a:xfrm>
            <a:custGeom>
              <a:avLst/>
              <a:gdLst>
                <a:gd name="T0" fmla="*/ 21 w 2193"/>
                <a:gd name="T1" fmla="*/ 399 h 410"/>
                <a:gd name="T2" fmla="*/ 0 w 2193"/>
                <a:gd name="T3" fmla="*/ 0 h 410"/>
                <a:gd name="T4" fmla="*/ 2193 w 2193"/>
                <a:gd name="T5" fmla="*/ 21 h 410"/>
                <a:gd name="T6" fmla="*/ 2150 w 2193"/>
                <a:gd name="T7" fmla="*/ 410 h 410"/>
                <a:gd name="T8" fmla="*/ 21 w 2193"/>
                <a:gd name="T9" fmla="*/ 399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93" h="410">
                  <a:moveTo>
                    <a:pt x="21" y="399"/>
                  </a:moveTo>
                  <a:lnTo>
                    <a:pt x="0" y="0"/>
                  </a:lnTo>
                  <a:lnTo>
                    <a:pt x="2193" y="21"/>
                  </a:lnTo>
                  <a:lnTo>
                    <a:pt x="2150" y="410"/>
                  </a:lnTo>
                  <a:lnTo>
                    <a:pt x="21" y="399"/>
                  </a:lnTo>
                  <a:close/>
                </a:path>
              </a:pathLst>
            </a:custGeom>
            <a:solidFill>
              <a:srgbClr val="155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52" name="文本框 151"/>
          <p:cNvSpPr txBox="1"/>
          <p:nvPr/>
        </p:nvSpPr>
        <p:spPr>
          <a:xfrm>
            <a:off x="426085" y="589280"/>
            <a:ext cx="28009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汉仪君黑-75简" panose="00020600040101010101" charset="-122"/>
              </a:rPr>
              <a:t>5    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汉仪君黑-75简" panose="00020600040101010101" charset="-122"/>
              </a:rPr>
              <a:t>宿舍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汉仪君黑-75简" panose="00020600040101010101" charset="-122"/>
              </a:rPr>
              <a:t>&amp;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汉仪君黑-75简" panose="00020600040101010101" charset="-122"/>
              </a:rPr>
              <a:t>食堂环境</a:t>
            </a:r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ea typeface="汉仪君黑-75简" panose="00020600040101010101" charset="-122"/>
            </a:endParaRPr>
          </a:p>
        </p:txBody>
      </p:sp>
      <p:sp>
        <p:nvSpPr>
          <p:cNvPr id="153" name="椭圆 152"/>
          <p:cNvSpPr/>
          <p:nvPr/>
        </p:nvSpPr>
        <p:spPr>
          <a:xfrm>
            <a:off x="766021" y="756355"/>
            <a:ext cx="146756" cy="14675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80" name="组合 1379"/>
          <p:cNvGrpSpPr/>
          <p:nvPr/>
        </p:nvGrpSpPr>
        <p:grpSpPr>
          <a:xfrm>
            <a:off x="330835" y="2183130"/>
            <a:ext cx="2245360" cy="3313430"/>
            <a:chOff x="1052513" y="-2865438"/>
            <a:chExt cx="10091738" cy="12579351"/>
          </a:xfrm>
        </p:grpSpPr>
        <p:sp>
          <p:nvSpPr>
            <p:cNvPr id="12" name="Oval 5"/>
            <p:cNvSpPr>
              <a:spLocks noChangeArrowheads="1"/>
            </p:cNvSpPr>
            <p:nvPr/>
          </p:nvSpPr>
          <p:spPr bwMode="auto">
            <a:xfrm>
              <a:off x="1052513" y="8882063"/>
              <a:ext cx="5759450" cy="831850"/>
            </a:xfrm>
            <a:prstGeom prst="ellipse">
              <a:avLst/>
            </a:prstGeom>
            <a:solidFill>
              <a:srgbClr val="4091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" name="Freeform 6"/>
            <p:cNvSpPr/>
            <p:nvPr/>
          </p:nvSpPr>
          <p:spPr bwMode="auto">
            <a:xfrm>
              <a:off x="2919413" y="6450013"/>
              <a:ext cx="2024063" cy="2325688"/>
            </a:xfrm>
            <a:custGeom>
              <a:avLst/>
              <a:gdLst>
                <a:gd name="T0" fmla="*/ 1275 w 1275"/>
                <a:gd name="T1" fmla="*/ 0 h 1465"/>
                <a:gd name="T2" fmla="*/ 806 w 1275"/>
                <a:gd name="T3" fmla="*/ 0 h 1465"/>
                <a:gd name="T4" fmla="*/ 638 w 1275"/>
                <a:gd name="T5" fmla="*/ 0 h 1465"/>
                <a:gd name="T6" fmla="*/ 470 w 1275"/>
                <a:gd name="T7" fmla="*/ 0 h 1465"/>
                <a:gd name="T8" fmla="*/ 0 w 1275"/>
                <a:gd name="T9" fmla="*/ 0 h 1465"/>
                <a:gd name="T10" fmla="*/ 0 w 1275"/>
                <a:gd name="T11" fmla="*/ 605 h 1465"/>
                <a:gd name="T12" fmla="*/ 0 w 1275"/>
                <a:gd name="T13" fmla="*/ 1465 h 1465"/>
                <a:gd name="T14" fmla="*/ 470 w 1275"/>
                <a:gd name="T15" fmla="*/ 1465 h 1465"/>
                <a:gd name="T16" fmla="*/ 470 w 1275"/>
                <a:gd name="T17" fmla="*/ 605 h 1465"/>
                <a:gd name="T18" fmla="*/ 638 w 1275"/>
                <a:gd name="T19" fmla="*/ 605 h 1465"/>
                <a:gd name="T20" fmla="*/ 806 w 1275"/>
                <a:gd name="T21" fmla="*/ 605 h 1465"/>
                <a:gd name="T22" fmla="*/ 806 w 1275"/>
                <a:gd name="T23" fmla="*/ 1465 h 1465"/>
                <a:gd name="T24" fmla="*/ 1275 w 1275"/>
                <a:gd name="T25" fmla="*/ 1465 h 1465"/>
                <a:gd name="T26" fmla="*/ 1275 w 1275"/>
                <a:gd name="T27" fmla="*/ 605 h 1465"/>
                <a:gd name="T28" fmla="*/ 1275 w 1275"/>
                <a:gd name="T29" fmla="*/ 0 h 1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75" h="1465">
                  <a:moveTo>
                    <a:pt x="1275" y="0"/>
                  </a:moveTo>
                  <a:lnTo>
                    <a:pt x="806" y="0"/>
                  </a:lnTo>
                  <a:lnTo>
                    <a:pt x="638" y="0"/>
                  </a:lnTo>
                  <a:lnTo>
                    <a:pt x="470" y="0"/>
                  </a:lnTo>
                  <a:lnTo>
                    <a:pt x="0" y="0"/>
                  </a:lnTo>
                  <a:lnTo>
                    <a:pt x="0" y="605"/>
                  </a:lnTo>
                  <a:lnTo>
                    <a:pt x="0" y="1465"/>
                  </a:lnTo>
                  <a:lnTo>
                    <a:pt x="470" y="1465"/>
                  </a:lnTo>
                  <a:lnTo>
                    <a:pt x="470" y="605"/>
                  </a:lnTo>
                  <a:lnTo>
                    <a:pt x="638" y="605"/>
                  </a:lnTo>
                  <a:lnTo>
                    <a:pt x="806" y="605"/>
                  </a:lnTo>
                  <a:lnTo>
                    <a:pt x="806" y="1465"/>
                  </a:lnTo>
                  <a:lnTo>
                    <a:pt x="1275" y="1465"/>
                  </a:lnTo>
                  <a:lnTo>
                    <a:pt x="1275" y="605"/>
                  </a:lnTo>
                  <a:lnTo>
                    <a:pt x="1275" y="0"/>
                  </a:lnTo>
                  <a:close/>
                </a:path>
              </a:pathLst>
            </a:custGeom>
            <a:solidFill>
              <a:srgbClr val="42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" name="Freeform 7"/>
            <p:cNvSpPr/>
            <p:nvPr/>
          </p:nvSpPr>
          <p:spPr bwMode="auto">
            <a:xfrm>
              <a:off x="2335213" y="-101600"/>
              <a:ext cx="3321050" cy="3479800"/>
            </a:xfrm>
            <a:custGeom>
              <a:avLst/>
              <a:gdLst>
                <a:gd name="T0" fmla="*/ 0 w 784"/>
                <a:gd name="T1" fmla="*/ 0 h 820"/>
                <a:gd name="T2" fmla="*/ 531 w 784"/>
                <a:gd name="T3" fmla="*/ 0 h 820"/>
                <a:gd name="T4" fmla="*/ 784 w 784"/>
                <a:gd name="T5" fmla="*/ 254 h 820"/>
                <a:gd name="T6" fmla="*/ 784 w 784"/>
                <a:gd name="T7" fmla="*/ 542 h 820"/>
                <a:gd name="T8" fmla="*/ 506 w 784"/>
                <a:gd name="T9" fmla="*/ 820 h 820"/>
                <a:gd name="T10" fmla="*/ 90 w 784"/>
                <a:gd name="T11" fmla="*/ 820 h 820"/>
                <a:gd name="T12" fmla="*/ 0 w 784"/>
                <a:gd name="T13" fmla="*/ 730 h 820"/>
                <a:gd name="T14" fmla="*/ 0 w 784"/>
                <a:gd name="T15" fmla="*/ 0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84" h="820">
                  <a:moveTo>
                    <a:pt x="0" y="0"/>
                  </a:moveTo>
                  <a:cubicBezTo>
                    <a:pt x="531" y="0"/>
                    <a:pt x="531" y="0"/>
                    <a:pt x="531" y="0"/>
                  </a:cubicBezTo>
                  <a:cubicBezTo>
                    <a:pt x="670" y="0"/>
                    <a:pt x="784" y="114"/>
                    <a:pt x="784" y="254"/>
                  </a:cubicBezTo>
                  <a:cubicBezTo>
                    <a:pt x="784" y="542"/>
                    <a:pt x="784" y="542"/>
                    <a:pt x="784" y="542"/>
                  </a:cubicBezTo>
                  <a:cubicBezTo>
                    <a:pt x="784" y="695"/>
                    <a:pt x="659" y="820"/>
                    <a:pt x="506" y="820"/>
                  </a:cubicBezTo>
                  <a:cubicBezTo>
                    <a:pt x="90" y="820"/>
                    <a:pt x="90" y="820"/>
                    <a:pt x="90" y="820"/>
                  </a:cubicBezTo>
                  <a:cubicBezTo>
                    <a:pt x="41" y="820"/>
                    <a:pt x="0" y="780"/>
                    <a:pt x="0" y="73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D8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" name="Freeform 8"/>
            <p:cNvSpPr/>
            <p:nvPr/>
          </p:nvSpPr>
          <p:spPr bwMode="auto">
            <a:xfrm>
              <a:off x="3465513" y="484188"/>
              <a:ext cx="2190750" cy="2894013"/>
            </a:xfrm>
            <a:custGeom>
              <a:avLst/>
              <a:gdLst>
                <a:gd name="T0" fmla="*/ 517 w 517"/>
                <a:gd name="T1" fmla="*/ 119 h 682"/>
                <a:gd name="T2" fmla="*/ 517 w 517"/>
                <a:gd name="T3" fmla="*/ 404 h 682"/>
                <a:gd name="T4" fmla="*/ 239 w 517"/>
                <a:gd name="T5" fmla="*/ 682 h 682"/>
                <a:gd name="T6" fmla="*/ 0 w 517"/>
                <a:gd name="T7" fmla="*/ 682 h 682"/>
                <a:gd name="T8" fmla="*/ 0 w 517"/>
                <a:gd name="T9" fmla="*/ 454 h 682"/>
                <a:gd name="T10" fmla="*/ 72 w 517"/>
                <a:gd name="T11" fmla="*/ 382 h 682"/>
                <a:gd name="T12" fmla="*/ 214 w 517"/>
                <a:gd name="T13" fmla="*/ 382 h 682"/>
                <a:gd name="T14" fmla="*/ 313 w 517"/>
                <a:gd name="T15" fmla="*/ 304 h 682"/>
                <a:gd name="T16" fmla="*/ 313 w 517"/>
                <a:gd name="T17" fmla="*/ 231 h 682"/>
                <a:gd name="T18" fmla="*/ 232 w 517"/>
                <a:gd name="T19" fmla="*/ 231 h 682"/>
                <a:gd name="T20" fmla="*/ 232 w 517"/>
                <a:gd name="T21" fmla="*/ 89 h 682"/>
                <a:gd name="T22" fmla="*/ 321 w 517"/>
                <a:gd name="T23" fmla="*/ 0 h 682"/>
                <a:gd name="T24" fmla="*/ 371 w 517"/>
                <a:gd name="T25" fmla="*/ 0 h 682"/>
                <a:gd name="T26" fmla="*/ 517 w 517"/>
                <a:gd name="T27" fmla="*/ 119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7" h="682">
                  <a:moveTo>
                    <a:pt x="517" y="119"/>
                  </a:moveTo>
                  <a:cubicBezTo>
                    <a:pt x="517" y="404"/>
                    <a:pt x="517" y="404"/>
                    <a:pt x="517" y="404"/>
                  </a:cubicBezTo>
                  <a:cubicBezTo>
                    <a:pt x="517" y="557"/>
                    <a:pt x="392" y="682"/>
                    <a:pt x="239" y="682"/>
                  </a:cubicBezTo>
                  <a:cubicBezTo>
                    <a:pt x="0" y="682"/>
                    <a:pt x="0" y="682"/>
                    <a:pt x="0" y="682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15"/>
                    <a:pt x="32" y="382"/>
                    <a:pt x="72" y="382"/>
                  </a:cubicBezTo>
                  <a:cubicBezTo>
                    <a:pt x="133" y="382"/>
                    <a:pt x="153" y="382"/>
                    <a:pt x="214" y="382"/>
                  </a:cubicBezTo>
                  <a:cubicBezTo>
                    <a:pt x="268" y="382"/>
                    <a:pt x="313" y="343"/>
                    <a:pt x="313" y="304"/>
                  </a:cubicBezTo>
                  <a:cubicBezTo>
                    <a:pt x="313" y="231"/>
                    <a:pt x="313" y="231"/>
                    <a:pt x="313" y="231"/>
                  </a:cubicBezTo>
                  <a:cubicBezTo>
                    <a:pt x="232" y="231"/>
                    <a:pt x="232" y="231"/>
                    <a:pt x="232" y="231"/>
                  </a:cubicBezTo>
                  <a:cubicBezTo>
                    <a:pt x="232" y="89"/>
                    <a:pt x="232" y="89"/>
                    <a:pt x="232" y="89"/>
                  </a:cubicBezTo>
                  <a:cubicBezTo>
                    <a:pt x="232" y="40"/>
                    <a:pt x="272" y="0"/>
                    <a:pt x="321" y="0"/>
                  </a:cubicBezTo>
                  <a:cubicBezTo>
                    <a:pt x="371" y="0"/>
                    <a:pt x="371" y="0"/>
                    <a:pt x="371" y="0"/>
                  </a:cubicBezTo>
                  <a:cubicBezTo>
                    <a:pt x="486" y="0"/>
                    <a:pt x="517" y="65"/>
                    <a:pt x="517" y="119"/>
                  </a:cubicBezTo>
                  <a:close/>
                </a:path>
              </a:pathLst>
            </a:custGeom>
            <a:solidFill>
              <a:srgbClr val="DEB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" name="Freeform 9"/>
            <p:cNvSpPr/>
            <p:nvPr/>
          </p:nvSpPr>
          <p:spPr bwMode="auto">
            <a:xfrm>
              <a:off x="1738313" y="1082675"/>
              <a:ext cx="596900" cy="1136650"/>
            </a:xfrm>
            <a:custGeom>
              <a:avLst/>
              <a:gdLst>
                <a:gd name="T0" fmla="*/ 86 w 141"/>
                <a:gd name="T1" fmla="*/ 0 h 268"/>
                <a:gd name="T2" fmla="*/ 141 w 141"/>
                <a:gd name="T3" fmla="*/ 0 h 268"/>
                <a:gd name="T4" fmla="*/ 141 w 141"/>
                <a:gd name="T5" fmla="*/ 268 h 268"/>
                <a:gd name="T6" fmla="*/ 86 w 141"/>
                <a:gd name="T7" fmla="*/ 268 h 268"/>
                <a:gd name="T8" fmla="*/ 0 w 141"/>
                <a:gd name="T9" fmla="*/ 182 h 268"/>
                <a:gd name="T10" fmla="*/ 0 w 141"/>
                <a:gd name="T11" fmla="*/ 85 h 268"/>
                <a:gd name="T12" fmla="*/ 86 w 141"/>
                <a:gd name="T13" fmla="*/ 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1" h="268">
                  <a:moveTo>
                    <a:pt x="86" y="0"/>
                  </a:moveTo>
                  <a:cubicBezTo>
                    <a:pt x="141" y="0"/>
                    <a:pt x="141" y="0"/>
                    <a:pt x="141" y="0"/>
                  </a:cubicBezTo>
                  <a:cubicBezTo>
                    <a:pt x="141" y="268"/>
                    <a:pt x="141" y="268"/>
                    <a:pt x="141" y="268"/>
                  </a:cubicBezTo>
                  <a:cubicBezTo>
                    <a:pt x="86" y="268"/>
                    <a:pt x="86" y="268"/>
                    <a:pt x="86" y="268"/>
                  </a:cubicBezTo>
                  <a:cubicBezTo>
                    <a:pt x="39" y="268"/>
                    <a:pt x="0" y="229"/>
                    <a:pt x="0" y="182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9" y="0"/>
                    <a:pt x="86" y="0"/>
                  </a:cubicBezTo>
                  <a:close/>
                </a:path>
              </a:pathLst>
            </a:custGeom>
            <a:solidFill>
              <a:srgbClr val="FFD8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" name="Freeform 10"/>
            <p:cNvSpPr/>
            <p:nvPr/>
          </p:nvSpPr>
          <p:spPr bwMode="auto">
            <a:xfrm>
              <a:off x="1700213" y="-1587500"/>
              <a:ext cx="4146550" cy="3059113"/>
            </a:xfrm>
            <a:custGeom>
              <a:avLst/>
              <a:gdLst>
                <a:gd name="T0" fmla="*/ 319 w 979"/>
                <a:gd name="T1" fmla="*/ 526 h 721"/>
                <a:gd name="T2" fmla="*/ 319 w 979"/>
                <a:gd name="T3" fmla="*/ 350 h 721"/>
                <a:gd name="T4" fmla="*/ 705 w 979"/>
                <a:gd name="T5" fmla="*/ 350 h 721"/>
                <a:gd name="T6" fmla="*/ 942 w 979"/>
                <a:gd name="T7" fmla="*/ 112 h 721"/>
                <a:gd name="T8" fmla="*/ 870 w 979"/>
                <a:gd name="T9" fmla="*/ 197 h 721"/>
                <a:gd name="T10" fmla="*/ 873 w 979"/>
                <a:gd name="T11" fmla="*/ 60 h 721"/>
                <a:gd name="T12" fmla="*/ 828 w 979"/>
                <a:gd name="T13" fmla="*/ 112 h 721"/>
                <a:gd name="T14" fmla="*/ 812 w 979"/>
                <a:gd name="T15" fmla="*/ 0 h 721"/>
                <a:gd name="T16" fmla="*/ 496 w 979"/>
                <a:gd name="T17" fmla="*/ 217 h 721"/>
                <a:gd name="T18" fmla="*/ 30 w 979"/>
                <a:gd name="T19" fmla="*/ 217 h 721"/>
                <a:gd name="T20" fmla="*/ 56 w 979"/>
                <a:gd name="T21" fmla="*/ 367 h 721"/>
                <a:gd name="T22" fmla="*/ 110 w 979"/>
                <a:gd name="T23" fmla="*/ 501 h 721"/>
                <a:gd name="T24" fmla="*/ 110 w 979"/>
                <a:gd name="T25" fmla="*/ 629 h 721"/>
                <a:gd name="T26" fmla="*/ 150 w 979"/>
                <a:gd name="T27" fmla="*/ 629 h 721"/>
                <a:gd name="T28" fmla="*/ 150 w 979"/>
                <a:gd name="T29" fmla="*/ 721 h 721"/>
                <a:gd name="T30" fmla="*/ 202 w 979"/>
                <a:gd name="T31" fmla="*/ 721 h 721"/>
                <a:gd name="T32" fmla="*/ 202 w 979"/>
                <a:gd name="T33" fmla="*/ 584 h 721"/>
                <a:gd name="T34" fmla="*/ 319 w 979"/>
                <a:gd name="T35" fmla="*/ 526 h 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79" h="721">
                  <a:moveTo>
                    <a:pt x="319" y="526"/>
                  </a:moveTo>
                  <a:cubicBezTo>
                    <a:pt x="319" y="350"/>
                    <a:pt x="319" y="350"/>
                    <a:pt x="319" y="350"/>
                  </a:cubicBezTo>
                  <a:cubicBezTo>
                    <a:pt x="705" y="350"/>
                    <a:pt x="705" y="350"/>
                    <a:pt x="705" y="350"/>
                  </a:cubicBezTo>
                  <a:cubicBezTo>
                    <a:pt x="979" y="350"/>
                    <a:pt x="942" y="112"/>
                    <a:pt x="942" y="112"/>
                  </a:cubicBezTo>
                  <a:cubicBezTo>
                    <a:pt x="921" y="159"/>
                    <a:pt x="870" y="197"/>
                    <a:pt x="870" y="197"/>
                  </a:cubicBezTo>
                  <a:cubicBezTo>
                    <a:pt x="897" y="119"/>
                    <a:pt x="873" y="60"/>
                    <a:pt x="873" y="60"/>
                  </a:cubicBezTo>
                  <a:cubicBezTo>
                    <a:pt x="858" y="92"/>
                    <a:pt x="828" y="112"/>
                    <a:pt x="828" y="112"/>
                  </a:cubicBezTo>
                  <a:cubicBezTo>
                    <a:pt x="835" y="64"/>
                    <a:pt x="812" y="0"/>
                    <a:pt x="812" y="0"/>
                  </a:cubicBezTo>
                  <a:cubicBezTo>
                    <a:pt x="769" y="164"/>
                    <a:pt x="554" y="219"/>
                    <a:pt x="496" y="217"/>
                  </a:cubicBezTo>
                  <a:cubicBezTo>
                    <a:pt x="341" y="217"/>
                    <a:pt x="186" y="217"/>
                    <a:pt x="30" y="217"/>
                  </a:cubicBezTo>
                  <a:cubicBezTo>
                    <a:pt x="30" y="217"/>
                    <a:pt x="0" y="311"/>
                    <a:pt x="56" y="367"/>
                  </a:cubicBezTo>
                  <a:cubicBezTo>
                    <a:pt x="56" y="367"/>
                    <a:pt x="114" y="439"/>
                    <a:pt x="110" y="501"/>
                  </a:cubicBezTo>
                  <a:cubicBezTo>
                    <a:pt x="110" y="629"/>
                    <a:pt x="110" y="629"/>
                    <a:pt x="110" y="629"/>
                  </a:cubicBezTo>
                  <a:cubicBezTo>
                    <a:pt x="150" y="629"/>
                    <a:pt x="150" y="629"/>
                    <a:pt x="150" y="629"/>
                  </a:cubicBezTo>
                  <a:cubicBezTo>
                    <a:pt x="150" y="721"/>
                    <a:pt x="150" y="721"/>
                    <a:pt x="150" y="721"/>
                  </a:cubicBezTo>
                  <a:cubicBezTo>
                    <a:pt x="202" y="721"/>
                    <a:pt x="202" y="721"/>
                    <a:pt x="202" y="721"/>
                  </a:cubicBezTo>
                  <a:cubicBezTo>
                    <a:pt x="202" y="584"/>
                    <a:pt x="202" y="584"/>
                    <a:pt x="202" y="584"/>
                  </a:cubicBezTo>
                  <a:lnTo>
                    <a:pt x="319" y="526"/>
                  </a:lnTo>
                  <a:close/>
                </a:path>
              </a:pathLst>
            </a:custGeom>
            <a:solidFill>
              <a:srgbClr val="D37D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" name="Freeform 11"/>
            <p:cNvSpPr>
              <a:spLocks noEditPoints="1"/>
            </p:cNvSpPr>
            <p:nvPr/>
          </p:nvSpPr>
          <p:spPr bwMode="auto">
            <a:xfrm>
              <a:off x="3279776" y="1133475"/>
              <a:ext cx="2244725" cy="406400"/>
            </a:xfrm>
            <a:custGeom>
              <a:avLst/>
              <a:gdLst>
                <a:gd name="T0" fmla="*/ 188 w 530"/>
                <a:gd name="T1" fmla="*/ 0 h 96"/>
                <a:gd name="T2" fmla="*/ 188 w 530"/>
                <a:gd name="T3" fmla="*/ 17 h 96"/>
                <a:gd name="T4" fmla="*/ 160 w 530"/>
                <a:gd name="T5" fmla="*/ 73 h 96"/>
                <a:gd name="T6" fmla="*/ 94 w 530"/>
                <a:gd name="T7" fmla="*/ 96 h 96"/>
                <a:gd name="T8" fmla="*/ 28 w 530"/>
                <a:gd name="T9" fmla="*/ 73 h 96"/>
                <a:gd name="T10" fmla="*/ 0 w 530"/>
                <a:gd name="T11" fmla="*/ 17 h 96"/>
                <a:gd name="T12" fmla="*/ 0 w 530"/>
                <a:gd name="T13" fmla="*/ 0 h 96"/>
                <a:gd name="T14" fmla="*/ 20 w 530"/>
                <a:gd name="T15" fmla="*/ 0 h 96"/>
                <a:gd name="T16" fmla="*/ 20 w 530"/>
                <a:gd name="T17" fmla="*/ 17 h 96"/>
                <a:gd name="T18" fmla="*/ 41 w 530"/>
                <a:gd name="T19" fmla="*/ 58 h 96"/>
                <a:gd name="T20" fmla="*/ 94 w 530"/>
                <a:gd name="T21" fmla="*/ 76 h 96"/>
                <a:gd name="T22" fmla="*/ 147 w 530"/>
                <a:gd name="T23" fmla="*/ 58 h 96"/>
                <a:gd name="T24" fmla="*/ 168 w 530"/>
                <a:gd name="T25" fmla="*/ 17 h 96"/>
                <a:gd name="T26" fmla="*/ 168 w 530"/>
                <a:gd name="T27" fmla="*/ 0 h 96"/>
                <a:gd name="T28" fmla="*/ 188 w 530"/>
                <a:gd name="T29" fmla="*/ 0 h 96"/>
                <a:gd name="T30" fmla="*/ 530 w 530"/>
                <a:gd name="T31" fmla="*/ 0 h 96"/>
                <a:gd name="T32" fmla="*/ 530 w 530"/>
                <a:gd name="T33" fmla="*/ 17 h 96"/>
                <a:gd name="T34" fmla="*/ 501 w 530"/>
                <a:gd name="T35" fmla="*/ 73 h 96"/>
                <a:gd name="T36" fmla="*/ 436 w 530"/>
                <a:gd name="T37" fmla="*/ 96 h 96"/>
                <a:gd name="T38" fmla="*/ 370 w 530"/>
                <a:gd name="T39" fmla="*/ 73 h 96"/>
                <a:gd name="T40" fmla="*/ 342 w 530"/>
                <a:gd name="T41" fmla="*/ 17 h 96"/>
                <a:gd name="T42" fmla="*/ 342 w 530"/>
                <a:gd name="T43" fmla="*/ 0 h 96"/>
                <a:gd name="T44" fmla="*/ 362 w 530"/>
                <a:gd name="T45" fmla="*/ 0 h 96"/>
                <a:gd name="T46" fmla="*/ 362 w 530"/>
                <a:gd name="T47" fmla="*/ 17 h 96"/>
                <a:gd name="T48" fmla="*/ 383 w 530"/>
                <a:gd name="T49" fmla="*/ 58 h 96"/>
                <a:gd name="T50" fmla="*/ 436 w 530"/>
                <a:gd name="T51" fmla="*/ 76 h 96"/>
                <a:gd name="T52" fmla="*/ 489 w 530"/>
                <a:gd name="T53" fmla="*/ 58 h 96"/>
                <a:gd name="T54" fmla="*/ 510 w 530"/>
                <a:gd name="T55" fmla="*/ 17 h 96"/>
                <a:gd name="T56" fmla="*/ 510 w 530"/>
                <a:gd name="T57" fmla="*/ 0 h 96"/>
                <a:gd name="T58" fmla="*/ 530 w 530"/>
                <a:gd name="T59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30" h="96">
                  <a:moveTo>
                    <a:pt x="188" y="0"/>
                  </a:moveTo>
                  <a:cubicBezTo>
                    <a:pt x="188" y="17"/>
                    <a:pt x="188" y="17"/>
                    <a:pt x="188" y="17"/>
                  </a:cubicBezTo>
                  <a:cubicBezTo>
                    <a:pt x="188" y="39"/>
                    <a:pt x="177" y="59"/>
                    <a:pt x="160" y="73"/>
                  </a:cubicBezTo>
                  <a:cubicBezTo>
                    <a:pt x="143" y="87"/>
                    <a:pt x="119" y="96"/>
                    <a:pt x="94" y="96"/>
                  </a:cubicBezTo>
                  <a:cubicBezTo>
                    <a:pt x="68" y="96"/>
                    <a:pt x="45" y="87"/>
                    <a:pt x="28" y="73"/>
                  </a:cubicBezTo>
                  <a:cubicBezTo>
                    <a:pt x="11" y="59"/>
                    <a:pt x="0" y="39"/>
                    <a:pt x="0" y="1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33"/>
                    <a:pt x="28" y="47"/>
                    <a:pt x="41" y="58"/>
                  </a:cubicBezTo>
                  <a:cubicBezTo>
                    <a:pt x="54" y="69"/>
                    <a:pt x="73" y="76"/>
                    <a:pt x="94" y="76"/>
                  </a:cubicBezTo>
                  <a:cubicBezTo>
                    <a:pt x="115" y="76"/>
                    <a:pt x="134" y="69"/>
                    <a:pt x="147" y="58"/>
                  </a:cubicBezTo>
                  <a:cubicBezTo>
                    <a:pt x="160" y="47"/>
                    <a:pt x="168" y="33"/>
                    <a:pt x="168" y="17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88" y="0"/>
                    <a:pt x="188" y="0"/>
                    <a:pt x="188" y="0"/>
                  </a:cubicBezTo>
                  <a:close/>
                  <a:moveTo>
                    <a:pt x="530" y="0"/>
                  </a:moveTo>
                  <a:cubicBezTo>
                    <a:pt x="530" y="17"/>
                    <a:pt x="530" y="17"/>
                    <a:pt x="530" y="17"/>
                  </a:cubicBezTo>
                  <a:cubicBezTo>
                    <a:pt x="530" y="39"/>
                    <a:pt x="519" y="59"/>
                    <a:pt x="501" y="73"/>
                  </a:cubicBezTo>
                  <a:cubicBezTo>
                    <a:pt x="484" y="87"/>
                    <a:pt x="461" y="96"/>
                    <a:pt x="436" y="96"/>
                  </a:cubicBezTo>
                  <a:cubicBezTo>
                    <a:pt x="410" y="96"/>
                    <a:pt x="387" y="87"/>
                    <a:pt x="370" y="73"/>
                  </a:cubicBezTo>
                  <a:cubicBezTo>
                    <a:pt x="353" y="59"/>
                    <a:pt x="342" y="39"/>
                    <a:pt x="342" y="17"/>
                  </a:cubicBezTo>
                  <a:cubicBezTo>
                    <a:pt x="342" y="0"/>
                    <a:pt x="342" y="0"/>
                    <a:pt x="342" y="0"/>
                  </a:cubicBezTo>
                  <a:cubicBezTo>
                    <a:pt x="362" y="0"/>
                    <a:pt x="362" y="0"/>
                    <a:pt x="362" y="0"/>
                  </a:cubicBezTo>
                  <a:cubicBezTo>
                    <a:pt x="362" y="17"/>
                    <a:pt x="362" y="17"/>
                    <a:pt x="362" y="17"/>
                  </a:cubicBezTo>
                  <a:cubicBezTo>
                    <a:pt x="362" y="33"/>
                    <a:pt x="370" y="47"/>
                    <a:pt x="383" y="58"/>
                  </a:cubicBezTo>
                  <a:cubicBezTo>
                    <a:pt x="396" y="69"/>
                    <a:pt x="415" y="76"/>
                    <a:pt x="436" y="76"/>
                  </a:cubicBezTo>
                  <a:cubicBezTo>
                    <a:pt x="457" y="76"/>
                    <a:pt x="475" y="69"/>
                    <a:pt x="489" y="58"/>
                  </a:cubicBezTo>
                  <a:cubicBezTo>
                    <a:pt x="502" y="47"/>
                    <a:pt x="510" y="33"/>
                    <a:pt x="510" y="17"/>
                  </a:cubicBezTo>
                  <a:cubicBezTo>
                    <a:pt x="510" y="0"/>
                    <a:pt x="510" y="0"/>
                    <a:pt x="510" y="0"/>
                  </a:cubicBezTo>
                  <a:lnTo>
                    <a:pt x="530" y="0"/>
                  </a:lnTo>
                  <a:close/>
                </a:path>
              </a:pathLst>
            </a:custGeom>
            <a:solidFill>
              <a:srgbClr val="42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" name="Freeform 12"/>
            <p:cNvSpPr>
              <a:spLocks noEditPoints="1"/>
            </p:cNvSpPr>
            <p:nvPr/>
          </p:nvSpPr>
          <p:spPr bwMode="auto">
            <a:xfrm>
              <a:off x="3144838" y="484188"/>
              <a:ext cx="2511425" cy="504825"/>
            </a:xfrm>
            <a:custGeom>
              <a:avLst/>
              <a:gdLst>
                <a:gd name="T0" fmla="*/ 565 w 593"/>
                <a:gd name="T1" fmla="*/ 119 h 119"/>
                <a:gd name="T2" fmla="*/ 565 w 593"/>
                <a:gd name="T3" fmla="*/ 105 h 119"/>
                <a:gd name="T4" fmla="*/ 538 w 593"/>
                <a:gd name="T5" fmla="*/ 52 h 119"/>
                <a:gd name="T6" fmla="*/ 468 w 593"/>
                <a:gd name="T7" fmla="*/ 28 h 119"/>
                <a:gd name="T8" fmla="*/ 397 w 593"/>
                <a:gd name="T9" fmla="*/ 52 h 119"/>
                <a:gd name="T10" fmla="*/ 370 w 593"/>
                <a:gd name="T11" fmla="*/ 105 h 119"/>
                <a:gd name="T12" fmla="*/ 370 w 593"/>
                <a:gd name="T13" fmla="*/ 119 h 119"/>
                <a:gd name="T14" fmla="*/ 342 w 593"/>
                <a:gd name="T15" fmla="*/ 119 h 119"/>
                <a:gd name="T16" fmla="*/ 342 w 593"/>
                <a:gd name="T17" fmla="*/ 105 h 119"/>
                <a:gd name="T18" fmla="*/ 380 w 593"/>
                <a:gd name="T19" fmla="*/ 30 h 119"/>
                <a:gd name="T20" fmla="*/ 468 w 593"/>
                <a:gd name="T21" fmla="*/ 0 h 119"/>
                <a:gd name="T22" fmla="*/ 556 w 593"/>
                <a:gd name="T23" fmla="*/ 30 h 119"/>
                <a:gd name="T24" fmla="*/ 593 w 593"/>
                <a:gd name="T25" fmla="*/ 105 h 119"/>
                <a:gd name="T26" fmla="*/ 593 w 593"/>
                <a:gd name="T27" fmla="*/ 119 h 119"/>
                <a:gd name="T28" fmla="*/ 565 w 593"/>
                <a:gd name="T29" fmla="*/ 119 h 119"/>
                <a:gd name="T30" fmla="*/ 224 w 593"/>
                <a:gd name="T31" fmla="*/ 119 h 119"/>
                <a:gd name="T32" fmla="*/ 224 w 593"/>
                <a:gd name="T33" fmla="*/ 105 h 119"/>
                <a:gd name="T34" fmla="*/ 196 w 593"/>
                <a:gd name="T35" fmla="*/ 52 h 119"/>
                <a:gd name="T36" fmla="*/ 126 w 593"/>
                <a:gd name="T37" fmla="*/ 28 h 119"/>
                <a:gd name="T38" fmla="*/ 56 w 593"/>
                <a:gd name="T39" fmla="*/ 52 h 119"/>
                <a:gd name="T40" fmla="*/ 28 w 593"/>
                <a:gd name="T41" fmla="*/ 105 h 119"/>
                <a:gd name="T42" fmla="*/ 28 w 593"/>
                <a:gd name="T43" fmla="*/ 119 h 119"/>
                <a:gd name="T44" fmla="*/ 0 w 593"/>
                <a:gd name="T45" fmla="*/ 119 h 119"/>
                <a:gd name="T46" fmla="*/ 0 w 593"/>
                <a:gd name="T47" fmla="*/ 105 h 119"/>
                <a:gd name="T48" fmla="*/ 38 w 593"/>
                <a:gd name="T49" fmla="*/ 30 h 119"/>
                <a:gd name="T50" fmla="*/ 126 w 593"/>
                <a:gd name="T51" fmla="*/ 0 h 119"/>
                <a:gd name="T52" fmla="*/ 214 w 593"/>
                <a:gd name="T53" fmla="*/ 30 h 119"/>
                <a:gd name="T54" fmla="*/ 252 w 593"/>
                <a:gd name="T55" fmla="*/ 105 h 119"/>
                <a:gd name="T56" fmla="*/ 252 w 593"/>
                <a:gd name="T57" fmla="*/ 119 h 119"/>
                <a:gd name="T58" fmla="*/ 224 w 593"/>
                <a:gd name="T59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93" h="119">
                  <a:moveTo>
                    <a:pt x="565" y="119"/>
                  </a:moveTo>
                  <a:cubicBezTo>
                    <a:pt x="565" y="105"/>
                    <a:pt x="565" y="105"/>
                    <a:pt x="565" y="105"/>
                  </a:cubicBezTo>
                  <a:cubicBezTo>
                    <a:pt x="565" y="84"/>
                    <a:pt x="555" y="65"/>
                    <a:pt x="538" y="52"/>
                  </a:cubicBezTo>
                  <a:cubicBezTo>
                    <a:pt x="520" y="37"/>
                    <a:pt x="495" y="28"/>
                    <a:pt x="468" y="28"/>
                  </a:cubicBezTo>
                  <a:cubicBezTo>
                    <a:pt x="440" y="28"/>
                    <a:pt x="415" y="37"/>
                    <a:pt x="397" y="52"/>
                  </a:cubicBezTo>
                  <a:cubicBezTo>
                    <a:pt x="380" y="65"/>
                    <a:pt x="370" y="84"/>
                    <a:pt x="370" y="105"/>
                  </a:cubicBezTo>
                  <a:cubicBezTo>
                    <a:pt x="370" y="119"/>
                    <a:pt x="370" y="119"/>
                    <a:pt x="370" y="119"/>
                  </a:cubicBezTo>
                  <a:cubicBezTo>
                    <a:pt x="342" y="119"/>
                    <a:pt x="342" y="119"/>
                    <a:pt x="342" y="119"/>
                  </a:cubicBezTo>
                  <a:cubicBezTo>
                    <a:pt x="342" y="105"/>
                    <a:pt x="342" y="105"/>
                    <a:pt x="342" y="105"/>
                  </a:cubicBezTo>
                  <a:cubicBezTo>
                    <a:pt x="342" y="76"/>
                    <a:pt x="356" y="49"/>
                    <a:pt x="380" y="30"/>
                  </a:cubicBezTo>
                  <a:cubicBezTo>
                    <a:pt x="402" y="11"/>
                    <a:pt x="434" y="0"/>
                    <a:pt x="468" y="0"/>
                  </a:cubicBezTo>
                  <a:cubicBezTo>
                    <a:pt x="502" y="0"/>
                    <a:pt x="533" y="11"/>
                    <a:pt x="556" y="30"/>
                  </a:cubicBezTo>
                  <a:cubicBezTo>
                    <a:pt x="579" y="49"/>
                    <a:pt x="593" y="76"/>
                    <a:pt x="593" y="105"/>
                  </a:cubicBezTo>
                  <a:cubicBezTo>
                    <a:pt x="593" y="119"/>
                    <a:pt x="593" y="119"/>
                    <a:pt x="593" y="119"/>
                  </a:cubicBezTo>
                  <a:cubicBezTo>
                    <a:pt x="565" y="119"/>
                    <a:pt x="565" y="119"/>
                    <a:pt x="565" y="119"/>
                  </a:cubicBezTo>
                  <a:close/>
                  <a:moveTo>
                    <a:pt x="224" y="119"/>
                  </a:moveTo>
                  <a:cubicBezTo>
                    <a:pt x="224" y="105"/>
                    <a:pt x="224" y="105"/>
                    <a:pt x="224" y="105"/>
                  </a:cubicBezTo>
                  <a:cubicBezTo>
                    <a:pt x="224" y="84"/>
                    <a:pt x="213" y="65"/>
                    <a:pt x="196" y="52"/>
                  </a:cubicBezTo>
                  <a:cubicBezTo>
                    <a:pt x="178" y="37"/>
                    <a:pt x="154" y="28"/>
                    <a:pt x="126" y="28"/>
                  </a:cubicBezTo>
                  <a:cubicBezTo>
                    <a:pt x="98" y="28"/>
                    <a:pt x="74" y="37"/>
                    <a:pt x="56" y="52"/>
                  </a:cubicBezTo>
                  <a:cubicBezTo>
                    <a:pt x="39" y="65"/>
                    <a:pt x="28" y="84"/>
                    <a:pt x="28" y="105"/>
                  </a:cubicBezTo>
                  <a:cubicBezTo>
                    <a:pt x="28" y="119"/>
                    <a:pt x="28" y="119"/>
                    <a:pt x="28" y="119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0" y="76"/>
                    <a:pt x="15" y="49"/>
                    <a:pt x="38" y="30"/>
                  </a:cubicBezTo>
                  <a:cubicBezTo>
                    <a:pt x="61" y="11"/>
                    <a:pt x="92" y="0"/>
                    <a:pt x="126" y="0"/>
                  </a:cubicBezTo>
                  <a:cubicBezTo>
                    <a:pt x="160" y="0"/>
                    <a:pt x="191" y="11"/>
                    <a:pt x="214" y="30"/>
                  </a:cubicBezTo>
                  <a:cubicBezTo>
                    <a:pt x="237" y="49"/>
                    <a:pt x="252" y="76"/>
                    <a:pt x="252" y="105"/>
                  </a:cubicBezTo>
                  <a:cubicBezTo>
                    <a:pt x="252" y="119"/>
                    <a:pt x="252" y="119"/>
                    <a:pt x="252" y="119"/>
                  </a:cubicBezTo>
                  <a:lnTo>
                    <a:pt x="224" y="119"/>
                  </a:lnTo>
                  <a:close/>
                </a:path>
              </a:pathLst>
            </a:custGeom>
            <a:solidFill>
              <a:srgbClr val="D37D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9" name="Freeform 13"/>
            <p:cNvSpPr/>
            <p:nvPr/>
          </p:nvSpPr>
          <p:spPr bwMode="auto">
            <a:xfrm>
              <a:off x="3465513" y="2105025"/>
              <a:ext cx="1198563" cy="1108075"/>
            </a:xfrm>
            <a:custGeom>
              <a:avLst/>
              <a:gdLst>
                <a:gd name="T0" fmla="*/ 72 w 283"/>
                <a:gd name="T1" fmla="*/ 0 h 261"/>
                <a:gd name="T2" fmla="*/ 0 w 283"/>
                <a:gd name="T3" fmla="*/ 72 h 261"/>
                <a:gd name="T4" fmla="*/ 0 w 283"/>
                <a:gd name="T5" fmla="*/ 115 h 261"/>
                <a:gd name="T6" fmla="*/ 0 w 283"/>
                <a:gd name="T7" fmla="*/ 187 h 261"/>
                <a:gd name="T8" fmla="*/ 0 w 283"/>
                <a:gd name="T9" fmla="*/ 205 h 261"/>
                <a:gd name="T10" fmla="*/ 56 w 283"/>
                <a:gd name="T11" fmla="*/ 261 h 261"/>
                <a:gd name="T12" fmla="*/ 227 w 283"/>
                <a:gd name="T13" fmla="*/ 261 h 261"/>
                <a:gd name="T14" fmla="*/ 283 w 283"/>
                <a:gd name="T15" fmla="*/ 205 h 261"/>
                <a:gd name="T16" fmla="*/ 283 w 283"/>
                <a:gd name="T17" fmla="*/ 187 h 261"/>
                <a:gd name="T18" fmla="*/ 283 w 283"/>
                <a:gd name="T19" fmla="*/ 120 h 261"/>
                <a:gd name="T20" fmla="*/ 283 w 283"/>
                <a:gd name="T21" fmla="*/ 72 h 261"/>
                <a:gd name="T22" fmla="*/ 211 w 283"/>
                <a:gd name="T23" fmla="*/ 0 h 261"/>
                <a:gd name="T24" fmla="*/ 72 w 283"/>
                <a:gd name="T25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3" h="261">
                  <a:moveTo>
                    <a:pt x="72" y="0"/>
                  </a:moveTo>
                  <a:cubicBezTo>
                    <a:pt x="32" y="0"/>
                    <a:pt x="0" y="33"/>
                    <a:pt x="0" y="72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187"/>
                    <a:pt x="0" y="187"/>
                    <a:pt x="0" y="187"/>
                  </a:cubicBezTo>
                  <a:cubicBezTo>
                    <a:pt x="0" y="205"/>
                    <a:pt x="0" y="205"/>
                    <a:pt x="0" y="205"/>
                  </a:cubicBezTo>
                  <a:cubicBezTo>
                    <a:pt x="0" y="236"/>
                    <a:pt x="25" y="261"/>
                    <a:pt x="56" y="261"/>
                  </a:cubicBezTo>
                  <a:cubicBezTo>
                    <a:pt x="227" y="261"/>
                    <a:pt x="227" y="261"/>
                    <a:pt x="227" y="261"/>
                  </a:cubicBezTo>
                  <a:cubicBezTo>
                    <a:pt x="258" y="261"/>
                    <a:pt x="283" y="236"/>
                    <a:pt x="283" y="205"/>
                  </a:cubicBezTo>
                  <a:cubicBezTo>
                    <a:pt x="283" y="187"/>
                    <a:pt x="283" y="187"/>
                    <a:pt x="283" y="187"/>
                  </a:cubicBezTo>
                  <a:cubicBezTo>
                    <a:pt x="283" y="120"/>
                    <a:pt x="283" y="120"/>
                    <a:pt x="283" y="120"/>
                  </a:cubicBezTo>
                  <a:cubicBezTo>
                    <a:pt x="283" y="72"/>
                    <a:pt x="283" y="72"/>
                    <a:pt x="283" y="72"/>
                  </a:cubicBezTo>
                  <a:cubicBezTo>
                    <a:pt x="283" y="33"/>
                    <a:pt x="251" y="0"/>
                    <a:pt x="211" y="0"/>
                  </a:cubicBezTo>
                  <a:cubicBezTo>
                    <a:pt x="165" y="0"/>
                    <a:pt x="118" y="0"/>
                    <a:pt x="72" y="0"/>
                  </a:cubicBezTo>
                  <a:close/>
                </a:path>
              </a:pathLst>
            </a:custGeom>
            <a:solidFill>
              <a:srgbClr val="42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" name="Freeform 14"/>
            <p:cNvSpPr/>
            <p:nvPr/>
          </p:nvSpPr>
          <p:spPr bwMode="auto">
            <a:xfrm>
              <a:off x="3470276" y="2105025"/>
              <a:ext cx="1190625" cy="246063"/>
            </a:xfrm>
            <a:custGeom>
              <a:avLst/>
              <a:gdLst>
                <a:gd name="T0" fmla="*/ 71 w 281"/>
                <a:gd name="T1" fmla="*/ 0 h 58"/>
                <a:gd name="T2" fmla="*/ 0 w 281"/>
                <a:gd name="T3" fmla="*/ 58 h 58"/>
                <a:gd name="T4" fmla="*/ 281 w 281"/>
                <a:gd name="T5" fmla="*/ 58 h 58"/>
                <a:gd name="T6" fmla="*/ 210 w 281"/>
                <a:gd name="T7" fmla="*/ 0 h 58"/>
                <a:gd name="T8" fmla="*/ 71 w 281"/>
                <a:gd name="T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1" h="58">
                  <a:moveTo>
                    <a:pt x="71" y="0"/>
                  </a:moveTo>
                  <a:cubicBezTo>
                    <a:pt x="36" y="0"/>
                    <a:pt x="7" y="25"/>
                    <a:pt x="0" y="58"/>
                  </a:cubicBezTo>
                  <a:cubicBezTo>
                    <a:pt x="281" y="58"/>
                    <a:pt x="281" y="58"/>
                    <a:pt x="281" y="58"/>
                  </a:cubicBezTo>
                  <a:cubicBezTo>
                    <a:pt x="274" y="25"/>
                    <a:pt x="245" y="0"/>
                    <a:pt x="210" y="0"/>
                  </a:cubicBezTo>
                  <a:cubicBezTo>
                    <a:pt x="164" y="0"/>
                    <a:pt x="117" y="0"/>
                    <a:pt x="71" y="0"/>
                  </a:cubicBezTo>
                  <a:close/>
                </a:path>
              </a:pathLst>
            </a:custGeom>
            <a:solidFill>
              <a:srgbClr val="F5EC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" name="Freeform 15"/>
            <p:cNvSpPr/>
            <p:nvPr/>
          </p:nvSpPr>
          <p:spPr bwMode="auto">
            <a:xfrm>
              <a:off x="3465513" y="2559050"/>
              <a:ext cx="1038225" cy="654050"/>
            </a:xfrm>
            <a:custGeom>
              <a:avLst/>
              <a:gdLst>
                <a:gd name="T0" fmla="*/ 245 w 245"/>
                <a:gd name="T1" fmla="*/ 151 h 154"/>
                <a:gd name="T2" fmla="*/ 36 w 245"/>
                <a:gd name="T3" fmla="*/ 0 h 154"/>
                <a:gd name="T4" fmla="*/ 0 w 245"/>
                <a:gd name="T5" fmla="*/ 3 h 154"/>
                <a:gd name="T6" fmla="*/ 0 w 245"/>
                <a:gd name="T7" fmla="*/ 8 h 154"/>
                <a:gd name="T8" fmla="*/ 0 w 245"/>
                <a:gd name="T9" fmla="*/ 80 h 154"/>
                <a:gd name="T10" fmla="*/ 0 w 245"/>
                <a:gd name="T11" fmla="*/ 98 h 154"/>
                <a:gd name="T12" fmla="*/ 56 w 245"/>
                <a:gd name="T13" fmla="*/ 154 h 154"/>
                <a:gd name="T14" fmla="*/ 227 w 245"/>
                <a:gd name="T15" fmla="*/ 154 h 154"/>
                <a:gd name="T16" fmla="*/ 245 w 245"/>
                <a:gd name="T17" fmla="*/ 151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5" h="154">
                  <a:moveTo>
                    <a:pt x="245" y="151"/>
                  </a:moveTo>
                  <a:cubicBezTo>
                    <a:pt x="216" y="63"/>
                    <a:pt x="134" y="0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129"/>
                    <a:pt x="25" y="154"/>
                    <a:pt x="56" y="154"/>
                  </a:cubicBezTo>
                  <a:cubicBezTo>
                    <a:pt x="227" y="154"/>
                    <a:pt x="227" y="154"/>
                    <a:pt x="227" y="154"/>
                  </a:cubicBezTo>
                  <a:cubicBezTo>
                    <a:pt x="233" y="154"/>
                    <a:pt x="239" y="153"/>
                    <a:pt x="245" y="151"/>
                  </a:cubicBezTo>
                  <a:close/>
                </a:path>
              </a:pathLst>
            </a:custGeom>
            <a:solidFill>
              <a:srgbClr val="DF4F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9" name="Rectangle 16"/>
            <p:cNvSpPr>
              <a:spLocks noChangeArrowheads="1"/>
            </p:cNvSpPr>
            <p:nvPr/>
          </p:nvSpPr>
          <p:spPr bwMode="auto">
            <a:xfrm>
              <a:off x="3465513" y="3378200"/>
              <a:ext cx="931863" cy="398463"/>
            </a:xfrm>
            <a:prstGeom prst="rect">
              <a:avLst/>
            </a:prstGeom>
            <a:solidFill>
              <a:srgbClr val="FFD8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90" name="Rectangle 17"/>
            <p:cNvSpPr>
              <a:spLocks noChangeArrowheads="1"/>
            </p:cNvSpPr>
            <p:nvPr/>
          </p:nvSpPr>
          <p:spPr bwMode="auto">
            <a:xfrm>
              <a:off x="3465513" y="3378200"/>
              <a:ext cx="931863" cy="198438"/>
            </a:xfrm>
            <a:prstGeom prst="rect">
              <a:avLst/>
            </a:prstGeom>
            <a:solidFill>
              <a:srgbClr val="D8A9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91" name="Freeform 18"/>
            <p:cNvSpPr/>
            <p:nvPr/>
          </p:nvSpPr>
          <p:spPr bwMode="auto">
            <a:xfrm>
              <a:off x="2919413" y="3776663"/>
              <a:ext cx="2024063" cy="2398713"/>
            </a:xfrm>
            <a:custGeom>
              <a:avLst/>
              <a:gdLst>
                <a:gd name="T0" fmla="*/ 0 w 1275"/>
                <a:gd name="T1" fmla="*/ 0 h 1511"/>
                <a:gd name="T2" fmla="*/ 344 w 1275"/>
                <a:gd name="T3" fmla="*/ 0 h 1511"/>
                <a:gd name="T4" fmla="*/ 931 w 1275"/>
                <a:gd name="T5" fmla="*/ 0 h 1511"/>
                <a:gd name="T6" fmla="*/ 1275 w 1275"/>
                <a:gd name="T7" fmla="*/ 0 h 1511"/>
                <a:gd name="T8" fmla="*/ 1275 w 1275"/>
                <a:gd name="T9" fmla="*/ 1511 h 1511"/>
                <a:gd name="T10" fmla="*/ 0 w 1275"/>
                <a:gd name="T11" fmla="*/ 1511 h 1511"/>
                <a:gd name="T12" fmla="*/ 0 w 1275"/>
                <a:gd name="T13" fmla="*/ 0 h 1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5" h="1511">
                  <a:moveTo>
                    <a:pt x="0" y="0"/>
                  </a:moveTo>
                  <a:lnTo>
                    <a:pt x="344" y="0"/>
                  </a:lnTo>
                  <a:lnTo>
                    <a:pt x="931" y="0"/>
                  </a:lnTo>
                  <a:lnTo>
                    <a:pt x="1275" y="0"/>
                  </a:lnTo>
                  <a:lnTo>
                    <a:pt x="1275" y="1511"/>
                  </a:lnTo>
                  <a:lnTo>
                    <a:pt x="0" y="15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2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92" name="Freeform 19"/>
            <p:cNvSpPr/>
            <p:nvPr/>
          </p:nvSpPr>
          <p:spPr bwMode="auto">
            <a:xfrm>
              <a:off x="4943476" y="2911475"/>
              <a:ext cx="1893888" cy="1714500"/>
            </a:xfrm>
            <a:custGeom>
              <a:avLst/>
              <a:gdLst>
                <a:gd name="T0" fmla="*/ 1193 w 1193"/>
                <a:gd name="T1" fmla="*/ 0 h 1080"/>
                <a:gd name="T2" fmla="*/ 1193 w 1193"/>
                <a:gd name="T3" fmla="*/ 812 h 1080"/>
                <a:gd name="T4" fmla="*/ 1193 w 1193"/>
                <a:gd name="T5" fmla="*/ 1080 h 1080"/>
                <a:gd name="T6" fmla="*/ 926 w 1193"/>
                <a:gd name="T7" fmla="*/ 1080 h 1080"/>
                <a:gd name="T8" fmla="*/ 0 w 1193"/>
                <a:gd name="T9" fmla="*/ 1080 h 1080"/>
                <a:gd name="T10" fmla="*/ 0 w 1193"/>
                <a:gd name="T11" fmla="*/ 545 h 1080"/>
                <a:gd name="T12" fmla="*/ 659 w 1193"/>
                <a:gd name="T13" fmla="*/ 545 h 1080"/>
                <a:gd name="T14" fmla="*/ 659 w 1193"/>
                <a:gd name="T15" fmla="*/ 0 h 1080"/>
                <a:gd name="T16" fmla="*/ 1193 w 1193"/>
                <a:gd name="T17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93" h="1080">
                  <a:moveTo>
                    <a:pt x="1193" y="0"/>
                  </a:moveTo>
                  <a:lnTo>
                    <a:pt x="1193" y="812"/>
                  </a:lnTo>
                  <a:lnTo>
                    <a:pt x="1193" y="1080"/>
                  </a:lnTo>
                  <a:lnTo>
                    <a:pt x="926" y="1080"/>
                  </a:lnTo>
                  <a:lnTo>
                    <a:pt x="0" y="1080"/>
                  </a:lnTo>
                  <a:lnTo>
                    <a:pt x="0" y="545"/>
                  </a:lnTo>
                  <a:lnTo>
                    <a:pt x="659" y="545"/>
                  </a:lnTo>
                  <a:lnTo>
                    <a:pt x="659" y="0"/>
                  </a:lnTo>
                  <a:lnTo>
                    <a:pt x="1193" y="0"/>
                  </a:lnTo>
                  <a:close/>
                </a:path>
              </a:pathLst>
            </a:custGeom>
            <a:solidFill>
              <a:srgbClr val="42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93" name="Rectangle 20"/>
            <p:cNvSpPr>
              <a:spLocks noChangeArrowheads="1"/>
            </p:cNvSpPr>
            <p:nvPr/>
          </p:nvSpPr>
          <p:spPr bwMode="auto">
            <a:xfrm>
              <a:off x="5989638" y="3000375"/>
              <a:ext cx="842963" cy="3603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94" name="Freeform 21"/>
            <p:cNvSpPr/>
            <p:nvPr/>
          </p:nvSpPr>
          <p:spPr bwMode="auto">
            <a:xfrm>
              <a:off x="5900738" y="1719263"/>
              <a:ext cx="931863" cy="1281113"/>
            </a:xfrm>
            <a:custGeom>
              <a:avLst/>
              <a:gdLst>
                <a:gd name="T0" fmla="*/ 21 w 220"/>
                <a:gd name="T1" fmla="*/ 302 h 302"/>
                <a:gd name="T2" fmla="*/ 21 w 220"/>
                <a:gd name="T3" fmla="*/ 267 h 302"/>
                <a:gd name="T4" fmla="*/ 3 w 220"/>
                <a:gd name="T5" fmla="*/ 250 h 302"/>
                <a:gd name="T6" fmla="*/ 0 w 220"/>
                <a:gd name="T7" fmla="*/ 237 h 302"/>
                <a:gd name="T8" fmla="*/ 3 w 220"/>
                <a:gd name="T9" fmla="*/ 224 h 302"/>
                <a:gd name="T10" fmla="*/ 21 w 220"/>
                <a:gd name="T11" fmla="*/ 208 h 302"/>
                <a:gd name="T12" fmla="*/ 21 w 220"/>
                <a:gd name="T13" fmla="*/ 39 h 302"/>
                <a:gd name="T14" fmla="*/ 81 w 220"/>
                <a:gd name="T15" fmla="*/ 39 h 302"/>
                <a:gd name="T16" fmla="*/ 81 w 220"/>
                <a:gd name="T17" fmla="*/ 131 h 302"/>
                <a:gd name="T18" fmla="*/ 116 w 220"/>
                <a:gd name="T19" fmla="*/ 121 h 302"/>
                <a:gd name="T20" fmla="*/ 159 w 220"/>
                <a:gd name="T21" fmla="*/ 121 h 302"/>
                <a:gd name="T22" fmla="*/ 214 w 220"/>
                <a:gd name="T23" fmla="*/ 157 h 302"/>
                <a:gd name="T24" fmla="*/ 219 w 220"/>
                <a:gd name="T25" fmla="*/ 182 h 302"/>
                <a:gd name="T26" fmla="*/ 216 w 220"/>
                <a:gd name="T27" fmla="*/ 200 h 302"/>
                <a:gd name="T28" fmla="*/ 216 w 220"/>
                <a:gd name="T29" fmla="*/ 200 h 302"/>
                <a:gd name="T30" fmla="*/ 220 w 220"/>
                <a:gd name="T31" fmla="*/ 217 h 302"/>
                <a:gd name="T32" fmla="*/ 220 w 220"/>
                <a:gd name="T33" fmla="*/ 217 h 302"/>
                <a:gd name="T34" fmla="*/ 220 w 220"/>
                <a:gd name="T35" fmla="*/ 302 h 302"/>
                <a:gd name="T36" fmla="*/ 21 w 220"/>
                <a:gd name="T37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0" h="302">
                  <a:moveTo>
                    <a:pt x="21" y="302"/>
                  </a:moveTo>
                  <a:cubicBezTo>
                    <a:pt x="21" y="267"/>
                    <a:pt x="21" y="267"/>
                    <a:pt x="21" y="267"/>
                  </a:cubicBezTo>
                  <a:cubicBezTo>
                    <a:pt x="12" y="264"/>
                    <a:pt x="6" y="258"/>
                    <a:pt x="3" y="250"/>
                  </a:cubicBezTo>
                  <a:cubicBezTo>
                    <a:pt x="1" y="246"/>
                    <a:pt x="0" y="242"/>
                    <a:pt x="0" y="237"/>
                  </a:cubicBezTo>
                  <a:cubicBezTo>
                    <a:pt x="0" y="233"/>
                    <a:pt x="1" y="228"/>
                    <a:pt x="3" y="224"/>
                  </a:cubicBezTo>
                  <a:cubicBezTo>
                    <a:pt x="6" y="217"/>
                    <a:pt x="12" y="210"/>
                    <a:pt x="21" y="208"/>
                  </a:cubicBezTo>
                  <a:cubicBezTo>
                    <a:pt x="21" y="39"/>
                    <a:pt x="21" y="39"/>
                    <a:pt x="21" y="39"/>
                  </a:cubicBezTo>
                  <a:cubicBezTo>
                    <a:pt x="21" y="0"/>
                    <a:pt x="81" y="0"/>
                    <a:pt x="81" y="39"/>
                  </a:cubicBezTo>
                  <a:cubicBezTo>
                    <a:pt x="81" y="131"/>
                    <a:pt x="81" y="131"/>
                    <a:pt x="81" y="131"/>
                  </a:cubicBezTo>
                  <a:cubicBezTo>
                    <a:pt x="90" y="125"/>
                    <a:pt x="102" y="121"/>
                    <a:pt x="116" y="121"/>
                  </a:cubicBezTo>
                  <a:cubicBezTo>
                    <a:pt x="159" y="121"/>
                    <a:pt x="159" y="121"/>
                    <a:pt x="159" y="121"/>
                  </a:cubicBezTo>
                  <a:cubicBezTo>
                    <a:pt x="188" y="121"/>
                    <a:pt x="206" y="137"/>
                    <a:pt x="214" y="157"/>
                  </a:cubicBezTo>
                  <a:cubicBezTo>
                    <a:pt x="217" y="165"/>
                    <a:pt x="219" y="173"/>
                    <a:pt x="219" y="182"/>
                  </a:cubicBezTo>
                  <a:cubicBezTo>
                    <a:pt x="219" y="188"/>
                    <a:pt x="218" y="194"/>
                    <a:pt x="216" y="200"/>
                  </a:cubicBezTo>
                  <a:cubicBezTo>
                    <a:pt x="216" y="200"/>
                    <a:pt x="216" y="200"/>
                    <a:pt x="216" y="200"/>
                  </a:cubicBezTo>
                  <a:cubicBezTo>
                    <a:pt x="219" y="209"/>
                    <a:pt x="220" y="207"/>
                    <a:pt x="220" y="217"/>
                  </a:cubicBezTo>
                  <a:cubicBezTo>
                    <a:pt x="220" y="217"/>
                    <a:pt x="220" y="217"/>
                    <a:pt x="220" y="217"/>
                  </a:cubicBezTo>
                  <a:cubicBezTo>
                    <a:pt x="220" y="302"/>
                    <a:pt x="220" y="302"/>
                    <a:pt x="220" y="302"/>
                  </a:cubicBezTo>
                  <a:lnTo>
                    <a:pt x="21" y="302"/>
                  </a:lnTo>
                  <a:close/>
                </a:path>
              </a:pathLst>
            </a:custGeom>
            <a:solidFill>
              <a:srgbClr val="FFD8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95" name="Freeform 22"/>
            <p:cNvSpPr>
              <a:spLocks noEditPoints="1"/>
            </p:cNvSpPr>
            <p:nvPr/>
          </p:nvSpPr>
          <p:spPr bwMode="auto">
            <a:xfrm>
              <a:off x="5849938" y="2181225"/>
              <a:ext cx="1028700" cy="730250"/>
            </a:xfrm>
            <a:custGeom>
              <a:avLst/>
              <a:gdLst>
                <a:gd name="T0" fmla="*/ 171 w 243"/>
                <a:gd name="T1" fmla="*/ 0 h 172"/>
                <a:gd name="T2" fmla="*/ 237 w 243"/>
                <a:gd name="T3" fmla="*/ 44 h 172"/>
                <a:gd name="T4" fmla="*/ 243 w 243"/>
                <a:gd name="T5" fmla="*/ 73 h 172"/>
                <a:gd name="T6" fmla="*/ 237 w 243"/>
                <a:gd name="T7" fmla="*/ 102 h 172"/>
                <a:gd name="T8" fmla="*/ 171 w 243"/>
                <a:gd name="T9" fmla="*/ 146 h 172"/>
                <a:gd name="T10" fmla="*/ 171 w 243"/>
                <a:gd name="T11" fmla="*/ 146 h 172"/>
                <a:gd name="T12" fmla="*/ 128 w 243"/>
                <a:gd name="T13" fmla="*/ 146 h 172"/>
                <a:gd name="T14" fmla="*/ 108 w 243"/>
                <a:gd name="T15" fmla="*/ 143 h 172"/>
                <a:gd name="T16" fmla="*/ 107 w 243"/>
                <a:gd name="T17" fmla="*/ 146 h 172"/>
                <a:gd name="T18" fmla="*/ 67 w 243"/>
                <a:gd name="T19" fmla="*/ 172 h 172"/>
                <a:gd name="T20" fmla="*/ 67 w 243"/>
                <a:gd name="T21" fmla="*/ 172 h 172"/>
                <a:gd name="T22" fmla="*/ 43 w 243"/>
                <a:gd name="T23" fmla="*/ 172 h 172"/>
                <a:gd name="T24" fmla="*/ 4 w 243"/>
                <a:gd name="T25" fmla="*/ 146 h 172"/>
                <a:gd name="T26" fmla="*/ 0 w 243"/>
                <a:gd name="T27" fmla="*/ 128 h 172"/>
                <a:gd name="T28" fmla="*/ 4 w 243"/>
                <a:gd name="T29" fmla="*/ 111 h 172"/>
                <a:gd name="T30" fmla="*/ 43 w 243"/>
                <a:gd name="T31" fmla="*/ 85 h 172"/>
                <a:gd name="T32" fmla="*/ 57 w 243"/>
                <a:gd name="T33" fmla="*/ 85 h 172"/>
                <a:gd name="T34" fmla="*/ 56 w 243"/>
                <a:gd name="T35" fmla="*/ 73 h 172"/>
                <a:gd name="T36" fmla="*/ 62 w 243"/>
                <a:gd name="T37" fmla="*/ 44 h 172"/>
                <a:gd name="T38" fmla="*/ 128 w 243"/>
                <a:gd name="T39" fmla="*/ 0 h 172"/>
                <a:gd name="T40" fmla="*/ 171 w 243"/>
                <a:gd name="T41" fmla="*/ 0 h 172"/>
                <a:gd name="T42" fmla="*/ 110 w 243"/>
                <a:gd name="T43" fmla="*/ 132 h 172"/>
                <a:gd name="T44" fmla="*/ 128 w 243"/>
                <a:gd name="T45" fmla="*/ 134 h 172"/>
                <a:gd name="T46" fmla="*/ 171 w 243"/>
                <a:gd name="T47" fmla="*/ 134 h 172"/>
                <a:gd name="T48" fmla="*/ 171 w 243"/>
                <a:gd name="T49" fmla="*/ 134 h 172"/>
                <a:gd name="T50" fmla="*/ 226 w 243"/>
                <a:gd name="T51" fmla="*/ 98 h 172"/>
                <a:gd name="T52" fmla="*/ 231 w 243"/>
                <a:gd name="T53" fmla="*/ 73 h 172"/>
                <a:gd name="T54" fmla="*/ 226 w 243"/>
                <a:gd name="T55" fmla="*/ 48 h 172"/>
                <a:gd name="T56" fmla="*/ 171 w 243"/>
                <a:gd name="T57" fmla="*/ 12 h 172"/>
                <a:gd name="T58" fmla="*/ 128 w 243"/>
                <a:gd name="T59" fmla="*/ 12 h 172"/>
                <a:gd name="T60" fmla="*/ 73 w 243"/>
                <a:gd name="T61" fmla="*/ 48 h 172"/>
                <a:gd name="T62" fmla="*/ 68 w 243"/>
                <a:gd name="T63" fmla="*/ 73 h 172"/>
                <a:gd name="T64" fmla="*/ 69 w 243"/>
                <a:gd name="T65" fmla="*/ 85 h 172"/>
                <a:gd name="T66" fmla="*/ 107 w 243"/>
                <a:gd name="T67" fmla="*/ 111 h 172"/>
                <a:gd name="T68" fmla="*/ 110 w 243"/>
                <a:gd name="T69" fmla="*/ 128 h 172"/>
                <a:gd name="T70" fmla="*/ 110 w 243"/>
                <a:gd name="T71" fmla="*/ 132 h 172"/>
                <a:gd name="T72" fmla="*/ 96 w 243"/>
                <a:gd name="T73" fmla="*/ 115 h 172"/>
                <a:gd name="T74" fmla="*/ 67 w 243"/>
                <a:gd name="T75" fmla="*/ 97 h 172"/>
                <a:gd name="T76" fmla="*/ 43 w 243"/>
                <a:gd name="T77" fmla="*/ 97 h 172"/>
                <a:gd name="T78" fmla="*/ 15 w 243"/>
                <a:gd name="T79" fmla="*/ 115 h 172"/>
                <a:gd name="T80" fmla="*/ 12 w 243"/>
                <a:gd name="T81" fmla="*/ 128 h 172"/>
                <a:gd name="T82" fmla="*/ 15 w 243"/>
                <a:gd name="T83" fmla="*/ 141 h 172"/>
                <a:gd name="T84" fmla="*/ 43 w 243"/>
                <a:gd name="T85" fmla="*/ 160 h 172"/>
                <a:gd name="T86" fmla="*/ 67 w 243"/>
                <a:gd name="T87" fmla="*/ 160 h 172"/>
                <a:gd name="T88" fmla="*/ 67 w 243"/>
                <a:gd name="T89" fmla="*/ 160 h 172"/>
                <a:gd name="T90" fmla="*/ 96 w 243"/>
                <a:gd name="T91" fmla="*/ 141 h 172"/>
                <a:gd name="T92" fmla="*/ 98 w 243"/>
                <a:gd name="T93" fmla="*/ 128 h 172"/>
                <a:gd name="T94" fmla="*/ 96 w 243"/>
                <a:gd name="T95" fmla="*/ 115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43" h="172">
                  <a:moveTo>
                    <a:pt x="171" y="0"/>
                  </a:moveTo>
                  <a:cubicBezTo>
                    <a:pt x="205" y="0"/>
                    <a:pt x="227" y="19"/>
                    <a:pt x="237" y="44"/>
                  </a:cubicBezTo>
                  <a:cubicBezTo>
                    <a:pt x="241" y="53"/>
                    <a:pt x="243" y="63"/>
                    <a:pt x="243" y="73"/>
                  </a:cubicBezTo>
                  <a:cubicBezTo>
                    <a:pt x="243" y="83"/>
                    <a:pt x="241" y="93"/>
                    <a:pt x="237" y="102"/>
                  </a:cubicBezTo>
                  <a:cubicBezTo>
                    <a:pt x="227" y="127"/>
                    <a:pt x="205" y="146"/>
                    <a:pt x="171" y="146"/>
                  </a:cubicBezTo>
                  <a:cubicBezTo>
                    <a:pt x="171" y="146"/>
                    <a:pt x="171" y="146"/>
                    <a:pt x="171" y="146"/>
                  </a:cubicBezTo>
                  <a:cubicBezTo>
                    <a:pt x="128" y="146"/>
                    <a:pt x="128" y="146"/>
                    <a:pt x="128" y="146"/>
                  </a:cubicBezTo>
                  <a:cubicBezTo>
                    <a:pt x="121" y="146"/>
                    <a:pt x="114" y="145"/>
                    <a:pt x="108" y="143"/>
                  </a:cubicBezTo>
                  <a:cubicBezTo>
                    <a:pt x="108" y="144"/>
                    <a:pt x="107" y="145"/>
                    <a:pt x="107" y="146"/>
                  </a:cubicBezTo>
                  <a:cubicBezTo>
                    <a:pt x="101" y="160"/>
                    <a:pt x="88" y="172"/>
                    <a:pt x="67" y="172"/>
                  </a:cubicBezTo>
                  <a:cubicBezTo>
                    <a:pt x="67" y="172"/>
                    <a:pt x="67" y="172"/>
                    <a:pt x="67" y="172"/>
                  </a:cubicBezTo>
                  <a:cubicBezTo>
                    <a:pt x="43" y="172"/>
                    <a:pt x="43" y="172"/>
                    <a:pt x="43" y="172"/>
                  </a:cubicBezTo>
                  <a:cubicBezTo>
                    <a:pt x="23" y="172"/>
                    <a:pt x="9" y="160"/>
                    <a:pt x="4" y="146"/>
                  </a:cubicBezTo>
                  <a:cubicBezTo>
                    <a:pt x="1" y="140"/>
                    <a:pt x="0" y="134"/>
                    <a:pt x="0" y="128"/>
                  </a:cubicBezTo>
                  <a:cubicBezTo>
                    <a:pt x="0" y="122"/>
                    <a:pt x="1" y="116"/>
                    <a:pt x="4" y="111"/>
                  </a:cubicBezTo>
                  <a:cubicBezTo>
                    <a:pt x="9" y="96"/>
                    <a:pt x="23" y="85"/>
                    <a:pt x="43" y="85"/>
                  </a:cubicBezTo>
                  <a:cubicBezTo>
                    <a:pt x="57" y="85"/>
                    <a:pt x="57" y="85"/>
                    <a:pt x="57" y="85"/>
                  </a:cubicBezTo>
                  <a:cubicBezTo>
                    <a:pt x="56" y="81"/>
                    <a:pt x="56" y="77"/>
                    <a:pt x="56" y="73"/>
                  </a:cubicBezTo>
                  <a:cubicBezTo>
                    <a:pt x="56" y="63"/>
                    <a:pt x="58" y="53"/>
                    <a:pt x="62" y="44"/>
                  </a:cubicBezTo>
                  <a:cubicBezTo>
                    <a:pt x="71" y="19"/>
                    <a:pt x="93" y="0"/>
                    <a:pt x="128" y="0"/>
                  </a:cubicBezTo>
                  <a:cubicBezTo>
                    <a:pt x="171" y="0"/>
                    <a:pt x="171" y="0"/>
                    <a:pt x="171" y="0"/>
                  </a:cubicBezTo>
                  <a:close/>
                  <a:moveTo>
                    <a:pt x="110" y="132"/>
                  </a:moveTo>
                  <a:cubicBezTo>
                    <a:pt x="116" y="133"/>
                    <a:pt x="121" y="134"/>
                    <a:pt x="128" y="134"/>
                  </a:cubicBezTo>
                  <a:cubicBezTo>
                    <a:pt x="171" y="134"/>
                    <a:pt x="171" y="134"/>
                    <a:pt x="171" y="134"/>
                  </a:cubicBezTo>
                  <a:cubicBezTo>
                    <a:pt x="171" y="134"/>
                    <a:pt x="171" y="134"/>
                    <a:pt x="171" y="134"/>
                  </a:cubicBezTo>
                  <a:cubicBezTo>
                    <a:pt x="200" y="134"/>
                    <a:pt x="218" y="118"/>
                    <a:pt x="226" y="98"/>
                  </a:cubicBezTo>
                  <a:cubicBezTo>
                    <a:pt x="229" y="90"/>
                    <a:pt x="231" y="82"/>
                    <a:pt x="231" y="73"/>
                  </a:cubicBezTo>
                  <a:cubicBezTo>
                    <a:pt x="231" y="64"/>
                    <a:pt x="229" y="56"/>
                    <a:pt x="226" y="48"/>
                  </a:cubicBezTo>
                  <a:cubicBezTo>
                    <a:pt x="218" y="28"/>
                    <a:pt x="200" y="12"/>
                    <a:pt x="171" y="12"/>
                  </a:cubicBezTo>
                  <a:cubicBezTo>
                    <a:pt x="128" y="12"/>
                    <a:pt x="128" y="12"/>
                    <a:pt x="128" y="12"/>
                  </a:cubicBezTo>
                  <a:cubicBezTo>
                    <a:pt x="99" y="12"/>
                    <a:pt x="81" y="28"/>
                    <a:pt x="73" y="48"/>
                  </a:cubicBezTo>
                  <a:cubicBezTo>
                    <a:pt x="70" y="56"/>
                    <a:pt x="68" y="64"/>
                    <a:pt x="68" y="73"/>
                  </a:cubicBezTo>
                  <a:cubicBezTo>
                    <a:pt x="68" y="77"/>
                    <a:pt x="68" y="81"/>
                    <a:pt x="69" y="85"/>
                  </a:cubicBezTo>
                  <a:cubicBezTo>
                    <a:pt x="89" y="86"/>
                    <a:pt x="101" y="97"/>
                    <a:pt x="107" y="111"/>
                  </a:cubicBezTo>
                  <a:cubicBezTo>
                    <a:pt x="109" y="116"/>
                    <a:pt x="110" y="122"/>
                    <a:pt x="110" y="128"/>
                  </a:cubicBezTo>
                  <a:cubicBezTo>
                    <a:pt x="110" y="129"/>
                    <a:pt x="110" y="130"/>
                    <a:pt x="110" y="132"/>
                  </a:cubicBezTo>
                  <a:close/>
                  <a:moveTo>
                    <a:pt x="96" y="115"/>
                  </a:moveTo>
                  <a:cubicBezTo>
                    <a:pt x="92" y="105"/>
                    <a:pt x="82" y="97"/>
                    <a:pt x="67" y="97"/>
                  </a:cubicBezTo>
                  <a:cubicBezTo>
                    <a:pt x="43" y="97"/>
                    <a:pt x="43" y="97"/>
                    <a:pt x="43" y="97"/>
                  </a:cubicBezTo>
                  <a:cubicBezTo>
                    <a:pt x="28" y="97"/>
                    <a:pt x="19" y="105"/>
                    <a:pt x="15" y="115"/>
                  </a:cubicBezTo>
                  <a:cubicBezTo>
                    <a:pt x="13" y="119"/>
                    <a:pt x="12" y="124"/>
                    <a:pt x="12" y="128"/>
                  </a:cubicBezTo>
                  <a:cubicBezTo>
                    <a:pt x="12" y="133"/>
                    <a:pt x="13" y="137"/>
                    <a:pt x="15" y="141"/>
                  </a:cubicBezTo>
                  <a:cubicBezTo>
                    <a:pt x="19" y="152"/>
                    <a:pt x="28" y="160"/>
                    <a:pt x="43" y="160"/>
                  </a:cubicBezTo>
                  <a:cubicBezTo>
                    <a:pt x="67" y="160"/>
                    <a:pt x="67" y="160"/>
                    <a:pt x="67" y="160"/>
                  </a:cubicBezTo>
                  <a:cubicBezTo>
                    <a:pt x="67" y="160"/>
                    <a:pt x="67" y="160"/>
                    <a:pt x="67" y="160"/>
                  </a:cubicBezTo>
                  <a:cubicBezTo>
                    <a:pt x="82" y="160"/>
                    <a:pt x="92" y="152"/>
                    <a:pt x="96" y="141"/>
                  </a:cubicBezTo>
                  <a:cubicBezTo>
                    <a:pt x="98" y="137"/>
                    <a:pt x="98" y="133"/>
                    <a:pt x="98" y="128"/>
                  </a:cubicBezTo>
                  <a:cubicBezTo>
                    <a:pt x="98" y="124"/>
                    <a:pt x="98" y="119"/>
                    <a:pt x="96" y="115"/>
                  </a:cubicBezTo>
                  <a:close/>
                </a:path>
              </a:pathLst>
            </a:custGeom>
            <a:solidFill>
              <a:srgbClr val="D8A9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96" name="Freeform 23"/>
            <p:cNvSpPr/>
            <p:nvPr/>
          </p:nvSpPr>
          <p:spPr bwMode="auto">
            <a:xfrm>
              <a:off x="3465513" y="3776663"/>
              <a:ext cx="931863" cy="1485900"/>
            </a:xfrm>
            <a:custGeom>
              <a:avLst/>
              <a:gdLst>
                <a:gd name="T0" fmla="*/ 0 w 587"/>
                <a:gd name="T1" fmla="*/ 0 h 936"/>
                <a:gd name="T2" fmla="*/ 294 w 587"/>
                <a:gd name="T3" fmla="*/ 936 h 936"/>
                <a:gd name="T4" fmla="*/ 587 w 587"/>
                <a:gd name="T5" fmla="*/ 0 h 936"/>
                <a:gd name="T6" fmla="*/ 0 w 587"/>
                <a:gd name="T7" fmla="*/ 0 h 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7" h="936">
                  <a:moveTo>
                    <a:pt x="0" y="0"/>
                  </a:moveTo>
                  <a:lnTo>
                    <a:pt x="294" y="936"/>
                  </a:lnTo>
                  <a:lnTo>
                    <a:pt x="5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97" name="Freeform 24"/>
            <p:cNvSpPr/>
            <p:nvPr/>
          </p:nvSpPr>
          <p:spPr bwMode="auto">
            <a:xfrm>
              <a:off x="3584576" y="3776663"/>
              <a:ext cx="695325" cy="433388"/>
            </a:xfrm>
            <a:custGeom>
              <a:avLst/>
              <a:gdLst>
                <a:gd name="T0" fmla="*/ 0 w 438"/>
                <a:gd name="T1" fmla="*/ 243 h 273"/>
                <a:gd name="T2" fmla="*/ 11 w 438"/>
                <a:gd name="T3" fmla="*/ 273 h 273"/>
                <a:gd name="T4" fmla="*/ 219 w 438"/>
                <a:gd name="T5" fmla="*/ 16 h 273"/>
                <a:gd name="T6" fmla="*/ 427 w 438"/>
                <a:gd name="T7" fmla="*/ 273 h 273"/>
                <a:gd name="T8" fmla="*/ 438 w 438"/>
                <a:gd name="T9" fmla="*/ 243 h 273"/>
                <a:gd name="T10" fmla="*/ 240 w 438"/>
                <a:gd name="T11" fmla="*/ 0 h 273"/>
                <a:gd name="T12" fmla="*/ 232 w 438"/>
                <a:gd name="T13" fmla="*/ 0 h 273"/>
                <a:gd name="T14" fmla="*/ 205 w 438"/>
                <a:gd name="T15" fmla="*/ 0 h 273"/>
                <a:gd name="T16" fmla="*/ 197 w 438"/>
                <a:gd name="T17" fmla="*/ 0 h 273"/>
                <a:gd name="T18" fmla="*/ 0 w 438"/>
                <a:gd name="T19" fmla="*/ 243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8" h="273">
                  <a:moveTo>
                    <a:pt x="0" y="243"/>
                  </a:moveTo>
                  <a:lnTo>
                    <a:pt x="11" y="273"/>
                  </a:lnTo>
                  <a:lnTo>
                    <a:pt x="219" y="16"/>
                  </a:lnTo>
                  <a:lnTo>
                    <a:pt x="427" y="273"/>
                  </a:lnTo>
                  <a:lnTo>
                    <a:pt x="438" y="243"/>
                  </a:lnTo>
                  <a:lnTo>
                    <a:pt x="240" y="0"/>
                  </a:lnTo>
                  <a:lnTo>
                    <a:pt x="232" y="0"/>
                  </a:lnTo>
                  <a:lnTo>
                    <a:pt x="205" y="0"/>
                  </a:lnTo>
                  <a:lnTo>
                    <a:pt x="197" y="0"/>
                  </a:lnTo>
                  <a:lnTo>
                    <a:pt x="0" y="243"/>
                  </a:lnTo>
                  <a:close/>
                </a:path>
              </a:pathLst>
            </a:custGeom>
            <a:solidFill>
              <a:srgbClr val="CAC9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008" name="Freeform 25"/>
            <p:cNvSpPr/>
            <p:nvPr/>
          </p:nvSpPr>
          <p:spPr bwMode="auto">
            <a:xfrm>
              <a:off x="3190876" y="3776663"/>
              <a:ext cx="1482725" cy="1485900"/>
            </a:xfrm>
            <a:custGeom>
              <a:avLst/>
              <a:gdLst>
                <a:gd name="T0" fmla="*/ 27 w 934"/>
                <a:gd name="T1" fmla="*/ 0 h 936"/>
                <a:gd name="T2" fmla="*/ 27 w 934"/>
                <a:gd name="T3" fmla="*/ 449 h 936"/>
                <a:gd name="T4" fmla="*/ 315 w 934"/>
                <a:gd name="T5" fmla="*/ 449 h 936"/>
                <a:gd name="T6" fmla="*/ 323 w 934"/>
                <a:gd name="T7" fmla="*/ 476 h 936"/>
                <a:gd name="T8" fmla="*/ 224 w 934"/>
                <a:gd name="T9" fmla="*/ 476 h 936"/>
                <a:gd name="T10" fmla="*/ 91 w 934"/>
                <a:gd name="T11" fmla="*/ 687 h 936"/>
                <a:gd name="T12" fmla="*/ 456 w 934"/>
                <a:gd name="T13" fmla="*/ 898 h 936"/>
                <a:gd name="T14" fmla="*/ 467 w 934"/>
                <a:gd name="T15" fmla="*/ 936 h 936"/>
                <a:gd name="T16" fmla="*/ 870 w 934"/>
                <a:gd name="T17" fmla="*/ 703 h 936"/>
                <a:gd name="T18" fmla="*/ 880 w 934"/>
                <a:gd name="T19" fmla="*/ 698 h 936"/>
                <a:gd name="T20" fmla="*/ 872 w 934"/>
                <a:gd name="T21" fmla="*/ 685 h 936"/>
                <a:gd name="T22" fmla="*/ 742 w 934"/>
                <a:gd name="T23" fmla="*/ 476 h 936"/>
                <a:gd name="T24" fmla="*/ 920 w 934"/>
                <a:gd name="T25" fmla="*/ 476 h 936"/>
                <a:gd name="T26" fmla="*/ 934 w 934"/>
                <a:gd name="T27" fmla="*/ 476 h 936"/>
                <a:gd name="T28" fmla="*/ 934 w 934"/>
                <a:gd name="T29" fmla="*/ 463 h 936"/>
                <a:gd name="T30" fmla="*/ 934 w 934"/>
                <a:gd name="T31" fmla="*/ 0 h 936"/>
                <a:gd name="T32" fmla="*/ 907 w 934"/>
                <a:gd name="T33" fmla="*/ 0 h 936"/>
                <a:gd name="T34" fmla="*/ 907 w 934"/>
                <a:gd name="T35" fmla="*/ 449 h 936"/>
                <a:gd name="T36" fmla="*/ 619 w 934"/>
                <a:gd name="T37" fmla="*/ 449 h 936"/>
                <a:gd name="T38" fmla="*/ 611 w 934"/>
                <a:gd name="T39" fmla="*/ 476 h 936"/>
                <a:gd name="T40" fmla="*/ 710 w 934"/>
                <a:gd name="T41" fmla="*/ 476 h 936"/>
                <a:gd name="T42" fmla="*/ 843 w 934"/>
                <a:gd name="T43" fmla="*/ 687 h 936"/>
                <a:gd name="T44" fmla="*/ 477 w 934"/>
                <a:gd name="T45" fmla="*/ 898 h 936"/>
                <a:gd name="T46" fmla="*/ 467 w 934"/>
                <a:gd name="T47" fmla="*/ 936 h 936"/>
                <a:gd name="T48" fmla="*/ 64 w 934"/>
                <a:gd name="T49" fmla="*/ 703 h 936"/>
                <a:gd name="T50" fmla="*/ 53 w 934"/>
                <a:gd name="T51" fmla="*/ 698 h 936"/>
                <a:gd name="T52" fmla="*/ 61 w 934"/>
                <a:gd name="T53" fmla="*/ 685 h 936"/>
                <a:gd name="T54" fmla="*/ 192 w 934"/>
                <a:gd name="T55" fmla="*/ 476 h 936"/>
                <a:gd name="T56" fmla="*/ 13 w 934"/>
                <a:gd name="T57" fmla="*/ 476 h 936"/>
                <a:gd name="T58" fmla="*/ 0 w 934"/>
                <a:gd name="T59" fmla="*/ 476 h 936"/>
                <a:gd name="T60" fmla="*/ 0 w 934"/>
                <a:gd name="T61" fmla="*/ 463 h 936"/>
                <a:gd name="T62" fmla="*/ 0 w 934"/>
                <a:gd name="T63" fmla="*/ 0 h 936"/>
                <a:gd name="T64" fmla="*/ 27 w 934"/>
                <a:gd name="T65" fmla="*/ 0 h 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34" h="936">
                  <a:moveTo>
                    <a:pt x="27" y="0"/>
                  </a:moveTo>
                  <a:lnTo>
                    <a:pt x="27" y="449"/>
                  </a:lnTo>
                  <a:lnTo>
                    <a:pt x="315" y="449"/>
                  </a:lnTo>
                  <a:lnTo>
                    <a:pt x="323" y="476"/>
                  </a:lnTo>
                  <a:lnTo>
                    <a:pt x="224" y="476"/>
                  </a:lnTo>
                  <a:lnTo>
                    <a:pt x="91" y="687"/>
                  </a:lnTo>
                  <a:lnTo>
                    <a:pt x="456" y="898"/>
                  </a:lnTo>
                  <a:lnTo>
                    <a:pt x="467" y="936"/>
                  </a:lnTo>
                  <a:lnTo>
                    <a:pt x="870" y="703"/>
                  </a:lnTo>
                  <a:lnTo>
                    <a:pt x="880" y="698"/>
                  </a:lnTo>
                  <a:lnTo>
                    <a:pt x="872" y="685"/>
                  </a:lnTo>
                  <a:lnTo>
                    <a:pt x="742" y="476"/>
                  </a:lnTo>
                  <a:lnTo>
                    <a:pt x="920" y="476"/>
                  </a:lnTo>
                  <a:lnTo>
                    <a:pt x="934" y="476"/>
                  </a:lnTo>
                  <a:lnTo>
                    <a:pt x="934" y="463"/>
                  </a:lnTo>
                  <a:lnTo>
                    <a:pt x="934" y="0"/>
                  </a:lnTo>
                  <a:lnTo>
                    <a:pt x="907" y="0"/>
                  </a:lnTo>
                  <a:lnTo>
                    <a:pt x="907" y="449"/>
                  </a:lnTo>
                  <a:lnTo>
                    <a:pt x="619" y="449"/>
                  </a:lnTo>
                  <a:lnTo>
                    <a:pt x="611" y="476"/>
                  </a:lnTo>
                  <a:lnTo>
                    <a:pt x="710" y="476"/>
                  </a:lnTo>
                  <a:lnTo>
                    <a:pt x="843" y="687"/>
                  </a:lnTo>
                  <a:lnTo>
                    <a:pt x="477" y="898"/>
                  </a:lnTo>
                  <a:lnTo>
                    <a:pt x="467" y="936"/>
                  </a:lnTo>
                  <a:lnTo>
                    <a:pt x="64" y="703"/>
                  </a:lnTo>
                  <a:lnTo>
                    <a:pt x="53" y="698"/>
                  </a:lnTo>
                  <a:lnTo>
                    <a:pt x="61" y="685"/>
                  </a:lnTo>
                  <a:lnTo>
                    <a:pt x="192" y="476"/>
                  </a:lnTo>
                  <a:lnTo>
                    <a:pt x="13" y="476"/>
                  </a:lnTo>
                  <a:lnTo>
                    <a:pt x="0" y="476"/>
                  </a:lnTo>
                  <a:lnTo>
                    <a:pt x="0" y="463"/>
                  </a:lnTo>
                  <a:lnTo>
                    <a:pt x="0" y="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1A1A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009" name="Oval 26"/>
            <p:cNvSpPr>
              <a:spLocks noChangeArrowheads="1"/>
            </p:cNvSpPr>
            <p:nvPr/>
          </p:nvSpPr>
          <p:spPr bwMode="auto">
            <a:xfrm>
              <a:off x="6548438" y="3467100"/>
              <a:ext cx="195263" cy="195263"/>
            </a:xfrm>
            <a:prstGeom prst="ellipse">
              <a:avLst/>
            </a:prstGeom>
            <a:solidFill>
              <a:srgbClr val="DBAB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010" name="Freeform 27"/>
            <p:cNvSpPr/>
            <p:nvPr/>
          </p:nvSpPr>
          <p:spPr bwMode="auto">
            <a:xfrm>
              <a:off x="2055813" y="8775700"/>
              <a:ext cx="1609725" cy="534988"/>
            </a:xfrm>
            <a:custGeom>
              <a:avLst/>
              <a:gdLst>
                <a:gd name="T0" fmla="*/ 380 w 380"/>
                <a:gd name="T1" fmla="*/ 0 h 126"/>
                <a:gd name="T2" fmla="*/ 380 w 380"/>
                <a:gd name="T3" fmla="*/ 126 h 126"/>
                <a:gd name="T4" fmla="*/ 275 w 380"/>
                <a:gd name="T5" fmla="*/ 126 h 126"/>
                <a:gd name="T6" fmla="*/ 275 w 380"/>
                <a:gd name="T7" fmla="*/ 100 h 126"/>
                <a:gd name="T8" fmla="*/ 237 w 380"/>
                <a:gd name="T9" fmla="*/ 126 h 126"/>
                <a:gd name="T10" fmla="*/ 0 w 380"/>
                <a:gd name="T11" fmla="*/ 126 h 126"/>
                <a:gd name="T12" fmla="*/ 204 w 380"/>
                <a:gd name="T13" fmla="*/ 0 h 126"/>
                <a:gd name="T14" fmla="*/ 380 w 380"/>
                <a:gd name="T15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126">
                  <a:moveTo>
                    <a:pt x="380" y="0"/>
                  </a:moveTo>
                  <a:cubicBezTo>
                    <a:pt x="380" y="126"/>
                    <a:pt x="380" y="126"/>
                    <a:pt x="380" y="126"/>
                  </a:cubicBezTo>
                  <a:cubicBezTo>
                    <a:pt x="275" y="126"/>
                    <a:pt x="275" y="126"/>
                    <a:pt x="275" y="126"/>
                  </a:cubicBezTo>
                  <a:cubicBezTo>
                    <a:pt x="275" y="100"/>
                    <a:pt x="275" y="100"/>
                    <a:pt x="275" y="100"/>
                  </a:cubicBezTo>
                  <a:cubicBezTo>
                    <a:pt x="237" y="126"/>
                    <a:pt x="237" y="126"/>
                    <a:pt x="237" y="126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126"/>
                    <a:pt x="28" y="0"/>
                    <a:pt x="204" y="0"/>
                  </a:cubicBezTo>
                  <a:lnTo>
                    <a:pt x="380" y="0"/>
                  </a:lnTo>
                  <a:close/>
                </a:path>
              </a:pathLst>
            </a:custGeom>
            <a:solidFill>
              <a:srgbClr val="D37D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011" name="Freeform 28"/>
            <p:cNvSpPr/>
            <p:nvPr/>
          </p:nvSpPr>
          <p:spPr bwMode="auto">
            <a:xfrm>
              <a:off x="2055813" y="9201150"/>
              <a:ext cx="1609725" cy="109538"/>
            </a:xfrm>
            <a:custGeom>
              <a:avLst/>
              <a:gdLst>
                <a:gd name="T0" fmla="*/ 380 w 380"/>
                <a:gd name="T1" fmla="*/ 0 h 26"/>
                <a:gd name="T2" fmla="*/ 380 w 380"/>
                <a:gd name="T3" fmla="*/ 26 h 26"/>
                <a:gd name="T4" fmla="*/ 275 w 380"/>
                <a:gd name="T5" fmla="*/ 26 h 26"/>
                <a:gd name="T6" fmla="*/ 275 w 380"/>
                <a:gd name="T7" fmla="*/ 0 h 26"/>
                <a:gd name="T8" fmla="*/ 10 w 380"/>
                <a:gd name="T9" fmla="*/ 0 h 26"/>
                <a:gd name="T10" fmla="*/ 0 w 380"/>
                <a:gd name="T11" fmla="*/ 26 h 26"/>
                <a:gd name="T12" fmla="*/ 237 w 380"/>
                <a:gd name="T13" fmla="*/ 26 h 26"/>
                <a:gd name="T14" fmla="*/ 275 w 380"/>
                <a:gd name="T15" fmla="*/ 0 h 26"/>
                <a:gd name="T16" fmla="*/ 380 w 380"/>
                <a:gd name="T1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0" h="26">
                  <a:moveTo>
                    <a:pt x="380" y="0"/>
                  </a:moveTo>
                  <a:cubicBezTo>
                    <a:pt x="380" y="26"/>
                    <a:pt x="380" y="26"/>
                    <a:pt x="380" y="26"/>
                  </a:cubicBezTo>
                  <a:cubicBezTo>
                    <a:pt x="275" y="26"/>
                    <a:pt x="275" y="26"/>
                    <a:pt x="275" y="26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2" y="15"/>
                    <a:pt x="0" y="26"/>
                    <a:pt x="0" y="26"/>
                  </a:cubicBezTo>
                  <a:cubicBezTo>
                    <a:pt x="237" y="26"/>
                    <a:pt x="237" y="26"/>
                    <a:pt x="237" y="26"/>
                  </a:cubicBezTo>
                  <a:cubicBezTo>
                    <a:pt x="275" y="0"/>
                    <a:pt x="275" y="0"/>
                    <a:pt x="275" y="0"/>
                  </a:cubicBezTo>
                  <a:lnTo>
                    <a:pt x="380" y="0"/>
                  </a:lnTo>
                  <a:close/>
                </a:path>
              </a:pathLst>
            </a:custGeom>
            <a:solidFill>
              <a:srgbClr val="8753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012" name="Freeform 29"/>
            <p:cNvSpPr/>
            <p:nvPr/>
          </p:nvSpPr>
          <p:spPr bwMode="auto">
            <a:xfrm>
              <a:off x="4198938" y="8775700"/>
              <a:ext cx="1609725" cy="534988"/>
            </a:xfrm>
            <a:custGeom>
              <a:avLst/>
              <a:gdLst>
                <a:gd name="T0" fmla="*/ 0 w 380"/>
                <a:gd name="T1" fmla="*/ 0 h 126"/>
                <a:gd name="T2" fmla="*/ 0 w 380"/>
                <a:gd name="T3" fmla="*/ 126 h 126"/>
                <a:gd name="T4" fmla="*/ 105 w 380"/>
                <a:gd name="T5" fmla="*/ 126 h 126"/>
                <a:gd name="T6" fmla="*/ 105 w 380"/>
                <a:gd name="T7" fmla="*/ 100 h 126"/>
                <a:gd name="T8" fmla="*/ 143 w 380"/>
                <a:gd name="T9" fmla="*/ 126 h 126"/>
                <a:gd name="T10" fmla="*/ 380 w 380"/>
                <a:gd name="T11" fmla="*/ 126 h 126"/>
                <a:gd name="T12" fmla="*/ 176 w 380"/>
                <a:gd name="T13" fmla="*/ 0 h 126"/>
                <a:gd name="T14" fmla="*/ 0 w 380"/>
                <a:gd name="T15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126">
                  <a:moveTo>
                    <a:pt x="0" y="0"/>
                  </a:moveTo>
                  <a:cubicBezTo>
                    <a:pt x="0" y="126"/>
                    <a:pt x="0" y="126"/>
                    <a:pt x="0" y="126"/>
                  </a:cubicBezTo>
                  <a:cubicBezTo>
                    <a:pt x="105" y="126"/>
                    <a:pt x="105" y="126"/>
                    <a:pt x="105" y="126"/>
                  </a:cubicBezTo>
                  <a:cubicBezTo>
                    <a:pt x="105" y="100"/>
                    <a:pt x="105" y="100"/>
                    <a:pt x="105" y="100"/>
                  </a:cubicBezTo>
                  <a:cubicBezTo>
                    <a:pt x="143" y="126"/>
                    <a:pt x="143" y="126"/>
                    <a:pt x="143" y="126"/>
                  </a:cubicBezTo>
                  <a:cubicBezTo>
                    <a:pt x="380" y="126"/>
                    <a:pt x="380" y="126"/>
                    <a:pt x="380" y="126"/>
                  </a:cubicBezTo>
                  <a:cubicBezTo>
                    <a:pt x="380" y="126"/>
                    <a:pt x="352" y="0"/>
                    <a:pt x="17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37D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013" name="Freeform 30"/>
            <p:cNvSpPr/>
            <p:nvPr/>
          </p:nvSpPr>
          <p:spPr bwMode="auto">
            <a:xfrm>
              <a:off x="4198938" y="9201150"/>
              <a:ext cx="1609725" cy="109538"/>
            </a:xfrm>
            <a:custGeom>
              <a:avLst/>
              <a:gdLst>
                <a:gd name="T0" fmla="*/ 0 w 380"/>
                <a:gd name="T1" fmla="*/ 0 h 26"/>
                <a:gd name="T2" fmla="*/ 0 w 380"/>
                <a:gd name="T3" fmla="*/ 26 h 26"/>
                <a:gd name="T4" fmla="*/ 105 w 380"/>
                <a:gd name="T5" fmla="*/ 26 h 26"/>
                <a:gd name="T6" fmla="*/ 105 w 380"/>
                <a:gd name="T7" fmla="*/ 0 h 26"/>
                <a:gd name="T8" fmla="*/ 370 w 380"/>
                <a:gd name="T9" fmla="*/ 0 h 26"/>
                <a:gd name="T10" fmla="*/ 380 w 380"/>
                <a:gd name="T11" fmla="*/ 26 h 26"/>
                <a:gd name="T12" fmla="*/ 143 w 380"/>
                <a:gd name="T13" fmla="*/ 26 h 26"/>
                <a:gd name="T14" fmla="*/ 105 w 380"/>
                <a:gd name="T15" fmla="*/ 0 h 26"/>
                <a:gd name="T16" fmla="*/ 0 w 380"/>
                <a:gd name="T1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0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370" y="0"/>
                    <a:pt x="370" y="0"/>
                    <a:pt x="370" y="0"/>
                  </a:cubicBezTo>
                  <a:cubicBezTo>
                    <a:pt x="378" y="15"/>
                    <a:pt x="380" y="26"/>
                    <a:pt x="380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05" y="0"/>
                    <a:pt x="105" y="0"/>
                    <a:pt x="10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753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014" name="Rectangle 31"/>
            <p:cNvSpPr>
              <a:spLocks noChangeArrowheads="1"/>
            </p:cNvSpPr>
            <p:nvPr/>
          </p:nvSpPr>
          <p:spPr bwMode="auto">
            <a:xfrm>
              <a:off x="2919413" y="6175375"/>
              <a:ext cx="2024063" cy="274638"/>
            </a:xfrm>
            <a:prstGeom prst="rect">
              <a:avLst/>
            </a:prstGeom>
            <a:solidFill>
              <a:srgbClr val="D37D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015" name="Freeform 32"/>
            <p:cNvSpPr>
              <a:spLocks noEditPoints="1"/>
            </p:cNvSpPr>
            <p:nvPr/>
          </p:nvSpPr>
          <p:spPr bwMode="auto">
            <a:xfrm>
              <a:off x="3017838" y="6175375"/>
              <a:ext cx="1828800" cy="274638"/>
            </a:xfrm>
            <a:custGeom>
              <a:avLst/>
              <a:gdLst>
                <a:gd name="T0" fmla="*/ 0 w 1152"/>
                <a:gd name="T1" fmla="*/ 0 h 173"/>
                <a:gd name="T2" fmla="*/ 101 w 1152"/>
                <a:gd name="T3" fmla="*/ 0 h 173"/>
                <a:gd name="T4" fmla="*/ 101 w 1152"/>
                <a:gd name="T5" fmla="*/ 173 h 173"/>
                <a:gd name="T6" fmla="*/ 0 w 1152"/>
                <a:gd name="T7" fmla="*/ 173 h 173"/>
                <a:gd name="T8" fmla="*/ 0 w 1152"/>
                <a:gd name="T9" fmla="*/ 0 h 173"/>
                <a:gd name="T10" fmla="*/ 0 w 1152"/>
                <a:gd name="T11" fmla="*/ 0 h 173"/>
                <a:gd name="T12" fmla="*/ 755 w 1152"/>
                <a:gd name="T13" fmla="*/ 0 h 173"/>
                <a:gd name="T14" fmla="*/ 856 w 1152"/>
                <a:gd name="T15" fmla="*/ 0 h 173"/>
                <a:gd name="T16" fmla="*/ 856 w 1152"/>
                <a:gd name="T17" fmla="*/ 173 h 173"/>
                <a:gd name="T18" fmla="*/ 755 w 1152"/>
                <a:gd name="T19" fmla="*/ 173 h 173"/>
                <a:gd name="T20" fmla="*/ 755 w 1152"/>
                <a:gd name="T21" fmla="*/ 0 h 173"/>
                <a:gd name="T22" fmla="*/ 755 w 1152"/>
                <a:gd name="T23" fmla="*/ 0 h 173"/>
                <a:gd name="T24" fmla="*/ 1051 w 1152"/>
                <a:gd name="T25" fmla="*/ 0 h 173"/>
                <a:gd name="T26" fmla="*/ 1152 w 1152"/>
                <a:gd name="T27" fmla="*/ 0 h 173"/>
                <a:gd name="T28" fmla="*/ 1152 w 1152"/>
                <a:gd name="T29" fmla="*/ 173 h 173"/>
                <a:gd name="T30" fmla="*/ 1051 w 1152"/>
                <a:gd name="T31" fmla="*/ 173 h 173"/>
                <a:gd name="T32" fmla="*/ 1051 w 1152"/>
                <a:gd name="T33" fmla="*/ 0 h 173"/>
                <a:gd name="T34" fmla="*/ 1051 w 1152"/>
                <a:gd name="T35" fmla="*/ 0 h 173"/>
                <a:gd name="T36" fmla="*/ 296 w 1152"/>
                <a:gd name="T37" fmla="*/ 0 h 173"/>
                <a:gd name="T38" fmla="*/ 397 w 1152"/>
                <a:gd name="T39" fmla="*/ 0 h 173"/>
                <a:gd name="T40" fmla="*/ 397 w 1152"/>
                <a:gd name="T41" fmla="*/ 173 h 173"/>
                <a:gd name="T42" fmla="*/ 296 w 1152"/>
                <a:gd name="T43" fmla="*/ 173 h 173"/>
                <a:gd name="T44" fmla="*/ 296 w 1152"/>
                <a:gd name="T45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52" h="173">
                  <a:moveTo>
                    <a:pt x="0" y="0"/>
                  </a:moveTo>
                  <a:lnTo>
                    <a:pt x="101" y="0"/>
                  </a:lnTo>
                  <a:lnTo>
                    <a:pt x="101" y="173"/>
                  </a:lnTo>
                  <a:lnTo>
                    <a:pt x="0" y="173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755" y="0"/>
                  </a:moveTo>
                  <a:lnTo>
                    <a:pt x="856" y="0"/>
                  </a:lnTo>
                  <a:lnTo>
                    <a:pt x="856" y="173"/>
                  </a:lnTo>
                  <a:lnTo>
                    <a:pt x="755" y="173"/>
                  </a:lnTo>
                  <a:lnTo>
                    <a:pt x="755" y="0"/>
                  </a:lnTo>
                  <a:lnTo>
                    <a:pt x="755" y="0"/>
                  </a:lnTo>
                  <a:close/>
                  <a:moveTo>
                    <a:pt x="1051" y="0"/>
                  </a:moveTo>
                  <a:lnTo>
                    <a:pt x="1152" y="0"/>
                  </a:lnTo>
                  <a:lnTo>
                    <a:pt x="1152" y="173"/>
                  </a:lnTo>
                  <a:lnTo>
                    <a:pt x="1051" y="173"/>
                  </a:lnTo>
                  <a:lnTo>
                    <a:pt x="1051" y="0"/>
                  </a:lnTo>
                  <a:lnTo>
                    <a:pt x="1051" y="0"/>
                  </a:lnTo>
                  <a:close/>
                  <a:moveTo>
                    <a:pt x="296" y="0"/>
                  </a:moveTo>
                  <a:lnTo>
                    <a:pt x="397" y="0"/>
                  </a:lnTo>
                  <a:lnTo>
                    <a:pt x="397" y="173"/>
                  </a:lnTo>
                  <a:lnTo>
                    <a:pt x="296" y="173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42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016" name="Freeform 33"/>
            <p:cNvSpPr/>
            <p:nvPr/>
          </p:nvSpPr>
          <p:spPr bwMode="auto">
            <a:xfrm>
              <a:off x="1476376" y="3776663"/>
              <a:ext cx="1620838" cy="2703513"/>
            </a:xfrm>
            <a:custGeom>
              <a:avLst/>
              <a:gdLst>
                <a:gd name="T0" fmla="*/ 909 w 1021"/>
                <a:gd name="T1" fmla="*/ 546 h 1703"/>
                <a:gd name="T2" fmla="*/ 667 w 1021"/>
                <a:gd name="T3" fmla="*/ 968 h 1703"/>
                <a:gd name="T4" fmla="*/ 1021 w 1021"/>
                <a:gd name="T5" fmla="*/ 1326 h 1703"/>
                <a:gd name="T6" fmla="*/ 643 w 1021"/>
                <a:gd name="T7" fmla="*/ 1703 h 1703"/>
                <a:gd name="T8" fmla="*/ 144 w 1021"/>
                <a:gd name="T9" fmla="*/ 1203 h 1703"/>
                <a:gd name="T10" fmla="*/ 0 w 1021"/>
                <a:gd name="T11" fmla="*/ 1059 h 1703"/>
                <a:gd name="T12" fmla="*/ 104 w 1021"/>
                <a:gd name="T13" fmla="*/ 882 h 1703"/>
                <a:gd name="T14" fmla="*/ 533 w 1021"/>
                <a:gd name="T15" fmla="*/ 136 h 1703"/>
                <a:gd name="T16" fmla="*/ 610 w 1021"/>
                <a:gd name="T17" fmla="*/ 0 h 1703"/>
                <a:gd name="T18" fmla="*/ 763 w 1021"/>
                <a:gd name="T19" fmla="*/ 0 h 1703"/>
                <a:gd name="T20" fmla="*/ 909 w 1021"/>
                <a:gd name="T21" fmla="*/ 0 h 1703"/>
                <a:gd name="T22" fmla="*/ 909 w 1021"/>
                <a:gd name="T23" fmla="*/ 546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21" h="1703">
                  <a:moveTo>
                    <a:pt x="909" y="546"/>
                  </a:moveTo>
                  <a:lnTo>
                    <a:pt x="667" y="968"/>
                  </a:lnTo>
                  <a:lnTo>
                    <a:pt x="1021" y="1326"/>
                  </a:lnTo>
                  <a:lnTo>
                    <a:pt x="643" y="1703"/>
                  </a:lnTo>
                  <a:lnTo>
                    <a:pt x="144" y="1203"/>
                  </a:lnTo>
                  <a:lnTo>
                    <a:pt x="0" y="1059"/>
                  </a:lnTo>
                  <a:lnTo>
                    <a:pt x="104" y="882"/>
                  </a:lnTo>
                  <a:lnTo>
                    <a:pt x="533" y="136"/>
                  </a:lnTo>
                  <a:lnTo>
                    <a:pt x="610" y="0"/>
                  </a:lnTo>
                  <a:lnTo>
                    <a:pt x="763" y="0"/>
                  </a:lnTo>
                  <a:lnTo>
                    <a:pt x="909" y="0"/>
                  </a:lnTo>
                  <a:lnTo>
                    <a:pt x="909" y="546"/>
                  </a:lnTo>
                  <a:close/>
                </a:path>
              </a:pathLst>
            </a:custGeom>
            <a:solidFill>
              <a:srgbClr val="42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019" name="Freeform 34"/>
            <p:cNvSpPr/>
            <p:nvPr/>
          </p:nvSpPr>
          <p:spPr bwMode="auto">
            <a:xfrm>
              <a:off x="2497138" y="5881688"/>
              <a:ext cx="854075" cy="854075"/>
            </a:xfrm>
            <a:custGeom>
              <a:avLst/>
              <a:gdLst>
                <a:gd name="T0" fmla="*/ 378 w 538"/>
                <a:gd name="T1" fmla="*/ 0 h 538"/>
                <a:gd name="T2" fmla="*/ 538 w 538"/>
                <a:gd name="T3" fmla="*/ 161 h 538"/>
                <a:gd name="T4" fmla="*/ 162 w 538"/>
                <a:gd name="T5" fmla="*/ 538 h 538"/>
                <a:gd name="T6" fmla="*/ 0 w 538"/>
                <a:gd name="T7" fmla="*/ 377 h 538"/>
                <a:gd name="T8" fmla="*/ 378 w 538"/>
                <a:gd name="T9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8" h="538">
                  <a:moveTo>
                    <a:pt x="378" y="0"/>
                  </a:moveTo>
                  <a:lnTo>
                    <a:pt x="538" y="161"/>
                  </a:lnTo>
                  <a:lnTo>
                    <a:pt x="162" y="538"/>
                  </a:lnTo>
                  <a:lnTo>
                    <a:pt x="0" y="377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024" name="Freeform 35"/>
            <p:cNvSpPr/>
            <p:nvPr/>
          </p:nvSpPr>
          <p:spPr bwMode="auto">
            <a:xfrm>
              <a:off x="2754313" y="6137275"/>
              <a:ext cx="982663" cy="984250"/>
            </a:xfrm>
            <a:custGeom>
              <a:avLst/>
              <a:gdLst>
                <a:gd name="T0" fmla="*/ 141 w 232"/>
                <a:gd name="T1" fmla="*/ 0 h 232"/>
                <a:gd name="T2" fmla="*/ 193 w 232"/>
                <a:gd name="T3" fmla="*/ 51 h 232"/>
                <a:gd name="T4" fmla="*/ 193 w 232"/>
                <a:gd name="T5" fmla="*/ 193 h 232"/>
                <a:gd name="T6" fmla="*/ 51 w 232"/>
                <a:gd name="T7" fmla="*/ 193 h 232"/>
                <a:gd name="T8" fmla="*/ 51 w 232"/>
                <a:gd name="T9" fmla="*/ 193 h 232"/>
                <a:gd name="T10" fmla="*/ 0 w 232"/>
                <a:gd name="T11" fmla="*/ 141 h 232"/>
                <a:gd name="T12" fmla="*/ 141 w 232"/>
                <a:gd name="T13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2" h="232">
                  <a:moveTo>
                    <a:pt x="141" y="0"/>
                  </a:moveTo>
                  <a:cubicBezTo>
                    <a:pt x="193" y="51"/>
                    <a:pt x="193" y="51"/>
                    <a:pt x="193" y="51"/>
                  </a:cubicBezTo>
                  <a:cubicBezTo>
                    <a:pt x="232" y="91"/>
                    <a:pt x="232" y="154"/>
                    <a:pt x="193" y="193"/>
                  </a:cubicBezTo>
                  <a:cubicBezTo>
                    <a:pt x="154" y="232"/>
                    <a:pt x="90" y="232"/>
                    <a:pt x="51" y="193"/>
                  </a:cubicBezTo>
                  <a:cubicBezTo>
                    <a:pt x="51" y="193"/>
                    <a:pt x="51" y="193"/>
                    <a:pt x="51" y="193"/>
                  </a:cubicBezTo>
                  <a:cubicBezTo>
                    <a:pt x="0" y="141"/>
                    <a:pt x="0" y="141"/>
                    <a:pt x="0" y="141"/>
                  </a:cubicBezTo>
                  <a:lnTo>
                    <a:pt x="141" y="0"/>
                  </a:lnTo>
                  <a:close/>
                </a:path>
              </a:pathLst>
            </a:custGeom>
            <a:solidFill>
              <a:srgbClr val="FFD8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025" name="Oval 36"/>
            <p:cNvSpPr>
              <a:spLocks noChangeArrowheads="1"/>
            </p:cNvSpPr>
            <p:nvPr/>
          </p:nvSpPr>
          <p:spPr bwMode="auto">
            <a:xfrm>
              <a:off x="2355851" y="6124575"/>
              <a:ext cx="195263" cy="195263"/>
            </a:xfrm>
            <a:prstGeom prst="ellipse">
              <a:avLst/>
            </a:prstGeom>
            <a:solidFill>
              <a:srgbClr val="DBAB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028" name="Freeform 37"/>
            <p:cNvSpPr/>
            <p:nvPr/>
          </p:nvSpPr>
          <p:spPr bwMode="auto">
            <a:xfrm>
              <a:off x="6011863" y="-2865438"/>
              <a:ext cx="5132388" cy="4422775"/>
            </a:xfrm>
            <a:custGeom>
              <a:avLst/>
              <a:gdLst>
                <a:gd name="T0" fmla="*/ 606 w 1212"/>
                <a:gd name="T1" fmla="*/ 0 h 1042"/>
                <a:gd name="T2" fmla="*/ 1212 w 1212"/>
                <a:gd name="T3" fmla="*/ 470 h 1042"/>
                <a:gd name="T4" fmla="*/ 606 w 1212"/>
                <a:gd name="T5" fmla="*/ 940 h 1042"/>
                <a:gd name="T6" fmla="*/ 344 w 1212"/>
                <a:gd name="T7" fmla="*/ 893 h 1042"/>
                <a:gd name="T8" fmla="*/ 71 w 1212"/>
                <a:gd name="T9" fmla="*/ 1042 h 1042"/>
                <a:gd name="T10" fmla="*/ 180 w 1212"/>
                <a:gd name="T11" fmla="*/ 804 h 1042"/>
                <a:gd name="T12" fmla="*/ 0 w 1212"/>
                <a:gd name="T13" fmla="*/ 470 h 1042"/>
                <a:gd name="T14" fmla="*/ 606 w 1212"/>
                <a:gd name="T15" fmla="*/ 0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12" h="1042">
                  <a:moveTo>
                    <a:pt x="606" y="0"/>
                  </a:moveTo>
                  <a:cubicBezTo>
                    <a:pt x="941" y="0"/>
                    <a:pt x="1212" y="210"/>
                    <a:pt x="1212" y="470"/>
                  </a:cubicBezTo>
                  <a:cubicBezTo>
                    <a:pt x="1212" y="729"/>
                    <a:pt x="941" y="940"/>
                    <a:pt x="606" y="940"/>
                  </a:cubicBezTo>
                  <a:cubicBezTo>
                    <a:pt x="512" y="940"/>
                    <a:pt x="423" y="923"/>
                    <a:pt x="344" y="893"/>
                  </a:cubicBezTo>
                  <a:cubicBezTo>
                    <a:pt x="71" y="1042"/>
                    <a:pt x="71" y="1042"/>
                    <a:pt x="71" y="1042"/>
                  </a:cubicBezTo>
                  <a:cubicBezTo>
                    <a:pt x="180" y="804"/>
                    <a:pt x="180" y="804"/>
                    <a:pt x="180" y="804"/>
                  </a:cubicBezTo>
                  <a:cubicBezTo>
                    <a:pt x="69" y="719"/>
                    <a:pt x="0" y="600"/>
                    <a:pt x="0" y="470"/>
                  </a:cubicBezTo>
                  <a:cubicBezTo>
                    <a:pt x="0" y="210"/>
                    <a:pt x="271" y="0"/>
                    <a:pt x="6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029" name="Freeform 38"/>
            <p:cNvSpPr/>
            <p:nvPr/>
          </p:nvSpPr>
          <p:spPr bwMode="auto">
            <a:xfrm>
              <a:off x="8196263" y="339725"/>
              <a:ext cx="754063" cy="342900"/>
            </a:xfrm>
            <a:custGeom>
              <a:avLst/>
              <a:gdLst>
                <a:gd name="T0" fmla="*/ 161 w 178"/>
                <a:gd name="T1" fmla="*/ 0 h 81"/>
                <a:gd name="T2" fmla="*/ 17 w 178"/>
                <a:gd name="T3" fmla="*/ 0 h 81"/>
                <a:gd name="T4" fmla="*/ 0 w 178"/>
                <a:gd name="T5" fmla="*/ 0 h 81"/>
                <a:gd name="T6" fmla="*/ 0 w 178"/>
                <a:gd name="T7" fmla="*/ 36 h 81"/>
                <a:gd name="T8" fmla="*/ 17 w 178"/>
                <a:gd name="T9" fmla="*/ 36 h 81"/>
                <a:gd name="T10" fmla="*/ 20 w 178"/>
                <a:gd name="T11" fmla="*/ 36 h 81"/>
                <a:gd name="T12" fmla="*/ 89 w 178"/>
                <a:gd name="T13" fmla="*/ 81 h 81"/>
                <a:gd name="T14" fmla="*/ 158 w 178"/>
                <a:gd name="T15" fmla="*/ 36 h 81"/>
                <a:gd name="T16" fmla="*/ 161 w 178"/>
                <a:gd name="T17" fmla="*/ 36 h 81"/>
                <a:gd name="T18" fmla="*/ 178 w 178"/>
                <a:gd name="T19" fmla="*/ 36 h 81"/>
                <a:gd name="T20" fmla="*/ 178 w 178"/>
                <a:gd name="T21" fmla="*/ 0 h 81"/>
                <a:gd name="T22" fmla="*/ 161 w 178"/>
                <a:gd name="T23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8" h="81">
                  <a:moveTo>
                    <a:pt x="161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0" y="54"/>
                    <a:pt x="51" y="81"/>
                    <a:pt x="89" y="81"/>
                  </a:cubicBezTo>
                  <a:cubicBezTo>
                    <a:pt x="127" y="81"/>
                    <a:pt x="158" y="54"/>
                    <a:pt x="158" y="36"/>
                  </a:cubicBezTo>
                  <a:cubicBezTo>
                    <a:pt x="161" y="36"/>
                    <a:pt x="161" y="36"/>
                    <a:pt x="161" y="36"/>
                  </a:cubicBezTo>
                  <a:cubicBezTo>
                    <a:pt x="178" y="36"/>
                    <a:pt x="178" y="36"/>
                    <a:pt x="178" y="36"/>
                  </a:cubicBezTo>
                  <a:cubicBezTo>
                    <a:pt x="178" y="0"/>
                    <a:pt x="178" y="0"/>
                    <a:pt x="178" y="0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rgbClr val="FCB6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034" name="Freeform 39"/>
            <p:cNvSpPr>
              <a:spLocks noEditPoints="1"/>
            </p:cNvSpPr>
            <p:nvPr/>
          </p:nvSpPr>
          <p:spPr bwMode="auto">
            <a:xfrm>
              <a:off x="7756526" y="-1841500"/>
              <a:ext cx="1633538" cy="2044700"/>
            </a:xfrm>
            <a:custGeom>
              <a:avLst/>
              <a:gdLst>
                <a:gd name="T0" fmla="*/ 193 w 386"/>
                <a:gd name="T1" fmla="*/ 0 h 482"/>
                <a:gd name="T2" fmla="*/ 0 w 386"/>
                <a:gd name="T3" fmla="*/ 203 h 482"/>
                <a:gd name="T4" fmla="*/ 28 w 386"/>
                <a:gd name="T5" fmla="*/ 307 h 482"/>
                <a:gd name="T6" fmla="*/ 28 w 386"/>
                <a:gd name="T7" fmla="*/ 308 h 482"/>
                <a:gd name="T8" fmla="*/ 28 w 386"/>
                <a:gd name="T9" fmla="*/ 308 h 482"/>
                <a:gd name="T10" fmla="*/ 91 w 386"/>
                <a:gd name="T11" fmla="*/ 466 h 482"/>
                <a:gd name="T12" fmla="*/ 91 w 386"/>
                <a:gd name="T13" fmla="*/ 482 h 482"/>
                <a:gd name="T14" fmla="*/ 107 w 386"/>
                <a:gd name="T15" fmla="*/ 482 h 482"/>
                <a:gd name="T16" fmla="*/ 193 w 386"/>
                <a:gd name="T17" fmla="*/ 482 h 482"/>
                <a:gd name="T18" fmla="*/ 279 w 386"/>
                <a:gd name="T19" fmla="*/ 482 h 482"/>
                <a:gd name="T20" fmla="*/ 295 w 386"/>
                <a:gd name="T21" fmla="*/ 482 h 482"/>
                <a:gd name="T22" fmla="*/ 295 w 386"/>
                <a:gd name="T23" fmla="*/ 466 h 482"/>
                <a:gd name="T24" fmla="*/ 358 w 386"/>
                <a:gd name="T25" fmla="*/ 308 h 482"/>
                <a:gd name="T26" fmla="*/ 359 w 386"/>
                <a:gd name="T27" fmla="*/ 308 h 482"/>
                <a:gd name="T28" fmla="*/ 359 w 386"/>
                <a:gd name="T29" fmla="*/ 307 h 482"/>
                <a:gd name="T30" fmla="*/ 386 w 386"/>
                <a:gd name="T31" fmla="*/ 203 h 482"/>
                <a:gd name="T32" fmla="*/ 193 w 386"/>
                <a:gd name="T33" fmla="*/ 0 h 482"/>
                <a:gd name="T34" fmla="*/ 39 w 386"/>
                <a:gd name="T35" fmla="*/ 203 h 482"/>
                <a:gd name="T36" fmla="*/ 193 w 386"/>
                <a:gd name="T37" fmla="*/ 41 h 482"/>
                <a:gd name="T38" fmla="*/ 39 w 386"/>
                <a:gd name="T39" fmla="*/ 203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6" h="482">
                  <a:moveTo>
                    <a:pt x="193" y="0"/>
                  </a:moveTo>
                  <a:cubicBezTo>
                    <a:pt x="86" y="0"/>
                    <a:pt x="0" y="91"/>
                    <a:pt x="0" y="203"/>
                  </a:cubicBezTo>
                  <a:cubicBezTo>
                    <a:pt x="0" y="241"/>
                    <a:pt x="10" y="277"/>
                    <a:pt x="28" y="307"/>
                  </a:cubicBezTo>
                  <a:cubicBezTo>
                    <a:pt x="28" y="308"/>
                    <a:pt x="28" y="308"/>
                    <a:pt x="28" y="308"/>
                  </a:cubicBezTo>
                  <a:cubicBezTo>
                    <a:pt x="28" y="308"/>
                    <a:pt x="28" y="308"/>
                    <a:pt x="28" y="308"/>
                  </a:cubicBezTo>
                  <a:cubicBezTo>
                    <a:pt x="50" y="353"/>
                    <a:pt x="91" y="351"/>
                    <a:pt x="91" y="466"/>
                  </a:cubicBezTo>
                  <a:cubicBezTo>
                    <a:pt x="91" y="482"/>
                    <a:pt x="91" y="482"/>
                    <a:pt x="91" y="482"/>
                  </a:cubicBezTo>
                  <a:cubicBezTo>
                    <a:pt x="107" y="482"/>
                    <a:pt x="107" y="482"/>
                    <a:pt x="107" y="482"/>
                  </a:cubicBezTo>
                  <a:cubicBezTo>
                    <a:pt x="193" y="482"/>
                    <a:pt x="193" y="482"/>
                    <a:pt x="193" y="482"/>
                  </a:cubicBezTo>
                  <a:cubicBezTo>
                    <a:pt x="279" y="482"/>
                    <a:pt x="279" y="482"/>
                    <a:pt x="279" y="482"/>
                  </a:cubicBezTo>
                  <a:cubicBezTo>
                    <a:pt x="295" y="482"/>
                    <a:pt x="295" y="482"/>
                    <a:pt x="295" y="482"/>
                  </a:cubicBezTo>
                  <a:cubicBezTo>
                    <a:pt x="295" y="466"/>
                    <a:pt x="295" y="466"/>
                    <a:pt x="295" y="466"/>
                  </a:cubicBezTo>
                  <a:cubicBezTo>
                    <a:pt x="295" y="351"/>
                    <a:pt x="337" y="353"/>
                    <a:pt x="358" y="308"/>
                  </a:cubicBezTo>
                  <a:cubicBezTo>
                    <a:pt x="359" y="308"/>
                    <a:pt x="359" y="308"/>
                    <a:pt x="359" y="308"/>
                  </a:cubicBezTo>
                  <a:cubicBezTo>
                    <a:pt x="359" y="308"/>
                    <a:pt x="359" y="308"/>
                    <a:pt x="359" y="307"/>
                  </a:cubicBezTo>
                  <a:cubicBezTo>
                    <a:pt x="376" y="277"/>
                    <a:pt x="386" y="241"/>
                    <a:pt x="386" y="203"/>
                  </a:cubicBezTo>
                  <a:cubicBezTo>
                    <a:pt x="386" y="91"/>
                    <a:pt x="300" y="0"/>
                    <a:pt x="193" y="0"/>
                  </a:cubicBezTo>
                  <a:close/>
                  <a:moveTo>
                    <a:pt x="39" y="203"/>
                  </a:moveTo>
                  <a:cubicBezTo>
                    <a:pt x="39" y="114"/>
                    <a:pt x="108" y="41"/>
                    <a:pt x="193" y="41"/>
                  </a:cubicBezTo>
                  <a:lnTo>
                    <a:pt x="39" y="203"/>
                  </a:lnTo>
                  <a:close/>
                </a:path>
              </a:pathLst>
            </a:custGeom>
            <a:solidFill>
              <a:srgbClr val="FCB6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035" name="Freeform 40"/>
            <p:cNvSpPr/>
            <p:nvPr/>
          </p:nvSpPr>
          <p:spPr bwMode="auto">
            <a:xfrm>
              <a:off x="8509001" y="-2432050"/>
              <a:ext cx="131763" cy="357188"/>
            </a:xfrm>
            <a:custGeom>
              <a:avLst/>
              <a:gdLst>
                <a:gd name="T0" fmla="*/ 31 w 31"/>
                <a:gd name="T1" fmla="*/ 73 h 84"/>
                <a:gd name="T2" fmla="*/ 20 w 31"/>
                <a:gd name="T3" fmla="*/ 84 h 84"/>
                <a:gd name="T4" fmla="*/ 10 w 31"/>
                <a:gd name="T5" fmla="*/ 84 h 84"/>
                <a:gd name="T6" fmla="*/ 0 w 31"/>
                <a:gd name="T7" fmla="*/ 73 h 84"/>
                <a:gd name="T8" fmla="*/ 0 w 31"/>
                <a:gd name="T9" fmla="*/ 11 h 84"/>
                <a:gd name="T10" fmla="*/ 10 w 31"/>
                <a:gd name="T11" fmla="*/ 0 h 84"/>
                <a:gd name="T12" fmla="*/ 20 w 31"/>
                <a:gd name="T13" fmla="*/ 0 h 84"/>
                <a:gd name="T14" fmla="*/ 31 w 31"/>
                <a:gd name="T15" fmla="*/ 11 h 84"/>
                <a:gd name="T16" fmla="*/ 31 w 31"/>
                <a:gd name="T17" fmla="*/ 7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84">
                  <a:moveTo>
                    <a:pt x="31" y="73"/>
                  </a:moveTo>
                  <a:cubicBezTo>
                    <a:pt x="31" y="79"/>
                    <a:pt x="26" y="84"/>
                    <a:pt x="20" y="84"/>
                  </a:cubicBezTo>
                  <a:cubicBezTo>
                    <a:pt x="10" y="84"/>
                    <a:pt x="10" y="84"/>
                    <a:pt x="10" y="84"/>
                  </a:cubicBezTo>
                  <a:cubicBezTo>
                    <a:pt x="4" y="84"/>
                    <a:pt x="0" y="79"/>
                    <a:pt x="0" y="7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6" y="0"/>
                    <a:pt x="31" y="5"/>
                    <a:pt x="31" y="11"/>
                  </a:cubicBezTo>
                  <a:lnTo>
                    <a:pt x="31" y="73"/>
                  </a:lnTo>
                  <a:close/>
                </a:path>
              </a:pathLst>
            </a:custGeom>
            <a:solidFill>
              <a:srgbClr val="FCB6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036" name="Freeform 41"/>
            <p:cNvSpPr/>
            <p:nvPr/>
          </p:nvSpPr>
          <p:spPr bwMode="auto">
            <a:xfrm>
              <a:off x="7840663" y="-2262188"/>
              <a:ext cx="266700" cy="355600"/>
            </a:xfrm>
            <a:custGeom>
              <a:avLst/>
              <a:gdLst>
                <a:gd name="T0" fmla="*/ 60 w 63"/>
                <a:gd name="T1" fmla="*/ 60 h 84"/>
                <a:gd name="T2" fmla="*/ 56 w 63"/>
                <a:gd name="T3" fmla="*/ 75 h 84"/>
                <a:gd name="T4" fmla="*/ 47 w 63"/>
                <a:gd name="T5" fmla="*/ 81 h 84"/>
                <a:gd name="T6" fmla="*/ 33 w 63"/>
                <a:gd name="T7" fmla="*/ 77 h 84"/>
                <a:gd name="T8" fmla="*/ 3 w 63"/>
                <a:gd name="T9" fmla="*/ 23 h 84"/>
                <a:gd name="T10" fmla="*/ 7 w 63"/>
                <a:gd name="T11" fmla="*/ 8 h 84"/>
                <a:gd name="T12" fmla="*/ 16 w 63"/>
                <a:gd name="T13" fmla="*/ 3 h 84"/>
                <a:gd name="T14" fmla="*/ 30 w 63"/>
                <a:gd name="T15" fmla="*/ 7 h 84"/>
                <a:gd name="T16" fmla="*/ 60 w 63"/>
                <a:gd name="T17" fmla="*/ 6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84">
                  <a:moveTo>
                    <a:pt x="60" y="60"/>
                  </a:moveTo>
                  <a:cubicBezTo>
                    <a:pt x="63" y="66"/>
                    <a:pt x="61" y="72"/>
                    <a:pt x="56" y="75"/>
                  </a:cubicBezTo>
                  <a:cubicBezTo>
                    <a:pt x="47" y="81"/>
                    <a:pt x="47" y="81"/>
                    <a:pt x="47" y="81"/>
                  </a:cubicBezTo>
                  <a:cubicBezTo>
                    <a:pt x="42" y="84"/>
                    <a:pt x="36" y="82"/>
                    <a:pt x="33" y="77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0" y="18"/>
                    <a:pt x="2" y="11"/>
                    <a:pt x="7" y="8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21" y="0"/>
                    <a:pt x="27" y="1"/>
                    <a:pt x="30" y="7"/>
                  </a:cubicBezTo>
                  <a:lnTo>
                    <a:pt x="60" y="60"/>
                  </a:lnTo>
                  <a:close/>
                </a:path>
              </a:pathLst>
            </a:custGeom>
            <a:solidFill>
              <a:srgbClr val="FCB6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037" name="Freeform 42"/>
            <p:cNvSpPr/>
            <p:nvPr/>
          </p:nvSpPr>
          <p:spPr bwMode="auto">
            <a:xfrm>
              <a:off x="7366001" y="-1762125"/>
              <a:ext cx="339725" cy="276225"/>
            </a:xfrm>
            <a:custGeom>
              <a:avLst/>
              <a:gdLst>
                <a:gd name="T0" fmla="*/ 73 w 80"/>
                <a:gd name="T1" fmla="*/ 34 h 65"/>
                <a:gd name="T2" fmla="*/ 77 w 80"/>
                <a:gd name="T3" fmla="*/ 48 h 65"/>
                <a:gd name="T4" fmla="*/ 72 w 80"/>
                <a:gd name="T5" fmla="*/ 58 h 65"/>
                <a:gd name="T6" fmla="*/ 58 w 80"/>
                <a:gd name="T7" fmla="*/ 62 h 65"/>
                <a:gd name="T8" fmla="*/ 6 w 80"/>
                <a:gd name="T9" fmla="*/ 31 h 65"/>
                <a:gd name="T10" fmla="*/ 3 w 80"/>
                <a:gd name="T11" fmla="*/ 16 h 65"/>
                <a:gd name="T12" fmla="*/ 8 w 80"/>
                <a:gd name="T13" fmla="*/ 7 h 65"/>
                <a:gd name="T14" fmla="*/ 22 w 80"/>
                <a:gd name="T15" fmla="*/ 3 h 65"/>
                <a:gd name="T16" fmla="*/ 73 w 80"/>
                <a:gd name="T17" fmla="*/ 3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" h="65">
                  <a:moveTo>
                    <a:pt x="73" y="34"/>
                  </a:moveTo>
                  <a:cubicBezTo>
                    <a:pt x="78" y="37"/>
                    <a:pt x="80" y="43"/>
                    <a:pt x="77" y="48"/>
                  </a:cubicBezTo>
                  <a:cubicBezTo>
                    <a:pt x="72" y="58"/>
                    <a:pt x="72" y="58"/>
                    <a:pt x="72" y="58"/>
                  </a:cubicBezTo>
                  <a:cubicBezTo>
                    <a:pt x="69" y="63"/>
                    <a:pt x="63" y="65"/>
                    <a:pt x="58" y="62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1" y="28"/>
                    <a:pt x="0" y="21"/>
                    <a:pt x="3" y="1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1" y="1"/>
                    <a:pt x="17" y="0"/>
                    <a:pt x="22" y="3"/>
                  </a:cubicBezTo>
                  <a:lnTo>
                    <a:pt x="73" y="34"/>
                  </a:lnTo>
                  <a:close/>
                </a:path>
              </a:pathLst>
            </a:custGeom>
            <a:solidFill>
              <a:srgbClr val="FCB6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038" name="Freeform 43"/>
            <p:cNvSpPr/>
            <p:nvPr/>
          </p:nvSpPr>
          <p:spPr bwMode="auto">
            <a:xfrm>
              <a:off x="7205663" y="-1065213"/>
              <a:ext cx="338138" cy="139700"/>
            </a:xfrm>
            <a:custGeom>
              <a:avLst/>
              <a:gdLst>
                <a:gd name="T0" fmla="*/ 69 w 80"/>
                <a:gd name="T1" fmla="*/ 0 h 33"/>
                <a:gd name="T2" fmla="*/ 80 w 80"/>
                <a:gd name="T3" fmla="*/ 11 h 33"/>
                <a:gd name="T4" fmla="*/ 80 w 80"/>
                <a:gd name="T5" fmla="*/ 22 h 33"/>
                <a:gd name="T6" fmla="*/ 69 w 80"/>
                <a:gd name="T7" fmla="*/ 33 h 33"/>
                <a:gd name="T8" fmla="*/ 10 w 80"/>
                <a:gd name="T9" fmla="*/ 33 h 33"/>
                <a:gd name="T10" fmla="*/ 0 w 80"/>
                <a:gd name="T11" fmla="*/ 22 h 33"/>
                <a:gd name="T12" fmla="*/ 0 w 80"/>
                <a:gd name="T13" fmla="*/ 11 h 33"/>
                <a:gd name="T14" fmla="*/ 10 w 80"/>
                <a:gd name="T15" fmla="*/ 0 h 33"/>
                <a:gd name="T16" fmla="*/ 69 w 80"/>
                <a:gd name="T1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" h="33">
                  <a:moveTo>
                    <a:pt x="69" y="0"/>
                  </a:moveTo>
                  <a:cubicBezTo>
                    <a:pt x="75" y="0"/>
                    <a:pt x="80" y="5"/>
                    <a:pt x="80" y="11"/>
                  </a:cubicBezTo>
                  <a:cubicBezTo>
                    <a:pt x="80" y="22"/>
                    <a:pt x="80" y="22"/>
                    <a:pt x="80" y="22"/>
                  </a:cubicBezTo>
                  <a:cubicBezTo>
                    <a:pt x="80" y="28"/>
                    <a:pt x="75" y="33"/>
                    <a:pt x="69" y="33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5" y="33"/>
                    <a:pt x="0" y="28"/>
                    <a:pt x="0" y="2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0" y="0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rgbClr val="FCB6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039" name="Freeform 44"/>
            <p:cNvSpPr/>
            <p:nvPr/>
          </p:nvSpPr>
          <p:spPr bwMode="auto">
            <a:xfrm>
              <a:off x="7366001" y="-501650"/>
              <a:ext cx="339725" cy="276225"/>
            </a:xfrm>
            <a:custGeom>
              <a:avLst/>
              <a:gdLst>
                <a:gd name="T0" fmla="*/ 58 w 80"/>
                <a:gd name="T1" fmla="*/ 3 h 65"/>
                <a:gd name="T2" fmla="*/ 72 w 80"/>
                <a:gd name="T3" fmla="*/ 7 h 65"/>
                <a:gd name="T4" fmla="*/ 77 w 80"/>
                <a:gd name="T5" fmla="*/ 16 h 65"/>
                <a:gd name="T6" fmla="*/ 73 w 80"/>
                <a:gd name="T7" fmla="*/ 31 h 65"/>
                <a:gd name="T8" fmla="*/ 22 w 80"/>
                <a:gd name="T9" fmla="*/ 62 h 65"/>
                <a:gd name="T10" fmla="*/ 8 w 80"/>
                <a:gd name="T11" fmla="*/ 58 h 65"/>
                <a:gd name="T12" fmla="*/ 3 w 80"/>
                <a:gd name="T13" fmla="*/ 48 h 65"/>
                <a:gd name="T14" fmla="*/ 6 w 80"/>
                <a:gd name="T15" fmla="*/ 34 h 65"/>
                <a:gd name="T16" fmla="*/ 58 w 80"/>
                <a:gd name="T17" fmla="*/ 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" h="65">
                  <a:moveTo>
                    <a:pt x="58" y="3"/>
                  </a:moveTo>
                  <a:cubicBezTo>
                    <a:pt x="63" y="0"/>
                    <a:pt x="69" y="1"/>
                    <a:pt x="72" y="7"/>
                  </a:cubicBezTo>
                  <a:cubicBezTo>
                    <a:pt x="77" y="16"/>
                    <a:pt x="77" y="16"/>
                    <a:pt x="77" y="16"/>
                  </a:cubicBezTo>
                  <a:cubicBezTo>
                    <a:pt x="80" y="21"/>
                    <a:pt x="78" y="28"/>
                    <a:pt x="73" y="31"/>
                  </a:cubicBezTo>
                  <a:cubicBezTo>
                    <a:pt x="22" y="62"/>
                    <a:pt x="22" y="62"/>
                    <a:pt x="22" y="62"/>
                  </a:cubicBezTo>
                  <a:cubicBezTo>
                    <a:pt x="17" y="65"/>
                    <a:pt x="11" y="63"/>
                    <a:pt x="8" y="5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0" y="43"/>
                    <a:pt x="1" y="37"/>
                    <a:pt x="6" y="34"/>
                  </a:cubicBezTo>
                  <a:lnTo>
                    <a:pt x="58" y="3"/>
                  </a:lnTo>
                  <a:close/>
                </a:path>
              </a:pathLst>
            </a:custGeom>
            <a:solidFill>
              <a:srgbClr val="FCB6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376" name="Freeform 45"/>
            <p:cNvSpPr/>
            <p:nvPr/>
          </p:nvSpPr>
          <p:spPr bwMode="auto">
            <a:xfrm>
              <a:off x="9043988" y="-2262188"/>
              <a:ext cx="261938" cy="355600"/>
            </a:xfrm>
            <a:custGeom>
              <a:avLst/>
              <a:gdLst>
                <a:gd name="T0" fmla="*/ 2 w 62"/>
                <a:gd name="T1" fmla="*/ 60 h 84"/>
                <a:gd name="T2" fmla="*/ 6 w 62"/>
                <a:gd name="T3" fmla="*/ 75 h 84"/>
                <a:gd name="T4" fmla="*/ 15 w 62"/>
                <a:gd name="T5" fmla="*/ 81 h 84"/>
                <a:gd name="T6" fmla="*/ 29 w 62"/>
                <a:gd name="T7" fmla="*/ 77 h 84"/>
                <a:gd name="T8" fmla="*/ 59 w 62"/>
                <a:gd name="T9" fmla="*/ 23 h 84"/>
                <a:gd name="T10" fmla="*/ 55 w 62"/>
                <a:gd name="T11" fmla="*/ 8 h 84"/>
                <a:gd name="T12" fmla="*/ 46 w 62"/>
                <a:gd name="T13" fmla="*/ 3 h 84"/>
                <a:gd name="T14" fmla="*/ 32 w 62"/>
                <a:gd name="T15" fmla="*/ 7 h 84"/>
                <a:gd name="T16" fmla="*/ 2 w 62"/>
                <a:gd name="T17" fmla="*/ 6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" h="84">
                  <a:moveTo>
                    <a:pt x="2" y="60"/>
                  </a:moveTo>
                  <a:cubicBezTo>
                    <a:pt x="0" y="66"/>
                    <a:pt x="1" y="72"/>
                    <a:pt x="6" y="75"/>
                  </a:cubicBezTo>
                  <a:cubicBezTo>
                    <a:pt x="15" y="81"/>
                    <a:pt x="15" y="81"/>
                    <a:pt x="15" y="81"/>
                  </a:cubicBezTo>
                  <a:cubicBezTo>
                    <a:pt x="20" y="84"/>
                    <a:pt x="27" y="82"/>
                    <a:pt x="29" y="77"/>
                  </a:cubicBezTo>
                  <a:cubicBezTo>
                    <a:pt x="59" y="23"/>
                    <a:pt x="59" y="23"/>
                    <a:pt x="59" y="23"/>
                  </a:cubicBezTo>
                  <a:cubicBezTo>
                    <a:pt x="62" y="18"/>
                    <a:pt x="60" y="11"/>
                    <a:pt x="55" y="8"/>
                  </a:cubicBezTo>
                  <a:cubicBezTo>
                    <a:pt x="46" y="3"/>
                    <a:pt x="46" y="3"/>
                    <a:pt x="46" y="3"/>
                  </a:cubicBezTo>
                  <a:cubicBezTo>
                    <a:pt x="41" y="0"/>
                    <a:pt x="35" y="1"/>
                    <a:pt x="32" y="7"/>
                  </a:cubicBezTo>
                  <a:lnTo>
                    <a:pt x="2" y="60"/>
                  </a:lnTo>
                  <a:close/>
                </a:path>
              </a:pathLst>
            </a:custGeom>
            <a:solidFill>
              <a:srgbClr val="FCB6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377" name="Freeform 46"/>
            <p:cNvSpPr/>
            <p:nvPr/>
          </p:nvSpPr>
          <p:spPr bwMode="auto">
            <a:xfrm>
              <a:off x="9440863" y="-1762125"/>
              <a:ext cx="342900" cy="276225"/>
            </a:xfrm>
            <a:custGeom>
              <a:avLst/>
              <a:gdLst>
                <a:gd name="T0" fmla="*/ 7 w 81"/>
                <a:gd name="T1" fmla="*/ 34 h 65"/>
                <a:gd name="T2" fmla="*/ 3 w 81"/>
                <a:gd name="T3" fmla="*/ 48 h 65"/>
                <a:gd name="T4" fmla="*/ 8 w 81"/>
                <a:gd name="T5" fmla="*/ 58 h 65"/>
                <a:gd name="T6" fmla="*/ 23 w 81"/>
                <a:gd name="T7" fmla="*/ 62 h 65"/>
                <a:gd name="T8" fmla="*/ 74 w 81"/>
                <a:gd name="T9" fmla="*/ 31 h 65"/>
                <a:gd name="T10" fmla="*/ 78 w 81"/>
                <a:gd name="T11" fmla="*/ 16 h 65"/>
                <a:gd name="T12" fmla="*/ 72 w 81"/>
                <a:gd name="T13" fmla="*/ 7 h 65"/>
                <a:gd name="T14" fmla="*/ 58 w 81"/>
                <a:gd name="T15" fmla="*/ 3 h 65"/>
                <a:gd name="T16" fmla="*/ 7 w 81"/>
                <a:gd name="T17" fmla="*/ 3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" h="65">
                  <a:moveTo>
                    <a:pt x="7" y="34"/>
                  </a:moveTo>
                  <a:cubicBezTo>
                    <a:pt x="2" y="37"/>
                    <a:pt x="0" y="43"/>
                    <a:pt x="3" y="48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11" y="63"/>
                    <a:pt x="18" y="65"/>
                    <a:pt x="23" y="62"/>
                  </a:cubicBezTo>
                  <a:cubicBezTo>
                    <a:pt x="74" y="31"/>
                    <a:pt x="74" y="31"/>
                    <a:pt x="74" y="31"/>
                  </a:cubicBezTo>
                  <a:cubicBezTo>
                    <a:pt x="79" y="28"/>
                    <a:pt x="81" y="21"/>
                    <a:pt x="78" y="16"/>
                  </a:cubicBezTo>
                  <a:cubicBezTo>
                    <a:pt x="72" y="7"/>
                    <a:pt x="72" y="7"/>
                    <a:pt x="72" y="7"/>
                  </a:cubicBezTo>
                  <a:cubicBezTo>
                    <a:pt x="70" y="1"/>
                    <a:pt x="63" y="0"/>
                    <a:pt x="58" y="3"/>
                  </a:cubicBezTo>
                  <a:lnTo>
                    <a:pt x="7" y="34"/>
                  </a:lnTo>
                  <a:close/>
                </a:path>
              </a:pathLst>
            </a:custGeom>
            <a:solidFill>
              <a:srgbClr val="FCB6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378" name="Freeform 47"/>
            <p:cNvSpPr/>
            <p:nvPr/>
          </p:nvSpPr>
          <p:spPr bwMode="auto">
            <a:xfrm>
              <a:off x="9602788" y="-1065213"/>
              <a:ext cx="338138" cy="139700"/>
            </a:xfrm>
            <a:custGeom>
              <a:avLst/>
              <a:gdLst>
                <a:gd name="T0" fmla="*/ 11 w 80"/>
                <a:gd name="T1" fmla="*/ 0 h 33"/>
                <a:gd name="T2" fmla="*/ 0 w 80"/>
                <a:gd name="T3" fmla="*/ 11 h 33"/>
                <a:gd name="T4" fmla="*/ 0 w 80"/>
                <a:gd name="T5" fmla="*/ 22 h 33"/>
                <a:gd name="T6" fmla="*/ 11 w 80"/>
                <a:gd name="T7" fmla="*/ 33 h 33"/>
                <a:gd name="T8" fmla="*/ 70 w 80"/>
                <a:gd name="T9" fmla="*/ 33 h 33"/>
                <a:gd name="T10" fmla="*/ 80 w 80"/>
                <a:gd name="T11" fmla="*/ 22 h 33"/>
                <a:gd name="T12" fmla="*/ 80 w 80"/>
                <a:gd name="T13" fmla="*/ 11 h 33"/>
                <a:gd name="T14" fmla="*/ 70 w 80"/>
                <a:gd name="T15" fmla="*/ 0 h 33"/>
                <a:gd name="T16" fmla="*/ 11 w 80"/>
                <a:gd name="T1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" h="33">
                  <a:moveTo>
                    <a:pt x="11" y="0"/>
                  </a:moveTo>
                  <a:cubicBezTo>
                    <a:pt x="5" y="0"/>
                    <a:pt x="0" y="5"/>
                    <a:pt x="0" y="11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8"/>
                    <a:pt x="5" y="33"/>
                    <a:pt x="11" y="33"/>
                  </a:cubicBezTo>
                  <a:cubicBezTo>
                    <a:pt x="70" y="33"/>
                    <a:pt x="70" y="33"/>
                    <a:pt x="70" y="33"/>
                  </a:cubicBezTo>
                  <a:cubicBezTo>
                    <a:pt x="76" y="33"/>
                    <a:pt x="80" y="28"/>
                    <a:pt x="80" y="22"/>
                  </a:cubicBezTo>
                  <a:cubicBezTo>
                    <a:pt x="80" y="11"/>
                    <a:pt x="80" y="11"/>
                    <a:pt x="80" y="11"/>
                  </a:cubicBezTo>
                  <a:cubicBezTo>
                    <a:pt x="80" y="5"/>
                    <a:pt x="76" y="0"/>
                    <a:pt x="70" y="0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FCB6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379" name="Freeform 48"/>
            <p:cNvSpPr/>
            <p:nvPr/>
          </p:nvSpPr>
          <p:spPr bwMode="auto">
            <a:xfrm>
              <a:off x="9440863" y="-501650"/>
              <a:ext cx="342900" cy="276225"/>
            </a:xfrm>
            <a:custGeom>
              <a:avLst/>
              <a:gdLst>
                <a:gd name="T0" fmla="*/ 23 w 81"/>
                <a:gd name="T1" fmla="*/ 3 h 65"/>
                <a:gd name="T2" fmla="*/ 8 w 81"/>
                <a:gd name="T3" fmla="*/ 7 h 65"/>
                <a:gd name="T4" fmla="*/ 3 w 81"/>
                <a:gd name="T5" fmla="*/ 16 h 65"/>
                <a:gd name="T6" fmla="*/ 7 w 81"/>
                <a:gd name="T7" fmla="*/ 31 h 65"/>
                <a:gd name="T8" fmla="*/ 58 w 81"/>
                <a:gd name="T9" fmla="*/ 62 h 65"/>
                <a:gd name="T10" fmla="*/ 72 w 81"/>
                <a:gd name="T11" fmla="*/ 58 h 65"/>
                <a:gd name="T12" fmla="*/ 78 w 81"/>
                <a:gd name="T13" fmla="*/ 48 h 65"/>
                <a:gd name="T14" fmla="*/ 74 w 81"/>
                <a:gd name="T15" fmla="*/ 34 h 65"/>
                <a:gd name="T16" fmla="*/ 23 w 81"/>
                <a:gd name="T17" fmla="*/ 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" h="65">
                  <a:moveTo>
                    <a:pt x="23" y="3"/>
                  </a:moveTo>
                  <a:cubicBezTo>
                    <a:pt x="18" y="0"/>
                    <a:pt x="11" y="1"/>
                    <a:pt x="8" y="7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0" y="21"/>
                    <a:pt x="2" y="28"/>
                    <a:pt x="7" y="31"/>
                  </a:cubicBezTo>
                  <a:cubicBezTo>
                    <a:pt x="58" y="62"/>
                    <a:pt x="58" y="62"/>
                    <a:pt x="58" y="62"/>
                  </a:cubicBezTo>
                  <a:cubicBezTo>
                    <a:pt x="63" y="65"/>
                    <a:pt x="70" y="63"/>
                    <a:pt x="72" y="58"/>
                  </a:cubicBezTo>
                  <a:cubicBezTo>
                    <a:pt x="78" y="48"/>
                    <a:pt x="78" y="48"/>
                    <a:pt x="78" y="48"/>
                  </a:cubicBezTo>
                  <a:cubicBezTo>
                    <a:pt x="81" y="43"/>
                    <a:pt x="79" y="37"/>
                    <a:pt x="74" y="34"/>
                  </a:cubicBezTo>
                  <a:lnTo>
                    <a:pt x="23" y="3"/>
                  </a:lnTo>
                  <a:close/>
                </a:path>
              </a:pathLst>
            </a:custGeom>
            <a:solidFill>
              <a:srgbClr val="FCB6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pic>
        <p:nvPicPr>
          <p:cNvPr id="17" name="图片 16" descr="bf28f73e292f59dccca93e71db908a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26435" y="1049655"/>
            <a:ext cx="3909060" cy="2654935"/>
          </a:xfrm>
          <a:prstGeom prst="rect">
            <a:avLst/>
          </a:prstGeom>
        </p:spPr>
      </p:pic>
      <p:pic>
        <p:nvPicPr>
          <p:cNvPr id="19" name="图片 18" descr="53f0b4ed82951b430c116d1c423f4e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331200" y="628650"/>
            <a:ext cx="2654300" cy="3496945"/>
          </a:xfrm>
          <a:prstGeom prst="rect">
            <a:avLst/>
          </a:prstGeom>
        </p:spPr>
      </p:pic>
      <p:pic>
        <p:nvPicPr>
          <p:cNvPr id="13" name="图片 12" descr="5da972864e19a16edf7a9ade3a1d17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0195" y="3902710"/>
            <a:ext cx="3707765" cy="2679065"/>
          </a:xfrm>
          <a:prstGeom prst="rect">
            <a:avLst/>
          </a:prstGeom>
        </p:spPr>
      </p:pic>
      <p:pic>
        <p:nvPicPr>
          <p:cNvPr id="14" name="图片 13" descr="fe3679681edc04a896d979b0ec3a27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7070" y="3823335"/>
            <a:ext cx="4277360" cy="263715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37244" y="237067"/>
            <a:ext cx="2980089" cy="1336676"/>
            <a:chOff x="4357688" y="2760663"/>
            <a:chExt cx="3481388" cy="1336676"/>
          </a:xfrm>
        </p:grpSpPr>
        <p:sp>
          <p:nvSpPr>
            <p:cNvPr id="5" name="Freeform 5"/>
            <p:cNvSpPr/>
            <p:nvPr/>
          </p:nvSpPr>
          <p:spPr bwMode="auto">
            <a:xfrm>
              <a:off x="5681663" y="3394076"/>
              <a:ext cx="1077913" cy="703263"/>
            </a:xfrm>
            <a:custGeom>
              <a:avLst/>
              <a:gdLst>
                <a:gd name="T0" fmla="*/ 0 w 679"/>
                <a:gd name="T1" fmla="*/ 335 h 443"/>
                <a:gd name="T2" fmla="*/ 43 w 679"/>
                <a:gd name="T3" fmla="*/ 0 h 443"/>
                <a:gd name="T4" fmla="*/ 679 w 679"/>
                <a:gd name="T5" fmla="*/ 443 h 443"/>
                <a:gd name="T6" fmla="*/ 0 w 679"/>
                <a:gd name="T7" fmla="*/ 33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9" h="443">
                  <a:moveTo>
                    <a:pt x="0" y="335"/>
                  </a:moveTo>
                  <a:lnTo>
                    <a:pt x="43" y="0"/>
                  </a:lnTo>
                  <a:lnTo>
                    <a:pt x="679" y="443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155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6"/>
            <p:cNvSpPr/>
            <p:nvPr/>
          </p:nvSpPr>
          <p:spPr bwMode="auto">
            <a:xfrm>
              <a:off x="5681663" y="3051176"/>
              <a:ext cx="2157413" cy="874713"/>
            </a:xfrm>
            <a:custGeom>
              <a:avLst/>
              <a:gdLst>
                <a:gd name="T0" fmla="*/ 0 w 1359"/>
                <a:gd name="T1" fmla="*/ 551 h 551"/>
                <a:gd name="T2" fmla="*/ 43 w 1359"/>
                <a:gd name="T3" fmla="*/ 216 h 551"/>
                <a:gd name="T4" fmla="*/ 1359 w 1359"/>
                <a:gd name="T5" fmla="*/ 0 h 551"/>
                <a:gd name="T6" fmla="*/ 1316 w 1359"/>
                <a:gd name="T7" fmla="*/ 389 h 551"/>
                <a:gd name="T8" fmla="*/ 0 w 1359"/>
                <a:gd name="T9" fmla="*/ 551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9" h="551">
                  <a:moveTo>
                    <a:pt x="0" y="551"/>
                  </a:moveTo>
                  <a:lnTo>
                    <a:pt x="43" y="216"/>
                  </a:lnTo>
                  <a:lnTo>
                    <a:pt x="1359" y="0"/>
                  </a:lnTo>
                  <a:lnTo>
                    <a:pt x="1316" y="389"/>
                  </a:lnTo>
                  <a:lnTo>
                    <a:pt x="0" y="551"/>
                  </a:lnTo>
                  <a:close/>
                </a:path>
              </a:pathLst>
            </a:custGeom>
            <a:solidFill>
              <a:srgbClr val="B5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Freeform 7"/>
            <p:cNvSpPr/>
            <p:nvPr/>
          </p:nvSpPr>
          <p:spPr bwMode="auto">
            <a:xfrm>
              <a:off x="4357688" y="2760663"/>
              <a:ext cx="1392238" cy="890588"/>
            </a:xfrm>
            <a:custGeom>
              <a:avLst/>
              <a:gdLst>
                <a:gd name="T0" fmla="*/ 21 w 877"/>
                <a:gd name="T1" fmla="*/ 561 h 561"/>
                <a:gd name="T2" fmla="*/ 0 w 877"/>
                <a:gd name="T3" fmla="*/ 162 h 561"/>
                <a:gd name="T4" fmla="*/ 877 w 877"/>
                <a:gd name="T5" fmla="*/ 0 h 561"/>
                <a:gd name="T6" fmla="*/ 21 w 877"/>
                <a:gd name="T7" fmla="*/ 561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561">
                  <a:moveTo>
                    <a:pt x="21" y="561"/>
                  </a:moveTo>
                  <a:lnTo>
                    <a:pt x="0" y="162"/>
                  </a:lnTo>
                  <a:lnTo>
                    <a:pt x="877" y="0"/>
                  </a:lnTo>
                  <a:lnTo>
                    <a:pt x="21" y="561"/>
                  </a:lnTo>
                  <a:close/>
                </a:path>
              </a:pathLst>
            </a:custGeom>
            <a:solidFill>
              <a:srgbClr val="B5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Freeform 8"/>
            <p:cNvSpPr/>
            <p:nvPr/>
          </p:nvSpPr>
          <p:spPr bwMode="auto">
            <a:xfrm>
              <a:off x="4357688" y="3017838"/>
              <a:ext cx="3481388" cy="650875"/>
            </a:xfrm>
            <a:custGeom>
              <a:avLst/>
              <a:gdLst>
                <a:gd name="T0" fmla="*/ 21 w 2193"/>
                <a:gd name="T1" fmla="*/ 399 h 410"/>
                <a:gd name="T2" fmla="*/ 0 w 2193"/>
                <a:gd name="T3" fmla="*/ 0 h 410"/>
                <a:gd name="T4" fmla="*/ 2193 w 2193"/>
                <a:gd name="T5" fmla="*/ 21 h 410"/>
                <a:gd name="T6" fmla="*/ 2150 w 2193"/>
                <a:gd name="T7" fmla="*/ 410 h 410"/>
                <a:gd name="T8" fmla="*/ 21 w 2193"/>
                <a:gd name="T9" fmla="*/ 399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93" h="410">
                  <a:moveTo>
                    <a:pt x="21" y="399"/>
                  </a:moveTo>
                  <a:lnTo>
                    <a:pt x="0" y="0"/>
                  </a:lnTo>
                  <a:lnTo>
                    <a:pt x="2193" y="21"/>
                  </a:lnTo>
                  <a:lnTo>
                    <a:pt x="2150" y="410"/>
                  </a:lnTo>
                  <a:lnTo>
                    <a:pt x="21" y="399"/>
                  </a:lnTo>
                  <a:close/>
                </a:path>
              </a:pathLst>
            </a:custGeom>
            <a:solidFill>
              <a:srgbClr val="155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745067" y="592435"/>
            <a:ext cx="182499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Arial" panose="020B0604020202020204" pitchFamily="34" charset="0"/>
                <a:ea typeface="汉仪君黑-75简" panose="00020600040101010101" charset="-122"/>
              </a:rPr>
              <a:t>7   </a:t>
            </a:r>
            <a:r>
              <a:rPr lang="zh-CN" altLang="en-US" sz="2400" dirty="0" smtClean="0">
                <a:solidFill>
                  <a:schemeClr val="bg1"/>
                </a:solidFill>
                <a:latin typeface="Arial" panose="020B0604020202020204" pitchFamily="34" charset="0"/>
                <a:ea typeface="汉仪君黑-75简" panose="00020600040101010101" charset="-122"/>
              </a:rPr>
              <a:t>需求岗位</a:t>
            </a:r>
            <a:endParaRPr lang="zh-CN" altLang="en-US" sz="2400" dirty="0" smtClean="0">
              <a:solidFill>
                <a:schemeClr val="bg1"/>
              </a:solidFill>
              <a:latin typeface="Arial" panose="020B0604020202020204" pitchFamily="34" charset="0"/>
              <a:ea typeface="汉仪君黑-75简" panose="00020600040101010101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049866" y="756355"/>
            <a:ext cx="146756" cy="14675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1196340" y="1965325"/>
          <a:ext cx="9390380" cy="38315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7840"/>
                <a:gridCol w="3037840"/>
                <a:gridCol w="3314700"/>
              </a:tblGrid>
              <a:tr h="58102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岗位名称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专业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工作描述</a:t>
                      </a:r>
                      <a:endParaRPr lang="zh-CN" altLang="en-US"/>
                    </a:p>
                  </a:txBody>
                  <a:tcPr/>
                </a:tc>
              </a:tr>
              <a:tr h="57975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全检员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不限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外观检验</a:t>
                      </a:r>
                      <a:r>
                        <a:rPr lang="en-US" altLang="zh-CN"/>
                        <a:t>&amp;</a:t>
                      </a:r>
                      <a:r>
                        <a:rPr lang="zh-CN" altLang="en-US"/>
                        <a:t>尺寸检验</a:t>
                      </a:r>
                      <a:endParaRPr lang="zh-CN" altLang="en-US"/>
                    </a:p>
                  </a:txBody>
                  <a:tcPr/>
                </a:tc>
              </a:tr>
              <a:tr h="5803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质检员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电子、计算等相关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产线巡查</a:t>
                      </a:r>
                      <a:r>
                        <a:rPr lang="en-US" altLang="zh-CN"/>
                        <a:t>&amp;</a:t>
                      </a:r>
                      <a:r>
                        <a:rPr lang="zh-CN" altLang="en-US"/>
                        <a:t>产品抽查</a:t>
                      </a:r>
                      <a:endParaRPr lang="zh-CN" altLang="en-US"/>
                    </a:p>
                  </a:txBody>
                  <a:tcPr/>
                </a:tc>
              </a:tr>
              <a:tr h="6832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测试员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电子、计算等相关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零部件通过设备测试记录数据</a:t>
                      </a:r>
                      <a:endParaRPr lang="zh-CN" altLang="en-US"/>
                    </a:p>
                  </a:txBody>
                  <a:tcPr/>
                </a:tc>
              </a:tr>
              <a:tr h="6477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储备班长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不限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协助班长做好产线日常管理</a:t>
                      </a:r>
                      <a:endParaRPr lang="zh-CN" altLang="en-US"/>
                    </a:p>
                  </a:txBody>
                  <a:tcPr/>
                </a:tc>
              </a:tr>
              <a:tr h="7594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技工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模具、数控、机电等相关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生产设备、模具的基础维护保养和简单调试</a:t>
                      </a: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37244" y="237067"/>
            <a:ext cx="2980089" cy="1336676"/>
            <a:chOff x="4357688" y="2760663"/>
            <a:chExt cx="3481388" cy="1336676"/>
          </a:xfrm>
        </p:grpSpPr>
        <p:sp>
          <p:nvSpPr>
            <p:cNvPr id="5" name="Freeform 5"/>
            <p:cNvSpPr/>
            <p:nvPr/>
          </p:nvSpPr>
          <p:spPr bwMode="auto">
            <a:xfrm>
              <a:off x="5681663" y="3394076"/>
              <a:ext cx="1077913" cy="703263"/>
            </a:xfrm>
            <a:custGeom>
              <a:avLst/>
              <a:gdLst>
                <a:gd name="T0" fmla="*/ 0 w 679"/>
                <a:gd name="T1" fmla="*/ 335 h 443"/>
                <a:gd name="T2" fmla="*/ 43 w 679"/>
                <a:gd name="T3" fmla="*/ 0 h 443"/>
                <a:gd name="T4" fmla="*/ 679 w 679"/>
                <a:gd name="T5" fmla="*/ 443 h 443"/>
                <a:gd name="T6" fmla="*/ 0 w 679"/>
                <a:gd name="T7" fmla="*/ 33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9" h="443">
                  <a:moveTo>
                    <a:pt x="0" y="335"/>
                  </a:moveTo>
                  <a:lnTo>
                    <a:pt x="43" y="0"/>
                  </a:lnTo>
                  <a:lnTo>
                    <a:pt x="679" y="443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155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6"/>
            <p:cNvSpPr/>
            <p:nvPr/>
          </p:nvSpPr>
          <p:spPr bwMode="auto">
            <a:xfrm>
              <a:off x="5681663" y="3051176"/>
              <a:ext cx="2157413" cy="874713"/>
            </a:xfrm>
            <a:custGeom>
              <a:avLst/>
              <a:gdLst>
                <a:gd name="T0" fmla="*/ 0 w 1359"/>
                <a:gd name="T1" fmla="*/ 551 h 551"/>
                <a:gd name="T2" fmla="*/ 43 w 1359"/>
                <a:gd name="T3" fmla="*/ 216 h 551"/>
                <a:gd name="T4" fmla="*/ 1359 w 1359"/>
                <a:gd name="T5" fmla="*/ 0 h 551"/>
                <a:gd name="T6" fmla="*/ 1316 w 1359"/>
                <a:gd name="T7" fmla="*/ 389 h 551"/>
                <a:gd name="T8" fmla="*/ 0 w 1359"/>
                <a:gd name="T9" fmla="*/ 551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9" h="551">
                  <a:moveTo>
                    <a:pt x="0" y="551"/>
                  </a:moveTo>
                  <a:lnTo>
                    <a:pt x="43" y="216"/>
                  </a:lnTo>
                  <a:lnTo>
                    <a:pt x="1359" y="0"/>
                  </a:lnTo>
                  <a:lnTo>
                    <a:pt x="1316" y="389"/>
                  </a:lnTo>
                  <a:lnTo>
                    <a:pt x="0" y="551"/>
                  </a:lnTo>
                  <a:close/>
                </a:path>
              </a:pathLst>
            </a:custGeom>
            <a:solidFill>
              <a:srgbClr val="B5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Freeform 7"/>
            <p:cNvSpPr/>
            <p:nvPr/>
          </p:nvSpPr>
          <p:spPr bwMode="auto">
            <a:xfrm>
              <a:off x="4357688" y="2760663"/>
              <a:ext cx="1392238" cy="890588"/>
            </a:xfrm>
            <a:custGeom>
              <a:avLst/>
              <a:gdLst>
                <a:gd name="T0" fmla="*/ 21 w 877"/>
                <a:gd name="T1" fmla="*/ 561 h 561"/>
                <a:gd name="T2" fmla="*/ 0 w 877"/>
                <a:gd name="T3" fmla="*/ 162 h 561"/>
                <a:gd name="T4" fmla="*/ 877 w 877"/>
                <a:gd name="T5" fmla="*/ 0 h 561"/>
                <a:gd name="T6" fmla="*/ 21 w 877"/>
                <a:gd name="T7" fmla="*/ 561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561">
                  <a:moveTo>
                    <a:pt x="21" y="561"/>
                  </a:moveTo>
                  <a:lnTo>
                    <a:pt x="0" y="162"/>
                  </a:lnTo>
                  <a:lnTo>
                    <a:pt x="877" y="0"/>
                  </a:lnTo>
                  <a:lnTo>
                    <a:pt x="21" y="561"/>
                  </a:lnTo>
                  <a:close/>
                </a:path>
              </a:pathLst>
            </a:custGeom>
            <a:solidFill>
              <a:srgbClr val="B5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Freeform 8"/>
            <p:cNvSpPr/>
            <p:nvPr/>
          </p:nvSpPr>
          <p:spPr bwMode="auto">
            <a:xfrm>
              <a:off x="4357688" y="3017838"/>
              <a:ext cx="3481388" cy="650875"/>
            </a:xfrm>
            <a:custGeom>
              <a:avLst/>
              <a:gdLst>
                <a:gd name="T0" fmla="*/ 21 w 2193"/>
                <a:gd name="T1" fmla="*/ 399 h 410"/>
                <a:gd name="T2" fmla="*/ 0 w 2193"/>
                <a:gd name="T3" fmla="*/ 0 h 410"/>
                <a:gd name="T4" fmla="*/ 2193 w 2193"/>
                <a:gd name="T5" fmla="*/ 21 h 410"/>
                <a:gd name="T6" fmla="*/ 2150 w 2193"/>
                <a:gd name="T7" fmla="*/ 410 h 410"/>
                <a:gd name="T8" fmla="*/ 21 w 2193"/>
                <a:gd name="T9" fmla="*/ 399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93" h="410">
                  <a:moveTo>
                    <a:pt x="21" y="399"/>
                  </a:moveTo>
                  <a:lnTo>
                    <a:pt x="0" y="0"/>
                  </a:lnTo>
                  <a:lnTo>
                    <a:pt x="2193" y="21"/>
                  </a:lnTo>
                  <a:lnTo>
                    <a:pt x="2150" y="410"/>
                  </a:lnTo>
                  <a:lnTo>
                    <a:pt x="21" y="399"/>
                  </a:lnTo>
                  <a:close/>
                </a:path>
              </a:pathLst>
            </a:custGeom>
            <a:solidFill>
              <a:srgbClr val="155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745067" y="592435"/>
            <a:ext cx="182499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Arial" panose="020B0604020202020204" pitchFamily="34" charset="0"/>
                <a:ea typeface="汉仪君黑-75简" panose="00020600040101010101" charset="-122"/>
              </a:rPr>
              <a:t>8   </a:t>
            </a:r>
            <a:r>
              <a:rPr lang="zh-CN" altLang="en-US" sz="2400" dirty="0" smtClean="0">
                <a:solidFill>
                  <a:schemeClr val="bg1"/>
                </a:solidFill>
                <a:latin typeface="Arial" panose="020B0604020202020204" pitchFamily="34" charset="0"/>
                <a:ea typeface="汉仪君黑-75简" panose="00020600040101010101" charset="-122"/>
              </a:rPr>
              <a:t>应聘流程</a:t>
            </a:r>
            <a:endParaRPr lang="zh-CN" altLang="en-US" sz="2400" dirty="0" smtClean="0">
              <a:solidFill>
                <a:schemeClr val="bg1"/>
              </a:solidFill>
              <a:latin typeface="Arial" panose="020B0604020202020204" pitchFamily="34" charset="0"/>
              <a:ea typeface="汉仪君黑-75简" panose="00020600040101010101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049866" y="756355"/>
            <a:ext cx="146756" cy="14675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9" name="直接连接符 78"/>
          <p:cNvCxnSpPr/>
          <p:nvPr>
            <p:custDataLst>
              <p:tags r:id="rId1"/>
            </p:custDataLst>
          </p:nvPr>
        </p:nvCxnSpPr>
        <p:spPr>
          <a:xfrm>
            <a:off x="5818648" y="1642136"/>
            <a:ext cx="21202" cy="3106293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2957797" y="1612356"/>
            <a:ext cx="5990041" cy="3389084"/>
            <a:chOff x="710008" y="2210731"/>
            <a:chExt cx="5990041" cy="3389084"/>
          </a:xfrm>
        </p:grpSpPr>
        <p:grpSp>
          <p:nvGrpSpPr>
            <p:cNvPr id="80" name="组合 79"/>
            <p:cNvGrpSpPr/>
            <p:nvPr/>
          </p:nvGrpSpPr>
          <p:grpSpPr>
            <a:xfrm>
              <a:off x="3586890" y="2210731"/>
              <a:ext cx="3113159" cy="790365"/>
              <a:chOff x="9175165" y="1839291"/>
              <a:chExt cx="3113159" cy="790365"/>
            </a:xfrm>
          </p:grpSpPr>
          <p:grpSp>
            <p:nvGrpSpPr>
              <p:cNvPr id="81" name="组合 80"/>
              <p:cNvGrpSpPr/>
              <p:nvPr/>
            </p:nvGrpSpPr>
            <p:grpSpPr>
              <a:xfrm>
                <a:off x="9175165" y="1839291"/>
                <a:ext cx="2898205" cy="790365"/>
                <a:chOff x="9175165" y="1839291"/>
                <a:chExt cx="2898205" cy="790365"/>
              </a:xfrm>
            </p:grpSpPr>
            <p:pic>
              <p:nvPicPr>
                <p:cNvPr id="83" name="图片 82"/>
                <p:cNvPicPr>
                  <a:picLocks noChangeAspect="1"/>
                </p:cNvPicPr>
                <p:nvPr>
                  <p:custDataLst>
                    <p:tags r:id="rId2"/>
                  </p:custDataLst>
                </p:nvPr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75165" y="1848456"/>
                  <a:ext cx="2680840" cy="781200"/>
                </a:xfrm>
                <a:prstGeom prst="rect">
                  <a:avLst/>
                </a:prstGeom>
              </p:spPr>
            </p:pic>
            <p:sp>
              <p:nvSpPr>
                <p:cNvPr id="84" name="Freeform 56"/>
                <p:cNvSpPr/>
                <p:nvPr>
                  <p:custDataLst>
                    <p:tags r:id="rId4"/>
                  </p:custDataLst>
                </p:nvPr>
              </p:nvSpPr>
              <p:spPr bwMode="auto">
                <a:xfrm>
                  <a:off x="9573760" y="1839291"/>
                  <a:ext cx="2499610" cy="444660"/>
                </a:xfrm>
                <a:custGeom>
                  <a:avLst/>
                  <a:gdLst>
                    <a:gd name="T0" fmla="*/ 2353 w 2385"/>
                    <a:gd name="T1" fmla="*/ 0 h 425"/>
                    <a:gd name="T2" fmla="*/ 0 w 2385"/>
                    <a:gd name="T3" fmla="*/ 0 h 425"/>
                    <a:gd name="T4" fmla="*/ 0 w 2385"/>
                    <a:gd name="T5" fmla="*/ 425 h 425"/>
                    <a:gd name="T6" fmla="*/ 2353 w 2385"/>
                    <a:gd name="T7" fmla="*/ 425 h 425"/>
                    <a:gd name="T8" fmla="*/ 2385 w 2385"/>
                    <a:gd name="T9" fmla="*/ 393 h 425"/>
                    <a:gd name="T10" fmla="*/ 2385 w 2385"/>
                    <a:gd name="T11" fmla="*/ 32 h 425"/>
                    <a:gd name="T12" fmla="*/ 2353 w 2385"/>
                    <a:gd name="T13" fmla="*/ 0 h 4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85" h="425">
                      <a:moveTo>
                        <a:pt x="2353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425"/>
                        <a:pt x="0" y="425"/>
                        <a:pt x="0" y="425"/>
                      </a:cubicBezTo>
                      <a:cubicBezTo>
                        <a:pt x="2353" y="425"/>
                        <a:pt x="2353" y="425"/>
                        <a:pt x="2353" y="425"/>
                      </a:cubicBezTo>
                      <a:cubicBezTo>
                        <a:pt x="2370" y="425"/>
                        <a:pt x="2385" y="411"/>
                        <a:pt x="2385" y="393"/>
                      </a:cubicBezTo>
                      <a:cubicBezTo>
                        <a:pt x="2385" y="32"/>
                        <a:pt x="2385" y="32"/>
                        <a:pt x="2385" y="32"/>
                      </a:cubicBezTo>
                      <a:cubicBezTo>
                        <a:pt x="2385" y="15"/>
                        <a:pt x="2370" y="0"/>
                        <a:pt x="2353" y="0"/>
                      </a:cubicBezTo>
                      <a:close/>
                    </a:path>
                  </a:pathLst>
                </a:custGeom>
                <a:solidFill>
                  <a:srgbClr val="00539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2800" b="1">
                    <a:solidFill>
                      <a:schemeClr val="lt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2" name="文本框 81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9688443" y="1839395"/>
                <a:ext cx="2599881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2400" b="1" dirty="0">
                    <a:solidFill>
                      <a:schemeClr val="bg1"/>
                    </a:solidFill>
                    <a:cs typeface="+mn-ea"/>
                    <a:sym typeface="+mn-lt"/>
                  </a:rPr>
                  <a:t>投递</a:t>
                </a:r>
                <a:r>
                  <a:rPr lang="zh-CN" altLang="en-US" sz="2400" b="1" dirty="0" smtClean="0">
                    <a:solidFill>
                      <a:schemeClr val="bg1"/>
                    </a:solidFill>
                    <a:cs typeface="+mn-ea"/>
                    <a:sym typeface="+mn-lt"/>
                  </a:rPr>
                  <a:t>简历</a:t>
                </a:r>
                <a:endParaRPr lang="zh-CN" altLang="en-US" sz="2400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85" name="组合 84"/>
            <p:cNvGrpSpPr/>
            <p:nvPr/>
          </p:nvGrpSpPr>
          <p:grpSpPr>
            <a:xfrm>
              <a:off x="3586890" y="3900667"/>
              <a:ext cx="2890885" cy="826974"/>
              <a:chOff x="9175165" y="3711603"/>
              <a:chExt cx="2890885" cy="826974"/>
            </a:xfrm>
          </p:grpSpPr>
          <p:grpSp>
            <p:nvGrpSpPr>
              <p:cNvPr id="86" name="组合 85"/>
              <p:cNvGrpSpPr/>
              <p:nvPr/>
            </p:nvGrpSpPr>
            <p:grpSpPr>
              <a:xfrm>
                <a:off x="9175165" y="3735204"/>
                <a:ext cx="2890885" cy="803373"/>
                <a:chOff x="9175165" y="3735204"/>
                <a:chExt cx="2890885" cy="803373"/>
              </a:xfrm>
            </p:grpSpPr>
            <p:pic>
              <p:nvPicPr>
                <p:cNvPr id="88" name="图片 87"/>
                <p:cNvPicPr>
                  <a:picLocks noChangeAspect="1"/>
                </p:cNvPicPr>
                <p:nvPr>
                  <p:custDataLst>
                    <p:tags r:id="rId6"/>
                  </p:custDataLst>
                </p:nvPr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75165" y="3757377"/>
                  <a:ext cx="2680840" cy="781200"/>
                </a:xfrm>
                <a:prstGeom prst="rect">
                  <a:avLst/>
                </a:prstGeom>
              </p:spPr>
            </p:pic>
            <p:sp>
              <p:nvSpPr>
                <p:cNvPr id="89" name="Freeform 59"/>
                <p:cNvSpPr/>
                <p:nvPr>
                  <p:custDataLst>
                    <p:tags r:id="rId7"/>
                  </p:custDataLst>
                </p:nvPr>
              </p:nvSpPr>
              <p:spPr bwMode="auto">
                <a:xfrm>
                  <a:off x="9566441" y="3735204"/>
                  <a:ext cx="2499609" cy="444660"/>
                </a:xfrm>
                <a:custGeom>
                  <a:avLst/>
                  <a:gdLst>
                    <a:gd name="T0" fmla="*/ 2353 w 2385"/>
                    <a:gd name="T1" fmla="*/ 0 h 425"/>
                    <a:gd name="T2" fmla="*/ 0 w 2385"/>
                    <a:gd name="T3" fmla="*/ 0 h 425"/>
                    <a:gd name="T4" fmla="*/ 0 w 2385"/>
                    <a:gd name="T5" fmla="*/ 425 h 425"/>
                    <a:gd name="T6" fmla="*/ 2353 w 2385"/>
                    <a:gd name="T7" fmla="*/ 425 h 425"/>
                    <a:gd name="T8" fmla="*/ 2385 w 2385"/>
                    <a:gd name="T9" fmla="*/ 393 h 425"/>
                    <a:gd name="T10" fmla="*/ 2385 w 2385"/>
                    <a:gd name="T11" fmla="*/ 32 h 425"/>
                    <a:gd name="T12" fmla="*/ 2353 w 2385"/>
                    <a:gd name="T13" fmla="*/ 0 h 4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85" h="425">
                      <a:moveTo>
                        <a:pt x="2353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425"/>
                        <a:pt x="0" y="425"/>
                        <a:pt x="0" y="425"/>
                      </a:cubicBezTo>
                      <a:cubicBezTo>
                        <a:pt x="2353" y="425"/>
                        <a:pt x="2353" y="425"/>
                        <a:pt x="2353" y="425"/>
                      </a:cubicBezTo>
                      <a:cubicBezTo>
                        <a:pt x="2371" y="425"/>
                        <a:pt x="2385" y="411"/>
                        <a:pt x="2385" y="393"/>
                      </a:cubicBezTo>
                      <a:cubicBezTo>
                        <a:pt x="2385" y="32"/>
                        <a:pt x="2385" y="32"/>
                        <a:pt x="2385" y="32"/>
                      </a:cubicBezTo>
                      <a:cubicBezTo>
                        <a:pt x="2385" y="15"/>
                        <a:pt x="2371" y="0"/>
                        <a:pt x="2353" y="0"/>
                      </a:cubicBezTo>
                      <a:close/>
                    </a:path>
                  </a:pathLst>
                </a:custGeom>
                <a:solidFill>
                  <a:srgbClr val="00B0F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2800" b="1">
                    <a:solidFill>
                      <a:schemeClr val="lt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7" name="文本框 56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10047415" y="3711603"/>
                <a:ext cx="1415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pPr lvl="0"/>
                <a:r>
                  <a:rPr lang="zh-CN" altLang="en-US" sz="2400" b="1" dirty="0" smtClean="0">
                    <a:solidFill>
                      <a:prstClr val="white"/>
                    </a:solidFill>
                    <a:cs typeface="+mn-ea"/>
                    <a:sym typeface="+mn-lt"/>
                  </a:rPr>
                  <a:t>公司参观</a:t>
                </a:r>
                <a:endParaRPr lang="en-US" sz="2400" b="1" dirty="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90" name="组合 89"/>
            <p:cNvGrpSpPr/>
            <p:nvPr/>
          </p:nvGrpSpPr>
          <p:grpSpPr>
            <a:xfrm>
              <a:off x="710008" y="3036815"/>
              <a:ext cx="2891201" cy="795983"/>
              <a:chOff x="6298283" y="2775499"/>
              <a:chExt cx="2891201" cy="795983"/>
            </a:xfrm>
          </p:grpSpPr>
          <p:grpSp>
            <p:nvGrpSpPr>
              <p:cNvPr id="91" name="组合 90"/>
              <p:cNvGrpSpPr/>
              <p:nvPr/>
            </p:nvGrpSpPr>
            <p:grpSpPr>
              <a:xfrm>
                <a:off x="6298283" y="2787247"/>
                <a:ext cx="2891201" cy="784235"/>
                <a:chOff x="6298283" y="2787247"/>
                <a:chExt cx="2891201" cy="784235"/>
              </a:xfrm>
            </p:grpSpPr>
            <p:pic>
              <p:nvPicPr>
                <p:cNvPr id="93" name="图片 92"/>
                <p:cNvPicPr>
                  <a:picLocks noChangeAspect="1"/>
                </p:cNvPicPr>
                <p:nvPr>
                  <p:custDataLst>
                    <p:tags r:id="rId9"/>
                  </p:custDataLst>
                </p:nvPr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98283" y="2788805"/>
                  <a:ext cx="2891201" cy="782677"/>
                </a:xfrm>
                <a:prstGeom prst="rect">
                  <a:avLst/>
                </a:prstGeom>
              </p:spPr>
            </p:pic>
            <p:sp>
              <p:nvSpPr>
                <p:cNvPr id="94" name="Freeform 65"/>
                <p:cNvSpPr/>
                <p:nvPr>
                  <p:custDataLst>
                    <p:tags r:id="rId11"/>
                  </p:custDataLst>
                </p:nvPr>
              </p:nvSpPr>
              <p:spPr bwMode="auto">
                <a:xfrm>
                  <a:off x="6298283" y="2787247"/>
                  <a:ext cx="2497780" cy="444660"/>
                </a:xfrm>
                <a:custGeom>
                  <a:avLst/>
                  <a:gdLst>
                    <a:gd name="T0" fmla="*/ 32 w 2385"/>
                    <a:gd name="T1" fmla="*/ 0 h 425"/>
                    <a:gd name="T2" fmla="*/ 2385 w 2385"/>
                    <a:gd name="T3" fmla="*/ 0 h 425"/>
                    <a:gd name="T4" fmla="*/ 2385 w 2385"/>
                    <a:gd name="T5" fmla="*/ 425 h 425"/>
                    <a:gd name="T6" fmla="*/ 32 w 2385"/>
                    <a:gd name="T7" fmla="*/ 425 h 425"/>
                    <a:gd name="T8" fmla="*/ 0 w 2385"/>
                    <a:gd name="T9" fmla="*/ 393 h 425"/>
                    <a:gd name="T10" fmla="*/ 0 w 2385"/>
                    <a:gd name="T11" fmla="*/ 32 h 425"/>
                    <a:gd name="T12" fmla="*/ 32 w 2385"/>
                    <a:gd name="T13" fmla="*/ 0 h 4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85" h="425">
                      <a:moveTo>
                        <a:pt x="32" y="0"/>
                      </a:moveTo>
                      <a:cubicBezTo>
                        <a:pt x="2385" y="0"/>
                        <a:pt x="2385" y="0"/>
                        <a:pt x="2385" y="0"/>
                      </a:cubicBezTo>
                      <a:cubicBezTo>
                        <a:pt x="2385" y="425"/>
                        <a:pt x="2385" y="425"/>
                        <a:pt x="2385" y="425"/>
                      </a:cubicBezTo>
                      <a:cubicBezTo>
                        <a:pt x="32" y="425"/>
                        <a:pt x="32" y="425"/>
                        <a:pt x="32" y="425"/>
                      </a:cubicBezTo>
                      <a:cubicBezTo>
                        <a:pt x="15" y="425"/>
                        <a:pt x="0" y="410"/>
                        <a:pt x="0" y="393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15"/>
                        <a:pt x="15" y="0"/>
                        <a:pt x="32" y="0"/>
                      </a:cubicBezTo>
                      <a:close/>
                    </a:path>
                  </a:pathLst>
                </a:custGeom>
                <a:solidFill>
                  <a:srgbClr val="007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 sz="2800" b="1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92" name="文本框 58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6376893" y="2775499"/>
                <a:ext cx="2276777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lvl="0"/>
                <a:r>
                  <a:rPr lang="en-US" altLang="zh-CN" sz="2400" b="1" dirty="0">
                    <a:solidFill>
                      <a:prstClr val="white"/>
                    </a:solidFill>
                    <a:cs typeface="+mn-ea"/>
                    <a:sym typeface="+mn-lt"/>
                  </a:rPr>
                  <a:t>    </a:t>
                </a:r>
                <a:r>
                  <a:rPr lang="en-US" altLang="zh-CN" sz="2400" b="1" dirty="0" smtClean="0">
                    <a:solidFill>
                      <a:prstClr val="white"/>
                    </a:solidFill>
                    <a:cs typeface="+mn-ea"/>
                    <a:sym typeface="+mn-lt"/>
                  </a:rPr>
                  <a:t>    </a:t>
                </a:r>
                <a:r>
                  <a:rPr lang="zh-CN" altLang="en-US" sz="2400" b="1" dirty="0" smtClean="0">
                    <a:solidFill>
                      <a:prstClr val="white"/>
                    </a:solidFill>
                    <a:cs typeface="+mn-ea"/>
                    <a:sym typeface="+mn-lt"/>
                  </a:rPr>
                  <a:t>面试</a:t>
                </a:r>
                <a:endParaRPr lang="zh-CN" altLang="en-US" sz="1400" b="1" dirty="0">
                  <a:solidFill>
                    <a:schemeClr val="tx1"/>
                  </a:solidFill>
                  <a:cs typeface="+mn-ea"/>
                  <a:sym typeface="+mn-lt"/>
                </a:endParaRPr>
              </a:p>
              <a:p>
                <a:pPr lvl="0"/>
                <a:r>
                  <a:rPr lang="en-US" altLang="zh-CN" sz="1400" b="1" dirty="0">
                    <a:solidFill>
                      <a:schemeClr val="tx1"/>
                    </a:solidFill>
                    <a:cs typeface="+mn-ea"/>
                    <a:sym typeface="+mn-lt"/>
                  </a:rPr>
                  <a:t>        </a:t>
                </a:r>
                <a:endParaRPr lang="zh-CN" altLang="en-US" sz="1400" b="1" dirty="0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95" name="组合 94"/>
            <p:cNvGrpSpPr/>
            <p:nvPr/>
          </p:nvGrpSpPr>
          <p:grpSpPr>
            <a:xfrm>
              <a:off x="710008" y="4790523"/>
              <a:ext cx="2891201" cy="809292"/>
              <a:chOff x="6298283" y="4683161"/>
              <a:chExt cx="2891201" cy="809292"/>
            </a:xfrm>
          </p:grpSpPr>
          <p:grpSp>
            <p:nvGrpSpPr>
              <p:cNvPr id="96" name="组合 95"/>
              <p:cNvGrpSpPr/>
              <p:nvPr/>
            </p:nvGrpSpPr>
            <p:grpSpPr>
              <a:xfrm>
                <a:off x="6298283" y="4683161"/>
                <a:ext cx="2891201" cy="809292"/>
                <a:chOff x="6298283" y="4683161"/>
                <a:chExt cx="2891201" cy="809292"/>
              </a:xfrm>
            </p:grpSpPr>
            <p:pic>
              <p:nvPicPr>
                <p:cNvPr id="98" name="图片 97"/>
                <p:cNvPicPr>
                  <a:picLocks noChangeAspect="1"/>
                </p:cNvPicPr>
                <p:nvPr>
                  <p:custDataLst>
                    <p:tags r:id="rId13"/>
                  </p:custDataLst>
                </p:nvPr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98283" y="4709776"/>
                  <a:ext cx="2891201" cy="782677"/>
                </a:xfrm>
                <a:prstGeom prst="rect">
                  <a:avLst/>
                </a:prstGeom>
              </p:spPr>
            </p:pic>
            <p:sp>
              <p:nvSpPr>
                <p:cNvPr id="99" name="Freeform 68"/>
                <p:cNvSpPr/>
                <p:nvPr>
                  <p:custDataLst>
                    <p:tags r:id="rId14"/>
                  </p:custDataLst>
                </p:nvPr>
              </p:nvSpPr>
              <p:spPr bwMode="auto">
                <a:xfrm>
                  <a:off x="6298283" y="4683161"/>
                  <a:ext cx="2497780" cy="444660"/>
                </a:xfrm>
                <a:custGeom>
                  <a:avLst/>
                  <a:gdLst>
                    <a:gd name="T0" fmla="*/ 32 w 2385"/>
                    <a:gd name="T1" fmla="*/ 0 h 424"/>
                    <a:gd name="T2" fmla="*/ 2385 w 2385"/>
                    <a:gd name="T3" fmla="*/ 0 h 424"/>
                    <a:gd name="T4" fmla="*/ 2385 w 2385"/>
                    <a:gd name="T5" fmla="*/ 424 h 424"/>
                    <a:gd name="T6" fmla="*/ 32 w 2385"/>
                    <a:gd name="T7" fmla="*/ 424 h 424"/>
                    <a:gd name="T8" fmla="*/ 0 w 2385"/>
                    <a:gd name="T9" fmla="*/ 392 h 424"/>
                    <a:gd name="T10" fmla="*/ 0 w 2385"/>
                    <a:gd name="T11" fmla="*/ 32 h 424"/>
                    <a:gd name="T12" fmla="*/ 32 w 2385"/>
                    <a:gd name="T13" fmla="*/ 0 h 4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85" h="424">
                      <a:moveTo>
                        <a:pt x="32" y="0"/>
                      </a:moveTo>
                      <a:cubicBezTo>
                        <a:pt x="2385" y="0"/>
                        <a:pt x="2385" y="0"/>
                        <a:pt x="2385" y="0"/>
                      </a:cubicBezTo>
                      <a:cubicBezTo>
                        <a:pt x="2385" y="424"/>
                        <a:pt x="2385" y="424"/>
                        <a:pt x="2385" y="424"/>
                      </a:cubicBezTo>
                      <a:cubicBezTo>
                        <a:pt x="32" y="424"/>
                        <a:pt x="32" y="424"/>
                        <a:pt x="32" y="424"/>
                      </a:cubicBezTo>
                      <a:cubicBezTo>
                        <a:pt x="15" y="424"/>
                        <a:pt x="0" y="410"/>
                        <a:pt x="0" y="392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14"/>
                        <a:pt x="15" y="0"/>
                        <a:pt x="32" y="0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2800" b="1">
                    <a:solidFill>
                      <a:schemeClr val="lt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97" name="文本框 59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6842936" y="4690098"/>
                <a:ext cx="1402080" cy="4603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pPr lvl="0"/>
                <a:r>
                  <a:rPr lang="zh-CN" altLang="en-US" sz="2400" b="1" dirty="0">
                    <a:solidFill>
                      <a:prstClr val="white"/>
                    </a:solidFill>
                    <a:cs typeface="+mn-ea"/>
                    <a:sym typeface="+mn-lt"/>
                  </a:rPr>
                  <a:t>录取通知</a:t>
                </a:r>
                <a:endParaRPr lang="zh-CN" altLang="en-US" sz="2400" b="1" dirty="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00" name="组合 99"/>
            <p:cNvGrpSpPr/>
            <p:nvPr/>
          </p:nvGrpSpPr>
          <p:grpSpPr>
            <a:xfrm>
              <a:off x="3216937" y="2210731"/>
              <a:ext cx="768547" cy="558112"/>
              <a:chOff x="8805212" y="1839291"/>
              <a:chExt cx="768547" cy="558112"/>
            </a:xfrm>
            <a:solidFill>
              <a:srgbClr val="FAB300"/>
            </a:solidFill>
          </p:grpSpPr>
          <p:sp>
            <p:nvSpPr>
              <p:cNvPr id="102" name="Freeform 57"/>
              <p:cNvSpPr/>
              <p:nvPr>
                <p:custDataLst>
                  <p:tags r:id="rId16"/>
                </p:custDataLst>
              </p:nvPr>
            </p:nvSpPr>
            <p:spPr bwMode="auto">
              <a:xfrm>
                <a:off x="8805212" y="1839291"/>
                <a:ext cx="768547" cy="444660"/>
              </a:xfrm>
              <a:custGeom>
                <a:avLst/>
                <a:gdLst>
                  <a:gd name="T0" fmla="*/ 32 w 734"/>
                  <a:gd name="T1" fmla="*/ 0 h 425"/>
                  <a:gd name="T2" fmla="*/ 0 w 734"/>
                  <a:gd name="T3" fmla="*/ 32 h 425"/>
                  <a:gd name="T4" fmla="*/ 0 w 734"/>
                  <a:gd name="T5" fmla="*/ 393 h 425"/>
                  <a:gd name="T6" fmla="*/ 32 w 734"/>
                  <a:gd name="T7" fmla="*/ 425 h 425"/>
                  <a:gd name="T8" fmla="*/ 734 w 734"/>
                  <a:gd name="T9" fmla="*/ 425 h 425"/>
                  <a:gd name="T10" fmla="*/ 734 w 734"/>
                  <a:gd name="T11" fmla="*/ 0 h 425"/>
                  <a:gd name="T12" fmla="*/ 32 w 734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4" h="425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sz="2000" b="1">
                  <a:cs typeface="+mn-ea"/>
                  <a:sym typeface="+mn-lt"/>
                </a:endParaRPr>
              </a:p>
            </p:txBody>
          </p:sp>
          <p:sp>
            <p:nvSpPr>
              <p:cNvPr id="103" name="Freeform 58"/>
              <p:cNvSpPr/>
              <p:nvPr>
                <p:custDataLst>
                  <p:tags r:id="rId17"/>
                </p:custDataLst>
              </p:nvPr>
            </p:nvSpPr>
            <p:spPr bwMode="auto">
              <a:xfrm>
                <a:off x="9057735" y="2132071"/>
                <a:ext cx="263502" cy="265332"/>
              </a:xfrm>
              <a:custGeom>
                <a:avLst/>
                <a:gdLst>
                  <a:gd name="T0" fmla="*/ 72 w 144"/>
                  <a:gd name="T1" fmla="*/ 145 h 145"/>
                  <a:gd name="T2" fmla="*/ 0 w 144"/>
                  <a:gd name="T3" fmla="*/ 73 h 145"/>
                  <a:gd name="T4" fmla="*/ 72 w 144"/>
                  <a:gd name="T5" fmla="*/ 0 h 145"/>
                  <a:gd name="T6" fmla="*/ 144 w 144"/>
                  <a:gd name="T7" fmla="*/ 73 h 145"/>
                  <a:gd name="T8" fmla="*/ 72 w 144"/>
                  <a:gd name="T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5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sz="2000" b="1">
                  <a:cs typeface="+mn-ea"/>
                  <a:sym typeface="+mn-lt"/>
                </a:endParaRPr>
              </a:p>
            </p:txBody>
          </p:sp>
          <p:sp>
            <p:nvSpPr>
              <p:cNvPr id="104" name="文本框 46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8924134" y="1869071"/>
                <a:ext cx="47000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en-US" altLang="zh-CN" sz="2000" b="1" dirty="0">
                    <a:solidFill>
                      <a:schemeClr val="bg1"/>
                    </a:solidFill>
                    <a:cs typeface="+mn-ea"/>
                    <a:sym typeface="+mn-lt"/>
                  </a:rPr>
                  <a:t>01</a:t>
                </a:r>
                <a:endParaRPr lang="zh-CN" altLang="en-US" sz="2000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05" name="组合 104"/>
            <p:cNvGrpSpPr/>
            <p:nvPr/>
          </p:nvGrpSpPr>
          <p:grpSpPr>
            <a:xfrm>
              <a:off x="3207788" y="3048563"/>
              <a:ext cx="768547" cy="558112"/>
              <a:chOff x="8796063" y="2787247"/>
              <a:chExt cx="768547" cy="558112"/>
            </a:xfrm>
            <a:solidFill>
              <a:srgbClr val="FAB300"/>
            </a:solidFill>
          </p:grpSpPr>
          <p:sp>
            <p:nvSpPr>
              <p:cNvPr id="106" name="Freeform 66"/>
              <p:cNvSpPr/>
              <p:nvPr>
                <p:custDataLst>
                  <p:tags r:id="rId19"/>
                </p:custDataLst>
              </p:nvPr>
            </p:nvSpPr>
            <p:spPr bwMode="auto">
              <a:xfrm>
                <a:off x="8796063" y="2787247"/>
                <a:ext cx="768547" cy="444660"/>
              </a:xfrm>
              <a:custGeom>
                <a:avLst/>
                <a:gdLst>
                  <a:gd name="T0" fmla="*/ 702 w 734"/>
                  <a:gd name="T1" fmla="*/ 0 h 425"/>
                  <a:gd name="T2" fmla="*/ 734 w 734"/>
                  <a:gd name="T3" fmla="*/ 32 h 425"/>
                  <a:gd name="T4" fmla="*/ 734 w 734"/>
                  <a:gd name="T5" fmla="*/ 393 h 425"/>
                  <a:gd name="T6" fmla="*/ 702 w 734"/>
                  <a:gd name="T7" fmla="*/ 425 h 425"/>
                  <a:gd name="T8" fmla="*/ 0 w 734"/>
                  <a:gd name="T9" fmla="*/ 425 h 425"/>
                  <a:gd name="T10" fmla="*/ 0 w 734"/>
                  <a:gd name="T11" fmla="*/ 0 h 425"/>
                  <a:gd name="T12" fmla="*/ 702 w 734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4" h="425">
                    <a:moveTo>
                      <a:pt x="702" y="0"/>
                    </a:moveTo>
                    <a:cubicBezTo>
                      <a:pt x="720" y="0"/>
                      <a:pt x="734" y="15"/>
                      <a:pt x="734" y="32"/>
                    </a:cubicBezTo>
                    <a:cubicBezTo>
                      <a:pt x="734" y="393"/>
                      <a:pt x="734" y="393"/>
                      <a:pt x="734" y="393"/>
                    </a:cubicBezTo>
                    <a:cubicBezTo>
                      <a:pt x="734" y="410"/>
                      <a:pt x="720" y="425"/>
                      <a:pt x="702" y="425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70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sz="2000" b="1">
                  <a:cs typeface="+mn-ea"/>
                  <a:sym typeface="+mn-lt"/>
                </a:endParaRPr>
              </a:p>
            </p:txBody>
          </p:sp>
          <p:sp>
            <p:nvSpPr>
              <p:cNvPr id="107" name="Freeform 67"/>
              <p:cNvSpPr/>
              <p:nvPr>
                <p:custDataLst>
                  <p:tags r:id="rId20"/>
                </p:custDataLst>
              </p:nvPr>
            </p:nvSpPr>
            <p:spPr bwMode="auto">
              <a:xfrm>
                <a:off x="9048585" y="3081857"/>
                <a:ext cx="263502" cy="263502"/>
              </a:xfrm>
              <a:custGeom>
                <a:avLst/>
                <a:gdLst>
                  <a:gd name="T0" fmla="*/ 72 w 144"/>
                  <a:gd name="T1" fmla="*/ 144 h 144"/>
                  <a:gd name="T2" fmla="*/ 144 w 144"/>
                  <a:gd name="T3" fmla="*/ 72 h 144"/>
                  <a:gd name="T4" fmla="*/ 72 w 144"/>
                  <a:gd name="T5" fmla="*/ 0 h 144"/>
                  <a:gd name="T6" fmla="*/ 0 w 144"/>
                  <a:gd name="T7" fmla="*/ 72 h 144"/>
                  <a:gd name="T8" fmla="*/ 72 w 144"/>
                  <a:gd name="T9" fmla="*/ 14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4">
                    <a:moveTo>
                      <a:pt x="72" y="144"/>
                    </a:moveTo>
                    <a:lnTo>
                      <a:pt x="144" y="72"/>
                    </a:lnTo>
                    <a:lnTo>
                      <a:pt x="72" y="0"/>
                    </a:lnTo>
                    <a:lnTo>
                      <a:pt x="0" y="72"/>
                    </a:lnTo>
                    <a:lnTo>
                      <a:pt x="72" y="1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sz="2000" b="1">
                  <a:cs typeface="+mn-ea"/>
                  <a:sym typeface="+mn-lt"/>
                </a:endParaRPr>
              </a:p>
            </p:txBody>
          </p:sp>
          <p:sp>
            <p:nvSpPr>
              <p:cNvPr id="108" name="文本框 61"/>
              <p:cNvSpPr txBox="1"/>
              <p:nvPr>
                <p:custDataLst>
                  <p:tags r:id="rId21"/>
                </p:custDataLst>
              </p:nvPr>
            </p:nvSpPr>
            <p:spPr>
              <a:xfrm>
                <a:off x="8938455" y="2830270"/>
                <a:ext cx="47000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en-US" altLang="zh-CN" sz="2000" b="1" dirty="0">
                    <a:solidFill>
                      <a:schemeClr val="bg1"/>
                    </a:solidFill>
                    <a:cs typeface="+mn-ea"/>
                    <a:sym typeface="+mn-lt"/>
                  </a:rPr>
                  <a:t>02</a:t>
                </a:r>
                <a:endParaRPr lang="zh-CN" altLang="en-US" sz="2000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09" name="组合 108"/>
            <p:cNvGrpSpPr/>
            <p:nvPr/>
          </p:nvGrpSpPr>
          <p:grpSpPr>
            <a:xfrm>
              <a:off x="3211447" y="3924268"/>
              <a:ext cx="766719" cy="558113"/>
              <a:chOff x="8799722" y="3735204"/>
              <a:chExt cx="766719" cy="558113"/>
            </a:xfrm>
            <a:solidFill>
              <a:srgbClr val="FAB300"/>
            </a:solidFill>
          </p:grpSpPr>
          <p:sp>
            <p:nvSpPr>
              <p:cNvPr id="110" name="Freeform 60"/>
              <p:cNvSpPr/>
              <p:nvPr>
                <p:custDataLst>
                  <p:tags r:id="rId22"/>
                </p:custDataLst>
              </p:nvPr>
            </p:nvSpPr>
            <p:spPr bwMode="auto">
              <a:xfrm>
                <a:off x="8799722" y="3735204"/>
                <a:ext cx="766719" cy="444660"/>
              </a:xfrm>
              <a:custGeom>
                <a:avLst/>
                <a:gdLst>
                  <a:gd name="T0" fmla="*/ 32 w 733"/>
                  <a:gd name="T1" fmla="*/ 0 h 425"/>
                  <a:gd name="T2" fmla="*/ 0 w 733"/>
                  <a:gd name="T3" fmla="*/ 32 h 425"/>
                  <a:gd name="T4" fmla="*/ 0 w 733"/>
                  <a:gd name="T5" fmla="*/ 393 h 425"/>
                  <a:gd name="T6" fmla="*/ 32 w 733"/>
                  <a:gd name="T7" fmla="*/ 425 h 425"/>
                  <a:gd name="T8" fmla="*/ 733 w 733"/>
                  <a:gd name="T9" fmla="*/ 425 h 425"/>
                  <a:gd name="T10" fmla="*/ 733 w 733"/>
                  <a:gd name="T11" fmla="*/ 0 h 425"/>
                  <a:gd name="T12" fmla="*/ 32 w 733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3" h="425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3" y="425"/>
                      <a:pt x="733" y="425"/>
                      <a:pt x="733" y="425"/>
                    </a:cubicBezTo>
                    <a:cubicBezTo>
                      <a:pt x="733" y="0"/>
                      <a:pt x="733" y="0"/>
                      <a:pt x="733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sz="2000" b="1">
                  <a:cs typeface="+mn-ea"/>
                  <a:sym typeface="+mn-lt"/>
                </a:endParaRPr>
              </a:p>
            </p:txBody>
          </p:sp>
          <p:sp>
            <p:nvSpPr>
              <p:cNvPr id="111" name="Freeform 61"/>
              <p:cNvSpPr/>
              <p:nvPr>
                <p:custDataLst>
                  <p:tags r:id="rId23"/>
                </p:custDataLst>
              </p:nvPr>
            </p:nvSpPr>
            <p:spPr bwMode="auto">
              <a:xfrm>
                <a:off x="9050415" y="4027985"/>
                <a:ext cx="263502" cy="265332"/>
              </a:xfrm>
              <a:custGeom>
                <a:avLst/>
                <a:gdLst>
                  <a:gd name="T0" fmla="*/ 72 w 144"/>
                  <a:gd name="T1" fmla="*/ 145 h 145"/>
                  <a:gd name="T2" fmla="*/ 0 w 144"/>
                  <a:gd name="T3" fmla="*/ 73 h 145"/>
                  <a:gd name="T4" fmla="*/ 72 w 144"/>
                  <a:gd name="T5" fmla="*/ 0 h 145"/>
                  <a:gd name="T6" fmla="*/ 144 w 144"/>
                  <a:gd name="T7" fmla="*/ 73 h 145"/>
                  <a:gd name="T8" fmla="*/ 72 w 144"/>
                  <a:gd name="T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5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sz="2000" b="1">
                  <a:cs typeface="+mn-ea"/>
                  <a:sym typeface="+mn-lt"/>
                </a:endParaRPr>
              </a:p>
            </p:txBody>
          </p:sp>
          <p:sp>
            <p:nvSpPr>
              <p:cNvPr id="112" name="文本框 62"/>
              <p:cNvSpPr txBox="1"/>
              <p:nvPr>
                <p:custDataLst>
                  <p:tags r:id="rId24"/>
                </p:custDataLst>
              </p:nvPr>
            </p:nvSpPr>
            <p:spPr>
              <a:xfrm>
                <a:off x="8924133" y="3760541"/>
                <a:ext cx="47000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en-US" altLang="zh-CN" sz="2000" b="1" dirty="0">
                    <a:solidFill>
                      <a:schemeClr val="bg1"/>
                    </a:solidFill>
                    <a:cs typeface="+mn-ea"/>
                    <a:sym typeface="+mn-lt"/>
                  </a:rPr>
                  <a:t>03</a:t>
                </a:r>
                <a:endParaRPr lang="zh-CN" altLang="en-US" sz="2000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13" name="组合 112"/>
            <p:cNvGrpSpPr/>
            <p:nvPr/>
          </p:nvGrpSpPr>
          <p:grpSpPr>
            <a:xfrm>
              <a:off x="3207788" y="4790523"/>
              <a:ext cx="768547" cy="556281"/>
              <a:chOff x="8796063" y="4683161"/>
              <a:chExt cx="768547" cy="556281"/>
            </a:xfrm>
            <a:solidFill>
              <a:srgbClr val="FAB300"/>
            </a:solidFill>
          </p:grpSpPr>
          <p:sp>
            <p:nvSpPr>
              <p:cNvPr id="114" name="Freeform 69"/>
              <p:cNvSpPr/>
              <p:nvPr>
                <p:custDataLst>
                  <p:tags r:id="rId25"/>
                </p:custDataLst>
              </p:nvPr>
            </p:nvSpPr>
            <p:spPr bwMode="auto">
              <a:xfrm>
                <a:off x="8796063" y="4683161"/>
                <a:ext cx="768547" cy="444660"/>
              </a:xfrm>
              <a:custGeom>
                <a:avLst/>
                <a:gdLst>
                  <a:gd name="T0" fmla="*/ 702 w 734"/>
                  <a:gd name="T1" fmla="*/ 0 h 424"/>
                  <a:gd name="T2" fmla="*/ 734 w 734"/>
                  <a:gd name="T3" fmla="*/ 32 h 424"/>
                  <a:gd name="T4" fmla="*/ 734 w 734"/>
                  <a:gd name="T5" fmla="*/ 392 h 424"/>
                  <a:gd name="T6" fmla="*/ 702 w 734"/>
                  <a:gd name="T7" fmla="*/ 424 h 424"/>
                  <a:gd name="T8" fmla="*/ 0 w 734"/>
                  <a:gd name="T9" fmla="*/ 424 h 424"/>
                  <a:gd name="T10" fmla="*/ 0 w 734"/>
                  <a:gd name="T11" fmla="*/ 0 h 424"/>
                  <a:gd name="T12" fmla="*/ 702 w 734"/>
                  <a:gd name="T13" fmla="*/ 0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4" h="424">
                    <a:moveTo>
                      <a:pt x="702" y="0"/>
                    </a:moveTo>
                    <a:cubicBezTo>
                      <a:pt x="720" y="0"/>
                      <a:pt x="734" y="14"/>
                      <a:pt x="734" y="32"/>
                    </a:cubicBezTo>
                    <a:cubicBezTo>
                      <a:pt x="734" y="392"/>
                      <a:pt x="734" y="392"/>
                      <a:pt x="734" y="392"/>
                    </a:cubicBezTo>
                    <a:cubicBezTo>
                      <a:pt x="734" y="410"/>
                      <a:pt x="720" y="424"/>
                      <a:pt x="702" y="424"/>
                    </a:cubicBezTo>
                    <a:cubicBezTo>
                      <a:pt x="0" y="424"/>
                      <a:pt x="0" y="424"/>
                      <a:pt x="0" y="424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70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sz="2000" b="1">
                  <a:cs typeface="+mn-ea"/>
                  <a:sym typeface="+mn-lt"/>
                </a:endParaRPr>
              </a:p>
            </p:txBody>
          </p:sp>
          <p:sp>
            <p:nvSpPr>
              <p:cNvPr id="115" name="Freeform 70"/>
              <p:cNvSpPr/>
              <p:nvPr>
                <p:custDataLst>
                  <p:tags r:id="rId26"/>
                </p:custDataLst>
              </p:nvPr>
            </p:nvSpPr>
            <p:spPr bwMode="auto">
              <a:xfrm>
                <a:off x="9048585" y="4975941"/>
                <a:ext cx="263502" cy="263501"/>
              </a:xfrm>
              <a:custGeom>
                <a:avLst/>
                <a:gdLst>
                  <a:gd name="T0" fmla="*/ 72 w 144"/>
                  <a:gd name="T1" fmla="*/ 144 h 144"/>
                  <a:gd name="T2" fmla="*/ 144 w 144"/>
                  <a:gd name="T3" fmla="*/ 72 h 144"/>
                  <a:gd name="T4" fmla="*/ 72 w 144"/>
                  <a:gd name="T5" fmla="*/ 0 h 144"/>
                  <a:gd name="T6" fmla="*/ 0 w 144"/>
                  <a:gd name="T7" fmla="*/ 72 h 144"/>
                  <a:gd name="T8" fmla="*/ 72 w 144"/>
                  <a:gd name="T9" fmla="*/ 14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4">
                    <a:moveTo>
                      <a:pt x="72" y="144"/>
                    </a:moveTo>
                    <a:lnTo>
                      <a:pt x="144" y="72"/>
                    </a:lnTo>
                    <a:lnTo>
                      <a:pt x="72" y="0"/>
                    </a:lnTo>
                    <a:lnTo>
                      <a:pt x="0" y="72"/>
                    </a:lnTo>
                    <a:lnTo>
                      <a:pt x="72" y="1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sz="2000" b="1">
                  <a:cs typeface="+mn-ea"/>
                  <a:sym typeface="+mn-lt"/>
                </a:endParaRPr>
              </a:p>
            </p:txBody>
          </p:sp>
          <p:sp>
            <p:nvSpPr>
              <p:cNvPr id="116" name="文本框 63"/>
              <p:cNvSpPr txBox="1"/>
              <p:nvPr>
                <p:custDataLst>
                  <p:tags r:id="rId27"/>
                </p:custDataLst>
              </p:nvPr>
            </p:nvSpPr>
            <p:spPr>
              <a:xfrm>
                <a:off x="8924132" y="4709776"/>
                <a:ext cx="47000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en-US" altLang="zh-CN" sz="2000" b="1" dirty="0">
                    <a:solidFill>
                      <a:schemeClr val="bg1"/>
                    </a:solidFill>
                    <a:cs typeface="+mn-ea"/>
                    <a:sym typeface="+mn-lt"/>
                  </a:rPr>
                  <a:t>04</a:t>
                </a:r>
                <a:endParaRPr lang="zh-CN" altLang="en-US" sz="2000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11" name="矩形 10"/>
          <p:cNvSpPr/>
          <p:nvPr>
            <p:custDataLst>
              <p:tags r:id="rId28"/>
            </p:custDataLst>
          </p:nvPr>
        </p:nvSpPr>
        <p:spPr>
          <a:xfrm>
            <a:off x="7118873" y="3841766"/>
            <a:ext cx="1441420" cy="307777"/>
          </a:xfrm>
          <a:prstGeom prst="rect">
            <a:avLst/>
          </a:prstGeom>
        </p:spPr>
        <p:txBody>
          <a:bodyPr wrap="none">
            <a:spAutoFit/>
          </a:bodyPr>
          <a:p>
            <a:pPr lvl="0"/>
            <a:r>
              <a:rPr lang="zh-CN" altLang="en-US" sz="1400" b="1" dirty="0">
                <a:cs typeface="+mn-ea"/>
                <a:sym typeface="+mn-lt"/>
              </a:rPr>
              <a:t>（视安排而定）</a:t>
            </a:r>
            <a:endParaRPr lang="zh-CN" altLang="en-US" sz="1400" b="1" dirty="0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7"/>
          <p:cNvSpPr>
            <a:spLocks noChangeArrowheads="1"/>
          </p:cNvSpPr>
          <p:nvPr/>
        </p:nvSpPr>
        <p:spPr bwMode="auto">
          <a:xfrm>
            <a:off x="4872461" y="2164151"/>
            <a:ext cx="2589954" cy="2596998"/>
          </a:xfrm>
          <a:prstGeom prst="ellipse">
            <a:avLst/>
          </a:prstGeom>
          <a:solidFill>
            <a:srgbClr val="145A6E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5173629" y="3105834"/>
            <a:ext cx="20116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Arial" panose="020B0604020202020204" pitchFamily="34" charset="0"/>
                <a:ea typeface="汉仪君黑-75简" panose="00020600040101010101" charset="-122"/>
              </a:rPr>
              <a:t>答疑环节</a:t>
            </a:r>
            <a:endParaRPr lang="zh-CN" altLang="en-US" sz="3600" b="1" dirty="0">
              <a:solidFill>
                <a:schemeClr val="bg1"/>
              </a:solidFill>
              <a:latin typeface="Arial" panose="020B0604020202020204" pitchFamily="34" charset="0"/>
              <a:ea typeface="汉仪君黑-75简" panose="00020600040101010101" charset="-122"/>
            </a:endParaRPr>
          </a:p>
        </p:txBody>
      </p:sp>
      <p:grpSp>
        <p:nvGrpSpPr>
          <p:cNvPr id="1168" name="组合 1167"/>
          <p:cNvGrpSpPr/>
          <p:nvPr/>
        </p:nvGrpSpPr>
        <p:grpSpPr>
          <a:xfrm>
            <a:off x="1896127" y="4704356"/>
            <a:ext cx="2291825" cy="3533231"/>
            <a:chOff x="2765376" y="4430036"/>
            <a:chExt cx="2291825" cy="3533231"/>
          </a:xfrm>
        </p:grpSpPr>
        <p:grpSp>
          <p:nvGrpSpPr>
            <p:cNvPr id="7" name="Group 205"/>
            <p:cNvGrpSpPr/>
            <p:nvPr/>
          </p:nvGrpSpPr>
          <p:grpSpPr bwMode="auto">
            <a:xfrm>
              <a:off x="3952014" y="4448291"/>
              <a:ext cx="1098166" cy="1438008"/>
              <a:chOff x="2698" y="2410"/>
              <a:chExt cx="782" cy="1024"/>
            </a:xfrm>
          </p:grpSpPr>
          <p:sp>
            <p:nvSpPr>
              <p:cNvPr id="963" name="Freeform 5"/>
              <p:cNvSpPr/>
              <p:nvPr/>
            </p:nvSpPr>
            <p:spPr bwMode="auto">
              <a:xfrm>
                <a:off x="2698" y="2410"/>
                <a:ext cx="771" cy="1024"/>
              </a:xfrm>
              <a:custGeom>
                <a:avLst/>
                <a:gdLst>
                  <a:gd name="T0" fmla="*/ 35 w 289"/>
                  <a:gd name="T1" fmla="*/ 339 h 383"/>
                  <a:gd name="T2" fmla="*/ 117 w 289"/>
                  <a:gd name="T3" fmla="*/ 373 h 383"/>
                  <a:gd name="T4" fmla="*/ 179 w 289"/>
                  <a:gd name="T5" fmla="*/ 347 h 383"/>
                  <a:gd name="T6" fmla="*/ 279 w 289"/>
                  <a:gd name="T7" fmla="*/ 106 h 383"/>
                  <a:gd name="T8" fmla="*/ 253 w 289"/>
                  <a:gd name="T9" fmla="*/ 43 h 383"/>
                  <a:gd name="T10" fmla="*/ 172 w 289"/>
                  <a:gd name="T11" fmla="*/ 10 h 383"/>
                  <a:gd name="T12" fmla="*/ 109 w 289"/>
                  <a:gd name="T13" fmla="*/ 36 h 383"/>
                  <a:gd name="T14" fmla="*/ 10 w 289"/>
                  <a:gd name="T15" fmla="*/ 277 h 383"/>
                  <a:gd name="T16" fmla="*/ 35 w 289"/>
                  <a:gd name="T17" fmla="*/ 339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9" h="383">
                    <a:moveTo>
                      <a:pt x="35" y="339"/>
                    </a:moveTo>
                    <a:cubicBezTo>
                      <a:pt x="117" y="373"/>
                      <a:pt x="117" y="373"/>
                      <a:pt x="117" y="373"/>
                    </a:cubicBezTo>
                    <a:cubicBezTo>
                      <a:pt x="141" y="383"/>
                      <a:pt x="169" y="371"/>
                      <a:pt x="179" y="347"/>
                    </a:cubicBezTo>
                    <a:cubicBezTo>
                      <a:pt x="279" y="106"/>
                      <a:pt x="279" y="106"/>
                      <a:pt x="279" y="106"/>
                    </a:cubicBezTo>
                    <a:cubicBezTo>
                      <a:pt x="289" y="81"/>
                      <a:pt x="277" y="53"/>
                      <a:pt x="253" y="43"/>
                    </a:cubicBezTo>
                    <a:cubicBezTo>
                      <a:pt x="172" y="10"/>
                      <a:pt x="172" y="10"/>
                      <a:pt x="172" y="10"/>
                    </a:cubicBezTo>
                    <a:cubicBezTo>
                      <a:pt x="147" y="0"/>
                      <a:pt x="119" y="11"/>
                      <a:pt x="109" y="36"/>
                    </a:cubicBezTo>
                    <a:cubicBezTo>
                      <a:pt x="10" y="277"/>
                      <a:pt x="10" y="277"/>
                      <a:pt x="10" y="277"/>
                    </a:cubicBezTo>
                    <a:cubicBezTo>
                      <a:pt x="0" y="301"/>
                      <a:pt x="11" y="329"/>
                      <a:pt x="35" y="339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4" name="Freeform 6"/>
              <p:cNvSpPr/>
              <p:nvPr/>
            </p:nvSpPr>
            <p:spPr bwMode="auto">
              <a:xfrm>
                <a:off x="2787" y="2881"/>
                <a:ext cx="405" cy="529"/>
              </a:xfrm>
              <a:custGeom>
                <a:avLst/>
                <a:gdLst>
                  <a:gd name="T0" fmla="*/ 0 w 152"/>
                  <a:gd name="T1" fmla="*/ 162 h 198"/>
                  <a:gd name="T2" fmla="*/ 86 w 152"/>
                  <a:gd name="T3" fmla="*/ 198 h 198"/>
                  <a:gd name="T4" fmla="*/ 150 w 152"/>
                  <a:gd name="T5" fmla="*/ 45 h 198"/>
                  <a:gd name="T6" fmla="*/ 143 w 152"/>
                  <a:gd name="T7" fmla="*/ 28 h 198"/>
                  <a:gd name="T8" fmla="*/ 80 w 152"/>
                  <a:gd name="T9" fmla="*/ 2 h 198"/>
                  <a:gd name="T10" fmla="*/ 63 w 152"/>
                  <a:gd name="T11" fmla="*/ 9 h 198"/>
                  <a:gd name="T12" fmla="*/ 0 w 152"/>
                  <a:gd name="T13" fmla="*/ 162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2" h="198">
                    <a:moveTo>
                      <a:pt x="0" y="162"/>
                    </a:moveTo>
                    <a:cubicBezTo>
                      <a:pt x="86" y="198"/>
                      <a:pt x="86" y="198"/>
                      <a:pt x="86" y="198"/>
                    </a:cubicBezTo>
                    <a:cubicBezTo>
                      <a:pt x="150" y="45"/>
                      <a:pt x="150" y="45"/>
                      <a:pt x="150" y="45"/>
                    </a:cubicBezTo>
                    <a:cubicBezTo>
                      <a:pt x="152" y="39"/>
                      <a:pt x="149" y="31"/>
                      <a:pt x="143" y="28"/>
                    </a:cubicBezTo>
                    <a:cubicBezTo>
                      <a:pt x="80" y="2"/>
                      <a:pt x="80" y="2"/>
                      <a:pt x="80" y="2"/>
                    </a:cubicBezTo>
                    <a:cubicBezTo>
                      <a:pt x="73" y="0"/>
                      <a:pt x="66" y="3"/>
                      <a:pt x="63" y="9"/>
                    </a:cubicBez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5" name="Freeform 7"/>
              <p:cNvSpPr/>
              <p:nvPr/>
            </p:nvSpPr>
            <p:spPr bwMode="auto">
              <a:xfrm>
                <a:off x="3144" y="2974"/>
                <a:ext cx="24" cy="27"/>
              </a:xfrm>
              <a:custGeom>
                <a:avLst/>
                <a:gdLst>
                  <a:gd name="T0" fmla="*/ 0 w 9"/>
                  <a:gd name="T1" fmla="*/ 4 h 10"/>
                  <a:gd name="T2" fmla="*/ 3 w 9"/>
                  <a:gd name="T3" fmla="*/ 9 h 10"/>
                  <a:gd name="T4" fmla="*/ 8 w 9"/>
                  <a:gd name="T5" fmla="*/ 7 h 10"/>
                  <a:gd name="T6" fmla="*/ 6 w 9"/>
                  <a:gd name="T7" fmla="*/ 1 h 10"/>
                  <a:gd name="T8" fmla="*/ 0 w 9"/>
                  <a:gd name="T9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0">
                    <a:moveTo>
                      <a:pt x="0" y="4"/>
                    </a:moveTo>
                    <a:cubicBezTo>
                      <a:pt x="0" y="6"/>
                      <a:pt x="1" y="8"/>
                      <a:pt x="3" y="9"/>
                    </a:cubicBezTo>
                    <a:cubicBezTo>
                      <a:pt x="5" y="10"/>
                      <a:pt x="8" y="9"/>
                      <a:pt x="8" y="7"/>
                    </a:cubicBezTo>
                    <a:cubicBezTo>
                      <a:pt x="9" y="5"/>
                      <a:pt x="8" y="2"/>
                      <a:pt x="6" y="1"/>
                    </a:cubicBezTo>
                    <a:cubicBezTo>
                      <a:pt x="4" y="0"/>
                      <a:pt x="1" y="1"/>
                      <a:pt x="0" y="4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6" name="Freeform 8"/>
              <p:cNvSpPr/>
              <p:nvPr/>
            </p:nvSpPr>
            <p:spPr bwMode="auto">
              <a:xfrm>
                <a:off x="3101" y="2958"/>
                <a:ext cx="24" cy="27"/>
              </a:xfrm>
              <a:custGeom>
                <a:avLst/>
                <a:gdLst>
                  <a:gd name="T0" fmla="*/ 0 w 9"/>
                  <a:gd name="T1" fmla="*/ 3 h 10"/>
                  <a:gd name="T2" fmla="*/ 3 w 9"/>
                  <a:gd name="T3" fmla="*/ 9 h 10"/>
                  <a:gd name="T4" fmla="*/ 8 w 9"/>
                  <a:gd name="T5" fmla="*/ 6 h 10"/>
                  <a:gd name="T6" fmla="*/ 6 w 9"/>
                  <a:gd name="T7" fmla="*/ 1 h 10"/>
                  <a:gd name="T8" fmla="*/ 0 w 9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0">
                    <a:moveTo>
                      <a:pt x="0" y="3"/>
                    </a:moveTo>
                    <a:cubicBezTo>
                      <a:pt x="0" y="5"/>
                      <a:pt x="1" y="8"/>
                      <a:pt x="3" y="9"/>
                    </a:cubicBezTo>
                    <a:cubicBezTo>
                      <a:pt x="5" y="10"/>
                      <a:pt x="8" y="9"/>
                      <a:pt x="8" y="6"/>
                    </a:cubicBezTo>
                    <a:cubicBezTo>
                      <a:pt x="9" y="4"/>
                      <a:pt x="8" y="2"/>
                      <a:pt x="6" y="1"/>
                    </a:cubicBezTo>
                    <a:cubicBezTo>
                      <a:pt x="4" y="0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7" name="Freeform 9"/>
              <p:cNvSpPr/>
              <p:nvPr/>
            </p:nvSpPr>
            <p:spPr bwMode="auto">
              <a:xfrm>
                <a:off x="3059" y="2940"/>
                <a:ext cx="24" cy="26"/>
              </a:xfrm>
              <a:custGeom>
                <a:avLst/>
                <a:gdLst>
                  <a:gd name="T0" fmla="*/ 0 w 9"/>
                  <a:gd name="T1" fmla="*/ 3 h 10"/>
                  <a:gd name="T2" fmla="*/ 3 w 9"/>
                  <a:gd name="T3" fmla="*/ 9 h 10"/>
                  <a:gd name="T4" fmla="*/ 8 w 9"/>
                  <a:gd name="T5" fmla="*/ 7 h 10"/>
                  <a:gd name="T6" fmla="*/ 6 w 9"/>
                  <a:gd name="T7" fmla="*/ 1 h 10"/>
                  <a:gd name="T8" fmla="*/ 0 w 9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0">
                    <a:moveTo>
                      <a:pt x="0" y="3"/>
                    </a:moveTo>
                    <a:cubicBezTo>
                      <a:pt x="0" y="6"/>
                      <a:pt x="1" y="8"/>
                      <a:pt x="3" y="9"/>
                    </a:cubicBezTo>
                    <a:cubicBezTo>
                      <a:pt x="5" y="10"/>
                      <a:pt x="8" y="9"/>
                      <a:pt x="8" y="7"/>
                    </a:cubicBezTo>
                    <a:cubicBezTo>
                      <a:pt x="9" y="4"/>
                      <a:pt x="8" y="2"/>
                      <a:pt x="6" y="1"/>
                    </a:cubicBezTo>
                    <a:cubicBezTo>
                      <a:pt x="4" y="0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8" name="Freeform 10"/>
              <p:cNvSpPr/>
              <p:nvPr/>
            </p:nvSpPr>
            <p:spPr bwMode="auto">
              <a:xfrm>
                <a:off x="3013" y="2923"/>
                <a:ext cx="27" cy="25"/>
              </a:xfrm>
              <a:custGeom>
                <a:avLst/>
                <a:gdLst>
                  <a:gd name="T0" fmla="*/ 1 w 10"/>
                  <a:gd name="T1" fmla="*/ 3 h 9"/>
                  <a:gd name="T2" fmla="*/ 4 w 10"/>
                  <a:gd name="T3" fmla="*/ 8 h 9"/>
                  <a:gd name="T4" fmla="*/ 9 w 10"/>
                  <a:gd name="T5" fmla="*/ 6 h 9"/>
                  <a:gd name="T6" fmla="*/ 7 w 10"/>
                  <a:gd name="T7" fmla="*/ 0 h 9"/>
                  <a:gd name="T8" fmla="*/ 1 w 10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9">
                    <a:moveTo>
                      <a:pt x="1" y="3"/>
                    </a:moveTo>
                    <a:cubicBezTo>
                      <a:pt x="0" y="5"/>
                      <a:pt x="2" y="8"/>
                      <a:pt x="4" y="8"/>
                    </a:cubicBezTo>
                    <a:cubicBezTo>
                      <a:pt x="6" y="9"/>
                      <a:pt x="9" y="8"/>
                      <a:pt x="9" y="6"/>
                    </a:cubicBezTo>
                    <a:cubicBezTo>
                      <a:pt x="10" y="4"/>
                      <a:pt x="9" y="1"/>
                      <a:pt x="7" y="0"/>
                    </a:cubicBezTo>
                    <a:cubicBezTo>
                      <a:pt x="5" y="0"/>
                      <a:pt x="2" y="1"/>
                      <a:pt x="1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9" name="Freeform 11"/>
              <p:cNvSpPr/>
              <p:nvPr/>
            </p:nvSpPr>
            <p:spPr bwMode="auto">
              <a:xfrm>
                <a:off x="2971" y="2905"/>
                <a:ext cx="26" cy="27"/>
              </a:xfrm>
              <a:custGeom>
                <a:avLst/>
                <a:gdLst>
                  <a:gd name="T0" fmla="*/ 1 w 10"/>
                  <a:gd name="T1" fmla="*/ 3 h 10"/>
                  <a:gd name="T2" fmla="*/ 4 w 10"/>
                  <a:gd name="T3" fmla="*/ 9 h 10"/>
                  <a:gd name="T4" fmla="*/ 9 w 10"/>
                  <a:gd name="T5" fmla="*/ 6 h 10"/>
                  <a:gd name="T6" fmla="*/ 7 w 10"/>
                  <a:gd name="T7" fmla="*/ 1 h 10"/>
                  <a:gd name="T8" fmla="*/ 1 w 10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1" y="3"/>
                    </a:moveTo>
                    <a:cubicBezTo>
                      <a:pt x="0" y="5"/>
                      <a:pt x="2" y="8"/>
                      <a:pt x="4" y="9"/>
                    </a:cubicBezTo>
                    <a:cubicBezTo>
                      <a:pt x="6" y="10"/>
                      <a:pt x="8" y="9"/>
                      <a:pt x="9" y="6"/>
                    </a:cubicBezTo>
                    <a:cubicBezTo>
                      <a:pt x="10" y="4"/>
                      <a:pt x="9" y="2"/>
                      <a:pt x="7" y="1"/>
                    </a:cubicBezTo>
                    <a:cubicBezTo>
                      <a:pt x="5" y="0"/>
                      <a:pt x="2" y="1"/>
                      <a:pt x="1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0" name="Freeform 12"/>
              <p:cNvSpPr/>
              <p:nvPr/>
            </p:nvSpPr>
            <p:spPr bwMode="auto">
              <a:xfrm>
                <a:off x="3125" y="3017"/>
                <a:ext cx="27" cy="27"/>
              </a:xfrm>
              <a:custGeom>
                <a:avLst/>
                <a:gdLst>
                  <a:gd name="T0" fmla="*/ 1 w 10"/>
                  <a:gd name="T1" fmla="*/ 4 h 10"/>
                  <a:gd name="T2" fmla="*/ 3 w 10"/>
                  <a:gd name="T3" fmla="*/ 9 h 10"/>
                  <a:gd name="T4" fmla="*/ 9 w 10"/>
                  <a:gd name="T5" fmla="*/ 7 h 10"/>
                  <a:gd name="T6" fmla="*/ 6 w 10"/>
                  <a:gd name="T7" fmla="*/ 1 h 10"/>
                  <a:gd name="T8" fmla="*/ 1 w 10"/>
                  <a:gd name="T9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1" y="4"/>
                    </a:moveTo>
                    <a:cubicBezTo>
                      <a:pt x="0" y="6"/>
                      <a:pt x="1" y="8"/>
                      <a:pt x="3" y="9"/>
                    </a:cubicBezTo>
                    <a:cubicBezTo>
                      <a:pt x="5" y="10"/>
                      <a:pt x="8" y="9"/>
                      <a:pt x="9" y="7"/>
                    </a:cubicBezTo>
                    <a:cubicBezTo>
                      <a:pt x="10" y="5"/>
                      <a:pt x="9" y="2"/>
                      <a:pt x="6" y="1"/>
                    </a:cubicBezTo>
                    <a:cubicBezTo>
                      <a:pt x="4" y="0"/>
                      <a:pt x="2" y="1"/>
                      <a:pt x="1" y="4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1" name="Freeform 13"/>
              <p:cNvSpPr/>
              <p:nvPr/>
            </p:nvSpPr>
            <p:spPr bwMode="auto">
              <a:xfrm>
                <a:off x="3083" y="3001"/>
                <a:ext cx="26" cy="27"/>
              </a:xfrm>
              <a:custGeom>
                <a:avLst/>
                <a:gdLst>
                  <a:gd name="T0" fmla="*/ 1 w 10"/>
                  <a:gd name="T1" fmla="*/ 3 h 10"/>
                  <a:gd name="T2" fmla="*/ 3 w 10"/>
                  <a:gd name="T3" fmla="*/ 9 h 10"/>
                  <a:gd name="T4" fmla="*/ 9 w 10"/>
                  <a:gd name="T5" fmla="*/ 6 h 10"/>
                  <a:gd name="T6" fmla="*/ 6 w 10"/>
                  <a:gd name="T7" fmla="*/ 1 h 10"/>
                  <a:gd name="T8" fmla="*/ 1 w 10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1" y="3"/>
                    </a:moveTo>
                    <a:cubicBezTo>
                      <a:pt x="0" y="5"/>
                      <a:pt x="1" y="8"/>
                      <a:pt x="3" y="9"/>
                    </a:cubicBezTo>
                    <a:cubicBezTo>
                      <a:pt x="5" y="10"/>
                      <a:pt x="8" y="9"/>
                      <a:pt x="9" y="6"/>
                    </a:cubicBezTo>
                    <a:cubicBezTo>
                      <a:pt x="10" y="4"/>
                      <a:pt x="9" y="2"/>
                      <a:pt x="6" y="1"/>
                    </a:cubicBezTo>
                    <a:cubicBezTo>
                      <a:pt x="4" y="0"/>
                      <a:pt x="2" y="1"/>
                      <a:pt x="1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2" name="Freeform 14"/>
              <p:cNvSpPr/>
              <p:nvPr/>
            </p:nvSpPr>
            <p:spPr bwMode="auto">
              <a:xfrm>
                <a:off x="3040" y="2982"/>
                <a:ext cx="27" cy="27"/>
              </a:xfrm>
              <a:custGeom>
                <a:avLst/>
                <a:gdLst>
                  <a:gd name="T0" fmla="*/ 1 w 10"/>
                  <a:gd name="T1" fmla="*/ 3 h 10"/>
                  <a:gd name="T2" fmla="*/ 3 w 10"/>
                  <a:gd name="T3" fmla="*/ 9 h 10"/>
                  <a:gd name="T4" fmla="*/ 9 w 10"/>
                  <a:gd name="T5" fmla="*/ 7 h 10"/>
                  <a:gd name="T6" fmla="*/ 6 w 10"/>
                  <a:gd name="T7" fmla="*/ 1 h 10"/>
                  <a:gd name="T8" fmla="*/ 1 w 10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1" y="3"/>
                    </a:moveTo>
                    <a:cubicBezTo>
                      <a:pt x="0" y="6"/>
                      <a:pt x="1" y="8"/>
                      <a:pt x="3" y="9"/>
                    </a:cubicBezTo>
                    <a:cubicBezTo>
                      <a:pt x="5" y="10"/>
                      <a:pt x="8" y="9"/>
                      <a:pt x="9" y="7"/>
                    </a:cubicBezTo>
                    <a:cubicBezTo>
                      <a:pt x="10" y="5"/>
                      <a:pt x="9" y="2"/>
                      <a:pt x="6" y="1"/>
                    </a:cubicBezTo>
                    <a:cubicBezTo>
                      <a:pt x="4" y="0"/>
                      <a:pt x="2" y="1"/>
                      <a:pt x="1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3" name="Freeform 15"/>
              <p:cNvSpPr/>
              <p:nvPr/>
            </p:nvSpPr>
            <p:spPr bwMode="auto">
              <a:xfrm>
                <a:off x="2997" y="2966"/>
                <a:ext cx="27" cy="24"/>
              </a:xfrm>
              <a:custGeom>
                <a:avLst/>
                <a:gdLst>
                  <a:gd name="T0" fmla="*/ 1 w 10"/>
                  <a:gd name="T1" fmla="*/ 3 h 9"/>
                  <a:gd name="T2" fmla="*/ 3 w 10"/>
                  <a:gd name="T3" fmla="*/ 8 h 9"/>
                  <a:gd name="T4" fmla="*/ 9 w 10"/>
                  <a:gd name="T5" fmla="*/ 6 h 9"/>
                  <a:gd name="T6" fmla="*/ 6 w 10"/>
                  <a:gd name="T7" fmla="*/ 0 h 9"/>
                  <a:gd name="T8" fmla="*/ 1 w 10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9">
                    <a:moveTo>
                      <a:pt x="1" y="3"/>
                    </a:moveTo>
                    <a:cubicBezTo>
                      <a:pt x="0" y="5"/>
                      <a:pt x="1" y="8"/>
                      <a:pt x="3" y="8"/>
                    </a:cubicBezTo>
                    <a:cubicBezTo>
                      <a:pt x="5" y="9"/>
                      <a:pt x="8" y="8"/>
                      <a:pt x="9" y="6"/>
                    </a:cubicBezTo>
                    <a:cubicBezTo>
                      <a:pt x="10" y="4"/>
                      <a:pt x="9" y="1"/>
                      <a:pt x="6" y="0"/>
                    </a:cubicBezTo>
                    <a:cubicBezTo>
                      <a:pt x="4" y="0"/>
                      <a:pt x="2" y="1"/>
                      <a:pt x="1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4" name="Freeform 16"/>
              <p:cNvSpPr/>
              <p:nvPr/>
            </p:nvSpPr>
            <p:spPr bwMode="auto">
              <a:xfrm>
                <a:off x="2955" y="2948"/>
                <a:ext cx="26" cy="26"/>
              </a:xfrm>
              <a:custGeom>
                <a:avLst/>
                <a:gdLst>
                  <a:gd name="T0" fmla="*/ 1 w 10"/>
                  <a:gd name="T1" fmla="*/ 3 h 10"/>
                  <a:gd name="T2" fmla="*/ 3 w 10"/>
                  <a:gd name="T3" fmla="*/ 9 h 10"/>
                  <a:gd name="T4" fmla="*/ 9 w 10"/>
                  <a:gd name="T5" fmla="*/ 6 h 10"/>
                  <a:gd name="T6" fmla="*/ 6 w 10"/>
                  <a:gd name="T7" fmla="*/ 1 h 10"/>
                  <a:gd name="T8" fmla="*/ 1 w 10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1" y="3"/>
                    </a:moveTo>
                    <a:cubicBezTo>
                      <a:pt x="0" y="5"/>
                      <a:pt x="1" y="8"/>
                      <a:pt x="3" y="9"/>
                    </a:cubicBezTo>
                    <a:cubicBezTo>
                      <a:pt x="5" y="10"/>
                      <a:pt x="8" y="9"/>
                      <a:pt x="9" y="6"/>
                    </a:cubicBezTo>
                    <a:cubicBezTo>
                      <a:pt x="10" y="4"/>
                      <a:pt x="9" y="2"/>
                      <a:pt x="6" y="1"/>
                    </a:cubicBezTo>
                    <a:cubicBezTo>
                      <a:pt x="4" y="0"/>
                      <a:pt x="2" y="1"/>
                      <a:pt x="1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5" name="Freeform 17"/>
              <p:cNvSpPr/>
              <p:nvPr/>
            </p:nvSpPr>
            <p:spPr bwMode="auto">
              <a:xfrm>
                <a:off x="3107" y="3060"/>
                <a:ext cx="26" cy="27"/>
              </a:xfrm>
              <a:custGeom>
                <a:avLst/>
                <a:gdLst>
                  <a:gd name="T0" fmla="*/ 1 w 10"/>
                  <a:gd name="T1" fmla="*/ 4 h 10"/>
                  <a:gd name="T2" fmla="*/ 4 w 10"/>
                  <a:gd name="T3" fmla="*/ 9 h 10"/>
                  <a:gd name="T4" fmla="*/ 9 w 10"/>
                  <a:gd name="T5" fmla="*/ 7 h 10"/>
                  <a:gd name="T6" fmla="*/ 7 w 10"/>
                  <a:gd name="T7" fmla="*/ 1 h 10"/>
                  <a:gd name="T8" fmla="*/ 1 w 10"/>
                  <a:gd name="T9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1" y="4"/>
                    </a:moveTo>
                    <a:cubicBezTo>
                      <a:pt x="0" y="6"/>
                      <a:pt x="1" y="8"/>
                      <a:pt x="4" y="9"/>
                    </a:cubicBezTo>
                    <a:cubicBezTo>
                      <a:pt x="6" y="10"/>
                      <a:pt x="8" y="9"/>
                      <a:pt x="9" y="7"/>
                    </a:cubicBezTo>
                    <a:cubicBezTo>
                      <a:pt x="10" y="5"/>
                      <a:pt x="9" y="2"/>
                      <a:pt x="7" y="1"/>
                    </a:cubicBezTo>
                    <a:cubicBezTo>
                      <a:pt x="5" y="0"/>
                      <a:pt x="2" y="1"/>
                      <a:pt x="1" y="4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6" name="Freeform 18"/>
              <p:cNvSpPr/>
              <p:nvPr/>
            </p:nvSpPr>
            <p:spPr bwMode="auto">
              <a:xfrm>
                <a:off x="3064" y="3044"/>
                <a:ext cx="27" cy="27"/>
              </a:xfrm>
              <a:custGeom>
                <a:avLst/>
                <a:gdLst>
                  <a:gd name="T0" fmla="*/ 1 w 10"/>
                  <a:gd name="T1" fmla="*/ 3 h 10"/>
                  <a:gd name="T2" fmla="*/ 4 w 10"/>
                  <a:gd name="T3" fmla="*/ 9 h 10"/>
                  <a:gd name="T4" fmla="*/ 9 w 10"/>
                  <a:gd name="T5" fmla="*/ 6 h 10"/>
                  <a:gd name="T6" fmla="*/ 7 w 10"/>
                  <a:gd name="T7" fmla="*/ 1 h 10"/>
                  <a:gd name="T8" fmla="*/ 1 w 10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1" y="3"/>
                    </a:moveTo>
                    <a:cubicBezTo>
                      <a:pt x="0" y="5"/>
                      <a:pt x="1" y="8"/>
                      <a:pt x="4" y="9"/>
                    </a:cubicBezTo>
                    <a:cubicBezTo>
                      <a:pt x="6" y="10"/>
                      <a:pt x="8" y="9"/>
                      <a:pt x="9" y="6"/>
                    </a:cubicBezTo>
                    <a:cubicBezTo>
                      <a:pt x="10" y="4"/>
                      <a:pt x="9" y="2"/>
                      <a:pt x="7" y="1"/>
                    </a:cubicBezTo>
                    <a:cubicBezTo>
                      <a:pt x="5" y="0"/>
                      <a:pt x="2" y="1"/>
                      <a:pt x="1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7" name="Freeform 19"/>
              <p:cNvSpPr/>
              <p:nvPr/>
            </p:nvSpPr>
            <p:spPr bwMode="auto">
              <a:xfrm>
                <a:off x="3021" y="3025"/>
                <a:ext cx="27" cy="27"/>
              </a:xfrm>
              <a:custGeom>
                <a:avLst/>
                <a:gdLst>
                  <a:gd name="T0" fmla="*/ 1 w 10"/>
                  <a:gd name="T1" fmla="*/ 3 h 10"/>
                  <a:gd name="T2" fmla="*/ 4 w 10"/>
                  <a:gd name="T3" fmla="*/ 9 h 10"/>
                  <a:gd name="T4" fmla="*/ 9 w 10"/>
                  <a:gd name="T5" fmla="*/ 7 h 10"/>
                  <a:gd name="T6" fmla="*/ 7 w 10"/>
                  <a:gd name="T7" fmla="*/ 1 h 10"/>
                  <a:gd name="T8" fmla="*/ 1 w 10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1" y="3"/>
                    </a:moveTo>
                    <a:cubicBezTo>
                      <a:pt x="0" y="6"/>
                      <a:pt x="1" y="8"/>
                      <a:pt x="4" y="9"/>
                    </a:cubicBezTo>
                    <a:cubicBezTo>
                      <a:pt x="6" y="10"/>
                      <a:pt x="8" y="9"/>
                      <a:pt x="9" y="7"/>
                    </a:cubicBezTo>
                    <a:cubicBezTo>
                      <a:pt x="10" y="5"/>
                      <a:pt x="9" y="2"/>
                      <a:pt x="7" y="1"/>
                    </a:cubicBezTo>
                    <a:cubicBezTo>
                      <a:pt x="5" y="0"/>
                      <a:pt x="2" y="1"/>
                      <a:pt x="1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8" name="Freeform 20"/>
              <p:cNvSpPr/>
              <p:nvPr/>
            </p:nvSpPr>
            <p:spPr bwMode="auto">
              <a:xfrm>
                <a:off x="2979" y="3009"/>
                <a:ext cx="26" cy="24"/>
              </a:xfrm>
              <a:custGeom>
                <a:avLst/>
                <a:gdLst>
                  <a:gd name="T0" fmla="*/ 1 w 10"/>
                  <a:gd name="T1" fmla="*/ 3 h 9"/>
                  <a:gd name="T2" fmla="*/ 4 w 10"/>
                  <a:gd name="T3" fmla="*/ 8 h 9"/>
                  <a:gd name="T4" fmla="*/ 9 w 10"/>
                  <a:gd name="T5" fmla="*/ 6 h 9"/>
                  <a:gd name="T6" fmla="*/ 7 w 10"/>
                  <a:gd name="T7" fmla="*/ 0 h 9"/>
                  <a:gd name="T8" fmla="*/ 1 w 10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9">
                    <a:moveTo>
                      <a:pt x="1" y="3"/>
                    </a:moveTo>
                    <a:cubicBezTo>
                      <a:pt x="0" y="5"/>
                      <a:pt x="1" y="8"/>
                      <a:pt x="4" y="8"/>
                    </a:cubicBezTo>
                    <a:cubicBezTo>
                      <a:pt x="6" y="9"/>
                      <a:pt x="8" y="8"/>
                      <a:pt x="9" y="6"/>
                    </a:cubicBezTo>
                    <a:cubicBezTo>
                      <a:pt x="10" y="4"/>
                      <a:pt x="9" y="1"/>
                      <a:pt x="7" y="0"/>
                    </a:cubicBezTo>
                    <a:cubicBezTo>
                      <a:pt x="5" y="0"/>
                      <a:pt x="2" y="1"/>
                      <a:pt x="1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9" name="Freeform 21"/>
              <p:cNvSpPr/>
              <p:nvPr/>
            </p:nvSpPr>
            <p:spPr bwMode="auto">
              <a:xfrm>
                <a:off x="2936" y="2990"/>
                <a:ext cx="27" cy="27"/>
              </a:xfrm>
              <a:custGeom>
                <a:avLst/>
                <a:gdLst>
                  <a:gd name="T0" fmla="*/ 1 w 10"/>
                  <a:gd name="T1" fmla="*/ 3 h 10"/>
                  <a:gd name="T2" fmla="*/ 3 w 10"/>
                  <a:gd name="T3" fmla="*/ 9 h 10"/>
                  <a:gd name="T4" fmla="*/ 9 w 10"/>
                  <a:gd name="T5" fmla="*/ 6 h 10"/>
                  <a:gd name="T6" fmla="*/ 7 w 10"/>
                  <a:gd name="T7" fmla="*/ 1 h 10"/>
                  <a:gd name="T8" fmla="*/ 1 w 10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1" y="3"/>
                    </a:moveTo>
                    <a:cubicBezTo>
                      <a:pt x="0" y="5"/>
                      <a:pt x="1" y="8"/>
                      <a:pt x="3" y="9"/>
                    </a:cubicBezTo>
                    <a:cubicBezTo>
                      <a:pt x="6" y="10"/>
                      <a:pt x="8" y="9"/>
                      <a:pt x="9" y="6"/>
                    </a:cubicBezTo>
                    <a:cubicBezTo>
                      <a:pt x="10" y="4"/>
                      <a:pt x="9" y="2"/>
                      <a:pt x="7" y="1"/>
                    </a:cubicBezTo>
                    <a:cubicBezTo>
                      <a:pt x="5" y="0"/>
                      <a:pt x="2" y="1"/>
                      <a:pt x="1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0" name="Freeform 22"/>
              <p:cNvSpPr/>
              <p:nvPr/>
            </p:nvSpPr>
            <p:spPr bwMode="auto">
              <a:xfrm>
                <a:off x="3091" y="3103"/>
                <a:ext cx="26" cy="26"/>
              </a:xfrm>
              <a:custGeom>
                <a:avLst/>
                <a:gdLst>
                  <a:gd name="T0" fmla="*/ 1 w 10"/>
                  <a:gd name="T1" fmla="*/ 4 h 10"/>
                  <a:gd name="T2" fmla="*/ 3 w 10"/>
                  <a:gd name="T3" fmla="*/ 9 h 10"/>
                  <a:gd name="T4" fmla="*/ 9 w 10"/>
                  <a:gd name="T5" fmla="*/ 7 h 10"/>
                  <a:gd name="T6" fmla="*/ 6 w 10"/>
                  <a:gd name="T7" fmla="*/ 1 h 10"/>
                  <a:gd name="T8" fmla="*/ 1 w 10"/>
                  <a:gd name="T9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1" y="4"/>
                    </a:moveTo>
                    <a:cubicBezTo>
                      <a:pt x="0" y="6"/>
                      <a:pt x="1" y="8"/>
                      <a:pt x="3" y="9"/>
                    </a:cubicBezTo>
                    <a:cubicBezTo>
                      <a:pt x="5" y="10"/>
                      <a:pt x="8" y="9"/>
                      <a:pt x="9" y="7"/>
                    </a:cubicBezTo>
                    <a:cubicBezTo>
                      <a:pt x="10" y="5"/>
                      <a:pt x="8" y="2"/>
                      <a:pt x="6" y="1"/>
                    </a:cubicBezTo>
                    <a:cubicBezTo>
                      <a:pt x="4" y="0"/>
                      <a:pt x="2" y="1"/>
                      <a:pt x="1" y="4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1" name="Freeform 23"/>
              <p:cNvSpPr/>
              <p:nvPr/>
            </p:nvSpPr>
            <p:spPr bwMode="auto">
              <a:xfrm>
                <a:off x="3048" y="3087"/>
                <a:ext cx="24" cy="26"/>
              </a:xfrm>
              <a:custGeom>
                <a:avLst/>
                <a:gdLst>
                  <a:gd name="T0" fmla="*/ 1 w 9"/>
                  <a:gd name="T1" fmla="*/ 3 h 10"/>
                  <a:gd name="T2" fmla="*/ 3 w 9"/>
                  <a:gd name="T3" fmla="*/ 9 h 10"/>
                  <a:gd name="T4" fmla="*/ 9 w 9"/>
                  <a:gd name="T5" fmla="*/ 6 h 10"/>
                  <a:gd name="T6" fmla="*/ 6 w 9"/>
                  <a:gd name="T7" fmla="*/ 1 h 10"/>
                  <a:gd name="T8" fmla="*/ 1 w 9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0">
                    <a:moveTo>
                      <a:pt x="1" y="3"/>
                    </a:moveTo>
                    <a:cubicBezTo>
                      <a:pt x="0" y="5"/>
                      <a:pt x="1" y="8"/>
                      <a:pt x="3" y="9"/>
                    </a:cubicBezTo>
                    <a:cubicBezTo>
                      <a:pt x="5" y="10"/>
                      <a:pt x="8" y="9"/>
                      <a:pt x="9" y="6"/>
                    </a:cubicBezTo>
                    <a:cubicBezTo>
                      <a:pt x="9" y="4"/>
                      <a:pt x="8" y="2"/>
                      <a:pt x="6" y="1"/>
                    </a:cubicBezTo>
                    <a:cubicBezTo>
                      <a:pt x="4" y="0"/>
                      <a:pt x="1" y="1"/>
                      <a:pt x="1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2" name="Freeform 24"/>
              <p:cNvSpPr/>
              <p:nvPr/>
            </p:nvSpPr>
            <p:spPr bwMode="auto">
              <a:xfrm>
                <a:off x="3005" y="3068"/>
                <a:ext cx="24" cy="27"/>
              </a:xfrm>
              <a:custGeom>
                <a:avLst/>
                <a:gdLst>
                  <a:gd name="T0" fmla="*/ 1 w 9"/>
                  <a:gd name="T1" fmla="*/ 3 h 10"/>
                  <a:gd name="T2" fmla="*/ 3 w 9"/>
                  <a:gd name="T3" fmla="*/ 9 h 10"/>
                  <a:gd name="T4" fmla="*/ 9 w 9"/>
                  <a:gd name="T5" fmla="*/ 7 h 10"/>
                  <a:gd name="T6" fmla="*/ 6 w 9"/>
                  <a:gd name="T7" fmla="*/ 1 h 10"/>
                  <a:gd name="T8" fmla="*/ 1 w 9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0">
                    <a:moveTo>
                      <a:pt x="1" y="3"/>
                    </a:moveTo>
                    <a:cubicBezTo>
                      <a:pt x="0" y="6"/>
                      <a:pt x="1" y="8"/>
                      <a:pt x="3" y="9"/>
                    </a:cubicBezTo>
                    <a:cubicBezTo>
                      <a:pt x="5" y="10"/>
                      <a:pt x="8" y="9"/>
                      <a:pt x="9" y="7"/>
                    </a:cubicBezTo>
                    <a:cubicBezTo>
                      <a:pt x="9" y="5"/>
                      <a:pt x="8" y="2"/>
                      <a:pt x="6" y="1"/>
                    </a:cubicBezTo>
                    <a:cubicBezTo>
                      <a:pt x="4" y="0"/>
                      <a:pt x="1" y="1"/>
                      <a:pt x="1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3" name="Freeform 25"/>
              <p:cNvSpPr/>
              <p:nvPr/>
            </p:nvSpPr>
            <p:spPr bwMode="auto">
              <a:xfrm>
                <a:off x="2963" y="3052"/>
                <a:ext cx="24" cy="24"/>
              </a:xfrm>
              <a:custGeom>
                <a:avLst/>
                <a:gdLst>
                  <a:gd name="T0" fmla="*/ 1 w 9"/>
                  <a:gd name="T1" fmla="*/ 3 h 9"/>
                  <a:gd name="T2" fmla="*/ 3 w 9"/>
                  <a:gd name="T3" fmla="*/ 8 h 9"/>
                  <a:gd name="T4" fmla="*/ 9 w 9"/>
                  <a:gd name="T5" fmla="*/ 6 h 9"/>
                  <a:gd name="T6" fmla="*/ 6 w 9"/>
                  <a:gd name="T7" fmla="*/ 0 h 9"/>
                  <a:gd name="T8" fmla="*/ 1 w 9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1" y="3"/>
                    </a:moveTo>
                    <a:cubicBezTo>
                      <a:pt x="0" y="5"/>
                      <a:pt x="1" y="8"/>
                      <a:pt x="3" y="8"/>
                    </a:cubicBezTo>
                    <a:cubicBezTo>
                      <a:pt x="5" y="9"/>
                      <a:pt x="8" y="8"/>
                      <a:pt x="9" y="6"/>
                    </a:cubicBezTo>
                    <a:cubicBezTo>
                      <a:pt x="9" y="4"/>
                      <a:pt x="8" y="1"/>
                      <a:pt x="6" y="0"/>
                    </a:cubicBezTo>
                    <a:cubicBezTo>
                      <a:pt x="4" y="0"/>
                      <a:pt x="1" y="1"/>
                      <a:pt x="1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4" name="Freeform 26"/>
              <p:cNvSpPr/>
              <p:nvPr/>
            </p:nvSpPr>
            <p:spPr bwMode="auto">
              <a:xfrm>
                <a:off x="2920" y="3033"/>
                <a:ext cx="24" cy="27"/>
              </a:xfrm>
              <a:custGeom>
                <a:avLst/>
                <a:gdLst>
                  <a:gd name="T0" fmla="*/ 1 w 9"/>
                  <a:gd name="T1" fmla="*/ 3 h 10"/>
                  <a:gd name="T2" fmla="*/ 3 w 9"/>
                  <a:gd name="T3" fmla="*/ 9 h 10"/>
                  <a:gd name="T4" fmla="*/ 9 w 9"/>
                  <a:gd name="T5" fmla="*/ 7 h 10"/>
                  <a:gd name="T6" fmla="*/ 6 w 9"/>
                  <a:gd name="T7" fmla="*/ 1 h 10"/>
                  <a:gd name="T8" fmla="*/ 1 w 9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0">
                    <a:moveTo>
                      <a:pt x="1" y="3"/>
                    </a:moveTo>
                    <a:cubicBezTo>
                      <a:pt x="0" y="5"/>
                      <a:pt x="1" y="8"/>
                      <a:pt x="3" y="9"/>
                    </a:cubicBezTo>
                    <a:cubicBezTo>
                      <a:pt x="5" y="10"/>
                      <a:pt x="8" y="9"/>
                      <a:pt x="9" y="7"/>
                    </a:cubicBezTo>
                    <a:cubicBezTo>
                      <a:pt x="9" y="4"/>
                      <a:pt x="8" y="2"/>
                      <a:pt x="6" y="1"/>
                    </a:cubicBezTo>
                    <a:cubicBezTo>
                      <a:pt x="4" y="0"/>
                      <a:pt x="1" y="1"/>
                      <a:pt x="1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5" name="Freeform 27"/>
              <p:cNvSpPr/>
              <p:nvPr/>
            </p:nvSpPr>
            <p:spPr bwMode="auto">
              <a:xfrm>
                <a:off x="3072" y="3145"/>
                <a:ext cx="27" cy="27"/>
              </a:xfrm>
              <a:custGeom>
                <a:avLst/>
                <a:gdLst>
                  <a:gd name="T0" fmla="*/ 1 w 10"/>
                  <a:gd name="T1" fmla="*/ 4 h 10"/>
                  <a:gd name="T2" fmla="*/ 3 w 10"/>
                  <a:gd name="T3" fmla="*/ 9 h 10"/>
                  <a:gd name="T4" fmla="*/ 9 w 10"/>
                  <a:gd name="T5" fmla="*/ 7 h 10"/>
                  <a:gd name="T6" fmla="*/ 7 w 10"/>
                  <a:gd name="T7" fmla="*/ 1 h 10"/>
                  <a:gd name="T8" fmla="*/ 1 w 10"/>
                  <a:gd name="T9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1" y="4"/>
                    </a:moveTo>
                    <a:cubicBezTo>
                      <a:pt x="0" y="6"/>
                      <a:pt x="1" y="8"/>
                      <a:pt x="3" y="9"/>
                    </a:cubicBezTo>
                    <a:cubicBezTo>
                      <a:pt x="6" y="10"/>
                      <a:pt x="8" y="9"/>
                      <a:pt x="9" y="7"/>
                    </a:cubicBezTo>
                    <a:cubicBezTo>
                      <a:pt x="10" y="5"/>
                      <a:pt x="9" y="2"/>
                      <a:pt x="7" y="1"/>
                    </a:cubicBezTo>
                    <a:cubicBezTo>
                      <a:pt x="4" y="0"/>
                      <a:pt x="2" y="1"/>
                      <a:pt x="1" y="4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6" name="Freeform 28"/>
              <p:cNvSpPr/>
              <p:nvPr/>
            </p:nvSpPr>
            <p:spPr bwMode="auto">
              <a:xfrm>
                <a:off x="3029" y="3129"/>
                <a:ext cx="27" cy="27"/>
              </a:xfrm>
              <a:custGeom>
                <a:avLst/>
                <a:gdLst>
                  <a:gd name="T0" fmla="*/ 1 w 10"/>
                  <a:gd name="T1" fmla="*/ 3 h 10"/>
                  <a:gd name="T2" fmla="*/ 3 w 10"/>
                  <a:gd name="T3" fmla="*/ 9 h 10"/>
                  <a:gd name="T4" fmla="*/ 9 w 10"/>
                  <a:gd name="T5" fmla="*/ 6 h 10"/>
                  <a:gd name="T6" fmla="*/ 7 w 10"/>
                  <a:gd name="T7" fmla="*/ 1 h 10"/>
                  <a:gd name="T8" fmla="*/ 1 w 10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1" y="3"/>
                    </a:moveTo>
                    <a:cubicBezTo>
                      <a:pt x="0" y="5"/>
                      <a:pt x="1" y="8"/>
                      <a:pt x="3" y="9"/>
                    </a:cubicBezTo>
                    <a:cubicBezTo>
                      <a:pt x="6" y="10"/>
                      <a:pt x="8" y="9"/>
                      <a:pt x="9" y="6"/>
                    </a:cubicBezTo>
                    <a:cubicBezTo>
                      <a:pt x="10" y="4"/>
                      <a:pt x="9" y="2"/>
                      <a:pt x="7" y="1"/>
                    </a:cubicBezTo>
                    <a:cubicBezTo>
                      <a:pt x="4" y="0"/>
                      <a:pt x="2" y="1"/>
                      <a:pt x="1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7" name="Freeform 29"/>
              <p:cNvSpPr/>
              <p:nvPr/>
            </p:nvSpPr>
            <p:spPr bwMode="auto">
              <a:xfrm>
                <a:off x="2987" y="3111"/>
                <a:ext cx="26" cy="26"/>
              </a:xfrm>
              <a:custGeom>
                <a:avLst/>
                <a:gdLst>
                  <a:gd name="T0" fmla="*/ 1 w 10"/>
                  <a:gd name="T1" fmla="*/ 3 h 10"/>
                  <a:gd name="T2" fmla="*/ 3 w 10"/>
                  <a:gd name="T3" fmla="*/ 9 h 10"/>
                  <a:gd name="T4" fmla="*/ 9 w 10"/>
                  <a:gd name="T5" fmla="*/ 7 h 10"/>
                  <a:gd name="T6" fmla="*/ 7 w 10"/>
                  <a:gd name="T7" fmla="*/ 1 h 10"/>
                  <a:gd name="T8" fmla="*/ 1 w 10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1" y="3"/>
                    </a:moveTo>
                    <a:cubicBezTo>
                      <a:pt x="0" y="6"/>
                      <a:pt x="1" y="8"/>
                      <a:pt x="3" y="9"/>
                    </a:cubicBezTo>
                    <a:cubicBezTo>
                      <a:pt x="5" y="10"/>
                      <a:pt x="8" y="9"/>
                      <a:pt x="9" y="7"/>
                    </a:cubicBezTo>
                    <a:cubicBezTo>
                      <a:pt x="10" y="5"/>
                      <a:pt x="9" y="2"/>
                      <a:pt x="7" y="1"/>
                    </a:cubicBezTo>
                    <a:cubicBezTo>
                      <a:pt x="4" y="0"/>
                      <a:pt x="2" y="1"/>
                      <a:pt x="1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8" name="Freeform 30"/>
              <p:cNvSpPr/>
              <p:nvPr/>
            </p:nvSpPr>
            <p:spPr bwMode="auto">
              <a:xfrm>
                <a:off x="2944" y="3095"/>
                <a:ext cx="27" cy="24"/>
              </a:xfrm>
              <a:custGeom>
                <a:avLst/>
                <a:gdLst>
                  <a:gd name="T0" fmla="*/ 1 w 10"/>
                  <a:gd name="T1" fmla="*/ 3 h 9"/>
                  <a:gd name="T2" fmla="*/ 3 w 10"/>
                  <a:gd name="T3" fmla="*/ 8 h 9"/>
                  <a:gd name="T4" fmla="*/ 9 w 10"/>
                  <a:gd name="T5" fmla="*/ 6 h 9"/>
                  <a:gd name="T6" fmla="*/ 7 w 10"/>
                  <a:gd name="T7" fmla="*/ 0 h 9"/>
                  <a:gd name="T8" fmla="*/ 1 w 10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9">
                    <a:moveTo>
                      <a:pt x="1" y="3"/>
                    </a:moveTo>
                    <a:cubicBezTo>
                      <a:pt x="0" y="5"/>
                      <a:pt x="1" y="8"/>
                      <a:pt x="3" y="8"/>
                    </a:cubicBezTo>
                    <a:cubicBezTo>
                      <a:pt x="5" y="9"/>
                      <a:pt x="8" y="8"/>
                      <a:pt x="9" y="6"/>
                    </a:cubicBezTo>
                    <a:cubicBezTo>
                      <a:pt x="10" y="4"/>
                      <a:pt x="9" y="1"/>
                      <a:pt x="7" y="0"/>
                    </a:cubicBezTo>
                    <a:cubicBezTo>
                      <a:pt x="4" y="0"/>
                      <a:pt x="2" y="1"/>
                      <a:pt x="1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9" name="Freeform 31"/>
              <p:cNvSpPr/>
              <p:nvPr/>
            </p:nvSpPr>
            <p:spPr bwMode="auto">
              <a:xfrm>
                <a:off x="2901" y="3076"/>
                <a:ext cx="27" cy="27"/>
              </a:xfrm>
              <a:custGeom>
                <a:avLst/>
                <a:gdLst>
                  <a:gd name="T0" fmla="*/ 1 w 10"/>
                  <a:gd name="T1" fmla="*/ 3 h 10"/>
                  <a:gd name="T2" fmla="*/ 3 w 10"/>
                  <a:gd name="T3" fmla="*/ 9 h 10"/>
                  <a:gd name="T4" fmla="*/ 9 w 10"/>
                  <a:gd name="T5" fmla="*/ 7 h 10"/>
                  <a:gd name="T6" fmla="*/ 7 w 10"/>
                  <a:gd name="T7" fmla="*/ 1 h 10"/>
                  <a:gd name="T8" fmla="*/ 1 w 10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1" y="3"/>
                    </a:moveTo>
                    <a:cubicBezTo>
                      <a:pt x="0" y="5"/>
                      <a:pt x="1" y="8"/>
                      <a:pt x="3" y="9"/>
                    </a:cubicBezTo>
                    <a:cubicBezTo>
                      <a:pt x="5" y="10"/>
                      <a:pt x="8" y="9"/>
                      <a:pt x="9" y="7"/>
                    </a:cubicBezTo>
                    <a:cubicBezTo>
                      <a:pt x="10" y="4"/>
                      <a:pt x="9" y="2"/>
                      <a:pt x="7" y="1"/>
                    </a:cubicBezTo>
                    <a:cubicBezTo>
                      <a:pt x="4" y="0"/>
                      <a:pt x="2" y="1"/>
                      <a:pt x="1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0" name="Freeform 32"/>
              <p:cNvSpPr/>
              <p:nvPr/>
            </p:nvSpPr>
            <p:spPr bwMode="auto">
              <a:xfrm>
                <a:off x="3053" y="3188"/>
                <a:ext cx="27" cy="27"/>
              </a:xfrm>
              <a:custGeom>
                <a:avLst/>
                <a:gdLst>
                  <a:gd name="T0" fmla="*/ 1 w 10"/>
                  <a:gd name="T1" fmla="*/ 4 h 10"/>
                  <a:gd name="T2" fmla="*/ 4 w 10"/>
                  <a:gd name="T3" fmla="*/ 9 h 10"/>
                  <a:gd name="T4" fmla="*/ 9 w 10"/>
                  <a:gd name="T5" fmla="*/ 7 h 10"/>
                  <a:gd name="T6" fmla="*/ 7 w 10"/>
                  <a:gd name="T7" fmla="*/ 1 h 10"/>
                  <a:gd name="T8" fmla="*/ 1 w 10"/>
                  <a:gd name="T9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1" y="4"/>
                    </a:moveTo>
                    <a:cubicBezTo>
                      <a:pt x="0" y="6"/>
                      <a:pt x="1" y="8"/>
                      <a:pt x="4" y="9"/>
                    </a:cubicBezTo>
                    <a:cubicBezTo>
                      <a:pt x="6" y="10"/>
                      <a:pt x="8" y="9"/>
                      <a:pt x="9" y="7"/>
                    </a:cubicBezTo>
                    <a:cubicBezTo>
                      <a:pt x="10" y="5"/>
                      <a:pt x="9" y="2"/>
                      <a:pt x="7" y="1"/>
                    </a:cubicBezTo>
                    <a:cubicBezTo>
                      <a:pt x="5" y="0"/>
                      <a:pt x="2" y="2"/>
                      <a:pt x="1" y="4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1" name="Freeform 33"/>
              <p:cNvSpPr/>
              <p:nvPr/>
            </p:nvSpPr>
            <p:spPr bwMode="auto">
              <a:xfrm>
                <a:off x="3011" y="3172"/>
                <a:ext cx="26" cy="27"/>
              </a:xfrm>
              <a:custGeom>
                <a:avLst/>
                <a:gdLst>
                  <a:gd name="T0" fmla="*/ 1 w 10"/>
                  <a:gd name="T1" fmla="*/ 3 h 10"/>
                  <a:gd name="T2" fmla="*/ 4 w 10"/>
                  <a:gd name="T3" fmla="*/ 9 h 10"/>
                  <a:gd name="T4" fmla="*/ 9 w 10"/>
                  <a:gd name="T5" fmla="*/ 6 h 10"/>
                  <a:gd name="T6" fmla="*/ 7 w 10"/>
                  <a:gd name="T7" fmla="*/ 1 h 10"/>
                  <a:gd name="T8" fmla="*/ 1 w 10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1" y="3"/>
                    </a:moveTo>
                    <a:cubicBezTo>
                      <a:pt x="0" y="5"/>
                      <a:pt x="1" y="8"/>
                      <a:pt x="4" y="9"/>
                    </a:cubicBezTo>
                    <a:cubicBezTo>
                      <a:pt x="6" y="10"/>
                      <a:pt x="8" y="9"/>
                      <a:pt x="9" y="6"/>
                    </a:cubicBezTo>
                    <a:cubicBezTo>
                      <a:pt x="10" y="4"/>
                      <a:pt x="9" y="2"/>
                      <a:pt x="7" y="1"/>
                    </a:cubicBezTo>
                    <a:cubicBezTo>
                      <a:pt x="5" y="0"/>
                      <a:pt x="2" y="1"/>
                      <a:pt x="1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2" name="Freeform 34"/>
              <p:cNvSpPr/>
              <p:nvPr/>
            </p:nvSpPr>
            <p:spPr bwMode="auto">
              <a:xfrm>
                <a:off x="2968" y="3153"/>
                <a:ext cx="27" cy="27"/>
              </a:xfrm>
              <a:custGeom>
                <a:avLst/>
                <a:gdLst>
                  <a:gd name="T0" fmla="*/ 1 w 10"/>
                  <a:gd name="T1" fmla="*/ 3 h 10"/>
                  <a:gd name="T2" fmla="*/ 4 w 10"/>
                  <a:gd name="T3" fmla="*/ 9 h 10"/>
                  <a:gd name="T4" fmla="*/ 9 w 10"/>
                  <a:gd name="T5" fmla="*/ 7 h 10"/>
                  <a:gd name="T6" fmla="*/ 7 w 10"/>
                  <a:gd name="T7" fmla="*/ 1 h 10"/>
                  <a:gd name="T8" fmla="*/ 1 w 10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1" y="3"/>
                    </a:moveTo>
                    <a:cubicBezTo>
                      <a:pt x="0" y="6"/>
                      <a:pt x="1" y="8"/>
                      <a:pt x="4" y="9"/>
                    </a:cubicBezTo>
                    <a:cubicBezTo>
                      <a:pt x="6" y="10"/>
                      <a:pt x="8" y="9"/>
                      <a:pt x="9" y="7"/>
                    </a:cubicBezTo>
                    <a:cubicBezTo>
                      <a:pt x="10" y="5"/>
                      <a:pt x="9" y="2"/>
                      <a:pt x="7" y="1"/>
                    </a:cubicBezTo>
                    <a:cubicBezTo>
                      <a:pt x="5" y="0"/>
                      <a:pt x="2" y="1"/>
                      <a:pt x="1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3" name="Freeform 35"/>
              <p:cNvSpPr/>
              <p:nvPr/>
            </p:nvSpPr>
            <p:spPr bwMode="auto">
              <a:xfrm>
                <a:off x="2925" y="3137"/>
                <a:ext cx="27" cy="24"/>
              </a:xfrm>
              <a:custGeom>
                <a:avLst/>
                <a:gdLst>
                  <a:gd name="T0" fmla="*/ 1 w 10"/>
                  <a:gd name="T1" fmla="*/ 3 h 9"/>
                  <a:gd name="T2" fmla="*/ 4 w 10"/>
                  <a:gd name="T3" fmla="*/ 9 h 9"/>
                  <a:gd name="T4" fmla="*/ 9 w 10"/>
                  <a:gd name="T5" fmla="*/ 6 h 9"/>
                  <a:gd name="T6" fmla="*/ 7 w 10"/>
                  <a:gd name="T7" fmla="*/ 1 h 9"/>
                  <a:gd name="T8" fmla="*/ 1 w 10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9">
                    <a:moveTo>
                      <a:pt x="1" y="3"/>
                    </a:moveTo>
                    <a:cubicBezTo>
                      <a:pt x="0" y="5"/>
                      <a:pt x="1" y="8"/>
                      <a:pt x="4" y="9"/>
                    </a:cubicBezTo>
                    <a:cubicBezTo>
                      <a:pt x="6" y="9"/>
                      <a:pt x="8" y="8"/>
                      <a:pt x="9" y="6"/>
                    </a:cubicBezTo>
                    <a:cubicBezTo>
                      <a:pt x="10" y="4"/>
                      <a:pt x="9" y="1"/>
                      <a:pt x="7" y="1"/>
                    </a:cubicBezTo>
                    <a:cubicBezTo>
                      <a:pt x="5" y="0"/>
                      <a:pt x="2" y="1"/>
                      <a:pt x="1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4" name="Freeform 36"/>
              <p:cNvSpPr/>
              <p:nvPr/>
            </p:nvSpPr>
            <p:spPr bwMode="auto">
              <a:xfrm>
                <a:off x="2883" y="3119"/>
                <a:ext cx="26" cy="26"/>
              </a:xfrm>
              <a:custGeom>
                <a:avLst/>
                <a:gdLst>
                  <a:gd name="T0" fmla="*/ 1 w 10"/>
                  <a:gd name="T1" fmla="*/ 3 h 10"/>
                  <a:gd name="T2" fmla="*/ 4 w 10"/>
                  <a:gd name="T3" fmla="*/ 9 h 10"/>
                  <a:gd name="T4" fmla="*/ 9 w 10"/>
                  <a:gd name="T5" fmla="*/ 7 h 10"/>
                  <a:gd name="T6" fmla="*/ 7 w 10"/>
                  <a:gd name="T7" fmla="*/ 1 h 10"/>
                  <a:gd name="T8" fmla="*/ 1 w 10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1" y="3"/>
                    </a:moveTo>
                    <a:cubicBezTo>
                      <a:pt x="0" y="5"/>
                      <a:pt x="1" y="8"/>
                      <a:pt x="4" y="9"/>
                    </a:cubicBezTo>
                    <a:cubicBezTo>
                      <a:pt x="6" y="10"/>
                      <a:pt x="8" y="9"/>
                      <a:pt x="9" y="7"/>
                    </a:cubicBezTo>
                    <a:cubicBezTo>
                      <a:pt x="10" y="4"/>
                      <a:pt x="9" y="2"/>
                      <a:pt x="7" y="1"/>
                    </a:cubicBezTo>
                    <a:cubicBezTo>
                      <a:pt x="5" y="0"/>
                      <a:pt x="2" y="1"/>
                      <a:pt x="1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5" name="Freeform 37"/>
              <p:cNvSpPr/>
              <p:nvPr/>
            </p:nvSpPr>
            <p:spPr bwMode="auto">
              <a:xfrm>
                <a:off x="3037" y="3231"/>
                <a:ext cx="27" cy="27"/>
              </a:xfrm>
              <a:custGeom>
                <a:avLst/>
                <a:gdLst>
                  <a:gd name="T0" fmla="*/ 1 w 10"/>
                  <a:gd name="T1" fmla="*/ 4 h 10"/>
                  <a:gd name="T2" fmla="*/ 3 w 10"/>
                  <a:gd name="T3" fmla="*/ 9 h 10"/>
                  <a:gd name="T4" fmla="*/ 9 w 10"/>
                  <a:gd name="T5" fmla="*/ 7 h 10"/>
                  <a:gd name="T6" fmla="*/ 6 w 10"/>
                  <a:gd name="T7" fmla="*/ 1 h 10"/>
                  <a:gd name="T8" fmla="*/ 1 w 10"/>
                  <a:gd name="T9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1" y="4"/>
                    </a:moveTo>
                    <a:cubicBezTo>
                      <a:pt x="0" y="6"/>
                      <a:pt x="1" y="8"/>
                      <a:pt x="3" y="9"/>
                    </a:cubicBezTo>
                    <a:cubicBezTo>
                      <a:pt x="5" y="10"/>
                      <a:pt x="8" y="9"/>
                      <a:pt x="9" y="7"/>
                    </a:cubicBezTo>
                    <a:cubicBezTo>
                      <a:pt x="10" y="5"/>
                      <a:pt x="9" y="2"/>
                      <a:pt x="6" y="1"/>
                    </a:cubicBezTo>
                    <a:cubicBezTo>
                      <a:pt x="4" y="0"/>
                      <a:pt x="2" y="2"/>
                      <a:pt x="1" y="4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6" name="Freeform 38"/>
              <p:cNvSpPr/>
              <p:nvPr/>
            </p:nvSpPr>
            <p:spPr bwMode="auto">
              <a:xfrm>
                <a:off x="2995" y="3215"/>
                <a:ext cx="26" cy="27"/>
              </a:xfrm>
              <a:custGeom>
                <a:avLst/>
                <a:gdLst>
                  <a:gd name="T0" fmla="*/ 1 w 10"/>
                  <a:gd name="T1" fmla="*/ 3 h 10"/>
                  <a:gd name="T2" fmla="*/ 3 w 10"/>
                  <a:gd name="T3" fmla="*/ 9 h 10"/>
                  <a:gd name="T4" fmla="*/ 9 w 10"/>
                  <a:gd name="T5" fmla="*/ 6 h 10"/>
                  <a:gd name="T6" fmla="*/ 6 w 10"/>
                  <a:gd name="T7" fmla="*/ 1 h 10"/>
                  <a:gd name="T8" fmla="*/ 1 w 10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1" y="3"/>
                    </a:moveTo>
                    <a:cubicBezTo>
                      <a:pt x="0" y="5"/>
                      <a:pt x="1" y="8"/>
                      <a:pt x="3" y="9"/>
                    </a:cubicBezTo>
                    <a:cubicBezTo>
                      <a:pt x="5" y="10"/>
                      <a:pt x="8" y="9"/>
                      <a:pt x="9" y="6"/>
                    </a:cubicBezTo>
                    <a:cubicBezTo>
                      <a:pt x="10" y="4"/>
                      <a:pt x="9" y="2"/>
                      <a:pt x="6" y="1"/>
                    </a:cubicBezTo>
                    <a:cubicBezTo>
                      <a:pt x="4" y="0"/>
                      <a:pt x="2" y="1"/>
                      <a:pt x="1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7" name="Freeform 39"/>
              <p:cNvSpPr/>
              <p:nvPr/>
            </p:nvSpPr>
            <p:spPr bwMode="auto">
              <a:xfrm>
                <a:off x="2952" y="3196"/>
                <a:ext cx="27" cy="27"/>
              </a:xfrm>
              <a:custGeom>
                <a:avLst/>
                <a:gdLst>
                  <a:gd name="T0" fmla="*/ 1 w 10"/>
                  <a:gd name="T1" fmla="*/ 3 h 10"/>
                  <a:gd name="T2" fmla="*/ 3 w 10"/>
                  <a:gd name="T3" fmla="*/ 9 h 10"/>
                  <a:gd name="T4" fmla="*/ 9 w 10"/>
                  <a:gd name="T5" fmla="*/ 7 h 10"/>
                  <a:gd name="T6" fmla="*/ 6 w 10"/>
                  <a:gd name="T7" fmla="*/ 1 h 10"/>
                  <a:gd name="T8" fmla="*/ 1 w 10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1" y="3"/>
                    </a:moveTo>
                    <a:cubicBezTo>
                      <a:pt x="0" y="6"/>
                      <a:pt x="1" y="8"/>
                      <a:pt x="3" y="9"/>
                    </a:cubicBezTo>
                    <a:cubicBezTo>
                      <a:pt x="5" y="10"/>
                      <a:pt x="8" y="9"/>
                      <a:pt x="9" y="7"/>
                    </a:cubicBezTo>
                    <a:cubicBezTo>
                      <a:pt x="10" y="5"/>
                      <a:pt x="9" y="2"/>
                      <a:pt x="6" y="1"/>
                    </a:cubicBezTo>
                    <a:cubicBezTo>
                      <a:pt x="4" y="0"/>
                      <a:pt x="2" y="1"/>
                      <a:pt x="1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8" name="Freeform 40"/>
              <p:cNvSpPr/>
              <p:nvPr/>
            </p:nvSpPr>
            <p:spPr bwMode="auto">
              <a:xfrm>
                <a:off x="2909" y="3180"/>
                <a:ext cx="27" cy="24"/>
              </a:xfrm>
              <a:custGeom>
                <a:avLst/>
                <a:gdLst>
                  <a:gd name="T0" fmla="*/ 1 w 10"/>
                  <a:gd name="T1" fmla="*/ 3 h 9"/>
                  <a:gd name="T2" fmla="*/ 3 w 10"/>
                  <a:gd name="T3" fmla="*/ 9 h 9"/>
                  <a:gd name="T4" fmla="*/ 9 w 10"/>
                  <a:gd name="T5" fmla="*/ 6 h 9"/>
                  <a:gd name="T6" fmla="*/ 6 w 10"/>
                  <a:gd name="T7" fmla="*/ 1 h 9"/>
                  <a:gd name="T8" fmla="*/ 1 w 10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9">
                    <a:moveTo>
                      <a:pt x="1" y="3"/>
                    </a:moveTo>
                    <a:cubicBezTo>
                      <a:pt x="0" y="5"/>
                      <a:pt x="1" y="8"/>
                      <a:pt x="3" y="9"/>
                    </a:cubicBezTo>
                    <a:cubicBezTo>
                      <a:pt x="5" y="9"/>
                      <a:pt x="8" y="8"/>
                      <a:pt x="9" y="6"/>
                    </a:cubicBezTo>
                    <a:cubicBezTo>
                      <a:pt x="10" y="4"/>
                      <a:pt x="9" y="1"/>
                      <a:pt x="6" y="1"/>
                    </a:cubicBezTo>
                    <a:cubicBezTo>
                      <a:pt x="4" y="0"/>
                      <a:pt x="2" y="1"/>
                      <a:pt x="1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9" name="Freeform 41"/>
              <p:cNvSpPr/>
              <p:nvPr/>
            </p:nvSpPr>
            <p:spPr bwMode="auto">
              <a:xfrm>
                <a:off x="2867" y="3161"/>
                <a:ext cx="26" cy="27"/>
              </a:xfrm>
              <a:custGeom>
                <a:avLst/>
                <a:gdLst>
                  <a:gd name="T0" fmla="*/ 1 w 10"/>
                  <a:gd name="T1" fmla="*/ 3 h 10"/>
                  <a:gd name="T2" fmla="*/ 3 w 10"/>
                  <a:gd name="T3" fmla="*/ 9 h 10"/>
                  <a:gd name="T4" fmla="*/ 9 w 10"/>
                  <a:gd name="T5" fmla="*/ 7 h 10"/>
                  <a:gd name="T6" fmla="*/ 6 w 10"/>
                  <a:gd name="T7" fmla="*/ 1 h 10"/>
                  <a:gd name="T8" fmla="*/ 1 w 10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1" y="3"/>
                    </a:moveTo>
                    <a:cubicBezTo>
                      <a:pt x="0" y="5"/>
                      <a:pt x="1" y="8"/>
                      <a:pt x="3" y="9"/>
                    </a:cubicBezTo>
                    <a:cubicBezTo>
                      <a:pt x="5" y="10"/>
                      <a:pt x="8" y="9"/>
                      <a:pt x="9" y="7"/>
                    </a:cubicBezTo>
                    <a:cubicBezTo>
                      <a:pt x="10" y="4"/>
                      <a:pt x="9" y="2"/>
                      <a:pt x="6" y="1"/>
                    </a:cubicBezTo>
                    <a:cubicBezTo>
                      <a:pt x="4" y="0"/>
                      <a:pt x="2" y="1"/>
                      <a:pt x="1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0" name="Freeform 42"/>
              <p:cNvSpPr/>
              <p:nvPr/>
            </p:nvSpPr>
            <p:spPr bwMode="auto">
              <a:xfrm>
                <a:off x="3019" y="3274"/>
                <a:ext cx="26" cy="27"/>
              </a:xfrm>
              <a:custGeom>
                <a:avLst/>
                <a:gdLst>
                  <a:gd name="T0" fmla="*/ 1 w 10"/>
                  <a:gd name="T1" fmla="*/ 4 h 10"/>
                  <a:gd name="T2" fmla="*/ 3 w 10"/>
                  <a:gd name="T3" fmla="*/ 9 h 10"/>
                  <a:gd name="T4" fmla="*/ 9 w 10"/>
                  <a:gd name="T5" fmla="*/ 7 h 10"/>
                  <a:gd name="T6" fmla="*/ 7 w 10"/>
                  <a:gd name="T7" fmla="*/ 1 h 10"/>
                  <a:gd name="T8" fmla="*/ 1 w 10"/>
                  <a:gd name="T9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1" y="4"/>
                    </a:moveTo>
                    <a:cubicBezTo>
                      <a:pt x="0" y="6"/>
                      <a:pt x="1" y="8"/>
                      <a:pt x="3" y="9"/>
                    </a:cubicBezTo>
                    <a:cubicBezTo>
                      <a:pt x="6" y="10"/>
                      <a:pt x="8" y="9"/>
                      <a:pt x="9" y="7"/>
                    </a:cubicBezTo>
                    <a:cubicBezTo>
                      <a:pt x="10" y="5"/>
                      <a:pt x="9" y="2"/>
                      <a:pt x="7" y="1"/>
                    </a:cubicBezTo>
                    <a:cubicBezTo>
                      <a:pt x="5" y="0"/>
                      <a:pt x="2" y="2"/>
                      <a:pt x="1" y="4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1" name="Freeform 43"/>
              <p:cNvSpPr/>
              <p:nvPr/>
            </p:nvSpPr>
            <p:spPr bwMode="auto">
              <a:xfrm>
                <a:off x="2976" y="3258"/>
                <a:ext cx="27" cy="26"/>
              </a:xfrm>
              <a:custGeom>
                <a:avLst/>
                <a:gdLst>
                  <a:gd name="T0" fmla="*/ 1 w 10"/>
                  <a:gd name="T1" fmla="*/ 3 h 10"/>
                  <a:gd name="T2" fmla="*/ 3 w 10"/>
                  <a:gd name="T3" fmla="*/ 9 h 10"/>
                  <a:gd name="T4" fmla="*/ 9 w 10"/>
                  <a:gd name="T5" fmla="*/ 6 h 10"/>
                  <a:gd name="T6" fmla="*/ 7 w 10"/>
                  <a:gd name="T7" fmla="*/ 1 h 10"/>
                  <a:gd name="T8" fmla="*/ 1 w 10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1" y="3"/>
                    </a:moveTo>
                    <a:cubicBezTo>
                      <a:pt x="0" y="5"/>
                      <a:pt x="1" y="8"/>
                      <a:pt x="3" y="9"/>
                    </a:cubicBezTo>
                    <a:cubicBezTo>
                      <a:pt x="6" y="10"/>
                      <a:pt x="8" y="9"/>
                      <a:pt x="9" y="6"/>
                    </a:cubicBezTo>
                    <a:cubicBezTo>
                      <a:pt x="10" y="4"/>
                      <a:pt x="9" y="2"/>
                      <a:pt x="7" y="1"/>
                    </a:cubicBezTo>
                    <a:cubicBezTo>
                      <a:pt x="5" y="0"/>
                      <a:pt x="2" y="1"/>
                      <a:pt x="1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2" name="Freeform 44"/>
              <p:cNvSpPr/>
              <p:nvPr/>
            </p:nvSpPr>
            <p:spPr bwMode="auto">
              <a:xfrm>
                <a:off x="2933" y="3239"/>
                <a:ext cx="27" cy="27"/>
              </a:xfrm>
              <a:custGeom>
                <a:avLst/>
                <a:gdLst>
                  <a:gd name="T0" fmla="*/ 1 w 10"/>
                  <a:gd name="T1" fmla="*/ 4 h 10"/>
                  <a:gd name="T2" fmla="*/ 3 w 10"/>
                  <a:gd name="T3" fmla="*/ 9 h 10"/>
                  <a:gd name="T4" fmla="*/ 9 w 10"/>
                  <a:gd name="T5" fmla="*/ 7 h 10"/>
                  <a:gd name="T6" fmla="*/ 7 w 10"/>
                  <a:gd name="T7" fmla="*/ 1 h 10"/>
                  <a:gd name="T8" fmla="*/ 1 w 10"/>
                  <a:gd name="T9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1" y="4"/>
                    </a:moveTo>
                    <a:cubicBezTo>
                      <a:pt x="0" y="6"/>
                      <a:pt x="1" y="8"/>
                      <a:pt x="3" y="9"/>
                    </a:cubicBezTo>
                    <a:cubicBezTo>
                      <a:pt x="6" y="10"/>
                      <a:pt x="8" y="9"/>
                      <a:pt x="9" y="7"/>
                    </a:cubicBezTo>
                    <a:cubicBezTo>
                      <a:pt x="10" y="5"/>
                      <a:pt x="9" y="2"/>
                      <a:pt x="7" y="1"/>
                    </a:cubicBezTo>
                    <a:cubicBezTo>
                      <a:pt x="5" y="0"/>
                      <a:pt x="2" y="1"/>
                      <a:pt x="1" y="4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3" name="Freeform 45"/>
              <p:cNvSpPr/>
              <p:nvPr/>
            </p:nvSpPr>
            <p:spPr bwMode="auto">
              <a:xfrm>
                <a:off x="2891" y="3223"/>
                <a:ext cx="26" cy="24"/>
              </a:xfrm>
              <a:custGeom>
                <a:avLst/>
                <a:gdLst>
                  <a:gd name="T0" fmla="*/ 1 w 10"/>
                  <a:gd name="T1" fmla="*/ 3 h 9"/>
                  <a:gd name="T2" fmla="*/ 3 w 10"/>
                  <a:gd name="T3" fmla="*/ 9 h 9"/>
                  <a:gd name="T4" fmla="*/ 9 w 10"/>
                  <a:gd name="T5" fmla="*/ 6 h 9"/>
                  <a:gd name="T6" fmla="*/ 7 w 10"/>
                  <a:gd name="T7" fmla="*/ 1 h 9"/>
                  <a:gd name="T8" fmla="*/ 1 w 10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9">
                    <a:moveTo>
                      <a:pt x="1" y="3"/>
                    </a:moveTo>
                    <a:cubicBezTo>
                      <a:pt x="0" y="5"/>
                      <a:pt x="1" y="8"/>
                      <a:pt x="3" y="9"/>
                    </a:cubicBezTo>
                    <a:cubicBezTo>
                      <a:pt x="6" y="9"/>
                      <a:pt x="8" y="8"/>
                      <a:pt x="9" y="6"/>
                    </a:cubicBezTo>
                    <a:cubicBezTo>
                      <a:pt x="10" y="4"/>
                      <a:pt x="9" y="1"/>
                      <a:pt x="7" y="1"/>
                    </a:cubicBezTo>
                    <a:cubicBezTo>
                      <a:pt x="5" y="0"/>
                      <a:pt x="2" y="1"/>
                      <a:pt x="1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4" name="Freeform 46"/>
              <p:cNvSpPr/>
              <p:nvPr/>
            </p:nvSpPr>
            <p:spPr bwMode="auto">
              <a:xfrm>
                <a:off x="2848" y="3204"/>
                <a:ext cx="27" cy="27"/>
              </a:xfrm>
              <a:custGeom>
                <a:avLst/>
                <a:gdLst>
                  <a:gd name="T0" fmla="*/ 1 w 10"/>
                  <a:gd name="T1" fmla="*/ 3 h 10"/>
                  <a:gd name="T2" fmla="*/ 3 w 10"/>
                  <a:gd name="T3" fmla="*/ 9 h 10"/>
                  <a:gd name="T4" fmla="*/ 9 w 10"/>
                  <a:gd name="T5" fmla="*/ 7 h 10"/>
                  <a:gd name="T6" fmla="*/ 7 w 10"/>
                  <a:gd name="T7" fmla="*/ 1 h 10"/>
                  <a:gd name="T8" fmla="*/ 1 w 10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1" y="3"/>
                    </a:moveTo>
                    <a:cubicBezTo>
                      <a:pt x="0" y="5"/>
                      <a:pt x="1" y="8"/>
                      <a:pt x="3" y="9"/>
                    </a:cubicBezTo>
                    <a:cubicBezTo>
                      <a:pt x="6" y="10"/>
                      <a:pt x="8" y="9"/>
                      <a:pt x="9" y="7"/>
                    </a:cubicBezTo>
                    <a:cubicBezTo>
                      <a:pt x="10" y="4"/>
                      <a:pt x="9" y="2"/>
                      <a:pt x="7" y="1"/>
                    </a:cubicBezTo>
                    <a:cubicBezTo>
                      <a:pt x="4" y="0"/>
                      <a:pt x="2" y="1"/>
                      <a:pt x="1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5" name="Freeform 47"/>
              <p:cNvSpPr/>
              <p:nvPr/>
            </p:nvSpPr>
            <p:spPr bwMode="auto">
              <a:xfrm>
                <a:off x="3003" y="3319"/>
                <a:ext cx="24" cy="24"/>
              </a:xfrm>
              <a:custGeom>
                <a:avLst/>
                <a:gdLst>
                  <a:gd name="T0" fmla="*/ 0 w 9"/>
                  <a:gd name="T1" fmla="*/ 3 h 9"/>
                  <a:gd name="T2" fmla="*/ 3 w 9"/>
                  <a:gd name="T3" fmla="*/ 8 h 9"/>
                  <a:gd name="T4" fmla="*/ 8 w 9"/>
                  <a:gd name="T5" fmla="*/ 6 h 9"/>
                  <a:gd name="T6" fmla="*/ 6 w 9"/>
                  <a:gd name="T7" fmla="*/ 0 h 9"/>
                  <a:gd name="T8" fmla="*/ 0 w 9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0" y="3"/>
                    </a:moveTo>
                    <a:cubicBezTo>
                      <a:pt x="0" y="5"/>
                      <a:pt x="1" y="8"/>
                      <a:pt x="3" y="8"/>
                    </a:cubicBezTo>
                    <a:cubicBezTo>
                      <a:pt x="5" y="9"/>
                      <a:pt x="8" y="8"/>
                      <a:pt x="8" y="6"/>
                    </a:cubicBezTo>
                    <a:cubicBezTo>
                      <a:pt x="9" y="4"/>
                      <a:pt x="8" y="1"/>
                      <a:pt x="6" y="0"/>
                    </a:cubicBezTo>
                    <a:cubicBezTo>
                      <a:pt x="4" y="0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6" name="Freeform 48"/>
              <p:cNvSpPr/>
              <p:nvPr/>
            </p:nvSpPr>
            <p:spPr bwMode="auto">
              <a:xfrm>
                <a:off x="2960" y="3301"/>
                <a:ext cx="24" cy="26"/>
              </a:xfrm>
              <a:custGeom>
                <a:avLst/>
                <a:gdLst>
                  <a:gd name="T0" fmla="*/ 0 w 9"/>
                  <a:gd name="T1" fmla="*/ 3 h 10"/>
                  <a:gd name="T2" fmla="*/ 3 w 9"/>
                  <a:gd name="T3" fmla="*/ 9 h 10"/>
                  <a:gd name="T4" fmla="*/ 8 w 9"/>
                  <a:gd name="T5" fmla="*/ 6 h 10"/>
                  <a:gd name="T6" fmla="*/ 6 w 9"/>
                  <a:gd name="T7" fmla="*/ 1 h 10"/>
                  <a:gd name="T8" fmla="*/ 0 w 9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0">
                    <a:moveTo>
                      <a:pt x="0" y="3"/>
                    </a:moveTo>
                    <a:cubicBezTo>
                      <a:pt x="0" y="5"/>
                      <a:pt x="1" y="8"/>
                      <a:pt x="3" y="9"/>
                    </a:cubicBezTo>
                    <a:cubicBezTo>
                      <a:pt x="5" y="10"/>
                      <a:pt x="8" y="9"/>
                      <a:pt x="8" y="6"/>
                    </a:cubicBezTo>
                    <a:cubicBezTo>
                      <a:pt x="9" y="4"/>
                      <a:pt x="8" y="2"/>
                      <a:pt x="6" y="1"/>
                    </a:cubicBezTo>
                    <a:cubicBezTo>
                      <a:pt x="4" y="0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7" name="Freeform 49"/>
              <p:cNvSpPr/>
              <p:nvPr/>
            </p:nvSpPr>
            <p:spPr bwMode="auto">
              <a:xfrm>
                <a:off x="2917" y="3282"/>
                <a:ext cx="24" cy="27"/>
              </a:xfrm>
              <a:custGeom>
                <a:avLst/>
                <a:gdLst>
                  <a:gd name="T0" fmla="*/ 0 w 9"/>
                  <a:gd name="T1" fmla="*/ 4 h 10"/>
                  <a:gd name="T2" fmla="*/ 3 w 9"/>
                  <a:gd name="T3" fmla="*/ 9 h 10"/>
                  <a:gd name="T4" fmla="*/ 8 w 9"/>
                  <a:gd name="T5" fmla="*/ 7 h 10"/>
                  <a:gd name="T6" fmla="*/ 6 w 9"/>
                  <a:gd name="T7" fmla="*/ 1 h 10"/>
                  <a:gd name="T8" fmla="*/ 0 w 9"/>
                  <a:gd name="T9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0">
                    <a:moveTo>
                      <a:pt x="0" y="4"/>
                    </a:moveTo>
                    <a:cubicBezTo>
                      <a:pt x="0" y="6"/>
                      <a:pt x="1" y="8"/>
                      <a:pt x="3" y="9"/>
                    </a:cubicBezTo>
                    <a:cubicBezTo>
                      <a:pt x="5" y="10"/>
                      <a:pt x="8" y="9"/>
                      <a:pt x="8" y="7"/>
                    </a:cubicBezTo>
                    <a:cubicBezTo>
                      <a:pt x="9" y="5"/>
                      <a:pt x="8" y="2"/>
                      <a:pt x="6" y="1"/>
                    </a:cubicBezTo>
                    <a:cubicBezTo>
                      <a:pt x="4" y="0"/>
                      <a:pt x="1" y="1"/>
                      <a:pt x="0" y="4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8" name="Freeform 50"/>
              <p:cNvSpPr/>
              <p:nvPr/>
            </p:nvSpPr>
            <p:spPr bwMode="auto">
              <a:xfrm>
                <a:off x="2875" y="3266"/>
                <a:ext cx="24" cy="24"/>
              </a:xfrm>
              <a:custGeom>
                <a:avLst/>
                <a:gdLst>
                  <a:gd name="T0" fmla="*/ 0 w 9"/>
                  <a:gd name="T1" fmla="*/ 3 h 9"/>
                  <a:gd name="T2" fmla="*/ 3 w 9"/>
                  <a:gd name="T3" fmla="*/ 9 h 9"/>
                  <a:gd name="T4" fmla="*/ 8 w 9"/>
                  <a:gd name="T5" fmla="*/ 6 h 9"/>
                  <a:gd name="T6" fmla="*/ 6 w 9"/>
                  <a:gd name="T7" fmla="*/ 1 h 9"/>
                  <a:gd name="T8" fmla="*/ 0 w 9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0" y="3"/>
                    </a:moveTo>
                    <a:cubicBezTo>
                      <a:pt x="0" y="5"/>
                      <a:pt x="1" y="8"/>
                      <a:pt x="3" y="9"/>
                    </a:cubicBezTo>
                    <a:cubicBezTo>
                      <a:pt x="5" y="9"/>
                      <a:pt x="8" y="8"/>
                      <a:pt x="8" y="6"/>
                    </a:cubicBezTo>
                    <a:cubicBezTo>
                      <a:pt x="9" y="4"/>
                      <a:pt x="8" y="1"/>
                      <a:pt x="6" y="1"/>
                    </a:cubicBezTo>
                    <a:cubicBezTo>
                      <a:pt x="4" y="0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9" name="Freeform 51"/>
              <p:cNvSpPr/>
              <p:nvPr/>
            </p:nvSpPr>
            <p:spPr bwMode="auto">
              <a:xfrm>
                <a:off x="2832" y="3247"/>
                <a:ext cx="24" cy="27"/>
              </a:xfrm>
              <a:custGeom>
                <a:avLst/>
                <a:gdLst>
                  <a:gd name="T0" fmla="*/ 0 w 9"/>
                  <a:gd name="T1" fmla="*/ 3 h 10"/>
                  <a:gd name="T2" fmla="*/ 3 w 9"/>
                  <a:gd name="T3" fmla="*/ 9 h 10"/>
                  <a:gd name="T4" fmla="*/ 8 w 9"/>
                  <a:gd name="T5" fmla="*/ 7 h 10"/>
                  <a:gd name="T6" fmla="*/ 6 w 9"/>
                  <a:gd name="T7" fmla="*/ 1 h 10"/>
                  <a:gd name="T8" fmla="*/ 0 w 9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0">
                    <a:moveTo>
                      <a:pt x="0" y="3"/>
                    </a:moveTo>
                    <a:cubicBezTo>
                      <a:pt x="0" y="5"/>
                      <a:pt x="1" y="8"/>
                      <a:pt x="3" y="9"/>
                    </a:cubicBezTo>
                    <a:cubicBezTo>
                      <a:pt x="5" y="10"/>
                      <a:pt x="8" y="9"/>
                      <a:pt x="8" y="7"/>
                    </a:cubicBezTo>
                    <a:cubicBezTo>
                      <a:pt x="9" y="4"/>
                      <a:pt x="8" y="2"/>
                      <a:pt x="6" y="1"/>
                    </a:cubicBezTo>
                    <a:cubicBezTo>
                      <a:pt x="4" y="0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0" name="Freeform 52"/>
              <p:cNvSpPr/>
              <p:nvPr/>
            </p:nvSpPr>
            <p:spPr bwMode="auto">
              <a:xfrm>
                <a:off x="2984" y="3362"/>
                <a:ext cx="27" cy="24"/>
              </a:xfrm>
              <a:custGeom>
                <a:avLst/>
                <a:gdLst>
                  <a:gd name="T0" fmla="*/ 1 w 10"/>
                  <a:gd name="T1" fmla="*/ 3 h 9"/>
                  <a:gd name="T2" fmla="*/ 3 w 10"/>
                  <a:gd name="T3" fmla="*/ 8 h 9"/>
                  <a:gd name="T4" fmla="*/ 9 w 10"/>
                  <a:gd name="T5" fmla="*/ 6 h 9"/>
                  <a:gd name="T6" fmla="*/ 7 w 10"/>
                  <a:gd name="T7" fmla="*/ 0 h 9"/>
                  <a:gd name="T8" fmla="*/ 1 w 10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9">
                    <a:moveTo>
                      <a:pt x="1" y="3"/>
                    </a:moveTo>
                    <a:cubicBezTo>
                      <a:pt x="0" y="5"/>
                      <a:pt x="1" y="8"/>
                      <a:pt x="3" y="8"/>
                    </a:cubicBezTo>
                    <a:cubicBezTo>
                      <a:pt x="5" y="9"/>
                      <a:pt x="8" y="8"/>
                      <a:pt x="9" y="6"/>
                    </a:cubicBezTo>
                    <a:cubicBezTo>
                      <a:pt x="10" y="4"/>
                      <a:pt x="9" y="1"/>
                      <a:pt x="7" y="0"/>
                    </a:cubicBezTo>
                    <a:cubicBezTo>
                      <a:pt x="4" y="0"/>
                      <a:pt x="2" y="1"/>
                      <a:pt x="1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1" name="Freeform 53"/>
              <p:cNvSpPr/>
              <p:nvPr/>
            </p:nvSpPr>
            <p:spPr bwMode="auto">
              <a:xfrm>
                <a:off x="2941" y="3343"/>
                <a:ext cx="27" cy="27"/>
              </a:xfrm>
              <a:custGeom>
                <a:avLst/>
                <a:gdLst>
                  <a:gd name="T0" fmla="*/ 1 w 10"/>
                  <a:gd name="T1" fmla="*/ 3 h 10"/>
                  <a:gd name="T2" fmla="*/ 3 w 10"/>
                  <a:gd name="T3" fmla="*/ 9 h 10"/>
                  <a:gd name="T4" fmla="*/ 9 w 10"/>
                  <a:gd name="T5" fmla="*/ 6 h 10"/>
                  <a:gd name="T6" fmla="*/ 7 w 10"/>
                  <a:gd name="T7" fmla="*/ 1 h 10"/>
                  <a:gd name="T8" fmla="*/ 1 w 10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1" y="3"/>
                    </a:moveTo>
                    <a:cubicBezTo>
                      <a:pt x="0" y="5"/>
                      <a:pt x="1" y="8"/>
                      <a:pt x="3" y="9"/>
                    </a:cubicBezTo>
                    <a:cubicBezTo>
                      <a:pt x="5" y="10"/>
                      <a:pt x="8" y="9"/>
                      <a:pt x="9" y="6"/>
                    </a:cubicBezTo>
                    <a:cubicBezTo>
                      <a:pt x="10" y="4"/>
                      <a:pt x="9" y="2"/>
                      <a:pt x="7" y="1"/>
                    </a:cubicBezTo>
                    <a:cubicBezTo>
                      <a:pt x="4" y="0"/>
                      <a:pt x="2" y="1"/>
                      <a:pt x="1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2" name="Freeform 54"/>
              <p:cNvSpPr/>
              <p:nvPr/>
            </p:nvSpPr>
            <p:spPr bwMode="auto">
              <a:xfrm>
                <a:off x="2899" y="3325"/>
                <a:ext cx="26" cy="26"/>
              </a:xfrm>
              <a:custGeom>
                <a:avLst/>
                <a:gdLst>
                  <a:gd name="T0" fmla="*/ 1 w 10"/>
                  <a:gd name="T1" fmla="*/ 4 h 10"/>
                  <a:gd name="T2" fmla="*/ 3 w 10"/>
                  <a:gd name="T3" fmla="*/ 9 h 10"/>
                  <a:gd name="T4" fmla="*/ 9 w 10"/>
                  <a:gd name="T5" fmla="*/ 7 h 10"/>
                  <a:gd name="T6" fmla="*/ 6 w 10"/>
                  <a:gd name="T7" fmla="*/ 1 h 10"/>
                  <a:gd name="T8" fmla="*/ 1 w 10"/>
                  <a:gd name="T9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1" y="4"/>
                    </a:moveTo>
                    <a:cubicBezTo>
                      <a:pt x="0" y="6"/>
                      <a:pt x="1" y="8"/>
                      <a:pt x="3" y="9"/>
                    </a:cubicBezTo>
                    <a:cubicBezTo>
                      <a:pt x="5" y="10"/>
                      <a:pt x="8" y="9"/>
                      <a:pt x="9" y="7"/>
                    </a:cubicBezTo>
                    <a:cubicBezTo>
                      <a:pt x="10" y="5"/>
                      <a:pt x="9" y="2"/>
                      <a:pt x="6" y="1"/>
                    </a:cubicBezTo>
                    <a:cubicBezTo>
                      <a:pt x="4" y="0"/>
                      <a:pt x="2" y="1"/>
                      <a:pt x="1" y="4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3" name="Freeform 55"/>
              <p:cNvSpPr/>
              <p:nvPr/>
            </p:nvSpPr>
            <p:spPr bwMode="auto">
              <a:xfrm>
                <a:off x="2856" y="3309"/>
                <a:ext cx="27" cy="24"/>
              </a:xfrm>
              <a:custGeom>
                <a:avLst/>
                <a:gdLst>
                  <a:gd name="T0" fmla="*/ 1 w 10"/>
                  <a:gd name="T1" fmla="*/ 3 h 9"/>
                  <a:gd name="T2" fmla="*/ 3 w 10"/>
                  <a:gd name="T3" fmla="*/ 9 h 9"/>
                  <a:gd name="T4" fmla="*/ 9 w 10"/>
                  <a:gd name="T5" fmla="*/ 6 h 9"/>
                  <a:gd name="T6" fmla="*/ 6 w 10"/>
                  <a:gd name="T7" fmla="*/ 1 h 9"/>
                  <a:gd name="T8" fmla="*/ 1 w 10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9">
                    <a:moveTo>
                      <a:pt x="1" y="3"/>
                    </a:moveTo>
                    <a:cubicBezTo>
                      <a:pt x="0" y="5"/>
                      <a:pt x="1" y="8"/>
                      <a:pt x="3" y="9"/>
                    </a:cubicBezTo>
                    <a:cubicBezTo>
                      <a:pt x="5" y="9"/>
                      <a:pt x="8" y="8"/>
                      <a:pt x="9" y="6"/>
                    </a:cubicBezTo>
                    <a:cubicBezTo>
                      <a:pt x="10" y="4"/>
                      <a:pt x="9" y="1"/>
                      <a:pt x="6" y="1"/>
                    </a:cubicBezTo>
                    <a:cubicBezTo>
                      <a:pt x="4" y="0"/>
                      <a:pt x="2" y="1"/>
                      <a:pt x="1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4" name="Freeform 56"/>
              <p:cNvSpPr/>
              <p:nvPr/>
            </p:nvSpPr>
            <p:spPr bwMode="auto">
              <a:xfrm>
                <a:off x="2813" y="3290"/>
                <a:ext cx="27" cy="27"/>
              </a:xfrm>
              <a:custGeom>
                <a:avLst/>
                <a:gdLst>
                  <a:gd name="T0" fmla="*/ 1 w 10"/>
                  <a:gd name="T1" fmla="*/ 3 h 10"/>
                  <a:gd name="T2" fmla="*/ 3 w 10"/>
                  <a:gd name="T3" fmla="*/ 9 h 10"/>
                  <a:gd name="T4" fmla="*/ 9 w 10"/>
                  <a:gd name="T5" fmla="*/ 7 h 10"/>
                  <a:gd name="T6" fmla="*/ 6 w 10"/>
                  <a:gd name="T7" fmla="*/ 1 h 10"/>
                  <a:gd name="T8" fmla="*/ 1 w 10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1" y="3"/>
                    </a:moveTo>
                    <a:cubicBezTo>
                      <a:pt x="0" y="6"/>
                      <a:pt x="1" y="8"/>
                      <a:pt x="3" y="9"/>
                    </a:cubicBezTo>
                    <a:cubicBezTo>
                      <a:pt x="5" y="10"/>
                      <a:pt x="8" y="9"/>
                      <a:pt x="9" y="7"/>
                    </a:cubicBezTo>
                    <a:cubicBezTo>
                      <a:pt x="10" y="4"/>
                      <a:pt x="9" y="2"/>
                      <a:pt x="6" y="1"/>
                    </a:cubicBezTo>
                    <a:cubicBezTo>
                      <a:pt x="4" y="0"/>
                      <a:pt x="2" y="1"/>
                      <a:pt x="1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5" name="Freeform 57"/>
              <p:cNvSpPr/>
              <p:nvPr/>
            </p:nvSpPr>
            <p:spPr bwMode="auto">
              <a:xfrm>
                <a:off x="3077" y="2469"/>
                <a:ext cx="262" cy="297"/>
              </a:xfrm>
              <a:custGeom>
                <a:avLst/>
                <a:gdLst>
                  <a:gd name="T0" fmla="*/ 10 w 98"/>
                  <a:gd name="T1" fmla="*/ 91 h 111"/>
                  <a:gd name="T2" fmla="*/ 52 w 98"/>
                  <a:gd name="T3" fmla="*/ 109 h 111"/>
                  <a:gd name="T4" fmla="*/ 68 w 98"/>
                  <a:gd name="T5" fmla="*/ 102 h 111"/>
                  <a:gd name="T6" fmla="*/ 96 w 98"/>
                  <a:gd name="T7" fmla="*/ 36 h 111"/>
                  <a:gd name="T8" fmla="*/ 89 w 98"/>
                  <a:gd name="T9" fmla="*/ 20 h 111"/>
                  <a:gd name="T10" fmla="*/ 46 w 98"/>
                  <a:gd name="T11" fmla="*/ 2 h 111"/>
                  <a:gd name="T12" fmla="*/ 30 w 98"/>
                  <a:gd name="T13" fmla="*/ 9 h 111"/>
                  <a:gd name="T14" fmla="*/ 3 w 98"/>
                  <a:gd name="T15" fmla="*/ 75 h 111"/>
                  <a:gd name="T16" fmla="*/ 10 w 98"/>
                  <a:gd name="T17" fmla="*/ 9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111">
                    <a:moveTo>
                      <a:pt x="10" y="91"/>
                    </a:moveTo>
                    <a:cubicBezTo>
                      <a:pt x="52" y="109"/>
                      <a:pt x="52" y="109"/>
                      <a:pt x="52" y="109"/>
                    </a:cubicBezTo>
                    <a:cubicBezTo>
                      <a:pt x="58" y="111"/>
                      <a:pt x="66" y="108"/>
                      <a:pt x="68" y="102"/>
                    </a:cubicBezTo>
                    <a:cubicBezTo>
                      <a:pt x="96" y="36"/>
                      <a:pt x="96" y="36"/>
                      <a:pt x="96" y="36"/>
                    </a:cubicBezTo>
                    <a:cubicBezTo>
                      <a:pt x="98" y="30"/>
                      <a:pt x="95" y="23"/>
                      <a:pt x="89" y="20"/>
                    </a:cubicBezTo>
                    <a:cubicBezTo>
                      <a:pt x="46" y="2"/>
                      <a:pt x="46" y="2"/>
                      <a:pt x="46" y="2"/>
                    </a:cubicBezTo>
                    <a:cubicBezTo>
                      <a:pt x="40" y="0"/>
                      <a:pt x="33" y="3"/>
                      <a:pt x="30" y="9"/>
                    </a:cubicBezTo>
                    <a:cubicBezTo>
                      <a:pt x="3" y="75"/>
                      <a:pt x="3" y="75"/>
                      <a:pt x="3" y="75"/>
                    </a:cubicBezTo>
                    <a:cubicBezTo>
                      <a:pt x="0" y="82"/>
                      <a:pt x="3" y="89"/>
                      <a:pt x="10" y="9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6" name="Freeform 58"/>
              <p:cNvSpPr/>
              <p:nvPr/>
            </p:nvSpPr>
            <p:spPr bwMode="auto">
              <a:xfrm>
                <a:off x="3104" y="2496"/>
                <a:ext cx="208" cy="246"/>
              </a:xfrm>
              <a:custGeom>
                <a:avLst/>
                <a:gdLst>
                  <a:gd name="T0" fmla="*/ 46 w 78"/>
                  <a:gd name="T1" fmla="*/ 91 h 92"/>
                  <a:gd name="T2" fmla="*/ 50 w 78"/>
                  <a:gd name="T3" fmla="*/ 89 h 92"/>
                  <a:gd name="T4" fmla="*/ 78 w 78"/>
                  <a:gd name="T5" fmla="*/ 23 h 92"/>
                  <a:gd name="T6" fmla="*/ 76 w 78"/>
                  <a:gd name="T7" fmla="*/ 18 h 92"/>
                  <a:gd name="T8" fmla="*/ 33 w 78"/>
                  <a:gd name="T9" fmla="*/ 0 h 92"/>
                  <a:gd name="T10" fmla="*/ 28 w 78"/>
                  <a:gd name="T11" fmla="*/ 2 h 92"/>
                  <a:gd name="T12" fmla="*/ 1 w 78"/>
                  <a:gd name="T13" fmla="*/ 69 h 92"/>
                  <a:gd name="T14" fmla="*/ 3 w 78"/>
                  <a:gd name="T15" fmla="*/ 73 h 92"/>
                  <a:gd name="T16" fmla="*/ 46 w 78"/>
                  <a:gd name="T17" fmla="*/ 91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8" h="92">
                    <a:moveTo>
                      <a:pt x="46" y="91"/>
                    </a:moveTo>
                    <a:cubicBezTo>
                      <a:pt x="47" y="92"/>
                      <a:pt x="49" y="91"/>
                      <a:pt x="50" y="89"/>
                    </a:cubicBezTo>
                    <a:cubicBezTo>
                      <a:pt x="78" y="23"/>
                      <a:pt x="78" y="23"/>
                      <a:pt x="78" y="23"/>
                    </a:cubicBezTo>
                    <a:cubicBezTo>
                      <a:pt x="78" y="21"/>
                      <a:pt x="77" y="19"/>
                      <a:pt x="76" y="18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1" y="0"/>
                      <a:pt x="29" y="1"/>
                      <a:pt x="28" y="2"/>
                    </a:cubicBezTo>
                    <a:cubicBezTo>
                      <a:pt x="1" y="69"/>
                      <a:pt x="1" y="69"/>
                      <a:pt x="1" y="69"/>
                    </a:cubicBezTo>
                    <a:cubicBezTo>
                      <a:pt x="0" y="70"/>
                      <a:pt x="1" y="72"/>
                      <a:pt x="3" y="73"/>
                    </a:cubicBezTo>
                    <a:lnTo>
                      <a:pt x="46" y="91"/>
                    </a:lnTo>
                    <a:close/>
                  </a:path>
                </a:pathLst>
              </a:custGeom>
              <a:solidFill>
                <a:srgbClr val="3E4D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7" name="Freeform 59"/>
              <p:cNvSpPr/>
              <p:nvPr/>
            </p:nvSpPr>
            <p:spPr bwMode="auto">
              <a:xfrm>
                <a:off x="2893" y="2477"/>
                <a:ext cx="128" cy="219"/>
              </a:xfrm>
              <a:custGeom>
                <a:avLst/>
                <a:gdLst>
                  <a:gd name="T0" fmla="*/ 0 w 128"/>
                  <a:gd name="T1" fmla="*/ 200 h 219"/>
                  <a:gd name="T2" fmla="*/ 46 w 128"/>
                  <a:gd name="T3" fmla="*/ 219 h 219"/>
                  <a:gd name="T4" fmla="*/ 128 w 128"/>
                  <a:gd name="T5" fmla="*/ 21 h 219"/>
                  <a:gd name="T6" fmla="*/ 83 w 128"/>
                  <a:gd name="T7" fmla="*/ 0 h 219"/>
                  <a:gd name="T8" fmla="*/ 0 w 128"/>
                  <a:gd name="T9" fmla="*/ 200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219">
                    <a:moveTo>
                      <a:pt x="0" y="200"/>
                    </a:moveTo>
                    <a:lnTo>
                      <a:pt x="46" y="219"/>
                    </a:lnTo>
                    <a:lnTo>
                      <a:pt x="128" y="21"/>
                    </a:lnTo>
                    <a:lnTo>
                      <a:pt x="83" y="0"/>
                    </a:lnTo>
                    <a:lnTo>
                      <a:pt x="0" y="200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8" name="Freeform 60"/>
              <p:cNvSpPr/>
              <p:nvPr/>
            </p:nvSpPr>
            <p:spPr bwMode="auto">
              <a:xfrm>
                <a:off x="2941" y="2488"/>
                <a:ext cx="43" cy="77"/>
              </a:xfrm>
              <a:custGeom>
                <a:avLst/>
                <a:gdLst>
                  <a:gd name="T0" fmla="*/ 0 w 43"/>
                  <a:gd name="T1" fmla="*/ 72 h 77"/>
                  <a:gd name="T2" fmla="*/ 14 w 43"/>
                  <a:gd name="T3" fmla="*/ 77 h 77"/>
                  <a:gd name="T4" fmla="*/ 43 w 43"/>
                  <a:gd name="T5" fmla="*/ 5 h 77"/>
                  <a:gd name="T6" fmla="*/ 30 w 43"/>
                  <a:gd name="T7" fmla="*/ 0 h 77"/>
                  <a:gd name="T8" fmla="*/ 0 w 43"/>
                  <a:gd name="T9" fmla="*/ 72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77">
                    <a:moveTo>
                      <a:pt x="0" y="72"/>
                    </a:moveTo>
                    <a:lnTo>
                      <a:pt x="14" y="77"/>
                    </a:lnTo>
                    <a:lnTo>
                      <a:pt x="43" y="5"/>
                    </a:lnTo>
                    <a:lnTo>
                      <a:pt x="30" y="0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rgbClr val="6922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9" name="Freeform 61"/>
              <p:cNvSpPr/>
              <p:nvPr/>
            </p:nvSpPr>
            <p:spPr bwMode="auto">
              <a:xfrm>
                <a:off x="3157" y="2809"/>
                <a:ext cx="83" cy="82"/>
              </a:xfrm>
              <a:custGeom>
                <a:avLst/>
                <a:gdLst>
                  <a:gd name="T0" fmla="*/ 3 w 31"/>
                  <a:gd name="T1" fmla="*/ 10 h 31"/>
                  <a:gd name="T2" fmla="*/ 11 w 31"/>
                  <a:gd name="T3" fmla="*/ 28 h 31"/>
                  <a:gd name="T4" fmla="*/ 28 w 31"/>
                  <a:gd name="T5" fmla="*/ 21 h 31"/>
                  <a:gd name="T6" fmla="*/ 21 w 31"/>
                  <a:gd name="T7" fmla="*/ 3 h 31"/>
                  <a:gd name="T8" fmla="*/ 3 w 31"/>
                  <a:gd name="T9" fmla="*/ 1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1">
                    <a:moveTo>
                      <a:pt x="3" y="10"/>
                    </a:moveTo>
                    <a:cubicBezTo>
                      <a:pt x="0" y="17"/>
                      <a:pt x="4" y="25"/>
                      <a:pt x="11" y="28"/>
                    </a:cubicBezTo>
                    <a:cubicBezTo>
                      <a:pt x="18" y="31"/>
                      <a:pt x="25" y="28"/>
                      <a:pt x="28" y="21"/>
                    </a:cubicBezTo>
                    <a:cubicBezTo>
                      <a:pt x="31" y="14"/>
                      <a:pt x="28" y="6"/>
                      <a:pt x="21" y="3"/>
                    </a:cubicBezTo>
                    <a:cubicBezTo>
                      <a:pt x="14" y="0"/>
                      <a:pt x="6" y="4"/>
                      <a:pt x="3" y="1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0" name="Freeform 62"/>
              <p:cNvSpPr/>
              <p:nvPr/>
            </p:nvSpPr>
            <p:spPr bwMode="auto">
              <a:xfrm>
                <a:off x="3165" y="2817"/>
                <a:ext cx="67" cy="66"/>
              </a:xfrm>
              <a:custGeom>
                <a:avLst/>
                <a:gdLst>
                  <a:gd name="T0" fmla="*/ 3 w 25"/>
                  <a:gd name="T1" fmla="*/ 8 h 25"/>
                  <a:gd name="T2" fmla="*/ 9 w 25"/>
                  <a:gd name="T3" fmla="*/ 23 h 25"/>
                  <a:gd name="T4" fmla="*/ 23 w 25"/>
                  <a:gd name="T5" fmla="*/ 17 h 25"/>
                  <a:gd name="T6" fmla="*/ 17 w 25"/>
                  <a:gd name="T7" fmla="*/ 2 h 25"/>
                  <a:gd name="T8" fmla="*/ 3 w 25"/>
                  <a:gd name="T9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5">
                    <a:moveTo>
                      <a:pt x="3" y="8"/>
                    </a:moveTo>
                    <a:cubicBezTo>
                      <a:pt x="0" y="14"/>
                      <a:pt x="3" y="21"/>
                      <a:pt x="9" y="23"/>
                    </a:cubicBezTo>
                    <a:cubicBezTo>
                      <a:pt x="14" y="25"/>
                      <a:pt x="21" y="22"/>
                      <a:pt x="23" y="17"/>
                    </a:cubicBezTo>
                    <a:cubicBezTo>
                      <a:pt x="25" y="11"/>
                      <a:pt x="23" y="5"/>
                      <a:pt x="17" y="2"/>
                    </a:cubicBezTo>
                    <a:cubicBezTo>
                      <a:pt x="11" y="0"/>
                      <a:pt x="5" y="3"/>
                      <a:pt x="3" y="8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1" name="Freeform 63"/>
              <p:cNvSpPr/>
              <p:nvPr/>
            </p:nvSpPr>
            <p:spPr bwMode="auto">
              <a:xfrm>
                <a:off x="3171" y="2819"/>
                <a:ext cx="58" cy="62"/>
              </a:xfrm>
              <a:custGeom>
                <a:avLst/>
                <a:gdLst>
                  <a:gd name="T0" fmla="*/ 2 w 22"/>
                  <a:gd name="T1" fmla="*/ 8 h 23"/>
                  <a:gd name="T2" fmla="*/ 7 w 22"/>
                  <a:gd name="T3" fmla="*/ 21 h 23"/>
                  <a:gd name="T4" fmla="*/ 20 w 22"/>
                  <a:gd name="T5" fmla="*/ 15 h 23"/>
                  <a:gd name="T6" fmla="*/ 15 w 22"/>
                  <a:gd name="T7" fmla="*/ 3 h 23"/>
                  <a:gd name="T8" fmla="*/ 2 w 22"/>
                  <a:gd name="T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3">
                    <a:moveTo>
                      <a:pt x="2" y="8"/>
                    </a:moveTo>
                    <a:cubicBezTo>
                      <a:pt x="0" y="13"/>
                      <a:pt x="2" y="19"/>
                      <a:pt x="7" y="21"/>
                    </a:cubicBezTo>
                    <a:cubicBezTo>
                      <a:pt x="12" y="23"/>
                      <a:pt x="18" y="20"/>
                      <a:pt x="20" y="15"/>
                    </a:cubicBezTo>
                    <a:cubicBezTo>
                      <a:pt x="22" y="10"/>
                      <a:pt x="20" y="5"/>
                      <a:pt x="15" y="3"/>
                    </a:cubicBezTo>
                    <a:cubicBezTo>
                      <a:pt x="10" y="0"/>
                      <a:pt x="4" y="3"/>
                      <a:pt x="2" y="8"/>
                    </a:cubicBezTo>
                    <a:close/>
                  </a:path>
                </a:pathLst>
              </a:custGeom>
              <a:solidFill>
                <a:srgbClr val="3E4D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2" name="Freeform 64"/>
              <p:cNvSpPr/>
              <p:nvPr/>
            </p:nvSpPr>
            <p:spPr bwMode="auto">
              <a:xfrm>
                <a:off x="3189" y="2838"/>
                <a:ext cx="22" cy="24"/>
              </a:xfrm>
              <a:custGeom>
                <a:avLst/>
                <a:gdLst>
                  <a:gd name="T0" fmla="*/ 0 w 8"/>
                  <a:gd name="T1" fmla="*/ 3 h 9"/>
                  <a:gd name="T2" fmla="*/ 2 w 8"/>
                  <a:gd name="T3" fmla="*/ 8 h 9"/>
                  <a:gd name="T4" fmla="*/ 7 w 8"/>
                  <a:gd name="T5" fmla="*/ 6 h 9"/>
                  <a:gd name="T6" fmla="*/ 5 w 8"/>
                  <a:gd name="T7" fmla="*/ 1 h 9"/>
                  <a:gd name="T8" fmla="*/ 0 w 8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9">
                    <a:moveTo>
                      <a:pt x="0" y="3"/>
                    </a:moveTo>
                    <a:cubicBezTo>
                      <a:pt x="0" y="5"/>
                      <a:pt x="1" y="7"/>
                      <a:pt x="2" y="8"/>
                    </a:cubicBezTo>
                    <a:cubicBezTo>
                      <a:pt x="4" y="9"/>
                      <a:pt x="6" y="8"/>
                      <a:pt x="7" y="6"/>
                    </a:cubicBezTo>
                    <a:cubicBezTo>
                      <a:pt x="8" y="4"/>
                      <a:pt x="7" y="2"/>
                      <a:pt x="5" y="1"/>
                    </a:cubicBezTo>
                    <a:cubicBezTo>
                      <a:pt x="3" y="0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3" name="Freeform 65"/>
              <p:cNvSpPr/>
              <p:nvPr/>
            </p:nvSpPr>
            <p:spPr bwMode="auto">
              <a:xfrm>
                <a:off x="3085" y="2779"/>
                <a:ext cx="80" cy="83"/>
              </a:xfrm>
              <a:custGeom>
                <a:avLst/>
                <a:gdLst>
                  <a:gd name="T0" fmla="*/ 3 w 30"/>
                  <a:gd name="T1" fmla="*/ 10 h 31"/>
                  <a:gd name="T2" fmla="*/ 10 w 30"/>
                  <a:gd name="T3" fmla="*/ 28 h 31"/>
                  <a:gd name="T4" fmla="*/ 28 w 30"/>
                  <a:gd name="T5" fmla="*/ 20 h 31"/>
                  <a:gd name="T6" fmla="*/ 20 w 30"/>
                  <a:gd name="T7" fmla="*/ 3 h 31"/>
                  <a:gd name="T8" fmla="*/ 3 w 30"/>
                  <a:gd name="T9" fmla="*/ 1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31">
                    <a:moveTo>
                      <a:pt x="3" y="10"/>
                    </a:moveTo>
                    <a:cubicBezTo>
                      <a:pt x="0" y="17"/>
                      <a:pt x="3" y="25"/>
                      <a:pt x="10" y="28"/>
                    </a:cubicBezTo>
                    <a:cubicBezTo>
                      <a:pt x="17" y="31"/>
                      <a:pt x="25" y="27"/>
                      <a:pt x="28" y="20"/>
                    </a:cubicBezTo>
                    <a:cubicBezTo>
                      <a:pt x="30" y="13"/>
                      <a:pt x="27" y="6"/>
                      <a:pt x="20" y="3"/>
                    </a:cubicBezTo>
                    <a:cubicBezTo>
                      <a:pt x="13" y="0"/>
                      <a:pt x="5" y="3"/>
                      <a:pt x="3" y="1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4" name="Freeform 66"/>
              <p:cNvSpPr/>
              <p:nvPr/>
            </p:nvSpPr>
            <p:spPr bwMode="auto">
              <a:xfrm>
                <a:off x="3093" y="2787"/>
                <a:ext cx="67" cy="67"/>
              </a:xfrm>
              <a:custGeom>
                <a:avLst/>
                <a:gdLst>
                  <a:gd name="T0" fmla="*/ 2 w 25"/>
                  <a:gd name="T1" fmla="*/ 8 h 25"/>
                  <a:gd name="T2" fmla="*/ 8 w 25"/>
                  <a:gd name="T3" fmla="*/ 22 h 25"/>
                  <a:gd name="T4" fmla="*/ 22 w 25"/>
                  <a:gd name="T5" fmla="*/ 16 h 25"/>
                  <a:gd name="T6" fmla="*/ 16 w 25"/>
                  <a:gd name="T7" fmla="*/ 2 h 25"/>
                  <a:gd name="T8" fmla="*/ 2 w 25"/>
                  <a:gd name="T9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5">
                    <a:moveTo>
                      <a:pt x="2" y="8"/>
                    </a:moveTo>
                    <a:cubicBezTo>
                      <a:pt x="0" y="14"/>
                      <a:pt x="2" y="20"/>
                      <a:pt x="8" y="22"/>
                    </a:cubicBezTo>
                    <a:cubicBezTo>
                      <a:pt x="13" y="25"/>
                      <a:pt x="20" y="22"/>
                      <a:pt x="22" y="16"/>
                    </a:cubicBezTo>
                    <a:cubicBezTo>
                      <a:pt x="25" y="11"/>
                      <a:pt x="22" y="4"/>
                      <a:pt x="16" y="2"/>
                    </a:cubicBezTo>
                    <a:cubicBezTo>
                      <a:pt x="11" y="0"/>
                      <a:pt x="4" y="2"/>
                      <a:pt x="2" y="8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5" name="Freeform 67"/>
              <p:cNvSpPr/>
              <p:nvPr/>
            </p:nvSpPr>
            <p:spPr bwMode="auto">
              <a:xfrm>
                <a:off x="3096" y="2790"/>
                <a:ext cx="59" cy="59"/>
              </a:xfrm>
              <a:custGeom>
                <a:avLst/>
                <a:gdLst>
                  <a:gd name="T0" fmla="*/ 2 w 22"/>
                  <a:gd name="T1" fmla="*/ 7 h 22"/>
                  <a:gd name="T2" fmla="*/ 7 w 22"/>
                  <a:gd name="T3" fmla="*/ 20 h 22"/>
                  <a:gd name="T4" fmla="*/ 20 w 22"/>
                  <a:gd name="T5" fmla="*/ 15 h 22"/>
                  <a:gd name="T6" fmla="*/ 15 w 22"/>
                  <a:gd name="T7" fmla="*/ 2 h 22"/>
                  <a:gd name="T8" fmla="*/ 2 w 22"/>
                  <a:gd name="T9" fmla="*/ 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2">
                    <a:moveTo>
                      <a:pt x="2" y="7"/>
                    </a:moveTo>
                    <a:cubicBezTo>
                      <a:pt x="0" y="12"/>
                      <a:pt x="2" y="18"/>
                      <a:pt x="7" y="20"/>
                    </a:cubicBezTo>
                    <a:cubicBezTo>
                      <a:pt x="12" y="22"/>
                      <a:pt x="18" y="20"/>
                      <a:pt x="20" y="15"/>
                    </a:cubicBezTo>
                    <a:cubicBezTo>
                      <a:pt x="22" y="10"/>
                      <a:pt x="20" y="4"/>
                      <a:pt x="15" y="2"/>
                    </a:cubicBezTo>
                    <a:cubicBezTo>
                      <a:pt x="10" y="0"/>
                      <a:pt x="4" y="2"/>
                      <a:pt x="2" y="7"/>
                    </a:cubicBezTo>
                    <a:close/>
                  </a:path>
                </a:pathLst>
              </a:custGeom>
              <a:solidFill>
                <a:srgbClr val="3E4D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6" name="Freeform 68"/>
              <p:cNvSpPr/>
              <p:nvPr/>
            </p:nvSpPr>
            <p:spPr bwMode="auto">
              <a:xfrm>
                <a:off x="3115" y="2806"/>
                <a:ext cx="24" cy="21"/>
              </a:xfrm>
              <a:custGeom>
                <a:avLst/>
                <a:gdLst>
                  <a:gd name="T0" fmla="*/ 0 w 24"/>
                  <a:gd name="T1" fmla="*/ 21 h 21"/>
                  <a:gd name="T2" fmla="*/ 24 w 24"/>
                  <a:gd name="T3" fmla="*/ 19 h 21"/>
                  <a:gd name="T4" fmla="*/ 10 w 24"/>
                  <a:gd name="T5" fmla="*/ 0 h 21"/>
                  <a:gd name="T6" fmla="*/ 0 w 24"/>
                  <a:gd name="T7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21">
                    <a:moveTo>
                      <a:pt x="0" y="21"/>
                    </a:moveTo>
                    <a:lnTo>
                      <a:pt x="24" y="19"/>
                    </a:lnTo>
                    <a:lnTo>
                      <a:pt x="10" y="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7" name="Freeform 69"/>
              <p:cNvSpPr/>
              <p:nvPr/>
            </p:nvSpPr>
            <p:spPr bwMode="auto">
              <a:xfrm>
                <a:off x="3011" y="2747"/>
                <a:ext cx="82" cy="83"/>
              </a:xfrm>
              <a:custGeom>
                <a:avLst/>
                <a:gdLst>
                  <a:gd name="T0" fmla="*/ 3 w 31"/>
                  <a:gd name="T1" fmla="*/ 11 h 31"/>
                  <a:gd name="T2" fmla="*/ 10 w 31"/>
                  <a:gd name="T3" fmla="*/ 28 h 31"/>
                  <a:gd name="T4" fmla="*/ 28 w 31"/>
                  <a:gd name="T5" fmla="*/ 21 h 31"/>
                  <a:gd name="T6" fmla="*/ 20 w 31"/>
                  <a:gd name="T7" fmla="*/ 3 h 31"/>
                  <a:gd name="T8" fmla="*/ 3 w 31"/>
                  <a:gd name="T9" fmla="*/ 1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1">
                    <a:moveTo>
                      <a:pt x="3" y="11"/>
                    </a:moveTo>
                    <a:cubicBezTo>
                      <a:pt x="0" y="17"/>
                      <a:pt x="3" y="25"/>
                      <a:pt x="10" y="28"/>
                    </a:cubicBezTo>
                    <a:cubicBezTo>
                      <a:pt x="17" y="31"/>
                      <a:pt x="25" y="28"/>
                      <a:pt x="28" y="21"/>
                    </a:cubicBezTo>
                    <a:cubicBezTo>
                      <a:pt x="31" y="14"/>
                      <a:pt x="27" y="6"/>
                      <a:pt x="20" y="3"/>
                    </a:cubicBezTo>
                    <a:cubicBezTo>
                      <a:pt x="14" y="0"/>
                      <a:pt x="6" y="4"/>
                      <a:pt x="3" y="1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8" name="Freeform 70"/>
              <p:cNvSpPr/>
              <p:nvPr/>
            </p:nvSpPr>
            <p:spPr bwMode="auto">
              <a:xfrm>
                <a:off x="3019" y="2755"/>
                <a:ext cx="66" cy="67"/>
              </a:xfrm>
              <a:custGeom>
                <a:avLst/>
                <a:gdLst>
                  <a:gd name="T0" fmla="*/ 2 w 25"/>
                  <a:gd name="T1" fmla="*/ 8 h 25"/>
                  <a:gd name="T2" fmla="*/ 8 w 25"/>
                  <a:gd name="T3" fmla="*/ 23 h 25"/>
                  <a:gd name="T4" fmla="*/ 22 w 25"/>
                  <a:gd name="T5" fmla="*/ 17 h 25"/>
                  <a:gd name="T6" fmla="*/ 16 w 25"/>
                  <a:gd name="T7" fmla="*/ 3 h 25"/>
                  <a:gd name="T8" fmla="*/ 2 w 25"/>
                  <a:gd name="T9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5">
                    <a:moveTo>
                      <a:pt x="2" y="8"/>
                    </a:moveTo>
                    <a:cubicBezTo>
                      <a:pt x="0" y="14"/>
                      <a:pt x="2" y="21"/>
                      <a:pt x="8" y="23"/>
                    </a:cubicBezTo>
                    <a:cubicBezTo>
                      <a:pt x="14" y="25"/>
                      <a:pt x="20" y="23"/>
                      <a:pt x="22" y="17"/>
                    </a:cubicBezTo>
                    <a:cubicBezTo>
                      <a:pt x="25" y="11"/>
                      <a:pt x="22" y="5"/>
                      <a:pt x="16" y="3"/>
                    </a:cubicBezTo>
                    <a:cubicBezTo>
                      <a:pt x="11" y="0"/>
                      <a:pt x="4" y="3"/>
                      <a:pt x="2" y="8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9" name="Freeform 71"/>
              <p:cNvSpPr/>
              <p:nvPr/>
            </p:nvSpPr>
            <p:spPr bwMode="auto">
              <a:xfrm>
                <a:off x="3021" y="2760"/>
                <a:ext cx="59" cy="59"/>
              </a:xfrm>
              <a:custGeom>
                <a:avLst/>
                <a:gdLst>
                  <a:gd name="T0" fmla="*/ 2 w 22"/>
                  <a:gd name="T1" fmla="*/ 7 h 22"/>
                  <a:gd name="T2" fmla="*/ 8 w 22"/>
                  <a:gd name="T3" fmla="*/ 20 h 22"/>
                  <a:gd name="T4" fmla="*/ 20 w 22"/>
                  <a:gd name="T5" fmla="*/ 14 h 22"/>
                  <a:gd name="T6" fmla="*/ 15 w 22"/>
                  <a:gd name="T7" fmla="*/ 2 h 22"/>
                  <a:gd name="T8" fmla="*/ 2 w 22"/>
                  <a:gd name="T9" fmla="*/ 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2">
                    <a:moveTo>
                      <a:pt x="2" y="7"/>
                    </a:moveTo>
                    <a:cubicBezTo>
                      <a:pt x="0" y="12"/>
                      <a:pt x="2" y="18"/>
                      <a:pt x="8" y="20"/>
                    </a:cubicBezTo>
                    <a:cubicBezTo>
                      <a:pt x="13" y="22"/>
                      <a:pt x="18" y="19"/>
                      <a:pt x="20" y="14"/>
                    </a:cubicBezTo>
                    <a:cubicBezTo>
                      <a:pt x="22" y="9"/>
                      <a:pt x="20" y="4"/>
                      <a:pt x="15" y="2"/>
                    </a:cubicBezTo>
                    <a:cubicBezTo>
                      <a:pt x="10" y="0"/>
                      <a:pt x="4" y="2"/>
                      <a:pt x="2" y="7"/>
                    </a:cubicBezTo>
                    <a:close/>
                  </a:path>
                </a:pathLst>
              </a:custGeom>
              <a:solidFill>
                <a:srgbClr val="3E4D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0" name="Freeform 72"/>
              <p:cNvSpPr/>
              <p:nvPr/>
            </p:nvSpPr>
            <p:spPr bwMode="auto">
              <a:xfrm>
                <a:off x="3037" y="2779"/>
                <a:ext cx="24" cy="24"/>
              </a:xfrm>
              <a:custGeom>
                <a:avLst/>
                <a:gdLst>
                  <a:gd name="T0" fmla="*/ 16 w 24"/>
                  <a:gd name="T1" fmla="*/ 24 h 24"/>
                  <a:gd name="T2" fmla="*/ 0 w 24"/>
                  <a:gd name="T3" fmla="*/ 5 h 24"/>
                  <a:gd name="T4" fmla="*/ 24 w 24"/>
                  <a:gd name="T5" fmla="*/ 0 h 24"/>
                  <a:gd name="T6" fmla="*/ 16 w 24"/>
                  <a:gd name="T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24">
                    <a:moveTo>
                      <a:pt x="16" y="24"/>
                    </a:moveTo>
                    <a:lnTo>
                      <a:pt x="0" y="5"/>
                    </a:lnTo>
                    <a:lnTo>
                      <a:pt x="24" y="0"/>
                    </a:lnTo>
                    <a:lnTo>
                      <a:pt x="16" y="24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1" name="Freeform 73"/>
              <p:cNvSpPr/>
              <p:nvPr/>
            </p:nvSpPr>
            <p:spPr bwMode="auto">
              <a:xfrm>
                <a:off x="3280" y="2530"/>
                <a:ext cx="200" cy="300"/>
              </a:xfrm>
              <a:custGeom>
                <a:avLst/>
                <a:gdLst>
                  <a:gd name="T0" fmla="*/ 40 w 75"/>
                  <a:gd name="T1" fmla="*/ 112 h 112"/>
                  <a:gd name="T2" fmla="*/ 62 w 75"/>
                  <a:gd name="T3" fmla="*/ 57 h 112"/>
                  <a:gd name="T4" fmla="*/ 38 w 75"/>
                  <a:gd name="T5" fmla="*/ 0 h 112"/>
                  <a:gd name="T6" fmla="*/ 3 w 75"/>
                  <a:gd name="T7" fmla="*/ 84 h 112"/>
                  <a:gd name="T8" fmla="*/ 10 w 75"/>
                  <a:gd name="T9" fmla="*/ 100 h 112"/>
                  <a:gd name="T10" fmla="*/ 40 w 75"/>
                  <a:gd name="T11" fmla="*/ 11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5" h="112">
                    <a:moveTo>
                      <a:pt x="40" y="112"/>
                    </a:moveTo>
                    <a:cubicBezTo>
                      <a:pt x="62" y="57"/>
                      <a:pt x="62" y="57"/>
                      <a:pt x="62" y="57"/>
                    </a:cubicBezTo>
                    <a:cubicBezTo>
                      <a:pt x="62" y="57"/>
                      <a:pt x="75" y="20"/>
                      <a:pt x="38" y="0"/>
                    </a:cubicBezTo>
                    <a:cubicBezTo>
                      <a:pt x="3" y="84"/>
                      <a:pt x="3" y="84"/>
                      <a:pt x="3" y="84"/>
                    </a:cubicBezTo>
                    <a:cubicBezTo>
                      <a:pt x="0" y="90"/>
                      <a:pt x="3" y="97"/>
                      <a:pt x="10" y="100"/>
                    </a:cubicBezTo>
                    <a:lnTo>
                      <a:pt x="40" y="112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2" name="Freeform 74"/>
              <p:cNvSpPr/>
              <p:nvPr/>
            </p:nvSpPr>
            <p:spPr bwMode="auto">
              <a:xfrm>
                <a:off x="3381" y="2541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2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3" name="Freeform 75"/>
              <p:cNvSpPr/>
              <p:nvPr/>
            </p:nvSpPr>
            <p:spPr bwMode="auto">
              <a:xfrm>
                <a:off x="3376" y="2552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4" name="Freeform 76"/>
              <p:cNvSpPr/>
              <p:nvPr/>
            </p:nvSpPr>
            <p:spPr bwMode="auto">
              <a:xfrm>
                <a:off x="3371" y="2562"/>
                <a:ext cx="8" cy="9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5" name="Freeform 77"/>
              <p:cNvSpPr/>
              <p:nvPr/>
            </p:nvSpPr>
            <p:spPr bwMode="auto">
              <a:xfrm>
                <a:off x="3368" y="2573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2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6" name="Freeform 78"/>
              <p:cNvSpPr/>
              <p:nvPr/>
            </p:nvSpPr>
            <p:spPr bwMode="auto">
              <a:xfrm>
                <a:off x="3363" y="2584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7" name="Freeform 79"/>
              <p:cNvSpPr/>
              <p:nvPr/>
            </p:nvSpPr>
            <p:spPr bwMode="auto">
              <a:xfrm>
                <a:off x="3357" y="2595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8" name="Freeform 80"/>
              <p:cNvSpPr/>
              <p:nvPr/>
            </p:nvSpPr>
            <p:spPr bwMode="auto">
              <a:xfrm>
                <a:off x="3355" y="2605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2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9" name="Freeform 81"/>
              <p:cNvSpPr/>
              <p:nvPr/>
            </p:nvSpPr>
            <p:spPr bwMode="auto">
              <a:xfrm>
                <a:off x="3349" y="2616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0" name="Freeform 82"/>
              <p:cNvSpPr/>
              <p:nvPr/>
            </p:nvSpPr>
            <p:spPr bwMode="auto">
              <a:xfrm>
                <a:off x="3344" y="2627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1" name="Freeform 83"/>
              <p:cNvSpPr/>
              <p:nvPr/>
            </p:nvSpPr>
            <p:spPr bwMode="auto">
              <a:xfrm>
                <a:off x="3341" y="2637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2" y="2"/>
                      <a:pt x="3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2" name="Freeform 84"/>
              <p:cNvSpPr/>
              <p:nvPr/>
            </p:nvSpPr>
            <p:spPr bwMode="auto">
              <a:xfrm>
                <a:off x="3336" y="2648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3" name="Freeform 85"/>
              <p:cNvSpPr/>
              <p:nvPr/>
            </p:nvSpPr>
            <p:spPr bwMode="auto">
              <a:xfrm>
                <a:off x="3331" y="2659"/>
                <a:ext cx="10" cy="8"/>
              </a:xfrm>
              <a:custGeom>
                <a:avLst/>
                <a:gdLst>
                  <a:gd name="T0" fmla="*/ 1 w 4"/>
                  <a:gd name="T1" fmla="*/ 1 h 3"/>
                  <a:gd name="T2" fmla="*/ 1 w 4"/>
                  <a:gd name="T3" fmla="*/ 2 h 3"/>
                  <a:gd name="T4" fmla="*/ 3 w 4"/>
                  <a:gd name="T5" fmla="*/ 2 h 3"/>
                  <a:gd name="T6" fmla="*/ 2 w 4"/>
                  <a:gd name="T7" fmla="*/ 0 h 3"/>
                  <a:gd name="T8" fmla="*/ 1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1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4" name="Freeform 86"/>
              <p:cNvSpPr/>
              <p:nvPr/>
            </p:nvSpPr>
            <p:spPr bwMode="auto">
              <a:xfrm>
                <a:off x="3328" y="2669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2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5" name="Freeform 87"/>
              <p:cNvSpPr/>
              <p:nvPr/>
            </p:nvSpPr>
            <p:spPr bwMode="auto">
              <a:xfrm>
                <a:off x="3323" y="2680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6" name="Freeform 88"/>
              <p:cNvSpPr/>
              <p:nvPr/>
            </p:nvSpPr>
            <p:spPr bwMode="auto">
              <a:xfrm>
                <a:off x="3317" y="2691"/>
                <a:ext cx="11" cy="8"/>
              </a:xfrm>
              <a:custGeom>
                <a:avLst/>
                <a:gdLst>
                  <a:gd name="T0" fmla="*/ 1 w 4"/>
                  <a:gd name="T1" fmla="*/ 1 h 3"/>
                  <a:gd name="T2" fmla="*/ 1 w 4"/>
                  <a:gd name="T3" fmla="*/ 2 h 3"/>
                  <a:gd name="T4" fmla="*/ 3 w 4"/>
                  <a:gd name="T5" fmla="*/ 2 h 3"/>
                  <a:gd name="T6" fmla="*/ 3 w 4"/>
                  <a:gd name="T7" fmla="*/ 0 h 3"/>
                  <a:gd name="T8" fmla="*/ 1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1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7" name="Freeform 89"/>
              <p:cNvSpPr/>
              <p:nvPr/>
            </p:nvSpPr>
            <p:spPr bwMode="auto">
              <a:xfrm>
                <a:off x="3315" y="2702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8" name="Freeform 90"/>
              <p:cNvSpPr/>
              <p:nvPr/>
            </p:nvSpPr>
            <p:spPr bwMode="auto">
              <a:xfrm>
                <a:off x="3309" y="2712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9" name="Freeform 91"/>
              <p:cNvSpPr/>
              <p:nvPr/>
            </p:nvSpPr>
            <p:spPr bwMode="auto">
              <a:xfrm>
                <a:off x="3304" y="2723"/>
                <a:ext cx="11" cy="8"/>
              </a:xfrm>
              <a:custGeom>
                <a:avLst/>
                <a:gdLst>
                  <a:gd name="T0" fmla="*/ 1 w 4"/>
                  <a:gd name="T1" fmla="*/ 1 h 3"/>
                  <a:gd name="T2" fmla="*/ 2 w 4"/>
                  <a:gd name="T3" fmla="*/ 2 h 3"/>
                  <a:gd name="T4" fmla="*/ 3 w 4"/>
                  <a:gd name="T5" fmla="*/ 2 h 3"/>
                  <a:gd name="T6" fmla="*/ 3 w 4"/>
                  <a:gd name="T7" fmla="*/ 0 h 3"/>
                  <a:gd name="T8" fmla="*/ 1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1"/>
                    </a:moveTo>
                    <a:cubicBezTo>
                      <a:pt x="0" y="1"/>
                      <a:pt x="1" y="2"/>
                      <a:pt x="2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0" name="Freeform 92"/>
              <p:cNvSpPr/>
              <p:nvPr/>
            </p:nvSpPr>
            <p:spPr bwMode="auto">
              <a:xfrm>
                <a:off x="3301" y="2734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1" name="Freeform 93"/>
              <p:cNvSpPr/>
              <p:nvPr/>
            </p:nvSpPr>
            <p:spPr bwMode="auto">
              <a:xfrm>
                <a:off x="3296" y="2744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2" name="Freeform 94"/>
              <p:cNvSpPr/>
              <p:nvPr/>
            </p:nvSpPr>
            <p:spPr bwMode="auto">
              <a:xfrm>
                <a:off x="3293" y="2755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2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3" name="Freeform 95"/>
              <p:cNvSpPr/>
              <p:nvPr/>
            </p:nvSpPr>
            <p:spPr bwMode="auto">
              <a:xfrm>
                <a:off x="3288" y="2766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4" name="Freeform 96"/>
              <p:cNvSpPr/>
              <p:nvPr/>
            </p:nvSpPr>
            <p:spPr bwMode="auto">
              <a:xfrm>
                <a:off x="3392" y="2544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2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3" y="2"/>
                      <a:pt x="2" y="1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5" name="Freeform 97"/>
              <p:cNvSpPr/>
              <p:nvPr/>
            </p:nvSpPr>
            <p:spPr bwMode="auto">
              <a:xfrm>
                <a:off x="3387" y="2554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6" name="Freeform 98"/>
              <p:cNvSpPr/>
              <p:nvPr/>
            </p:nvSpPr>
            <p:spPr bwMode="auto">
              <a:xfrm>
                <a:off x="3381" y="2565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2"/>
                      <a:pt x="1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7" name="Freeform 99"/>
              <p:cNvSpPr/>
              <p:nvPr/>
            </p:nvSpPr>
            <p:spPr bwMode="auto">
              <a:xfrm>
                <a:off x="3379" y="2576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2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3" y="2"/>
                      <a:pt x="2" y="1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8" name="Freeform 100"/>
              <p:cNvSpPr/>
              <p:nvPr/>
            </p:nvSpPr>
            <p:spPr bwMode="auto">
              <a:xfrm>
                <a:off x="3373" y="2587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9" name="Freeform 101"/>
              <p:cNvSpPr/>
              <p:nvPr/>
            </p:nvSpPr>
            <p:spPr bwMode="auto">
              <a:xfrm>
                <a:off x="3368" y="2597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2"/>
                      <a:pt x="1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0" name="Freeform 102"/>
              <p:cNvSpPr/>
              <p:nvPr/>
            </p:nvSpPr>
            <p:spPr bwMode="auto">
              <a:xfrm>
                <a:off x="3365" y="2608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2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3" y="2"/>
                      <a:pt x="2" y="1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1" name="Freeform 103"/>
              <p:cNvSpPr/>
              <p:nvPr/>
            </p:nvSpPr>
            <p:spPr bwMode="auto">
              <a:xfrm>
                <a:off x="3360" y="2619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2" name="Freeform 104"/>
              <p:cNvSpPr/>
              <p:nvPr/>
            </p:nvSpPr>
            <p:spPr bwMode="auto">
              <a:xfrm>
                <a:off x="3355" y="2629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2"/>
                      <a:pt x="1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3" name="Freeform 105"/>
              <p:cNvSpPr/>
              <p:nvPr/>
            </p:nvSpPr>
            <p:spPr bwMode="auto">
              <a:xfrm>
                <a:off x="3352" y="2640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1" y="3"/>
                      <a:pt x="2" y="3"/>
                      <a:pt x="3" y="2"/>
                    </a:cubicBezTo>
                    <a:cubicBezTo>
                      <a:pt x="3" y="2"/>
                      <a:pt x="2" y="1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4" name="Freeform 106"/>
              <p:cNvSpPr/>
              <p:nvPr/>
            </p:nvSpPr>
            <p:spPr bwMode="auto">
              <a:xfrm>
                <a:off x="3347" y="2651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5" name="Freeform 107"/>
              <p:cNvSpPr/>
              <p:nvPr/>
            </p:nvSpPr>
            <p:spPr bwMode="auto">
              <a:xfrm>
                <a:off x="3341" y="2661"/>
                <a:ext cx="11" cy="8"/>
              </a:xfrm>
              <a:custGeom>
                <a:avLst/>
                <a:gdLst>
                  <a:gd name="T0" fmla="*/ 1 w 4"/>
                  <a:gd name="T1" fmla="*/ 1 h 3"/>
                  <a:gd name="T2" fmla="*/ 1 w 4"/>
                  <a:gd name="T3" fmla="*/ 3 h 3"/>
                  <a:gd name="T4" fmla="*/ 3 w 4"/>
                  <a:gd name="T5" fmla="*/ 2 h 3"/>
                  <a:gd name="T6" fmla="*/ 2 w 4"/>
                  <a:gd name="T7" fmla="*/ 1 h 3"/>
                  <a:gd name="T8" fmla="*/ 1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1"/>
                    </a:moveTo>
                    <a:cubicBezTo>
                      <a:pt x="0" y="2"/>
                      <a:pt x="1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6" name="Freeform 108"/>
              <p:cNvSpPr/>
              <p:nvPr/>
            </p:nvSpPr>
            <p:spPr bwMode="auto">
              <a:xfrm>
                <a:off x="3339" y="2672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1" y="3"/>
                      <a:pt x="2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7" name="Freeform 109"/>
              <p:cNvSpPr/>
              <p:nvPr/>
            </p:nvSpPr>
            <p:spPr bwMode="auto">
              <a:xfrm>
                <a:off x="3333" y="2683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8" name="Freeform 110"/>
              <p:cNvSpPr/>
              <p:nvPr/>
            </p:nvSpPr>
            <p:spPr bwMode="auto">
              <a:xfrm>
                <a:off x="3328" y="2694"/>
                <a:ext cx="11" cy="8"/>
              </a:xfrm>
              <a:custGeom>
                <a:avLst/>
                <a:gdLst>
                  <a:gd name="T0" fmla="*/ 1 w 4"/>
                  <a:gd name="T1" fmla="*/ 1 h 3"/>
                  <a:gd name="T2" fmla="*/ 1 w 4"/>
                  <a:gd name="T3" fmla="*/ 3 h 3"/>
                  <a:gd name="T4" fmla="*/ 3 w 4"/>
                  <a:gd name="T5" fmla="*/ 2 h 3"/>
                  <a:gd name="T6" fmla="*/ 3 w 4"/>
                  <a:gd name="T7" fmla="*/ 1 h 3"/>
                  <a:gd name="T8" fmla="*/ 1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1"/>
                    </a:moveTo>
                    <a:cubicBezTo>
                      <a:pt x="0" y="2"/>
                      <a:pt x="1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4" y="2"/>
                      <a:pt x="3" y="1"/>
                      <a:pt x="3" y="1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9" name="Freeform 111"/>
              <p:cNvSpPr/>
              <p:nvPr/>
            </p:nvSpPr>
            <p:spPr bwMode="auto">
              <a:xfrm>
                <a:off x="3325" y="2704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0" name="Freeform 112"/>
              <p:cNvSpPr/>
              <p:nvPr/>
            </p:nvSpPr>
            <p:spPr bwMode="auto">
              <a:xfrm>
                <a:off x="3320" y="2715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1" name="Freeform 113"/>
              <p:cNvSpPr/>
              <p:nvPr/>
            </p:nvSpPr>
            <p:spPr bwMode="auto">
              <a:xfrm>
                <a:off x="3317" y="2726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2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3" y="2"/>
                      <a:pt x="2" y="1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2" name="Freeform 114"/>
              <p:cNvSpPr/>
              <p:nvPr/>
            </p:nvSpPr>
            <p:spPr bwMode="auto">
              <a:xfrm>
                <a:off x="3312" y="2736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3" name="Freeform 115"/>
              <p:cNvSpPr/>
              <p:nvPr/>
            </p:nvSpPr>
            <p:spPr bwMode="auto">
              <a:xfrm>
                <a:off x="3307" y="2747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1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4" name="Freeform 116"/>
              <p:cNvSpPr/>
              <p:nvPr/>
            </p:nvSpPr>
            <p:spPr bwMode="auto">
              <a:xfrm>
                <a:off x="3304" y="2758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2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3" y="2"/>
                      <a:pt x="2" y="1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5" name="Freeform 117"/>
              <p:cNvSpPr/>
              <p:nvPr/>
            </p:nvSpPr>
            <p:spPr bwMode="auto">
              <a:xfrm>
                <a:off x="3299" y="2768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6" name="Freeform 118"/>
              <p:cNvSpPr/>
              <p:nvPr/>
            </p:nvSpPr>
            <p:spPr bwMode="auto">
              <a:xfrm>
                <a:off x="3403" y="2549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2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7" name="Freeform 119"/>
              <p:cNvSpPr/>
              <p:nvPr/>
            </p:nvSpPr>
            <p:spPr bwMode="auto">
              <a:xfrm>
                <a:off x="3397" y="2560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8" name="Freeform 120"/>
              <p:cNvSpPr/>
              <p:nvPr/>
            </p:nvSpPr>
            <p:spPr bwMode="auto">
              <a:xfrm>
                <a:off x="3392" y="2571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2"/>
                      <a:pt x="1" y="2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9" name="Freeform 121"/>
              <p:cNvSpPr/>
              <p:nvPr/>
            </p:nvSpPr>
            <p:spPr bwMode="auto">
              <a:xfrm>
                <a:off x="3389" y="2581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2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0" name="Freeform 122"/>
              <p:cNvSpPr/>
              <p:nvPr/>
            </p:nvSpPr>
            <p:spPr bwMode="auto">
              <a:xfrm>
                <a:off x="3384" y="2592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1" name="Freeform 123"/>
              <p:cNvSpPr/>
              <p:nvPr/>
            </p:nvSpPr>
            <p:spPr bwMode="auto">
              <a:xfrm>
                <a:off x="3379" y="2603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2"/>
                      <a:pt x="1" y="2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2" name="Freeform 124"/>
              <p:cNvSpPr/>
              <p:nvPr/>
            </p:nvSpPr>
            <p:spPr bwMode="auto">
              <a:xfrm>
                <a:off x="3376" y="2613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1" y="3"/>
                      <a:pt x="2" y="3"/>
                      <a:pt x="3" y="2"/>
                    </a:cubicBezTo>
                    <a:cubicBezTo>
                      <a:pt x="3" y="1"/>
                      <a:pt x="2" y="1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3" name="Freeform 125"/>
              <p:cNvSpPr/>
              <p:nvPr/>
            </p:nvSpPr>
            <p:spPr bwMode="auto">
              <a:xfrm>
                <a:off x="3371" y="2624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1"/>
                      <a:pt x="3" y="1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4" name="Freeform 126"/>
              <p:cNvSpPr/>
              <p:nvPr/>
            </p:nvSpPr>
            <p:spPr bwMode="auto">
              <a:xfrm>
                <a:off x="3365" y="2635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2"/>
                      <a:pt x="1" y="2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1"/>
                      <a:pt x="3" y="1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5" name="Freeform 127"/>
              <p:cNvSpPr/>
              <p:nvPr/>
            </p:nvSpPr>
            <p:spPr bwMode="auto">
              <a:xfrm>
                <a:off x="3363" y="2645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1" y="3"/>
                      <a:pt x="2" y="3"/>
                      <a:pt x="3" y="2"/>
                    </a:cubicBezTo>
                    <a:cubicBezTo>
                      <a:pt x="3" y="1"/>
                      <a:pt x="2" y="1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6" name="Freeform 128"/>
              <p:cNvSpPr/>
              <p:nvPr/>
            </p:nvSpPr>
            <p:spPr bwMode="auto">
              <a:xfrm>
                <a:off x="3357" y="2656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1"/>
                      <a:pt x="3" y="1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7" name="Freeform 129"/>
              <p:cNvSpPr/>
              <p:nvPr/>
            </p:nvSpPr>
            <p:spPr bwMode="auto">
              <a:xfrm>
                <a:off x="3352" y="2667"/>
                <a:ext cx="11" cy="8"/>
              </a:xfrm>
              <a:custGeom>
                <a:avLst/>
                <a:gdLst>
                  <a:gd name="T0" fmla="*/ 1 w 4"/>
                  <a:gd name="T1" fmla="*/ 1 h 3"/>
                  <a:gd name="T2" fmla="*/ 1 w 4"/>
                  <a:gd name="T3" fmla="*/ 3 h 3"/>
                  <a:gd name="T4" fmla="*/ 3 w 4"/>
                  <a:gd name="T5" fmla="*/ 2 h 3"/>
                  <a:gd name="T6" fmla="*/ 2 w 4"/>
                  <a:gd name="T7" fmla="*/ 0 h 3"/>
                  <a:gd name="T8" fmla="*/ 1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1"/>
                    </a:moveTo>
                    <a:cubicBezTo>
                      <a:pt x="0" y="2"/>
                      <a:pt x="1" y="2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4" y="1"/>
                      <a:pt x="3" y="1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8" name="Freeform 130"/>
              <p:cNvSpPr/>
              <p:nvPr/>
            </p:nvSpPr>
            <p:spPr bwMode="auto">
              <a:xfrm>
                <a:off x="3349" y="2677"/>
                <a:ext cx="8" cy="9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1" y="3"/>
                      <a:pt x="2" y="3"/>
                      <a:pt x="3" y="2"/>
                    </a:cubicBezTo>
                    <a:cubicBezTo>
                      <a:pt x="3" y="1"/>
                      <a:pt x="3" y="1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9" name="Freeform 131"/>
              <p:cNvSpPr/>
              <p:nvPr/>
            </p:nvSpPr>
            <p:spPr bwMode="auto">
              <a:xfrm>
                <a:off x="3344" y="2688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1"/>
                      <a:pt x="3" y="1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0" name="Freeform 132"/>
              <p:cNvSpPr/>
              <p:nvPr/>
            </p:nvSpPr>
            <p:spPr bwMode="auto">
              <a:xfrm>
                <a:off x="3339" y="2699"/>
                <a:ext cx="10" cy="8"/>
              </a:xfrm>
              <a:custGeom>
                <a:avLst/>
                <a:gdLst>
                  <a:gd name="T0" fmla="*/ 1 w 4"/>
                  <a:gd name="T1" fmla="*/ 1 h 3"/>
                  <a:gd name="T2" fmla="*/ 1 w 4"/>
                  <a:gd name="T3" fmla="*/ 3 h 3"/>
                  <a:gd name="T4" fmla="*/ 3 w 4"/>
                  <a:gd name="T5" fmla="*/ 2 h 3"/>
                  <a:gd name="T6" fmla="*/ 3 w 4"/>
                  <a:gd name="T7" fmla="*/ 0 h 3"/>
                  <a:gd name="T8" fmla="*/ 1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1"/>
                    </a:moveTo>
                    <a:cubicBezTo>
                      <a:pt x="0" y="2"/>
                      <a:pt x="1" y="2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4" y="1"/>
                      <a:pt x="3" y="1"/>
                      <a:pt x="3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1" name="Freeform 133"/>
              <p:cNvSpPr/>
              <p:nvPr/>
            </p:nvSpPr>
            <p:spPr bwMode="auto">
              <a:xfrm>
                <a:off x="3336" y="2710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3" y="1"/>
                      <a:pt x="3" y="1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2" name="Freeform 134"/>
              <p:cNvSpPr/>
              <p:nvPr/>
            </p:nvSpPr>
            <p:spPr bwMode="auto">
              <a:xfrm>
                <a:off x="3331" y="2720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1"/>
                      <a:pt x="3" y="1"/>
                      <a:pt x="2" y="0"/>
                    </a:cubicBezTo>
                    <a:cubicBezTo>
                      <a:pt x="2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3" name="Freeform 135"/>
              <p:cNvSpPr/>
              <p:nvPr/>
            </p:nvSpPr>
            <p:spPr bwMode="auto">
              <a:xfrm>
                <a:off x="3328" y="2731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2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3" y="1"/>
                      <a:pt x="2" y="1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4" name="Freeform 136"/>
              <p:cNvSpPr/>
              <p:nvPr/>
            </p:nvSpPr>
            <p:spPr bwMode="auto">
              <a:xfrm>
                <a:off x="3323" y="2742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3" y="1"/>
                      <a:pt x="3" y="1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5" name="Freeform 137"/>
              <p:cNvSpPr/>
              <p:nvPr/>
            </p:nvSpPr>
            <p:spPr bwMode="auto">
              <a:xfrm>
                <a:off x="3317" y="2752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1" y="2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1"/>
                      <a:pt x="3" y="1"/>
                      <a:pt x="2" y="0"/>
                    </a:cubicBezTo>
                    <a:cubicBezTo>
                      <a:pt x="2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6" name="Freeform 138"/>
              <p:cNvSpPr/>
              <p:nvPr/>
            </p:nvSpPr>
            <p:spPr bwMode="auto">
              <a:xfrm>
                <a:off x="3315" y="2763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2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3" y="1"/>
                      <a:pt x="2" y="1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7" name="Freeform 139"/>
              <p:cNvSpPr/>
              <p:nvPr/>
            </p:nvSpPr>
            <p:spPr bwMode="auto">
              <a:xfrm>
                <a:off x="3309" y="2774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3" y="1"/>
                      <a:pt x="3" y="1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8" name="Freeform 140"/>
              <p:cNvSpPr/>
              <p:nvPr/>
            </p:nvSpPr>
            <p:spPr bwMode="auto">
              <a:xfrm>
                <a:off x="3304" y="2784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2"/>
                      <a:pt x="1" y="2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1"/>
                      <a:pt x="3" y="1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9" name="Freeform 141"/>
              <p:cNvSpPr/>
              <p:nvPr/>
            </p:nvSpPr>
            <p:spPr bwMode="auto">
              <a:xfrm>
                <a:off x="3293" y="2779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2"/>
                      <a:pt x="1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0" name="Freeform 142"/>
              <p:cNvSpPr/>
              <p:nvPr/>
            </p:nvSpPr>
            <p:spPr bwMode="auto">
              <a:xfrm>
                <a:off x="3379" y="2817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1" name="Freeform 143"/>
              <p:cNvSpPr/>
              <p:nvPr/>
            </p:nvSpPr>
            <p:spPr bwMode="auto">
              <a:xfrm>
                <a:off x="3368" y="2811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2"/>
                      <a:pt x="1" y="2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1"/>
                      <a:pt x="3" y="1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2" name="Freeform 144"/>
              <p:cNvSpPr/>
              <p:nvPr/>
            </p:nvSpPr>
            <p:spPr bwMode="auto">
              <a:xfrm>
                <a:off x="3357" y="2806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2"/>
                      <a:pt x="1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3" name="Freeform 145"/>
              <p:cNvSpPr/>
              <p:nvPr/>
            </p:nvSpPr>
            <p:spPr bwMode="auto">
              <a:xfrm>
                <a:off x="3347" y="2803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4" name="Freeform 146"/>
              <p:cNvSpPr/>
              <p:nvPr/>
            </p:nvSpPr>
            <p:spPr bwMode="auto">
              <a:xfrm>
                <a:off x="3336" y="2798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2"/>
                      <a:pt x="1" y="2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1"/>
                      <a:pt x="3" y="1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5" name="Freeform 147"/>
              <p:cNvSpPr/>
              <p:nvPr/>
            </p:nvSpPr>
            <p:spPr bwMode="auto">
              <a:xfrm>
                <a:off x="3325" y="2792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2"/>
                      <a:pt x="1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6" name="Freeform 148"/>
              <p:cNvSpPr/>
              <p:nvPr/>
            </p:nvSpPr>
            <p:spPr bwMode="auto">
              <a:xfrm>
                <a:off x="3315" y="2790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7" name="Freeform 149"/>
              <p:cNvSpPr/>
              <p:nvPr/>
            </p:nvSpPr>
            <p:spPr bwMode="auto">
              <a:xfrm>
                <a:off x="3413" y="2554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2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8" name="Freeform 150"/>
              <p:cNvSpPr/>
              <p:nvPr/>
            </p:nvSpPr>
            <p:spPr bwMode="auto">
              <a:xfrm>
                <a:off x="3408" y="2565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9" name="Freeform 151"/>
              <p:cNvSpPr/>
              <p:nvPr/>
            </p:nvSpPr>
            <p:spPr bwMode="auto">
              <a:xfrm>
                <a:off x="3403" y="2576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0" name="Freeform 152"/>
              <p:cNvSpPr/>
              <p:nvPr/>
            </p:nvSpPr>
            <p:spPr bwMode="auto">
              <a:xfrm>
                <a:off x="3400" y="2587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2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1" name="Freeform 153"/>
              <p:cNvSpPr/>
              <p:nvPr/>
            </p:nvSpPr>
            <p:spPr bwMode="auto">
              <a:xfrm>
                <a:off x="3395" y="2597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2" name="Freeform 154"/>
              <p:cNvSpPr/>
              <p:nvPr/>
            </p:nvSpPr>
            <p:spPr bwMode="auto">
              <a:xfrm>
                <a:off x="3389" y="2608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3" name="Freeform 155"/>
              <p:cNvSpPr/>
              <p:nvPr/>
            </p:nvSpPr>
            <p:spPr bwMode="auto">
              <a:xfrm>
                <a:off x="3387" y="2619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2" y="2"/>
                      <a:pt x="3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4" name="Freeform 156"/>
              <p:cNvSpPr/>
              <p:nvPr/>
            </p:nvSpPr>
            <p:spPr bwMode="auto">
              <a:xfrm>
                <a:off x="3381" y="2629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5" name="Freeform 157"/>
              <p:cNvSpPr/>
              <p:nvPr/>
            </p:nvSpPr>
            <p:spPr bwMode="auto">
              <a:xfrm>
                <a:off x="3376" y="2640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6" name="Freeform 158"/>
              <p:cNvSpPr/>
              <p:nvPr/>
            </p:nvSpPr>
            <p:spPr bwMode="auto">
              <a:xfrm>
                <a:off x="3373" y="2651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2" y="2"/>
                      <a:pt x="3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7" name="Freeform 159"/>
              <p:cNvSpPr/>
              <p:nvPr/>
            </p:nvSpPr>
            <p:spPr bwMode="auto">
              <a:xfrm>
                <a:off x="3368" y="2661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8" name="Freeform 160"/>
              <p:cNvSpPr/>
              <p:nvPr/>
            </p:nvSpPr>
            <p:spPr bwMode="auto">
              <a:xfrm>
                <a:off x="3363" y="2672"/>
                <a:ext cx="10" cy="8"/>
              </a:xfrm>
              <a:custGeom>
                <a:avLst/>
                <a:gdLst>
                  <a:gd name="T0" fmla="*/ 1 w 4"/>
                  <a:gd name="T1" fmla="*/ 1 h 3"/>
                  <a:gd name="T2" fmla="*/ 1 w 4"/>
                  <a:gd name="T3" fmla="*/ 2 h 3"/>
                  <a:gd name="T4" fmla="*/ 3 w 4"/>
                  <a:gd name="T5" fmla="*/ 2 h 3"/>
                  <a:gd name="T6" fmla="*/ 2 w 4"/>
                  <a:gd name="T7" fmla="*/ 0 h 3"/>
                  <a:gd name="T8" fmla="*/ 1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1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9" name="Freeform 161"/>
              <p:cNvSpPr/>
              <p:nvPr/>
            </p:nvSpPr>
            <p:spPr bwMode="auto">
              <a:xfrm>
                <a:off x="3360" y="2683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2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0" name="Freeform 162"/>
              <p:cNvSpPr/>
              <p:nvPr/>
            </p:nvSpPr>
            <p:spPr bwMode="auto">
              <a:xfrm>
                <a:off x="3355" y="2694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1" name="Freeform 163"/>
              <p:cNvSpPr/>
              <p:nvPr/>
            </p:nvSpPr>
            <p:spPr bwMode="auto">
              <a:xfrm>
                <a:off x="3349" y="2704"/>
                <a:ext cx="11" cy="8"/>
              </a:xfrm>
              <a:custGeom>
                <a:avLst/>
                <a:gdLst>
                  <a:gd name="T0" fmla="*/ 1 w 4"/>
                  <a:gd name="T1" fmla="*/ 1 h 3"/>
                  <a:gd name="T2" fmla="*/ 1 w 4"/>
                  <a:gd name="T3" fmla="*/ 2 h 3"/>
                  <a:gd name="T4" fmla="*/ 3 w 4"/>
                  <a:gd name="T5" fmla="*/ 2 h 3"/>
                  <a:gd name="T6" fmla="*/ 3 w 4"/>
                  <a:gd name="T7" fmla="*/ 0 h 3"/>
                  <a:gd name="T8" fmla="*/ 1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1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2" name="Freeform 164"/>
              <p:cNvSpPr/>
              <p:nvPr/>
            </p:nvSpPr>
            <p:spPr bwMode="auto">
              <a:xfrm>
                <a:off x="3347" y="2715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3" name="Freeform 165"/>
              <p:cNvSpPr/>
              <p:nvPr/>
            </p:nvSpPr>
            <p:spPr bwMode="auto">
              <a:xfrm>
                <a:off x="3341" y="2726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4" name="Freeform 166"/>
              <p:cNvSpPr/>
              <p:nvPr/>
            </p:nvSpPr>
            <p:spPr bwMode="auto">
              <a:xfrm>
                <a:off x="3339" y="2736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2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5" name="Freeform 167"/>
              <p:cNvSpPr/>
              <p:nvPr/>
            </p:nvSpPr>
            <p:spPr bwMode="auto">
              <a:xfrm>
                <a:off x="3333" y="2747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6" name="Freeform 168"/>
              <p:cNvSpPr/>
              <p:nvPr/>
            </p:nvSpPr>
            <p:spPr bwMode="auto">
              <a:xfrm>
                <a:off x="3328" y="2758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7" name="Freeform 169"/>
              <p:cNvSpPr/>
              <p:nvPr/>
            </p:nvSpPr>
            <p:spPr bwMode="auto">
              <a:xfrm>
                <a:off x="3325" y="2768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2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8" name="Freeform 170"/>
              <p:cNvSpPr/>
              <p:nvPr/>
            </p:nvSpPr>
            <p:spPr bwMode="auto">
              <a:xfrm>
                <a:off x="3320" y="2779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9" name="Freeform 171"/>
              <p:cNvSpPr/>
              <p:nvPr/>
            </p:nvSpPr>
            <p:spPr bwMode="auto">
              <a:xfrm>
                <a:off x="3424" y="2557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2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3" y="2"/>
                      <a:pt x="2" y="1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0" name="Freeform 172"/>
              <p:cNvSpPr/>
              <p:nvPr/>
            </p:nvSpPr>
            <p:spPr bwMode="auto">
              <a:xfrm>
                <a:off x="3419" y="2568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1" name="Freeform 173"/>
              <p:cNvSpPr/>
              <p:nvPr/>
            </p:nvSpPr>
            <p:spPr bwMode="auto">
              <a:xfrm>
                <a:off x="3413" y="2579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2"/>
                      <a:pt x="1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2" name="Freeform 174"/>
              <p:cNvSpPr/>
              <p:nvPr/>
            </p:nvSpPr>
            <p:spPr bwMode="auto">
              <a:xfrm>
                <a:off x="3411" y="2589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2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3" y="2"/>
                      <a:pt x="2" y="1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3" name="Freeform 175"/>
              <p:cNvSpPr/>
              <p:nvPr/>
            </p:nvSpPr>
            <p:spPr bwMode="auto">
              <a:xfrm>
                <a:off x="3405" y="2600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4" name="Freeform 176"/>
              <p:cNvSpPr/>
              <p:nvPr/>
            </p:nvSpPr>
            <p:spPr bwMode="auto">
              <a:xfrm>
                <a:off x="3400" y="2611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2"/>
                      <a:pt x="1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5" name="Freeform 177"/>
              <p:cNvSpPr/>
              <p:nvPr/>
            </p:nvSpPr>
            <p:spPr bwMode="auto">
              <a:xfrm>
                <a:off x="3397" y="2621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1" y="3"/>
                      <a:pt x="2" y="3"/>
                      <a:pt x="3" y="2"/>
                    </a:cubicBezTo>
                    <a:cubicBezTo>
                      <a:pt x="3" y="2"/>
                      <a:pt x="2" y="1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6" name="Freeform 178"/>
              <p:cNvSpPr/>
              <p:nvPr/>
            </p:nvSpPr>
            <p:spPr bwMode="auto">
              <a:xfrm>
                <a:off x="3392" y="2632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7" name="Freeform 179"/>
              <p:cNvSpPr/>
              <p:nvPr/>
            </p:nvSpPr>
            <p:spPr bwMode="auto">
              <a:xfrm>
                <a:off x="3387" y="2643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2"/>
                      <a:pt x="1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8" name="Freeform 180"/>
              <p:cNvSpPr/>
              <p:nvPr/>
            </p:nvSpPr>
            <p:spPr bwMode="auto">
              <a:xfrm>
                <a:off x="3384" y="2653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1" y="3"/>
                      <a:pt x="2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9" name="Freeform 181"/>
              <p:cNvSpPr/>
              <p:nvPr/>
            </p:nvSpPr>
            <p:spPr bwMode="auto">
              <a:xfrm>
                <a:off x="3379" y="2664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0" name="Freeform 182"/>
              <p:cNvSpPr/>
              <p:nvPr/>
            </p:nvSpPr>
            <p:spPr bwMode="auto">
              <a:xfrm>
                <a:off x="3373" y="2675"/>
                <a:ext cx="11" cy="8"/>
              </a:xfrm>
              <a:custGeom>
                <a:avLst/>
                <a:gdLst>
                  <a:gd name="T0" fmla="*/ 1 w 4"/>
                  <a:gd name="T1" fmla="*/ 1 h 3"/>
                  <a:gd name="T2" fmla="*/ 1 w 4"/>
                  <a:gd name="T3" fmla="*/ 3 h 3"/>
                  <a:gd name="T4" fmla="*/ 3 w 4"/>
                  <a:gd name="T5" fmla="*/ 2 h 3"/>
                  <a:gd name="T6" fmla="*/ 2 w 4"/>
                  <a:gd name="T7" fmla="*/ 1 h 3"/>
                  <a:gd name="T8" fmla="*/ 1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1"/>
                    </a:moveTo>
                    <a:cubicBezTo>
                      <a:pt x="0" y="2"/>
                      <a:pt x="1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1" name="Freeform 183"/>
              <p:cNvSpPr/>
              <p:nvPr/>
            </p:nvSpPr>
            <p:spPr bwMode="auto">
              <a:xfrm>
                <a:off x="3371" y="2686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2" name="Freeform 184"/>
              <p:cNvSpPr/>
              <p:nvPr/>
            </p:nvSpPr>
            <p:spPr bwMode="auto">
              <a:xfrm>
                <a:off x="3365" y="2696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3" name="Freeform 185"/>
              <p:cNvSpPr/>
              <p:nvPr/>
            </p:nvSpPr>
            <p:spPr bwMode="auto">
              <a:xfrm>
                <a:off x="3360" y="2707"/>
                <a:ext cx="11" cy="8"/>
              </a:xfrm>
              <a:custGeom>
                <a:avLst/>
                <a:gdLst>
                  <a:gd name="T0" fmla="*/ 1 w 4"/>
                  <a:gd name="T1" fmla="*/ 1 h 3"/>
                  <a:gd name="T2" fmla="*/ 1 w 4"/>
                  <a:gd name="T3" fmla="*/ 3 h 3"/>
                  <a:gd name="T4" fmla="*/ 3 w 4"/>
                  <a:gd name="T5" fmla="*/ 2 h 3"/>
                  <a:gd name="T6" fmla="*/ 3 w 4"/>
                  <a:gd name="T7" fmla="*/ 1 h 3"/>
                  <a:gd name="T8" fmla="*/ 1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1"/>
                    </a:moveTo>
                    <a:cubicBezTo>
                      <a:pt x="0" y="2"/>
                      <a:pt x="1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4" y="2"/>
                      <a:pt x="3" y="1"/>
                      <a:pt x="3" y="1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4" name="Freeform 186"/>
              <p:cNvSpPr/>
              <p:nvPr/>
            </p:nvSpPr>
            <p:spPr bwMode="auto">
              <a:xfrm>
                <a:off x="3357" y="2718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5" name="Freeform 187"/>
              <p:cNvSpPr/>
              <p:nvPr/>
            </p:nvSpPr>
            <p:spPr bwMode="auto">
              <a:xfrm>
                <a:off x="3352" y="2728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6" name="Freeform 188"/>
              <p:cNvSpPr/>
              <p:nvPr/>
            </p:nvSpPr>
            <p:spPr bwMode="auto">
              <a:xfrm>
                <a:off x="3349" y="2739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2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3" y="2"/>
                      <a:pt x="2" y="1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7" name="Freeform 189"/>
              <p:cNvSpPr/>
              <p:nvPr/>
            </p:nvSpPr>
            <p:spPr bwMode="auto">
              <a:xfrm>
                <a:off x="3344" y="2750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8" name="Freeform 190"/>
              <p:cNvSpPr/>
              <p:nvPr/>
            </p:nvSpPr>
            <p:spPr bwMode="auto">
              <a:xfrm>
                <a:off x="3339" y="2760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1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9" name="Freeform 191"/>
              <p:cNvSpPr/>
              <p:nvPr/>
            </p:nvSpPr>
            <p:spPr bwMode="auto">
              <a:xfrm>
                <a:off x="3336" y="2771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2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3" y="2"/>
                      <a:pt x="2" y="1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0" name="Freeform 192"/>
              <p:cNvSpPr/>
              <p:nvPr/>
            </p:nvSpPr>
            <p:spPr bwMode="auto">
              <a:xfrm>
                <a:off x="3331" y="2782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1" name="Freeform 193"/>
              <p:cNvSpPr/>
              <p:nvPr/>
            </p:nvSpPr>
            <p:spPr bwMode="auto">
              <a:xfrm>
                <a:off x="3435" y="2562"/>
                <a:ext cx="8" cy="9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2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2" name="Freeform 194"/>
              <p:cNvSpPr/>
              <p:nvPr/>
            </p:nvSpPr>
            <p:spPr bwMode="auto">
              <a:xfrm>
                <a:off x="3429" y="2573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3" name="Freeform 195"/>
              <p:cNvSpPr/>
              <p:nvPr/>
            </p:nvSpPr>
            <p:spPr bwMode="auto">
              <a:xfrm>
                <a:off x="3424" y="2584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2"/>
                      <a:pt x="1" y="2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4" name="Freeform 196"/>
              <p:cNvSpPr/>
              <p:nvPr/>
            </p:nvSpPr>
            <p:spPr bwMode="auto">
              <a:xfrm>
                <a:off x="3421" y="2595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2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5" name="Freeform 197"/>
              <p:cNvSpPr/>
              <p:nvPr/>
            </p:nvSpPr>
            <p:spPr bwMode="auto">
              <a:xfrm>
                <a:off x="3416" y="2605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6" name="Freeform 198"/>
              <p:cNvSpPr/>
              <p:nvPr/>
            </p:nvSpPr>
            <p:spPr bwMode="auto">
              <a:xfrm>
                <a:off x="3411" y="2616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2"/>
                      <a:pt x="1" y="2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7" name="Freeform 199"/>
              <p:cNvSpPr/>
              <p:nvPr/>
            </p:nvSpPr>
            <p:spPr bwMode="auto">
              <a:xfrm>
                <a:off x="3408" y="2627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1" y="3"/>
                      <a:pt x="2" y="3"/>
                      <a:pt x="3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8" name="Freeform 200"/>
              <p:cNvSpPr/>
              <p:nvPr/>
            </p:nvSpPr>
            <p:spPr bwMode="auto">
              <a:xfrm>
                <a:off x="3403" y="2637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9" name="Freeform 201"/>
              <p:cNvSpPr/>
              <p:nvPr/>
            </p:nvSpPr>
            <p:spPr bwMode="auto">
              <a:xfrm>
                <a:off x="3397" y="2648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2"/>
                      <a:pt x="1" y="2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0" name="Freeform 202"/>
              <p:cNvSpPr/>
              <p:nvPr/>
            </p:nvSpPr>
            <p:spPr bwMode="auto">
              <a:xfrm>
                <a:off x="3395" y="2659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1" y="3"/>
                      <a:pt x="2" y="3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1" name="Freeform 203"/>
              <p:cNvSpPr/>
              <p:nvPr/>
            </p:nvSpPr>
            <p:spPr bwMode="auto">
              <a:xfrm>
                <a:off x="3389" y="2669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2" name="Freeform 204"/>
              <p:cNvSpPr/>
              <p:nvPr/>
            </p:nvSpPr>
            <p:spPr bwMode="auto">
              <a:xfrm>
                <a:off x="3384" y="2680"/>
                <a:ext cx="11" cy="8"/>
              </a:xfrm>
              <a:custGeom>
                <a:avLst/>
                <a:gdLst>
                  <a:gd name="T0" fmla="*/ 1 w 4"/>
                  <a:gd name="T1" fmla="*/ 1 h 3"/>
                  <a:gd name="T2" fmla="*/ 1 w 4"/>
                  <a:gd name="T3" fmla="*/ 3 h 3"/>
                  <a:gd name="T4" fmla="*/ 3 w 4"/>
                  <a:gd name="T5" fmla="*/ 2 h 3"/>
                  <a:gd name="T6" fmla="*/ 3 w 4"/>
                  <a:gd name="T7" fmla="*/ 0 h 3"/>
                  <a:gd name="T8" fmla="*/ 1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1"/>
                    </a:moveTo>
                    <a:cubicBezTo>
                      <a:pt x="0" y="2"/>
                      <a:pt x="1" y="2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8" name="Group 406"/>
            <p:cNvGrpSpPr/>
            <p:nvPr/>
          </p:nvGrpSpPr>
          <p:grpSpPr bwMode="auto">
            <a:xfrm>
              <a:off x="4282025" y="4437057"/>
              <a:ext cx="775176" cy="578574"/>
              <a:chOff x="2933" y="2402"/>
              <a:chExt cx="552" cy="412"/>
            </a:xfrm>
          </p:grpSpPr>
          <p:sp>
            <p:nvSpPr>
              <p:cNvPr id="763" name="Freeform 206"/>
              <p:cNvSpPr/>
              <p:nvPr/>
            </p:nvSpPr>
            <p:spPr bwMode="auto">
              <a:xfrm>
                <a:off x="3381" y="2691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64" name="Freeform 207"/>
              <p:cNvSpPr/>
              <p:nvPr/>
            </p:nvSpPr>
            <p:spPr bwMode="auto">
              <a:xfrm>
                <a:off x="3376" y="2702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65" name="Freeform 208"/>
              <p:cNvSpPr/>
              <p:nvPr/>
            </p:nvSpPr>
            <p:spPr bwMode="auto">
              <a:xfrm>
                <a:off x="3371" y="2712"/>
                <a:ext cx="10" cy="8"/>
              </a:xfrm>
              <a:custGeom>
                <a:avLst/>
                <a:gdLst>
                  <a:gd name="T0" fmla="*/ 1 w 4"/>
                  <a:gd name="T1" fmla="*/ 1 h 3"/>
                  <a:gd name="T2" fmla="*/ 2 w 4"/>
                  <a:gd name="T3" fmla="*/ 3 h 3"/>
                  <a:gd name="T4" fmla="*/ 3 w 4"/>
                  <a:gd name="T5" fmla="*/ 2 h 3"/>
                  <a:gd name="T6" fmla="*/ 3 w 4"/>
                  <a:gd name="T7" fmla="*/ 0 h 3"/>
                  <a:gd name="T8" fmla="*/ 1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1"/>
                    </a:moveTo>
                    <a:cubicBezTo>
                      <a:pt x="0" y="2"/>
                      <a:pt x="1" y="2"/>
                      <a:pt x="2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4" y="1"/>
                      <a:pt x="3" y="1"/>
                      <a:pt x="3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66" name="Freeform 209"/>
              <p:cNvSpPr/>
              <p:nvPr/>
            </p:nvSpPr>
            <p:spPr bwMode="auto">
              <a:xfrm>
                <a:off x="3368" y="2723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3" y="1"/>
                      <a:pt x="3" y="1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67" name="Freeform 210"/>
              <p:cNvSpPr/>
              <p:nvPr/>
            </p:nvSpPr>
            <p:spPr bwMode="auto">
              <a:xfrm>
                <a:off x="3363" y="2734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1" y="2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1"/>
                      <a:pt x="3" y="1"/>
                      <a:pt x="2" y="0"/>
                    </a:cubicBezTo>
                    <a:cubicBezTo>
                      <a:pt x="2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68" name="Freeform 211"/>
              <p:cNvSpPr/>
              <p:nvPr/>
            </p:nvSpPr>
            <p:spPr bwMode="auto">
              <a:xfrm>
                <a:off x="3360" y="2744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2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3" y="1"/>
                      <a:pt x="2" y="1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69" name="Freeform 212"/>
              <p:cNvSpPr/>
              <p:nvPr/>
            </p:nvSpPr>
            <p:spPr bwMode="auto">
              <a:xfrm>
                <a:off x="3355" y="2755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3" y="1"/>
                      <a:pt x="3" y="1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0" name="Freeform 213"/>
              <p:cNvSpPr/>
              <p:nvPr/>
            </p:nvSpPr>
            <p:spPr bwMode="auto">
              <a:xfrm>
                <a:off x="3349" y="2766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1" y="2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1"/>
                      <a:pt x="3" y="1"/>
                      <a:pt x="2" y="0"/>
                    </a:cubicBezTo>
                    <a:cubicBezTo>
                      <a:pt x="2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1" name="Freeform 214"/>
              <p:cNvSpPr/>
              <p:nvPr/>
            </p:nvSpPr>
            <p:spPr bwMode="auto">
              <a:xfrm>
                <a:off x="3347" y="2776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2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3" y="1"/>
                      <a:pt x="2" y="1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2" name="Freeform 215"/>
              <p:cNvSpPr/>
              <p:nvPr/>
            </p:nvSpPr>
            <p:spPr bwMode="auto">
              <a:xfrm>
                <a:off x="3341" y="2787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3" y="1"/>
                      <a:pt x="3" y="1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3" name="Freeform 216"/>
              <p:cNvSpPr/>
              <p:nvPr/>
            </p:nvSpPr>
            <p:spPr bwMode="auto">
              <a:xfrm>
                <a:off x="3445" y="2568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2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4" name="Freeform 217"/>
              <p:cNvSpPr/>
              <p:nvPr/>
            </p:nvSpPr>
            <p:spPr bwMode="auto">
              <a:xfrm>
                <a:off x="3440" y="2579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5" name="Freeform 218"/>
              <p:cNvSpPr/>
              <p:nvPr/>
            </p:nvSpPr>
            <p:spPr bwMode="auto">
              <a:xfrm>
                <a:off x="3435" y="2589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6" name="Freeform 219"/>
              <p:cNvSpPr/>
              <p:nvPr/>
            </p:nvSpPr>
            <p:spPr bwMode="auto">
              <a:xfrm>
                <a:off x="3432" y="2600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2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7" name="Freeform 220"/>
              <p:cNvSpPr/>
              <p:nvPr/>
            </p:nvSpPr>
            <p:spPr bwMode="auto">
              <a:xfrm>
                <a:off x="3427" y="2611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8" name="Freeform 221"/>
              <p:cNvSpPr/>
              <p:nvPr/>
            </p:nvSpPr>
            <p:spPr bwMode="auto">
              <a:xfrm>
                <a:off x="3421" y="2621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9" name="Freeform 222"/>
              <p:cNvSpPr/>
              <p:nvPr/>
            </p:nvSpPr>
            <p:spPr bwMode="auto">
              <a:xfrm>
                <a:off x="3419" y="2632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2" y="2"/>
                      <a:pt x="3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0" name="Freeform 223"/>
              <p:cNvSpPr/>
              <p:nvPr/>
            </p:nvSpPr>
            <p:spPr bwMode="auto">
              <a:xfrm>
                <a:off x="3413" y="2643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1" name="Freeform 224"/>
              <p:cNvSpPr/>
              <p:nvPr/>
            </p:nvSpPr>
            <p:spPr bwMode="auto">
              <a:xfrm>
                <a:off x="3408" y="2653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2" name="Freeform 225"/>
              <p:cNvSpPr/>
              <p:nvPr/>
            </p:nvSpPr>
            <p:spPr bwMode="auto">
              <a:xfrm>
                <a:off x="3405" y="2664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2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3" name="Freeform 226"/>
              <p:cNvSpPr/>
              <p:nvPr/>
            </p:nvSpPr>
            <p:spPr bwMode="auto">
              <a:xfrm>
                <a:off x="3400" y="2675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4" name="Freeform 227"/>
              <p:cNvSpPr/>
              <p:nvPr/>
            </p:nvSpPr>
            <p:spPr bwMode="auto">
              <a:xfrm>
                <a:off x="3395" y="2686"/>
                <a:ext cx="10" cy="8"/>
              </a:xfrm>
              <a:custGeom>
                <a:avLst/>
                <a:gdLst>
                  <a:gd name="T0" fmla="*/ 1 w 4"/>
                  <a:gd name="T1" fmla="*/ 1 h 3"/>
                  <a:gd name="T2" fmla="*/ 1 w 4"/>
                  <a:gd name="T3" fmla="*/ 2 h 3"/>
                  <a:gd name="T4" fmla="*/ 3 w 4"/>
                  <a:gd name="T5" fmla="*/ 2 h 3"/>
                  <a:gd name="T6" fmla="*/ 3 w 4"/>
                  <a:gd name="T7" fmla="*/ 0 h 3"/>
                  <a:gd name="T8" fmla="*/ 1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1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5" name="Freeform 228"/>
              <p:cNvSpPr/>
              <p:nvPr/>
            </p:nvSpPr>
            <p:spPr bwMode="auto">
              <a:xfrm>
                <a:off x="3392" y="2696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6" name="Freeform 229"/>
              <p:cNvSpPr/>
              <p:nvPr/>
            </p:nvSpPr>
            <p:spPr bwMode="auto">
              <a:xfrm>
                <a:off x="3387" y="2707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7" name="Freeform 230"/>
              <p:cNvSpPr/>
              <p:nvPr/>
            </p:nvSpPr>
            <p:spPr bwMode="auto">
              <a:xfrm>
                <a:off x="3381" y="2718"/>
                <a:ext cx="11" cy="8"/>
              </a:xfrm>
              <a:custGeom>
                <a:avLst/>
                <a:gdLst>
                  <a:gd name="T0" fmla="*/ 1 w 4"/>
                  <a:gd name="T1" fmla="*/ 1 h 3"/>
                  <a:gd name="T2" fmla="*/ 2 w 4"/>
                  <a:gd name="T3" fmla="*/ 2 h 3"/>
                  <a:gd name="T4" fmla="*/ 3 w 4"/>
                  <a:gd name="T5" fmla="*/ 2 h 3"/>
                  <a:gd name="T6" fmla="*/ 3 w 4"/>
                  <a:gd name="T7" fmla="*/ 0 h 3"/>
                  <a:gd name="T8" fmla="*/ 1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1"/>
                    </a:moveTo>
                    <a:cubicBezTo>
                      <a:pt x="0" y="1"/>
                      <a:pt x="1" y="2"/>
                      <a:pt x="2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8" name="Freeform 231"/>
              <p:cNvSpPr/>
              <p:nvPr/>
            </p:nvSpPr>
            <p:spPr bwMode="auto">
              <a:xfrm>
                <a:off x="3379" y="2728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9" name="Freeform 232"/>
              <p:cNvSpPr/>
              <p:nvPr/>
            </p:nvSpPr>
            <p:spPr bwMode="auto">
              <a:xfrm>
                <a:off x="3373" y="2739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0" name="Freeform 233"/>
              <p:cNvSpPr/>
              <p:nvPr/>
            </p:nvSpPr>
            <p:spPr bwMode="auto">
              <a:xfrm>
                <a:off x="3371" y="2750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2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1" name="Freeform 234"/>
              <p:cNvSpPr/>
              <p:nvPr/>
            </p:nvSpPr>
            <p:spPr bwMode="auto">
              <a:xfrm>
                <a:off x="3365" y="2760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2" name="Freeform 235"/>
              <p:cNvSpPr/>
              <p:nvPr/>
            </p:nvSpPr>
            <p:spPr bwMode="auto">
              <a:xfrm>
                <a:off x="3360" y="2771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3" name="Freeform 236"/>
              <p:cNvSpPr/>
              <p:nvPr/>
            </p:nvSpPr>
            <p:spPr bwMode="auto">
              <a:xfrm>
                <a:off x="3357" y="2782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2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4" name="Freeform 237"/>
              <p:cNvSpPr/>
              <p:nvPr/>
            </p:nvSpPr>
            <p:spPr bwMode="auto">
              <a:xfrm>
                <a:off x="3352" y="2792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5" name="Freeform 238"/>
              <p:cNvSpPr/>
              <p:nvPr/>
            </p:nvSpPr>
            <p:spPr bwMode="auto">
              <a:xfrm>
                <a:off x="3456" y="2571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2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3" y="2"/>
                      <a:pt x="2" y="1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6" name="Freeform 239"/>
              <p:cNvSpPr/>
              <p:nvPr/>
            </p:nvSpPr>
            <p:spPr bwMode="auto">
              <a:xfrm>
                <a:off x="3451" y="2581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1"/>
                      <a:pt x="2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7" name="Freeform 240"/>
              <p:cNvSpPr/>
              <p:nvPr/>
            </p:nvSpPr>
            <p:spPr bwMode="auto">
              <a:xfrm>
                <a:off x="3445" y="2592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2"/>
                      <a:pt x="1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1"/>
                      <a:pt x="2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8" name="Freeform 241"/>
              <p:cNvSpPr/>
              <p:nvPr/>
            </p:nvSpPr>
            <p:spPr bwMode="auto">
              <a:xfrm>
                <a:off x="3443" y="2603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2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3" y="2"/>
                      <a:pt x="2" y="1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9" name="Freeform 242"/>
              <p:cNvSpPr/>
              <p:nvPr/>
            </p:nvSpPr>
            <p:spPr bwMode="auto">
              <a:xfrm>
                <a:off x="3437" y="2613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1"/>
                      <a:pt x="2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0" name="Freeform 243"/>
              <p:cNvSpPr/>
              <p:nvPr/>
            </p:nvSpPr>
            <p:spPr bwMode="auto">
              <a:xfrm>
                <a:off x="3432" y="2624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2"/>
                      <a:pt x="1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1"/>
                      <a:pt x="2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1" name="Freeform 244"/>
              <p:cNvSpPr/>
              <p:nvPr/>
            </p:nvSpPr>
            <p:spPr bwMode="auto">
              <a:xfrm>
                <a:off x="3429" y="2635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1" y="3"/>
                      <a:pt x="2" y="3"/>
                      <a:pt x="3" y="2"/>
                    </a:cubicBezTo>
                    <a:cubicBezTo>
                      <a:pt x="3" y="2"/>
                      <a:pt x="2" y="1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2" name="Freeform 245"/>
              <p:cNvSpPr/>
              <p:nvPr/>
            </p:nvSpPr>
            <p:spPr bwMode="auto">
              <a:xfrm>
                <a:off x="3424" y="2645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1"/>
                      <a:pt x="2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3" name="Freeform 246"/>
              <p:cNvSpPr/>
              <p:nvPr/>
            </p:nvSpPr>
            <p:spPr bwMode="auto">
              <a:xfrm>
                <a:off x="3419" y="2656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2"/>
                      <a:pt x="1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4" name="Freeform 247"/>
              <p:cNvSpPr/>
              <p:nvPr/>
            </p:nvSpPr>
            <p:spPr bwMode="auto">
              <a:xfrm>
                <a:off x="3416" y="2667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1" y="3"/>
                      <a:pt x="2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5" name="Freeform 248"/>
              <p:cNvSpPr/>
              <p:nvPr/>
            </p:nvSpPr>
            <p:spPr bwMode="auto">
              <a:xfrm>
                <a:off x="3411" y="2677"/>
                <a:ext cx="8" cy="9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6" name="Freeform 249"/>
              <p:cNvSpPr/>
              <p:nvPr/>
            </p:nvSpPr>
            <p:spPr bwMode="auto">
              <a:xfrm>
                <a:off x="3405" y="2688"/>
                <a:ext cx="11" cy="8"/>
              </a:xfrm>
              <a:custGeom>
                <a:avLst/>
                <a:gdLst>
                  <a:gd name="T0" fmla="*/ 1 w 4"/>
                  <a:gd name="T1" fmla="*/ 1 h 3"/>
                  <a:gd name="T2" fmla="*/ 1 w 4"/>
                  <a:gd name="T3" fmla="*/ 3 h 3"/>
                  <a:gd name="T4" fmla="*/ 3 w 4"/>
                  <a:gd name="T5" fmla="*/ 2 h 3"/>
                  <a:gd name="T6" fmla="*/ 3 w 4"/>
                  <a:gd name="T7" fmla="*/ 1 h 3"/>
                  <a:gd name="T8" fmla="*/ 1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1"/>
                    </a:moveTo>
                    <a:cubicBezTo>
                      <a:pt x="0" y="2"/>
                      <a:pt x="1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4" y="2"/>
                      <a:pt x="3" y="1"/>
                      <a:pt x="3" y="1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7" name="Freeform 250"/>
              <p:cNvSpPr/>
              <p:nvPr/>
            </p:nvSpPr>
            <p:spPr bwMode="auto">
              <a:xfrm>
                <a:off x="3403" y="2699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8" name="Freeform 251"/>
              <p:cNvSpPr/>
              <p:nvPr/>
            </p:nvSpPr>
            <p:spPr bwMode="auto">
              <a:xfrm>
                <a:off x="3397" y="2710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9" name="Freeform 252"/>
              <p:cNvSpPr/>
              <p:nvPr/>
            </p:nvSpPr>
            <p:spPr bwMode="auto">
              <a:xfrm>
                <a:off x="3392" y="2720"/>
                <a:ext cx="11" cy="8"/>
              </a:xfrm>
              <a:custGeom>
                <a:avLst/>
                <a:gdLst>
                  <a:gd name="T0" fmla="*/ 1 w 4"/>
                  <a:gd name="T1" fmla="*/ 1 h 3"/>
                  <a:gd name="T2" fmla="*/ 2 w 4"/>
                  <a:gd name="T3" fmla="*/ 3 h 3"/>
                  <a:gd name="T4" fmla="*/ 3 w 4"/>
                  <a:gd name="T5" fmla="*/ 2 h 3"/>
                  <a:gd name="T6" fmla="*/ 3 w 4"/>
                  <a:gd name="T7" fmla="*/ 1 h 3"/>
                  <a:gd name="T8" fmla="*/ 1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1"/>
                    </a:moveTo>
                    <a:cubicBezTo>
                      <a:pt x="0" y="2"/>
                      <a:pt x="1" y="3"/>
                      <a:pt x="2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4" y="2"/>
                      <a:pt x="3" y="1"/>
                      <a:pt x="3" y="1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0" name="Freeform 253"/>
              <p:cNvSpPr/>
              <p:nvPr/>
            </p:nvSpPr>
            <p:spPr bwMode="auto">
              <a:xfrm>
                <a:off x="3389" y="2731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1" name="Freeform 254"/>
              <p:cNvSpPr/>
              <p:nvPr/>
            </p:nvSpPr>
            <p:spPr bwMode="auto">
              <a:xfrm>
                <a:off x="3384" y="2742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1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2" name="Freeform 255"/>
              <p:cNvSpPr/>
              <p:nvPr/>
            </p:nvSpPr>
            <p:spPr bwMode="auto">
              <a:xfrm>
                <a:off x="3381" y="2752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2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3" y="2"/>
                      <a:pt x="2" y="1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3" name="Freeform 256"/>
              <p:cNvSpPr/>
              <p:nvPr/>
            </p:nvSpPr>
            <p:spPr bwMode="auto">
              <a:xfrm>
                <a:off x="3376" y="2763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4" name="Freeform 257"/>
              <p:cNvSpPr/>
              <p:nvPr/>
            </p:nvSpPr>
            <p:spPr bwMode="auto">
              <a:xfrm>
                <a:off x="3371" y="2774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2"/>
                      <a:pt x="1" y="3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5" name="Freeform 258"/>
              <p:cNvSpPr/>
              <p:nvPr/>
            </p:nvSpPr>
            <p:spPr bwMode="auto">
              <a:xfrm>
                <a:off x="3368" y="2784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2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3" y="2"/>
                      <a:pt x="2" y="1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6" name="Freeform 259"/>
              <p:cNvSpPr/>
              <p:nvPr/>
            </p:nvSpPr>
            <p:spPr bwMode="auto">
              <a:xfrm>
                <a:off x="3363" y="2795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7" name="Freeform 260"/>
              <p:cNvSpPr/>
              <p:nvPr/>
            </p:nvSpPr>
            <p:spPr bwMode="auto">
              <a:xfrm>
                <a:off x="3467" y="2576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2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8" name="Freeform 261"/>
              <p:cNvSpPr/>
              <p:nvPr/>
            </p:nvSpPr>
            <p:spPr bwMode="auto">
              <a:xfrm>
                <a:off x="3461" y="2587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9" name="Freeform 262"/>
              <p:cNvSpPr/>
              <p:nvPr/>
            </p:nvSpPr>
            <p:spPr bwMode="auto">
              <a:xfrm>
                <a:off x="3456" y="2597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2"/>
                      <a:pt x="1" y="2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0" name="Freeform 263"/>
              <p:cNvSpPr/>
              <p:nvPr/>
            </p:nvSpPr>
            <p:spPr bwMode="auto">
              <a:xfrm>
                <a:off x="3453" y="2608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2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1" name="Freeform 264"/>
              <p:cNvSpPr/>
              <p:nvPr/>
            </p:nvSpPr>
            <p:spPr bwMode="auto">
              <a:xfrm>
                <a:off x="3448" y="2619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2" name="Freeform 265"/>
              <p:cNvSpPr/>
              <p:nvPr/>
            </p:nvSpPr>
            <p:spPr bwMode="auto">
              <a:xfrm>
                <a:off x="3443" y="2629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2"/>
                      <a:pt x="1" y="2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3" name="Freeform 266"/>
              <p:cNvSpPr/>
              <p:nvPr/>
            </p:nvSpPr>
            <p:spPr bwMode="auto">
              <a:xfrm>
                <a:off x="3440" y="2640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1" y="3"/>
                      <a:pt x="2" y="3"/>
                      <a:pt x="3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4" name="Freeform 267"/>
              <p:cNvSpPr/>
              <p:nvPr/>
            </p:nvSpPr>
            <p:spPr bwMode="auto">
              <a:xfrm>
                <a:off x="3435" y="2651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5" name="Freeform 268"/>
              <p:cNvSpPr/>
              <p:nvPr/>
            </p:nvSpPr>
            <p:spPr bwMode="auto">
              <a:xfrm>
                <a:off x="3429" y="2661"/>
                <a:ext cx="11" cy="8"/>
              </a:xfrm>
              <a:custGeom>
                <a:avLst/>
                <a:gdLst>
                  <a:gd name="T0" fmla="*/ 1 w 4"/>
                  <a:gd name="T1" fmla="*/ 1 h 3"/>
                  <a:gd name="T2" fmla="*/ 1 w 4"/>
                  <a:gd name="T3" fmla="*/ 3 h 3"/>
                  <a:gd name="T4" fmla="*/ 3 w 4"/>
                  <a:gd name="T5" fmla="*/ 2 h 3"/>
                  <a:gd name="T6" fmla="*/ 2 w 4"/>
                  <a:gd name="T7" fmla="*/ 0 h 3"/>
                  <a:gd name="T8" fmla="*/ 1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1"/>
                    </a:moveTo>
                    <a:cubicBezTo>
                      <a:pt x="0" y="2"/>
                      <a:pt x="1" y="2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6" name="Freeform 269"/>
              <p:cNvSpPr/>
              <p:nvPr/>
            </p:nvSpPr>
            <p:spPr bwMode="auto">
              <a:xfrm>
                <a:off x="3427" y="2672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1" y="3"/>
                      <a:pt x="2" y="3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7" name="Freeform 270"/>
              <p:cNvSpPr/>
              <p:nvPr/>
            </p:nvSpPr>
            <p:spPr bwMode="auto">
              <a:xfrm>
                <a:off x="3421" y="2683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8" name="Freeform 271"/>
              <p:cNvSpPr/>
              <p:nvPr/>
            </p:nvSpPr>
            <p:spPr bwMode="auto">
              <a:xfrm>
                <a:off x="3416" y="2694"/>
                <a:ext cx="11" cy="8"/>
              </a:xfrm>
              <a:custGeom>
                <a:avLst/>
                <a:gdLst>
                  <a:gd name="T0" fmla="*/ 1 w 4"/>
                  <a:gd name="T1" fmla="*/ 1 h 3"/>
                  <a:gd name="T2" fmla="*/ 1 w 4"/>
                  <a:gd name="T3" fmla="*/ 3 h 3"/>
                  <a:gd name="T4" fmla="*/ 3 w 4"/>
                  <a:gd name="T5" fmla="*/ 2 h 3"/>
                  <a:gd name="T6" fmla="*/ 3 w 4"/>
                  <a:gd name="T7" fmla="*/ 0 h 3"/>
                  <a:gd name="T8" fmla="*/ 1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1"/>
                    </a:moveTo>
                    <a:cubicBezTo>
                      <a:pt x="0" y="2"/>
                      <a:pt x="1" y="2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9" name="Freeform 272"/>
              <p:cNvSpPr/>
              <p:nvPr/>
            </p:nvSpPr>
            <p:spPr bwMode="auto">
              <a:xfrm>
                <a:off x="3413" y="2704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0" name="Freeform 273"/>
              <p:cNvSpPr/>
              <p:nvPr/>
            </p:nvSpPr>
            <p:spPr bwMode="auto">
              <a:xfrm>
                <a:off x="3408" y="2715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1" name="Freeform 274"/>
              <p:cNvSpPr/>
              <p:nvPr/>
            </p:nvSpPr>
            <p:spPr bwMode="auto">
              <a:xfrm>
                <a:off x="3403" y="2726"/>
                <a:ext cx="10" cy="8"/>
              </a:xfrm>
              <a:custGeom>
                <a:avLst/>
                <a:gdLst>
                  <a:gd name="T0" fmla="*/ 1 w 4"/>
                  <a:gd name="T1" fmla="*/ 1 h 3"/>
                  <a:gd name="T2" fmla="*/ 2 w 4"/>
                  <a:gd name="T3" fmla="*/ 3 h 3"/>
                  <a:gd name="T4" fmla="*/ 3 w 4"/>
                  <a:gd name="T5" fmla="*/ 2 h 3"/>
                  <a:gd name="T6" fmla="*/ 3 w 4"/>
                  <a:gd name="T7" fmla="*/ 0 h 3"/>
                  <a:gd name="T8" fmla="*/ 1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1"/>
                    </a:moveTo>
                    <a:cubicBezTo>
                      <a:pt x="0" y="2"/>
                      <a:pt x="1" y="2"/>
                      <a:pt x="2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2" name="Freeform 275"/>
              <p:cNvSpPr/>
              <p:nvPr/>
            </p:nvSpPr>
            <p:spPr bwMode="auto">
              <a:xfrm>
                <a:off x="3400" y="2736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3" name="Freeform 276"/>
              <p:cNvSpPr/>
              <p:nvPr/>
            </p:nvSpPr>
            <p:spPr bwMode="auto">
              <a:xfrm>
                <a:off x="3395" y="2747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1" y="2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4" name="Freeform 277"/>
              <p:cNvSpPr/>
              <p:nvPr/>
            </p:nvSpPr>
            <p:spPr bwMode="auto">
              <a:xfrm>
                <a:off x="3392" y="2758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2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5" name="Freeform 278"/>
              <p:cNvSpPr/>
              <p:nvPr/>
            </p:nvSpPr>
            <p:spPr bwMode="auto">
              <a:xfrm>
                <a:off x="3387" y="2768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6" name="Freeform 279"/>
              <p:cNvSpPr/>
              <p:nvPr/>
            </p:nvSpPr>
            <p:spPr bwMode="auto">
              <a:xfrm>
                <a:off x="3381" y="2779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2"/>
                      <a:pt x="1" y="2"/>
                      <a:pt x="1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7" name="Freeform 280"/>
              <p:cNvSpPr/>
              <p:nvPr/>
            </p:nvSpPr>
            <p:spPr bwMode="auto">
              <a:xfrm>
                <a:off x="3379" y="2790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2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8" name="Freeform 281"/>
              <p:cNvSpPr/>
              <p:nvPr/>
            </p:nvSpPr>
            <p:spPr bwMode="auto">
              <a:xfrm>
                <a:off x="3373" y="2800"/>
                <a:ext cx="8" cy="9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3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9" name="Freeform 282"/>
              <p:cNvSpPr/>
              <p:nvPr/>
            </p:nvSpPr>
            <p:spPr bwMode="auto">
              <a:xfrm>
                <a:off x="3477" y="2579"/>
                <a:ext cx="8" cy="10"/>
              </a:xfrm>
              <a:custGeom>
                <a:avLst/>
                <a:gdLst>
                  <a:gd name="T0" fmla="*/ 0 w 3"/>
                  <a:gd name="T1" fmla="*/ 2 h 4"/>
                  <a:gd name="T2" fmla="*/ 1 w 3"/>
                  <a:gd name="T3" fmla="*/ 3 h 4"/>
                  <a:gd name="T4" fmla="*/ 2 w 3"/>
                  <a:gd name="T5" fmla="*/ 3 h 4"/>
                  <a:gd name="T6" fmla="*/ 2 w 3"/>
                  <a:gd name="T7" fmla="*/ 1 h 4"/>
                  <a:gd name="T8" fmla="*/ 0 w 3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2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1" y="4"/>
                      <a:pt x="2" y="3"/>
                      <a:pt x="2" y="3"/>
                    </a:cubicBezTo>
                    <a:cubicBezTo>
                      <a:pt x="3" y="2"/>
                      <a:pt x="2" y="1"/>
                      <a:pt x="2" y="1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0" name="Freeform 283"/>
              <p:cNvSpPr/>
              <p:nvPr/>
            </p:nvSpPr>
            <p:spPr bwMode="auto">
              <a:xfrm>
                <a:off x="3472" y="2589"/>
                <a:ext cx="8" cy="11"/>
              </a:xfrm>
              <a:custGeom>
                <a:avLst/>
                <a:gdLst>
                  <a:gd name="T0" fmla="*/ 0 w 3"/>
                  <a:gd name="T1" fmla="*/ 2 h 4"/>
                  <a:gd name="T2" fmla="*/ 1 w 3"/>
                  <a:gd name="T3" fmla="*/ 3 h 4"/>
                  <a:gd name="T4" fmla="*/ 3 w 3"/>
                  <a:gd name="T5" fmla="*/ 3 h 4"/>
                  <a:gd name="T6" fmla="*/ 2 w 3"/>
                  <a:gd name="T7" fmla="*/ 1 h 4"/>
                  <a:gd name="T8" fmla="*/ 0 w 3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2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2" y="4"/>
                      <a:pt x="3" y="3"/>
                      <a:pt x="3" y="3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1" name="Freeform 284"/>
              <p:cNvSpPr/>
              <p:nvPr/>
            </p:nvSpPr>
            <p:spPr bwMode="auto">
              <a:xfrm>
                <a:off x="3467" y="2603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2" name="Freeform 285"/>
              <p:cNvSpPr/>
              <p:nvPr/>
            </p:nvSpPr>
            <p:spPr bwMode="auto">
              <a:xfrm>
                <a:off x="3464" y="2613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2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3" name="Freeform 286"/>
              <p:cNvSpPr/>
              <p:nvPr/>
            </p:nvSpPr>
            <p:spPr bwMode="auto">
              <a:xfrm>
                <a:off x="3459" y="2624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4" name="Freeform 287"/>
              <p:cNvSpPr/>
              <p:nvPr/>
            </p:nvSpPr>
            <p:spPr bwMode="auto">
              <a:xfrm>
                <a:off x="3453" y="2635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5" name="Freeform 288"/>
              <p:cNvSpPr/>
              <p:nvPr/>
            </p:nvSpPr>
            <p:spPr bwMode="auto">
              <a:xfrm>
                <a:off x="3451" y="2645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2" y="2"/>
                      <a:pt x="3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6" name="Freeform 289"/>
              <p:cNvSpPr/>
              <p:nvPr/>
            </p:nvSpPr>
            <p:spPr bwMode="auto">
              <a:xfrm>
                <a:off x="3445" y="2656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7" name="Freeform 290"/>
              <p:cNvSpPr/>
              <p:nvPr/>
            </p:nvSpPr>
            <p:spPr bwMode="auto">
              <a:xfrm>
                <a:off x="3440" y="2667"/>
                <a:ext cx="11" cy="8"/>
              </a:xfrm>
              <a:custGeom>
                <a:avLst/>
                <a:gdLst>
                  <a:gd name="T0" fmla="*/ 1 w 4"/>
                  <a:gd name="T1" fmla="*/ 1 h 3"/>
                  <a:gd name="T2" fmla="*/ 1 w 4"/>
                  <a:gd name="T3" fmla="*/ 2 h 3"/>
                  <a:gd name="T4" fmla="*/ 3 w 4"/>
                  <a:gd name="T5" fmla="*/ 2 h 3"/>
                  <a:gd name="T6" fmla="*/ 2 w 4"/>
                  <a:gd name="T7" fmla="*/ 0 h 3"/>
                  <a:gd name="T8" fmla="*/ 1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1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8" name="Freeform 291"/>
              <p:cNvSpPr/>
              <p:nvPr/>
            </p:nvSpPr>
            <p:spPr bwMode="auto">
              <a:xfrm>
                <a:off x="3437" y="2677"/>
                <a:ext cx="8" cy="9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2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9" name="Freeform 292"/>
              <p:cNvSpPr/>
              <p:nvPr/>
            </p:nvSpPr>
            <p:spPr bwMode="auto">
              <a:xfrm>
                <a:off x="3432" y="2688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0" name="Freeform 293"/>
              <p:cNvSpPr/>
              <p:nvPr/>
            </p:nvSpPr>
            <p:spPr bwMode="auto">
              <a:xfrm>
                <a:off x="3427" y="2699"/>
                <a:ext cx="10" cy="8"/>
              </a:xfrm>
              <a:custGeom>
                <a:avLst/>
                <a:gdLst>
                  <a:gd name="T0" fmla="*/ 1 w 4"/>
                  <a:gd name="T1" fmla="*/ 1 h 3"/>
                  <a:gd name="T2" fmla="*/ 1 w 4"/>
                  <a:gd name="T3" fmla="*/ 2 h 3"/>
                  <a:gd name="T4" fmla="*/ 3 w 4"/>
                  <a:gd name="T5" fmla="*/ 2 h 3"/>
                  <a:gd name="T6" fmla="*/ 3 w 4"/>
                  <a:gd name="T7" fmla="*/ 0 h 3"/>
                  <a:gd name="T8" fmla="*/ 1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1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1" name="Freeform 294"/>
              <p:cNvSpPr/>
              <p:nvPr/>
            </p:nvSpPr>
            <p:spPr bwMode="auto">
              <a:xfrm>
                <a:off x="3424" y="2710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2" name="Freeform 295"/>
              <p:cNvSpPr/>
              <p:nvPr/>
            </p:nvSpPr>
            <p:spPr bwMode="auto">
              <a:xfrm>
                <a:off x="3419" y="2720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3" name="Freeform 296"/>
              <p:cNvSpPr/>
              <p:nvPr/>
            </p:nvSpPr>
            <p:spPr bwMode="auto">
              <a:xfrm>
                <a:off x="3416" y="2731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2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4" name="Freeform 297"/>
              <p:cNvSpPr/>
              <p:nvPr/>
            </p:nvSpPr>
            <p:spPr bwMode="auto">
              <a:xfrm>
                <a:off x="3411" y="2742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5" name="Freeform 298"/>
              <p:cNvSpPr/>
              <p:nvPr/>
            </p:nvSpPr>
            <p:spPr bwMode="auto">
              <a:xfrm>
                <a:off x="3405" y="2752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6" name="Freeform 299"/>
              <p:cNvSpPr/>
              <p:nvPr/>
            </p:nvSpPr>
            <p:spPr bwMode="auto">
              <a:xfrm>
                <a:off x="3403" y="2763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2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7" name="Freeform 300"/>
              <p:cNvSpPr/>
              <p:nvPr/>
            </p:nvSpPr>
            <p:spPr bwMode="auto">
              <a:xfrm>
                <a:off x="3397" y="2774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8" name="Freeform 301"/>
              <p:cNvSpPr/>
              <p:nvPr/>
            </p:nvSpPr>
            <p:spPr bwMode="auto">
              <a:xfrm>
                <a:off x="3392" y="2784"/>
                <a:ext cx="8" cy="8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1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9" name="Freeform 302"/>
              <p:cNvSpPr/>
              <p:nvPr/>
            </p:nvSpPr>
            <p:spPr bwMode="auto">
              <a:xfrm>
                <a:off x="3389" y="2795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2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0" name="Freeform 303"/>
              <p:cNvSpPr/>
              <p:nvPr/>
            </p:nvSpPr>
            <p:spPr bwMode="auto">
              <a:xfrm>
                <a:off x="3384" y="2806"/>
                <a:ext cx="8" cy="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1" name="Freeform 304"/>
              <p:cNvSpPr/>
              <p:nvPr/>
            </p:nvSpPr>
            <p:spPr bwMode="auto">
              <a:xfrm>
                <a:off x="2933" y="2402"/>
                <a:ext cx="216" cy="281"/>
              </a:xfrm>
              <a:custGeom>
                <a:avLst/>
                <a:gdLst>
                  <a:gd name="T0" fmla="*/ 0 w 81"/>
                  <a:gd name="T1" fmla="*/ 90 h 105"/>
                  <a:gd name="T2" fmla="*/ 23 w 81"/>
                  <a:gd name="T3" fmla="*/ 35 h 105"/>
                  <a:gd name="T4" fmla="*/ 81 w 81"/>
                  <a:gd name="T5" fmla="*/ 12 h 105"/>
                  <a:gd name="T6" fmla="*/ 46 w 81"/>
                  <a:gd name="T7" fmla="*/ 96 h 105"/>
                  <a:gd name="T8" fmla="*/ 30 w 81"/>
                  <a:gd name="T9" fmla="*/ 102 h 105"/>
                  <a:gd name="T10" fmla="*/ 0 w 81"/>
                  <a:gd name="T11" fmla="*/ 9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1" h="105">
                    <a:moveTo>
                      <a:pt x="0" y="90"/>
                    </a:moveTo>
                    <a:cubicBezTo>
                      <a:pt x="23" y="35"/>
                      <a:pt x="23" y="35"/>
                      <a:pt x="23" y="35"/>
                    </a:cubicBezTo>
                    <a:cubicBezTo>
                      <a:pt x="23" y="35"/>
                      <a:pt x="40" y="0"/>
                      <a:pt x="81" y="12"/>
                    </a:cubicBezTo>
                    <a:cubicBezTo>
                      <a:pt x="46" y="96"/>
                      <a:pt x="46" y="96"/>
                      <a:pt x="46" y="96"/>
                    </a:cubicBezTo>
                    <a:cubicBezTo>
                      <a:pt x="44" y="102"/>
                      <a:pt x="36" y="105"/>
                      <a:pt x="30" y="102"/>
                    </a:cubicBez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2" name="Freeform 305"/>
              <p:cNvSpPr/>
              <p:nvPr/>
            </p:nvSpPr>
            <p:spPr bwMode="auto">
              <a:xfrm>
                <a:off x="3133" y="2437"/>
                <a:ext cx="8" cy="8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1"/>
                      <a:pt x="3" y="1"/>
                      <a:pt x="2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3" name="Freeform 306"/>
              <p:cNvSpPr/>
              <p:nvPr/>
            </p:nvSpPr>
            <p:spPr bwMode="auto">
              <a:xfrm>
                <a:off x="3128" y="2448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3"/>
                      <a:pt x="2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3" y="1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4" name="Freeform 307"/>
              <p:cNvSpPr/>
              <p:nvPr/>
            </p:nvSpPr>
            <p:spPr bwMode="auto">
              <a:xfrm>
                <a:off x="3123" y="2458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1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5" name="Freeform 308"/>
              <p:cNvSpPr/>
              <p:nvPr/>
            </p:nvSpPr>
            <p:spPr bwMode="auto">
              <a:xfrm>
                <a:off x="3120" y="2469"/>
                <a:ext cx="8" cy="8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1"/>
                      <a:pt x="3" y="1"/>
                      <a:pt x="2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6" name="Freeform 309"/>
              <p:cNvSpPr/>
              <p:nvPr/>
            </p:nvSpPr>
            <p:spPr bwMode="auto">
              <a:xfrm>
                <a:off x="3115" y="2480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3"/>
                      <a:pt x="2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3" y="1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7" name="Freeform 310"/>
              <p:cNvSpPr/>
              <p:nvPr/>
            </p:nvSpPr>
            <p:spPr bwMode="auto">
              <a:xfrm>
                <a:off x="3109" y="2490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1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1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8" name="Freeform 311"/>
              <p:cNvSpPr/>
              <p:nvPr/>
            </p:nvSpPr>
            <p:spPr bwMode="auto">
              <a:xfrm>
                <a:off x="3107" y="2501"/>
                <a:ext cx="8" cy="8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1"/>
                      <a:pt x="3" y="1"/>
                      <a:pt x="2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9" name="Freeform 312"/>
              <p:cNvSpPr/>
              <p:nvPr/>
            </p:nvSpPr>
            <p:spPr bwMode="auto">
              <a:xfrm>
                <a:off x="3101" y="2512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3"/>
                      <a:pt x="2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3" y="1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0" name="Freeform 313"/>
              <p:cNvSpPr/>
              <p:nvPr/>
            </p:nvSpPr>
            <p:spPr bwMode="auto">
              <a:xfrm>
                <a:off x="3096" y="2522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1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1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1" name="Freeform 314"/>
              <p:cNvSpPr/>
              <p:nvPr/>
            </p:nvSpPr>
            <p:spPr bwMode="auto">
              <a:xfrm>
                <a:off x="3093" y="2533"/>
                <a:ext cx="8" cy="8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1"/>
                      <a:pt x="3" y="1"/>
                      <a:pt x="2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2" name="Freeform 315"/>
              <p:cNvSpPr/>
              <p:nvPr/>
            </p:nvSpPr>
            <p:spPr bwMode="auto">
              <a:xfrm>
                <a:off x="3088" y="2544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3"/>
                      <a:pt x="2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3" y="1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3" name="Freeform 316"/>
              <p:cNvSpPr/>
              <p:nvPr/>
            </p:nvSpPr>
            <p:spPr bwMode="auto">
              <a:xfrm>
                <a:off x="3083" y="2554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1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1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4" name="Freeform 317"/>
              <p:cNvSpPr/>
              <p:nvPr/>
            </p:nvSpPr>
            <p:spPr bwMode="auto">
              <a:xfrm>
                <a:off x="3080" y="2565"/>
                <a:ext cx="8" cy="8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1"/>
                      <a:pt x="3" y="1"/>
                      <a:pt x="2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5" name="Freeform 318"/>
              <p:cNvSpPr/>
              <p:nvPr/>
            </p:nvSpPr>
            <p:spPr bwMode="auto">
              <a:xfrm>
                <a:off x="3075" y="2576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3" y="1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6" name="Freeform 319"/>
              <p:cNvSpPr/>
              <p:nvPr/>
            </p:nvSpPr>
            <p:spPr bwMode="auto">
              <a:xfrm>
                <a:off x="3069" y="2587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1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1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7" name="Freeform 320"/>
              <p:cNvSpPr/>
              <p:nvPr/>
            </p:nvSpPr>
            <p:spPr bwMode="auto">
              <a:xfrm>
                <a:off x="3067" y="2597"/>
                <a:ext cx="8" cy="8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1"/>
                      <a:pt x="3" y="1"/>
                      <a:pt x="2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8" name="Freeform 321"/>
              <p:cNvSpPr/>
              <p:nvPr/>
            </p:nvSpPr>
            <p:spPr bwMode="auto">
              <a:xfrm>
                <a:off x="3061" y="2608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3" y="1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9" name="Freeform 322"/>
              <p:cNvSpPr/>
              <p:nvPr/>
            </p:nvSpPr>
            <p:spPr bwMode="auto">
              <a:xfrm>
                <a:off x="3056" y="2619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1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1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0" name="Freeform 323"/>
              <p:cNvSpPr/>
              <p:nvPr/>
            </p:nvSpPr>
            <p:spPr bwMode="auto">
              <a:xfrm>
                <a:off x="3053" y="2629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1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1" name="Freeform 324"/>
              <p:cNvSpPr/>
              <p:nvPr/>
            </p:nvSpPr>
            <p:spPr bwMode="auto">
              <a:xfrm>
                <a:off x="3048" y="2640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3" y="1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2" name="Freeform 325"/>
              <p:cNvSpPr/>
              <p:nvPr/>
            </p:nvSpPr>
            <p:spPr bwMode="auto">
              <a:xfrm>
                <a:off x="3043" y="2651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1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1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3" name="Freeform 326"/>
              <p:cNvSpPr/>
              <p:nvPr/>
            </p:nvSpPr>
            <p:spPr bwMode="auto">
              <a:xfrm>
                <a:off x="3040" y="2661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3" y="1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4" name="Freeform 327"/>
              <p:cNvSpPr/>
              <p:nvPr/>
            </p:nvSpPr>
            <p:spPr bwMode="auto">
              <a:xfrm>
                <a:off x="3123" y="2431"/>
                <a:ext cx="8" cy="8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1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1" y="0"/>
                      <a:pt x="2" y="1"/>
                    </a:cubicBezTo>
                    <a:cubicBezTo>
                      <a:pt x="2" y="1"/>
                      <a:pt x="3" y="2"/>
                      <a:pt x="2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5" name="Freeform 328"/>
              <p:cNvSpPr/>
              <p:nvPr/>
            </p:nvSpPr>
            <p:spPr bwMode="auto">
              <a:xfrm>
                <a:off x="3117" y="2442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1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3"/>
                      <a:pt x="2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1" y="0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6" name="Freeform 329"/>
              <p:cNvSpPr/>
              <p:nvPr/>
            </p:nvSpPr>
            <p:spPr bwMode="auto">
              <a:xfrm>
                <a:off x="3112" y="2453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1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7" name="Freeform 330"/>
              <p:cNvSpPr/>
              <p:nvPr/>
            </p:nvSpPr>
            <p:spPr bwMode="auto">
              <a:xfrm>
                <a:off x="3109" y="2464"/>
                <a:ext cx="8" cy="8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1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1" y="0"/>
                      <a:pt x="2" y="1"/>
                    </a:cubicBezTo>
                    <a:cubicBezTo>
                      <a:pt x="2" y="1"/>
                      <a:pt x="3" y="2"/>
                      <a:pt x="2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8" name="Freeform 331"/>
              <p:cNvSpPr/>
              <p:nvPr/>
            </p:nvSpPr>
            <p:spPr bwMode="auto">
              <a:xfrm>
                <a:off x="3104" y="2474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1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3"/>
                      <a:pt x="2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1" y="0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9" name="Freeform 332"/>
              <p:cNvSpPr/>
              <p:nvPr/>
            </p:nvSpPr>
            <p:spPr bwMode="auto">
              <a:xfrm>
                <a:off x="3099" y="2485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1 w 3"/>
                  <a:gd name="T5" fmla="*/ 1 h 3"/>
                  <a:gd name="T6" fmla="*/ 2 w 3"/>
                  <a:gd name="T7" fmla="*/ 1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0" name="Freeform 333"/>
              <p:cNvSpPr/>
              <p:nvPr/>
            </p:nvSpPr>
            <p:spPr bwMode="auto">
              <a:xfrm>
                <a:off x="3096" y="2496"/>
                <a:ext cx="8" cy="8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1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1" y="0"/>
                      <a:pt x="2" y="1"/>
                    </a:cubicBezTo>
                    <a:cubicBezTo>
                      <a:pt x="2" y="1"/>
                      <a:pt x="3" y="2"/>
                      <a:pt x="2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1" name="Freeform 334"/>
              <p:cNvSpPr/>
              <p:nvPr/>
            </p:nvSpPr>
            <p:spPr bwMode="auto">
              <a:xfrm>
                <a:off x="3091" y="2506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1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3"/>
                      <a:pt x="2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2" name="Freeform 335"/>
              <p:cNvSpPr/>
              <p:nvPr/>
            </p:nvSpPr>
            <p:spPr bwMode="auto">
              <a:xfrm>
                <a:off x="3085" y="2517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1 w 3"/>
                  <a:gd name="T5" fmla="*/ 1 h 3"/>
                  <a:gd name="T6" fmla="*/ 2 w 3"/>
                  <a:gd name="T7" fmla="*/ 1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3" name="Freeform 336"/>
              <p:cNvSpPr/>
              <p:nvPr/>
            </p:nvSpPr>
            <p:spPr bwMode="auto">
              <a:xfrm>
                <a:off x="3083" y="2528"/>
                <a:ext cx="8" cy="8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1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1" y="0"/>
                      <a:pt x="2" y="1"/>
                    </a:cubicBezTo>
                    <a:cubicBezTo>
                      <a:pt x="2" y="1"/>
                      <a:pt x="3" y="2"/>
                      <a:pt x="2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4" name="Freeform 337"/>
              <p:cNvSpPr/>
              <p:nvPr/>
            </p:nvSpPr>
            <p:spPr bwMode="auto">
              <a:xfrm>
                <a:off x="3077" y="2538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1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3"/>
                      <a:pt x="2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5" name="Freeform 338"/>
              <p:cNvSpPr/>
              <p:nvPr/>
            </p:nvSpPr>
            <p:spPr bwMode="auto">
              <a:xfrm>
                <a:off x="3072" y="2549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1 w 3"/>
                  <a:gd name="T5" fmla="*/ 1 h 3"/>
                  <a:gd name="T6" fmla="*/ 2 w 3"/>
                  <a:gd name="T7" fmla="*/ 1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6" name="Freeform 339"/>
              <p:cNvSpPr/>
              <p:nvPr/>
            </p:nvSpPr>
            <p:spPr bwMode="auto">
              <a:xfrm>
                <a:off x="3069" y="2560"/>
                <a:ext cx="8" cy="8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1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1" y="0"/>
                      <a:pt x="2" y="1"/>
                    </a:cubicBezTo>
                    <a:cubicBezTo>
                      <a:pt x="2" y="1"/>
                      <a:pt x="3" y="2"/>
                      <a:pt x="2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7" name="Freeform 340"/>
              <p:cNvSpPr/>
              <p:nvPr/>
            </p:nvSpPr>
            <p:spPr bwMode="auto">
              <a:xfrm>
                <a:off x="3064" y="2571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1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8" name="Freeform 341"/>
              <p:cNvSpPr/>
              <p:nvPr/>
            </p:nvSpPr>
            <p:spPr bwMode="auto">
              <a:xfrm>
                <a:off x="3059" y="2581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1 w 3"/>
                  <a:gd name="T5" fmla="*/ 1 h 3"/>
                  <a:gd name="T6" fmla="*/ 2 w 3"/>
                  <a:gd name="T7" fmla="*/ 1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9" name="Freeform 342"/>
              <p:cNvSpPr/>
              <p:nvPr/>
            </p:nvSpPr>
            <p:spPr bwMode="auto">
              <a:xfrm>
                <a:off x="3056" y="2592"/>
                <a:ext cx="8" cy="8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1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1" y="0"/>
                      <a:pt x="2" y="1"/>
                    </a:cubicBezTo>
                    <a:cubicBezTo>
                      <a:pt x="2" y="1"/>
                      <a:pt x="3" y="2"/>
                      <a:pt x="2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0" name="Freeform 343"/>
              <p:cNvSpPr/>
              <p:nvPr/>
            </p:nvSpPr>
            <p:spPr bwMode="auto">
              <a:xfrm>
                <a:off x="3051" y="2603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1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1" name="Freeform 344"/>
              <p:cNvSpPr/>
              <p:nvPr/>
            </p:nvSpPr>
            <p:spPr bwMode="auto">
              <a:xfrm>
                <a:off x="3045" y="2613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1 w 3"/>
                  <a:gd name="T5" fmla="*/ 1 h 3"/>
                  <a:gd name="T6" fmla="*/ 2 w 3"/>
                  <a:gd name="T7" fmla="*/ 1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2" name="Freeform 345"/>
              <p:cNvSpPr/>
              <p:nvPr/>
            </p:nvSpPr>
            <p:spPr bwMode="auto">
              <a:xfrm>
                <a:off x="3043" y="2624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1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1" y="0"/>
                      <a:pt x="2" y="1"/>
                    </a:cubicBezTo>
                    <a:cubicBezTo>
                      <a:pt x="2" y="1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3" name="Freeform 346"/>
              <p:cNvSpPr/>
              <p:nvPr/>
            </p:nvSpPr>
            <p:spPr bwMode="auto">
              <a:xfrm>
                <a:off x="3037" y="2635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1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4" name="Freeform 347"/>
              <p:cNvSpPr/>
              <p:nvPr/>
            </p:nvSpPr>
            <p:spPr bwMode="auto">
              <a:xfrm>
                <a:off x="3032" y="2645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1 w 3"/>
                  <a:gd name="T5" fmla="*/ 1 h 3"/>
                  <a:gd name="T6" fmla="*/ 2 w 3"/>
                  <a:gd name="T7" fmla="*/ 1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5" name="Freeform 348"/>
              <p:cNvSpPr/>
              <p:nvPr/>
            </p:nvSpPr>
            <p:spPr bwMode="auto">
              <a:xfrm>
                <a:off x="3029" y="2656"/>
                <a:ext cx="8" cy="11"/>
              </a:xfrm>
              <a:custGeom>
                <a:avLst/>
                <a:gdLst>
                  <a:gd name="T0" fmla="*/ 3 w 3"/>
                  <a:gd name="T1" fmla="*/ 2 h 4"/>
                  <a:gd name="T2" fmla="*/ 1 w 3"/>
                  <a:gd name="T3" fmla="*/ 3 h 4"/>
                  <a:gd name="T4" fmla="*/ 0 w 3"/>
                  <a:gd name="T5" fmla="*/ 1 h 4"/>
                  <a:gd name="T6" fmla="*/ 2 w 3"/>
                  <a:gd name="T7" fmla="*/ 1 h 4"/>
                  <a:gd name="T8" fmla="*/ 3 w 3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3" y="2"/>
                    </a:moveTo>
                    <a:cubicBezTo>
                      <a:pt x="2" y="3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1" y="0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6" name="Freeform 349"/>
              <p:cNvSpPr/>
              <p:nvPr/>
            </p:nvSpPr>
            <p:spPr bwMode="auto">
              <a:xfrm>
                <a:off x="3112" y="2429"/>
                <a:ext cx="8" cy="8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2 h 3"/>
                  <a:gd name="T4" fmla="*/ 0 w 3"/>
                  <a:gd name="T5" fmla="*/ 1 h 3"/>
                  <a:gd name="T6" fmla="*/ 2 w 3"/>
                  <a:gd name="T7" fmla="*/ 0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2" y="2"/>
                      <a:pt x="1" y="3"/>
                      <a:pt x="1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3" y="1"/>
                      <a:pt x="2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7" name="Freeform 350"/>
              <p:cNvSpPr/>
              <p:nvPr/>
            </p:nvSpPr>
            <p:spPr bwMode="auto">
              <a:xfrm>
                <a:off x="3107" y="2439"/>
                <a:ext cx="8" cy="9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2 h 3"/>
                  <a:gd name="T4" fmla="*/ 0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2"/>
                      <a:pt x="2" y="3"/>
                      <a:pt x="1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8" name="Freeform 351"/>
              <p:cNvSpPr/>
              <p:nvPr/>
            </p:nvSpPr>
            <p:spPr bwMode="auto">
              <a:xfrm>
                <a:off x="3101" y="2450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2 h 3"/>
                  <a:gd name="T4" fmla="*/ 0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2"/>
                      <a:pt x="2" y="3"/>
                      <a:pt x="1" y="2"/>
                    </a:cubicBezTo>
                    <a:cubicBezTo>
                      <a:pt x="1" y="2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9" name="Freeform 352"/>
              <p:cNvSpPr/>
              <p:nvPr/>
            </p:nvSpPr>
            <p:spPr bwMode="auto">
              <a:xfrm>
                <a:off x="3099" y="2461"/>
                <a:ext cx="8" cy="8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2 h 3"/>
                  <a:gd name="T4" fmla="*/ 0 w 3"/>
                  <a:gd name="T5" fmla="*/ 1 h 3"/>
                  <a:gd name="T6" fmla="*/ 2 w 3"/>
                  <a:gd name="T7" fmla="*/ 0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2" y="2"/>
                      <a:pt x="1" y="3"/>
                      <a:pt x="1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3" y="1"/>
                      <a:pt x="2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0" name="Freeform 353"/>
              <p:cNvSpPr/>
              <p:nvPr/>
            </p:nvSpPr>
            <p:spPr bwMode="auto">
              <a:xfrm>
                <a:off x="3093" y="2472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2 h 3"/>
                  <a:gd name="T4" fmla="*/ 0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2"/>
                      <a:pt x="2" y="3"/>
                      <a:pt x="1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1" name="Freeform 354"/>
              <p:cNvSpPr/>
              <p:nvPr/>
            </p:nvSpPr>
            <p:spPr bwMode="auto">
              <a:xfrm>
                <a:off x="3088" y="2482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2 h 3"/>
                  <a:gd name="T4" fmla="*/ 1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2"/>
                      <a:pt x="2" y="3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2" name="Freeform 355"/>
              <p:cNvSpPr/>
              <p:nvPr/>
            </p:nvSpPr>
            <p:spPr bwMode="auto">
              <a:xfrm>
                <a:off x="3085" y="2493"/>
                <a:ext cx="8" cy="8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2" y="2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3" y="1"/>
                      <a:pt x="2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3" name="Freeform 356"/>
              <p:cNvSpPr/>
              <p:nvPr/>
            </p:nvSpPr>
            <p:spPr bwMode="auto">
              <a:xfrm>
                <a:off x="3080" y="2504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2"/>
                      <a:pt x="2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4" name="Freeform 357"/>
              <p:cNvSpPr/>
              <p:nvPr/>
            </p:nvSpPr>
            <p:spPr bwMode="auto">
              <a:xfrm>
                <a:off x="3075" y="2514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1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2"/>
                      <a:pt x="2" y="3"/>
                      <a:pt x="1" y="3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5" name="Freeform 358"/>
              <p:cNvSpPr/>
              <p:nvPr/>
            </p:nvSpPr>
            <p:spPr bwMode="auto">
              <a:xfrm>
                <a:off x="3072" y="2525"/>
                <a:ext cx="8" cy="8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2" y="2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3" y="1"/>
                      <a:pt x="2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6" name="Freeform 359"/>
              <p:cNvSpPr/>
              <p:nvPr/>
            </p:nvSpPr>
            <p:spPr bwMode="auto">
              <a:xfrm>
                <a:off x="3067" y="2536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2"/>
                      <a:pt x="2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7" name="Freeform 360"/>
              <p:cNvSpPr/>
              <p:nvPr/>
            </p:nvSpPr>
            <p:spPr bwMode="auto">
              <a:xfrm>
                <a:off x="3061" y="2546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1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2"/>
                      <a:pt x="2" y="3"/>
                      <a:pt x="1" y="3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8" name="Freeform 361"/>
              <p:cNvSpPr/>
              <p:nvPr/>
            </p:nvSpPr>
            <p:spPr bwMode="auto">
              <a:xfrm>
                <a:off x="3059" y="2557"/>
                <a:ext cx="8" cy="8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2" y="2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3" y="1"/>
                      <a:pt x="2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9" name="Freeform 362"/>
              <p:cNvSpPr/>
              <p:nvPr/>
            </p:nvSpPr>
            <p:spPr bwMode="auto">
              <a:xfrm>
                <a:off x="3053" y="2568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2"/>
                      <a:pt x="2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0" name="Freeform 363"/>
              <p:cNvSpPr/>
              <p:nvPr/>
            </p:nvSpPr>
            <p:spPr bwMode="auto">
              <a:xfrm>
                <a:off x="3048" y="2579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1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2"/>
                      <a:pt x="2" y="3"/>
                      <a:pt x="1" y="3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1" name="Freeform 364"/>
              <p:cNvSpPr/>
              <p:nvPr/>
            </p:nvSpPr>
            <p:spPr bwMode="auto">
              <a:xfrm>
                <a:off x="3045" y="2589"/>
                <a:ext cx="8" cy="8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2" y="2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3" y="1"/>
                      <a:pt x="2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2" name="Freeform 365"/>
              <p:cNvSpPr/>
              <p:nvPr/>
            </p:nvSpPr>
            <p:spPr bwMode="auto">
              <a:xfrm>
                <a:off x="3040" y="2600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2"/>
                      <a:pt x="2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3" name="Freeform 366"/>
              <p:cNvSpPr/>
              <p:nvPr/>
            </p:nvSpPr>
            <p:spPr bwMode="auto">
              <a:xfrm>
                <a:off x="3035" y="2611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1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4" name="Freeform 367"/>
              <p:cNvSpPr/>
              <p:nvPr/>
            </p:nvSpPr>
            <p:spPr bwMode="auto">
              <a:xfrm>
                <a:off x="3032" y="2621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5" name="Freeform 368"/>
              <p:cNvSpPr/>
              <p:nvPr/>
            </p:nvSpPr>
            <p:spPr bwMode="auto">
              <a:xfrm>
                <a:off x="3027" y="2632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6" name="Freeform 369"/>
              <p:cNvSpPr/>
              <p:nvPr/>
            </p:nvSpPr>
            <p:spPr bwMode="auto">
              <a:xfrm>
                <a:off x="3021" y="2643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1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7" name="Freeform 370"/>
              <p:cNvSpPr/>
              <p:nvPr/>
            </p:nvSpPr>
            <p:spPr bwMode="auto">
              <a:xfrm>
                <a:off x="3019" y="2653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8" name="Freeform 371"/>
              <p:cNvSpPr/>
              <p:nvPr/>
            </p:nvSpPr>
            <p:spPr bwMode="auto">
              <a:xfrm>
                <a:off x="3013" y="2664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9" name="Freeform 372"/>
              <p:cNvSpPr/>
              <p:nvPr/>
            </p:nvSpPr>
            <p:spPr bwMode="auto">
              <a:xfrm>
                <a:off x="3024" y="2667"/>
                <a:ext cx="8" cy="10"/>
              </a:xfrm>
              <a:custGeom>
                <a:avLst/>
                <a:gdLst>
                  <a:gd name="T0" fmla="*/ 3 w 3"/>
                  <a:gd name="T1" fmla="*/ 2 h 4"/>
                  <a:gd name="T2" fmla="*/ 1 w 3"/>
                  <a:gd name="T3" fmla="*/ 3 h 4"/>
                  <a:gd name="T4" fmla="*/ 0 w 3"/>
                  <a:gd name="T5" fmla="*/ 1 h 4"/>
                  <a:gd name="T6" fmla="*/ 2 w 3"/>
                  <a:gd name="T7" fmla="*/ 1 h 4"/>
                  <a:gd name="T8" fmla="*/ 3 w 3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3" y="2"/>
                    </a:moveTo>
                    <a:cubicBezTo>
                      <a:pt x="3" y="3"/>
                      <a:pt x="2" y="4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0" name="Freeform 373"/>
              <p:cNvSpPr/>
              <p:nvPr/>
            </p:nvSpPr>
            <p:spPr bwMode="auto">
              <a:xfrm>
                <a:off x="2939" y="2632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3" y="1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1" name="Freeform 374"/>
              <p:cNvSpPr/>
              <p:nvPr/>
            </p:nvSpPr>
            <p:spPr bwMode="auto">
              <a:xfrm>
                <a:off x="2949" y="2637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2" name="Freeform 375"/>
              <p:cNvSpPr/>
              <p:nvPr/>
            </p:nvSpPr>
            <p:spPr bwMode="auto">
              <a:xfrm>
                <a:off x="2960" y="2643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2 h 3"/>
                  <a:gd name="T4" fmla="*/ 0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2"/>
                      <a:pt x="2" y="3"/>
                      <a:pt x="1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3" name="Freeform 376"/>
              <p:cNvSpPr/>
              <p:nvPr/>
            </p:nvSpPr>
            <p:spPr bwMode="auto">
              <a:xfrm>
                <a:off x="2971" y="2645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3" y="1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4" name="Freeform 377"/>
              <p:cNvSpPr/>
              <p:nvPr/>
            </p:nvSpPr>
            <p:spPr bwMode="auto">
              <a:xfrm>
                <a:off x="2981" y="2651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5" name="Freeform 378"/>
              <p:cNvSpPr/>
              <p:nvPr/>
            </p:nvSpPr>
            <p:spPr bwMode="auto">
              <a:xfrm>
                <a:off x="2992" y="2653"/>
                <a:ext cx="8" cy="11"/>
              </a:xfrm>
              <a:custGeom>
                <a:avLst/>
                <a:gdLst>
                  <a:gd name="T0" fmla="*/ 3 w 3"/>
                  <a:gd name="T1" fmla="*/ 3 h 4"/>
                  <a:gd name="T2" fmla="*/ 1 w 3"/>
                  <a:gd name="T3" fmla="*/ 3 h 4"/>
                  <a:gd name="T4" fmla="*/ 0 w 3"/>
                  <a:gd name="T5" fmla="*/ 1 h 4"/>
                  <a:gd name="T6" fmla="*/ 2 w 3"/>
                  <a:gd name="T7" fmla="*/ 1 h 4"/>
                  <a:gd name="T8" fmla="*/ 3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3" y="3"/>
                    </a:moveTo>
                    <a:cubicBezTo>
                      <a:pt x="3" y="3"/>
                      <a:pt x="2" y="4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3" y="1"/>
                      <a:pt x="3" y="2"/>
                      <a:pt x="3" y="3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6" name="Freeform 379"/>
              <p:cNvSpPr/>
              <p:nvPr/>
            </p:nvSpPr>
            <p:spPr bwMode="auto">
              <a:xfrm>
                <a:off x="3003" y="2659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3" y="1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7" name="Freeform 380"/>
              <p:cNvSpPr/>
              <p:nvPr/>
            </p:nvSpPr>
            <p:spPr bwMode="auto">
              <a:xfrm>
                <a:off x="3101" y="2423"/>
                <a:ext cx="8" cy="8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1"/>
                      <a:pt x="3" y="1"/>
                      <a:pt x="2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8" name="Freeform 381"/>
              <p:cNvSpPr/>
              <p:nvPr/>
            </p:nvSpPr>
            <p:spPr bwMode="auto">
              <a:xfrm>
                <a:off x="3096" y="2434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3"/>
                      <a:pt x="2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3" y="1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9" name="Freeform 382"/>
              <p:cNvSpPr/>
              <p:nvPr/>
            </p:nvSpPr>
            <p:spPr bwMode="auto">
              <a:xfrm>
                <a:off x="3091" y="2445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1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0" name="Freeform 383"/>
              <p:cNvSpPr/>
              <p:nvPr/>
            </p:nvSpPr>
            <p:spPr bwMode="auto">
              <a:xfrm>
                <a:off x="3088" y="2456"/>
                <a:ext cx="8" cy="8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1"/>
                      <a:pt x="3" y="1"/>
                      <a:pt x="2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1" name="Freeform 384"/>
              <p:cNvSpPr/>
              <p:nvPr/>
            </p:nvSpPr>
            <p:spPr bwMode="auto">
              <a:xfrm>
                <a:off x="3083" y="2466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3"/>
                      <a:pt x="2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3" y="1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2" name="Freeform 385"/>
              <p:cNvSpPr/>
              <p:nvPr/>
            </p:nvSpPr>
            <p:spPr bwMode="auto">
              <a:xfrm>
                <a:off x="3077" y="2477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1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1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3" name="Freeform 386"/>
              <p:cNvSpPr/>
              <p:nvPr/>
            </p:nvSpPr>
            <p:spPr bwMode="auto">
              <a:xfrm>
                <a:off x="3075" y="2488"/>
                <a:ext cx="8" cy="8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1"/>
                      <a:pt x="3" y="1"/>
                      <a:pt x="2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4" name="Freeform 387"/>
              <p:cNvSpPr/>
              <p:nvPr/>
            </p:nvSpPr>
            <p:spPr bwMode="auto">
              <a:xfrm>
                <a:off x="3069" y="2498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3"/>
                      <a:pt x="2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3" y="1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5" name="Freeform 388"/>
              <p:cNvSpPr/>
              <p:nvPr/>
            </p:nvSpPr>
            <p:spPr bwMode="auto">
              <a:xfrm>
                <a:off x="3064" y="2509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1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1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6" name="Freeform 389"/>
              <p:cNvSpPr/>
              <p:nvPr/>
            </p:nvSpPr>
            <p:spPr bwMode="auto">
              <a:xfrm>
                <a:off x="3061" y="2520"/>
                <a:ext cx="8" cy="8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1"/>
                      <a:pt x="3" y="1"/>
                      <a:pt x="2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7" name="Freeform 390"/>
              <p:cNvSpPr/>
              <p:nvPr/>
            </p:nvSpPr>
            <p:spPr bwMode="auto">
              <a:xfrm>
                <a:off x="3056" y="2530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3"/>
                      <a:pt x="2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3" y="1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8" name="Freeform 391"/>
              <p:cNvSpPr/>
              <p:nvPr/>
            </p:nvSpPr>
            <p:spPr bwMode="auto">
              <a:xfrm>
                <a:off x="3051" y="2541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1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1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9" name="Freeform 392"/>
              <p:cNvSpPr/>
              <p:nvPr/>
            </p:nvSpPr>
            <p:spPr bwMode="auto">
              <a:xfrm>
                <a:off x="3048" y="2552"/>
                <a:ext cx="8" cy="8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1"/>
                      <a:pt x="3" y="1"/>
                      <a:pt x="2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0" name="Freeform 393"/>
              <p:cNvSpPr/>
              <p:nvPr/>
            </p:nvSpPr>
            <p:spPr bwMode="auto">
              <a:xfrm>
                <a:off x="3043" y="2562"/>
                <a:ext cx="8" cy="9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3"/>
                      <a:pt x="2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3" y="1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1" name="Freeform 394"/>
              <p:cNvSpPr/>
              <p:nvPr/>
            </p:nvSpPr>
            <p:spPr bwMode="auto">
              <a:xfrm>
                <a:off x="3037" y="2573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1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1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2" name="Freeform 395"/>
              <p:cNvSpPr/>
              <p:nvPr/>
            </p:nvSpPr>
            <p:spPr bwMode="auto">
              <a:xfrm>
                <a:off x="3035" y="2584"/>
                <a:ext cx="8" cy="8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1"/>
                      <a:pt x="3" y="1"/>
                      <a:pt x="2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3" name="Freeform 396"/>
              <p:cNvSpPr/>
              <p:nvPr/>
            </p:nvSpPr>
            <p:spPr bwMode="auto">
              <a:xfrm>
                <a:off x="3029" y="2595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3" y="1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4" name="Freeform 397"/>
              <p:cNvSpPr/>
              <p:nvPr/>
            </p:nvSpPr>
            <p:spPr bwMode="auto">
              <a:xfrm>
                <a:off x="3024" y="2605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1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1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5" name="Freeform 398"/>
              <p:cNvSpPr/>
              <p:nvPr/>
            </p:nvSpPr>
            <p:spPr bwMode="auto">
              <a:xfrm>
                <a:off x="3021" y="2616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1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6" name="Freeform 399"/>
              <p:cNvSpPr/>
              <p:nvPr/>
            </p:nvSpPr>
            <p:spPr bwMode="auto">
              <a:xfrm>
                <a:off x="3016" y="2627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3" y="1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7" name="Freeform 400"/>
              <p:cNvSpPr/>
              <p:nvPr/>
            </p:nvSpPr>
            <p:spPr bwMode="auto">
              <a:xfrm>
                <a:off x="3011" y="2637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1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1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8" name="Freeform 401"/>
              <p:cNvSpPr/>
              <p:nvPr/>
            </p:nvSpPr>
            <p:spPr bwMode="auto">
              <a:xfrm>
                <a:off x="3008" y="2648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0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1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9" name="Freeform 402"/>
              <p:cNvSpPr/>
              <p:nvPr/>
            </p:nvSpPr>
            <p:spPr bwMode="auto">
              <a:xfrm>
                <a:off x="3091" y="2418"/>
                <a:ext cx="8" cy="8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1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1" y="0"/>
                      <a:pt x="2" y="1"/>
                    </a:cubicBezTo>
                    <a:cubicBezTo>
                      <a:pt x="2" y="1"/>
                      <a:pt x="3" y="2"/>
                      <a:pt x="2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0" name="Freeform 403"/>
              <p:cNvSpPr/>
              <p:nvPr/>
            </p:nvSpPr>
            <p:spPr bwMode="auto">
              <a:xfrm>
                <a:off x="3085" y="2429"/>
                <a:ext cx="8" cy="8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1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3"/>
                      <a:pt x="2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1" y="0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1" name="Freeform 404"/>
              <p:cNvSpPr/>
              <p:nvPr/>
            </p:nvSpPr>
            <p:spPr bwMode="auto">
              <a:xfrm>
                <a:off x="3080" y="2439"/>
                <a:ext cx="8" cy="9"/>
              </a:xfrm>
              <a:custGeom>
                <a:avLst/>
                <a:gdLst>
                  <a:gd name="T0" fmla="*/ 3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1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3"/>
                      <a:pt x="2" y="3"/>
                      <a:pt x="1" y="3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2" name="Freeform 405"/>
              <p:cNvSpPr/>
              <p:nvPr/>
            </p:nvSpPr>
            <p:spPr bwMode="auto">
              <a:xfrm>
                <a:off x="3077" y="2450"/>
                <a:ext cx="8" cy="8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3 h 3"/>
                  <a:gd name="T4" fmla="*/ 0 w 3"/>
                  <a:gd name="T5" fmla="*/ 1 h 3"/>
                  <a:gd name="T6" fmla="*/ 2 w 3"/>
                  <a:gd name="T7" fmla="*/ 1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1" y="0"/>
                      <a:pt x="2" y="1"/>
                    </a:cubicBezTo>
                    <a:cubicBezTo>
                      <a:pt x="2" y="1"/>
                      <a:pt x="3" y="2"/>
                      <a:pt x="2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563" name="Freeform 407"/>
            <p:cNvSpPr/>
            <p:nvPr/>
          </p:nvSpPr>
          <p:spPr bwMode="auto">
            <a:xfrm>
              <a:off x="4477224" y="4519912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1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2" y="3"/>
                    <a:pt x="2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2" y="1"/>
                  </a:cubicBezTo>
                  <a:cubicBezTo>
                    <a:pt x="3" y="1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4" name="Freeform 408"/>
            <p:cNvSpPr/>
            <p:nvPr/>
          </p:nvSpPr>
          <p:spPr bwMode="auto">
            <a:xfrm>
              <a:off x="4470202" y="4535359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1 w 3"/>
                <a:gd name="T5" fmla="*/ 1 h 3"/>
                <a:gd name="T6" fmla="*/ 2 w 3"/>
                <a:gd name="T7" fmla="*/ 1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3" y="1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5" name="Freeform 409"/>
            <p:cNvSpPr/>
            <p:nvPr/>
          </p:nvSpPr>
          <p:spPr bwMode="auto">
            <a:xfrm>
              <a:off x="4465990" y="4549402"/>
              <a:ext cx="11234" cy="11234"/>
            </a:xfrm>
            <a:custGeom>
              <a:avLst/>
              <a:gdLst>
                <a:gd name="T0" fmla="*/ 2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1 h 3"/>
                <a:gd name="T8" fmla="*/ 2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2" y="1"/>
                  </a:cubicBezTo>
                  <a:cubicBezTo>
                    <a:pt x="2" y="1"/>
                    <a:pt x="3" y="2"/>
                    <a:pt x="2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6" name="Freeform 410"/>
            <p:cNvSpPr/>
            <p:nvPr/>
          </p:nvSpPr>
          <p:spPr bwMode="auto">
            <a:xfrm>
              <a:off x="4458968" y="4564849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1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2" y="3"/>
                    <a:pt x="2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2" y="1"/>
                  </a:cubicBezTo>
                  <a:cubicBezTo>
                    <a:pt x="3" y="1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7" name="Freeform 411"/>
            <p:cNvSpPr/>
            <p:nvPr/>
          </p:nvSpPr>
          <p:spPr bwMode="auto">
            <a:xfrm>
              <a:off x="4450542" y="4580297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1 w 3"/>
                <a:gd name="T5" fmla="*/ 1 h 3"/>
                <a:gd name="T6" fmla="*/ 2 w 3"/>
                <a:gd name="T7" fmla="*/ 1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3" y="1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8" name="Freeform 412"/>
            <p:cNvSpPr/>
            <p:nvPr/>
          </p:nvSpPr>
          <p:spPr bwMode="auto">
            <a:xfrm>
              <a:off x="4447734" y="4594340"/>
              <a:ext cx="11234" cy="11234"/>
            </a:xfrm>
            <a:custGeom>
              <a:avLst/>
              <a:gdLst>
                <a:gd name="T0" fmla="*/ 2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1 h 3"/>
                <a:gd name="T8" fmla="*/ 2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2" y="1"/>
                  </a:cubicBezTo>
                  <a:cubicBezTo>
                    <a:pt x="2" y="1"/>
                    <a:pt x="3" y="2"/>
                    <a:pt x="2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9" name="Freeform 413"/>
            <p:cNvSpPr/>
            <p:nvPr/>
          </p:nvSpPr>
          <p:spPr bwMode="auto">
            <a:xfrm>
              <a:off x="4439308" y="4609787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1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2" y="3"/>
                    <a:pt x="2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1"/>
                    <a:pt x="1" y="0"/>
                    <a:pt x="2" y="1"/>
                  </a:cubicBezTo>
                  <a:cubicBezTo>
                    <a:pt x="3" y="1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0" name="Freeform 414"/>
            <p:cNvSpPr/>
            <p:nvPr/>
          </p:nvSpPr>
          <p:spPr bwMode="auto">
            <a:xfrm>
              <a:off x="4432286" y="4625234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1 w 3"/>
                <a:gd name="T5" fmla="*/ 1 h 3"/>
                <a:gd name="T6" fmla="*/ 2 w 3"/>
                <a:gd name="T7" fmla="*/ 1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3" y="1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1" name="Freeform 415"/>
            <p:cNvSpPr/>
            <p:nvPr/>
          </p:nvSpPr>
          <p:spPr bwMode="auto">
            <a:xfrm>
              <a:off x="4428073" y="4639277"/>
              <a:ext cx="11234" cy="15447"/>
            </a:xfrm>
            <a:custGeom>
              <a:avLst/>
              <a:gdLst>
                <a:gd name="T0" fmla="*/ 2 w 3"/>
                <a:gd name="T1" fmla="*/ 2 h 4"/>
                <a:gd name="T2" fmla="*/ 1 w 3"/>
                <a:gd name="T3" fmla="*/ 3 h 4"/>
                <a:gd name="T4" fmla="*/ 0 w 3"/>
                <a:gd name="T5" fmla="*/ 1 h 4"/>
                <a:gd name="T6" fmla="*/ 2 w 3"/>
                <a:gd name="T7" fmla="*/ 1 h 4"/>
                <a:gd name="T8" fmla="*/ 2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2" y="2"/>
                  </a:moveTo>
                  <a:cubicBezTo>
                    <a:pt x="2" y="3"/>
                    <a:pt x="1" y="4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2" y="1"/>
                  </a:cubicBezTo>
                  <a:cubicBezTo>
                    <a:pt x="2" y="1"/>
                    <a:pt x="3" y="2"/>
                    <a:pt x="2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2" name="Freeform 416"/>
            <p:cNvSpPr/>
            <p:nvPr/>
          </p:nvSpPr>
          <p:spPr bwMode="auto">
            <a:xfrm>
              <a:off x="4421052" y="4654725"/>
              <a:ext cx="11234" cy="15447"/>
            </a:xfrm>
            <a:custGeom>
              <a:avLst/>
              <a:gdLst>
                <a:gd name="T0" fmla="*/ 3 w 3"/>
                <a:gd name="T1" fmla="*/ 2 h 4"/>
                <a:gd name="T2" fmla="*/ 1 w 3"/>
                <a:gd name="T3" fmla="*/ 3 h 4"/>
                <a:gd name="T4" fmla="*/ 0 w 3"/>
                <a:gd name="T5" fmla="*/ 1 h 4"/>
                <a:gd name="T6" fmla="*/ 2 w 3"/>
                <a:gd name="T7" fmla="*/ 1 h 4"/>
                <a:gd name="T8" fmla="*/ 3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2"/>
                  </a:moveTo>
                  <a:cubicBezTo>
                    <a:pt x="2" y="3"/>
                    <a:pt x="2" y="4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1"/>
                    <a:pt x="1" y="0"/>
                    <a:pt x="2" y="1"/>
                  </a:cubicBezTo>
                  <a:cubicBezTo>
                    <a:pt x="3" y="1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3" name="Freeform 417"/>
            <p:cNvSpPr/>
            <p:nvPr/>
          </p:nvSpPr>
          <p:spPr bwMode="auto">
            <a:xfrm>
              <a:off x="4414030" y="4670172"/>
              <a:ext cx="11234" cy="15447"/>
            </a:xfrm>
            <a:custGeom>
              <a:avLst/>
              <a:gdLst>
                <a:gd name="T0" fmla="*/ 3 w 3"/>
                <a:gd name="T1" fmla="*/ 2 h 4"/>
                <a:gd name="T2" fmla="*/ 1 w 3"/>
                <a:gd name="T3" fmla="*/ 3 h 4"/>
                <a:gd name="T4" fmla="*/ 1 w 3"/>
                <a:gd name="T5" fmla="*/ 1 h 4"/>
                <a:gd name="T6" fmla="*/ 2 w 3"/>
                <a:gd name="T7" fmla="*/ 1 h 4"/>
                <a:gd name="T8" fmla="*/ 3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2"/>
                  </a:moveTo>
                  <a:cubicBezTo>
                    <a:pt x="3" y="3"/>
                    <a:pt x="2" y="4"/>
                    <a:pt x="1" y="3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3" y="1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4" name="Freeform 418"/>
            <p:cNvSpPr/>
            <p:nvPr/>
          </p:nvSpPr>
          <p:spPr bwMode="auto">
            <a:xfrm>
              <a:off x="4409817" y="4685619"/>
              <a:ext cx="11234" cy="14043"/>
            </a:xfrm>
            <a:custGeom>
              <a:avLst/>
              <a:gdLst>
                <a:gd name="T0" fmla="*/ 2 w 3"/>
                <a:gd name="T1" fmla="*/ 2 h 4"/>
                <a:gd name="T2" fmla="*/ 1 w 3"/>
                <a:gd name="T3" fmla="*/ 3 h 4"/>
                <a:gd name="T4" fmla="*/ 0 w 3"/>
                <a:gd name="T5" fmla="*/ 1 h 4"/>
                <a:gd name="T6" fmla="*/ 2 w 3"/>
                <a:gd name="T7" fmla="*/ 1 h 4"/>
                <a:gd name="T8" fmla="*/ 2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2" y="2"/>
                  </a:moveTo>
                  <a:cubicBezTo>
                    <a:pt x="2" y="3"/>
                    <a:pt x="1" y="4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2" y="1"/>
                  </a:cubicBezTo>
                  <a:cubicBezTo>
                    <a:pt x="2" y="1"/>
                    <a:pt x="3" y="2"/>
                    <a:pt x="2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5" name="Freeform 419"/>
            <p:cNvSpPr/>
            <p:nvPr/>
          </p:nvSpPr>
          <p:spPr bwMode="auto">
            <a:xfrm>
              <a:off x="4402796" y="4699663"/>
              <a:ext cx="11234" cy="15447"/>
            </a:xfrm>
            <a:custGeom>
              <a:avLst/>
              <a:gdLst>
                <a:gd name="T0" fmla="*/ 3 w 3"/>
                <a:gd name="T1" fmla="*/ 2 h 4"/>
                <a:gd name="T2" fmla="*/ 1 w 3"/>
                <a:gd name="T3" fmla="*/ 3 h 4"/>
                <a:gd name="T4" fmla="*/ 0 w 3"/>
                <a:gd name="T5" fmla="*/ 1 h 4"/>
                <a:gd name="T6" fmla="*/ 2 w 3"/>
                <a:gd name="T7" fmla="*/ 1 h 4"/>
                <a:gd name="T8" fmla="*/ 3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2"/>
                  </a:moveTo>
                  <a:cubicBezTo>
                    <a:pt x="3" y="3"/>
                    <a:pt x="2" y="4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1"/>
                    <a:pt x="1" y="0"/>
                    <a:pt x="2" y="1"/>
                  </a:cubicBezTo>
                  <a:cubicBezTo>
                    <a:pt x="3" y="1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6" name="Freeform 420"/>
            <p:cNvSpPr/>
            <p:nvPr/>
          </p:nvSpPr>
          <p:spPr bwMode="auto">
            <a:xfrm>
              <a:off x="4394370" y="4715110"/>
              <a:ext cx="11234" cy="15447"/>
            </a:xfrm>
            <a:custGeom>
              <a:avLst/>
              <a:gdLst>
                <a:gd name="T0" fmla="*/ 3 w 3"/>
                <a:gd name="T1" fmla="*/ 3 h 4"/>
                <a:gd name="T2" fmla="*/ 1 w 3"/>
                <a:gd name="T3" fmla="*/ 3 h 4"/>
                <a:gd name="T4" fmla="*/ 1 w 3"/>
                <a:gd name="T5" fmla="*/ 1 h 4"/>
                <a:gd name="T6" fmla="*/ 2 w 3"/>
                <a:gd name="T7" fmla="*/ 1 h 4"/>
                <a:gd name="T8" fmla="*/ 3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3"/>
                  </a:moveTo>
                  <a:cubicBezTo>
                    <a:pt x="3" y="3"/>
                    <a:pt x="2" y="4"/>
                    <a:pt x="1" y="3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3" y="1"/>
                    <a:pt x="3" y="2"/>
                    <a:pt x="3" y="3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7" name="Freeform 421"/>
            <p:cNvSpPr/>
            <p:nvPr/>
          </p:nvSpPr>
          <p:spPr bwMode="auto">
            <a:xfrm>
              <a:off x="4391561" y="4730557"/>
              <a:ext cx="11234" cy="14043"/>
            </a:xfrm>
            <a:custGeom>
              <a:avLst/>
              <a:gdLst>
                <a:gd name="T0" fmla="*/ 3 w 3"/>
                <a:gd name="T1" fmla="*/ 3 h 4"/>
                <a:gd name="T2" fmla="*/ 1 w 3"/>
                <a:gd name="T3" fmla="*/ 3 h 4"/>
                <a:gd name="T4" fmla="*/ 0 w 3"/>
                <a:gd name="T5" fmla="*/ 1 h 4"/>
                <a:gd name="T6" fmla="*/ 2 w 3"/>
                <a:gd name="T7" fmla="*/ 1 h 4"/>
                <a:gd name="T8" fmla="*/ 3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3"/>
                  </a:moveTo>
                  <a:cubicBezTo>
                    <a:pt x="2" y="3"/>
                    <a:pt x="1" y="4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2" y="1"/>
                  </a:cubicBezTo>
                  <a:cubicBezTo>
                    <a:pt x="2" y="1"/>
                    <a:pt x="3" y="2"/>
                    <a:pt x="3" y="3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8" name="Freeform 422"/>
            <p:cNvSpPr/>
            <p:nvPr/>
          </p:nvSpPr>
          <p:spPr bwMode="auto">
            <a:xfrm>
              <a:off x="4383136" y="4744600"/>
              <a:ext cx="11234" cy="15447"/>
            </a:xfrm>
            <a:custGeom>
              <a:avLst/>
              <a:gdLst>
                <a:gd name="T0" fmla="*/ 3 w 3"/>
                <a:gd name="T1" fmla="*/ 3 h 4"/>
                <a:gd name="T2" fmla="*/ 1 w 3"/>
                <a:gd name="T3" fmla="*/ 3 h 4"/>
                <a:gd name="T4" fmla="*/ 0 w 3"/>
                <a:gd name="T5" fmla="*/ 1 h 4"/>
                <a:gd name="T6" fmla="*/ 2 w 3"/>
                <a:gd name="T7" fmla="*/ 1 h 4"/>
                <a:gd name="T8" fmla="*/ 3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3"/>
                  </a:moveTo>
                  <a:cubicBezTo>
                    <a:pt x="3" y="3"/>
                    <a:pt x="2" y="4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1"/>
                    <a:pt x="1" y="0"/>
                    <a:pt x="2" y="1"/>
                  </a:cubicBezTo>
                  <a:cubicBezTo>
                    <a:pt x="3" y="1"/>
                    <a:pt x="3" y="2"/>
                    <a:pt x="3" y="3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9" name="Freeform 423"/>
            <p:cNvSpPr/>
            <p:nvPr/>
          </p:nvSpPr>
          <p:spPr bwMode="auto">
            <a:xfrm>
              <a:off x="4376114" y="4760048"/>
              <a:ext cx="11234" cy="15447"/>
            </a:xfrm>
            <a:custGeom>
              <a:avLst/>
              <a:gdLst>
                <a:gd name="T0" fmla="*/ 3 w 3"/>
                <a:gd name="T1" fmla="*/ 3 h 4"/>
                <a:gd name="T2" fmla="*/ 1 w 3"/>
                <a:gd name="T3" fmla="*/ 3 h 4"/>
                <a:gd name="T4" fmla="*/ 1 w 3"/>
                <a:gd name="T5" fmla="*/ 1 h 4"/>
                <a:gd name="T6" fmla="*/ 2 w 3"/>
                <a:gd name="T7" fmla="*/ 1 h 4"/>
                <a:gd name="T8" fmla="*/ 3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3"/>
                  </a:moveTo>
                  <a:cubicBezTo>
                    <a:pt x="3" y="3"/>
                    <a:pt x="2" y="4"/>
                    <a:pt x="1" y="3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3" y="1"/>
                    <a:pt x="3" y="2"/>
                    <a:pt x="3" y="3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0" name="Freeform 424"/>
            <p:cNvSpPr/>
            <p:nvPr/>
          </p:nvSpPr>
          <p:spPr bwMode="auto">
            <a:xfrm>
              <a:off x="4371901" y="4775495"/>
              <a:ext cx="11234" cy="14043"/>
            </a:xfrm>
            <a:custGeom>
              <a:avLst/>
              <a:gdLst>
                <a:gd name="T0" fmla="*/ 3 w 3"/>
                <a:gd name="T1" fmla="*/ 3 h 4"/>
                <a:gd name="T2" fmla="*/ 1 w 3"/>
                <a:gd name="T3" fmla="*/ 3 h 4"/>
                <a:gd name="T4" fmla="*/ 0 w 3"/>
                <a:gd name="T5" fmla="*/ 1 h 4"/>
                <a:gd name="T6" fmla="*/ 2 w 3"/>
                <a:gd name="T7" fmla="*/ 1 h 4"/>
                <a:gd name="T8" fmla="*/ 3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3"/>
                  </a:moveTo>
                  <a:cubicBezTo>
                    <a:pt x="2" y="3"/>
                    <a:pt x="1" y="4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2" y="1"/>
                  </a:cubicBezTo>
                  <a:cubicBezTo>
                    <a:pt x="2" y="1"/>
                    <a:pt x="3" y="2"/>
                    <a:pt x="3" y="3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1" name="Freeform 425"/>
            <p:cNvSpPr/>
            <p:nvPr/>
          </p:nvSpPr>
          <p:spPr bwMode="auto">
            <a:xfrm>
              <a:off x="4488458" y="4455313"/>
              <a:ext cx="11234" cy="11234"/>
            </a:xfrm>
            <a:custGeom>
              <a:avLst/>
              <a:gdLst>
                <a:gd name="T0" fmla="*/ 2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2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1"/>
                    <a:pt x="2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2" name="Freeform 426"/>
            <p:cNvSpPr/>
            <p:nvPr/>
          </p:nvSpPr>
          <p:spPr bwMode="auto">
            <a:xfrm>
              <a:off x="4481437" y="4470761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3" name="Freeform 427"/>
            <p:cNvSpPr/>
            <p:nvPr/>
          </p:nvSpPr>
          <p:spPr bwMode="auto">
            <a:xfrm>
              <a:off x="4473011" y="4486208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2"/>
                    <a:pt x="2" y="3"/>
                    <a:pt x="1" y="3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4" name="Freeform 428"/>
            <p:cNvSpPr/>
            <p:nvPr/>
          </p:nvSpPr>
          <p:spPr bwMode="auto">
            <a:xfrm>
              <a:off x="4470202" y="4501656"/>
              <a:ext cx="11234" cy="11234"/>
            </a:xfrm>
            <a:custGeom>
              <a:avLst/>
              <a:gdLst>
                <a:gd name="T0" fmla="*/ 2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2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1"/>
                    <a:pt x="2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5" name="Freeform 429"/>
            <p:cNvSpPr/>
            <p:nvPr/>
          </p:nvSpPr>
          <p:spPr bwMode="auto">
            <a:xfrm>
              <a:off x="4461777" y="4515699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6" name="Freeform 430"/>
            <p:cNvSpPr/>
            <p:nvPr/>
          </p:nvSpPr>
          <p:spPr bwMode="auto">
            <a:xfrm>
              <a:off x="4454755" y="4531146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1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2"/>
                    <a:pt x="2" y="3"/>
                    <a:pt x="1" y="3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7" name="Freeform 431"/>
            <p:cNvSpPr/>
            <p:nvPr/>
          </p:nvSpPr>
          <p:spPr bwMode="auto">
            <a:xfrm>
              <a:off x="4450542" y="4546593"/>
              <a:ext cx="11234" cy="11234"/>
            </a:xfrm>
            <a:custGeom>
              <a:avLst/>
              <a:gdLst>
                <a:gd name="T0" fmla="*/ 2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2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1"/>
                    <a:pt x="2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8" name="Freeform 432"/>
            <p:cNvSpPr/>
            <p:nvPr/>
          </p:nvSpPr>
          <p:spPr bwMode="auto">
            <a:xfrm>
              <a:off x="4443521" y="4560636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9" name="Freeform 433"/>
            <p:cNvSpPr/>
            <p:nvPr/>
          </p:nvSpPr>
          <p:spPr bwMode="auto">
            <a:xfrm>
              <a:off x="4436499" y="4576084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1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2"/>
                    <a:pt x="2" y="3"/>
                    <a:pt x="1" y="3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0" name="Freeform 434"/>
            <p:cNvSpPr/>
            <p:nvPr/>
          </p:nvSpPr>
          <p:spPr bwMode="auto">
            <a:xfrm>
              <a:off x="4432286" y="4591531"/>
              <a:ext cx="11234" cy="11234"/>
            </a:xfrm>
            <a:custGeom>
              <a:avLst/>
              <a:gdLst>
                <a:gd name="T0" fmla="*/ 2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2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1"/>
                    <a:pt x="2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1" name="Freeform 435"/>
            <p:cNvSpPr/>
            <p:nvPr/>
          </p:nvSpPr>
          <p:spPr bwMode="auto">
            <a:xfrm>
              <a:off x="4425265" y="4605574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2" y="3"/>
                    <a:pt x="2" y="3"/>
                    <a:pt x="1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2" name="Freeform 436"/>
            <p:cNvSpPr/>
            <p:nvPr/>
          </p:nvSpPr>
          <p:spPr bwMode="auto">
            <a:xfrm>
              <a:off x="4416839" y="4621021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1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3" name="Freeform 437"/>
            <p:cNvSpPr/>
            <p:nvPr/>
          </p:nvSpPr>
          <p:spPr bwMode="auto">
            <a:xfrm>
              <a:off x="4414030" y="4636469"/>
              <a:ext cx="11234" cy="11234"/>
            </a:xfrm>
            <a:custGeom>
              <a:avLst/>
              <a:gdLst>
                <a:gd name="T0" fmla="*/ 2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2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1"/>
                    <a:pt x="2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4" name="Freeform 438"/>
            <p:cNvSpPr/>
            <p:nvPr/>
          </p:nvSpPr>
          <p:spPr bwMode="auto">
            <a:xfrm>
              <a:off x="4405604" y="4650512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2" y="3"/>
                    <a:pt x="2" y="3"/>
                    <a:pt x="1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5" name="Freeform 439"/>
            <p:cNvSpPr/>
            <p:nvPr/>
          </p:nvSpPr>
          <p:spPr bwMode="auto">
            <a:xfrm>
              <a:off x="4398583" y="4665959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1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6" name="Freeform 440"/>
            <p:cNvSpPr/>
            <p:nvPr/>
          </p:nvSpPr>
          <p:spPr bwMode="auto">
            <a:xfrm>
              <a:off x="4394370" y="4681407"/>
              <a:ext cx="11234" cy="11234"/>
            </a:xfrm>
            <a:custGeom>
              <a:avLst/>
              <a:gdLst>
                <a:gd name="T0" fmla="*/ 2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2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1"/>
                    <a:pt x="2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7" name="Freeform 441"/>
            <p:cNvSpPr/>
            <p:nvPr/>
          </p:nvSpPr>
          <p:spPr bwMode="auto">
            <a:xfrm>
              <a:off x="4387348" y="4696854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8" name="Freeform 442"/>
            <p:cNvSpPr/>
            <p:nvPr/>
          </p:nvSpPr>
          <p:spPr bwMode="auto">
            <a:xfrm>
              <a:off x="4380327" y="4710897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1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1" y="2"/>
                    <a:pt x="0" y="2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9" name="Freeform 443"/>
            <p:cNvSpPr/>
            <p:nvPr/>
          </p:nvSpPr>
          <p:spPr bwMode="auto">
            <a:xfrm>
              <a:off x="4376114" y="4726344"/>
              <a:ext cx="11234" cy="11234"/>
            </a:xfrm>
            <a:custGeom>
              <a:avLst/>
              <a:gdLst>
                <a:gd name="T0" fmla="*/ 2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2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1"/>
                    <a:pt x="2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0" name="Freeform 444"/>
            <p:cNvSpPr/>
            <p:nvPr/>
          </p:nvSpPr>
          <p:spPr bwMode="auto">
            <a:xfrm>
              <a:off x="4369093" y="4741792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1" name="Freeform 445"/>
            <p:cNvSpPr/>
            <p:nvPr/>
          </p:nvSpPr>
          <p:spPr bwMode="auto">
            <a:xfrm>
              <a:off x="4360667" y="4755835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1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1" y="2"/>
                    <a:pt x="0" y="2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2" name="Freeform 446"/>
            <p:cNvSpPr/>
            <p:nvPr/>
          </p:nvSpPr>
          <p:spPr bwMode="auto">
            <a:xfrm>
              <a:off x="4357858" y="4771282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3" name="Freeform 447"/>
            <p:cNvSpPr/>
            <p:nvPr/>
          </p:nvSpPr>
          <p:spPr bwMode="auto">
            <a:xfrm>
              <a:off x="4470202" y="4448292"/>
              <a:ext cx="14043" cy="11234"/>
            </a:xfrm>
            <a:custGeom>
              <a:avLst/>
              <a:gdLst>
                <a:gd name="T0" fmla="*/ 3 w 4"/>
                <a:gd name="T1" fmla="*/ 2 h 3"/>
                <a:gd name="T2" fmla="*/ 2 w 4"/>
                <a:gd name="T3" fmla="*/ 3 h 3"/>
                <a:gd name="T4" fmla="*/ 1 w 4"/>
                <a:gd name="T5" fmla="*/ 1 h 3"/>
                <a:gd name="T6" fmla="*/ 3 w 4"/>
                <a:gd name="T7" fmla="*/ 0 h 3"/>
                <a:gd name="T8" fmla="*/ 3 w 4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3" y="2"/>
                  </a:moveTo>
                  <a:cubicBezTo>
                    <a:pt x="3" y="3"/>
                    <a:pt x="2" y="3"/>
                    <a:pt x="2" y="3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" y="1"/>
                    <a:pt x="4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4" name="Freeform 448"/>
            <p:cNvSpPr/>
            <p:nvPr/>
          </p:nvSpPr>
          <p:spPr bwMode="auto">
            <a:xfrm>
              <a:off x="4465990" y="4463739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2" y="3"/>
                    <a:pt x="2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1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5" name="Freeform 449"/>
            <p:cNvSpPr/>
            <p:nvPr/>
          </p:nvSpPr>
          <p:spPr bwMode="auto">
            <a:xfrm>
              <a:off x="4458968" y="4477782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1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6" name="Freeform 450"/>
            <p:cNvSpPr/>
            <p:nvPr/>
          </p:nvSpPr>
          <p:spPr bwMode="auto">
            <a:xfrm>
              <a:off x="4454755" y="4493230"/>
              <a:ext cx="11234" cy="11234"/>
            </a:xfrm>
            <a:custGeom>
              <a:avLst/>
              <a:gdLst>
                <a:gd name="T0" fmla="*/ 2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2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1"/>
                    <a:pt x="3" y="1"/>
                    <a:pt x="2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7" name="Freeform 451"/>
            <p:cNvSpPr/>
            <p:nvPr/>
          </p:nvSpPr>
          <p:spPr bwMode="auto">
            <a:xfrm>
              <a:off x="4447734" y="4508677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2" y="3"/>
                    <a:pt x="2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1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8" name="Freeform 452"/>
            <p:cNvSpPr/>
            <p:nvPr/>
          </p:nvSpPr>
          <p:spPr bwMode="auto">
            <a:xfrm>
              <a:off x="4439308" y="4524124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1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1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9" name="Freeform 453"/>
            <p:cNvSpPr/>
            <p:nvPr/>
          </p:nvSpPr>
          <p:spPr bwMode="auto">
            <a:xfrm>
              <a:off x="4436499" y="4538167"/>
              <a:ext cx="11234" cy="11234"/>
            </a:xfrm>
            <a:custGeom>
              <a:avLst/>
              <a:gdLst>
                <a:gd name="T0" fmla="*/ 2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2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1"/>
                    <a:pt x="3" y="1"/>
                    <a:pt x="2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0" name="Freeform 454"/>
            <p:cNvSpPr/>
            <p:nvPr/>
          </p:nvSpPr>
          <p:spPr bwMode="auto">
            <a:xfrm>
              <a:off x="4428073" y="4553615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2" y="3"/>
                    <a:pt x="2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1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1" name="Freeform 455"/>
            <p:cNvSpPr/>
            <p:nvPr/>
          </p:nvSpPr>
          <p:spPr bwMode="auto">
            <a:xfrm>
              <a:off x="4421052" y="4569062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1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1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2" name="Freeform 456"/>
            <p:cNvSpPr/>
            <p:nvPr/>
          </p:nvSpPr>
          <p:spPr bwMode="auto">
            <a:xfrm>
              <a:off x="4416839" y="4583105"/>
              <a:ext cx="11234" cy="11234"/>
            </a:xfrm>
            <a:custGeom>
              <a:avLst/>
              <a:gdLst>
                <a:gd name="T0" fmla="*/ 2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2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1"/>
                    <a:pt x="3" y="1"/>
                    <a:pt x="2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3" name="Freeform 457"/>
            <p:cNvSpPr/>
            <p:nvPr/>
          </p:nvSpPr>
          <p:spPr bwMode="auto">
            <a:xfrm>
              <a:off x="4409817" y="4598553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2" y="3"/>
                    <a:pt x="2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1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4" name="Freeform 458"/>
            <p:cNvSpPr/>
            <p:nvPr/>
          </p:nvSpPr>
          <p:spPr bwMode="auto">
            <a:xfrm>
              <a:off x="4402796" y="4614000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1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1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5" name="Freeform 459"/>
            <p:cNvSpPr/>
            <p:nvPr/>
          </p:nvSpPr>
          <p:spPr bwMode="auto">
            <a:xfrm>
              <a:off x="4398583" y="4628043"/>
              <a:ext cx="11234" cy="11234"/>
            </a:xfrm>
            <a:custGeom>
              <a:avLst/>
              <a:gdLst>
                <a:gd name="T0" fmla="*/ 2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2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1"/>
                    <a:pt x="3" y="1"/>
                    <a:pt x="2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6" name="Freeform 460"/>
            <p:cNvSpPr/>
            <p:nvPr/>
          </p:nvSpPr>
          <p:spPr bwMode="auto">
            <a:xfrm>
              <a:off x="4391561" y="4643490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2" y="3"/>
                    <a:pt x="2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1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7" name="Freeform 461"/>
            <p:cNvSpPr/>
            <p:nvPr/>
          </p:nvSpPr>
          <p:spPr bwMode="auto">
            <a:xfrm>
              <a:off x="4383136" y="4658938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1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1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8" name="Freeform 462"/>
            <p:cNvSpPr/>
            <p:nvPr/>
          </p:nvSpPr>
          <p:spPr bwMode="auto">
            <a:xfrm>
              <a:off x="4380327" y="4674385"/>
              <a:ext cx="11234" cy="11234"/>
            </a:xfrm>
            <a:custGeom>
              <a:avLst/>
              <a:gdLst>
                <a:gd name="T0" fmla="*/ 2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2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1"/>
                    <a:pt x="3" y="1"/>
                    <a:pt x="2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9" name="Freeform 463"/>
            <p:cNvSpPr/>
            <p:nvPr/>
          </p:nvSpPr>
          <p:spPr bwMode="auto">
            <a:xfrm>
              <a:off x="4371901" y="4688428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1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0" name="Freeform 464"/>
            <p:cNvSpPr/>
            <p:nvPr/>
          </p:nvSpPr>
          <p:spPr bwMode="auto">
            <a:xfrm>
              <a:off x="4364880" y="4703875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1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1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1" name="Freeform 465"/>
            <p:cNvSpPr/>
            <p:nvPr/>
          </p:nvSpPr>
          <p:spPr bwMode="auto">
            <a:xfrm>
              <a:off x="4360667" y="4719323"/>
              <a:ext cx="11234" cy="11234"/>
            </a:xfrm>
            <a:custGeom>
              <a:avLst/>
              <a:gdLst>
                <a:gd name="T0" fmla="*/ 2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2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1"/>
                    <a:pt x="3" y="2"/>
                    <a:pt x="2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2" name="Freeform 466"/>
            <p:cNvSpPr/>
            <p:nvPr/>
          </p:nvSpPr>
          <p:spPr bwMode="auto">
            <a:xfrm>
              <a:off x="4353645" y="4733366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1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3" name="Freeform 467"/>
            <p:cNvSpPr/>
            <p:nvPr/>
          </p:nvSpPr>
          <p:spPr bwMode="auto">
            <a:xfrm>
              <a:off x="4346624" y="4748813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1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1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4" name="Freeform 468"/>
            <p:cNvSpPr/>
            <p:nvPr/>
          </p:nvSpPr>
          <p:spPr bwMode="auto">
            <a:xfrm>
              <a:off x="4342411" y="4764261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1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5" name="Freeform 469"/>
            <p:cNvSpPr/>
            <p:nvPr/>
          </p:nvSpPr>
          <p:spPr bwMode="auto">
            <a:xfrm>
              <a:off x="4454755" y="4441270"/>
              <a:ext cx="15447" cy="11234"/>
            </a:xfrm>
            <a:custGeom>
              <a:avLst/>
              <a:gdLst>
                <a:gd name="T0" fmla="*/ 3 w 4"/>
                <a:gd name="T1" fmla="*/ 2 h 3"/>
                <a:gd name="T2" fmla="*/ 2 w 4"/>
                <a:gd name="T3" fmla="*/ 3 h 3"/>
                <a:gd name="T4" fmla="*/ 1 w 4"/>
                <a:gd name="T5" fmla="*/ 1 h 3"/>
                <a:gd name="T6" fmla="*/ 3 w 4"/>
                <a:gd name="T7" fmla="*/ 1 h 3"/>
                <a:gd name="T8" fmla="*/ 3 w 4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3" y="2"/>
                  </a:moveTo>
                  <a:cubicBezTo>
                    <a:pt x="3" y="3"/>
                    <a:pt x="2" y="3"/>
                    <a:pt x="2" y="3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3" y="1"/>
                    <a:pt x="4" y="2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6" name="Freeform 470"/>
            <p:cNvSpPr/>
            <p:nvPr/>
          </p:nvSpPr>
          <p:spPr bwMode="auto">
            <a:xfrm>
              <a:off x="4450542" y="4455313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1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2" y="3"/>
                    <a:pt x="2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2" y="1"/>
                  </a:cubicBezTo>
                  <a:cubicBezTo>
                    <a:pt x="3" y="1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7" name="Freeform 471"/>
            <p:cNvSpPr/>
            <p:nvPr/>
          </p:nvSpPr>
          <p:spPr bwMode="auto">
            <a:xfrm>
              <a:off x="4443521" y="4470761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1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3" y="1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8" name="Freeform 472"/>
            <p:cNvSpPr/>
            <p:nvPr/>
          </p:nvSpPr>
          <p:spPr bwMode="auto">
            <a:xfrm>
              <a:off x="4439308" y="4486208"/>
              <a:ext cx="11234" cy="11234"/>
            </a:xfrm>
            <a:custGeom>
              <a:avLst/>
              <a:gdLst>
                <a:gd name="T0" fmla="*/ 2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1 h 3"/>
                <a:gd name="T8" fmla="*/ 2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2" y="1"/>
                  </a:cubicBezTo>
                  <a:cubicBezTo>
                    <a:pt x="2" y="1"/>
                    <a:pt x="3" y="2"/>
                    <a:pt x="2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9" name="Freeform 473"/>
            <p:cNvSpPr/>
            <p:nvPr/>
          </p:nvSpPr>
          <p:spPr bwMode="auto">
            <a:xfrm>
              <a:off x="4432286" y="4501656"/>
              <a:ext cx="11234" cy="14043"/>
            </a:xfrm>
            <a:custGeom>
              <a:avLst/>
              <a:gdLst>
                <a:gd name="T0" fmla="*/ 3 w 3"/>
                <a:gd name="T1" fmla="*/ 2 h 4"/>
                <a:gd name="T2" fmla="*/ 1 w 3"/>
                <a:gd name="T3" fmla="*/ 3 h 4"/>
                <a:gd name="T4" fmla="*/ 0 w 3"/>
                <a:gd name="T5" fmla="*/ 1 h 4"/>
                <a:gd name="T6" fmla="*/ 2 w 3"/>
                <a:gd name="T7" fmla="*/ 1 h 4"/>
                <a:gd name="T8" fmla="*/ 3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2"/>
                  </a:moveTo>
                  <a:cubicBezTo>
                    <a:pt x="2" y="3"/>
                    <a:pt x="2" y="4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2" y="1"/>
                  </a:cubicBezTo>
                  <a:cubicBezTo>
                    <a:pt x="3" y="1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0" name="Freeform 474"/>
            <p:cNvSpPr/>
            <p:nvPr/>
          </p:nvSpPr>
          <p:spPr bwMode="auto">
            <a:xfrm>
              <a:off x="4425265" y="4515699"/>
              <a:ext cx="11234" cy="15447"/>
            </a:xfrm>
            <a:custGeom>
              <a:avLst/>
              <a:gdLst>
                <a:gd name="T0" fmla="*/ 3 w 3"/>
                <a:gd name="T1" fmla="*/ 2 h 4"/>
                <a:gd name="T2" fmla="*/ 1 w 3"/>
                <a:gd name="T3" fmla="*/ 3 h 4"/>
                <a:gd name="T4" fmla="*/ 1 w 3"/>
                <a:gd name="T5" fmla="*/ 1 h 4"/>
                <a:gd name="T6" fmla="*/ 2 w 3"/>
                <a:gd name="T7" fmla="*/ 1 h 4"/>
                <a:gd name="T8" fmla="*/ 3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2"/>
                  </a:moveTo>
                  <a:cubicBezTo>
                    <a:pt x="3" y="3"/>
                    <a:pt x="2" y="4"/>
                    <a:pt x="1" y="3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3" y="1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1" name="Freeform 475"/>
            <p:cNvSpPr/>
            <p:nvPr/>
          </p:nvSpPr>
          <p:spPr bwMode="auto">
            <a:xfrm>
              <a:off x="4421052" y="4531146"/>
              <a:ext cx="11234" cy="15447"/>
            </a:xfrm>
            <a:custGeom>
              <a:avLst/>
              <a:gdLst>
                <a:gd name="T0" fmla="*/ 2 w 3"/>
                <a:gd name="T1" fmla="*/ 2 h 4"/>
                <a:gd name="T2" fmla="*/ 1 w 3"/>
                <a:gd name="T3" fmla="*/ 3 h 4"/>
                <a:gd name="T4" fmla="*/ 0 w 3"/>
                <a:gd name="T5" fmla="*/ 1 h 4"/>
                <a:gd name="T6" fmla="*/ 2 w 3"/>
                <a:gd name="T7" fmla="*/ 1 h 4"/>
                <a:gd name="T8" fmla="*/ 2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2" y="2"/>
                  </a:moveTo>
                  <a:cubicBezTo>
                    <a:pt x="2" y="3"/>
                    <a:pt x="1" y="4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2" y="1"/>
                  </a:cubicBezTo>
                  <a:cubicBezTo>
                    <a:pt x="2" y="1"/>
                    <a:pt x="3" y="2"/>
                    <a:pt x="2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2" name="Freeform 476"/>
            <p:cNvSpPr/>
            <p:nvPr/>
          </p:nvSpPr>
          <p:spPr bwMode="auto">
            <a:xfrm>
              <a:off x="4414030" y="4546593"/>
              <a:ext cx="11234" cy="14043"/>
            </a:xfrm>
            <a:custGeom>
              <a:avLst/>
              <a:gdLst>
                <a:gd name="T0" fmla="*/ 3 w 3"/>
                <a:gd name="T1" fmla="*/ 2 h 4"/>
                <a:gd name="T2" fmla="*/ 1 w 3"/>
                <a:gd name="T3" fmla="*/ 3 h 4"/>
                <a:gd name="T4" fmla="*/ 0 w 3"/>
                <a:gd name="T5" fmla="*/ 1 h 4"/>
                <a:gd name="T6" fmla="*/ 2 w 3"/>
                <a:gd name="T7" fmla="*/ 1 h 4"/>
                <a:gd name="T8" fmla="*/ 3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2"/>
                  </a:moveTo>
                  <a:cubicBezTo>
                    <a:pt x="2" y="3"/>
                    <a:pt x="2" y="4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2" y="1"/>
                  </a:cubicBezTo>
                  <a:cubicBezTo>
                    <a:pt x="3" y="1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3" name="Freeform 477"/>
            <p:cNvSpPr/>
            <p:nvPr/>
          </p:nvSpPr>
          <p:spPr bwMode="auto">
            <a:xfrm>
              <a:off x="4405604" y="4560636"/>
              <a:ext cx="11234" cy="15447"/>
            </a:xfrm>
            <a:custGeom>
              <a:avLst/>
              <a:gdLst>
                <a:gd name="T0" fmla="*/ 3 w 3"/>
                <a:gd name="T1" fmla="*/ 2 h 4"/>
                <a:gd name="T2" fmla="*/ 1 w 3"/>
                <a:gd name="T3" fmla="*/ 3 h 4"/>
                <a:gd name="T4" fmla="*/ 1 w 3"/>
                <a:gd name="T5" fmla="*/ 1 h 4"/>
                <a:gd name="T6" fmla="*/ 2 w 3"/>
                <a:gd name="T7" fmla="*/ 1 h 4"/>
                <a:gd name="T8" fmla="*/ 3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2"/>
                  </a:moveTo>
                  <a:cubicBezTo>
                    <a:pt x="3" y="3"/>
                    <a:pt x="2" y="4"/>
                    <a:pt x="1" y="3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3" y="1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4" name="Freeform 478"/>
            <p:cNvSpPr/>
            <p:nvPr/>
          </p:nvSpPr>
          <p:spPr bwMode="auto">
            <a:xfrm>
              <a:off x="4402796" y="4576084"/>
              <a:ext cx="11234" cy="15447"/>
            </a:xfrm>
            <a:custGeom>
              <a:avLst/>
              <a:gdLst>
                <a:gd name="T0" fmla="*/ 2 w 3"/>
                <a:gd name="T1" fmla="*/ 3 h 4"/>
                <a:gd name="T2" fmla="*/ 1 w 3"/>
                <a:gd name="T3" fmla="*/ 3 h 4"/>
                <a:gd name="T4" fmla="*/ 0 w 3"/>
                <a:gd name="T5" fmla="*/ 1 h 4"/>
                <a:gd name="T6" fmla="*/ 2 w 3"/>
                <a:gd name="T7" fmla="*/ 1 h 4"/>
                <a:gd name="T8" fmla="*/ 2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2" y="3"/>
                  </a:moveTo>
                  <a:cubicBezTo>
                    <a:pt x="2" y="3"/>
                    <a:pt x="1" y="4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2" y="1"/>
                  </a:cubicBezTo>
                  <a:cubicBezTo>
                    <a:pt x="2" y="1"/>
                    <a:pt x="3" y="2"/>
                    <a:pt x="2" y="3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5" name="Freeform 479"/>
            <p:cNvSpPr/>
            <p:nvPr/>
          </p:nvSpPr>
          <p:spPr bwMode="auto">
            <a:xfrm>
              <a:off x="4394370" y="4591531"/>
              <a:ext cx="11234" cy="14043"/>
            </a:xfrm>
            <a:custGeom>
              <a:avLst/>
              <a:gdLst>
                <a:gd name="T0" fmla="*/ 3 w 3"/>
                <a:gd name="T1" fmla="*/ 3 h 4"/>
                <a:gd name="T2" fmla="*/ 1 w 3"/>
                <a:gd name="T3" fmla="*/ 3 h 4"/>
                <a:gd name="T4" fmla="*/ 0 w 3"/>
                <a:gd name="T5" fmla="*/ 1 h 4"/>
                <a:gd name="T6" fmla="*/ 2 w 3"/>
                <a:gd name="T7" fmla="*/ 1 h 4"/>
                <a:gd name="T8" fmla="*/ 3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3"/>
                  </a:moveTo>
                  <a:cubicBezTo>
                    <a:pt x="2" y="3"/>
                    <a:pt x="2" y="4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1"/>
                    <a:pt x="1" y="0"/>
                    <a:pt x="2" y="1"/>
                  </a:cubicBezTo>
                  <a:cubicBezTo>
                    <a:pt x="3" y="1"/>
                    <a:pt x="3" y="2"/>
                    <a:pt x="3" y="3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6" name="Freeform 480"/>
            <p:cNvSpPr/>
            <p:nvPr/>
          </p:nvSpPr>
          <p:spPr bwMode="auto">
            <a:xfrm>
              <a:off x="4387348" y="4605574"/>
              <a:ext cx="11234" cy="15447"/>
            </a:xfrm>
            <a:custGeom>
              <a:avLst/>
              <a:gdLst>
                <a:gd name="T0" fmla="*/ 3 w 3"/>
                <a:gd name="T1" fmla="*/ 3 h 4"/>
                <a:gd name="T2" fmla="*/ 1 w 3"/>
                <a:gd name="T3" fmla="*/ 3 h 4"/>
                <a:gd name="T4" fmla="*/ 1 w 3"/>
                <a:gd name="T5" fmla="*/ 1 h 4"/>
                <a:gd name="T6" fmla="*/ 2 w 3"/>
                <a:gd name="T7" fmla="*/ 1 h 4"/>
                <a:gd name="T8" fmla="*/ 3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3"/>
                  </a:moveTo>
                  <a:cubicBezTo>
                    <a:pt x="3" y="3"/>
                    <a:pt x="2" y="4"/>
                    <a:pt x="1" y="3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3" y="1"/>
                    <a:pt x="3" y="2"/>
                    <a:pt x="3" y="3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7" name="Freeform 481"/>
            <p:cNvSpPr/>
            <p:nvPr/>
          </p:nvSpPr>
          <p:spPr bwMode="auto">
            <a:xfrm>
              <a:off x="4383136" y="4621021"/>
              <a:ext cx="11234" cy="15447"/>
            </a:xfrm>
            <a:custGeom>
              <a:avLst/>
              <a:gdLst>
                <a:gd name="T0" fmla="*/ 2 w 3"/>
                <a:gd name="T1" fmla="*/ 3 h 4"/>
                <a:gd name="T2" fmla="*/ 1 w 3"/>
                <a:gd name="T3" fmla="*/ 3 h 4"/>
                <a:gd name="T4" fmla="*/ 0 w 3"/>
                <a:gd name="T5" fmla="*/ 1 h 4"/>
                <a:gd name="T6" fmla="*/ 2 w 3"/>
                <a:gd name="T7" fmla="*/ 1 h 4"/>
                <a:gd name="T8" fmla="*/ 2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2" y="3"/>
                  </a:moveTo>
                  <a:cubicBezTo>
                    <a:pt x="2" y="3"/>
                    <a:pt x="1" y="4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2" y="1"/>
                  </a:cubicBezTo>
                  <a:cubicBezTo>
                    <a:pt x="2" y="1"/>
                    <a:pt x="3" y="2"/>
                    <a:pt x="2" y="3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8" name="Freeform 482"/>
            <p:cNvSpPr/>
            <p:nvPr/>
          </p:nvSpPr>
          <p:spPr bwMode="auto">
            <a:xfrm>
              <a:off x="4376114" y="4636469"/>
              <a:ext cx="11234" cy="14043"/>
            </a:xfrm>
            <a:custGeom>
              <a:avLst/>
              <a:gdLst>
                <a:gd name="T0" fmla="*/ 3 w 3"/>
                <a:gd name="T1" fmla="*/ 3 h 4"/>
                <a:gd name="T2" fmla="*/ 1 w 3"/>
                <a:gd name="T3" fmla="*/ 3 h 4"/>
                <a:gd name="T4" fmla="*/ 0 w 3"/>
                <a:gd name="T5" fmla="*/ 1 h 4"/>
                <a:gd name="T6" fmla="*/ 2 w 3"/>
                <a:gd name="T7" fmla="*/ 1 h 4"/>
                <a:gd name="T8" fmla="*/ 3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3"/>
                  </a:moveTo>
                  <a:cubicBezTo>
                    <a:pt x="2" y="3"/>
                    <a:pt x="2" y="4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1"/>
                    <a:pt x="1" y="0"/>
                    <a:pt x="2" y="1"/>
                  </a:cubicBezTo>
                  <a:cubicBezTo>
                    <a:pt x="3" y="1"/>
                    <a:pt x="3" y="2"/>
                    <a:pt x="3" y="3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9" name="Freeform 483"/>
            <p:cNvSpPr/>
            <p:nvPr/>
          </p:nvSpPr>
          <p:spPr bwMode="auto">
            <a:xfrm>
              <a:off x="4369093" y="4650512"/>
              <a:ext cx="11234" cy="15447"/>
            </a:xfrm>
            <a:custGeom>
              <a:avLst/>
              <a:gdLst>
                <a:gd name="T0" fmla="*/ 3 w 3"/>
                <a:gd name="T1" fmla="*/ 3 h 4"/>
                <a:gd name="T2" fmla="*/ 1 w 3"/>
                <a:gd name="T3" fmla="*/ 3 h 4"/>
                <a:gd name="T4" fmla="*/ 1 w 3"/>
                <a:gd name="T5" fmla="*/ 1 h 4"/>
                <a:gd name="T6" fmla="*/ 2 w 3"/>
                <a:gd name="T7" fmla="*/ 1 h 4"/>
                <a:gd name="T8" fmla="*/ 3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3"/>
                  </a:moveTo>
                  <a:cubicBezTo>
                    <a:pt x="3" y="3"/>
                    <a:pt x="2" y="4"/>
                    <a:pt x="1" y="3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3" y="1"/>
                    <a:pt x="3" y="2"/>
                    <a:pt x="3" y="3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0" name="Freeform 484"/>
            <p:cNvSpPr/>
            <p:nvPr/>
          </p:nvSpPr>
          <p:spPr bwMode="auto">
            <a:xfrm>
              <a:off x="4364880" y="4665959"/>
              <a:ext cx="11234" cy="15447"/>
            </a:xfrm>
            <a:custGeom>
              <a:avLst/>
              <a:gdLst>
                <a:gd name="T0" fmla="*/ 2 w 3"/>
                <a:gd name="T1" fmla="*/ 3 h 4"/>
                <a:gd name="T2" fmla="*/ 1 w 3"/>
                <a:gd name="T3" fmla="*/ 3 h 4"/>
                <a:gd name="T4" fmla="*/ 0 w 3"/>
                <a:gd name="T5" fmla="*/ 1 h 4"/>
                <a:gd name="T6" fmla="*/ 2 w 3"/>
                <a:gd name="T7" fmla="*/ 1 h 4"/>
                <a:gd name="T8" fmla="*/ 2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2" y="3"/>
                  </a:moveTo>
                  <a:cubicBezTo>
                    <a:pt x="2" y="3"/>
                    <a:pt x="1" y="4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2" y="1"/>
                  </a:cubicBezTo>
                  <a:cubicBezTo>
                    <a:pt x="2" y="1"/>
                    <a:pt x="3" y="2"/>
                    <a:pt x="2" y="3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1" name="Freeform 485"/>
            <p:cNvSpPr/>
            <p:nvPr/>
          </p:nvSpPr>
          <p:spPr bwMode="auto">
            <a:xfrm>
              <a:off x="4357858" y="4681407"/>
              <a:ext cx="11234" cy="15447"/>
            </a:xfrm>
            <a:custGeom>
              <a:avLst/>
              <a:gdLst>
                <a:gd name="T0" fmla="*/ 3 w 3"/>
                <a:gd name="T1" fmla="*/ 3 h 4"/>
                <a:gd name="T2" fmla="*/ 1 w 3"/>
                <a:gd name="T3" fmla="*/ 3 h 4"/>
                <a:gd name="T4" fmla="*/ 0 w 3"/>
                <a:gd name="T5" fmla="*/ 1 h 4"/>
                <a:gd name="T6" fmla="*/ 2 w 3"/>
                <a:gd name="T7" fmla="*/ 1 h 4"/>
                <a:gd name="T8" fmla="*/ 3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3"/>
                  </a:moveTo>
                  <a:cubicBezTo>
                    <a:pt x="3" y="3"/>
                    <a:pt x="2" y="4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1"/>
                    <a:pt x="1" y="0"/>
                    <a:pt x="2" y="1"/>
                  </a:cubicBezTo>
                  <a:cubicBezTo>
                    <a:pt x="3" y="1"/>
                    <a:pt x="3" y="2"/>
                    <a:pt x="3" y="3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2" name="Freeform 486"/>
            <p:cNvSpPr/>
            <p:nvPr/>
          </p:nvSpPr>
          <p:spPr bwMode="auto">
            <a:xfrm>
              <a:off x="4349432" y="4696854"/>
              <a:ext cx="11234" cy="14043"/>
            </a:xfrm>
            <a:custGeom>
              <a:avLst/>
              <a:gdLst>
                <a:gd name="T0" fmla="*/ 3 w 3"/>
                <a:gd name="T1" fmla="*/ 3 h 4"/>
                <a:gd name="T2" fmla="*/ 1 w 3"/>
                <a:gd name="T3" fmla="*/ 3 h 4"/>
                <a:gd name="T4" fmla="*/ 1 w 3"/>
                <a:gd name="T5" fmla="*/ 2 h 4"/>
                <a:gd name="T6" fmla="*/ 2 w 3"/>
                <a:gd name="T7" fmla="*/ 1 h 4"/>
                <a:gd name="T8" fmla="*/ 3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3"/>
                  </a:moveTo>
                  <a:cubicBezTo>
                    <a:pt x="3" y="3"/>
                    <a:pt x="2" y="4"/>
                    <a:pt x="1" y="3"/>
                  </a:cubicBezTo>
                  <a:cubicBezTo>
                    <a:pt x="1" y="3"/>
                    <a:pt x="0" y="2"/>
                    <a:pt x="1" y="2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3" y="1"/>
                    <a:pt x="3" y="2"/>
                    <a:pt x="3" y="3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3" name="Freeform 487"/>
            <p:cNvSpPr/>
            <p:nvPr/>
          </p:nvSpPr>
          <p:spPr bwMode="auto">
            <a:xfrm>
              <a:off x="4346624" y="4710897"/>
              <a:ext cx="11234" cy="15447"/>
            </a:xfrm>
            <a:custGeom>
              <a:avLst/>
              <a:gdLst>
                <a:gd name="T0" fmla="*/ 2 w 3"/>
                <a:gd name="T1" fmla="*/ 3 h 4"/>
                <a:gd name="T2" fmla="*/ 1 w 3"/>
                <a:gd name="T3" fmla="*/ 3 h 4"/>
                <a:gd name="T4" fmla="*/ 0 w 3"/>
                <a:gd name="T5" fmla="*/ 2 h 4"/>
                <a:gd name="T6" fmla="*/ 2 w 3"/>
                <a:gd name="T7" fmla="*/ 1 h 4"/>
                <a:gd name="T8" fmla="*/ 2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2" y="3"/>
                  </a:moveTo>
                  <a:cubicBezTo>
                    <a:pt x="2" y="3"/>
                    <a:pt x="1" y="4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1" y="0"/>
                    <a:pt x="2" y="1"/>
                  </a:cubicBezTo>
                  <a:cubicBezTo>
                    <a:pt x="2" y="1"/>
                    <a:pt x="3" y="2"/>
                    <a:pt x="2" y="3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4" name="Freeform 488"/>
            <p:cNvSpPr/>
            <p:nvPr/>
          </p:nvSpPr>
          <p:spPr bwMode="auto">
            <a:xfrm>
              <a:off x="4338198" y="4726344"/>
              <a:ext cx="11234" cy="15447"/>
            </a:xfrm>
            <a:custGeom>
              <a:avLst/>
              <a:gdLst>
                <a:gd name="T0" fmla="*/ 3 w 3"/>
                <a:gd name="T1" fmla="*/ 3 h 4"/>
                <a:gd name="T2" fmla="*/ 1 w 3"/>
                <a:gd name="T3" fmla="*/ 3 h 4"/>
                <a:gd name="T4" fmla="*/ 0 w 3"/>
                <a:gd name="T5" fmla="*/ 2 h 4"/>
                <a:gd name="T6" fmla="*/ 2 w 3"/>
                <a:gd name="T7" fmla="*/ 1 h 4"/>
                <a:gd name="T8" fmla="*/ 3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3"/>
                  </a:moveTo>
                  <a:cubicBezTo>
                    <a:pt x="3" y="3"/>
                    <a:pt x="2" y="4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1" y="1"/>
                    <a:pt x="1" y="0"/>
                    <a:pt x="2" y="1"/>
                  </a:cubicBezTo>
                  <a:cubicBezTo>
                    <a:pt x="3" y="1"/>
                    <a:pt x="3" y="2"/>
                    <a:pt x="3" y="3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5" name="Freeform 489"/>
            <p:cNvSpPr/>
            <p:nvPr/>
          </p:nvSpPr>
          <p:spPr bwMode="auto">
            <a:xfrm>
              <a:off x="4331176" y="4741792"/>
              <a:ext cx="11234" cy="14043"/>
            </a:xfrm>
            <a:custGeom>
              <a:avLst/>
              <a:gdLst>
                <a:gd name="T0" fmla="*/ 3 w 3"/>
                <a:gd name="T1" fmla="*/ 3 h 4"/>
                <a:gd name="T2" fmla="*/ 1 w 3"/>
                <a:gd name="T3" fmla="*/ 3 h 4"/>
                <a:gd name="T4" fmla="*/ 1 w 3"/>
                <a:gd name="T5" fmla="*/ 2 h 4"/>
                <a:gd name="T6" fmla="*/ 2 w 3"/>
                <a:gd name="T7" fmla="*/ 1 h 4"/>
                <a:gd name="T8" fmla="*/ 3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3"/>
                  </a:moveTo>
                  <a:cubicBezTo>
                    <a:pt x="3" y="3"/>
                    <a:pt x="2" y="4"/>
                    <a:pt x="1" y="3"/>
                  </a:cubicBezTo>
                  <a:cubicBezTo>
                    <a:pt x="1" y="3"/>
                    <a:pt x="0" y="2"/>
                    <a:pt x="1" y="2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3" y="1"/>
                    <a:pt x="3" y="2"/>
                    <a:pt x="3" y="3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6" name="Freeform 490"/>
            <p:cNvSpPr/>
            <p:nvPr/>
          </p:nvSpPr>
          <p:spPr bwMode="auto">
            <a:xfrm>
              <a:off x="4326963" y="4755835"/>
              <a:ext cx="11234" cy="15447"/>
            </a:xfrm>
            <a:custGeom>
              <a:avLst/>
              <a:gdLst>
                <a:gd name="T0" fmla="*/ 3 w 3"/>
                <a:gd name="T1" fmla="*/ 3 h 4"/>
                <a:gd name="T2" fmla="*/ 1 w 3"/>
                <a:gd name="T3" fmla="*/ 3 h 4"/>
                <a:gd name="T4" fmla="*/ 0 w 3"/>
                <a:gd name="T5" fmla="*/ 2 h 4"/>
                <a:gd name="T6" fmla="*/ 2 w 3"/>
                <a:gd name="T7" fmla="*/ 1 h 4"/>
                <a:gd name="T8" fmla="*/ 3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3"/>
                  </a:moveTo>
                  <a:cubicBezTo>
                    <a:pt x="2" y="3"/>
                    <a:pt x="1" y="4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1" y="0"/>
                    <a:pt x="2" y="1"/>
                  </a:cubicBezTo>
                  <a:cubicBezTo>
                    <a:pt x="2" y="1"/>
                    <a:pt x="3" y="2"/>
                    <a:pt x="3" y="3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7" name="Freeform 491"/>
            <p:cNvSpPr/>
            <p:nvPr/>
          </p:nvSpPr>
          <p:spPr bwMode="auto">
            <a:xfrm>
              <a:off x="4439308" y="4437058"/>
              <a:ext cx="15447" cy="11234"/>
            </a:xfrm>
            <a:custGeom>
              <a:avLst/>
              <a:gdLst>
                <a:gd name="T0" fmla="*/ 3 w 4"/>
                <a:gd name="T1" fmla="*/ 2 h 3"/>
                <a:gd name="T2" fmla="*/ 2 w 4"/>
                <a:gd name="T3" fmla="*/ 3 h 3"/>
                <a:gd name="T4" fmla="*/ 1 w 4"/>
                <a:gd name="T5" fmla="*/ 1 h 3"/>
                <a:gd name="T6" fmla="*/ 3 w 4"/>
                <a:gd name="T7" fmla="*/ 0 h 3"/>
                <a:gd name="T8" fmla="*/ 3 w 4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3" y="2"/>
                  </a:moveTo>
                  <a:cubicBezTo>
                    <a:pt x="3" y="3"/>
                    <a:pt x="2" y="3"/>
                    <a:pt x="2" y="3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" y="0"/>
                    <a:pt x="4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8" name="Freeform 492"/>
            <p:cNvSpPr/>
            <p:nvPr/>
          </p:nvSpPr>
          <p:spPr bwMode="auto">
            <a:xfrm>
              <a:off x="4436499" y="4452505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2" y="3"/>
                    <a:pt x="2" y="3"/>
                    <a:pt x="1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9" name="Freeform 493"/>
            <p:cNvSpPr/>
            <p:nvPr/>
          </p:nvSpPr>
          <p:spPr bwMode="auto">
            <a:xfrm>
              <a:off x="4428073" y="4466548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0" name="Freeform 494"/>
            <p:cNvSpPr/>
            <p:nvPr/>
          </p:nvSpPr>
          <p:spPr bwMode="auto">
            <a:xfrm>
              <a:off x="4425265" y="4481995"/>
              <a:ext cx="11234" cy="11234"/>
            </a:xfrm>
            <a:custGeom>
              <a:avLst/>
              <a:gdLst>
                <a:gd name="T0" fmla="*/ 2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2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1"/>
                    <a:pt x="2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1" name="Freeform 495"/>
            <p:cNvSpPr/>
            <p:nvPr/>
          </p:nvSpPr>
          <p:spPr bwMode="auto">
            <a:xfrm>
              <a:off x="4416839" y="4497443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2" y="3"/>
                    <a:pt x="2" y="3"/>
                    <a:pt x="1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2" name="Freeform 496"/>
            <p:cNvSpPr/>
            <p:nvPr/>
          </p:nvSpPr>
          <p:spPr bwMode="auto">
            <a:xfrm>
              <a:off x="4409817" y="4512890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1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3" name="Freeform 497"/>
            <p:cNvSpPr/>
            <p:nvPr/>
          </p:nvSpPr>
          <p:spPr bwMode="auto">
            <a:xfrm>
              <a:off x="4405604" y="4526933"/>
              <a:ext cx="11234" cy="11234"/>
            </a:xfrm>
            <a:custGeom>
              <a:avLst/>
              <a:gdLst>
                <a:gd name="T0" fmla="*/ 2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2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1"/>
                    <a:pt x="2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4" name="Freeform 498"/>
            <p:cNvSpPr/>
            <p:nvPr/>
          </p:nvSpPr>
          <p:spPr bwMode="auto">
            <a:xfrm>
              <a:off x="4398583" y="4542380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2" y="3"/>
                    <a:pt x="2" y="3"/>
                    <a:pt x="1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5" name="Freeform 499"/>
            <p:cNvSpPr/>
            <p:nvPr/>
          </p:nvSpPr>
          <p:spPr bwMode="auto">
            <a:xfrm>
              <a:off x="4391561" y="4557828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1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6" name="Freeform 500"/>
            <p:cNvSpPr/>
            <p:nvPr/>
          </p:nvSpPr>
          <p:spPr bwMode="auto">
            <a:xfrm>
              <a:off x="4387348" y="4571871"/>
              <a:ext cx="11234" cy="11234"/>
            </a:xfrm>
            <a:custGeom>
              <a:avLst/>
              <a:gdLst>
                <a:gd name="T0" fmla="*/ 2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2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1"/>
                    <a:pt x="2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7" name="Freeform 501"/>
            <p:cNvSpPr/>
            <p:nvPr/>
          </p:nvSpPr>
          <p:spPr bwMode="auto">
            <a:xfrm>
              <a:off x="4380327" y="4587318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2" y="3"/>
                    <a:pt x="2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8" name="Freeform 502"/>
            <p:cNvSpPr/>
            <p:nvPr/>
          </p:nvSpPr>
          <p:spPr bwMode="auto">
            <a:xfrm>
              <a:off x="4371901" y="4602765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1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1" y="2"/>
                    <a:pt x="0" y="2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9" name="Freeform 503"/>
            <p:cNvSpPr/>
            <p:nvPr/>
          </p:nvSpPr>
          <p:spPr bwMode="auto">
            <a:xfrm>
              <a:off x="4369093" y="4616809"/>
              <a:ext cx="11234" cy="11234"/>
            </a:xfrm>
            <a:custGeom>
              <a:avLst/>
              <a:gdLst>
                <a:gd name="T0" fmla="*/ 2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2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1"/>
                    <a:pt x="2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0" name="Freeform 504"/>
            <p:cNvSpPr/>
            <p:nvPr/>
          </p:nvSpPr>
          <p:spPr bwMode="auto">
            <a:xfrm>
              <a:off x="4360667" y="4632256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2" y="3"/>
                    <a:pt x="2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1" name="Freeform 505"/>
            <p:cNvSpPr/>
            <p:nvPr/>
          </p:nvSpPr>
          <p:spPr bwMode="auto">
            <a:xfrm>
              <a:off x="4353645" y="4647703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1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1" y="2"/>
                    <a:pt x="0" y="2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2" name="Freeform 506"/>
            <p:cNvSpPr/>
            <p:nvPr/>
          </p:nvSpPr>
          <p:spPr bwMode="auto">
            <a:xfrm>
              <a:off x="4349432" y="4661746"/>
              <a:ext cx="11234" cy="12639"/>
            </a:xfrm>
            <a:custGeom>
              <a:avLst/>
              <a:gdLst>
                <a:gd name="T0" fmla="*/ 2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2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1"/>
                    <a:pt x="2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3" name="Freeform 507"/>
            <p:cNvSpPr/>
            <p:nvPr/>
          </p:nvSpPr>
          <p:spPr bwMode="auto">
            <a:xfrm>
              <a:off x="4342411" y="4677194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4" name="Freeform 508"/>
            <p:cNvSpPr/>
            <p:nvPr/>
          </p:nvSpPr>
          <p:spPr bwMode="auto">
            <a:xfrm>
              <a:off x="4335389" y="4692641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1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1" y="2"/>
                    <a:pt x="0" y="2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5" name="Freeform 509"/>
            <p:cNvSpPr/>
            <p:nvPr/>
          </p:nvSpPr>
          <p:spPr bwMode="auto">
            <a:xfrm>
              <a:off x="4331176" y="4708088"/>
              <a:ext cx="11234" cy="11234"/>
            </a:xfrm>
            <a:custGeom>
              <a:avLst/>
              <a:gdLst>
                <a:gd name="T0" fmla="*/ 2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2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1"/>
                    <a:pt x="2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6" name="Freeform 510"/>
            <p:cNvSpPr/>
            <p:nvPr/>
          </p:nvSpPr>
          <p:spPr bwMode="auto">
            <a:xfrm>
              <a:off x="4324155" y="4722131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7" name="Freeform 511"/>
            <p:cNvSpPr/>
            <p:nvPr/>
          </p:nvSpPr>
          <p:spPr bwMode="auto">
            <a:xfrm>
              <a:off x="4315729" y="4737579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1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1" y="2"/>
                    <a:pt x="0" y="2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8" name="Freeform 512"/>
            <p:cNvSpPr/>
            <p:nvPr/>
          </p:nvSpPr>
          <p:spPr bwMode="auto">
            <a:xfrm>
              <a:off x="4312920" y="4753026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9" name="Freeform 513"/>
            <p:cNvSpPr/>
            <p:nvPr/>
          </p:nvSpPr>
          <p:spPr bwMode="auto">
            <a:xfrm>
              <a:off x="4425265" y="4430036"/>
              <a:ext cx="14043" cy="11234"/>
            </a:xfrm>
            <a:custGeom>
              <a:avLst/>
              <a:gdLst>
                <a:gd name="T0" fmla="*/ 3 w 4"/>
                <a:gd name="T1" fmla="*/ 2 h 3"/>
                <a:gd name="T2" fmla="*/ 2 w 4"/>
                <a:gd name="T3" fmla="*/ 3 h 3"/>
                <a:gd name="T4" fmla="*/ 1 w 4"/>
                <a:gd name="T5" fmla="*/ 1 h 3"/>
                <a:gd name="T6" fmla="*/ 3 w 4"/>
                <a:gd name="T7" fmla="*/ 0 h 3"/>
                <a:gd name="T8" fmla="*/ 3 w 4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3" y="2"/>
                  </a:moveTo>
                  <a:cubicBezTo>
                    <a:pt x="3" y="3"/>
                    <a:pt x="2" y="3"/>
                    <a:pt x="2" y="3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" y="1"/>
                    <a:pt x="4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0" name="Freeform 514"/>
            <p:cNvSpPr/>
            <p:nvPr/>
          </p:nvSpPr>
          <p:spPr bwMode="auto">
            <a:xfrm>
              <a:off x="4421052" y="4444079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2" y="3"/>
                    <a:pt x="2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1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1" name="Freeform 515"/>
            <p:cNvSpPr/>
            <p:nvPr/>
          </p:nvSpPr>
          <p:spPr bwMode="auto">
            <a:xfrm>
              <a:off x="4414030" y="4459526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1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2" name="Freeform 516"/>
            <p:cNvSpPr/>
            <p:nvPr/>
          </p:nvSpPr>
          <p:spPr bwMode="auto">
            <a:xfrm>
              <a:off x="4409817" y="4474974"/>
              <a:ext cx="11234" cy="11234"/>
            </a:xfrm>
            <a:custGeom>
              <a:avLst/>
              <a:gdLst>
                <a:gd name="T0" fmla="*/ 2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2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1"/>
                    <a:pt x="3" y="1"/>
                    <a:pt x="2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3" name="Freeform 517"/>
            <p:cNvSpPr/>
            <p:nvPr/>
          </p:nvSpPr>
          <p:spPr bwMode="auto">
            <a:xfrm>
              <a:off x="4402796" y="4489017"/>
              <a:ext cx="11234" cy="12639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2" y="3"/>
                    <a:pt x="2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1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4" name="Freeform 518"/>
            <p:cNvSpPr/>
            <p:nvPr/>
          </p:nvSpPr>
          <p:spPr bwMode="auto">
            <a:xfrm>
              <a:off x="4394370" y="4504464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1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5" name="Freeform 519"/>
            <p:cNvSpPr/>
            <p:nvPr/>
          </p:nvSpPr>
          <p:spPr bwMode="auto">
            <a:xfrm>
              <a:off x="4391561" y="4519912"/>
              <a:ext cx="11234" cy="11234"/>
            </a:xfrm>
            <a:custGeom>
              <a:avLst/>
              <a:gdLst>
                <a:gd name="T0" fmla="*/ 2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2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1"/>
                    <a:pt x="3" y="1"/>
                    <a:pt x="2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6" name="Freeform 520"/>
            <p:cNvSpPr/>
            <p:nvPr/>
          </p:nvSpPr>
          <p:spPr bwMode="auto">
            <a:xfrm>
              <a:off x="4383136" y="4535359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2" y="3"/>
                    <a:pt x="2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1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7" name="Freeform 521"/>
            <p:cNvSpPr/>
            <p:nvPr/>
          </p:nvSpPr>
          <p:spPr bwMode="auto">
            <a:xfrm>
              <a:off x="4376114" y="4549402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1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1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8" name="Freeform 522"/>
            <p:cNvSpPr/>
            <p:nvPr/>
          </p:nvSpPr>
          <p:spPr bwMode="auto">
            <a:xfrm>
              <a:off x="4371901" y="4564849"/>
              <a:ext cx="11234" cy="11234"/>
            </a:xfrm>
            <a:custGeom>
              <a:avLst/>
              <a:gdLst>
                <a:gd name="T0" fmla="*/ 2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2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1"/>
                    <a:pt x="3" y="2"/>
                    <a:pt x="2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9" name="Freeform 523"/>
            <p:cNvSpPr/>
            <p:nvPr/>
          </p:nvSpPr>
          <p:spPr bwMode="auto">
            <a:xfrm>
              <a:off x="4364880" y="4580297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2" y="3"/>
                    <a:pt x="2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1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0" name="Freeform 524"/>
            <p:cNvSpPr/>
            <p:nvPr/>
          </p:nvSpPr>
          <p:spPr bwMode="auto">
            <a:xfrm>
              <a:off x="4357858" y="4594340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1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1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1" name="Freeform 525"/>
            <p:cNvSpPr/>
            <p:nvPr/>
          </p:nvSpPr>
          <p:spPr bwMode="auto">
            <a:xfrm>
              <a:off x="4353645" y="4609787"/>
              <a:ext cx="11234" cy="11234"/>
            </a:xfrm>
            <a:custGeom>
              <a:avLst/>
              <a:gdLst>
                <a:gd name="T0" fmla="*/ 2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2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1"/>
                    <a:pt x="3" y="2"/>
                    <a:pt x="2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2" name="Freeform 526"/>
            <p:cNvSpPr/>
            <p:nvPr/>
          </p:nvSpPr>
          <p:spPr bwMode="auto">
            <a:xfrm>
              <a:off x="4346624" y="4625234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2" y="3"/>
                    <a:pt x="2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1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3" name="Freeform 527"/>
            <p:cNvSpPr/>
            <p:nvPr/>
          </p:nvSpPr>
          <p:spPr bwMode="auto">
            <a:xfrm>
              <a:off x="4338198" y="4639277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1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1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4" name="Freeform 528"/>
            <p:cNvSpPr/>
            <p:nvPr/>
          </p:nvSpPr>
          <p:spPr bwMode="auto">
            <a:xfrm>
              <a:off x="4335389" y="4654725"/>
              <a:ext cx="11234" cy="11234"/>
            </a:xfrm>
            <a:custGeom>
              <a:avLst/>
              <a:gdLst>
                <a:gd name="T0" fmla="*/ 2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2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1"/>
                    <a:pt x="3" y="2"/>
                    <a:pt x="2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5" name="Freeform 529"/>
            <p:cNvSpPr/>
            <p:nvPr/>
          </p:nvSpPr>
          <p:spPr bwMode="auto">
            <a:xfrm>
              <a:off x="4326963" y="4670172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1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6" name="Freeform 530"/>
            <p:cNvSpPr/>
            <p:nvPr/>
          </p:nvSpPr>
          <p:spPr bwMode="auto">
            <a:xfrm>
              <a:off x="4319942" y="4685619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1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1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7" name="Freeform 531"/>
            <p:cNvSpPr/>
            <p:nvPr/>
          </p:nvSpPr>
          <p:spPr bwMode="auto">
            <a:xfrm>
              <a:off x="4315729" y="4699663"/>
              <a:ext cx="11234" cy="11234"/>
            </a:xfrm>
            <a:custGeom>
              <a:avLst/>
              <a:gdLst>
                <a:gd name="T0" fmla="*/ 2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2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1"/>
                    <a:pt x="3" y="2"/>
                    <a:pt x="2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8" name="Freeform 532"/>
            <p:cNvSpPr/>
            <p:nvPr/>
          </p:nvSpPr>
          <p:spPr bwMode="auto">
            <a:xfrm>
              <a:off x="4308707" y="4715110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3" y="1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9" name="Freeform 533"/>
            <p:cNvSpPr/>
            <p:nvPr/>
          </p:nvSpPr>
          <p:spPr bwMode="auto">
            <a:xfrm>
              <a:off x="4301686" y="4730557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1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1" y="1"/>
                    <a:pt x="2" y="0"/>
                    <a:pt x="2" y="0"/>
                  </a:cubicBezTo>
                  <a:cubicBezTo>
                    <a:pt x="3" y="1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0" name="Freeform 534"/>
            <p:cNvSpPr/>
            <p:nvPr/>
          </p:nvSpPr>
          <p:spPr bwMode="auto">
            <a:xfrm>
              <a:off x="4297473" y="4744600"/>
              <a:ext cx="11234" cy="11234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1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1" name="Freeform 535"/>
            <p:cNvSpPr/>
            <p:nvPr/>
          </p:nvSpPr>
          <p:spPr bwMode="auto">
            <a:xfrm>
              <a:off x="4807236" y="5064782"/>
              <a:ext cx="96897" cy="186773"/>
            </a:xfrm>
            <a:custGeom>
              <a:avLst/>
              <a:gdLst>
                <a:gd name="T0" fmla="*/ 0 w 69"/>
                <a:gd name="T1" fmla="*/ 125 h 133"/>
                <a:gd name="T2" fmla="*/ 16 w 69"/>
                <a:gd name="T3" fmla="*/ 133 h 133"/>
                <a:gd name="T4" fmla="*/ 69 w 69"/>
                <a:gd name="T5" fmla="*/ 5 h 133"/>
                <a:gd name="T6" fmla="*/ 50 w 69"/>
                <a:gd name="T7" fmla="*/ 0 h 133"/>
                <a:gd name="T8" fmla="*/ 0 w 69"/>
                <a:gd name="T9" fmla="*/ 12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33">
                  <a:moveTo>
                    <a:pt x="0" y="125"/>
                  </a:moveTo>
                  <a:lnTo>
                    <a:pt x="16" y="133"/>
                  </a:lnTo>
                  <a:lnTo>
                    <a:pt x="69" y="5"/>
                  </a:lnTo>
                  <a:lnTo>
                    <a:pt x="50" y="0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2" name="Freeform 536"/>
            <p:cNvSpPr/>
            <p:nvPr/>
          </p:nvSpPr>
          <p:spPr bwMode="auto">
            <a:xfrm>
              <a:off x="4847961" y="5112528"/>
              <a:ext cx="49151" cy="82854"/>
            </a:xfrm>
            <a:custGeom>
              <a:avLst/>
              <a:gdLst>
                <a:gd name="T0" fmla="*/ 0 w 35"/>
                <a:gd name="T1" fmla="*/ 51 h 59"/>
                <a:gd name="T2" fmla="*/ 13 w 35"/>
                <a:gd name="T3" fmla="*/ 59 h 59"/>
                <a:gd name="T4" fmla="*/ 35 w 35"/>
                <a:gd name="T5" fmla="*/ 6 h 59"/>
                <a:gd name="T6" fmla="*/ 21 w 35"/>
                <a:gd name="T7" fmla="*/ 0 h 59"/>
                <a:gd name="T8" fmla="*/ 0 w 35"/>
                <a:gd name="T9" fmla="*/ 5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59">
                  <a:moveTo>
                    <a:pt x="0" y="51"/>
                  </a:moveTo>
                  <a:lnTo>
                    <a:pt x="13" y="59"/>
                  </a:lnTo>
                  <a:lnTo>
                    <a:pt x="35" y="6"/>
                  </a:lnTo>
                  <a:lnTo>
                    <a:pt x="21" y="0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3" name="Freeform 537"/>
            <p:cNvSpPr/>
            <p:nvPr/>
          </p:nvSpPr>
          <p:spPr bwMode="auto">
            <a:xfrm>
              <a:off x="4874642" y="5116741"/>
              <a:ext cx="18256" cy="11234"/>
            </a:xfrm>
            <a:custGeom>
              <a:avLst/>
              <a:gdLst>
                <a:gd name="T0" fmla="*/ 0 w 13"/>
                <a:gd name="T1" fmla="*/ 3 h 8"/>
                <a:gd name="T2" fmla="*/ 13 w 13"/>
                <a:gd name="T3" fmla="*/ 8 h 8"/>
                <a:gd name="T4" fmla="*/ 13 w 13"/>
                <a:gd name="T5" fmla="*/ 5 h 8"/>
                <a:gd name="T6" fmla="*/ 2 w 13"/>
                <a:gd name="T7" fmla="*/ 0 h 8"/>
                <a:gd name="T8" fmla="*/ 0 w 13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0" y="3"/>
                  </a:moveTo>
                  <a:lnTo>
                    <a:pt x="13" y="8"/>
                  </a:lnTo>
                  <a:lnTo>
                    <a:pt x="13" y="5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4" name="Freeform 538"/>
            <p:cNvSpPr/>
            <p:nvPr/>
          </p:nvSpPr>
          <p:spPr bwMode="auto">
            <a:xfrm>
              <a:off x="4870429" y="5132188"/>
              <a:ext cx="18256" cy="11234"/>
            </a:xfrm>
            <a:custGeom>
              <a:avLst/>
              <a:gdLst>
                <a:gd name="T0" fmla="*/ 0 w 13"/>
                <a:gd name="T1" fmla="*/ 2 h 8"/>
                <a:gd name="T2" fmla="*/ 11 w 13"/>
                <a:gd name="T3" fmla="*/ 8 h 8"/>
                <a:gd name="T4" fmla="*/ 13 w 13"/>
                <a:gd name="T5" fmla="*/ 5 h 8"/>
                <a:gd name="T6" fmla="*/ 0 w 13"/>
                <a:gd name="T7" fmla="*/ 0 h 8"/>
                <a:gd name="T8" fmla="*/ 0 w 13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0" y="2"/>
                  </a:moveTo>
                  <a:lnTo>
                    <a:pt x="11" y="8"/>
                  </a:lnTo>
                  <a:lnTo>
                    <a:pt x="13" y="5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5" name="Freeform 539"/>
            <p:cNvSpPr/>
            <p:nvPr/>
          </p:nvSpPr>
          <p:spPr bwMode="auto">
            <a:xfrm>
              <a:off x="4863408" y="5146231"/>
              <a:ext cx="18256" cy="11234"/>
            </a:xfrm>
            <a:custGeom>
              <a:avLst/>
              <a:gdLst>
                <a:gd name="T0" fmla="*/ 0 w 13"/>
                <a:gd name="T1" fmla="*/ 3 h 8"/>
                <a:gd name="T2" fmla="*/ 13 w 13"/>
                <a:gd name="T3" fmla="*/ 8 h 8"/>
                <a:gd name="T4" fmla="*/ 13 w 13"/>
                <a:gd name="T5" fmla="*/ 6 h 8"/>
                <a:gd name="T6" fmla="*/ 2 w 13"/>
                <a:gd name="T7" fmla="*/ 0 h 8"/>
                <a:gd name="T8" fmla="*/ 0 w 13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0" y="3"/>
                  </a:moveTo>
                  <a:lnTo>
                    <a:pt x="13" y="8"/>
                  </a:lnTo>
                  <a:lnTo>
                    <a:pt x="13" y="6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6" name="Freeform 540"/>
            <p:cNvSpPr/>
            <p:nvPr/>
          </p:nvSpPr>
          <p:spPr bwMode="auto">
            <a:xfrm>
              <a:off x="4854982" y="5161679"/>
              <a:ext cx="19660" cy="11234"/>
            </a:xfrm>
            <a:custGeom>
              <a:avLst/>
              <a:gdLst>
                <a:gd name="T0" fmla="*/ 0 w 14"/>
                <a:gd name="T1" fmla="*/ 3 h 8"/>
                <a:gd name="T2" fmla="*/ 14 w 14"/>
                <a:gd name="T3" fmla="*/ 8 h 8"/>
                <a:gd name="T4" fmla="*/ 14 w 14"/>
                <a:gd name="T5" fmla="*/ 5 h 8"/>
                <a:gd name="T6" fmla="*/ 3 w 14"/>
                <a:gd name="T7" fmla="*/ 0 h 8"/>
                <a:gd name="T8" fmla="*/ 0 w 14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0" y="3"/>
                  </a:moveTo>
                  <a:lnTo>
                    <a:pt x="14" y="8"/>
                  </a:lnTo>
                  <a:lnTo>
                    <a:pt x="14" y="5"/>
                  </a:lnTo>
                  <a:lnTo>
                    <a:pt x="3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7" name="Freeform 541"/>
            <p:cNvSpPr/>
            <p:nvPr/>
          </p:nvSpPr>
          <p:spPr bwMode="auto">
            <a:xfrm>
              <a:off x="4852173" y="5177126"/>
              <a:ext cx="18256" cy="11234"/>
            </a:xfrm>
            <a:custGeom>
              <a:avLst/>
              <a:gdLst>
                <a:gd name="T0" fmla="*/ 0 w 13"/>
                <a:gd name="T1" fmla="*/ 3 h 8"/>
                <a:gd name="T2" fmla="*/ 10 w 13"/>
                <a:gd name="T3" fmla="*/ 8 h 8"/>
                <a:gd name="T4" fmla="*/ 13 w 13"/>
                <a:gd name="T5" fmla="*/ 5 h 8"/>
                <a:gd name="T6" fmla="*/ 0 w 13"/>
                <a:gd name="T7" fmla="*/ 0 h 8"/>
                <a:gd name="T8" fmla="*/ 0 w 13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0" y="3"/>
                  </a:moveTo>
                  <a:lnTo>
                    <a:pt x="10" y="8"/>
                  </a:lnTo>
                  <a:lnTo>
                    <a:pt x="13" y="5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8" name="Freeform 542"/>
            <p:cNvSpPr/>
            <p:nvPr/>
          </p:nvSpPr>
          <p:spPr bwMode="auto">
            <a:xfrm>
              <a:off x="3783497" y="5038100"/>
              <a:ext cx="1012504" cy="1029355"/>
            </a:xfrm>
            <a:custGeom>
              <a:avLst/>
              <a:gdLst>
                <a:gd name="T0" fmla="*/ 254 w 270"/>
                <a:gd name="T1" fmla="*/ 154 h 274"/>
                <a:gd name="T2" fmla="*/ 177 w 270"/>
                <a:gd name="T3" fmla="*/ 149 h 274"/>
                <a:gd name="T4" fmla="*/ 172 w 270"/>
                <a:gd name="T5" fmla="*/ 185 h 274"/>
                <a:gd name="T6" fmla="*/ 221 w 270"/>
                <a:gd name="T7" fmla="*/ 197 h 274"/>
                <a:gd name="T8" fmla="*/ 214 w 270"/>
                <a:gd name="T9" fmla="*/ 205 h 274"/>
                <a:gd name="T10" fmla="*/ 179 w 270"/>
                <a:gd name="T11" fmla="*/ 220 h 274"/>
                <a:gd name="T12" fmla="*/ 171 w 270"/>
                <a:gd name="T13" fmla="*/ 219 h 274"/>
                <a:gd name="T14" fmla="*/ 129 w 270"/>
                <a:gd name="T15" fmla="*/ 203 h 274"/>
                <a:gd name="T16" fmla="*/ 73 w 270"/>
                <a:gd name="T17" fmla="*/ 178 h 274"/>
                <a:gd name="T18" fmla="*/ 51 w 270"/>
                <a:gd name="T19" fmla="*/ 140 h 274"/>
                <a:gd name="T20" fmla="*/ 51 w 270"/>
                <a:gd name="T21" fmla="*/ 140 h 274"/>
                <a:gd name="T22" fmla="*/ 111 w 270"/>
                <a:gd name="T23" fmla="*/ 58 h 274"/>
                <a:gd name="T24" fmla="*/ 169 w 270"/>
                <a:gd name="T25" fmla="*/ 12 h 274"/>
                <a:gd name="T26" fmla="*/ 47 w 270"/>
                <a:gd name="T27" fmla="*/ 20 h 274"/>
                <a:gd name="T28" fmla="*/ 21 w 270"/>
                <a:gd name="T29" fmla="*/ 71 h 274"/>
                <a:gd name="T30" fmla="*/ 4 w 270"/>
                <a:gd name="T31" fmla="*/ 192 h 274"/>
                <a:gd name="T32" fmla="*/ 5 w 270"/>
                <a:gd name="T33" fmla="*/ 220 h 274"/>
                <a:gd name="T34" fmla="*/ 136 w 270"/>
                <a:gd name="T35" fmla="*/ 274 h 274"/>
                <a:gd name="T36" fmla="*/ 166 w 270"/>
                <a:gd name="T37" fmla="*/ 254 h 274"/>
                <a:gd name="T38" fmla="*/ 252 w 270"/>
                <a:gd name="T39" fmla="*/ 196 h 274"/>
                <a:gd name="T40" fmla="*/ 254 w 270"/>
                <a:gd name="T41" fmla="*/ 154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0" h="274">
                  <a:moveTo>
                    <a:pt x="254" y="154"/>
                  </a:moveTo>
                  <a:cubicBezTo>
                    <a:pt x="232" y="143"/>
                    <a:pt x="187" y="147"/>
                    <a:pt x="177" y="149"/>
                  </a:cubicBezTo>
                  <a:cubicBezTo>
                    <a:pt x="159" y="153"/>
                    <a:pt x="153" y="176"/>
                    <a:pt x="172" y="185"/>
                  </a:cubicBezTo>
                  <a:cubicBezTo>
                    <a:pt x="184" y="190"/>
                    <a:pt x="204" y="194"/>
                    <a:pt x="221" y="197"/>
                  </a:cubicBezTo>
                  <a:cubicBezTo>
                    <a:pt x="221" y="197"/>
                    <a:pt x="216" y="203"/>
                    <a:pt x="214" y="205"/>
                  </a:cubicBezTo>
                  <a:cubicBezTo>
                    <a:pt x="203" y="215"/>
                    <a:pt x="193" y="219"/>
                    <a:pt x="179" y="220"/>
                  </a:cubicBezTo>
                  <a:cubicBezTo>
                    <a:pt x="177" y="220"/>
                    <a:pt x="174" y="219"/>
                    <a:pt x="171" y="219"/>
                  </a:cubicBezTo>
                  <a:cubicBezTo>
                    <a:pt x="129" y="203"/>
                    <a:pt x="129" y="203"/>
                    <a:pt x="129" y="203"/>
                  </a:cubicBezTo>
                  <a:cubicBezTo>
                    <a:pt x="73" y="178"/>
                    <a:pt x="73" y="178"/>
                    <a:pt x="73" y="178"/>
                  </a:cubicBezTo>
                  <a:cubicBezTo>
                    <a:pt x="62" y="172"/>
                    <a:pt x="51" y="154"/>
                    <a:pt x="51" y="140"/>
                  </a:cubicBezTo>
                  <a:cubicBezTo>
                    <a:pt x="51" y="140"/>
                    <a:pt x="51" y="140"/>
                    <a:pt x="51" y="140"/>
                  </a:cubicBezTo>
                  <a:cubicBezTo>
                    <a:pt x="52" y="134"/>
                    <a:pt x="64" y="64"/>
                    <a:pt x="111" y="58"/>
                  </a:cubicBezTo>
                  <a:cubicBezTo>
                    <a:pt x="124" y="56"/>
                    <a:pt x="174" y="44"/>
                    <a:pt x="169" y="12"/>
                  </a:cubicBezTo>
                  <a:cubicBezTo>
                    <a:pt x="167" y="2"/>
                    <a:pt x="80" y="0"/>
                    <a:pt x="47" y="20"/>
                  </a:cubicBezTo>
                  <a:cubicBezTo>
                    <a:pt x="35" y="28"/>
                    <a:pt x="28" y="48"/>
                    <a:pt x="21" y="71"/>
                  </a:cubicBezTo>
                  <a:cubicBezTo>
                    <a:pt x="7" y="113"/>
                    <a:pt x="0" y="162"/>
                    <a:pt x="4" y="192"/>
                  </a:cubicBezTo>
                  <a:cubicBezTo>
                    <a:pt x="5" y="220"/>
                    <a:pt x="5" y="220"/>
                    <a:pt x="5" y="220"/>
                  </a:cubicBezTo>
                  <a:cubicBezTo>
                    <a:pt x="136" y="274"/>
                    <a:pt x="136" y="274"/>
                    <a:pt x="136" y="274"/>
                  </a:cubicBezTo>
                  <a:cubicBezTo>
                    <a:pt x="136" y="274"/>
                    <a:pt x="150" y="255"/>
                    <a:pt x="166" y="254"/>
                  </a:cubicBezTo>
                  <a:cubicBezTo>
                    <a:pt x="213" y="250"/>
                    <a:pt x="237" y="218"/>
                    <a:pt x="252" y="196"/>
                  </a:cubicBezTo>
                  <a:cubicBezTo>
                    <a:pt x="266" y="176"/>
                    <a:pt x="270" y="163"/>
                    <a:pt x="254" y="154"/>
                  </a:cubicBezTo>
                  <a:close/>
                </a:path>
              </a:pathLst>
            </a:custGeom>
            <a:solidFill>
              <a:srgbClr val="FFD1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9" name="Freeform 543"/>
            <p:cNvSpPr/>
            <p:nvPr/>
          </p:nvSpPr>
          <p:spPr bwMode="auto">
            <a:xfrm>
              <a:off x="4492671" y="5165892"/>
              <a:ext cx="478868" cy="240136"/>
            </a:xfrm>
            <a:custGeom>
              <a:avLst/>
              <a:gdLst>
                <a:gd name="T0" fmla="*/ 29 w 128"/>
                <a:gd name="T1" fmla="*/ 1 h 64"/>
                <a:gd name="T2" fmla="*/ 114 w 128"/>
                <a:gd name="T3" fmla="*/ 16 h 64"/>
                <a:gd name="T4" fmla="*/ 94 w 128"/>
                <a:gd name="T5" fmla="*/ 63 h 64"/>
                <a:gd name="T6" fmla="*/ 73 w 128"/>
                <a:gd name="T7" fmla="*/ 64 h 64"/>
                <a:gd name="T8" fmla="*/ 75 w 128"/>
                <a:gd name="T9" fmla="*/ 59 h 64"/>
                <a:gd name="T10" fmla="*/ 19 w 128"/>
                <a:gd name="T11" fmla="*/ 39 h 64"/>
                <a:gd name="T12" fmla="*/ 29 w 128"/>
                <a:gd name="T13" fmla="*/ 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8" h="64">
                  <a:moveTo>
                    <a:pt x="29" y="1"/>
                  </a:moveTo>
                  <a:cubicBezTo>
                    <a:pt x="40" y="0"/>
                    <a:pt x="91" y="0"/>
                    <a:pt x="114" y="16"/>
                  </a:cubicBezTo>
                  <a:cubicBezTo>
                    <a:pt x="128" y="26"/>
                    <a:pt x="125" y="60"/>
                    <a:pt x="94" y="63"/>
                  </a:cubicBezTo>
                  <a:cubicBezTo>
                    <a:pt x="86" y="64"/>
                    <a:pt x="73" y="64"/>
                    <a:pt x="73" y="64"/>
                  </a:cubicBezTo>
                  <a:cubicBezTo>
                    <a:pt x="75" y="59"/>
                    <a:pt x="75" y="59"/>
                    <a:pt x="75" y="59"/>
                  </a:cubicBezTo>
                  <a:cubicBezTo>
                    <a:pt x="57" y="55"/>
                    <a:pt x="32" y="47"/>
                    <a:pt x="19" y="39"/>
                  </a:cubicBezTo>
                  <a:cubicBezTo>
                    <a:pt x="0" y="28"/>
                    <a:pt x="8" y="2"/>
                    <a:pt x="29" y="1"/>
                  </a:cubicBezTo>
                  <a:close/>
                </a:path>
              </a:pathLst>
            </a:custGeom>
            <a:solidFill>
              <a:srgbClr val="FFD1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0" name="Freeform 544"/>
            <p:cNvSpPr/>
            <p:nvPr/>
          </p:nvSpPr>
          <p:spPr bwMode="auto">
            <a:xfrm>
              <a:off x="4739829" y="5022653"/>
              <a:ext cx="269627" cy="192390"/>
            </a:xfrm>
            <a:custGeom>
              <a:avLst/>
              <a:gdLst>
                <a:gd name="T0" fmla="*/ 23 w 72"/>
                <a:gd name="T1" fmla="*/ 1 h 51"/>
                <a:gd name="T2" fmla="*/ 64 w 72"/>
                <a:gd name="T3" fmla="*/ 12 h 51"/>
                <a:gd name="T4" fmla="*/ 50 w 72"/>
                <a:gd name="T5" fmla="*/ 49 h 51"/>
                <a:gd name="T6" fmla="*/ 8 w 72"/>
                <a:gd name="T7" fmla="*/ 31 h 51"/>
                <a:gd name="T8" fmla="*/ 23 w 72"/>
                <a:gd name="T9" fmla="*/ 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51">
                  <a:moveTo>
                    <a:pt x="23" y="1"/>
                  </a:moveTo>
                  <a:cubicBezTo>
                    <a:pt x="34" y="0"/>
                    <a:pt x="54" y="1"/>
                    <a:pt x="64" y="12"/>
                  </a:cubicBezTo>
                  <a:cubicBezTo>
                    <a:pt x="72" y="21"/>
                    <a:pt x="68" y="44"/>
                    <a:pt x="50" y="49"/>
                  </a:cubicBezTo>
                  <a:cubicBezTo>
                    <a:pt x="41" y="51"/>
                    <a:pt x="14" y="38"/>
                    <a:pt x="8" y="31"/>
                  </a:cubicBezTo>
                  <a:cubicBezTo>
                    <a:pt x="0" y="22"/>
                    <a:pt x="3" y="1"/>
                    <a:pt x="23" y="1"/>
                  </a:cubicBezTo>
                  <a:close/>
                </a:path>
              </a:pathLst>
            </a:custGeom>
            <a:solidFill>
              <a:srgbClr val="FFD1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1" name="Freeform 545"/>
            <p:cNvSpPr/>
            <p:nvPr/>
          </p:nvSpPr>
          <p:spPr bwMode="auto">
            <a:xfrm>
              <a:off x="4439308" y="5379346"/>
              <a:ext cx="469038" cy="244349"/>
            </a:xfrm>
            <a:custGeom>
              <a:avLst/>
              <a:gdLst>
                <a:gd name="T0" fmla="*/ 111 w 125"/>
                <a:gd name="T1" fmla="*/ 15 h 65"/>
                <a:gd name="T2" fmla="*/ 28 w 125"/>
                <a:gd name="T3" fmla="*/ 3 h 65"/>
                <a:gd name="T4" fmla="*/ 19 w 125"/>
                <a:gd name="T5" fmla="*/ 41 h 65"/>
                <a:gd name="T6" fmla="*/ 67 w 125"/>
                <a:gd name="T7" fmla="*/ 57 h 65"/>
                <a:gd name="T8" fmla="*/ 67 w 125"/>
                <a:gd name="T9" fmla="*/ 57 h 65"/>
                <a:gd name="T10" fmla="*/ 66 w 125"/>
                <a:gd name="T11" fmla="*/ 59 h 65"/>
                <a:gd name="T12" fmla="*/ 90 w 125"/>
                <a:gd name="T13" fmla="*/ 62 h 65"/>
                <a:gd name="T14" fmla="*/ 93 w 125"/>
                <a:gd name="T15" fmla="*/ 62 h 65"/>
                <a:gd name="T16" fmla="*/ 111 w 125"/>
                <a:gd name="T17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" h="65">
                  <a:moveTo>
                    <a:pt x="111" y="15"/>
                  </a:moveTo>
                  <a:cubicBezTo>
                    <a:pt x="89" y="0"/>
                    <a:pt x="39" y="2"/>
                    <a:pt x="28" y="3"/>
                  </a:cubicBezTo>
                  <a:cubicBezTo>
                    <a:pt x="8" y="5"/>
                    <a:pt x="0" y="30"/>
                    <a:pt x="19" y="41"/>
                  </a:cubicBezTo>
                  <a:cubicBezTo>
                    <a:pt x="31" y="47"/>
                    <a:pt x="50" y="53"/>
                    <a:pt x="67" y="57"/>
                  </a:cubicBezTo>
                  <a:cubicBezTo>
                    <a:pt x="67" y="57"/>
                    <a:pt x="67" y="57"/>
                    <a:pt x="67" y="57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1" y="62"/>
                    <a:pt x="92" y="62"/>
                    <a:pt x="93" y="62"/>
                  </a:cubicBezTo>
                  <a:cubicBezTo>
                    <a:pt x="119" y="65"/>
                    <a:pt x="125" y="25"/>
                    <a:pt x="111" y="15"/>
                  </a:cubicBezTo>
                  <a:close/>
                </a:path>
              </a:pathLst>
            </a:custGeom>
            <a:solidFill>
              <a:srgbClr val="FFD1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2" name="Freeform 546"/>
            <p:cNvSpPr/>
            <p:nvPr/>
          </p:nvSpPr>
          <p:spPr bwMode="auto">
            <a:xfrm>
              <a:off x="2765376" y="5848384"/>
              <a:ext cx="1565800" cy="2114883"/>
            </a:xfrm>
            <a:custGeom>
              <a:avLst/>
              <a:gdLst>
                <a:gd name="T0" fmla="*/ 715 w 1115"/>
                <a:gd name="T1" fmla="*/ 0 h 1506"/>
                <a:gd name="T2" fmla="*/ 608 w 1115"/>
                <a:gd name="T3" fmla="*/ 204 h 1506"/>
                <a:gd name="T4" fmla="*/ 0 w 1115"/>
                <a:gd name="T5" fmla="*/ 1335 h 1506"/>
                <a:gd name="T6" fmla="*/ 728 w 1115"/>
                <a:gd name="T7" fmla="*/ 1506 h 1506"/>
                <a:gd name="T8" fmla="*/ 1059 w 1115"/>
                <a:gd name="T9" fmla="*/ 359 h 1506"/>
                <a:gd name="T10" fmla="*/ 1115 w 1115"/>
                <a:gd name="T11" fmla="*/ 164 h 1506"/>
                <a:gd name="T12" fmla="*/ 715 w 1115"/>
                <a:gd name="T13" fmla="*/ 0 h 1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5" h="1506">
                  <a:moveTo>
                    <a:pt x="715" y="0"/>
                  </a:moveTo>
                  <a:lnTo>
                    <a:pt x="608" y="204"/>
                  </a:lnTo>
                  <a:lnTo>
                    <a:pt x="0" y="1335"/>
                  </a:lnTo>
                  <a:lnTo>
                    <a:pt x="728" y="1506"/>
                  </a:lnTo>
                  <a:lnTo>
                    <a:pt x="1059" y="359"/>
                  </a:lnTo>
                  <a:lnTo>
                    <a:pt x="1115" y="164"/>
                  </a:lnTo>
                  <a:lnTo>
                    <a:pt x="715" y="0"/>
                  </a:lnTo>
                  <a:close/>
                </a:path>
              </a:pathLst>
            </a:custGeom>
            <a:solidFill>
              <a:srgbClr val="FD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3" name="Freeform 547"/>
            <p:cNvSpPr/>
            <p:nvPr/>
          </p:nvSpPr>
          <p:spPr bwMode="auto">
            <a:xfrm>
              <a:off x="3263904" y="5969154"/>
              <a:ext cx="1067272" cy="1994113"/>
            </a:xfrm>
            <a:custGeom>
              <a:avLst/>
              <a:gdLst>
                <a:gd name="T0" fmla="*/ 565 w 760"/>
                <a:gd name="T1" fmla="*/ 0 h 1420"/>
                <a:gd name="T2" fmla="*/ 0 w 760"/>
                <a:gd name="T3" fmla="*/ 1332 h 1420"/>
                <a:gd name="T4" fmla="*/ 373 w 760"/>
                <a:gd name="T5" fmla="*/ 1420 h 1420"/>
                <a:gd name="T6" fmla="*/ 760 w 760"/>
                <a:gd name="T7" fmla="*/ 78 h 1420"/>
                <a:gd name="T8" fmla="*/ 565 w 760"/>
                <a:gd name="T9" fmla="*/ 0 h 1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0" h="1420">
                  <a:moveTo>
                    <a:pt x="565" y="0"/>
                  </a:moveTo>
                  <a:lnTo>
                    <a:pt x="0" y="1332"/>
                  </a:lnTo>
                  <a:lnTo>
                    <a:pt x="373" y="1420"/>
                  </a:lnTo>
                  <a:lnTo>
                    <a:pt x="760" y="78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F259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170" name="组合 1169"/>
          <p:cNvGrpSpPr/>
          <p:nvPr/>
        </p:nvGrpSpPr>
        <p:grpSpPr>
          <a:xfrm>
            <a:off x="7476444" y="5028892"/>
            <a:ext cx="2516515" cy="3658215"/>
            <a:chOff x="6844882" y="4616808"/>
            <a:chExt cx="2516515" cy="3658215"/>
          </a:xfrm>
        </p:grpSpPr>
        <p:sp>
          <p:nvSpPr>
            <p:cNvPr id="704" name="Freeform 548"/>
            <p:cNvSpPr/>
            <p:nvPr/>
          </p:nvSpPr>
          <p:spPr bwMode="auto">
            <a:xfrm>
              <a:off x="6870160" y="4639277"/>
              <a:ext cx="1131870" cy="1446434"/>
            </a:xfrm>
            <a:custGeom>
              <a:avLst/>
              <a:gdLst>
                <a:gd name="T0" fmla="*/ 268 w 302"/>
                <a:gd name="T1" fmla="*/ 336 h 385"/>
                <a:gd name="T2" fmla="*/ 188 w 302"/>
                <a:gd name="T3" fmla="*/ 374 h 385"/>
                <a:gd name="T4" fmla="*/ 124 w 302"/>
                <a:gd name="T5" fmla="*/ 351 h 385"/>
                <a:gd name="T6" fmla="*/ 11 w 302"/>
                <a:gd name="T7" fmla="*/ 113 h 385"/>
                <a:gd name="T8" fmla="*/ 34 w 302"/>
                <a:gd name="T9" fmla="*/ 49 h 385"/>
                <a:gd name="T10" fmla="*/ 114 w 302"/>
                <a:gd name="T11" fmla="*/ 11 h 385"/>
                <a:gd name="T12" fmla="*/ 178 w 302"/>
                <a:gd name="T13" fmla="*/ 34 h 385"/>
                <a:gd name="T14" fmla="*/ 290 w 302"/>
                <a:gd name="T15" fmla="*/ 272 h 385"/>
                <a:gd name="T16" fmla="*/ 268 w 302"/>
                <a:gd name="T17" fmla="*/ 33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85">
                  <a:moveTo>
                    <a:pt x="268" y="336"/>
                  </a:moveTo>
                  <a:cubicBezTo>
                    <a:pt x="188" y="374"/>
                    <a:pt x="188" y="374"/>
                    <a:pt x="188" y="374"/>
                  </a:cubicBezTo>
                  <a:cubicBezTo>
                    <a:pt x="164" y="385"/>
                    <a:pt x="135" y="375"/>
                    <a:pt x="124" y="351"/>
                  </a:cubicBezTo>
                  <a:cubicBezTo>
                    <a:pt x="11" y="113"/>
                    <a:pt x="11" y="113"/>
                    <a:pt x="11" y="113"/>
                  </a:cubicBezTo>
                  <a:cubicBezTo>
                    <a:pt x="0" y="89"/>
                    <a:pt x="10" y="61"/>
                    <a:pt x="34" y="49"/>
                  </a:cubicBezTo>
                  <a:cubicBezTo>
                    <a:pt x="114" y="11"/>
                    <a:pt x="114" y="11"/>
                    <a:pt x="114" y="11"/>
                  </a:cubicBezTo>
                  <a:cubicBezTo>
                    <a:pt x="138" y="0"/>
                    <a:pt x="166" y="10"/>
                    <a:pt x="178" y="34"/>
                  </a:cubicBezTo>
                  <a:cubicBezTo>
                    <a:pt x="290" y="272"/>
                    <a:pt x="290" y="272"/>
                    <a:pt x="290" y="272"/>
                  </a:cubicBezTo>
                  <a:cubicBezTo>
                    <a:pt x="302" y="296"/>
                    <a:pt x="291" y="324"/>
                    <a:pt x="268" y="336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5" name="Freeform 549"/>
            <p:cNvSpPr/>
            <p:nvPr/>
          </p:nvSpPr>
          <p:spPr bwMode="auto">
            <a:xfrm>
              <a:off x="7283026" y="5296492"/>
              <a:ext cx="598234" cy="751303"/>
            </a:xfrm>
            <a:custGeom>
              <a:avLst/>
              <a:gdLst>
                <a:gd name="T0" fmla="*/ 160 w 160"/>
                <a:gd name="T1" fmla="*/ 159 h 200"/>
                <a:gd name="T2" fmla="*/ 75 w 160"/>
                <a:gd name="T3" fmla="*/ 200 h 200"/>
                <a:gd name="T4" fmla="*/ 3 w 160"/>
                <a:gd name="T5" fmla="*/ 49 h 200"/>
                <a:gd name="T6" fmla="*/ 10 w 160"/>
                <a:gd name="T7" fmla="*/ 32 h 200"/>
                <a:gd name="T8" fmla="*/ 72 w 160"/>
                <a:gd name="T9" fmla="*/ 3 h 200"/>
                <a:gd name="T10" fmla="*/ 89 w 160"/>
                <a:gd name="T11" fmla="*/ 9 h 200"/>
                <a:gd name="T12" fmla="*/ 160 w 160"/>
                <a:gd name="T13" fmla="*/ 159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00">
                  <a:moveTo>
                    <a:pt x="160" y="159"/>
                  </a:moveTo>
                  <a:cubicBezTo>
                    <a:pt x="75" y="200"/>
                    <a:pt x="75" y="200"/>
                    <a:pt x="75" y="200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0" y="43"/>
                    <a:pt x="3" y="35"/>
                    <a:pt x="10" y="32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78" y="0"/>
                    <a:pt x="86" y="2"/>
                    <a:pt x="89" y="9"/>
                  </a:cubicBezTo>
                  <a:lnTo>
                    <a:pt x="160" y="159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6" name="Freeform 550"/>
            <p:cNvSpPr/>
            <p:nvPr/>
          </p:nvSpPr>
          <p:spPr bwMode="auto">
            <a:xfrm>
              <a:off x="7319538" y="5443944"/>
              <a:ext cx="37916" cy="36512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9 h 10"/>
                <a:gd name="T4" fmla="*/ 1 w 10"/>
                <a:gd name="T5" fmla="*/ 7 h 10"/>
                <a:gd name="T6" fmla="*/ 3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5"/>
                    <a:pt x="9" y="8"/>
                    <a:pt x="7" y="9"/>
                  </a:cubicBezTo>
                  <a:cubicBezTo>
                    <a:pt x="4" y="10"/>
                    <a:pt x="2" y="9"/>
                    <a:pt x="1" y="7"/>
                  </a:cubicBezTo>
                  <a:cubicBezTo>
                    <a:pt x="0" y="5"/>
                    <a:pt x="1" y="2"/>
                    <a:pt x="3" y="1"/>
                  </a:cubicBezTo>
                  <a:cubicBezTo>
                    <a:pt x="5" y="0"/>
                    <a:pt x="8" y="1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7" name="Freeform 551"/>
            <p:cNvSpPr/>
            <p:nvPr/>
          </p:nvSpPr>
          <p:spPr bwMode="auto">
            <a:xfrm>
              <a:off x="7375710" y="5417262"/>
              <a:ext cx="37916" cy="33703"/>
            </a:xfrm>
            <a:custGeom>
              <a:avLst/>
              <a:gdLst>
                <a:gd name="T0" fmla="*/ 9 w 10"/>
                <a:gd name="T1" fmla="*/ 3 h 9"/>
                <a:gd name="T2" fmla="*/ 7 w 10"/>
                <a:gd name="T3" fmla="*/ 8 h 9"/>
                <a:gd name="T4" fmla="*/ 1 w 10"/>
                <a:gd name="T5" fmla="*/ 6 h 9"/>
                <a:gd name="T6" fmla="*/ 4 w 10"/>
                <a:gd name="T7" fmla="*/ 1 h 9"/>
                <a:gd name="T8" fmla="*/ 9 w 10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3"/>
                  </a:moveTo>
                  <a:cubicBezTo>
                    <a:pt x="10" y="5"/>
                    <a:pt x="9" y="7"/>
                    <a:pt x="7" y="8"/>
                  </a:cubicBezTo>
                  <a:cubicBezTo>
                    <a:pt x="5" y="9"/>
                    <a:pt x="3" y="9"/>
                    <a:pt x="1" y="6"/>
                  </a:cubicBezTo>
                  <a:cubicBezTo>
                    <a:pt x="0" y="4"/>
                    <a:pt x="1" y="2"/>
                    <a:pt x="4" y="1"/>
                  </a:cubicBezTo>
                  <a:cubicBezTo>
                    <a:pt x="6" y="0"/>
                    <a:pt x="8" y="0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8" name="Freeform 552"/>
            <p:cNvSpPr/>
            <p:nvPr/>
          </p:nvSpPr>
          <p:spPr bwMode="auto">
            <a:xfrm>
              <a:off x="7436095" y="5387772"/>
              <a:ext cx="37916" cy="36512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9 h 10"/>
                <a:gd name="T4" fmla="*/ 1 w 10"/>
                <a:gd name="T5" fmla="*/ 7 h 10"/>
                <a:gd name="T6" fmla="*/ 3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5"/>
                    <a:pt x="9" y="8"/>
                    <a:pt x="7" y="9"/>
                  </a:cubicBezTo>
                  <a:cubicBezTo>
                    <a:pt x="5" y="10"/>
                    <a:pt x="2" y="9"/>
                    <a:pt x="1" y="7"/>
                  </a:cubicBezTo>
                  <a:cubicBezTo>
                    <a:pt x="0" y="5"/>
                    <a:pt x="1" y="2"/>
                    <a:pt x="3" y="1"/>
                  </a:cubicBezTo>
                  <a:cubicBezTo>
                    <a:pt x="5" y="0"/>
                    <a:pt x="8" y="1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9" name="Freeform 553"/>
            <p:cNvSpPr/>
            <p:nvPr/>
          </p:nvSpPr>
          <p:spPr bwMode="auto">
            <a:xfrm>
              <a:off x="7496480" y="5361090"/>
              <a:ext cx="36512" cy="37916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8 h 10"/>
                <a:gd name="T4" fmla="*/ 1 w 10"/>
                <a:gd name="T5" fmla="*/ 6 h 10"/>
                <a:gd name="T6" fmla="*/ 3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5"/>
                    <a:pt x="9" y="7"/>
                    <a:pt x="7" y="8"/>
                  </a:cubicBezTo>
                  <a:cubicBezTo>
                    <a:pt x="5" y="10"/>
                    <a:pt x="2" y="9"/>
                    <a:pt x="1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8" y="0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0" name="Freeform 554"/>
            <p:cNvSpPr/>
            <p:nvPr/>
          </p:nvSpPr>
          <p:spPr bwMode="auto">
            <a:xfrm>
              <a:off x="7555461" y="5330195"/>
              <a:ext cx="37916" cy="37916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9 h 10"/>
                <a:gd name="T4" fmla="*/ 1 w 10"/>
                <a:gd name="T5" fmla="*/ 7 h 10"/>
                <a:gd name="T6" fmla="*/ 3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5"/>
                    <a:pt x="9" y="8"/>
                    <a:pt x="7" y="9"/>
                  </a:cubicBezTo>
                  <a:cubicBezTo>
                    <a:pt x="4" y="10"/>
                    <a:pt x="2" y="9"/>
                    <a:pt x="1" y="7"/>
                  </a:cubicBezTo>
                  <a:cubicBezTo>
                    <a:pt x="0" y="5"/>
                    <a:pt x="1" y="2"/>
                    <a:pt x="3" y="1"/>
                  </a:cubicBezTo>
                  <a:cubicBezTo>
                    <a:pt x="5" y="0"/>
                    <a:pt x="8" y="1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1" name="Freeform 555"/>
            <p:cNvSpPr/>
            <p:nvPr/>
          </p:nvSpPr>
          <p:spPr bwMode="auto">
            <a:xfrm>
              <a:off x="7346219" y="5502925"/>
              <a:ext cx="37916" cy="37916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9 h 10"/>
                <a:gd name="T4" fmla="*/ 1 w 10"/>
                <a:gd name="T5" fmla="*/ 7 h 10"/>
                <a:gd name="T6" fmla="*/ 3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5"/>
                    <a:pt x="9" y="8"/>
                    <a:pt x="7" y="9"/>
                  </a:cubicBezTo>
                  <a:cubicBezTo>
                    <a:pt x="5" y="10"/>
                    <a:pt x="2" y="9"/>
                    <a:pt x="1" y="7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8" y="1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2" name="Freeform 556"/>
            <p:cNvSpPr/>
            <p:nvPr/>
          </p:nvSpPr>
          <p:spPr bwMode="auto">
            <a:xfrm>
              <a:off x="7406605" y="5473435"/>
              <a:ext cx="36512" cy="37916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9 h 10"/>
                <a:gd name="T4" fmla="*/ 1 w 10"/>
                <a:gd name="T5" fmla="*/ 7 h 10"/>
                <a:gd name="T6" fmla="*/ 3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6"/>
                    <a:pt x="9" y="8"/>
                    <a:pt x="7" y="9"/>
                  </a:cubicBezTo>
                  <a:cubicBezTo>
                    <a:pt x="5" y="10"/>
                    <a:pt x="2" y="9"/>
                    <a:pt x="1" y="7"/>
                  </a:cubicBezTo>
                  <a:cubicBezTo>
                    <a:pt x="0" y="5"/>
                    <a:pt x="1" y="2"/>
                    <a:pt x="3" y="1"/>
                  </a:cubicBezTo>
                  <a:cubicBezTo>
                    <a:pt x="5" y="0"/>
                    <a:pt x="8" y="1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3" name="Freeform 557"/>
            <p:cNvSpPr/>
            <p:nvPr/>
          </p:nvSpPr>
          <p:spPr bwMode="auto">
            <a:xfrm>
              <a:off x="7465585" y="5446753"/>
              <a:ext cx="37916" cy="37916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9 h 10"/>
                <a:gd name="T4" fmla="*/ 1 w 10"/>
                <a:gd name="T5" fmla="*/ 7 h 10"/>
                <a:gd name="T6" fmla="*/ 3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5"/>
                    <a:pt x="9" y="8"/>
                    <a:pt x="7" y="9"/>
                  </a:cubicBezTo>
                  <a:cubicBezTo>
                    <a:pt x="4" y="10"/>
                    <a:pt x="2" y="9"/>
                    <a:pt x="1" y="7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8" y="1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4" name="Freeform 558"/>
            <p:cNvSpPr/>
            <p:nvPr/>
          </p:nvSpPr>
          <p:spPr bwMode="auto">
            <a:xfrm>
              <a:off x="7521758" y="5417262"/>
              <a:ext cx="37916" cy="37916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9 h 10"/>
                <a:gd name="T4" fmla="*/ 1 w 10"/>
                <a:gd name="T5" fmla="*/ 7 h 10"/>
                <a:gd name="T6" fmla="*/ 4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6"/>
                    <a:pt x="9" y="8"/>
                    <a:pt x="7" y="9"/>
                  </a:cubicBezTo>
                  <a:cubicBezTo>
                    <a:pt x="5" y="10"/>
                    <a:pt x="2" y="9"/>
                    <a:pt x="1" y="7"/>
                  </a:cubicBezTo>
                  <a:cubicBezTo>
                    <a:pt x="0" y="5"/>
                    <a:pt x="1" y="2"/>
                    <a:pt x="4" y="1"/>
                  </a:cubicBezTo>
                  <a:cubicBezTo>
                    <a:pt x="6" y="0"/>
                    <a:pt x="8" y="1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5" name="Freeform 559"/>
            <p:cNvSpPr/>
            <p:nvPr/>
          </p:nvSpPr>
          <p:spPr bwMode="auto">
            <a:xfrm>
              <a:off x="7582143" y="5390581"/>
              <a:ext cx="37916" cy="37916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9 h 10"/>
                <a:gd name="T4" fmla="*/ 1 w 10"/>
                <a:gd name="T5" fmla="*/ 7 h 10"/>
                <a:gd name="T6" fmla="*/ 3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5"/>
                    <a:pt x="9" y="8"/>
                    <a:pt x="7" y="9"/>
                  </a:cubicBezTo>
                  <a:cubicBezTo>
                    <a:pt x="5" y="10"/>
                    <a:pt x="2" y="9"/>
                    <a:pt x="1" y="7"/>
                  </a:cubicBezTo>
                  <a:cubicBezTo>
                    <a:pt x="0" y="5"/>
                    <a:pt x="1" y="2"/>
                    <a:pt x="3" y="1"/>
                  </a:cubicBezTo>
                  <a:cubicBezTo>
                    <a:pt x="5" y="0"/>
                    <a:pt x="8" y="1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6" name="Freeform 560"/>
            <p:cNvSpPr/>
            <p:nvPr/>
          </p:nvSpPr>
          <p:spPr bwMode="auto">
            <a:xfrm>
              <a:off x="7375710" y="5560501"/>
              <a:ext cx="37916" cy="36512"/>
            </a:xfrm>
            <a:custGeom>
              <a:avLst/>
              <a:gdLst>
                <a:gd name="T0" fmla="*/ 9 w 10"/>
                <a:gd name="T1" fmla="*/ 4 h 10"/>
                <a:gd name="T2" fmla="*/ 6 w 10"/>
                <a:gd name="T3" fmla="*/ 9 h 10"/>
                <a:gd name="T4" fmla="*/ 1 w 10"/>
                <a:gd name="T5" fmla="*/ 7 h 10"/>
                <a:gd name="T6" fmla="*/ 3 w 10"/>
                <a:gd name="T7" fmla="*/ 2 h 10"/>
                <a:gd name="T8" fmla="*/ 9 w 10"/>
                <a:gd name="T9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4"/>
                  </a:moveTo>
                  <a:cubicBezTo>
                    <a:pt x="10" y="6"/>
                    <a:pt x="9" y="8"/>
                    <a:pt x="6" y="9"/>
                  </a:cubicBezTo>
                  <a:cubicBezTo>
                    <a:pt x="4" y="10"/>
                    <a:pt x="2" y="10"/>
                    <a:pt x="1" y="7"/>
                  </a:cubicBezTo>
                  <a:cubicBezTo>
                    <a:pt x="0" y="5"/>
                    <a:pt x="1" y="3"/>
                    <a:pt x="3" y="2"/>
                  </a:cubicBezTo>
                  <a:cubicBezTo>
                    <a:pt x="5" y="0"/>
                    <a:pt x="8" y="1"/>
                    <a:pt x="9" y="4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7" name="Freeform 561"/>
            <p:cNvSpPr/>
            <p:nvPr/>
          </p:nvSpPr>
          <p:spPr bwMode="auto">
            <a:xfrm>
              <a:off x="7431882" y="5533820"/>
              <a:ext cx="37916" cy="37916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9 h 10"/>
                <a:gd name="T4" fmla="*/ 1 w 10"/>
                <a:gd name="T5" fmla="*/ 7 h 10"/>
                <a:gd name="T6" fmla="*/ 3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5"/>
                    <a:pt x="9" y="8"/>
                    <a:pt x="7" y="9"/>
                  </a:cubicBezTo>
                  <a:cubicBezTo>
                    <a:pt x="5" y="10"/>
                    <a:pt x="2" y="9"/>
                    <a:pt x="1" y="7"/>
                  </a:cubicBezTo>
                  <a:cubicBezTo>
                    <a:pt x="0" y="5"/>
                    <a:pt x="1" y="2"/>
                    <a:pt x="3" y="1"/>
                  </a:cubicBezTo>
                  <a:cubicBezTo>
                    <a:pt x="6" y="0"/>
                    <a:pt x="8" y="1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8" name="Freeform 562"/>
            <p:cNvSpPr/>
            <p:nvPr/>
          </p:nvSpPr>
          <p:spPr bwMode="auto">
            <a:xfrm>
              <a:off x="7492267" y="5507138"/>
              <a:ext cx="37916" cy="33703"/>
            </a:xfrm>
            <a:custGeom>
              <a:avLst/>
              <a:gdLst>
                <a:gd name="T0" fmla="*/ 9 w 10"/>
                <a:gd name="T1" fmla="*/ 3 h 9"/>
                <a:gd name="T2" fmla="*/ 7 w 10"/>
                <a:gd name="T3" fmla="*/ 8 h 9"/>
                <a:gd name="T4" fmla="*/ 1 w 10"/>
                <a:gd name="T5" fmla="*/ 6 h 9"/>
                <a:gd name="T6" fmla="*/ 3 w 10"/>
                <a:gd name="T7" fmla="*/ 1 h 9"/>
                <a:gd name="T8" fmla="*/ 9 w 10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3"/>
                  </a:moveTo>
                  <a:cubicBezTo>
                    <a:pt x="10" y="5"/>
                    <a:pt x="9" y="7"/>
                    <a:pt x="7" y="8"/>
                  </a:cubicBezTo>
                  <a:cubicBezTo>
                    <a:pt x="5" y="9"/>
                    <a:pt x="2" y="9"/>
                    <a:pt x="1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8" y="0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9" name="Freeform 563"/>
            <p:cNvSpPr/>
            <p:nvPr/>
          </p:nvSpPr>
          <p:spPr bwMode="auto">
            <a:xfrm>
              <a:off x="7552652" y="5477647"/>
              <a:ext cx="36512" cy="37916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9 h 10"/>
                <a:gd name="T4" fmla="*/ 1 w 10"/>
                <a:gd name="T5" fmla="*/ 7 h 10"/>
                <a:gd name="T6" fmla="*/ 3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5"/>
                    <a:pt x="9" y="8"/>
                    <a:pt x="7" y="9"/>
                  </a:cubicBezTo>
                  <a:cubicBezTo>
                    <a:pt x="5" y="10"/>
                    <a:pt x="2" y="9"/>
                    <a:pt x="1" y="7"/>
                  </a:cubicBezTo>
                  <a:cubicBezTo>
                    <a:pt x="0" y="5"/>
                    <a:pt x="1" y="2"/>
                    <a:pt x="3" y="1"/>
                  </a:cubicBezTo>
                  <a:cubicBezTo>
                    <a:pt x="5" y="0"/>
                    <a:pt x="8" y="1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0" name="Freeform 564"/>
            <p:cNvSpPr/>
            <p:nvPr/>
          </p:nvSpPr>
          <p:spPr bwMode="auto">
            <a:xfrm>
              <a:off x="7611633" y="5450966"/>
              <a:ext cx="37916" cy="37916"/>
            </a:xfrm>
            <a:custGeom>
              <a:avLst/>
              <a:gdLst>
                <a:gd name="T0" fmla="*/ 9 w 10"/>
                <a:gd name="T1" fmla="*/ 3 h 10"/>
                <a:gd name="T2" fmla="*/ 6 w 10"/>
                <a:gd name="T3" fmla="*/ 9 h 10"/>
                <a:gd name="T4" fmla="*/ 1 w 10"/>
                <a:gd name="T5" fmla="*/ 6 h 10"/>
                <a:gd name="T6" fmla="*/ 3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5"/>
                    <a:pt x="9" y="7"/>
                    <a:pt x="6" y="9"/>
                  </a:cubicBezTo>
                  <a:cubicBezTo>
                    <a:pt x="4" y="10"/>
                    <a:pt x="2" y="9"/>
                    <a:pt x="1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8" y="1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1" name="Freeform 565"/>
            <p:cNvSpPr/>
            <p:nvPr/>
          </p:nvSpPr>
          <p:spPr bwMode="auto">
            <a:xfrm>
              <a:off x="7402392" y="5619482"/>
              <a:ext cx="37916" cy="37916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9 h 10"/>
                <a:gd name="T4" fmla="*/ 1 w 10"/>
                <a:gd name="T5" fmla="*/ 7 h 10"/>
                <a:gd name="T6" fmla="*/ 3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6"/>
                    <a:pt x="9" y="8"/>
                    <a:pt x="7" y="9"/>
                  </a:cubicBezTo>
                  <a:cubicBezTo>
                    <a:pt x="5" y="10"/>
                    <a:pt x="2" y="9"/>
                    <a:pt x="1" y="7"/>
                  </a:cubicBezTo>
                  <a:cubicBezTo>
                    <a:pt x="0" y="5"/>
                    <a:pt x="1" y="2"/>
                    <a:pt x="3" y="1"/>
                  </a:cubicBezTo>
                  <a:cubicBezTo>
                    <a:pt x="5" y="0"/>
                    <a:pt x="8" y="1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2" name="Freeform 566"/>
            <p:cNvSpPr/>
            <p:nvPr/>
          </p:nvSpPr>
          <p:spPr bwMode="auto">
            <a:xfrm>
              <a:off x="7462777" y="5594205"/>
              <a:ext cx="36512" cy="36512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9 h 10"/>
                <a:gd name="T4" fmla="*/ 1 w 10"/>
                <a:gd name="T5" fmla="*/ 7 h 10"/>
                <a:gd name="T6" fmla="*/ 3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5"/>
                    <a:pt x="9" y="8"/>
                    <a:pt x="7" y="9"/>
                  </a:cubicBezTo>
                  <a:cubicBezTo>
                    <a:pt x="5" y="10"/>
                    <a:pt x="2" y="9"/>
                    <a:pt x="1" y="7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8" y="1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3" name="Freeform 567"/>
            <p:cNvSpPr/>
            <p:nvPr/>
          </p:nvSpPr>
          <p:spPr bwMode="auto">
            <a:xfrm>
              <a:off x="7521758" y="5563310"/>
              <a:ext cx="37916" cy="37916"/>
            </a:xfrm>
            <a:custGeom>
              <a:avLst/>
              <a:gdLst>
                <a:gd name="T0" fmla="*/ 9 w 10"/>
                <a:gd name="T1" fmla="*/ 3 h 10"/>
                <a:gd name="T2" fmla="*/ 6 w 10"/>
                <a:gd name="T3" fmla="*/ 9 h 10"/>
                <a:gd name="T4" fmla="*/ 1 w 10"/>
                <a:gd name="T5" fmla="*/ 7 h 10"/>
                <a:gd name="T6" fmla="*/ 3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6"/>
                    <a:pt x="9" y="8"/>
                    <a:pt x="6" y="9"/>
                  </a:cubicBezTo>
                  <a:cubicBezTo>
                    <a:pt x="4" y="10"/>
                    <a:pt x="2" y="9"/>
                    <a:pt x="1" y="7"/>
                  </a:cubicBezTo>
                  <a:cubicBezTo>
                    <a:pt x="0" y="5"/>
                    <a:pt x="1" y="2"/>
                    <a:pt x="3" y="1"/>
                  </a:cubicBezTo>
                  <a:cubicBezTo>
                    <a:pt x="5" y="0"/>
                    <a:pt x="7" y="1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4" name="Freeform 568"/>
            <p:cNvSpPr/>
            <p:nvPr/>
          </p:nvSpPr>
          <p:spPr bwMode="auto">
            <a:xfrm>
              <a:off x="7577930" y="5538033"/>
              <a:ext cx="37916" cy="36512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9 h 10"/>
                <a:gd name="T4" fmla="*/ 1 w 10"/>
                <a:gd name="T5" fmla="*/ 7 h 10"/>
                <a:gd name="T6" fmla="*/ 3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5"/>
                    <a:pt x="9" y="8"/>
                    <a:pt x="7" y="9"/>
                  </a:cubicBezTo>
                  <a:cubicBezTo>
                    <a:pt x="5" y="10"/>
                    <a:pt x="2" y="9"/>
                    <a:pt x="1" y="7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6" y="0"/>
                    <a:pt x="8" y="1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5" name="Freeform 569"/>
            <p:cNvSpPr/>
            <p:nvPr/>
          </p:nvSpPr>
          <p:spPr bwMode="auto">
            <a:xfrm>
              <a:off x="7638315" y="5507138"/>
              <a:ext cx="37916" cy="37916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9 h 10"/>
                <a:gd name="T4" fmla="*/ 1 w 10"/>
                <a:gd name="T5" fmla="*/ 7 h 10"/>
                <a:gd name="T6" fmla="*/ 3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6"/>
                    <a:pt x="9" y="8"/>
                    <a:pt x="7" y="9"/>
                  </a:cubicBezTo>
                  <a:cubicBezTo>
                    <a:pt x="5" y="10"/>
                    <a:pt x="2" y="9"/>
                    <a:pt x="1" y="7"/>
                  </a:cubicBezTo>
                  <a:cubicBezTo>
                    <a:pt x="0" y="5"/>
                    <a:pt x="1" y="2"/>
                    <a:pt x="3" y="1"/>
                  </a:cubicBezTo>
                  <a:cubicBezTo>
                    <a:pt x="5" y="0"/>
                    <a:pt x="8" y="1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6" name="Freeform 570"/>
            <p:cNvSpPr/>
            <p:nvPr/>
          </p:nvSpPr>
          <p:spPr bwMode="auto">
            <a:xfrm>
              <a:off x="7431882" y="5679867"/>
              <a:ext cx="37916" cy="37916"/>
            </a:xfrm>
            <a:custGeom>
              <a:avLst/>
              <a:gdLst>
                <a:gd name="T0" fmla="*/ 8 w 10"/>
                <a:gd name="T1" fmla="*/ 3 h 10"/>
                <a:gd name="T2" fmla="*/ 6 w 10"/>
                <a:gd name="T3" fmla="*/ 9 h 10"/>
                <a:gd name="T4" fmla="*/ 1 w 10"/>
                <a:gd name="T5" fmla="*/ 7 h 10"/>
                <a:gd name="T6" fmla="*/ 3 w 10"/>
                <a:gd name="T7" fmla="*/ 1 h 10"/>
                <a:gd name="T8" fmla="*/ 8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3"/>
                  </a:moveTo>
                  <a:cubicBezTo>
                    <a:pt x="10" y="5"/>
                    <a:pt x="9" y="8"/>
                    <a:pt x="6" y="9"/>
                  </a:cubicBezTo>
                  <a:cubicBezTo>
                    <a:pt x="4" y="10"/>
                    <a:pt x="2" y="9"/>
                    <a:pt x="1" y="7"/>
                  </a:cubicBezTo>
                  <a:cubicBezTo>
                    <a:pt x="0" y="5"/>
                    <a:pt x="0" y="2"/>
                    <a:pt x="3" y="1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7" name="Freeform 571"/>
            <p:cNvSpPr/>
            <p:nvPr/>
          </p:nvSpPr>
          <p:spPr bwMode="auto">
            <a:xfrm>
              <a:off x="7488054" y="5653186"/>
              <a:ext cx="37916" cy="35108"/>
            </a:xfrm>
            <a:custGeom>
              <a:avLst/>
              <a:gdLst>
                <a:gd name="T0" fmla="*/ 9 w 10"/>
                <a:gd name="T1" fmla="*/ 3 h 9"/>
                <a:gd name="T2" fmla="*/ 7 w 10"/>
                <a:gd name="T3" fmla="*/ 8 h 9"/>
                <a:gd name="T4" fmla="*/ 1 w 10"/>
                <a:gd name="T5" fmla="*/ 6 h 9"/>
                <a:gd name="T6" fmla="*/ 3 w 10"/>
                <a:gd name="T7" fmla="*/ 1 h 9"/>
                <a:gd name="T8" fmla="*/ 9 w 10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3"/>
                  </a:moveTo>
                  <a:cubicBezTo>
                    <a:pt x="10" y="5"/>
                    <a:pt x="9" y="7"/>
                    <a:pt x="7" y="8"/>
                  </a:cubicBezTo>
                  <a:cubicBezTo>
                    <a:pt x="5" y="9"/>
                    <a:pt x="2" y="9"/>
                    <a:pt x="1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6" y="0"/>
                    <a:pt x="8" y="0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8" name="Freeform 572"/>
            <p:cNvSpPr/>
            <p:nvPr/>
          </p:nvSpPr>
          <p:spPr bwMode="auto">
            <a:xfrm>
              <a:off x="7548439" y="5623695"/>
              <a:ext cx="37916" cy="37916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9 h 10"/>
                <a:gd name="T4" fmla="*/ 1 w 10"/>
                <a:gd name="T5" fmla="*/ 7 h 10"/>
                <a:gd name="T6" fmla="*/ 3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5"/>
                    <a:pt x="9" y="8"/>
                    <a:pt x="7" y="9"/>
                  </a:cubicBezTo>
                  <a:cubicBezTo>
                    <a:pt x="5" y="10"/>
                    <a:pt x="2" y="9"/>
                    <a:pt x="1" y="7"/>
                  </a:cubicBezTo>
                  <a:cubicBezTo>
                    <a:pt x="0" y="5"/>
                    <a:pt x="1" y="2"/>
                    <a:pt x="3" y="1"/>
                  </a:cubicBezTo>
                  <a:cubicBezTo>
                    <a:pt x="5" y="0"/>
                    <a:pt x="8" y="1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9" name="Freeform 573"/>
            <p:cNvSpPr/>
            <p:nvPr/>
          </p:nvSpPr>
          <p:spPr bwMode="auto">
            <a:xfrm>
              <a:off x="7608825" y="5597013"/>
              <a:ext cx="36512" cy="37916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8 h 10"/>
                <a:gd name="T4" fmla="*/ 1 w 10"/>
                <a:gd name="T5" fmla="*/ 6 h 10"/>
                <a:gd name="T6" fmla="*/ 3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5"/>
                    <a:pt x="9" y="7"/>
                    <a:pt x="7" y="8"/>
                  </a:cubicBezTo>
                  <a:cubicBezTo>
                    <a:pt x="4" y="10"/>
                    <a:pt x="2" y="9"/>
                    <a:pt x="1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8" y="1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0" name="Freeform 574"/>
            <p:cNvSpPr/>
            <p:nvPr/>
          </p:nvSpPr>
          <p:spPr bwMode="auto">
            <a:xfrm>
              <a:off x="7667805" y="5567523"/>
              <a:ext cx="37916" cy="37916"/>
            </a:xfrm>
            <a:custGeom>
              <a:avLst/>
              <a:gdLst>
                <a:gd name="T0" fmla="*/ 8 w 10"/>
                <a:gd name="T1" fmla="*/ 3 h 10"/>
                <a:gd name="T2" fmla="*/ 6 w 10"/>
                <a:gd name="T3" fmla="*/ 9 h 10"/>
                <a:gd name="T4" fmla="*/ 1 w 10"/>
                <a:gd name="T5" fmla="*/ 7 h 10"/>
                <a:gd name="T6" fmla="*/ 3 w 10"/>
                <a:gd name="T7" fmla="*/ 1 h 10"/>
                <a:gd name="T8" fmla="*/ 8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3"/>
                  </a:moveTo>
                  <a:cubicBezTo>
                    <a:pt x="10" y="5"/>
                    <a:pt x="9" y="8"/>
                    <a:pt x="6" y="9"/>
                  </a:cubicBezTo>
                  <a:cubicBezTo>
                    <a:pt x="4" y="10"/>
                    <a:pt x="2" y="9"/>
                    <a:pt x="1" y="7"/>
                  </a:cubicBezTo>
                  <a:cubicBezTo>
                    <a:pt x="0" y="5"/>
                    <a:pt x="1" y="2"/>
                    <a:pt x="3" y="1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1" name="Freeform 575"/>
            <p:cNvSpPr/>
            <p:nvPr/>
          </p:nvSpPr>
          <p:spPr bwMode="auto">
            <a:xfrm>
              <a:off x="7458564" y="5740252"/>
              <a:ext cx="37916" cy="37916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9 h 10"/>
                <a:gd name="T4" fmla="*/ 1 w 10"/>
                <a:gd name="T5" fmla="*/ 7 h 10"/>
                <a:gd name="T6" fmla="*/ 3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5"/>
                    <a:pt x="9" y="8"/>
                    <a:pt x="7" y="9"/>
                  </a:cubicBezTo>
                  <a:cubicBezTo>
                    <a:pt x="5" y="10"/>
                    <a:pt x="2" y="9"/>
                    <a:pt x="1" y="7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8" y="1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2" name="Freeform 576"/>
            <p:cNvSpPr/>
            <p:nvPr/>
          </p:nvSpPr>
          <p:spPr bwMode="auto">
            <a:xfrm>
              <a:off x="7518949" y="5710762"/>
              <a:ext cx="36512" cy="36512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9 h 10"/>
                <a:gd name="T4" fmla="*/ 1 w 10"/>
                <a:gd name="T5" fmla="*/ 7 h 10"/>
                <a:gd name="T6" fmla="*/ 3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6"/>
                    <a:pt x="9" y="8"/>
                    <a:pt x="7" y="9"/>
                  </a:cubicBezTo>
                  <a:cubicBezTo>
                    <a:pt x="4" y="10"/>
                    <a:pt x="2" y="9"/>
                    <a:pt x="1" y="7"/>
                  </a:cubicBezTo>
                  <a:cubicBezTo>
                    <a:pt x="0" y="5"/>
                    <a:pt x="1" y="2"/>
                    <a:pt x="3" y="1"/>
                  </a:cubicBezTo>
                  <a:cubicBezTo>
                    <a:pt x="5" y="0"/>
                    <a:pt x="8" y="1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3" name="Freeform 577"/>
            <p:cNvSpPr/>
            <p:nvPr/>
          </p:nvSpPr>
          <p:spPr bwMode="auto">
            <a:xfrm>
              <a:off x="7577930" y="5684080"/>
              <a:ext cx="33703" cy="37916"/>
            </a:xfrm>
            <a:custGeom>
              <a:avLst/>
              <a:gdLst>
                <a:gd name="T0" fmla="*/ 8 w 9"/>
                <a:gd name="T1" fmla="*/ 3 h 10"/>
                <a:gd name="T2" fmla="*/ 6 w 9"/>
                <a:gd name="T3" fmla="*/ 9 h 10"/>
                <a:gd name="T4" fmla="*/ 1 w 9"/>
                <a:gd name="T5" fmla="*/ 7 h 10"/>
                <a:gd name="T6" fmla="*/ 3 w 9"/>
                <a:gd name="T7" fmla="*/ 1 h 10"/>
                <a:gd name="T8" fmla="*/ 8 w 9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0">
                  <a:moveTo>
                    <a:pt x="8" y="3"/>
                  </a:moveTo>
                  <a:cubicBezTo>
                    <a:pt x="9" y="5"/>
                    <a:pt x="9" y="8"/>
                    <a:pt x="6" y="9"/>
                  </a:cubicBezTo>
                  <a:cubicBezTo>
                    <a:pt x="4" y="10"/>
                    <a:pt x="2" y="9"/>
                    <a:pt x="1" y="7"/>
                  </a:cubicBezTo>
                  <a:cubicBezTo>
                    <a:pt x="0" y="4"/>
                    <a:pt x="0" y="2"/>
                    <a:pt x="3" y="1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4" name="Freeform 578"/>
            <p:cNvSpPr/>
            <p:nvPr/>
          </p:nvSpPr>
          <p:spPr bwMode="auto">
            <a:xfrm>
              <a:off x="7634102" y="5653186"/>
              <a:ext cx="37916" cy="37916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9 h 10"/>
                <a:gd name="T4" fmla="*/ 1 w 10"/>
                <a:gd name="T5" fmla="*/ 7 h 10"/>
                <a:gd name="T6" fmla="*/ 3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6"/>
                    <a:pt x="9" y="8"/>
                    <a:pt x="7" y="9"/>
                  </a:cubicBezTo>
                  <a:cubicBezTo>
                    <a:pt x="5" y="10"/>
                    <a:pt x="2" y="9"/>
                    <a:pt x="1" y="7"/>
                  </a:cubicBezTo>
                  <a:cubicBezTo>
                    <a:pt x="0" y="5"/>
                    <a:pt x="1" y="2"/>
                    <a:pt x="3" y="1"/>
                  </a:cubicBezTo>
                  <a:cubicBezTo>
                    <a:pt x="6" y="0"/>
                    <a:pt x="8" y="1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5" name="Freeform 579"/>
            <p:cNvSpPr/>
            <p:nvPr/>
          </p:nvSpPr>
          <p:spPr bwMode="auto">
            <a:xfrm>
              <a:off x="7694487" y="5627908"/>
              <a:ext cx="37916" cy="36512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9 h 10"/>
                <a:gd name="T4" fmla="*/ 1 w 10"/>
                <a:gd name="T5" fmla="*/ 7 h 10"/>
                <a:gd name="T6" fmla="*/ 3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5"/>
                    <a:pt x="9" y="8"/>
                    <a:pt x="7" y="9"/>
                  </a:cubicBezTo>
                  <a:cubicBezTo>
                    <a:pt x="5" y="10"/>
                    <a:pt x="2" y="9"/>
                    <a:pt x="1" y="7"/>
                  </a:cubicBezTo>
                  <a:cubicBezTo>
                    <a:pt x="0" y="5"/>
                    <a:pt x="1" y="2"/>
                    <a:pt x="3" y="1"/>
                  </a:cubicBezTo>
                  <a:cubicBezTo>
                    <a:pt x="5" y="0"/>
                    <a:pt x="8" y="1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6" name="Freeform 580"/>
            <p:cNvSpPr/>
            <p:nvPr/>
          </p:nvSpPr>
          <p:spPr bwMode="auto">
            <a:xfrm>
              <a:off x="7488054" y="5800638"/>
              <a:ext cx="33703" cy="33703"/>
            </a:xfrm>
            <a:custGeom>
              <a:avLst/>
              <a:gdLst>
                <a:gd name="T0" fmla="*/ 8 w 9"/>
                <a:gd name="T1" fmla="*/ 3 h 9"/>
                <a:gd name="T2" fmla="*/ 6 w 9"/>
                <a:gd name="T3" fmla="*/ 8 h 9"/>
                <a:gd name="T4" fmla="*/ 1 w 9"/>
                <a:gd name="T5" fmla="*/ 6 h 9"/>
                <a:gd name="T6" fmla="*/ 3 w 9"/>
                <a:gd name="T7" fmla="*/ 1 h 9"/>
                <a:gd name="T8" fmla="*/ 8 w 9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8" y="3"/>
                  </a:moveTo>
                  <a:cubicBezTo>
                    <a:pt x="9" y="5"/>
                    <a:pt x="9" y="7"/>
                    <a:pt x="6" y="8"/>
                  </a:cubicBezTo>
                  <a:cubicBezTo>
                    <a:pt x="4" y="9"/>
                    <a:pt x="2" y="9"/>
                    <a:pt x="1" y="6"/>
                  </a:cubicBezTo>
                  <a:cubicBezTo>
                    <a:pt x="0" y="4"/>
                    <a:pt x="0" y="2"/>
                    <a:pt x="3" y="1"/>
                  </a:cubicBezTo>
                  <a:cubicBezTo>
                    <a:pt x="5" y="0"/>
                    <a:pt x="7" y="0"/>
                    <a:pt x="8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7" name="Freeform 581"/>
            <p:cNvSpPr/>
            <p:nvPr/>
          </p:nvSpPr>
          <p:spPr bwMode="auto">
            <a:xfrm>
              <a:off x="7544227" y="5769743"/>
              <a:ext cx="37916" cy="37916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9 h 10"/>
                <a:gd name="T4" fmla="*/ 1 w 10"/>
                <a:gd name="T5" fmla="*/ 7 h 10"/>
                <a:gd name="T6" fmla="*/ 3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5"/>
                    <a:pt x="9" y="8"/>
                    <a:pt x="7" y="9"/>
                  </a:cubicBezTo>
                  <a:cubicBezTo>
                    <a:pt x="5" y="10"/>
                    <a:pt x="2" y="9"/>
                    <a:pt x="1" y="7"/>
                  </a:cubicBezTo>
                  <a:cubicBezTo>
                    <a:pt x="0" y="5"/>
                    <a:pt x="1" y="2"/>
                    <a:pt x="3" y="1"/>
                  </a:cubicBezTo>
                  <a:cubicBezTo>
                    <a:pt x="6" y="0"/>
                    <a:pt x="8" y="1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8" name="Freeform 582"/>
            <p:cNvSpPr/>
            <p:nvPr/>
          </p:nvSpPr>
          <p:spPr bwMode="auto">
            <a:xfrm>
              <a:off x="7604612" y="5744465"/>
              <a:ext cx="37916" cy="36512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8 h 10"/>
                <a:gd name="T4" fmla="*/ 1 w 10"/>
                <a:gd name="T5" fmla="*/ 6 h 10"/>
                <a:gd name="T6" fmla="*/ 3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5"/>
                    <a:pt x="9" y="7"/>
                    <a:pt x="7" y="8"/>
                  </a:cubicBezTo>
                  <a:cubicBezTo>
                    <a:pt x="5" y="10"/>
                    <a:pt x="2" y="9"/>
                    <a:pt x="1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8" y="0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9" name="Freeform 583"/>
            <p:cNvSpPr/>
            <p:nvPr/>
          </p:nvSpPr>
          <p:spPr bwMode="auto">
            <a:xfrm>
              <a:off x="7664997" y="5713571"/>
              <a:ext cx="36512" cy="37916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9 h 10"/>
                <a:gd name="T4" fmla="*/ 1 w 10"/>
                <a:gd name="T5" fmla="*/ 7 h 10"/>
                <a:gd name="T6" fmla="*/ 3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5"/>
                    <a:pt x="9" y="8"/>
                    <a:pt x="7" y="9"/>
                  </a:cubicBezTo>
                  <a:cubicBezTo>
                    <a:pt x="4" y="10"/>
                    <a:pt x="2" y="9"/>
                    <a:pt x="1" y="7"/>
                  </a:cubicBezTo>
                  <a:cubicBezTo>
                    <a:pt x="0" y="5"/>
                    <a:pt x="1" y="2"/>
                    <a:pt x="3" y="1"/>
                  </a:cubicBezTo>
                  <a:cubicBezTo>
                    <a:pt x="5" y="0"/>
                    <a:pt x="8" y="1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0" name="Freeform 584"/>
            <p:cNvSpPr/>
            <p:nvPr/>
          </p:nvSpPr>
          <p:spPr bwMode="auto">
            <a:xfrm>
              <a:off x="7723978" y="5688293"/>
              <a:ext cx="33703" cy="36512"/>
            </a:xfrm>
            <a:custGeom>
              <a:avLst/>
              <a:gdLst>
                <a:gd name="T0" fmla="*/ 8 w 9"/>
                <a:gd name="T1" fmla="*/ 3 h 10"/>
                <a:gd name="T2" fmla="*/ 6 w 9"/>
                <a:gd name="T3" fmla="*/ 9 h 10"/>
                <a:gd name="T4" fmla="*/ 1 w 9"/>
                <a:gd name="T5" fmla="*/ 6 h 10"/>
                <a:gd name="T6" fmla="*/ 3 w 9"/>
                <a:gd name="T7" fmla="*/ 1 h 10"/>
                <a:gd name="T8" fmla="*/ 8 w 9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0">
                  <a:moveTo>
                    <a:pt x="8" y="3"/>
                  </a:moveTo>
                  <a:cubicBezTo>
                    <a:pt x="9" y="5"/>
                    <a:pt x="9" y="8"/>
                    <a:pt x="6" y="9"/>
                  </a:cubicBezTo>
                  <a:cubicBezTo>
                    <a:pt x="4" y="10"/>
                    <a:pt x="2" y="9"/>
                    <a:pt x="1" y="6"/>
                  </a:cubicBezTo>
                  <a:cubicBezTo>
                    <a:pt x="0" y="4"/>
                    <a:pt x="0" y="2"/>
                    <a:pt x="3" y="1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1" name="Freeform 585"/>
            <p:cNvSpPr/>
            <p:nvPr/>
          </p:nvSpPr>
          <p:spPr bwMode="auto">
            <a:xfrm>
              <a:off x="7514736" y="5856810"/>
              <a:ext cx="37916" cy="37916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9 h 10"/>
                <a:gd name="T4" fmla="*/ 1 w 10"/>
                <a:gd name="T5" fmla="*/ 7 h 10"/>
                <a:gd name="T6" fmla="*/ 3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6"/>
                    <a:pt x="9" y="8"/>
                    <a:pt x="7" y="9"/>
                  </a:cubicBezTo>
                  <a:cubicBezTo>
                    <a:pt x="5" y="10"/>
                    <a:pt x="2" y="9"/>
                    <a:pt x="1" y="7"/>
                  </a:cubicBezTo>
                  <a:cubicBezTo>
                    <a:pt x="0" y="5"/>
                    <a:pt x="1" y="2"/>
                    <a:pt x="3" y="1"/>
                  </a:cubicBezTo>
                  <a:cubicBezTo>
                    <a:pt x="5" y="0"/>
                    <a:pt x="8" y="1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2" name="Freeform 586"/>
            <p:cNvSpPr/>
            <p:nvPr/>
          </p:nvSpPr>
          <p:spPr bwMode="auto">
            <a:xfrm>
              <a:off x="7575121" y="5830128"/>
              <a:ext cx="36512" cy="37916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9 h 10"/>
                <a:gd name="T4" fmla="*/ 1 w 10"/>
                <a:gd name="T5" fmla="*/ 7 h 10"/>
                <a:gd name="T6" fmla="*/ 3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5"/>
                    <a:pt x="9" y="8"/>
                    <a:pt x="7" y="9"/>
                  </a:cubicBezTo>
                  <a:cubicBezTo>
                    <a:pt x="4" y="10"/>
                    <a:pt x="2" y="9"/>
                    <a:pt x="1" y="7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8" y="1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3" name="Freeform 587"/>
            <p:cNvSpPr/>
            <p:nvPr/>
          </p:nvSpPr>
          <p:spPr bwMode="auto">
            <a:xfrm>
              <a:off x="7631293" y="5800638"/>
              <a:ext cx="36512" cy="36512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9 h 10"/>
                <a:gd name="T4" fmla="*/ 2 w 10"/>
                <a:gd name="T5" fmla="*/ 7 h 10"/>
                <a:gd name="T6" fmla="*/ 4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6"/>
                    <a:pt x="10" y="8"/>
                    <a:pt x="7" y="9"/>
                  </a:cubicBezTo>
                  <a:cubicBezTo>
                    <a:pt x="5" y="10"/>
                    <a:pt x="3" y="9"/>
                    <a:pt x="2" y="7"/>
                  </a:cubicBezTo>
                  <a:cubicBezTo>
                    <a:pt x="0" y="5"/>
                    <a:pt x="1" y="2"/>
                    <a:pt x="4" y="1"/>
                  </a:cubicBezTo>
                  <a:cubicBezTo>
                    <a:pt x="6" y="0"/>
                    <a:pt x="8" y="1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4" name="Freeform 588"/>
            <p:cNvSpPr/>
            <p:nvPr/>
          </p:nvSpPr>
          <p:spPr bwMode="auto">
            <a:xfrm>
              <a:off x="7690274" y="5773956"/>
              <a:ext cx="37916" cy="37916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9 h 10"/>
                <a:gd name="T4" fmla="*/ 1 w 10"/>
                <a:gd name="T5" fmla="*/ 7 h 10"/>
                <a:gd name="T6" fmla="*/ 3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5"/>
                    <a:pt x="9" y="8"/>
                    <a:pt x="7" y="9"/>
                  </a:cubicBezTo>
                  <a:cubicBezTo>
                    <a:pt x="5" y="10"/>
                    <a:pt x="2" y="9"/>
                    <a:pt x="1" y="7"/>
                  </a:cubicBezTo>
                  <a:cubicBezTo>
                    <a:pt x="0" y="5"/>
                    <a:pt x="1" y="2"/>
                    <a:pt x="3" y="1"/>
                  </a:cubicBezTo>
                  <a:cubicBezTo>
                    <a:pt x="6" y="0"/>
                    <a:pt x="8" y="1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5" name="Freeform 589"/>
            <p:cNvSpPr/>
            <p:nvPr/>
          </p:nvSpPr>
          <p:spPr bwMode="auto">
            <a:xfrm>
              <a:off x="7750659" y="5744465"/>
              <a:ext cx="37916" cy="36512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9 h 10"/>
                <a:gd name="T4" fmla="*/ 1 w 10"/>
                <a:gd name="T5" fmla="*/ 7 h 10"/>
                <a:gd name="T6" fmla="*/ 3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6"/>
                    <a:pt x="9" y="8"/>
                    <a:pt x="7" y="9"/>
                  </a:cubicBezTo>
                  <a:cubicBezTo>
                    <a:pt x="5" y="10"/>
                    <a:pt x="2" y="9"/>
                    <a:pt x="1" y="7"/>
                  </a:cubicBezTo>
                  <a:cubicBezTo>
                    <a:pt x="0" y="5"/>
                    <a:pt x="1" y="2"/>
                    <a:pt x="3" y="1"/>
                  </a:cubicBezTo>
                  <a:cubicBezTo>
                    <a:pt x="5" y="0"/>
                    <a:pt x="8" y="1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6" name="Freeform 590"/>
            <p:cNvSpPr/>
            <p:nvPr/>
          </p:nvSpPr>
          <p:spPr bwMode="auto">
            <a:xfrm>
              <a:off x="7541418" y="5917195"/>
              <a:ext cx="36512" cy="36512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9 h 10"/>
                <a:gd name="T4" fmla="*/ 1 w 10"/>
                <a:gd name="T5" fmla="*/ 7 h 10"/>
                <a:gd name="T6" fmla="*/ 4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5"/>
                    <a:pt x="9" y="8"/>
                    <a:pt x="7" y="9"/>
                  </a:cubicBezTo>
                  <a:cubicBezTo>
                    <a:pt x="5" y="10"/>
                    <a:pt x="3" y="9"/>
                    <a:pt x="1" y="7"/>
                  </a:cubicBezTo>
                  <a:cubicBezTo>
                    <a:pt x="0" y="5"/>
                    <a:pt x="1" y="2"/>
                    <a:pt x="4" y="1"/>
                  </a:cubicBezTo>
                  <a:cubicBezTo>
                    <a:pt x="6" y="0"/>
                    <a:pt x="8" y="1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7" name="Freeform 591"/>
            <p:cNvSpPr/>
            <p:nvPr/>
          </p:nvSpPr>
          <p:spPr bwMode="auto">
            <a:xfrm>
              <a:off x="7600399" y="5890513"/>
              <a:ext cx="37916" cy="33703"/>
            </a:xfrm>
            <a:custGeom>
              <a:avLst/>
              <a:gdLst>
                <a:gd name="T0" fmla="*/ 9 w 10"/>
                <a:gd name="T1" fmla="*/ 3 h 9"/>
                <a:gd name="T2" fmla="*/ 7 w 10"/>
                <a:gd name="T3" fmla="*/ 8 h 9"/>
                <a:gd name="T4" fmla="*/ 1 w 10"/>
                <a:gd name="T5" fmla="*/ 6 h 9"/>
                <a:gd name="T6" fmla="*/ 3 w 10"/>
                <a:gd name="T7" fmla="*/ 1 h 9"/>
                <a:gd name="T8" fmla="*/ 9 w 10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3"/>
                  </a:moveTo>
                  <a:cubicBezTo>
                    <a:pt x="10" y="5"/>
                    <a:pt x="9" y="7"/>
                    <a:pt x="7" y="8"/>
                  </a:cubicBezTo>
                  <a:cubicBezTo>
                    <a:pt x="5" y="9"/>
                    <a:pt x="2" y="9"/>
                    <a:pt x="1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8" y="0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8" name="Freeform 592"/>
            <p:cNvSpPr/>
            <p:nvPr/>
          </p:nvSpPr>
          <p:spPr bwMode="auto">
            <a:xfrm>
              <a:off x="7660784" y="5861023"/>
              <a:ext cx="37916" cy="36512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9 h 10"/>
                <a:gd name="T4" fmla="*/ 1 w 10"/>
                <a:gd name="T5" fmla="*/ 7 h 10"/>
                <a:gd name="T6" fmla="*/ 3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5"/>
                    <a:pt x="9" y="8"/>
                    <a:pt x="7" y="9"/>
                  </a:cubicBezTo>
                  <a:cubicBezTo>
                    <a:pt x="5" y="10"/>
                    <a:pt x="2" y="9"/>
                    <a:pt x="1" y="7"/>
                  </a:cubicBezTo>
                  <a:cubicBezTo>
                    <a:pt x="0" y="5"/>
                    <a:pt x="1" y="2"/>
                    <a:pt x="3" y="1"/>
                  </a:cubicBezTo>
                  <a:cubicBezTo>
                    <a:pt x="5" y="0"/>
                    <a:pt x="8" y="1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9" name="Freeform 593"/>
            <p:cNvSpPr/>
            <p:nvPr/>
          </p:nvSpPr>
          <p:spPr bwMode="auto">
            <a:xfrm>
              <a:off x="7721169" y="5834341"/>
              <a:ext cx="36512" cy="37916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9 h 10"/>
                <a:gd name="T4" fmla="*/ 1 w 10"/>
                <a:gd name="T5" fmla="*/ 6 h 10"/>
                <a:gd name="T6" fmla="*/ 3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5"/>
                    <a:pt x="9" y="7"/>
                    <a:pt x="7" y="9"/>
                  </a:cubicBezTo>
                  <a:cubicBezTo>
                    <a:pt x="4" y="10"/>
                    <a:pt x="2" y="9"/>
                    <a:pt x="1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8" y="1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0" name="Freeform 594"/>
            <p:cNvSpPr/>
            <p:nvPr/>
          </p:nvSpPr>
          <p:spPr bwMode="auto">
            <a:xfrm>
              <a:off x="7777341" y="5803446"/>
              <a:ext cx="36512" cy="37916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9 h 10"/>
                <a:gd name="T4" fmla="*/ 2 w 10"/>
                <a:gd name="T5" fmla="*/ 7 h 10"/>
                <a:gd name="T6" fmla="*/ 4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5"/>
                    <a:pt x="9" y="8"/>
                    <a:pt x="7" y="9"/>
                  </a:cubicBezTo>
                  <a:cubicBezTo>
                    <a:pt x="5" y="10"/>
                    <a:pt x="3" y="9"/>
                    <a:pt x="2" y="7"/>
                  </a:cubicBezTo>
                  <a:cubicBezTo>
                    <a:pt x="0" y="5"/>
                    <a:pt x="1" y="2"/>
                    <a:pt x="4" y="1"/>
                  </a:cubicBezTo>
                  <a:cubicBezTo>
                    <a:pt x="6" y="0"/>
                    <a:pt x="8" y="1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1" name="Freeform 595"/>
            <p:cNvSpPr/>
            <p:nvPr/>
          </p:nvSpPr>
          <p:spPr bwMode="auto">
            <a:xfrm>
              <a:off x="7570908" y="5976176"/>
              <a:ext cx="37916" cy="37916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9 h 10"/>
                <a:gd name="T4" fmla="*/ 1 w 10"/>
                <a:gd name="T5" fmla="*/ 7 h 10"/>
                <a:gd name="T6" fmla="*/ 3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5"/>
                    <a:pt x="9" y="8"/>
                    <a:pt x="7" y="9"/>
                  </a:cubicBezTo>
                  <a:cubicBezTo>
                    <a:pt x="5" y="10"/>
                    <a:pt x="2" y="9"/>
                    <a:pt x="1" y="7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8" y="1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2" name="Freeform 596"/>
            <p:cNvSpPr/>
            <p:nvPr/>
          </p:nvSpPr>
          <p:spPr bwMode="auto">
            <a:xfrm>
              <a:off x="7631293" y="5946685"/>
              <a:ext cx="36512" cy="37916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9 h 10"/>
                <a:gd name="T4" fmla="*/ 1 w 10"/>
                <a:gd name="T5" fmla="*/ 7 h 10"/>
                <a:gd name="T6" fmla="*/ 3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6"/>
                    <a:pt x="9" y="8"/>
                    <a:pt x="7" y="9"/>
                  </a:cubicBezTo>
                  <a:cubicBezTo>
                    <a:pt x="4" y="10"/>
                    <a:pt x="2" y="9"/>
                    <a:pt x="1" y="7"/>
                  </a:cubicBezTo>
                  <a:cubicBezTo>
                    <a:pt x="0" y="5"/>
                    <a:pt x="1" y="2"/>
                    <a:pt x="3" y="1"/>
                  </a:cubicBezTo>
                  <a:cubicBezTo>
                    <a:pt x="5" y="0"/>
                    <a:pt x="8" y="1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3" name="Freeform 597"/>
            <p:cNvSpPr/>
            <p:nvPr/>
          </p:nvSpPr>
          <p:spPr bwMode="auto">
            <a:xfrm>
              <a:off x="7687466" y="5920003"/>
              <a:ext cx="36512" cy="37916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9 h 10"/>
                <a:gd name="T4" fmla="*/ 1 w 10"/>
                <a:gd name="T5" fmla="*/ 7 h 10"/>
                <a:gd name="T6" fmla="*/ 4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5"/>
                    <a:pt x="9" y="8"/>
                    <a:pt x="7" y="9"/>
                  </a:cubicBezTo>
                  <a:cubicBezTo>
                    <a:pt x="5" y="10"/>
                    <a:pt x="3" y="9"/>
                    <a:pt x="1" y="7"/>
                  </a:cubicBezTo>
                  <a:cubicBezTo>
                    <a:pt x="0" y="4"/>
                    <a:pt x="1" y="2"/>
                    <a:pt x="4" y="1"/>
                  </a:cubicBezTo>
                  <a:cubicBezTo>
                    <a:pt x="6" y="0"/>
                    <a:pt x="8" y="1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4" name="Freeform 598"/>
            <p:cNvSpPr/>
            <p:nvPr/>
          </p:nvSpPr>
          <p:spPr bwMode="auto">
            <a:xfrm>
              <a:off x="7746446" y="5890513"/>
              <a:ext cx="37916" cy="37916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9 h 10"/>
                <a:gd name="T4" fmla="*/ 1 w 10"/>
                <a:gd name="T5" fmla="*/ 7 h 10"/>
                <a:gd name="T6" fmla="*/ 3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6"/>
                    <a:pt x="9" y="8"/>
                    <a:pt x="7" y="9"/>
                  </a:cubicBezTo>
                  <a:cubicBezTo>
                    <a:pt x="5" y="10"/>
                    <a:pt x="2" y="9"/>
                    <a:pt x="1" y="7"/>
                  </a:cubicBezTo>
                  <a:cubicBezTo>
                    <a:pt x="0" y="5"/>
                    <a:pt x="1" y="2"/>
                    <a:pt x="3" y="1"/>
                  </a:cubicBezTo>
                  <a:cubicBezTo>
                    <a:pt x="5" y="0"/>
                    <a:pt x="8" y="1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5" name="Freeform 599"/>
            <p:cNvSpPr/>
            <p:nvPr/>
          </p:nvSpPr>
          <p:spPr bwMode="auto">
            <a:xfrm>
              <a:off x="7806832" y="5863831"/>
              <a:ext cx="37916" cy="37916"/>
            </a:xfrm>
            <a:custGeom>
              <a:avLst/>
              <a:gdLst>
                <a:gd name="T0" fmla="*/ 9 w 10"/>
                <a:gd name="T1" fmla="*/ 3 h 10"/>
                <a:gd name="T2" fmla="*/ 7 w 10"/>
                <a:gd name="T3" fmla="*/ 9 h 10"/>
                <a:gd name="T4" fmla="*/ 1 w 10"/>
                <a:gd name="T5" fmla="*/ 7 h 10"/>
                <a:gd name="T6" fmla="*/ 3 w 10"/>
                <a:gd name="T7" fmla="*/ 1 h 10"/>
                <a:gd name="T8" fmla="*/ 9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cubicBezTo>
                    <a:pt x="10" y="5"/>
                    <a:pt x="9" y="8"/>
                    <a:pt x="7" y="9"/>
                  </a:cubicBezTo>
                  <a:cubicBezTo>
                    <a:pt x="5" y="10"/>
                    <a:pt x="2" y="9"/>
                    <a:pt x="1" y="7"/>
                  </a:cubicBezTo>
                  <a:cubicBezTo>
                    <a:pt x="0" y="5"/>
                    <a:pt x="1" y="2"/>
                    <a:pt x="3" y="1"/>
                  </a:cubicBezTo>
                  <a:cubicBezTo>
                    <a:pt x="5" y="0"/>
                    <a:pt x="8" y="1"/>
                    <a:pt x="9" y="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6" name="Freeform 600"/>
            <p:cNvSpPr/>
            <p:nvPr/>
          </p:nvSpPr>
          <p:spPr bwMode="auto">
            <a:xfrm>
              <a:off x="7047102" y="4730557"/>
              <a:ext cx="377758" cy="424100"/>
            </a:xfrm>
            <a:custGeom>
              <a:avLst/>
              <a:gdLst>
                <a:gd name="T0" fmla="*/ 92 w 101"/>
                <a:gd name="T1" fmla="*/ 90 h 113"/>
                <a:gd name="T2" fmla="*/ 50 w 101"/>
                <a:gd name="T3" fmla="*/ 110 h 113"/>
                <a:gd name="T4" fmla="*/ 34 w 101"/>
                <a:gd name="T5" fmla="*/ 104 h 113"/>
                <a:gd name="T6" fmla="*/ 3 w 101"/>
                <a:gd name="T7" fmla="*/ 39 h 113"/>
                <a:gd name="T8" fmla="*/ 9 w 101"/>
                <a:gd name="T9" fmla="*/ 23 h 113"/>
                <a:gd name="T10" fmla="*/ 51 w 101"/>
                <a:gd name="T11" fmla="*/ 3 h 113"/>
                <a:gd name="T12" fmla="*/ 67 w 101"/>
                <a:gd name="T13" fmla="*/ 9 h 113"/>
                <a:gd name="T14" fmla="*/ 98 w 101"/>
                <a:gd name="T15" fmla="*/ 74 h 113"/>
                <a:gd name="T16" fmla="*/ 92 w 101"/>
                <a:gd name="T17" fmla="*/ 9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113">
                  <a:moveTo>
                    <a:pt x="92" y="90"/>
                  </a:moveTo>
                  <a:cubicBezTo>
                    <a:pt x="50" y="110"/>
                    <a:pt x="50" y="110"/>
                    <a:pt x="50" y="110"/>
                  </a:cubicBezTo>
                  <a:cubicBezTo>
                    <a:pt x="44" y="113"/>
                    <a:pt x="37" y="111"/>
                    <a:pt x="34" y="104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0" y="33"/>
                    <a:pt x="3" y="26"/>
                    <a:pt x="9" y="2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57" y="0"/>
                    <a:pt x="64" y="3"/>
                    <a:pt x="67" y="9"/>
                  </a:cubicBezTo>
                  <a:cubicBezTo>
                    <a:pt x="98" y="74"/>
                    <a:pt x="98" y="74"/>
                    <a:pt x="98" y="74"/>
                  </a:cubicBezTo>
                  <a:cubicBezTo>
                    <a:pt x="101" y="80"/>
                    <a:pt x="98" y="87"/>
                    <a:pt x="92" y="90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7" name="Freeform 601"/>
            <p:cNvSpPr/>
            <p:nvPr/>
          </p:nvSpPr>
          <p:spPr bwMode="auto">
            <a:xfrm>
              <a:off x="7083614" y="4767069"/>
              <a:ext cx="303330" cy="349672"/>
            </a:xfrm>
            <a:custGeom>
              <a:avLst/>
              <a:gdLst>
                <a:gd name="T0" fmla="*/ 37 w 81"/>
                <a:gd name="T1" fmla="*/ 92 h 93"/>
                <a:gd name="T2" fmla="*/ 32 w 81"/>
                <a:gd name="T3" fmla="*/ 91 h 93"/>
                <a:gd name="T4" fmla="*/ 1 w 81"/>
                <a:gd name="T5" fmla="*/ 26 h 93"/>
                <a:gd name="T6" fmla="*/ 3 w 81"/>
                <a:gd name="T7" fmla="*/ 21 h 93"/>
                <a:gd name="T8" fmla="*/ 45 w 81"/>
                <a:gd name="T9" fmla="*/ 1 h 93"/>
                <a:gd name="T10" fmla="*/ 49 w 81"/>
                <a:gd name="T11" fmla="*/ 3 h 93"/>
                <a:gd name="T12" fmla="*/ 80 w 81"/>
                <a:gd name="T13" fmla="*/ 68 h 93"/>
                <a:gd name="T14" fmla="*/ 79 w 81"/>
                <a:gd name="T15" fmla="*/ 73 h 93"/>
                <a:gd name="T16" fmla="*/ 37 w 81"/>
                <a:gd name="T17" fmla="*/ 9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" h="93">
                  <a:moveTo>
                    <a:pt x="37" y="92"/>
                  </a:moveTo>
                  <a:cubicBezTo>
                    <a:pt x="35" y="93"/>
                    <a:pt x="33" y="92"/>
                    <a:pt x="32" y="91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24"/>
                    <a:pt x="1" y="22"/>
                    <a:pt x="3" y="2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6" y="0"/>
                    <a:pt x="49" y="1"/>
                    <a:pt x="49" y="3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70"/>
                    <a:pt x="80" y="72"/>
                    <a:pt x="79" y="73"/>
                  </a:cubicBezTo>
                  <a:lnTo>
                    <a:pt x="37" y="92"/>
                  </a:lnTo>
                  <a:close/>
                </a:path>
              </a:pathLst>
            </a:custGeom>
            <a:solidFill>
              <a:srgbClr val="3E4D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8" name="Freeform 602"/>
            <p:cNvSpPr/>
            <p:nvPr/>
          </p:nvSpPr>
          <p:spPr bwMode="auto">
            <a:xfrm>
              <a:off x="7492267" y="4730557"/>
              <a:ext cx="195198" cy="303330"/>
            </a:xfrm>
            <a:custGeom>
              <a:avLst/>
              <a:gdLst>
                <a:gd name="T0" fmla="*/ 139 w 139"/>
                <a:gd name="T1" fmla="*/ 195 h 216"/>
                <a:gd name="T2" fmla="*/ 93 w 139"/>
                <a:gd name="T3" fmla="*/ 216 h 216"/>
                <a:gd name="T4" fmla="*/ 0 w 139"/>
                <a:gd name="T5" fmla="*/ 21 h 216"/>
                <a:gd name="T6" fmla="*/ 45 w 139"/>
                <a:gd name="T7" fmla="*/ 0 h 216"/>
                <a:gd name="T8" fmla="*/ 139 w 139"/>
                <a:gd name="T9" fmla="*/ 195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216">
                  <a:moveTo>
                    <a:pt x="139" y="195"/>
                  </a:moveTo>
                  <a:lnTo>
                    <a:pt x="93" y="216"/>
                  </a:lnTo>
                  <a:lnTo>
                    <a:pt x="0" y="21"/>
                  </a:lnTo>
                  <a:lnTo>
                    <a:pt x="45" y="0"/>
                  </a:lnTo>
                  <a:lnTo>
                    <a:pt x="139" y="195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9" name="Freeform 603"/>
            <p:cNvSpPr/>
            <p:nvPr/>
          </p:nvSpPr>
          <p:spPr bwMode="auto">
            <a:xfrm>
              <a:off x="7544227" y="4744600"/>
              <a:ext cx="64598" cy="105323"/>
            </a:xfrm>
            <a:custGeom>
              <a:avLst/>
              <a:gdLst>
                <a:gd name="T0" fmla="*/ 46 w 46"/>
                <a:gd name="T1" fmla="*/ 70 h 75"/>
                <a:gd name="T2" fmla="*/ 32 w 46"/>
                <a:gd name="T3" fmla="*/ 75 h 75"/>
                <a:gd name="T4" fmla="*/ 0 w 46"/>
                <a:gd name="T5" fmla="*/ 6 h 75"/>
                <a:gd name="T6" fmla="*/ 14 w 46"/>
                <a:gd name="T7" fmla="*/ 0 h 75"/>
                <a:gd name="T8" fmla="*/ 46 w 46"/>
                <a:gd name="T9" fmla="*/ 7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75">
                  <a:moveTo>
                    <a:pt x="46" y="70"/>
                  </a:moveTo>
                  <a:lnTo>
                    <a:pt x="32" y="75"/>
                  </a:lnTo>
                  <a:lnTo>
                    <a:pt x="0" y="6"/>
                  </a:lnTo>
                  <a:lnTo>
                    <a:pt x="14" y="0"/>
                  </a:lnTo>
                  <a:lnTo>
                    <a:pt x="46" y="70"/>
                  </a:lnTo>
                  <a:close/>
                </a:path>
              </a:pathLst>
            </a:custGeom>
            <a:solidFill>
              <a:srgbClr val="69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0" name="Freeform 604"/>
            <p:cNvSpPr/>
            <p:nvPr/>
          </p:nvSpPr>
          <p:spPr bwMode="auto">
            <a:xfrm>
              <a:off x="7207193" y="5210829"/>
              <a:ext cx="116557" cy="116557"/>
            </a:xfrm>
            <a:custGeom>
              <a:avLst/>
              <a:gdLst>
                <a:gd name="T0" fmla="*/ 28 w 31"/>
                <a:gd name="T1" fmla="*/ 10 h 31"/>
                <a:gd name="T2" fmla="*/ 21 w 31"/>
                <a:gd name="T3" fmla="*/ 28 h 31"/>
                <a:gd name="T4" fmla="*/ 3 w 31"/>
                <a:gd name="T5" fmla="*/ 22 h 31"/>
                <a:gd name="T6" fmla="*/ 10 w 31"/>
                <a:gd name="T7" fmla="*/ 4 h 31"/>
                <a:gd name="T8" fmla="*/ 28 w 31"/>
                <a:gd name="T9" fmla="*/ 1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1">
                  <a:moveTo>
                    <a:pt x="28" y="10"/>
                  </a:moveTo>
                  <a:cubicBezTo>
                    <a:pt x="31" y="17"/>
                    <a:pt x="28" y="25"/>
                    <a:pt x="21" y="28"/>
                  </a:cubicBezTo>
                  <a:cubicBezTo>
                    <a:pt x="15" y="31"/>
                    <a:pt x="6" y="29"/>
                    <a:pt x="3" y="22"/>
                  </a:cubicBezTo>
                  <a:cubicBezTo>
                    <a:pt x="0" y="15"/>
                    <a:pt x="3" y="7"/>
                    <a:pt x="10" y="4"/>
                  </a:cubicBezTo>
                  <a:cubicBezTo>
                    <a:pt x="17" y="0"/>
                    <a:pt x="25" y="3"/>
                    <a:pt x="28" y="10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1" name="Freeform 605"/>
            <p:cNvSpPr/>
            <p:nvPr/>
          </p:nvSpPr>
          <p:spPr bwMode="auto">
            <a:xfrm>
              <a:off x="7218428" y="5222064"/>
              <a:ext cx="94088" cy="96897"/>
            </a:xfrm>
            <a:custGeom>
              <a:avLst/>
              <a:gdLst>
                <a:gd name="T0" fmla="*/ 23 w 25"/>
                <a:gd name="T1" fmla="*/ 8 h 26"/>
                <a:gd name="T2" fmla="*/ 17 w 25"/>
                <a:gd name="T3" fmla="*/ 23 h 26"/>
                <a:gd name="T4" fmla="*/ 3 w 25"/>
                <a:gd name="T5" fmla="*/ 18 h 26"/>
                <a:gd name="T6" fmla="*/ 8 w 25"/>
                <a:gd name="T7" fmla="*/ 3 h 26"/>
                <a:gd name="T8" fmla="*/ 23 w 25"/>
                <a:gd name="T9" fmla="*/ 8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6">
                  <a:moveTo>
                    <a:pt x="23" y="8"/>
                  </a:moveTo>
                  <a:cubicBezTo>
                    <a:pt x="25" y="14"/>
                    <a:pt x="23" y="20"/>
                    <a:pt x="17" y="23"/>
                  </a:cubicBezTo>
                  <a:cubicBezTo>
                    <a:pt x="12" y="26"/>
                    <a:pt x="5" y="23"/>
                    <a:pt x="3" y="18"/>
                  </a:cubicBezTo>
                  <a:cubicBezTo>
                    <a:pt x="0" y="12"/>
                    <a:pt x="2" y="6"/>
                    <a:pt x="8" y="3"/>
                  </a:cubicBezTo>
                  <a:cubicBezTo>
                    <a:pt x="13" y="0"/>
                    <a:pt x="20" y="3"/>
                    <a:pt x="23" y="8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2" name="Freeform 606"/>
            <p:cNvSpPr/>
            <p:nvPr/>
          </p:nvSpPr>
          <p:spPr bwMode="auto">
            <a:xfrm>
              <a:off x="7222641" y="5229085"/>
              <a:ext cx="85663" cy="82854"/>
            </a:xfrm>
            <a:custGeom>
              <a:avLst/>
              <a:gdLst>
                <a:gd name="T0" fmla="*/ 21 w 23"/>
                <a:gd name="T1" fmla="*/ 7 h 22"/>
                <a:gd name="T2" fmla="*/ 16 w 23"/>
                <a:gd name="T3" fmla="*/ 20 h 22"/>
                <a:gd name="T4" fmla="*/ 3 w 23"/>
                <a:gd name="T5" fmla="*/ 15 h 22"/>
                <a:gd name="T6" fmla="*/ 7 w 23"/>
                <a:gd name="T7" fmla="*/ 2 h 22"/>
                <a:gd name="T8" fmla="*/ 21 w 23"/>
                <a:gd name="T9" fmla="*/ 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2">
                  <a:moveTo>
                    <a:pt x="21" y="7"/>
                  </a:moveTo>
                  <a:cubicBezTo>
                    <a:pt x="23" y="12"/>
                    <a:pt x="21" y="18"/>
                    <a:pt x="16" y="20"/>
                  </a:cubicBezTo>
                  <a:cubicBezTo>
                    <a:pt x="11" y="22"/>
                    <a:pt x="5" y="20"/>
                    <a:pt x="3" y="15"/>
                  </a:cubicBezTo>
                  <a:cubicBezTo>
                    <a:pt x="0" y="10"/>
                    <a:pt x="2" y="4"/>
                    <a:pt x="7" y="2"/>
                  </a:cubicBezTo>
                  <a:cubicBezTo>
                    <a:pt x="12" y="0"/>
                    <a:pt x="18" y="2"/>
                    <a:pt x="21" y="7"/>
                  </a:cubicBezTo>
                  <a:close/>
                </a:path>
              </a:pathLst>
            </a:custGeom>
            <a:solidFill>
              <a:srgbClr val="3E4D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0" name="Group 808"/>
            <p:cNvGrpSpPr/>
            <p:nvPr/>
          </p:nvGrpSpPr>
          <p:grpSpPr bwMode="auto">
            <a:xfrm>
              <a:off x="6851904" y="4831667"/>
              <a:ext cx="678280" cy="453591"/>
              <a:chOff x="4763" y="2683"/>
              <a:chExt cx="483" cy="323"/>
            </a:xfrm>
          </p:grpSpPr>
          <p:sp>
            <p:nvSpPr>
              <p:cNvPr id="363" name="Freeform 608"/>
              <p:cNvSpPr/>
              <p:nvPr/>
            </p:nvSpPr>
            <p:spPr bwMode="auto">
              <a:xfrm>
                <a:off x="5046" y="2985"/>
                <a:ext cx="24" cy="21"/>
              </a:xfrm>
              <a:custGeom>
                <a:avLst/>
                <a:gdLst>
                  <a:gd name="T0" fmla="*/ 8 w 9"/>
                  <a:gd name="T1" fmla="*/ 2 h 8"/>
                  <a:gd name="T2" fmla="*/ 6 w 9"/>
                  <a:gd name="T3" fmla="*/ 7 h 8"/>
                  <a:gd name="T4" fmla="*/ 1 w 9"/>
                  <a:gd name="T5" fmla="*/ 5 h 8"/>
                  <a:gd name="T6" fmla="*/ 3 w 9"/>
                  <a:gd name="T7" fmla="*/ 1 h 8"/>
                  <a:gd name="T8" fmla="*/ 8 w 9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">
                    <a:moveTo>
                      <a:pt x="8" y="2"/>
                    </a:moveTo>
                    <a:cubicBezTo>
                      <a:pt x="9" y="4"/>
                      <a:pt x="8" y="6"/>
                      <a:pt x="6" y="7"/>
                    </a:cubicBezTo>
                    <a:cubicBezTo>
                      <a:pt x="4" y="8"/>
                      <a:pt x="2" y="7"/>
                      <a:pt x="1" y="5"/>
                    </a:cubicBezTo>
                    <a:cubicBezTo>
                      <a:pt x="0" y="4"/>
                      <a:pt x="1" y="1"/>
                      <a:pt x="3" y="1"/>
                    </a:cubicBezTo>
                    <a:cubicBezTo>
                      <a:pt x="5" y="0"/>
                      <a:pt x="7" y="0"/>
                      <a:pt x="8" y="2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4" name="Freeform 609"/>
              <p:cNvSpPr/>
              <p:nvPr/>
            </p:nvSpPr>
            <p:spPr bwMode="auto">
              <a:xfrm>
                <a:off x="5088" y="2918"/>
                <a:ext cx="83" cy="83"/>
              </a:xfrm>
              <a:custGeom>
                <a:avLst/>
                <a:gdLst>
                  <a:gd name="T0" fmla="*/ 28 w 31"/>
                  <a:gd name="T1" fmla="*/ 10 h 31"/>
                  <a:gd name="T2" fmla="*/ 22 w 31"/>
                  <a:gd name="T3" fmla="*/ 28 h 31"/>
                  <a:gd name="T4" fmla="*/ 4 w 31"/>
                  <a:gd name="T5" fmla="*/ 22 h 31"/>
                  <a:gd name="T6" fmla="*/ 10 w 31"/>
                  <a:gd name="T7" fmla="*/ 4 h 31"/>
                  <a:gd name="T8" fmla="*/ 28 w 31"/>
                  <a:gd name="T9" fmla="*/ 1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1">
                    <a:moveTo>
                      <a:pt x="28" y="10"/>
                    </a:moveTo>
                    <a:cubicBezTo>
                      <a:pt x="31" y="17"/>
                      <a:pt x="29" y="25"/>
                      <a:pt x="22" y="28"/>
                    </a:cubicBezTo>
                    <a:cubicBezTo>
                      <a:pt x="15" y="31"/>
                      <a:pt x="7" y="29"/>
                      <a:pt x="4" y="22"/>
                    </a:cubicBezTo>
                    <a:cubicBezTo>
                      <a:pt x="0" y="15"/>
                      <a:pt x="3" y="7"/>
                      <a:pt x="10" y="4"/>
                    </a:cubicBezTo>
                    <a:cubicBezTo>
                      <a:pt x="17" y="0"/>
                      <a:pt x="25" y="3"/>
                      <a:pt x="28" y="1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5" name="Freeform 610"/>
              <p:cNvSpPr/>
              <p:nvPr/>
            </p:nvSpPr>
            <p:spPr bwMode="auto">
              <a:xfrm>
                <a:off x="5096" y="2926"/>
                <a:ext cx="70" cy="70"/>
              </a:xfrm>
              <a:custGeom>
                <a:avLst/>
                <a:gdLst>
                  <a:gd name="T0" fmla="*/ 23 w 26"/>
                  <a:gd name="T1" fmla="*/ 8 h 26"/>
                  <a:gd name="T2" fmla="*/ 18 w 26"/>
                  <a:gd name="T3" fmla="*/ 23 h 26"/>
                  <a:gd name="T4" fmla="*/ 3 w 26"/>
                  <a:gd name="T5" fmla="*/ 18 h 26"/>
                  <a:gd name="T6" fmla="*/ 8 w 26"/>
                  <a:gd name="T7" fmla="*/ 3 h 26"/>
                  <a:gd name="T8" fmla="*/ 23 w 26"/>
                  <a:gd name="T9" fmla="*/ 8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6">
                    <a:moveTo>
                      <a:pt x="23" y="8"/>
                    </a:moveTo>
                    <a:cubicBezTo>
                      <a:pt x="26" y="14"/>
                      <a:pt x="23" y="20"/>
                      <a:pt x="18" y="23"/>
                    </a:cubicBezTo>
                    <a:cubicBezTo>
                      <a:pt x="12" y="26"/>
                      <a:pt x="6" y="23"/>
                      <a:pt x="3" y="18"/>
                    </a:cubicBezTo>
                    <a:cubicBezTo>
                      <a:pt x="0" y="12"/>
                      <a:pt x="3" y="6"/>
                      <a:pt x="8" y="3"/>
                    </a:cubicBezTo>
                    <a:cubicBezTo>
                      <a:pt x="14" y="0"/>
                      <a:pt x="20" y="3"/>
                      <a:pt x="23" y="8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6" name="Freeform 611"/>
              <p:cNvSpPr/>
              <p:nvPr/>
            </p:nvSpPr>
            <p:spPr bwMode="auto">
              <a:xfrm>
                <a:off x="5102" y="2932"/>
                <a:ext cx="58" cy="58"/>
              </a:xfrm>
              <a:custGeom>
                <a:avLst/>
                <a:gdLst>
                  <a:gd name="T0" fmla="*/ 20 w 22"/>
                  <a:gd name="T1" fmla="*/ 7 h 22"/>
                  <a:gd name="T2" fmla="*/ 15 w 22"/>
                  <a:gd name="T3" fmla="*/ 20 h 22"/>
                  <a:gd name="T4" fmla="*/ 2 w 22"/>
                  <a:gd name="T5" fmla="*/ 15 h 22"/>
                  <a:gd name="T6" fmla="*/ 7 w 22"/>
                  <a:gd name="T7" fmla="*/ 2 h 22"/>
                  <a:gd name="T8" fmla="*/ 20 w 22"/>
                  <a:gd name="T9" fmla="*/ 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2">
                    <a:moveTo>
                      <a:pt x="20" y="7"/>
                    </a:moveTo>
                    <a:cubicBezTo>
                      <a:pt x="22" y="12"/>
                      <a:pt x="20" y="18"/>
                      <a:pt x="15" y="20"/>
                    </a:cubicBezTo>
                    <a:cubicBezTo>
                      <a:pt x="10" y="22"/>
                      <a:pt x="4" y="20"/>
                      <a:pt x="2" y="15"/>
                    </a:cubicBezTo>
                    <a:cubicBezTo>
                      <a:pt x="0" y="10"/>
                      <a:pt x="2" y="4"/>
                      <a:pt x="7" y="2"/>
                    </a:cubicBezTo>
                    <a:cubicBezTo>
                      <a:pt x="12" y="0"/>
                      <a:pt x="18" y="2"/>
                      <a:pt x="20" y="7"/>
                    </a:cubicBezTo>
                    <a:close/>
                  </a:path>
                </a:pathLst>
              </a:custGeom>
              <a:solidFill>
                <a:srgbClr val="3E4D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7" name="Freeform 612"/>
              <p:cNvSpPr/>
              <p:nvPr/>
            </p:nvSpPr>
            <p:spPr bwMode="auto">
              <a:xfrm>
                <a:off x="5118" y="2948"/>
                <a:ext cx="24" cy="21"/>
              </a:xfrm>
              <a:custGeom>
                <a:avLst/>
                <a:gdLst>
                  <a:gd name="T0" fmla="*/ 24 w 24"/>
                  <a:gd name="T1" fmla="*/ 21 h 21"/>
                  <a:gd name="T2" fmla="*/ 0 w 24"/>
                  <a:gd name="T3" fmla="*/ 18 h 21"/>
                  <a:gd name="T4" fmla="*/ 13 w 24"/>
                  <a:gd name="T5" fmla="*/ 0 h 21"/>
                  <a:gd name="T6" fmla="*/ 24 w 24"/>
                  <a:gd name="T7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21">
                    <a:moveTo>
                      <a:pt x="24" y="21"/>
                    </a:moveTo>
                    <a:lnTo>
                      <a:pt x="0" y="18"/>
                    </a:lnTo>
                    <a:lnTo>
                      <a:pt x="13" y="0"/>
                    </a:lnTo>
                    <a:lnTo>
                      <a:pt x="24" y="21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8" name="Freeform 613"/>
              <p:cNvSpPr/>
              <p:nvPr/>
            </p:nvSpPr>
            <p:spPr bwMode="auto">
              <a:xfrm>
                <a:off x="5163" y="2883"/>
                <a:ext cx="83" cy="86"/>
              </a:xfrm>
              <a:custGeom>
                <a:avLst/>
                <a:gdLst>
                  <a:gd name="T0" fmla="*/ 28 w 31"/>
                  <a:gd name="T1" fmla="*/ 10 h 32"/>
                  <a:gd name="T2" fmla="*/ 21 w 31"/>
                  <a:gd name="T3" fmla="*/ 28 h 32"/>
                  <a:gd name="T4" fmla="*/ 3 w 31"/>
                  <a:gd name="T5" fmla="*/ 22 h 32"/>
                  <a:gd name="T6" fmla="*/ 9 w 31"/>
                  <a:gd name="T7" fmla="*/ 4 h 32"/>
                  <a:gd name="T8" fmla="*/ 28 w 31"/>
                  <a:gd name="T9" fmla="*/ 1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28" y="10"/>
                    </a:moveTo>
                    <a:cubicBezTo>
                      <a:pt x="31" y="17"/>
                      <a:pt x="28" y="25"/>
                      <a:pt x="21" y="28"/>
                    </a:cubicBezTo>
                    <a:cubicBezTo>
                      <a:pt x="14" y="32"/>
                      <a:pt x="6" y="29"/>
                      <a:pt x="3" y="22"/>
                    </a:cubicBezTo>
                    <a:cubicBezTo>
                      <a:pt x="0" y="15"/>
                      <a:pt x="3" y="7"/>
                      <a:pt x="9" y="4"/>
                    </a:cubicBezTo>
                    <a:cubicBezTo>
                      <a:pt x="16" y="0"/>
                      <a:pt x="24" y="3"/>
                      <a:pt x="28" y="1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9" name="Freeform 614"/>
              <p:cNvSpPr/>
              <p:nvPr/>
            </p:nvSpPr>
            <p:spPr bwMode="auto">
              <a:xfrm>
                <a:off x="5171" y="2891"/>
                <a:ext cx="67" cy="70"/>
              </a:xfrm>
              <a:custGeom>
                <a:avLst/>
                <a:gdLst>
                  <a:gd name="T0" fmla="*/ 22 w 25"/>
                  <a:gd name="T1" fmla="*/ 8 h 26"/>
                  <a:gd name="T2" fmla="*/ 17 w 25"/>
                  <a:gd name="T3" fmla="*/ 23 h 26"/>
                  <a:gd name="T4" fmla="*/ 2 w 25"/>
                  <a:gd name="T5" fmla="*/ 18 h 26"/>
                  <a:gd name="T6" fmla="*/ 7 w 25"/>
                  <a:gd name="T7" fmla="*/ 3 h 26"/>
                  <a:gd name="T8" fmla="*/ 22 w 25"/>
                  <a:gd name="T9" fmla="*/ 8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6">
                    <a:moveTo>
                      <a:pt x="22" y="8"/>
                    </a:moveTo>
                    <a:cubicBezTo>
                      <a:pt x="25" y="14"/>
                      <a:pt x="22" y="20"/>
                      <a:pt x="17" y="23"/>
                    </a:cubicBezTo>
                    <a:cubicBezTo>
                      <a:pt x="11" y="26"/>
                      <a:pt x="5" y="23"/>
                      <a:pt x="2" y="18"/>
                    </a:cubicBezTo>
                    <a:cubicBezTo>
                      <a:pt x="0" y="12"/>
                      <a:pt x="2" y="6"/>
                      <a:pt x="7" y="3"/>
                    </a:cubicBezTo>
                    <a:cubicBezTo>
                      <a:pt x="13" y="0"/>
                      <a:pt x="20" y="3"/>
                      <a:pt x="22" y="8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0" name="Freeform 615"/>
              <p:cNvSpPr/>
              <p:nvPr/>
            </p:nvSpPr>
            <p:spPr bwMode="auto">
              <a:xfrm>
                <a:off x="5174" y="2897"/>
                <a:ext cx="61" cy="59"/>
              </a:xfrm>
              <a:custGeom>
                <a:avLst/>
                <a:gdLst>
                  <a:gd name="T0" fmla="*/ 20 w 23"/>
                  <a:gd name="T1" fmla="*/ 7 h 22"/>
                  <a:gd name="T2" fmla="*/ 15 w 23"/>
                  <a:gd name="T3" fmla="*/ 20 h 22"/>
                  <a:gd name="T4" fmla="*/ 2 w 23"/>
                  <a:gd name="T5" fmla="*/ 15 h 22"/>
                  <a:gd name="T6" fmla="*/ 7 w 23"/>
                  <a:gd name="T7" fmla="*/ 2 h 22"/>
                  <a:gd name="T8" fmla="*/ 20 w 23"/>
                  <a:gd name="T9" fmla="*/ 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2">
                    <a:moveTo>
                      <a:pt x="20" y="7"/>
                    </a:moveTo>
                    <a:cubicBezTo>
                      <a:pt x="23" y="12"/>
                      <a:pt x="20" y="18"/>
                      <a:pt x="15" y="20"/>
                    </a:cubicBezTo>
                    <a:cubicBezTo>
                      <a:pt x="11" y="22"/>
                      <a:pt x="5" y="20"/>
                      <a:pt x="2" y="15"/>
                    </a:cubicBezTo>
                    <a:cubicBezTo>
                      <a:pt x="0" y="10"/>
                      <a:pt x="2" y="4"/>
                      <a:pt x="7" y="2"/>
                    </a:cubicBezTo>
                    <a:cubicBezTo>
                      <a:pt x="12" y="0"/>
                      <a:pt x="18" y="2"/>
                      <a:pt x="20" y="7"/>
                    </a:cubicBezTo>
                    <a:close/>
                  </a:path>
                </a:pathLst>
              </a:custGeom>
              <a:solidFill>
                <a:srgbClr val="3E4D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1" name="Freeform 616"/>
              <p:cNvSpPr/>
              <p:nvPr/>
            </p:nvSpPr>
            <p:spPr bwMode="auto">
              <a:xfrm>
                <a:off x="5192" y="2918"/>
                <a:ext cx="24" cy="22"/>
              </a:xfrm>
              <a:custGeom>
                <a:avLst/>
                <a:gdLst>
                  <a:gd name="T0" fmla="*/ 11 w 24"/>
                  <a:gd name="T1" fmla="*/ 22 h 22"/>
                  <a:gd name="T2" fmla="*/ 24 w 24"/>
                  <a:gd name="T3" fmla="*/ 3 h 22"/>
                  <a:gd name="T4" fmla="*/ 0 w 24"/>
                  <a:gd name="T5" fmla="*/ 0 h 22"/>
                  <a:gd name="T6" fmla="*/ 11 w 24"/>
                  <a:gd name="T7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22">
                    <a:moveTo>
                      <a:pt x="11" y="22"/>
                    </a:moveTo>
                    <a:lnTo>
                      <a:pt x="24" y="3"/>
                    </a:lnTo>
                    <a:lnTo>
                      <a:pt x="0" y="0"/>
                    </a:lnTo>
                    <a:lnTo>
                      <a:pt x="11" y="22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2" name="Freeform 617"/>
              <p:cNvSpPr/>
              <p:nvPr/>
            </p:nvSpPr>
            <p:spPr bwMode="auto">
              <a:xfrm>
                <a:off x="4763" y="2683"/>
                <a:ext cx="208" cy="302"/>
              </a:xfrm>
              <a:custGeom>
                <a:avLst/>
                <a:gdLst>
                  <a:gd name="T0" fmla="*/ 40 w 78"/>
                  <a:gd name="T1" fmla="*/ 113 h 113"/>
                  <a:gd name="T2" fmla="*/ 15 w 78"/>
                  <a:gd name="T3" fmla="*/ 59 h 113"/>
                  <a:gd name="T4" fmla="*/ 36 w 78"/>
                  <a:gd name="T5" fmla="*/ 0 h 113"/>
                  <a:gd name="T6" fmla="*/ 76 w 78"/>
                  <a:gd name="T7" fmla="*/ 83 h 113"/>
                  <a:gd name="T8" fmla="*/ 70 w 78"/>
                  <a:gd name="T9" fmla="*/ 99 h 113"/>
                  <a:gd name="T10" fmla="*/ 40 w 78"/>
                  <a:gd name="T11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113">
                    <a:moveTo>
                      <a:pt x="40" y="113"/>
                    </a:moveTo>
                    <a:cubicBezTo>
                      <a:pt x="15" y="59"/>
                      <a:pt x="15" y="59"/>
                      <a:pt x="15" y="59"/>
                    </a:cubicBezTo>
                    <a:cubicBezTo>
                      <a:pt x="15" y="59"/>
                      <a:pt x="0" y="22"/>
                      <a:pt x="36" y="0"/>
                    </a:cubicBezTo>
                    <a:cubicBezTo>
                      <a:pt x="76" y="83"/>
                      <a:pt x="76" y="83"/>
                      <a:pt x="76" y="83"/>
                    </a:cubicBezTo>
                    <a:cubicBezTo>
                      <a:pt x="78" y="89"/>
                      <a:pt x="76" y="96"/>
                      <a:pt x="70" y="99"/>
                    </a:cubicBezTo>
                    <a:lnTo>
                      <a:pt x="40" y="113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3" name="Freeform 618"/>
              <p:cNvSpPr/>
              <p:nvPr/>
            </p:nvSpPr>
            <p:spPr bwMode="auto">
              <a:xfrm>
                <a:off x="4851" y="2694"/>
                <a:ext cx="11" cy="8"/>
              </a:xfrm>
              <a:custGeom>
                <a:avLst/>
                <a:gdLst>
                  <a:gd name="T0" fmla="*/ 3 w 4"/>
                  <a:gd name="T1" fmla="*/ 1 h 3"/>
                  <a:gd name="T2" fmla="*/ 3 w 4"/>
                  <a:gd name="T3" fmla="*/ 3 h 3"/>
                  <a:gd name="T4" fmla="*/ 1 w 4"/>
                  <a:gd name="T5" fmla="*/ 2 h 3"/>
                  <a:gd name="T6" fmla="*/ 1 w 4"/>
                  <a:gd name="T7" fmla="*/ 0 h 3"/>
                  <a:gd name="T8" fmla="*/ 3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3" y="1"/>
                    </a:moveTo>
                    <a:cubicBezTo>
                      <a:pt x="4" y="1"/>
                      <a:pt x="3" y="2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4" name="Freeform 619"/>
              <p:cNvSpPr/>
              <p:nvPr/>
            </p:nvSpPr>
            <p:spPr bwMode="auto">
              <a:xfrm>
                <a:off x="4856" y="2704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1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5" name="Freeform 620"/>
              <p:cNvSpPr/>
              <p:nvPr/>
            </p:nvSpPr>
            <p:spPr bwMode="auto">
              <a:xfrm>
                <a:off x="4862" y="2715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2 h 3"/>
                  <a:gd name="T4" fmla="*/ 1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6" name="Freeform 621"/>
              <p:cNvSpPr/>
              <p:nvPr/>
            </p:nvSpPr>
            <p:spPr bwMode="auto">
              <a:xfrm>
                <a:off x="4867" y="2726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2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2" y="3"/>
                      <a:pt x="1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7" name="Freeform 622"/>
              <p:cNvSpPr/>
              <p:nvPr/>
            </p:nvSpPr>
            <p:spPr bwMode="auto">
              <a:xfrm>
                <a:off x="4872" y="2736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2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1" y="3"/>
                      <a:pt x="1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8" name="Freeform 623"/>
              <p:cNvSpPr/>
              <p:nvPr/>
            </p:nvSpPr>
            <p:spPr bwMode="auto">
              <a:xfrm>
                <a:off x="4878" y="2747"/>
                <a:ext cx="8" cy="8"/>
              </a:xfrm>
              <a:custGeom>
                <a:avLst/>
                <a:gdLst>
                  <a:gd name="T0" fmla="*/ 3 w 3"/>
                  <a:gd name="T1" fmla="*/ 0 h 3"/>
                  <a:gd name="T2" fmla="*/ 2 w 3"/>
                  <a:gd name="T3" fmla="*/ 2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9" name="Freeform 624"/>
              <p:cNvSpPr/>
              <p:nvPr/>
            </p:nvSpPr>
            <p:spPr bwMode="auto">
              <a:xfrm>
                <a:off x="4883" y="2755"/>
                <a:ext cx="8" cy="11"/>
              </a:xfrm>
              <a:custGeom>
                <a:avLst/>
                <a:gdLst>
                  <a:gd name="T0" fmla="*/ 2 w 3"/>
                  <a:gd name="T1" fmla="*/ 1 h 4"/>
                  <a:gd name="T2" fmla="*/ 2 w 3"/>
                  <a:gd name="T3" fmla="*/ 3 h 4"/>
                  <a:gd name="T4" fmla="*/ 0 w 3"/>
                  <a:gd name="T5" fmla="*/ 3 h 4"/>
                  <a:gd name="T6" fmla="*/ 1 w 3"/>
                  <a:gd name="T7" fmla="*/ 1 h 4"/>
                  <a:gd name="T8" fmla="*/ 2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2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0" name="Freeform 625"/>
              <p:cNvSpPr/>
              <p:nvPr/>
            </p:nvSpPr>
            <p:spPr bwMode="auto">
              <a:xfrm>
                <a:off x="4888" y="2766"/>
                <a:ext cx="8" cy="10"/>
              </a:xfrm>
              <a:custGeom>
                <a:avLst/>
                <a:gdLst>
                  <a:gd name="T0" fmla="*/ 2 w 3"/>
                  <a:gd name="T1" fmla="*/ 1 h 4"/>
                  <a:gd name="T2" fmla="*/ 2 w 3"/>
                  <a:gd name="T3" fmla="*/ 3 h 4"/>
                  <a:gd name="T4" fmla="*/ 0 w 3"/>
                  <a:gd name="T5" fmla="*/ 3 h 4"/>
                  <a:gd name="T6" fmla="*/ 1 w 3"/>
                  <a:gd name="T7" fmla="*/ 1 h 4"/>
                  <a:gd name="T8" fmla="*/ 2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2" y="1"/>
                    </a:moveTo>
                    <a:cubicBezTo>
                      <a:pt x="3" y="2"/>
                      <a:pt x="2" y="3"/>
                      <a:pt x="2" y="3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1" name="Freeform 626"/>
              <p:cNvSpPr/>
              <p:nvPr/>
            </p:nvSpPr>
            <p:spPr bwMode="auto">
              <a:xfrm>
                <a:off x="4891" y="2776"/>
                <a:ext cx="11" cy="8"/>
              </a:xfrm>
              <a:custGeom>
                <a:avLst/>
                <a:gdLst>
                  <a:gd name="T0" fmla="*/ 3 w 4"/>
                  <a:gd name="T1" fmla="*/ 1 h 3"/>
                  <a:gd name="T2" fmla="*/ 3 w 4"/>
                  <a:gd name="T3" fmla="*/ 3 h 3"/>
                  <a:gd name="T4" fmla="*/ 1 w 4"/>
                  <a:gd name="T5" fmla="*/ 2 h 3"/>
                  <a:gd name="T6" fmla="*/ 1 w 4"/>
                  <a:gd name="T7" fmla="*/ 1 h 3"/>
                  <a:gd name="T8" fmla="*/ 3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3" y="1"/>
                    </a:moveTo>
                    <a:cubicBezTo>
                      <a:pt x="4" y="2"/>
                      <a:pt x="3" y="3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2" name="Freeform 627"/>
              <p:cNvSpPr/>
              <p:nvPr/>
            </p:nvSpPr>
            <p:spPr bwMode="auto">
              <a:xfrm>
                <a:off x="4896" y="2787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1 w 3"/>
                  <a:gd name="T5" fmla="*/ 2 h 3"/>
                  <a:gd name="T6" fmla="*/ 1 w 3"/>
                  <a:gd name="T7" fmla="*/ 1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3" name="Freeform 628"/>
              <p:cNvSpPr/>
              <p:nvPr/>
            </p:nvSpPr>
            <p:spPr bwMode="auto">
              <a:xfrm>
                <a:off x="4902" y="2798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1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2" y="3"/>
                      <a:pt x="1" y="3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4" name="Freeform 629"/>
              <p:cNvSpPr/>
              <p:nvPr/>
            </p:nvSpPr>
            <p:spPr bwMode="auto">
              <a:xfrm>
                <a:off x="4907" y="2809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5" name="Freeform 630"/>
              <p:cNvSpPr/>
              <p:nvPr/>
            </p:nvSpPr>
            <p:spPr bwMode="auto">
              <a:xfrm>
                <a:off x="4912" y="2819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6" name="Freeform 631"/>
              <p:cNvSpPr/>
              <p:nvPr/>
            </p:nvSpPr>
            <p:spPr bwMode="auto">
              <a:xfrm>
                <a:off x="4918" y="2830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2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7" name="Freeform 632"/>
              <p:cNvSpPr/>
              <p:nvPr/>
            </p:nvSpPr>
            <p:spPr bwMode="auto">
              <a:xfrm>
                <a:off x="4923" y="2841"/>
                <a:ext cx="8" cy="8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2"/>
                      <a:pt x="2" y="2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8" name="Freeform 633"/>
              <p:cNvSpPr/>
              <p:nvPr/>
            </p:nvSpPr>
            <p:spPr bwMode="auto">
              <a:xfrm>
                <a:off x="4928" y="2851"/>
                <a:ext cx="8" cy="8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0 w 3"/>
                  <a:gd name="T7" fmla="*/ 0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2"/>
                      <a:pt x="2" y="2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9" name="Freeform 634"/>
              <p:cNvSpPr/>
              <p:nvPr/>
            </p:nvSpPr>
            <p:spPr bwMode="auto">
              <a:xfrm>
                <a:off x="4931" y="2862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3 w 3"/>
                  <a:gd name="T3" fmla="*/ 3 h 3"/>
                  <a:gd name="T4" fmla="*/ 1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0" name="Freeform 635"/>
              <p:cNvSpPr/>
              <p:nvPr/>
            </p:nvSpPr>
            <p:spPr bwMode="auto">
              <a:xfrm>
                <a:off x="4936" y="2873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1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1" name="Freeform 636"/>
              <p:cNvSpPr/>
              <p:nvPr/>
            </p:nvSpPr>
            <p:spPr bwMode="auto">
              <a:xfrm>
                <a:off x="4942" y="2883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1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2" name="Freeform 637"/>
              <p:cNvSpPr/>
              <p:nvPr/>
            </p:nvSpPr>
            <p:spPr bwMode="auto">
              <a:xfrm>
                <a:off x="4947" y="2894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2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1" y="3"/>
                      <a:pt x="1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3" name="Freeform 638"/>
              <p:cNvSpPr/>
              <p:nvPr/>
            </p:nvSpPr>
            <p:spPr bwMode="auto">
              <a:xfrm>
                <a:off x="4952" y="2905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2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4" name="Freeform 639"/>
              <p:cNvSpPr/>
              <p:nvPr/>
            </p:nvSpPr>
            <p:spPr bwMode="auto">
              <a:xfrm>
                <a:off x="4958" y="2915"/>
                <a:ext cx="8" cy="8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2 h 3"/>
                  <a:gd name="T4" fmla="*/ 0 w 3"/>
                  <a:gd name="T5" fmla="*/ 2 h 3"/>
                  <a:gd name="T6" fmla="*/ 1 w 3"/>
                  <a:gd name="T7" fmla="*/ 0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5" name="Freeform 640"/>
              <p:cNvSpPr/>
              <p:nvPr/>
            </p:nvSpPr>
            <p:spPr bwMode="auto">
              <a:xfrm>
                <a:off x="4843" y="2699"/>
                <a:ext cx="8" cy="8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2 h 3"/>
                  <a:gd name="T4" fmla="*/ 0 w 3"/>
                  <a:gd name="T5" fmla="*/ 2 h 3"/>
                  <a:gd name="T6" fmla="*/ 1 w 3"/>
                  <a:gd name="T7" fmla="*/ 0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1"/>
                      <a:pt x="2" y="2"/>
                      <a:pt x="2" y="2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6" name="Freeform 641"/>
              <p:cNvSpPr/>
              <p:nvPr/>
            </p:nvSpPr>
            <p:spPr bwMode="auto">
              <a:xfrm>
                <a:off x="4846" y="2710"/>
                <a:ext cx="10" cy="8"/>
              </a:xfrm>
              <a:custGeom>
                <a:avLst/>
                <a:gdLst>
                  <a:gd name="T0" fmla="*/ 3 w 4"/>
                  <a:gd name="T1" fmla="*/ 1 h 3"/>
                  <a:gd name="T2" fmla="*/ 3 w 4"/>
                  <a:gd name="T3" fmla="*/ 2 h 3"/>
                  <a:gd name="T4" fmla="*/ 1 w 4"/>
                  <a:gd name="T5" fmla="*/ 2 h 3"/>
                  <a:gd name="T6" fmla="*/ 1 w 4"/>
                  <a:gd name="T7" fmla="*/ 0 h 3"/>
                  <a:gd name="T8" fmla="*/ 3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3" y="1"/>
                    </a:moveTo>
                    <a:cubicBezTo>
                      <a:pt x="4" y="1"/>
                      <a:pt x="3" y="2"/>
                      <a:pt x="3" y="2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7" name="Freeform 642"/>
              <p:cNvSpPr/>
              <p:nvPr/>
            </p:nvSpPr>
            <p:spPr bwMode="auto">
              <a:xfrm>
                <a:off x="4851" y="2720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2 h 3"/>
                  <a:gd name="T4" fmla="*/ 1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8" name="Freeform 643"/>
              <p:cNvSpPr/>
              <p:nvPr/>
            </p:nvSpPr>
            <p:spPr bwMode="auto">
              <a:xfrm>
                <a:off x="4856" y="2731"/>
                <a:ext cx="8" cy="8"/>
              </a:xfrm>
              <a:custGeom>
                <a:avLst/>
                <a:gdLst>
                  <a:gd name="T0" fmla="*/ 3 w 3"/>
                  <a:gd name="T1" fmla="*/ 0 h 3"/>
                  <a:gd name="T2" fmla="*/ 2 w 3"/>
                  <a:gd name="T3" fmla="*/ 2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2" y="3"/>
                      <a:pt x="1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9" name="Freeform 644"/>
              <p:cNvSpPr/>
              <p:nvPr/>
            </p:nvSpPr>
            <p:spPr bwMode="auto">
              <a:xfrm>
                <a:off x="4862" y="2739"/>
                <a:ext cx="8" cy="11"/>
              </a:xfrm>
              <a:custGeom>
                <a:avLst/>
                <a:gdLst>
                  <a:gd name="T0" fmla="*/ 3 w 3"/>
                  <a:gd name="T1" fmla="*/ 1 h 4"/>
                  <a:gd name="T2" fmla="*/ 2 w 3"/>
                  <a:gd name="T3" fmla="*/ 3 h 4"/>
                  <a:gd name="T4" fmla="*/ 0 w 3"/>
                  <a:gd name="T5" fmla="*/ 3 h 4"/>
                  <a:gd name="T6" fmla="*/ 1 w 3"/>
                  <a:gd name="T7" fmla="*/ 1 h 4"/>
                  <a:gd name="T8" fmla="*/ 3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1" y="4"/>
                      <a:pt x="1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0" name="Freeform 645"/>
              <p:cNvSpPr/>
              <p:nvPr/>
            </p:nvSpPr>
            <p:spPr bwMode="auto">
              <a:xfrm>
                <a:off x="4867" y="2750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3 h 3"/>
                  <a:gd name="T6" fmla="*/ 1 w 3"/>
                  <a:gd name="T7" fmla="*/ 1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1" y="3"/>
                      <a:pt x="1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1" name="Freeform 646"/>
              <p:cNvSpPr/>
              <p:nvPr/>
            </p:nvSpPr>
            <p:spPr bwMode="auto">
              <a:xfrm>
                <a:off x="4872" y="2760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1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2" name="Freeform 647"/>
              <p:cNvSpPr/>
              <p:nvPr/>
            </p:nvSpPr>
            <p:spPr bwMode="auto">
              <a:xfrm>
                <a:off x="4878" y="2771"/>
                <a:ext cx="8" cy="8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1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2"/>
                      <a:pt x="2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3" name="Freeform 648"/>
              <p:cNvSpPr/>
              <p:nvPr/>
            </p:nvSpPr>
            <p:spPr bwMode="auto">
              <a:xfrm>
                <a:off x="4880" y="2782"/>
                <a:ext cx="11" cy="8"/>
              </a:xfrm>
              <a:custGeom>
                <a:avLst/>
                <a:gdLst>
                  <a:gd name="T0" fmla="*/ 3 w 4"/>
                  <a:gd name="T1" fmla="*/ 1 h 3"/>
                  <a:gd name="T2" fmla="*/ 3 w 4"/>
                  <a:gd name="T3" fmla="*/ 3 h 3"/>
                  <a:gd name="T4" fmla="*/ 1 w 4"/>
                  <a:gd name="T5" fmla="*/ 2 h 3"/>
                  <a:gd name="T6" fmla="*/ 1 w 4"/>
                  <a:gd name="T7" fmla="*/ 1 h 3"/>
                  <a:gd name="T8" fmla="*/ 3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3" y="1"/>
                    </a:moveTo>
                    <a:cubicBezTo>
                      <a:pt x="4" y="2"/>
                      <a:pt x="3" y="3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4" name="Freeform 649"/>
              <p:cNvSpPr/>
              <p:nvPr/>
            </p:nvSpPr>
            <p:spPr bwMode="auto">
              <a:xfrm>
                <a:off x="4886" y="2792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1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5" name="Freeform 650"/>
              <p:cNvSpPr/>
              <p:nvPr/>
            </p:nvSpPr>
            <p:spPr bwMode="auto">
              <a:xfrm>
                <a:off x="4891" y="2803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1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6" name="Freeform 651"/>
              <p:cNvSpPr/>
              <p:nvPr/>
            </p:nvSpPr>
            <p:spPr bwMode="auto">
              <a:xfrm>
                <a:off x="4896" y="2814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2"/>
                      <a:pt x="2" y="3"/>
                    </a:cubicBezTo>
                    <a:cubicBezTo>
                      <a:pt x="2" y="3"/>
                      <a:pt x="1" y="3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7" name="Freeform 652"/>
              <p:cNvSpPr/>
              <p:nvPr/>
            </p:nvSpPr>
            <p:spPr bwMode="auto">
              <a:xfrm>
                <a:off x="4902" y="2825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2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8" name="Freeform 653"/>
              <p:cNvSpPr/>
              <p:nvPr/>
            </p:nvSpPr>
            <p:spPr bwMode="auto">
              <a:xfrm>
                <a:off x="4907" y="2835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2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9" name="Freeform 654"/>
              <p:cNvSpPr/>
              <p:nvPr/>
            </p:nvSpPr>
            <p:spPr bwMode="auto">
              <a:xfrm>
                <a:off x="4912" y="2846"/>
                <a:ext cx="8" cy="8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1"/>
                      <a:pt x="3" y="2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0" name="Freeform 655"/>
              <p:cNvSpPr/>
              <p:nvPr/>
            </p:nvSpPr>
            <p:spPr bwMode="auto">
              <a:xfrm>
                <a:off x="4918" y="2857"/>
                <a:ext cx="8" cy="8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1"/>
                      <a:pt x="2" y="2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1" name="Freeform 656"/>
              <p:cNvSpPr/>
              <p:nvPr/>
            </p:nvSpPr>
            <p:spPr bwMode="auto">
              <a:xfrm>
                <a:off x="4920" y="2867"/>
                <a:ext cx="11" cy="8"/>
              </a:xfrm>
              <a:custGeom>
                <a:avLst/>
                <a:gdLst>
                  <a:gd name="T0" fmla="*/ 3 w 4"/>
                  <a:gd name="T1" fmla="*/ 1 h 3"/>
                  <a:gd name="T2" fmla="*/ 3 w 4"/>
                  <a:gd name="T3" fmla="*/ 3 h 3"/>
                  <a:gd name="T4" fmla="*/ 1 w 4"/>
                  <a:gd name="T5" fmla="*/ 2 h 3"/>
                  <a:gd name="T6" fmla="*/ 1 w 4"/>
                  <a:gd name="T7" fmla="*/ 0 h 3"/>
                  <a:gd name="T8" fmla="*/ 3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3" y="1"/>
                    </a:moveTo>
                    <a:cubicBezTo>
                      <a:pt x="4" y="1"/>
                      <a:pt x="3" y="2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2" name="Freeform 657"/>
              <p:cNvSpPr/>
              <p:nvPr/>
            </p:nvSpPr>
            <p:spPr bwMode="auto">
              <a:xfrm>
                <a:off x="4926" y="2878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2 h 3"/>
                  <a:gd name="T4" fmla="*/ 1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3" name="Freeform 658"/>
              <p:cNvSpPr/>
              <p:nvPr/>
            </p:nvSpPr>
            <p:spPr bwMode="auto">
              <a:xfrm>
                <a:off x="4931" y="2889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2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2" y="3"/>
                      <a:pt x="1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4" name="Freeform 659"/>
              <p:cNvSpPr/>
              <p:nvPr/>
            </p:nvSpPr>
            <p:spPr bwMode="auto">
              <a:xfrm>
                <a:off x="4936" y="2899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2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1" y="3"/>
                      <a:pt x="1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5" name="Freeform 660"/>
              <p:cNvSpPr/>
              <p:nvPr/>
            </p:nvSpPr>
            <p:spPr bwMode="auto">
              <a:xfrm>
                <a:off x="4942" y="2907"/>
                <a:ext cx="8" cy="11"/>
              </a:xfrm>
              <a:custGeom>
                <a:avLst/>
                <a:gdLst>
                  <a:gd name="T0" fmla="*/ 3 w 3"/>
                  <a:gd name="T1" fmla="*/ 1 h 4"/>
                  <a:gd name="T2" fmla="*/ 2 w 3"/>
                  <a:gd name="T3" fmla="*/ 3 h 4"/>
                  <a:gd name="T4" fmla="*/ 0 w 3"/>
                  <a:gd name="T5" fmla="*/ 3 h 4"/>
                  <a:gd name="T6" fmla="*/ 1 w 3"/>
                  <a:gd name="T7" fmla="*/ 1 h 4"/>
                  <a:gd name="T8" fmla="*/ 3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1" y="4"/>
                      <a:pt x="1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6" name="Freeform 661"/>
              <p:cNvSpPr/>
              <p:nvPr/>
            </p:nvSpPr>
            <p:spPr bwMode="auto">
              <a:xfrm>
                <a:off x="4947" y="2918"/>
                <a:ext cx="8" cy="11"/>
              </a:xfrm>
              <a:custGeom>
                <a:avLst/>
                <a:gdLst>
                  <a:gd name="T0" fmla="*/ 3 w 3"/>
                  <a:gd name="T1" fmla="*/ 1 h 4"/>
                  <a:gd name="T2" fmla="*/ 2 w 3"/>
                  <a:gd name="T3" fmla="*/ 3 h 4"/>
                  <a:gd name="T4" fmla="*/ 0 w 3"/>
                  <a:gd name="T5" fmla="*/ 3 h 4"/>
                  <a:gd name="T6" fmla="*/ 1 w 3"/>
                  <a:gd name="T7" fmla="*/ 1 h 4"/>
                  <a:gd name="T8" fmla="*/ 3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7" name="Freeform 662"/>
              <p:cNvSpPr/>
              <p:nvPr/>
            </p:nvSpPr>
            <p:spPr bwMode="auto">
              <a:xfrm>
                <a:off x="4832" y="2704"/>
                <a:ext cx="8" cy="8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2 h 3"/>
                  <a:gd name="T4" fmla="*/ 0 w 3"/>
                  <a:gd name="T5" fmla="*/ 2 h 3"/>
                  <a:gd name="T6" fmla="*/ 1 w 3"/>
                  <a:gd name="T7" fmla="*/ 0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1"/>
                      <a:pt x="2" y="2"/>
                      <a:pt x="2" y="2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8" name="Freeform 663"/>
              <p:cNvSpPr/>
              <p:nvPr/>
            </p:nvSpPr>
            <p:spPr bwMode="auto">
              <a:xfrm>
                <a:off x="4835" y="2715"/>
                <a:ext cx="11" cy="8"/>
              </a:xfrm>
              <a:custGeom>
                <a:avLst/>
                <a:gdLst>
                  <a:gd name="T0" fmla="*/ 3 w 4"/>
                  <a:gd name="T1" fmla="*/ 0 h 3"/>
                  <a:gd name="T2" fmla="*/ 3 w 4"/>
                  <a:gd name="T3" fmla="*/ 2 h 3"/>
                  <a:gd name="T4" fmla="*/ 1 w 4"/>
                  <a:gd name="T5" fmla="*/ 2 h 3"/>
                  <a:gd name="T6" fmla="*/ 1 w 4"/>
                  <a:gd name="T7" fmla="*/ 0 h 3"/>
                  <a:gd name="T8" fmla="*/ 3 w 4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3" y="0"/>
                    </a:moveTo>
                    <a:cubicBezTo>
                      <a:pt x="4" y="1"/>
                      <a:pt x="3" y="2"/>
                      <a:pt x="3" y="2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9" name="Freeform 664"/>
              <p:cNvSpPr/>
              <p:nvPr/>
            </p:nvSpPr>
            <p:spPr bwMode="auto">
              <a:xfrm>
                <a:off x="4840" y="2723"/>
                <a:ext cx="8" cy="11"/>
              </a:xfrm>
              <a:custGeom>
                <a:avLst/>
                <a:gdLst>
                  <a:gd name="T0" fmla="*/ 3 w 3"/>
                  <a:gd name="T1" fmla="*/ 1 h 4"/>
                  <a:gd name="T2" fmla="*/ 2 w 3"/>
                  <a:gd name="T3" fmla="*/ 3 h 4"/>
                  <a:gd name="T4" fmla="*/ 1 w 3"/>
                  <a:gd name="T5" fmla="*/ 3 h 4"/>
                  <a:gd name="T6" fmla="*/ 1 w 3"/>
                  <a:gd name="T7" fmla="*/ 1 h 4"/>
                  <a:gd name="T8" fmla="*/ 3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0" name="Freeform 665"/>
              <p:cNvSpPr/>
              <p:nvPr/>
            </p:nvSpPr>
            <p:spPr bwMode="auto">
              <a:xfrm>
                <a:off x="4846" y="2734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1 w 3"/>
                  <a:gd name="T5" fmla="*/ 3 h 3"/>
                  <a:gd name="T6" fmla="*/ 1 w 3"/>
                  <a:gd name="T7" fmla="*/ 1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1" name="Freeform 666"/>
              <p:cNvSpPr/>
              <p:nvPr/>
            </p:nvSpPr>
            <p:spPr bwMode="auto">
              <a:xfrm>
                <a:off x="4851" y="2744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1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2" y="3"/>
                      <a:pt x="1" y="3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2" name="Freeform 667"/>
              <p:cNvSpPr/>
              <p:nvPr/>
            </p:nvSpPr>
            <p:spPr bwMode="auto">
              <a:xfrm>
                <a:off x="4856" y="2755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1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3" name="Freeform 668"/>
              <p:cNvSpPr/>
              <p:nvPr/>
            </p:nvSpPr>
            <p:spPr bwMode="auto">
              <a:xfrm>
                <a:off x="4862" y="2766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1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4" name="Freeform 669"/>
              <p:cNvSpPr/>
              <p:nvPr/>
            </p:nvSpPr>
            <p:spPr bwMode="auto">
              <a:xfrm>
                <a:off x="4867" y="2776"/>
                <a:ext cx="8" cy="8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2"/>
                      <a:pt x="2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5" name="Freeform 670"/>
              <p:cNvSpPr/>
              <p:nvPr/>
            </p:nvSpPr>
            <p:spPr bwMode="auto">
              <a:xfrm>
                <a:off x="4872" y="2787"/>
                <a:ext cx="8" cy="8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2"/>
                      <a:pt x="2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6" name="Freeform 671"/>
              <p:cNvSpPr/>
              <p:nvPr/>
            </p:nvSpPr>
            <p:spPr bwMode="auto">
              <a:xfrm>
                <a:off x="4875" y="2798"/>
                <a:ext cx="11" cy="8"/>
              </a:xfrm>
              <a:custGeom>
                <a:avLst/>
                <a:gdLst>
                  <a:gd name="T0" fmla="*/ 3 w 4"/>
                  <a:gd name="T1" fmla="*/ 1 h 3"/>
                  <a:gd name="T2" fmla="*/ 3 w 4"/>
                  <a:gd name="T3" fmla="*/ 3 h 3"/>
                  <a:gd name="T4" fmla="*/ 1 w 4"/>
                  <a:gd name="T5" fmla="*/ 2 h 3"/>
                  <a:gd name="T6" fmla="*/ 1 w 4"/>
                  <a:gd name="T7" fmla="*/ 0 h 3"/>
                  <a:gd name="T8" fmla="*/ 3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3" y="1"/>
                    </a:moveTo>
                    <a:cubicBezTo>
                      <a:pt x="4" y="2"/>
                      <a:pt x="3" y="2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7" name="Freeform 672"/>
              <p:cNvSpPr/>
              <p:nvPr/>
            </p:nvSpPr>
            <p:spPr bwMode="auto">
              <a:xfrm>
                <a:off x="4880" y="2809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1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2"/>
                      <a:pt x="2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8" name="Freeform 673"/>
              <p:cNvSpPr/>
              <p:nvPr/>
            </p:nvSpPr>
            <p:spPr bwMode="auto">
              <a:xfrm>
                <a:off x="4886" y="2819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2"/>
                      <a:pt x="2" y="3"/>
                    </a:cubicBezTo>
                    <a:cubicBezTo>
                      <a:pt x="2" y="3"/>
                      <a:pt x="1" y="3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9" name="Freeform 674"/>
              <p:cNvSpPr/>
              <p:nvPr/>
            </p:nvSpPr>
            <p:spPr bwMode="auto">
              <a:xfrm>
                <a:off x="4891" y="2830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0" name="Freeform 675"/>
              <p:cNvSpPr/>
              <p:nvPr/>
            </p:nvSpPr>
            <p:spPr bwMode="auto">
              <a:xfrm>
                <a:off x="4896" y="2841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1" name="Freeform 676"/>
              <p:cNvSpPr/>
              <p:nvPr/>
            </p:nvSpPr>
            <p:spPr bwMode="auto">
              <a:xfrm>
                <a:off x="4902" y="2851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2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2" name="Freeform 677"/>
              <p:cNvSpPr/>
              <p:nvPr/>
            </p:nvSpPr>
            <p:spPr bwMode="auto">
              <a:xfrm>
                <a:off x="4907" y="2862"/>
                <a:ext cx="8" cy="8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2 h 3"/>
                  <a:gd name="T4" fmla="*/ 0 w 3"/>
                  <a:gd name="T5" fmla="*/ 2 h 3"/>
                  <a:gd name="T6" fmla="*/ 1 w 3"/>
                  <a:gd name="T7" fmla="*/ 0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1"/>
                      <a:pt x="2" y="2"/>
                      <a:pt x="2" y="2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3" name="Freeform 678"/>
              <p:cNvSpPr/>
              <p:nvPr/>
            </p:nvSpPr>
            <p:spPr bwMode="auto">
              <a:xfrm>
                <a:off x="4910" y="2873"/>
                <a:ext cx="10" cy="8"/>
              </a:xfrm>
              <a:custGeom>
                <a:avLst/>
                <a:gdLst>
                  <a:gd name="T0" fmla="*/ 3 w 4"/>
                  <a:gd name="T1" fmla="*/ 1 h 3"/>
                  <a:gd name="T2" fmla="*/ 3 w 4"/>
                  <a:gd name="T3" fmla="*/ 2 h 3"/>
                  <a:gd name="T4" fmla="*/ 1 w 4"/>
                  <a:gd name="T5" fmla="*/ 2 h 3"/>
                  <a:gd name="T6" fmla="*/ 1 w 4"/>
                  <a:gd name="T7" fmla="*/ 0 h 3"/>
                  <a:gd name="T8" fmla="*/ 3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3" y="1"/>
                    </a:moveTo>
                    <a:cubicBezTo>
                      <a:pt x="4" y="1"/>
                      <a:pt x="3" y="2"/>
                      <a:pt x="3" y="2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4" name="Freeform 679"/>
              <p:cNvSpPr/>
              <p:nvPr/>
            </p:nvSpPr>
            <p:spPr bwMode="auto">
              <a:xfrm>
                <a:off x="4915" y="2883"/>
                <a:ext cx="8" cy="8"/>
              </a:xfrm>
              <a:custGeom>
                <a:avLst/>
                <a:gdLst>
                  <a:gd name="T0" fmla="*/ 3 w 3"/>
                  <a:gd name="T1" fmla="*/ 0 h 3"/>
                  <a:gd name="T2" fmla="*/ 2 w 3"/>
                  <a:gd name="T3" fmla="*/ 2 h 3"/>
                  <a:gd name="T4" fmla="*/ 1 w 3"/>
                  <a:gd name="T5" fmla="*/ 2 h 3"/>
                  <a:gd name="T6" fmla="*/ 1 w 3"/>
                  <a:gd name="T7" fmla="*/ 0 h 3"/>
                  <a:gd name="T8" fmla="*/ 3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5" name="Freeform 680"/>
              <p:cNvSpPr/>
              <p:nvPr/>
            </p:nvSpPr>
            <p:spPr bwMode="auto">
              <a:xfrm>
                <a:off x="4920" y="2891"/>
                <a:ext cx="8" cy="11"/>
              </a:xfrm>
              <a:custGeom>
                <a:avLst/>
                <a:gdLst>
                  <a:gd name="T0" fmla="*/ 3 w 3"/>
                  <a:gd name="T1" fmla="*/ 1 h 4"/>
                  <a:gd name="T2" fmla="*/ 2 w 3"/>
                  <a:gd name="T3" fmla="*/ 3 h 4"/>
                  <a:gd name="T4" fmla="*/ 1 w 3"/>
                  <a:gd name="T5" fmla="*/ 3 h 4"/>
                  <a:gd name="T6" fmla="*/ 1 w 3"/>
                  <a:gd name="T7" fmla="*/ 1 h 4"/>
                  <a:gd name="T8" fmla="*/ 3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6" name="Freeform 681"/>
              <p:cNvSpPr/>
              <p:nvPr/>
            </p:nvSpPr>
            <p:spPr bwMode="auto">
              <a:xfrm>
                <a:off x="4926" y="2902"/>
                <a:ext cx="8" cy="11"/>
              </a:xfrm>
              <a:custGeom>
                <a:avLst/>
                <a:gdLst>
                  <a:gd name="T0" fmla="*/ 3 w 3"/>
                  <a:gd name="T1" fmla="*/ 1 h 4"/>
                  <a:gd name="T2" fmla="*/ 2 w 3"/>
                  <a:gd name="T3" fmla="*/ 3 h 4"/>
                  <a:gd name="T4" fmla="*/ 0 w 3"/>
                  <a:gd name="T5" fmla="*/ 3 h 4"/>
                  <a:gd name="T6" fmla="*/ 1 w 3"/>
                  <a:gd name="T7" fmla="*/ 1 h 4"/>
                  <a:gd name="T8" fmla="*/ 3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2" y="4"/>
                      <a:pt x="1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7" name="Freeform 682"/>
              <p:cNvSpPr/>
              <p:nvPr/>
            </p:nvSpPr>
            <p:spPr bwMode="auto">
              <a:xfrm>
                <a:off x="4931" y="2913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1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8" name="Freeform 683"/>
              <p:cNvSpPr/>
              <p:nvPr/>
            </p:nvSpPr>
            <p:spPr bwMode="auto">
              <a:xfrm>
                <a:off x="4936" y="2923"/>
                <a:ext cx="8" cy="9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1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9" name="Freeform 684"/>
              <p:cNvSpPr/>
              <p:nvPr/>
            </p:nvSpPr>
            <p:spPr bwMode="auto">
              <a:xfrm>
                <a:off x="4942" y="2934"/>
                <a:ext cx="8" cy="8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1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0" name="Freeform 685"/>
              <p:cNvSpPr/>
              <p:nvPr/>
            </p:nvSpPr>
            <p:spPr bwMode="auto">
              <a:xfrm>
                <a:off x="4952" y="2929"/>
                <a:ext cx="8" cy="8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1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2"/>
                      <a:pt x="2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1" name="Freeform 686"/>
              <p:cNvSpPr/>
              <p:nvPr/>
            </p:nvSpPr>
            <p:spPr bwMode="auto">
              <a:xfrm>
                <a:off x="4867" y="2969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1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2" y="3"/>
                      <a:pt x="1" y="3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2" name="Freeform 687"/>
              <p:cNvSpPr/>
              <p:nvPr/>
            </p:nvSpPr>
            <p:spPr bwMode="auto">
              <a:xfrm>
                <a:off x="4878" y="2964"/>
                <a:ext cx="8" cy="10"/>
              </a:xfrm>
              <a:custGeom>
                <a:avLst/>
                <a:gdLst>
                  <a:gd name="T0" fmla="*/ 3 w 3"/>
                  <a:gd name="T1" fmla="*/ 1 h 4"/>
                  <a:gd name="T2" fmla="*/ 2 w 3"/>
                  <a:gd name="T3" fmla="*/ 3 h 4"/>
                  <a:gd name="T4" fmla="*/ 0 w 3"/>
                  <a:gd name="T5" fmla="*/ 3 h 4"/>
                  <a:gd name="T6" fmla="*/ 1 w 3"/>
                  <a:gd name="T7" fmla="*/ 1 h 4"/>
                  <a:gd name="T8" fmla="*/ 3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2" y="4"/>
                      <a:pt x="1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3" name="Freeform 688"/>
              <p:cNvSpPr/>
              <p:nvPr/>
            </p:nvSpPr>
            <p:spPr bwMode="auto">
              <a:xfrm>
                <a:off x="4888" y="2961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2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1" y="3"/>
                      <a:pt x="1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4" name="Freeform 689"/>
              <p:cNvSpPr/>
              <p:nvPr/>
            </p:nvSpPr>
            <p:spPr bwMode="auto">
              <a:xfrm>
                <a:off x="4899" y="2956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2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5" name="Freeform 690"/>
              <p:cNvSpPr/>
              <p:nvPr/>
            </p:nvSpPr>
            <p:spPr bwMode="auto">
              <a:xfrm>
                <a:off x="4910" y="2950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6" name="Freeform 691"/>
              <p:cNvSpPr/>
              <p:nvPr/>
            </p:nvSpPr>
            <p:spPr bwMode="auto">
              <a:xfrm>
                <a:off x="4920" y="2945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2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7" name="Freeform 692"/>
              <p:cNvSpPr/>
              <p:nvPr/>
            </p:nvSpPr>
            <p:spPr bwMode="auto">
              <a:xfrm>
                <a:off x="4931" y="2940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8" name="Freeform 693"/>
              <p:cNvSpPr/>
              <p:nvPr/>
            </p:nvSpPr>
            <p:spPr bwMode="auto">
              <a:xfrm>
                <a:off x="4822" y="2707"/>
                <a:ext cx="8" cy="11"/>
              </a:xfrm>
              <a:custGeom>
                <a:avLst/>
                <a:gdLst>
                  <a:gd name="T0" fmla="*/ 2 w 3"/>
                  <a:gd name="T1" fmla="*/ 1 h 4"/>
                  <a:gd name="T2" fmla="*/ 2 w 3"/>
                  <a:gd name="T3" fmla="*/ 3 h 4"/>
                  <a:gd name="T4" fmla="*/ 0 w 3"/>
                  <a:gd name="T5" fmla="*/ 3 h 4"/>
                  <a:gd name="T6" fmla="*/ 1 w 3"/>
                  <a:gd name="T7" fmla="*/ 1 h 4"/>
                  <a:gd name="T8" fmla="*/ 2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2" y="1"/>
                    </a:moveTo>
                    <a:cubicBezTo>
                      <a:pt x="3" y="2"/>
                      <a:pt x="2" y="3"/>
                      <a:pt x="2" y="3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9" name="Freeform 694"/>
              <p:cNvSpPr/>
              <p:nvPr/>
            </p:nvSpPr>
            <p:spPr bwMode="auto">
              <a:xfrm>
                <a:off x="4827" y="2718"/>
                <a:ext cx="8" cy="8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3 h 3"/>
                  <a:gd name="T4" fmla="*/ 0 w 3"/>
                  <a:gd name="T5" fmla="*/ 3 h 3"/>
                  <a:gd name="T6" fmla="*/ 1 w 3"/>
                  <a:gd name="T7" fmla="*/ 1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2"/>
                      <a:pt x="2" y="3"/>
                      <a:pt x="2" y="3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0" name="Freeform 695"/>
              <p:cNvSpPr/>
              <p:nvPr/>
            </p:nvSpPr>
            <p:spPr bwMode="auto">
              <a:xfrm>
                <a:off x="4830" y="2728"/>
                <a:ext cx="10" cy="8"/>
              </a:xfrm>
              <a:custGeom>
                <a:avLst/>
                <a:gdLst>
                  <a:gd name="T0" fmla="*/ 3 w 4"/>
                  <a:gd name="T1" fmla="*/ 1 h 3"/>
                  <a:gd name="T2" fmla="*/ 3 w 4"/>
                  <a:gd name="T3" fmla="*/ 3 h 3"/>
                  <a:gd name="T4" fmla="*/ 1 w 4"/>
                  <a:gd name="T5" fmla="*/ 2 h 3"/>
                  <a:gd name="T6" fmla="*/ 1 w 4"/>
                  <a:gd name="T7" fmla="*/ 1 h 3"/>
                  <a:gd name="T8" fmla="*/ 3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3" y="1"/>
                    </a:moveTo>
                    <a:cubicBezTo>
                      <a:pt x="4" y="2"/>
                      <a:pt x="3" y="3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1" name="Freeform 696"/>
              <p:cNvSpPr/>
              <p:nvPr/>
            </p:nvSpPr>
            <p:spPr bwMode="auto">
              <a:xfrm>
                <a:off x="4835" y="2739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1 w 3"/>
                  <a:gd name="T5" fmla="*/ 2 h 3"/>
                  <a:gd name="T6" fmla="*/ 1 w 3"/>
                  <a:gd name="T7" fmla="*/ 1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2" name="Freeform 697"/>
              <p:cNvSpPr/>
              <p:nvPr/>
            </p:nvSpPr>
            <p:spPr bwMode="auto">
              <a:xfrm>
                <a:off x="4840" y="2750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1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2" y="3"/>
                      <a:pt x="1" y="3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3" name="Freeform 698"/>
              <p:cNvSpPr/>
              <p:nvPr/>
            </p:nvSpPr>
            <p:spPr bwMode="auto">
              <a:xfrm>
                <a:off x="4846" y="2760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4" name="Freeform 699"/>
              <p:cNvSpPr/>
              <p:nvPr/>
            </p:nvSpPr>
            <p:spPr bwMode="auto">
              <a:xfrm>
                <a:off x="4851" y="2771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5" name="Freeform 700"/>
              <p:cNvSpPr/>
              <p:nvPr/>
            </p:nvSpPr>
            <p:spPr bwMode="auto">
              <a:xfrm>
                <a:off x="4856" y="2782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2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6" name="Freeform 701"/>
              <p:cNvSpPr/>
              <p:nvPr/>
            </p:nvSpPr>
            <p:spPr bwMode="auto">
              <a:xfrm>
                <a:off x="4862" y="2792"/>
                <a:ext cx="8" cy="8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2"/>
                      <a:pt x="2" y="2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7" name="Freeform 702"/>
              <p:cNvSpPr/>
              <p:nvPr/>
            </p:nvSpPr>
            <p:spPr bwMode="auto">
              <a:xfrm>
                <a:off x="4864" y="2803"/>
                <a:ext cx="11" cy="8"/>
              </a:xfrm>
              <a:custGeom>
                <a:avLst/>
                <a:gdLst>
                  <a:gd name="T0" fmla="*/ 3 w 4"/>
                  <a:gd name="T1" fmla="*/ 1 h 3"/>
                  <a:gd name="T2" fmla="*/ 3 w 4"/>
                  <a:gd name="T3" fmla="*/ 3 h 3"/>
                  <a:gd name="T4" fmla="*/ 1 w 4"/>
                  <a:gd name="T5" fmla="*/ 2 h 3"/>
                  <a:gd name="T6" fmla="*/ 1 w 4"/>
                  <a:gd name="T7" fmla="*/ 0 h 3"/>
                  <a:gd name="T8" fmla="*/ 3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3" y="1"/>
                    </a:moveTo>
                    <a:cubicBezTo>
                      <a:pt x="4" y="2"/>
                      <a:pt x="3" y="2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8" name="Freeform 703"/>
              <p:cNvSpPr/>
              <p:nvPr/>
            </p:nvSpPr>
            <p:spPr bwMode="auto">
              <a:xfrm>
                <a:off x="4870" y="2814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1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9" name="Freeform 704"/>
              <p:cNvSpPr/>
              <p:nvPr/>
            </p:nvSpPr>
            <p:spPr bwMode="auto">
              <a:xfrm>
                <a:off x="4875" y="2825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1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0" name="Freeform 705"/>
              <p:cNvSpPr/>
              <p:nvPr/>
            </p:nvSpPr>
            <p:spPr bwMode="auto">
              <a:xfrm>
                <a:off x="4880" y="2835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2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2" y="3"/>
                      <a:pt x="1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1" name="Freeform 706"/>
              <p:cNvSpPr/>
              <p:nvPr/>
            </p:nvSpPr>
            <p:spPr bwMode="auto">
              <a:xfrm>
                <a:off x="4886" y="2846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2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1" y="3"/>
                      <a:pt x="1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2" name="Freeform 707"/>
              <p:cNvSpPr/>
              <p:nvPr/>
            </p:nvSpPr>
            <p:spPr bwMode="auto">
              <a:xfrm>
                <a:off x="4891" y="2857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2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3" name="Freeform 708"/>
              <p:cNvSpPr/>
              <p:nvPr/>
            </p:nvSpPr>
            <p:spPr bwMode="auto">
              <a:xfrm>
                <a:off x="4896" y="2867"/>
                <a:ext cx="8" cy="8"/>
              </a:xfrm>
              <a:custGeom>
                <a:avLst/>
                <a:gdLst>
                  <a:gd name="T0" fmla="*/ 2 w 3"/>
                  <a:gd name="T1" fmla="*/ 0 h 3"/>
                  <a:gd name="T2" fmla="*/ 2 w 3"/>
                  <a:gd name="T3" fmla="*/ 2 h 3"/>
                  <a:gd name="T4" fmla="*/ 0 w 3"/>
                  <a:gd name="T5" fmla="*/ 2 h 3"/>
                  <a:gd name="T6" fmla="*/ 1 w 3"/>
                  <a:gd name="T7" fmla="*/ 0 h 3"/>
                  <a:gd name="T8" fmla="*/ 2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4" name="Freeform 709"/>
              <p:cNvSpPr/>
              <p:nvPr/>
            </p:nvSpPr>
            <p:spPr bwMode="auto">
              <a:xfrm>
                <a:off x="4902" y="2875"/>
                <a:ext cx="8" cy="11"/>
              </a:xfrm>
              <a:custGeom>
                <a:avLst/>
                <a:gdLst>
                  <a:gd name="T0" fmla="*/ 2 w 3"/>
                  <a:gd name="T1" fmla="*/ 1 h 4"/>
                  <a:gd name="T2" fmla="*/ 2 w 3"/>
                  <a:gd name="T3" fmla="*/ 3 h 4"/>
                  <a:gd name="T4" fmla="*/ 0 w 3"/>
                  <a:gd name="T5" fmla="*/ 3 h 4"/>
                  <a:gd name="T6" fmla="*/ 1 w 3"/>
                  <a:gd name="T7" fmla="*/ 1 h 4"/>
                  <a:gd name="T8" fmla="*/ 2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2" y="1"/>
                    </a:moveTo>
                    <a:cubicBezTo>
                      <a:pt x="3" y="2"/>
                      <a:pt x="2" y="3"/>
                      <a:pt x="2" y="3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5" name="Freeform 710"/>
              <p:cNvSpPr/>
              <p:nvPr/>
            </p:nvSpPr>
            <p:spPr bwMode="auto">
              <a:xfrm>
                <a:off x="4904" y="2886"/>
                <a:ext cx="11" cy="8"/>
              </a:xfrm>
              <a:custGeom>
                <a:avLst/>
                <a:gdLst>
                  <a:gd name="T0" fmla="*/ 3 w 4"/>
                  <a:gd name="T1" fmla="*/ 1 h 3"/>
                  <a:gd name="T2" fmla="*/ 3 w 4"/>
                  <a:gd name="T3" fmla="*/ 3 h 3"/>
                  <a:gd name="T4" fmla="*/ 1 w 4"/>
                  <a:gd name="T5" fmla="*/ 3 h 3"/>
                  <a:gd name="T6" fmla="*/ 1 w 4"/>
                  <a:gd name="T7" fmla="*/ 1 h 3"/>
                  <a:gd name="T8" fmla="*/ 3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3" y="1"/>
                    </a:moveTo>
                    <a:cubicBezTo>
                      <a:pt x="4" y="2"/>
                      <a:pt x="3" y="3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6" name="Freeform 711"/>
              <p:cNvSpPr/>
              <p:nvPr/>
            </p:nvSpPr>
            <p:spPr bwMode="auto">
              <a:xfrm>
                <a:off x="4910" y="2897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1 w 3"/>
                  <a:gd name="T5" fmla="*/ 2 h 3"/>
                  <a:gd name="T6" fmla="*/ 1 w 3"/>
                  <a:gd name="T7" fmla="*/ 1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7" name="Freeform 712"/>
              <p:cNvSpPr/>
              <p:nvPr/>
            </p:nvSpPr>
            <p:spPr bwMode="auto">
              <a:xfrm>
                <a:off x="4915" y="2907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1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2" y="3"/>
                      <a:pt x="1" y="3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8" name="Freeform 713"/>
              <p:cNvSpPr/>
              <p:nvPr/>
            </p:nvSpPr>
            <p:spPr bwMode="auto">
              <a:xfrm>
                <a:off x="4920" y="2918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1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9" name="Freeform 714"/>
              <p:cNvSpPr/>
              <p:nvPr/>
            </p:nvSpPr>
            <p:spPr bwMode="auto">
              <a:xfrm>
                <a:off x="4926" y="2929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0" name="Freeform 715"/>
              <p:cNvSpPr/>
              <p:nvPr/>
            </p:nvSpPr>
            <p:spPr bwMode="auto">
              <a:xfrm>
                <a:off x="4811" y="2712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1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1" name="Freeform 716"/>
              <p:cNvSpPr/>
              <p:nvPr/>
            </p:nvSpPr>
            <p:spPr bwMode="auto">
              <a:xfrm>
                <a:off x="4816" y="2723"/>
                <a:ext cx="8" cy="8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1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2"/>
                      <a:pt x="2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2" name="Freeform 717"/>
              <p:cNvSpPr/>
              <p:nvPr/>
            </p:nvSpPr>
            <p:spPr bwMode="auto">
              <a:xfrm>
                <a:off x="4819" y="2734"/>
                <a:ext cx="11" cy="8"/>
              </a:xfrm>
              <a:custGeom>
                <a:avLst/>
                <a:gdLst>
                  <a:gd name="T0" fmla="*/ 3 w 4"/>
                  <a:gd name="T1" fmla="*/ 1 h 3"/>
                  <a:gd name="T2" fmla="*/ 3 w 4"/>
                  <a:gd name="T3" fmla="*/ 3 h 3"/>
                  <a:gd name="T4" fmla="*/ 1 w 4"/>
                  <a:gd name="T5" fmla="*/ 2 h 3"/>
                  <a:gd name="T6" fmla="*/ 1 w 4"/>
                  <a:gd name="T7" fmla="*/ 1 h 3"/>
                  <a:gd name="T8" fmla="*/ 3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3" y="1"/>
                    </a:moveTo>
                    <a:cubicBezTo>
                      <a:pt x="4" y="2"/>
                      <a:pt x="3" y="3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3" name="Freeform 718"/>
              <p:cNvSpPr/>
              <p:nvPr/>
            </p:nvSpPr>
            <p:spPr bwMode="auto">
              <a:xfrm>
                <a:off x="4824" y="2744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1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4" name="Freeform 719"/>
              <p:cNvSpPr/>
              <p:nvPr/>
            </p:nvSpPr>
            <p:spPr bwMode="auto">
              <a:xfrm>
                <a:off x="4830" y="2755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1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5" name="Freeform 720"/>
              <p:cNvSpPr/>
              <p:nvPr/>
            </p:nvSpPr>
            <p:spPr bwMode="auto">
              <a:xfrm>
                <a:off x="4835" y="2766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2"/>
                      <a:pt x="2" y="3"/>
                    </a:cubicBezTo>
                    <a:cubicBezTo>
                      <a:pt x="2" y="3"/>
                      <a:pt x="1" y="3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6" name="Freeform 721"/>
              <p:cNvSpPr/>
              <p:nvPr/>
            </p:nvSpPr>
            <p:spPr bwMode="auto">
              <a:xfrm>
                <a:off x="4840" y="2776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2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7" name="Freeform 722"/>
              <p:cNvSpPr/>
              <p:nvPr/>
            </p:nvSpPr>
            <p:spPr bwMode="auto">
              <a:xfrm>
                <a:off x="4846" y="2787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2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8" name="Freeform 723"/>
              <p:cNvSpPr/>
              <p:nvPr/>
            </p:nvSpPr>
            <p:spPr bwMode="auto">
              <a:xfrm>
                <a:off x="4851" y="2798"/>
                <a:ext cx="8" cy="8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1"/>
                      <a:pt x="2" y="2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9" name="Freeform 724"/>
              <p:cNvSpPr/>
              <p:nvPr/>
            </p:nvSpPr>
            <p:spPr bwMode="auto">
              <a:xfrm>
                <a:off x="4856" y="2809"/>
                <a:ext cx="8" cy="8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1"/>
                      <a:pt x="2" y="2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0" name="Freeform 725"/>
              <p:cNvSpPr/>
              <p:nvPr/>
            </p:nvSpPr>
            <p:spPr bwMode="auto">
              <a:xfrm>
                <a:off x="4859" y="2819"/>
                <a:ext cx="11" cy="8"/>
              </a:xfrm>
              <a:custGeom>
                <a:avLst/>
                <a:gdLst>
                  <a:gd name="T0" fmla="*/ 3 w 4"/>
                  <a:gd name="T1" fmla="*/ 1 h 3"/>
                  <a:gd name="T2" fmla="*/ 3 w 4"/>
                  <a:gd name="T3" fmla="*/ 2 h 3"/>
                  <a:gd name="T4" fmla="*/ 1 w 4"/>
                  <a:gd name="T5" fmla="*/ 2 h 3"/>
                  <a:gd name="T6" fmla="*/ 1 w 4"/>
                  <a:gd name="T7" fmla="*/ 0 h 3"/>
                  <a:gd name="T8" fmla="*/ 3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3" y="1"/>
                    </a:moveTo>
                    <a:cubicBezTo>
                      <a:pt x="4" y="1"/>
                      <a:pt x="3" y="2"/>
                      <a:pt x="3" y="2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1" name="Freeform 726"/>
              <p:cNvSpPr/>
              <p:nvPr/>
            </p:nvSpPr>
            <p:spPr bwMode="auto">
              <a:xfrm>
                <a:off x="4864" y="2830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2 h 3"/>
                  <a:gd name="T4" fmla="*/ 1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2" name="Freeform 727"/>
              <p:cNvSpPr/>
              <p:nvPr/>
            </p:nvSpPr>
            <p:spPr bwMode="auto">
              <a:xfrm>
                <a:off x="4870" y="2841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2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2" y="3"/>
                      <a:pt x="1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3" name="Freeform 728"/>
              <p:cNvSpPr/>
              <p:nvPr/>
            </p:nvSpPr>
            <p:spPr bwMode="auto">
              <a:xfrm>
                <a:off x="4875" y="2851"/>
                <a:ext cx="8" cy="8"/>
              </a:xfrm>
              <a:custGeom>
                <a:avLst/>
                <a:gdLst>
                  <a:gd name="T0" fmla="*/ 3 w 3"/>
                  <a:gd name="T1" fmla="*/ 0 h 3"/>
                  <a:gd name="T2" fmla="*/ 2 w 3"/>
                  <a:gd name="T3" fmla="*/ 2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1" y="3"/>
                      <a:pt x="1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4" name="Freeform 729"/>
              <p:cNvSpPr/>
              <p:nvPr/>
            </p:nvSpPr>
            <p:spPr bwMode="auto">
              <a:xfrm>
                <a:off x="4880" y="2859"/>
                <a:ext cx="8" cy="11"/>
              </a:xfrm>
              <a:custGeom>
                <a:avLst/>
                <a:gdLst>
                  <a:gd name="T0" fmla="*/ 3 w 3"/>
                  <a:gd name="T1" fmla="*/ 1 h 4"/>
                  <a:gd name="T2" fmla="*/ 2 w 3"/>
                  <a:gd name="T3" fmla="*/ 3 h 4"/>
                  <a:gd name="T4" fmla="*/ 0 w 3"/>
                  <a:gd name="T5" fmla="*/ 3 h 4"/>
                  <a:gd name="T6" fmla="*/ 1 w 3"/>
                  <a:gd name="T7" fmla="*/ 1 h 4"/>
                  <a:gd name="T8" fmla="*/ 3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1" y="4"/>
                      <a:pt x="1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5" name="Freeform 730"/>
              <p:cNvSpPr/>
              <p:nvPr/>
            </p:nvSpPr>
            <p:spPr bwMode="auto">
              <a:xfrm>
                <a:off x="4886" y="2870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3 h 3"/>
                  <a:gd name="T6" fmla="*/ 1 w 3"/>
                  <a:gd name="T7" fmla="*/ 1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6" name="Freeform 731"/>
              <p:cNvSpPr/>
              <p:nvPr/>
            </p:nvSpPr>
            <p:spPr bwMode="auto">
              <a:xfrm>
                <a:off x="4891" y="2881"/>
                <a:ext cx="8" cy="8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1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2"/>
                      <a:pt x="2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7" name="Freeform 732"/>
              <p:cNvSpPr/>
              <p:nvPr/>
            </p:nvSpPr>
            <p:spPr bwMode="auto">
              <a:xfrm>
                <a:off x="4894" y="2891"/>
                <a:ext cx="10" cy="8"/>
              </a:xfrm>
              <a:custGeom>
                <a:avLst/>
                <a:gdLst>
                  <a:gd name="T0" fmla="*/ 3 w 4"/>
                  <a:gd name="T1" fmla="*/ 1 h 3"/>
                  <a:gd name="T2" fmla="*/ 3 w 4"/>
                  <a:gd name="T3" fmla="*/ 3 h 3"/>
                  <a:gd name="T4" fmla="*/ 1 w 4"/>
                  <a:gd name="T5" fmla="*/ 2 h 3"/>
                  <a:gd name="T6" fmla="*/ 1 w 4"/>
                  <a:gd name="T7" fmla="*/ 1 h 3"/>
                  <a:gd name="T8" fmla="*/ 3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3" y="1"/>
                    </a:moveTo>
                    <a:cubicBezTo>
                      <a:pt x="4" y="2"/>
                      <a:pt x="3" y="3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8" name="Freeform 733"/>
              <p:cNvSpPr/>
              <p:nvPr/>
            </p:nvSpPr>
            <p:spPr bwMode="auto">
              <a:xfrm>
                <a:off x="4899" y="2902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1 w 3"/>
                  <a:gd name="T5" fmla="*/ 2 h 3"/>
                  <a:gd name="T6" fmla="*/ 1 w 3"/>
                  <a:gd name="T7" fmla="*/ 1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9" name="Freeform 734"/>
              <p:cNvSpPr/>
              <p:nvPr/>
            </p:nvSpPr>
            <p:spPr bwMode="auto">
              <a:xfrm>
                <a:off x="4904" y="2913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1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0" name="Freeform 735"/>
              <p:cNvSpPr/>
              <p:nvPr/>
            </p:nvSpPr>
            <p:spPr bwMode="auto">
              <a:xfrm>
                <a:off x="4910" y="2923"/>
                <a:ext cx="8" cy="9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2" y="3"/>
                      <a:pt x="1" y="3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1" name="Freeform 736"/>
              <p:cNvSpPr/>
              <p:nvPr/>
            </p:nvSpPr>
            <p:spPr bwMode="auto">
              <a:xfrm>
                <a:off x="4915" y="2934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2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2" name="Freeform 737"/>
              <p:cNvSpPr/>
              <p:nvPr/>
            </p:nvSpPr>
            <p:spPr bwMode="auto">
              <a:xfrm>
                <a:off x="4800" y="2718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3" name="Freeform 738"/>
              <p:cNvSpPr/>
              <p:nvPr/>
            </p:nvSpPr>
            <p:spPr bwMode="auto">
              <a:xfrm>
                <a:off x="4806" y="2728"/>
                <a:ext cx="8" cy="8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2"/>
                      <a:pt x="2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4" name="Freeform 739"/>
              <p:cNvSpPr/>
              <p:nvPr/>
            </p:nvSpPr>
            <p:spPr bwMode="auto">
              <a:xfrm>
                <a:off x="4811" y="2739"/>
                <a:ext cx="8" cy="8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0 w 3"/>
                  <a:gd name="T7" fmla="*/ 0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2"/>
                      <a:pt x="2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1"/>
                      <a:pt x="0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5" name="Freeform 740"/>
              <p:cNvSpPr/>
              <p:nvPr/>
            </p:nvSpPr>
            <p:spPr bwMode="auto">
              <a:xfrm>
                <a:off x="4814" y="2750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3 w 3"/>
                  <a:gd name="T3" fmla="*/ 3 h 3"/>
                  <a:gd name="T4" fmla="*/ 1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6" name="Freeform 741"/>
              <p:cNvSpPr/>
              <p:nvPr/>
            </p:nvSpPr>
            <p:spPr bwMode="auto">
              <a:xfrm>
                <a:off x="4819" y="2760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1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2"/>
                      <a:pt x="2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7" name="Freeform 742"/>
              <p:cNvSpPr/>
              <p:nvPr/>
            </p:nvSpPr>
            <p:spPr bwMode="auto">
              <a:xfrm>
                <a:off x="4824" y="2771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2"/>
                      <a:pt x="2" y="3"/>
                    </a:cubicBezTo>
                    <a:cubicBezTo>
                      <a:pt x="2" y="3"/>
                      <a:pt x="1" y="3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8" name="Freeform 743"/>
              <p:cNvSpPr/>
              <p:nvPr/>
            </p:nvSpPr>
            <p:spPr bwMode="auto">
              <a:xfrm>
                <a:off x="4830" y="2782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9" name="Freeform 744"/>
              <p:cNvSpPr/>
              <p:nvPr/>
            </p:nvSpPr>
            <p:spPr bwMode="auto">
              <a:xfrm>
                <a:off x="4835" y="2792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0" name="Freeform 745"/>
              <p:cNvSpPr/>
              <p:nvPr/>
            </p:nvSpPr>
            <p:spPr bwMode="auto">
              <a:xfrm>
                <a:off x="4840" y="2803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2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1" name="Freeform 746"/>
              <p:cNvSpPr/>
              <p:nvPr/>
            </p:nvSpPr>
            <p:spPr bwMode="auto">
              <a:xfrm>
                <a:off x="4846" y="2814"/>
                <a:ext cx="8" cy="8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2 h 3"/>
                  <a:gd name="T4" fmla="*/ 0 w 3"/>
                  <a:gd name="T5" fmla="*/ 2 h 3"/>
                  <a:gd name="T6" fmla="*/ 1 w 3"/>
                  <a:gd name="T7" fmla="*/ 0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1"/>
                      <a:pt x="2" y="2"/>
                      <a:pt x="2" y="2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2" name="Freeform 747"/>
              <p:cNvSpPr/>
              <p:nvPr/>
            </p:nvSpPr>
            <p:spPr bwMode="auto">
              <a:xfrm>
                <a:off x="4848" y="2825"/>
                <a:ext cx="11" cy="8"/>
              </a:xfrm>
              <a:custGeom>
                <a:avLst/>
                <a:gdLst>
                  <a:gd name="T0" fmla="*/ 3 w 4"/>
                  <a:gd name="T1" fmla="*/ 1 h 3"/>
                  <a:gd name="T2" fmla="*/ 3 w 4"/>
                  <a:gd name="T3" fmla="*/ 2 h 3"/>
                  <a:gd name="T4" fmla="*/ 1 w 4"/>
                  <a:gd name="T5" fmla="*/ 2 h 3"/>
                  <a:gd name="T6" fmla="*/ 1 w 4"/>
                  <a:gd name="T7" fmla="*/ 0 h 3"/>
                  <a:gd name="T8" fmla="*/ 3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3" y="1"/>
                    </a:moveTo>
                    <a:cubicBezTo>
                      <a:pt x="4" y="1"/>
                      <a:pt x="3" y="2"/>
                      <a:pt x="3" y="2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3" name="Freeform 748"/>
              <p:cNvSpPr/>
              <p:nvPr/>
            </p:nvSpPr>
            <p:spPr bwMode="auto">
              <a:xfrm>
                <a:off x="4854" y="2833"/>
                <a:ext cx="8" cy="10"/>
              </a:xfrm>
              <a:custGeom>
                <a:avLst/>
                <a:gdLst>
                  <a:gd name="T0" fmla="*/ 3 w 3"/>
                  <a:gd name="T1" fmla="*/ 1 h 4"/>
                  <a:gd name="T2" fmla="*/ 2 w 3"/>
                  <a:gd name="T3" fmla="*/ 3 h 4"/>
                  <a:gd name="T4" fmla="*/ 1 w 3"/>
                  <a:gd name="T5" fmla="*/ 3 h 4"/>
                  <a:gd name="T6" fmla="*/ 1 w 3"/>
                  <a:gd name="T7" fmla="*/ 1 h 4"/>
                  <a:gd name="T8" fmla="*/ 3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4" name="Freeform 749"/>
              <p:cNvSpPr/>
              <p:nvPr/>
            </p:nvSpPr>
            <p:spPr bwMode="auto">
              <a:xfrm>
                <a:off x="4859" y="2843"/>
                <a:ext cx="8" cy="11"/>
              </a:xfrm>
              <a:custGeom>
                <a:avLst/>
                <a:gdLst>
                  <a:gd name="T0" fmla="*/ 3 w 3"/>
                  <a:gd name="T1" fmla="*/ 1 h 4"/>
                  <a:gd name="T2" fmla="*/ 2 w 3"/>
                  <a:gd name="T3" fmla="*/ 3 h 4"/>
                  <a:gd name="T4" fmla="*/ 1 w 3"/>
                  <a:gd name="T5" fmla="*/ 3 h 4"/>
                  <a:gd name="T6" fmla="*/ 1 w 3"/>
                  <a:gd name="T7" fmla="*/ 1 h 4"/>
                  <a:gd name="T8" fmla="*/ 3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5" name="Freeform 750"/>
              <p:cNvSpPr/>
              <p:nvPr/>
            </p:nvSpPr>
            <p:spPr bwMode="auto">
              <a:xfrm>
                <a:off x="4864" y="2854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3 h 3"/>
                  <a:gd name="T6" fmla="*/ 1 w 3"/>
                  <a:gd name="T7" fmla="*/ 1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2" y="3"/>
                      <a:pt x="1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6" name="Freeform 751"/>
              <p:cNvSpPr/>
              <p:nvPr/>
            </p:nvSpPr>
            <p:spPr bwMode="auto">
              <a:xfrm>
                <a:off x="4870" y="2865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1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7" name="Freeform 752"/>
              <p:cNvSpPr/>
              <p:nvPr/>
            </p:nvSpPr>
            <p:spPr bwMode="auto">
              <a:xfrm>
                <a:off x="4875" y="2875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1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8" name="Freeform 753"/>
              <p:cNvSpPr/>
              <p:nvPr/>
            </p:nvSpPr>
            <p:spPr bwMode="auto">
              <a:xfrm>
                <a:off x="4880" y="2886"/>
                <a:ext cx="8" cy="8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1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2"/>
                      <a:pt x="2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9" name="Freeform 754"/>
              <p:cNvSpPr/>
              <p:nvPr/>
            </p:nvSpPr>
            <p:spPr bwMode="auto">
              <a:xfrm>
                <a:off x="4886" y="2897"/>
                <a:ext cx="8" cy="8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2"/>
                      <a:pt x="2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0" name="Freeform 755"/>
              <p:cNvSpPr/>
              <p:nvPr/>
            </p:nvSpPr>
            <p:spPr bwMode="auto">
              <a:xfrm>
                <a:off x="4888" y="2907"/>
                <a:ext cx="11" cy="8"/>
              </a:xfrm>
              <a:custGeom>
                <a:avLst/>
                <a:gdLst>
                  <a:gd name="T0" fmla="*/ 3 w 4"/>
                  <a:gd name="T1" fmla="*/ 1 h 3"/>
                  <a:gd name="T2" fmla="*/ 3 w 4"/>
                  <a:gd name="T3" fmla="*/ 3 h 3"/>
                  <a:gd name="T4" fmla="*/ 1 w 4"/>
                  <a:gd name="T5" fmla="*/ 2 h 3"/>
                  <a:gd name="T6" fmla="*/ 1 w 4"/>
                  <a:gd name="T7" fmla="*/ 0 h 3"/>
                  <a:gd name="T8" fmla="*/ 3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3" y="1"/>
                    </a:moveTo>
                    <a:cubicBezTo>
                      <a:pt x="4" y="2"/>
                      <a:pt x="3" y="3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1" name="Freeform 756"/>
              <p:cNvSpPr/>
              <p:nvPr/>
            </p:nvSpPr>
            <p:spPr bwMode="auto">
              <a:xfrm>
                <a:off x="4894" y="2918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1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2"/>
                      <a:pt x="2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2" name="Freeform 757"/>
              <p:cNvSpPr/>
              <p:nvPr/>
            </p:nvSpPr>
            <p:spPr bwMode="auto">
              <a:xfrm>
                <a:off x="4899" y="2929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2"/>
                      <a:pt x="2" y="3"/>
                    </a:cubicBezTo>
                    <a:cubicBezTo>
                      <a:pt x="2" y="3"/>
                      <a:pt x="1" y="3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3" name="Freeform 758"/>
              <p:cNvSpPr/>
              <p:nvPr/>
            </p:nvSpPr>
            <p:spPr bwMode="auto">
              <a:xfrm>
                <a:off x="4904" y="2940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2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4" name="Freeform 759"/>
              <p:cNvSpPr/>
              <p:nvPr/>
            </p:nvSpPr>
            <p:spPr bwMode="auto">
              <a:xfrm>
                <a:off x="4790" y="2723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2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5" name="Freeform 760"/>
              <p:cNvSpPr/>
              <p:nvPr/>
            </p:nvSpPr>
            <p:spPr bwMode="auto">
              <a:xfrm>
                <a:off x="4795" y="2734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2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6" name="Freeform 761"/>
              <p:cNvSpPr/>
              <p:nvPr/>
            </p:nvSpPr>
            <p:spPr bwMode="auto">
              <a:xfrm>
                <a:off x="4800" y="2744"/>
                <a:ext cx="8" cy="8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2"/>
                      <a:pt x="2" y="2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7" name="Freeform 762"/>
              <p:cNvSpPr/>
              <p:nvPr/>
            </p:nvSpPr>
            <p:spPr bwMode="auto">
              <a:xfrm>
                <a:off x="4803" y="2755"/>
                <a:ext cx="11" cy="8"/>
              </a:xfrm>
              <a:custGeom>
                <a:avLst/>
                <a:gdLst>
                  <a:gd name="T0" fmla="*/ 3 w 4"/>
                  <a:gd name="T1" fmla="*/ 1 h 3"/>
                  <a:gd name="T2" fmla="*/ 3 w 4"/>
                  <a:gd name="T3" fmla="*/ 3 h 3"/>
                  <a:gd name="T4" fmla="*/ 1 w 4"/>
                  <a:gd name="T5" fmla="*/ 2 h 3"/>
                  <a:gd name="T6" fmla="*/ 1 w 4"/>
                  <a:gd name="T7" fmla="*/ 0 h 3"/>
                  <a:gd name="T8" fmla="*/ 3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3" y="1"/>
                    </a:moveTo>
                    <a:cubicBezTo>
                      <a:pt x="4" y="2"/>
                      <a:pt x="3" y="2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8" name="Freeform 763"/>
              <p:cNvSpPr/>
              <p:nvPr/>
            </p:nvSpPr>
            <p:spPr bwMode="auto">
              <a:xfrm>
                <a:off x="4808" y="2766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1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9" name="Freeform 764"/>
              <p:cNvSpPr/>
              <p:nvPr/>
            </p:nvSpPr>
            <p:spPr bwMode="auto">
              <a:xfrm>
                <a:off x="4814" y="2776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1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0" name="Freeform 765"/>
              <p:cNvSpPr/>
              <p:nvPr/>
            </p:nvSpPr>
            <p:spPr bwMode="auto">
              <a:xfrm>
                <a:off x="4819" y="2787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2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2" y="3"/>
                      <a:pt x="1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1" name="Freeform 766"/>
              <p:cNvSpPr/>
              <p:nvPr/>
            </p:nvSpPr>
            <p:spPr bwMode="auto">
              <a:xfrm>
                <a:off x="4824" y="2798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2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1" y="3"/>
                      <a:pt x="1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2" name="Freeform 767"/>
              <p:cNvSpPr/>
              <p:nvPr/>
            </p:nvSpPr>
            <p:spPr bwMode="auto">
              <a:xfrm>
                <a:off x="4830" y="2809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2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3" name="Freeform 768"/>
              <p:cNvSpPr/>
              <p:nvPr/>
            </p:nvSpPr>
            <p:spPr bwMode="auto">
              <a:xfrm>
                <a:off x="4835" y="2817"/>
                <a:ext cx="8" cy="10"/>
              </a:xfrm>
              <a:custGeom>
                <a:avLst/>
                <a:gdLst>
                  <a:gd name="T0" fmla="*/ 2 w 3"/>
                  <a:gd name="T1" fmla="*/ 1 h 4"/>
                  <a:gd name="T2" fmla="*/ 2 w 3"/>
                  <a:gd name="T3" fmla="*/ 3 h 4"/>
                  <a:gd name="T4" fmla="*/ 0 w 3"/>
                  <a:gd name="T5" fmla="*/ 3 h 4"/>
                  <a:gd name="T6" fmla="*/ 1 w 3"/>
                  <a:gd name="T7" fmla="*/ 1 h 4"/>
                  <a:gd name="T8" fmla="*/ 2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2" y="1"/>
                    </a:moveTo>
                    <a:cubicBezTo>
                      <a:pt x="3" y="2"/>
                      <a:pt x="2" y="3"/>
                      <a:pt x="2" y="3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4" name="Freeform 769"/>
              <p:cNvSpPr/>
              <p:nvPr/>
            </p:nvSpPr>
            <p:spPr bwMode="auto">
              <a:xfrm>
                <a:off x="4840" y="2827"/>
                <a:ext cx="8" cy="11"/>
              </a:xfrm>
              <a:custGeom>
                <a:avLst/>
                <a:gdLst>
                  <a:gd name="T0" fmla="*/ 2 w 3"/>
                  <a:gd name="T1" fmla="*/ 1 h 4"/>
                  <a:gd name="T2" fmla="*/ 2 w 3"/>
                  <a:gd name="T3" fmla="*/ 3 h 4"/>
                  <a:gd name="T4" fmla="*/ 0 w 3"/>
                  <a:gd name="T5" fmla="*/ 3 h 4"/>
                  <a:gd name="T6" fmla="*/ 0 w 3"/>
                  <a:gd name="T7" fmla="*/ 1 h 4"/>
                  <a:gd name="T8" fmla="*/ 2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2" y="1"/>
                    </a:moveTo>
                    <a:cubicBezTo>
                      <a:pt x="3" y="2"/>
                      <a:pt x="2" y="3"/>
                      <a:pt x="2" y="3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5" name="Freeform 770"/>
              <p:cNvSpPr/>
              <p:nvPr/>
            </p:nvSpPr>
            <p:spPr bwMode="auto">
              <a:xfrm>
                <a:off x="4843" y="2838"/>
                <a:ext cx="11" cy="8"/>
              </a:xfrm>
              <a:custGeom>
                <a:avLst/>
                <a:gdLst>
                  <a:gd name="T0" fmla="*/ 3 w 4"/>
                  <a:gd name="T1" fmla="*/ 1 h 3"/>
                  <a:gd name="T2" fmla="*/ 3 w 4"/>
                  <a:gd name="T3" fmla="*/ 3 h 3"/>
                  <a:gd name="T4" fmla="*/ 1 w 4"/>
                  <a:gd name="T5" fmla="*/ 3 h 3"/>
                  <a:gd name="T6" fmla="*/ 1 w 4"/>
                  <a:gd name="T7" fmla="*/ 1 h 3"/>
                  <a:gd name="T8" fmla="*/ 3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3" y="1"/>
                    </a:moveTo>
                    <a:cubicBezTo>
                      <a:pt x="4" y="2"/>
                      <a:pt x="3" y="3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6" name="Freeform 771"/>
              <p:cNvSpPr/>
              <p:nvPr/>
            </p:nvSpPr>
            <p:spPr bwMode="auto">
              <a:xfrm>
                <a:off x="4848" y="2849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1 w 3"/>
                  <a:gd name="T5" fmla="*/ 2 h 3"/>
                  <a:gd name="T6" fmla="*/ 1 w 3"/>
                  <a:gd name="T7" fmla="*/ 1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7" name="Freeform 772"/>
              <p:cNvSpPr/>
              <p:nvPr/>
            </p:nvSpPr>
            <p:spPr bwMode="auto">
              <a:xfrm>
                <a:off x="4854" y="2859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1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2" y="3"/>
                      <a:pt x="1" y="3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8" name="Freeform 773"/>
              <p:cNvSpPr/>
              <p:nvPr/>
            </p:nvSpPr>
            <p:spPr bwMode="auto">
              <a:xfrm>
                <a:off x="4859" y="2870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1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9" name="Freeform 774"/>
              <p:cNvSpPr/>
              <p:nvPr/>
            </p:nvSpPr>
            <p:spPr bwMode="auto">
              <a:xfrm>
                <a:off x="4864" y="2881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0" name="Freeform 775"/>
              <p:cNvSpPr/>
              <p:nvPr/>
            </p:nvSpPr>
            <p:spPr bwMode="auto">
              <a:xfrm>
                <a:off x="4870" y="2891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1" name="Freeform 776"/>
              <p:cNvSpPr/>
              <p:nvPr/>
            </p:nvSpPr>
            <p:spPr bwMode="auto">
              <a:xfrm>
                <a:off x="4875" y="2902"/>
                <a:ext cx="8" cy="8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2"/>
                      <a:pt x="2" y="2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2" name="Freeform 777"/>
              <p:cNvSpPr/>
              <p:nvPr/>
            </p:nvSpPr>
            <p:spPr bwMode="auto">
              <a:xfrm>
                <a:off x="4878" y="2913"/>
                <a:ext cx="10" cy="8"/>
              </a:xfrm>
              <a:custGeom>
                <a:avLst/>
                <a:gdLst>
                  <a:gd name="T0" fmla="*/ 3 w 4"/>
                  <a:gd name="T1" fmla="*/ 1 h 3"/>
                  <a:gd name="T2" fmla="*/ 3 w 4"/>
                  <a:gd name="T3" fmla="*/ 3 h 3"/>
                  <a:gd name="T4" fmla="*/ 1 w 4"/>
                  <a:gd name="T5" fmla="*/ 2 h 3"/>
                  <a:gd name="T6" fmla="*/ 1 w 4"/>
                  <a:gd name="T7" fmla="*/ 0 h 3"/>
                  <a:gd name="T8" fmla="*/ 3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3" y="1"/>
                    </a:moveTo>
                    <a:cubicBezTo>
                      <a:pt x="4" y="2"/>
                      <a:pt x="3" y="2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3" name="Freeform 778"/>
              <p:cNvSpPr/>
              <p:nvPr/>
            </p:nvSpPr>
            <p:spPr bwMode="auto">
              <a:xfrm>
                <a:off x="4883" y="2923"/>
                <a:ext cx="8" cy="9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1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2"/>
                      <a:pt x="2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4" name="Freeform 779"/>
              <p:cNvSpPr/>
              <p:nvPr/>
            </p:nvSpPr>
            <p:spPr bwMode="auto">
              <a:xfrm>
                <a:off x="4888" y="2934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1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5" name="Freeform 780"/>
              <p:cNvSpPr/>
              <p:nvPr/>
            </p:nvSpPr>
            <p:spPr bwMode="auto">
              <a:xfrm>
                <a:off x="4894" y="2945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1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6" name="Freeform 781"/>
              <p:cNvSpPr/>
              <p:nvPr/>
            </p:nvSpPr>
            <p:spPr bwMode="auto">
              <a:xfrm>
                <a:off x="4779" y="2728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2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7" name="Freeform 782"/>
              <p:cNvSpPr/>
              <p:nvPr/>
            </p:nvSpPr>
            <p:spPr bwMode="auto">
              <a:xfrm>
                <a:off x="4784" y="2739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8" name="Freeform 783"/>
              <p:cNvSpPr/>
              <p:nvPr/>
            </p:nvSpPr>
            <p:spPr bwMode="auto">
              <a:xfrm>
                <a:off x="4790" y="2750"/>
                <a:ext cx="8" cy="8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1"/>
                      <a:pt x="2" y="2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9" name="Freeform 784"/>
              <p:cNvSpPr/>
              <p:nvPr/>
            </p:nvSpPr>
            <p:spPr bwMode="auto">
              <a:xfrm>
                <a:off x="4795" y="2760"/>
                <a:ext cx="8" cy="8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0 w 3"/>
                  <a:gd name="T7" fmla="*/ 0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1"/>
                      <a:pt x="2" y="2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0" name="Freeform 785"/>
              <p:cNvSpPr/>
              <p:nvPr/>
            </p:nvSpPr>
            <p:spPr bwMode="auto">
              <a:xfrm>
                <a:off x="4798" y="2771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3 w 3"/>
                  <a:gd name="T3" fmla="*/ 2 h 3"/>
                  <a:gd name="T4" fmla="*/ 1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3" y="2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1" name="Freeform 786"/>
              <p:cNvSpPr/>
              <p:nvPr/>
            </p:nvSpPr>
            <p:spPr bwMode="auto">
              <a:xfrm>
                <a:off x="4803" y="2782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2 h 3"/>
                  <a:gd name="T4" fmla="*/ 1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2" name="Freeform 787"/>
              <p:cNvSpPr/>
              <p:nvPr/>
            </p:nvSpPr>
            <p:spPr bwMode="auto">
              <a:xfrm>
                <a:off x="4808" y="2792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2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2" y="3"/>
                      <a:pt x="1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3" name="Freeform 788"/>
              <p:cNvSpPr/>
              <p:nvPr/>
            </p:nvSpPr>
            <p:spPr bwMode="auto">
              <a:xfrm>
                <a:off x="4814" y="2800"/>
                <a:ext cx="8" cy="11"/>
              </a:xfrm>
              <a:custGeom>
                <a:avLst/>
                <a:gdLst>
                  <a:gd name="T0" fmla="*/ 3 w 3"/>
                  <a:gd name="T1" fmla="*/ 1 h 4"/>
                  <a:gd name="T2" fmla="*/ 2 w 3"/>
                  <a:gd name="T3" fmla="*/ 3 h 4"/>
                  <a:gd name="T4" fmla="*/ 0 w 3"/>
                  <a:gd name="T5" fmla="*/ 3 h 4"/>
                  <a:gd name="T6" fmla="*/ 1 w 3"/>
                  <a:gd name="T7" fmla="*/ 1 h 4"/>
                  <a:gd name="T8" fmla="*/ 3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1" y="4"/>
                      <a:pt x="1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4" name="Freeform 789"/>
              <p:cNvSpPr/>
              <p:nvPr/>
            </p:nvSpPr>
            <p:spPr bwMode="auto">
              <a:xfrm>
                <a:off x="4819" y="2811"/>
                <a:ext cx="8" cy="11"/>
              </a:xfrm>
              <a:custGeom>
                <a:avLst/>
                <a:gdLst>
                  <a:gd name="T0" fmla="*/ 3 w 3"/>
                  <a:gd name="T1" fmla="*/ 1 h 4"/>
                  <a:gd name="T2" fmla="*/ 2 w 3"/>
                  <a:gd name="T3" fmla="*/ 3 h 4"/>
                  <a:gd name="T4" fmla="*/ 0 w 3"/>
                  <a:gd name="T5" fmla="*/ 3 h 4"/>
                  <a:gd name="T6" fmla="*/ 1 w 3"/>
                  <a:gd name="T7" fmla="*/ 1 h 4"/>
                  <a:gd name="T8" fmla="*/ 3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5" name="Freeform 790"/>
              <p:cNvSpPr/>
              <p:nvPr/>
            </p:nvSpPr>
            <p:spPr bwMode="auto">
              <a:xfrm>
                <a:off x="4824" y="2822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1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6" name="Freeform 791"/>
              <p:cNvSpPr/>
              <p:nvPr/>
            </p:nvSpPr>
            <p:spPr bwMode="auto">
              <a:xfrm>
                <a:off x="4830" y="2833"/>
                <a:ext cx="8" cy="8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1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2"/>
                      <a:pt x="2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7" name="Freeform 792"/>
              <p:cNvSpPr/>
              <p:nvPr/>
            </p:nvSpPr>
            <p:spPr bwMode="auto">
              <a:xfrm>
                <a:off x="4832" y="2843"/>
                <a:ext cx="11" cy="8"/>
              </a:xfrm>
              <a:custGeom>
                <a:avLst/>
                <a:gdLst>
                  <a:gd name="T0" fmla="*/ 3 w 4"/>
                  <a:gd name="T1" fmla="*/ 1 h 3"/>
                  <a:gd name="T2" fmla="*/ 3 w 4"/>
                  <a:gd name="T3" fmla="*/ 3 h 3"/>
                  <a:gd name="T4" fmla="*/ 1 w 4"/>
                  <a:gd name="T5" fmla="*/ 2 h 3"/>
                  <a:gd name="T6" fmla="*/ 1 w 4"/>
                  <a:gd name="T7" fmla="*/ 1 h 3"/>
                  <a:gd name="T8" fmla="*/ 3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3" y="1"/>
                    </a:moveTo>
                    <a:cubicBezTo>
                      <a:pt x="4" y="2"/>
                      <a:pt x="3" y="3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8" name="Freeform 793"/>
              <p:cNvSpPr/>
              <p:nvPr/>
            </p:nvSpPr>
            <p:spPr bwMode="auto">
              <a:xfrm>
                <a:off x="4838" y="2854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1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9" name="Freeform 794"/>
              <p:cNvSpPr/>
              <p:nvPr/>
            </p:nvSpPr>
            <p:spPr bwMode="auto">
              <a:xfrm>
                <a:off x="4843" y="2865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1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0" name="Freeform 795"/>
              <p:cNvSpPr/>
              <p:nvPr/>
            </p:nvSpPr>
            <p:spPr bwMode="auto">
              <a:xfrm>
                <a:off x="4848" y="2875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2" y="3"/>
                      <a:pt x="1" y="3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1" name="Freeform 796"/>
              <p:cNvSpPr/>
              <p:nvPr/>
            </p:nvSpPr>
            <p:spPr bwMode="auto">
              <a:xfrm>
                <a:off x="4854" y="2886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2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2" name="Freeform 797"/>
              <p:cNvSpPr/>
              <p:nvPr/>
            </p:nvSpPr>
            <p:spPr bwMode="auto">
              <a:xfrm>
                <a:off x="4859" y="2897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2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3" name="Freeform 798"/>
              <p:cNvSpPr/>
              <p:nvPr/>
            </p:nvSpPr>
            <p:spPr bwMode="auto">
              <a:xfrm>
                <a:off x="4864" y="2907"/>
                <a:ext cx="8" cy="8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2"/>
                      <a:pt x="2" y="2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4" name="Freeform 799"/>
              <p:cNvSpPr/>
              <p:nvPr/>
            </p:nvSpPr>
            <p:spPr bwMode="auto">
              <a:xfrm>
                <a:off x="4870" y="2918"/>
                <a:ext cx="8" cy="8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1"/>
                      <a:pt x="2" y="2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5" name="Freeform 800"/>
              <p:cNvSpPr/>
              <p:nvPr/>
            </p:nvSpPr>
            <p:spPr bwMode="auto">
              <a:xfrm>
                <a:off x="4872" y="2929"/>
                <a:ext cx="11" cy="8"/>
              </a:xfrm>
              <a:custGeom>
                <a:avLst/>
                <a:gdLst>
                  <a:gd name="T0" fmla="*/ 3 w 4"/>
                  <a:gd name="T1" fmla="*/ 1 h 3"/>
                  <a:gd name="T2" fmla="*/ 3 w 4"/>
                  <a:gd name="T3" fmla="*/ 3 h 3"/>
                  <a:gd name="T4" fmla="*/ 1 w 4"/>
                  <a:gd name="T5" fmla="*/ 2 h 3"/>
                  <a:gd name="T6" fmla="*/ 1 w 4"/>
                  <a:gd name="T7" fmla="*/ 0 h 3"/>
                  <a:gd name="T8" fmla="*/ 3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3" y="1"/>
                    </a:moveTo>
                    <a:cubicBezTo>
                      <a:pt x="4" y="1"/>
                      <a:pt x="3" y="2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6" name="Freeform 801"/>
              <p:cNvSpPr/>
              <p:nvPr/>
            </p:nvSpPr>
            <p:spPr bwMode="auto">
              <a:xfrm>
                <a:off x="4878" y="2940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2 h 3"/>
                  <a:gd name="T4" fmla="*/ 1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7" name="Freeform 802"/>
              <p:cNvSpPr/>
              <p:nvPr/>
            </p:nvSpPr>
            <p:spPr bwMode="auto">
              <a:xfrm>
                <a:off x="4883" y="2950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2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2" y="3"/>
                      <a:pt x="1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8" name="Freeform 803"/>
              <p:cNvSpPr/>
              <p:nvPr/>
            </p:nvSpPr>
            <p:spPr bwMode="auto">
              <a:xfrm>
                <a:off x="4768" y="2734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9" name="Freeform 804"/>
              <p:cNvSpPr/>
              <p:nvPr/>
            </p:nvSpPr>
            <p:spPr bwMode="auto">
              <a:xfrm>
                <a:off x="4774" y="2744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2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0" name="Freeform 805"/>
              <p:cNvSpPr/>
              <p:nvPr/>
            </p:nvSpPr>
            <p:spPr bwMode="auto">
              <a:xfrm>
                <a:off x="4779" y="2755"/>
                <a:ext cx="8" cy="8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2 h 3"/>
                  <a:gd name="T4" fmla="*/ 0 w 3"/>
                  <a:gd name="T5" fmla="*/ 2 h 3"/>
                  <a:gd name="T6" fmla="*/ 1 w 3"/>
                  <a:gd name="T7" fmla="*/ 0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1" name="Freeform 806"/>
              <p:cNvSpPr/>
              <p:nvPr/>
            </p:nvSpPr>
            <p:spPr bwMode="auto">
              <a:xfrm>
                <a:off x="4784" y="2766"/>
                <a:ext cx="8" cy="8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2 h 3"/>
                  <a:gd name="T4" fmla="*/ 0 w 3"/>
                  <a:gd name="T5" fmla="*/ 2 h 3"/>
                  <a:gd name="T6" fmla="*/ 1 w 3"/>
                  <a:gd name="T7" fmla="*/ 0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1"/>
                      <a:pt x="2" y="2"/>
                      <a:pt x="2" y="2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2" name="Freeform 807"/>
              <p:cNvSpPr/>
              <p:nvPr/>
            </p:nvSpPr>
            <p:spPr bwMode="auto">
              <a:xfrm>
                <a:off x="4787" y="2776"/>
                <a:ext cx="11" cy="8"/>
              </a:xfrm>
              <a:custGeom>
                <a:avLst/>
                <a:gdLst>
                  <a:gd name="T0" fmla="*/ 3 w 4"/>
                  <a:gd name="T1" fmla="*/ 0 h 3"/>
                  <a:gd name="T2" fmla="*/ 3 w 4"/>
                  <a:gd name="T3" fmla="*/ 2 h 3"/>
                  <a:gd name="T4" fmla="*/ 1 w 4"/>
                  <a:gd name="T5" fmla="*/ 2 h 3"/>
                  <a:gd name="T6" fmla="*/ 1 w 4"/>
                  <a:gd name="T7" fmla="*/ 0 h 3"/>
                  <a:gd name="T8" fmla="*/ 3 w 4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3" y="0"/>
                    </a:moveTo>
                    <a:cubicBezTo>
                      <a:pt x="4" y="1"/>
                      <a:pt x="3" y="2"/>
                      <a:pt x="3" y="2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1" name="Group 1009"/>
            <p:cNvGrpSpPr/>
            <p:nvPr/>
          </p:nvGrpSpPr>
          <p:grpSpPr bwMode="auto">
            <a:xfrm>
              <a:off x="6844882" y="4625234"/>
              <a:ext cx="782198" cy="603851"/>
              <a:chOff x="4758" y="2536"/>
              <a:chExt cx="557" cy="430"/>
            </a:xfrm>
          </p:grpSpPr>
          <p:sp>
            <p:nvSpPr>
              <p:cNvPr id="163" name="Freeform 809"/>
              <p:cNvSpPr/>
              <p:nvPr/>
            </p:nvSpPr>
            <p:spPr bwMode="auto">
              <a:xfrm>
                <a:off x="4792" y="2784"/>
                <a:ext cx="8" cy="11"/>
              </a:xfrm>
              <a:custGeom>
                <a:avLst/>
                <a:gdLst>
                  <a:gd name="T0" fmla="*/ 3 w 3"/>
                  <a:gd name="T1" fmla="*/ 1 h 4"/>
                  <a:gd name="T2" fmla="*/ 2 w 3"/>
                  <a:gd name="T3" fmla="*/ 3 h 4"/>
                  <a:gd name="T4" fmla="*/ 1 w 3"/>
                  <a:gd name="T5" fmla="*/ 3 h 4"/>
                  <a:gd name="T6" fmla="*/ 1 w 3"/>
                  <a:gd name="T7" fmla="*/ 1 h 4"/>
                  <a:gd name="T8" fmla="*/ 3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4" name="Freeform 810"/>
              <p:cNvSpPr/>
              <p:nvPr/>
            </p:nvSpPr>
            <p:spPr bwMode="auto">
              <a:xfrm>
                <a:off x="4798" y="2795"/>
                <a:ext cx="8" cy="11"/>
              </a:xfrm>
              <a:custGeom>
                <a:avLst/>
                <a:gdLst>
                  <a:gd name="T0" fmla="*/ 3 w 3"/>
                  <a:gd name="T1" fmla="*/ 1 h 4"/>
                  <a:gd name="T2" fmla="*/ 2 w 3"/>
                  <a:gd name="T3" fmla="*/ 3 h 4"/>
                  <a:gd name="T4" fmla="*/ 1 w 3"/>
                  <a:gd name="T5" fmla="*/ 3 h 4"/>
                  <a:gd name="T6" fmla="*/ 1 w 3"/>
                  <a:gd name="T7" fmla="*/ 1 h 4"/>
                  <a:gd name="T8" fmla="*/ 3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5" name="Freeform 811"/>
              <p:cNvSpPr/>
              <p:nvPr/>
            </p:nvSpPr>
            <p:spPr bwMode="auto">
              <a:xfrm>
                <a:off x="4803" y="2806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1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2" y="3"/>
                      <a:pt x="1" y="3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" name="Freeform 812"/>
              <p:cNvSpPr/>
              <p:nvPr/>
            </p:nvSpPr>
            <p:spPr bwMode="auto">
              <a:xfrm>
                <a:off x="4808" y="2817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1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" name="Freeform 813"/>
              <p:cNvSpPr/>
              <p:nvPr/>
            </p:nvSpPr>
            <p:spPr bwMode="auto">
              <a:xfrm>
                <a:off x="4814" y="2827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1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" name="Freeform 814"/>
              <p:cNvSpPr/>
              <p:nvPr/>
            </p:nvSpPr>
            <p:spPr bwMode="auto">
              <a:xfrm>
                <a:off x="4819" y="2838"/>
                <a:ext cx="8" cy="8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2"/>
                      <a:pt x="2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" name="Freeform 815"/>
              <p:cNvSpPr/>
              <p:nvPr/>
            </p:nvSpPr>
            <p:spPr bwMode="auto">
              <a:xfrm>
                <a:off x="4824" y="2849"/>
                <a:ext cx="8" cy="8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0 w 3"/>
                  <a:gd name="T7" fmla="*/ 0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2"/>
                      <a:pt x="2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1"/>
                      <a:pt x="0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" name="Freeform 816"/>
              <p:cNvSpPr/>
              <p:nvPr/>
            </p:nvSpPr>
            <p:spPr bwMode="auto">
              <a:xfrm>
                <a:off x="4827" y="2859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3 w 3"/>
                  <a:gd name="T3" fmla="*/ 3 h 3"/>
                  <a:gd name="T4" fmla="*/ 1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" name="Freeform 817"/>
              <p:cNvSpPr/>
              <p:nvPr/>
            </p:nvSpPr>
            <p:spPr bwMode="auto">
              <a:xfrm>
                <a:off x="4832" y="2870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1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2"/>
                      <a:pt x="2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" name="Freeform 818"/>
              <p:cNvSpPr/>
              <p:nvPr/>
            </p:nvSpPr>
            <p:spPr bwMode="auto">
              <a:xfrm>
                <a:off x="4838" y="2881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2"/>
                      <a:pt x="2" y="3"/>
                    </a:cubicBezTo>
                    <a:cubicBezTo>
                      <a:pt x="2" y="3"/>
                      <a:pt x="1" y="3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" name="Freeform 819"/>
              <p:cNvSpPr/>
              <p:nvPr/>
            </p:nvSpPr>
            <p:spPr bwMode="auto">
              <a:xfrm>
                <a:off x="4843" y="2891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2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" name="Freeform 820"/>
              <p:cNvSpPr/>
              <p:nvPr/>
            </p:nvSpPr>
            <p:spPr bwMode="auto">
              <a:xfrm>
                <a:off x="4848" y="2902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" name="Freeform 821"/>
              <p:cNvSpPr/>
              <p:nvPr/>
            </p:nvSpPr>
            <p:spPr bwMode="auto">
              <a:xfrm>
                <a:off x="4854" y="2913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" name="Freeform 822"/>
              <p:cNvSpPr/>
              <p:nvPr/>
            </p:nvSpPr>
            <p:spPr bwMode="auto">
              <a:xfrm>
                <a:off x="4859" y="2923"/>
                <a:ext cx="8" cy="9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2 h 3"/>
                  <a:gd name="T4" fmla="*/ 0 w 3"/>
                  <a:gd name="T5" fmla="*/ 2 h 3"/>
                  <a:gd name="T6" fmla="*/ 1 w 3"/>
                  <a:gd name="T7" fmla="*/ 0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1"/>
                      <a:pt x="2" y="2"/>
                      <a:pt x="2" y="2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7" name="Freeform 823"/>
              <p:cNvSpPr/>
              <p:nvPr/>
            </p:nvSpPr>
            <p:spPr bwMode="auto">
              <a:xfrm>
                <a:off x="4862" y="2934"/>
                <a:ext cx="10" cy="8"/>
              </a:xfrm>
              <a:custGeom>
                <a:avLst/>
                <a:gdLst>
                  <a:gd name="T0" fmla="*/ 3 w 4"/>
                  <a:gd name="T1" fmla="*/ 1 h 3"/>
                  <a:gd name="T2" fmla="*/ 3 w 4"/>
                  <a:gd name="T3" fmla="*/ 2 h 3"/>
                  <a:gd name="T4" fmla="*/ 1 w 4"/>
                  <a:gd name="T5" fmla="*/ 2 h 3"/>
                  <a:gd name="T6" fmla="*/ 1 w 4"/>
                  <a:gd name="T7" fmla="*/ 0 h 3"/>
                  <a:gd name="T8" fmla="*/ 3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3" y="1"/>
                    </a:moveTo>
                    <a:cubicBezTo>
                      <a:pt x="4" y="1"/>
                      <a:pt x="3" y="2"/>
                      <a:pt x="3" y="2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" name="Freeform 824"/>
              <p:cNvSpPr/>
              <p:nvPr/>
            </p:nvSpPr>
            <p:spPr bwMode="auto">
              <a:xfrm>
                <a:off x="4867" y="2945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2 h 3"/>
                  <a:gd name="T4" fmla="*/ 1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" name="Freeform 825"/>
              <p:cNvSpPr/>
              <p:nvPr/>
            </p:nvSpPr>
            <p:spPr bwMode="auto">
              <a:xfrm>
                <a:off x="4872" y="2953"/>
                <a:ext cx="8" cy="11"/>
              </a:xfrm>
              <a:custGeom>
                <a:avLst/>
                <a:gdLst>
                  <a:gd name="T0" fmla="*/ 3 w 3"/>
                  <a:gd name="T1" fmla="*/ 1 h 4"/>
                  <a:gd name="T2" fmla="*/ 2 w 3"/>
                  <a:gd name="T3" fmla="*/ 3 h 4"/>
                  <a:gd name="T4" fmla="*/ 1 w 3"/>
                  <a:gd name="T5" fmla="*/ 3 h 4"/>
                  <a:gd name="T6" fmla="*/ 1 w 3"/>
                  <a:gd name="T7" fmla="*/ 1 h 4"/>
                  <a:gd name="T8" fmla="*/ 3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0" name="Freeform 826"/>
              <p:cNvSpPr/>
              <p:nvPr/>
            </p:nvSpPr>
            <p:spPr bwMode="auto">
              <a:xfrm>
                <a:off x="4758" y="2739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2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1" y="3"/>
                      <a:pt x="1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1" name="Freeform 827"/>
              <p:cNvSpPr/>
              <p:nvPr/>
            </p:nvSpPr>
            <p:spPr bwMode="auto">
              <a:xfrm>
                <a:off x="4763" y="2750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2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1" y="3"/>
                      <a:pt x="1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2" name="Freeform 828"/>
              <p:cNvSpPr/>
              <p:nvPr/>
            </p:nvSpPr>
            <p:spPr bwMode="auto">
              <a:xfrm>
                <a:off x="4768" y="2760"/>
                <a:ext cx="8" cy="8"/>
              </a:xfrm>
              <a:custGeom>
                <a:avLst/>
                <a:gdLst>
                  <a:gd name="T0" fmla="*/ 3 w 3"/>
                  <a:gd name="T1" fmla="*/ 0 h 3"/>
                  <a:gd name="T2" fmla="*/ 2 w 3"/>
                  <a:gd name="T3" fmla="*/ 2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3" name="Freeform 829"/>
              <p:cNvSpPr/>
              <p:nvPr/>
            </p:nvSpPr>
            <p:spPr bwMode="auto">
              <a:xfrm>
                <a:off x="4774" y="2768"/>
                <a:ext cx="8" cy="11"/>
              </a:xfrm>
              <a:custGeom>
                <a:avLst/>
                <a:gdLst>
                  <a:gd name="T0" fmla="*/ 2 w 3"/>
                  <a:gd name="T1" fmla="*/ 1 h 4"/>
                  <a:gd name="T2" fmla="*/ 2 w 3"/>
                  <a:gd name="T3" fmla="*/ 3 h 4"/>
                  <a:gd name="T4" fmla="*/ 0 w 3"/>
                  <a:gd name="T5" fmla="*/ 3 h 4"/>
                  <a:gd name="T6" fmla="*/ 1 w 3"/>
                  <a:gd name="T7" fmla="*/ 1 h 4"/>
                  <a:gd name="T8" fmla="*/ 2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2" y="1"/>
                    </a:moveTo>
                    <a:cubicBezTo>
                      <a:pt x="3" y="2"/>
                      <a:pt x="2" y="3"/>
                      <a:pt x="2" y="3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4" name="Freeform 830"/>
              <p:cNvSpPr/>
              <p:nvPr/>
            </p:nvSpPr>
            <p:spPr bwMode="auto">
              <a:xfrm>
                <a:off x="4779" y="2779"/>
                <a:ext cx="8" cy="11"/>
              </a:xfrm>
              <a:custGeom>
                <a:avLst/>
                <a:gdLst>
                  <a:gd name="T0" fmla="*/ 2 w 3"/>
                  <a:gd name="T1" fmla="*/ 1 h 4"/>
                  <a:gd name="T2" fmla="*/ 2 w 3"/>
                  <a:gd name="T3" fmla="*/ 3 h 4"/>
                  <a:gd name="T4" fmla="*/ 0 w 3"/>
                  <a:gd name="T5" fmla="*/ 3 h 4"/>
                  <a:gd name="T6" fmla="*/ 0 w 3"/>
                  <a:gd name="T7" fmla="*/ 1 h 4"/>
                  <a:gd name="T8" fmla="*/ 2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2" y="1"/>
                    </a:moveTo>
                    <a:cubicBezTo>
                      <a:pt x="3" y="2"/>
                      <a:pt x="2" y="3"/>
                      <a:pt x="2" y="3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5" name="Freeform 831"/>
              <p:cNvSpPr/>
              <p:nvPr/>
            </p:nvSpPr>
            <p:spPr bwMode="auto">
              <a:xfrm>
                <a:off x="4782" y="2790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3 w 3"/>
                  <a:gd name="T3" fmla="*/ 3 h 3"/>
                  <a:gd name="T4" fmla="*/ 1 w 3"/>
                  <a:gd name="T5" fmla="*/ 2 h 3"/>
                  <a:gd name="T6" fmla="*/ 1 w 3"/>
                  <a:gd name="T7" fmla="*/ 1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" name="Freeform 832"/>
              <p:cNvSpPr/>
              <p:nvPr/>
            </p:nvSpPr>
            <p:spPr bwMode="auto">
              <a:xfrm>
                <a:off x="4787" y="2800"/>
                <a:ext cx="8" cy="9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1 w 3"/>
                  <a:gd name="T5" fmla="*/ 2 h 3"/>
                  <a:gd name="T6" fmla="*/ 1 w 3"/>
                  <a:gd name="T7" fmla="*/ 1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" name="Freeform 833"/>
              <p:cNvSpPr/>
              <p:nvPr/>
            </p:nvSpPr>
            <p:spPr bwMode="auto">
              <a:xfrm>
                <a:off x="4792" y="2811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1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2" y="3"/>
                      <a:pt x="1" y="3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" name="Freeform 834"/>
              <p:cNvSpPr/>
              <p:nvPr/>
            </p:nvSpPr>
            <p:spPr bwMode="auto">
              <a:xfrm>
                <a:off x="4798" y="2822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" name="Freeform 835"/>
              <p:cNvSpPr/>
              <p:nvPr/>
            </p:nvSpPr>
            <p:spPr bwMode="auto">
              <a:xfrm>
                <a:off x="4803" y="2833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" name="Freeform 836"/>
              <p:cNvSpPr/>
              <p:nvPr/>
            </p:nvSpPr>
            <p:spPr bwMode="auto">
              <a:xfrm>
                <a:off x="4808" y="2843"/>
                <a:ext cx="8" cy="8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2"/>
                      <a:pt x="3" y="2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" name="Freeform 837"/>
              <p:cNvSpPr/>
              <p:nvPr/>
            </p:nvSpPr>
            <p:spPr bwMode="auto">
              <a:xfrm>
                <a:off x="4814" y="2854"/>
                <a:ext cx="8" cy="8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2"/>
                      <a:pt x="2" y="2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2" name="Freeform 838"/>
              <p:cNvSpPr/>
              <p:nvPr/>
            </p:nvSpPr>
            <p:spPr bwMode="auto">
              <a:xfrm>
                <a:off x="4816" y="2865"/>
                <a:ext cx="11" cy="8"/>
              </a:xfrm>
              <a:custGeom>
                <a:avLst/>
                <a:gdLst>
                  <a:gd name="T0" fmla="*/ 3 w 4"/>
                  <a:gd name="T1" fmla="*/ 1 h 3"/>
                  <a:gd name="T2" fmla="*/ 3 w 4"/>
                  <a:gd name="T3" fmla="*/ 3 h 3"/>
                  <a:gd name="T4" fmla="*/ 1 w 4"/>
                  <a:gd name="T5" fmla="*/ 2 h 3"/>
                  <a:gd name="T6" fmla="*/ 1 w 4"/>
                  <a:gd name="T7" fmla="*/ 0 h 3"/>
                  <a:gd name="T8" fmla="*/ 3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3" y="1"/>
                    </a:moveTo>
                    <a:cubicBezTo>
                      <a:pt x="4" y="2"/>
                      <a:pt x="3" y="2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" name="Freeform 839"/>
              <p:cNvSpPr/>
              <p:nvPr/>
            </p:nvSpPr>
            <p:spPr bwMode="auto">
              <a:xfrm>
                <a:off x="4822" y="2875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1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4" name="Freeform 840"/>
              <p:cNvSpPr/>
              <p:nvPr/>
            </p:nvSpPr>
            <p:spPr bwMode="auto">
              <a:xfrm>
                <a:off x="4827" y="2886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1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Freeform 841"/>
              <p:cNvSpPr/>
              <p:nvPr/>
            </p:nvSpPr>
            <p:spPr bwMode="auto">
              <a:xfrm>
                <a:off x="4832" y="2897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1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Freeform 842"/>
              <p:cNvSpPr/>
              <p:nvPr/>
            </p:nvSpPr>
            <p:spPr bwMode="auto">
              <a:xfrm>
                <a:off x="4838" y="2907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2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1" y="3"/>
                      <a:pt x="1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Freeform 843"/>
              <p:cNvSpPr/>
              <p:nvPr/>
            </p:nvSpPr>
            <p:spPr bwMode="auto">
              <a:xfrm>
                <a:off x="4843" y="2918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2 h 3"/>
                  <a:gd name="T4" fmla="*/ 0 w 3"/>
                  <a:gd name="T5" fmla="*/ 2 h 3"/>
                  <a:gd name="T6" fmla="*/ 1 w 3"/>
                  <a:gd name="T7" fmla="*/ 0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Freeform 844"/>
              <p:cNvSpPr/>
              <p:nvPr/>
            </p:nvSpPr>
            <p:spPr bwMode="auto">
              <a:xfrm>
                <a:off x="4848" y="2929"/>
                <a:ext cx="8" cy="8"/>
              </a:xfrm>
              <a:custGeom>
                <a:avLst/>
                <a:gdLst>
                  <a:gd name="T0" fmla="*/ 2 w 3"/>
                  <a:gd name="T1" fmla="*/ 1 h 3"/>
                  <a:gd name="T2" fmla="*/ 2 w 3"/>
                  <a:gd name="T3" fmla="*/ 2 h 3"/>
                  <a:gd name="T4" fmla="*/ 0 w 3"/>
                  <a:gd name="T5" fmla="*/ 2 h 3"/>
                  <a:gd name="T6" fmla="*/ 1 w 3"/>
                  <a:gd name="T7" fmla="*/ 0 h 3"/>
                  <a:gd name="T8" fmla="*/ 2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3" y="1"/>
                      <a:pt x="2" y="2"/>
                      <a:pt x="2" y="2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Freeform 845"/>
              <p:cNvSpPr/>
              <p:nvPr/>
            </p:nvSpPr>
            <p:spPr bwMode="auto">
              <a:xfrm>
                <a:off x="4854" y="2937"/>
                <a:ext cx="8" cy="11"/>
              </a:xfrm>
              <a:custGeom>
                <a:avLst/>
                <a:gdLst>
                  <a:gd name="T0" fmla="*/ 2 w 3"/>
                  <a:gd name="T1" fmla="*/ 1 h 4"/>
                  <a:gd name="T2" fmla="*/ 2 w 3"/>
                  <a:gd name="T3" fmla="*/ 3 h 4"/>
                  <a:gd name="T4" fmla="*/ 0 w 3"/>
                  <a:gd name="T5" fmla="*/ 3 h 4"/>
                  <a:gd name="T6" fmla="*/ 0 w 3"/>
                  <a:gd name="T7" fmla="*/ 1 h 4"/>
                  <a:gd name="T8" fmla="*/ 2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2" y="1"/>
                    </a:moveTo>
                    <a:cubicBezTo>
                      <a:pt x="3" y="2"/>
                      <a:pt x="2" y="3"/>
                      <a:pt x="2" y="3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Freeform 846"/>
              <p:cNvSpPr/>
              <p:nvPr/>
            </p:nvSpPr>
            <p:spPr bwMode="auto">
              <a:xfrm>
                <a:off x="4856" y="2948"/>
                <a:ext cx="8" cy="10"/>
              </a:xfrm>
              <a:custGeom>
                <a:avLst/>
                <a:gdLst>
                  <a:gd name="T0" fmla="*/ 3 w 3"/>
                  <a:gd name="T1" fmla="*/ 1 h 4"/>
                  <a:gd name="T2" fmla="*/ 3 w 3"/>
                  <a:gd name="T3" fmla="*/ 3 h 4"/>
                  <a:gd name="T4" fmla="*/ 1 w 3"/>
                  <a:gd name="T5" fmla="*/ 3 h 4"/>
                  <a:gd name="T6" fmla="*/ 1 w 3"/>
                  <a:gd name="T7" fmla="*/ 1 h 4"/>
                  <a:gd name="T8" fmla="*/ 3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3" y="1"/>
                    </a:moveTo>
                    <a:cubicBezTo>
                      <a:pt x="3" y="2"/>
                      <a:pt x="3" y="3"/>
                      <a:pt x="3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Freeform 847"/>
              <p:cNvSpPr/>
              <p:nvPr/>
            </p:nvSpPr>
            <p:spPr bwMode="auto">
              <a:xfrm>
                <a:off x="4862" y="2958"/>
                <a:ext cx="8" cy="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3 h 3"/>
                  <a:gd name="T4" fmla="*/ 1 w 3"/>
                  <a:gd name="T5" fmla="*/ 2 h 3"/>
                  <a:gd name="T6" fmla="*/ 1 w 3"/>
                  <a:gd name="T7" fmla="*/ 1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2"/>
                      <a:pt x="3" y="3"/>
                      <a:pt x="2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Freeform 848"/>
              <p:cNvSpPr/>
              <p:nvPr/>
            </p:nvSpPr>
            <p:spPr bwMode="auto">
              <a:xfrm>
                <a:off x="5086" y="2536"/>
                <a:ext cx="229" cy="283"/>
              </a:xfrm>
              <a:custGeom>
                <a:avLst/>
                <a:gdLst>
                  <a:gd name="T0" fmla="*/ 86 w 86"/>
                  <a:gd name="T1" fmla="*/ 89 h 106"/>
                  <a:gd name="T2" fmla="*/ 60 w 86"/>
                  <a:gd name="T3" fmla="*/ 35 h 106"/>
                  <a:gd name="T4" fmla="*/ 0 w 86"/>
                  <a:gd name="T5" fmla="*/ 14 h 106"/>
                  <a:gd name="T6" fmla="*/ 40 w 86"/>
                  <a:gd name="T7" fmla="*/ 97 h 106"/>
                  <a:gd name="T8" fmla="*/ 56 w 86"/>
                  <a:gd name="T9" fmla="*/ 103 h 106"/>
                  <a:gd name="T10" fmla="*/ 86 w 86"/>
                  <a:gd name="T11" fmla="*/ 89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106">
                    <a:moveTo>
                      <a:pt x="86" y="89"/>
                    </a:moveTo>
                    <a:cubicBezTo>
                      <a:pt x="60" y="35"/>
                      <a:pt x="60" y="35"/>
                      <a:pt x="60" y="35"/>
                    </a:cubicBezTo>
                    <a:cubicBezTo>
                      <a:pt x="60" y="35"/>
                      <a:pt x="41" y="0"/>
                      <a:pt x="0" y="14"/>
                    </a:cubicBezTo>
                    <a:cubicBezTo>
                      <a:pt x="40" y="97"/>
                      <a:pt x="40" y="97"/>
                      <a:pt x="40" y="97"/>
                    </a:cubicBezTo>
                    <a:cubicBezTo>
                      <a:pt x="43" y="103"/>
                      <a:pt x="50" y="106"/>
                      <a:pt x="56" y="103"/>
                    </a:cubicBezTo>
                    <a:lnTo>
                      <a:pt x="86" y="89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Freeform 849"/>
              <p:cNvSpPr/>
              <p:nvPr/>
            </p:nvSpPr>
            <p:spPr bwMode="auto">
              <a:xfrm>
                <a:off x="5096" y="2576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1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3"/>
                      <a:pt x="2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1"/>
                      <a:pt x="2" y="0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Freeform 850"/>
              <p:cNvSpPr/>
              <p:nvPr/>
            </p:nvSpPr>
            <p:spPr bwMode="auto">
              <a:xfrm>
                <a:off x="5102" y="2587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1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3"/>
                      <a:pt x="1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2" y="1"/>
                      <a:pt x="2" y="0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" name="Freeform 851"/>
              <p:cNvSpPr/>
              <p:nvPr/>
            </p:nvSpPr>
            <p:spPr bwMode="auto">
              <a:xfrm>
                <a:off x="5107" y="2597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Freeform 852"/>
              <p:cNvSpPr/>
              <p:nvPr/>
            </p:nvSpPr>
            <p:spPr bwMode="auto">
              <a:xfrm>
                <a:off x="5112" y="2608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2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2" y="3"/>
                      <a:pt x="3" y="2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" name="Freeform 853"/>
              <p:cNvSpPr/>
              <p:nvPr/>
            </p:nvSpPr>
            <p:spPr bwMode="auto">
              <a:xfrm>
                <a:off x="5118" y="2619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2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2" y="3"/>
                      <a:pt x="3" y="2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" name="Freeform 854"/>
              <p:cNvSpPr/>
              <p:nvPr/>
            </p:nvSpPr>
            <p:spPr bwMode="auto">
              <a:xfrm>
                <a:off x="5120" y="2629"/>
                <a:ext cx="11" cy="8"/>
              </a:xfrm>
              <a:custGeom>
                <a:avLst/>
                <a:gdLst>
                  <a:gd name="T0" fmla="*/ 1 w 4"/>
                  <a:gd name="T1" fmla="*/ 2 h 3"/>
                  <a:gd name="T2" fmla="*/ 3 w 4"/>
                  <a:gd name="T3" fmla="*/ 3 h 3"/>
                  <a:gd name="T4" fmla="*/ 3 w 4"/>
                  <a:gd name="T5" fmla="*/ 1 h 3"/>
                  <a:gd name="T6" fmla="*/ 1 w 4"/>
                  <a:gd name="T7" fmla="*/ 0 h 3"/>
                  <a:gd name="T8" fmla="*/ 1 w 4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2"/>
                    </a:moveTo>
                    <a:cubicBezTo>
                      <a:pt x="1" y="3"/>
                      <a:pt x="2" y="3"/>
                      <a:pt x="3" y="3"/>
                    </a:cubicBezTo>
                    <a:cubicBezTo>
                      <a:pt x="3" y="2"/>
                      <a:pt x="4" y="2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1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" name="Freeform 855"/>
              <p:cNvSpPr/>
              <p:nvPr/>
            </p:nvSpPr>
            <p:spPr bwMode="auto">
              <a:xfrm>
                <a:off x="5126" y="2640"/>
                <a:ext cx="8" cy="8"/>
              </a:xfrm>
              <a:custGeom>
                <a:avLst/>
                <a:gdLst>
                  <a:gd name="T0" fmla="*/ 1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1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1" y="3"/>
                      <a:pt x="2" y="3"/>
                      <a:pt x="2" y="3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1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" name="Freeform 856"/>
              <p:cNvSpPr/>
              <p:nvPr/>
            </p:nvSpPr>
            <p:spPr bwMode="auto">
              <a:xfrm>
                <a:off x="5131" y="2651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3"/>
                      <a:pt x="2" y="3"/>
                      <a:pt x="2" y="3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" name="Freeform 857"/>
              <p:cNvSpPr/>
              <p:nvPr/>
            </p:nvSpPr>
            <p:spPr bwMode="auto">
              <a:xfrm>
                <a:off x="5136" y="2661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3"/>
                      <a:pt x="1" y="3"/>
                      <a:pt x="2" y="3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" name="Freeform 858"/>
              <p:cNvSpPr/>
              <p:nvPr/>
            </p:nvSpPr>
            <p:spPr bwMode="auto">
              <a:xfrm>
                <a:off x="5142" y="2672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3"/>
                      <a:pt x="1" y="3"/>
                      <a:pt x="2" y="3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" name="Freeform 859"/>
              <p:cNvSpPr/>
              <p:nvPr/>
            </p:nvSpPr>
            <p:spPr bwMode="auto">
              <a:xfrm>
                <a:off x="5147" y="2683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2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2"/>
                      <a:pt x="1" y="3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" name="Freeform 860"/>
              <p:cNvSpPr/>
              <p:nvPr/>
            </p:nvSpPr>
            <p:spPr bwMode="auto">
              <a:xfrm>
                <a:off x="5152" y="2694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2 h 3"/>
                  <a:gd name="T4" fmla="*/ 2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2"/>
                      <a:pt x="1" y="3"/>
                      <a:pt x="2" y="2"/>
                    </a:cubicBezTo>
                    <a:cubicBezTo>
                      <a:pt x="2" y="2"/>
                      <a:pt x="3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" name="Freeform 861"/>
              <p:cNvSpPr/>
              <p:nvPr/>
            </p:nvSpPr>
            <p:spPr bwMode="auto">
              <a:xfrm>
                <a:off x="5155" y="2704"/>
                <a:ext cx="11" cy="8"/>
              </a:xfrm>
              <a:custGeom>
                <a:avLst/>
                <a:gdLst>
                  <a:gd name="T0" fmla="*/ 1 w 4"/>
                  <a:gd name="T1" fmla="*/ 2 h 3"/>
                  <a:gd name="T2" fmla="*/ 3 w 4"/>
                  <a:gd name="T3" fmla="*/ 2 h 3"/>
                  <a:gd name="T4" fmla="*/ 3 w 4"/>
                  <a:gd name="T5" fmla="*/ 1 h 3"/>
                  <a:gd name="T6" fmla="*/ 1 w 4"/>
                  <a:gd name="T7" fmla="*/ 0 h 3"/>
                  <a:gd name="T8" fmla="*/ 1 w 4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2"/>
                    </a:moveTo>
                    <a:cubicBezTo>
                      <a:pt x="1" y="2"/>
                      <a:pt x="2" y="3"/>
                      <a:pt x="3" y="2"/>
                    </a:cubicBezTo>
                    <a:cubicBezTo>
                      <a:pt x="3" y="2"/>
                      <a:pt x="4" y="1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" name="Freeform 862"/>
              <p:cNvSpPr/>
              <p:nvPr/>
            </p:nvSpPr>
            <p:spPr bwMode="auto">
              <a:xfrm>
                <a:off x="5160" y="2712"/>
                <a:ext cx="8" cy="11"/>
              </a:xfrm>
              <a:custGeom>
                <a:avLst/>
                <a:gdLst>
                  <a:gd name="T0" fmla="*/ 1 w 3"/>
                  <a:gd name="T1" fmla="*/ 3 h 4"/>
                  <a:gd name="T2" fmla="*/ 2 w 3"/>
                  <a:gd name="T3" fmla="*/ 3 h 4"/>
                  <a:gd name="T4" fmla="*/ 3 w 3"/>
                  <a:gd name="T5" fmla="*/ 1 h 4"/>
                  <a:gd name="T6" fmla="*/ 1 w 3"/>
                  <a:gd name="T7" fmla="*/ 1 h 4"/>
                  <a:gd name="T8" fmla="*/ 1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1" y="3"/>
                    </a:moveTo>
                    <a:cubicBezTo>
                      <a:pt x="1" y="3"/>
                      <a:pt x="2" y="4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1"/>
                      <a:pt x="2" y="0"/>
                      <a:pt x="1" y="1"/>
                    </a:cubicBezTo>
                    <a:cubicBezTo>
                      <a:pt x="1" y="1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7" name="Freeform 863"/>
              <p:cNvSpPr/>
              <p:nvPr/>
            </p:nvSpPr>
            <p:spPr bwMode="auto">
              <a:xfrm>
                <a:off x="5166" y="2723"/>
                <a:ext cx="8" cy="11"/>
              </a:xfrm>
              <a:custGeom>
                <a:avLst/>
                <a:gdLst>
                  <a:gd name="T0" fmla="*/ 1 w 3"/>
                  <a:gd name="T1" fmla="*/ 3 h 4"/>
                  <a:gd name="T2" fmla="*/ 2 w 3"/>
                  <a:gd name="T3" fmla="*/ 3 h 4"/>
                  <a:gd name="T4" fmla="*/ 3 w 3"/>
                  <a:gd name="T5" fmla="*/ 1 h 4"/>
                  <a:gd name="T6" fmla="*/ 1 w 3"/>
                  <a:gd name="T7" fmla="*/ 1 h 4"/>
                  <a:gd name="T8" fmla="*/ 1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1" y="3"/>
                    </a:moveTo>
                    <a:cubicBezTo>
                      <a:pt x="1" y="3"/>
                      <a:pt x="2" y="4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1"/>
                      <a:pt x="2" y="0"/>
                      <a:pt x="1" y="1"/>
                    </a:cubicBezTo>
                    <a:cubicBezTo>
                      <a:pt x="1" y="1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" name="Freeform 864"/>
              <p:cNvSpPr/>
              <p:nvPr/>
            </p:nvSpPr>
            <p:spPr bwMode="auto">
              <a:xfrm>
                <a:off x="5171" y="2734"/>
                <a:ext cx="8" cy="8"/>
              </a:xfrm>
              <a:custGeom>
                <a:avLst/>
                <a:gdLst>
                  <a:gd name="T0" fmla="*/ 0 w 3"/>
                  <a:gd name="T1" fmla="*/ 3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1 h 3"/>
                  <a:gd name="T8" fmla="*/ 0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cubicBezTo>
                      <a:pt x="1" y="3"/>
                      <a:pt x="2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1"/>
                      <a:pt x="2" y="0"/>
                      <a:pt x="1" y="1"/>
                    </a:cubicBezTo>
                    <a:cubicBezTo>
                      <a:pt x="0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" name="Freeform 865"/>
              <p:cNvSpPr/>
              <p:nvPr/>
            </p:nvSpPr>
            <p:spPr bwMode="auto">
              <a:xfrm>
                <a:off x="5176" y="2744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1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3"/>
                      <a:pt x="1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2" y="1"/>
                      <a:pt x="2" y="0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" name="Freeform 866"/>
              <p:cNvSpPr/>
              <p:nvPr/>
            </p:nvSpPr>
            <p:spPr bwMode="auto">
              <a:xfrm>
                <a:off x="5182" y="2755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1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2" y="1"/>
                      <a:pt x="1" y="0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1" name="Freeform 867"/>
              <p:cNvSpPr/>
              <p:nvPr/>
            </p:nvSpPr>
            <p:spPr bwMode="auto">
              <a:xfrm>
                <a:off x="5187" y="2766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2 w 3"/>
                  <a:gd name="T5" fmla="*/ 1 h 3"/>
                  <a:gd name="T6" fmla="*/ 1 w 3"/>
                  <a:gd name="T7" fmla="*/ 1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3" y="3"/>
                      <a:pt x="3" y="2"/>
                      <a:pt x="2" y="1"/>
                    </a:cubicBezTo>
                    <a:cubicBezTo>
                      <a:pt x="2" y="0"/>
                      <a:pt x="1" y="0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2" name="Freeform 868"/>
              <p:cNvSpPr/>
              <p:nvPr/>
            </p:nvSpPr>
            <p:spPr bwMode="auto">
              <a:xfrm>
                <a:off x="5192" y="2776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2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2" y="3"/>
                      <a:pt x="3" y="2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" name="Freeform 869"/>
              <p:cNvSpPr/>
              <p:nvPr/>
            </p:nvSpPr>
            <p:spPr bwMode="auto">
              <a:xfrm>
                <a:off x="5195" y="2787"/>
                <a:ext cx="11" cy="8"/>
              </a:xfrm>
              <a:custGeom>
                <a:avLst/>
                <a:gdLst>
                  <a:gd name="T0" fmla="*/ 1 w 4"/>
                  <a:gd name="T1" fmla="*/ 2 h 3"/>
                  <a:gd name="T2" fmla="*/ 3 w 4"/>
                  <a:gd name="T3" fmla="*/ 3 h 3"/>
                  <a:gd name="T4" fmla="*/ 3 w 4"/>
                  <a:gd name="T5" fmla="*/ 1 h 3"/>
                  <a:gd name="T6" fmla="*/ 1 w 4"/>
                  <a:gd name="T7" fmla="*/ 0 h 3"/>
                  <a:gd name="T8" fmla="*/ 1 w 4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2"/>
                    </a:moveTo>
                    <a:cubicBezTo>
                      <a:pt x="1" y="3"/>
                      <a:pt x="2" y="3"/>
                      <a:pt x="3" y="3"/>
                    </a:cubicBezTo>
                    <a:cubicBezTo>
                      <a:pt x="3" y="3"/>
                      <a:pt x="4" y="2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" name="Freeform 870"/>
              <p:cNvSpPr/>
              <p:nvPr/>
            </p:nvSpPr>
            <p:spPr bwMode="auto">
              <a:xfrm>
                <a:off x="5200" y="2798"/>
                <a:ext cx="8" cy="8"/>
              </a:xfrm>
              <a:custGeom>
                <a:avLst/>
                <a:gdLst>
                  <a:gd name="T0" fmla="*/ 1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1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1" y="3"/>
                      <a:pt x="2" y="3"/>
                      <a:pt x="2" y="3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1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5" name="Freeform 871"/>
              <p:cNvSpPr/>
              <p:nvPr/>
            </p:nvSpPr>
            <p:spPr bwMode="auto">
              <a:xfrm>
                <a:off x="5107" y="2571"/>
                <a:ext cx="8" cy="10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3 h 4"/>
                  <a:gd name="T4" fmla="*/ 3 w 3"/>
                  <a:gd name="T5" fmla="*/ 1 h 4"/>
                  <a:gd name="T6" fmla="*/ 1 w 3"/>
                  <a:gd name="T7" fmla="*/ 1 h 4"/>
                  <a:gd name="T8" fmla="*/ 0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3"/>
                      <a:pt x="1" y="4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2" y="1"/>
                      <a:pt x="2" y="0"/>
                      <a:pt x="1" y="1"/>
                    </a:cubicBezTo>
                    <a:cubicBezTo>
                      <a:pt x="0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6" name="Freeform 872"/>
              <p:cNvSpPr/>
              <p:nvPr/>
            </p:nvSpPr>
            <p:spPr bwMode="auto">
              <a:xfrm>
                <a:off x="5112" y="2581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1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3"/>
                      <a:pt x="1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2" y="1"/>
                      <a:pt x="2" y="0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7" name="Freeform 873"/>
              <p:cNvSpPr/>
              <p:nvPr/>
            </p:nvSpPr>
            <p:spPr bwMode="auto">
              <a:xfrm>
                <a:off x="5118" y="2592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1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2" y="1"/>
                      <a:pt x="1" y="0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" name="Freeform 874"/>
              <p:cNvSpPr/>
              <p:nvPr/>
            </p:nvSpPr>
            <p:spPr bwMode="auto">
              <a:xfrm>
                <a:off x="5123" y="2603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2 w 3"/>
                  <a:gd name="T5" fmla="*/ 1 h 3"/>
                  <a:gd name="T6" fmla="*/ 1 w 3"/>
                  <a:gd name="T7" fmla="*/ 1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2" y="3"/>
                      <a:pt x="3" y="2"/>
                      <a:pt x="2" y="1"/>
                    </a:cubicBezTo>
                    <a:cubicBezTo>
                      <a:pt x="2" y="1"/>
                      <a:pt x="1" y="0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" name="Freeform 875"/>
              <p:cNvSpPr/>
              <p:nvPr/>
            </p:nvSpPr>
            <p:spPr bwMode="auto">
              <a:xfrm>
                <a:off x="5126" y="2613"/>
                <a:ext cx="10" cy="8"/>
              </a:xfrm>
              <a:custGeom>
                <a:avLst/>
                <a:gdLst>
                  <a:gd name="T0" fmla="*/ 1 w 4"/>
                  <a:gd name="T1" fmla="*/ 2 h 3"/>
                  <a:gd name="T2" fmla="*/ 3 w 4"/>
                  <a:gd name="T3" fmla="*/ 3 h 3"/>
                  <a:gd name="T4" fmla="*/ 3 w 4"/>
                  <a:gd name="T5" fmla="*/ 1 h 3"/>
                  <a:gd name="T6" fmla="*/ 1 w 4"/>
                  <a:gd name="T7" fmla="*/ 0 h 3"/>
                  <a:gd name="T8" fmla="*/ 1 w 4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2"/>
                    </a:moveTo>
                    <a:cubicBezTo>
                      <a:pt x="1" y="3"/>
                      <a:pt x="2" y="3"/>
                      <a:pt x="3" y="3"/>
                    </a:cubicBezTo>
                    <a:cubicBezTo>
                      <a:pt x="3" y="3"/>
                      <a:pt x="4" y="2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" name="Freeform 876"/>
              <p:cNvSpPr/>
              <p:nvPr/>
            </p:nvSpPr>
            <p:spPr bwMode="auto">
              <a:xfrm>
                <a:off x="5131" y="2624"/>
                <a:ext cx="8" cy="8"/>
              </a:xfrm>
              <a:custGeom>
                <a:avLst/>
                <a:gdLst>
                  <a:gd name="T0" fmla="*/ 1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1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1" y="3"/>
                      <a:pt x="2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1" name="Freeform 877"/>
              <p:cNvSpPr/>
              <p:nvPr/>
            </p:nvSpPr>
            <p:spPr bwMode="auto">
              <a:xfrm>
                <a:off x="5136" y="2635"/>
                <a:ext cx="8" cy="8"/>
              </a:xfrm>
              <a:custGeom>
                <a:avLst/>
                <a:gdLst>
                  <a:gd name="T0" fmla="*/ 1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1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1" y="3"/>
                      <a:pt x="2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2" name="Freeform 878"/>
              <p:cNvSpPr/>
              <p:nvPr/>
            </p:nvSpPr>
            <p:spPr bwMode="auto">
              <a:xfrm>
                <a:off x="5142" y="2645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3"/>
                      <a:pt x="2" y="3"/>
                      <a:pt x="2" y="3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3" name="Freeform 879"/>
              <p:cNvSpPr/>
              <p:nvPr/>
            </p:nvSpPr>
            <p:spPr bwMode="auto">
              <a:xfrm>
                <a:off x="5147" y="2656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3"/>
                      <a:pt x="1" y="3"/>
                      <a:pt x="2" y="3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4" name="Freeform 880"/>
              <p:cNvSpPr/>
              <p:nvPr/>
            </p:nvSpPr>
            <p:spPr bwMode="auto">
              <a:xfrm>
                <a:off x="5152" y="2667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5" name="Freeform 881"/>
              <p:cNvSpPr/>
              <p:nvPr/>
            </p:nvSpPr>
            <p:spPr bwMode="auto">
              <a:xfrm>
                <a:off x="5158" y="2677"/>
                <a:ext cx="8" cy="9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2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6" name="Freeform 882"/>
              <p:cNvSpPr/>
              <p:nvPr/>
            </p:nvSpPr>
            <p:spPr bwMode="auto">
              <a:xfrm>
                <a:off x="5163" y="2688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2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2" y="2"/>
                      <a:pt x="3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7" name="Freeform 883"/>
              <p:cNvSpPr/>
              <p:nvPr/>
            </p:nvSpPr>
            <p:spPr bwMode="auto">
              <a:xfrm>
                <a:off x="5166" y="2699"/>
                <a:ext cx="10" cy="8"/>
              </a:xfrm>
              <a:custGeom>
                <a:avLst/>
                <a:gdLst>
                  <a:gd name="T0" fmla="*/ 1 w 4"/>
                  <a:gd name="T1" fmla="*/ 2 h 3"/>
                  <a:gd name="T2" fmla="*/ 3 w 4"/>
                  <a:gd name="T3" fmla="*/ 2 h 3"/>
                  <a:gd name="T4" fmla="*/ 3 w 4"/>
                  <a:gd name="T5" fmla="*/ 1 h 3"/>
                  <a:gd name="T6" fmla="*/ 1 w 4"/>
                  <a:gd name="T7" fmla="*/ 0 h 3"/>
                  <a:gd name="T8" fmla="*/ 1 w 4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2"/>
                    </a:moveTo>
                    <a:cubicBezTo>
                      <a:pt x="1" y="3"/>
                      <a:pt x="2" y="3"/>
                      <a:pt x="3" y="2"/>
                    </a:cubicBezTo>
                    <a:cubicBezTo>
                      <a:pt x="3" y="2"/>
                      <a:pt x="4" y="1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8" name="Freeform 884"/>
              <p:cNvSpPr/>
              <p:nvPr/>
            </p:nvSpPr>
            <p:spPr bwMode="auto">
              <a:xfrm>
                <a:off x="5171" y="2710"/>
                <a:ext cx="8" cy="8"/>
              </a:xfrm>
              <a:custGeom>
                <a:avLst/>
                <a:gdLst>
                  <a:gd name="T0" fmla="*/ 1 w 3"/>
                  <a:gd name="T1" fmla="*/ 2 h 3"/>
                  <a:gd name="T2" fmla="*/ 2 w 3"/>
                  <a:gd name="T3" fmla="*/ 2 h 3"/>
                  <a:gd name="T4" fmla="*/ 3 w 3"/>
                  <a:gd name="T5" fmla="*/ 1 h 3"/>
                  <a:gd name="T6" fmla="*/ 1 w 3"/>
                  <a:gd name="T7" fmla="*/ 0 h 3"/>
                  <a:gd name="T8" fmla="*/ 1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1" y="2"/>
                      <a:pt x="2" y="3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9" name="Freeform 885"/>
              <p:cNvSpPr/>
              <p:nvPr/>
            </p:nvSpPr>
            <p:spPr bwMode="auto">
              <a:xfrm>
                <a:off x="5176" y="2720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2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2"/>
                      <a:pt x="2" y="3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0" name="Freeform 886"/>
              <p:cNvSpPr/>
              <p:nvPr/>
            </p:nvSpPr>
            <p:spPr bwMode="auto">
              <a:xfrm>
                <a:off x="5182" y="2731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2 h 3"/>
                  <a:gd name="T4" fmla="*/ 3 w 3"/>
                  <a:gd name="T5" fmla="*/ 0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2"/>
                      <a:pt x="1" y="3"/>
                      <a:pt x="2" y="2"/>
                    </a:cubicBezTo>
                    <a:cubicBezTo>
                      <a:pt x="3" y="2"/>
                      <a:pt x="3" y="1"/>
                      <a:pt x="3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1" name="Freeform 887"/>
              <p:cNvSpPr/>
              <p:nvPr/>
            </p:nvSpPr>
            <p:spPr bwMode="auto">
              <a:xfrm>
                <a:off x="5187" y="2739"/>
                <a:ext cx="8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3 h 4"/>
                  <a:gd name="T4" fmla="*/ 3 w 3"/>
                  <a:gd name="T5" fmla="*/ 1 h 4"/>
                  <a:gd name="T6" fmla="*/ 1 w 3"/>
                  <a:gd name="T7" fmla="*/ 1 h 4"/>
                  <a:gd name="T8" fmla="*/ 0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3"/>
                      <a:pt x="1" y="4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2" y="1"/>
                      <a:pt x="2" y="0"/>
                      <a:pt x="1" y="1"/>
                    </a:cubicBezTo>
                    <a:cubicBezTo>
                      <a:pt x="0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2" name="Freeform 888"/>
              <p:cNvSpPr/>
              <p:nvPr/>
            </p:nvSpPr>
            <p:spPr bwMode="auto">
              <a:xfrm>
                <a:off x="5192" y="2750"/>
                <a:ext cx="8" cy="8"/>
              </a:xfrm>
              <a:custGeom>
                <a:avLst/>
                <a:gdLst>
                  <a:gd name="T0" fmla="*/ 0 w 3"/>
                  <a:gd name="T1" fmla="*/ 3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1 h 3"/>
                  <a:gd name="T8" fmla="*/ 0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2" y="1"/>
                      <a:pt x="1" y="0"/>
                      <a:pt x="1" y="1"/>
                    </a:cubicBezTo>
                    <a:cubicBezTo>
                      <a:pt x="0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3" name="Freeform 889"/>
              <p:cNvSpPr/>
              <p:nvPr/>
            </p:nvSpPr>
            <p:spPr bwMode="auto">
              <a:xfrm>
                <a:off x="5198" y="2760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2 w 3"/>
                  <a:gd name="T5" fmla="*/ 1 h 3"/>
                  <a:gd name="T6" fmla="*/ 1 w 3"/>
                  <a:gd name="T7" fmla="*/ 1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2" y="3"/>
                      <a:pt x="3" y="2"/>
                      <a:pt x="2" y="1"/>
                    </a:cubicBezTo>
                    <a:cubicBezTo>
                      <a:pt x="2" y="1"/>
                      <a:pt x="1" y="0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4" name="Freeform 890"/>
              <p:cNvSpPr/>
              <p:nvPr/>
            </p:nvSpPr>
            <p:spPr bwMode="auto">
              <a:xfrm>
                <a:off x="5200" y="2771"/>
                <a:ext cx="11" cy="8"/>
              </a:xfrm>
              <a:custGeom>
                <a:avLst/>
                <a:gdLst>
                  <a:gd name="T0" fmla="*/ 1 w 4"/>
                  <a:gd name="T1" fmla="*/ 2 h 3"/>
                  <a:gd name="T2" fmla="*/ 3 w 4"/>
                  <a:gd name="T3" fmla="*/ 3 h 3"/>
                  <a:gd name="T4" fmla="*/ 3 w 4"/>
                  <a:gd name="T5" fmla="*/ 1 h 3"/>
                  <a:gd name="T6" fmla="*/ 1 w 4"/>
                  <a:gd name="T7" fmla="*/ 1 h 3"/>
                  <a:gd name="T8" fmla="*/ 1 w 4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2"/>
                    </a:moveTo>
                    <a:cubicBezTo>
                      <a:pt x="1" y="3"/>
                      <a:pt x="2" y="3"/>
                      <a:pt x="3" y="3"/>
                    </a:cubicBezTo>
                    <a:cubicBezTo>
                      <a:pt x="3" y="3"/>
                      <a:pt x="4" y="2"/>
                      <a:pt x="3" y="1"/>
                    </a:cubicBezTo>
                    <a:cubicBezTo>
                      <a:pt x="3" y="1"/>
                      <a:pt x="2" y="0"/>
                      <a:pt x="1" y="1"/>
                    </a:cubicBezTo>
                    <a:cubicBezTo>
                      <a:pt x="1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5" name="Freeform 891"/>
              <p:cNvSpPr/>
              <p:nvPr/>
            </p:nvSpPr>
            <p:spPr bwMode="auto">
              <a:xfrm>
                <a:off x="5206" y="2782"/>
                <a:ext cx="8" cy="8"/>
              </a:xfrm>
              <a:custGeom>
                <a:avLst/>
                <a:gdLst>
                  <a:gd name="T0" fmla="*/ 1 w 3"/>
                  <a:gd name="T1" fmla="*/ 2 h 3"/>
                  <a:gd name="T2" fmla="*/ 3 w 3"/>
                  <a:gd name="T3" fmla="*/ 3 h 3"/>
                  <a:gd name="T4" fmla="*/ 3 w 3"/>
                  <a:gd name="T5" fmla="*/ 1 h 3"/>
                  <a:gd name="T6" fmla="*/ 1 w 3"/>
                  <a:gd name="T7" fmla="*/ 1 h 3"/>
                  <a:gd name="T8" fmla="*/ 1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1" y="3"/>
                      <a:pt x="2" y="3"/>
                      <a:pt x="3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0"/>
                      <a:pt x="2" y="0"/>
                      <a:pt x="1" y="1"/>
                    </a:cubicBezTo>
                    <a:cubicBezTo>
                      <a:pt x="1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6" name="Freeform 892"/>
              <p:cNvSpPr/>
              <p:nvPr/>
            </p:nvSpPr>
            <p:spPr bwMode="auto">
              <a:xfrm>
                <a:off x="5211" y="2792"/>
                <a:ext cx="8" cy="8"/>
              </a:xfrm>
              <a:custGeom>
                <a:avLst/>
                <a:gdLst>
                  <a:gd name="T0" fmla="*/ 1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1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1" y="3"/>
                      <a:pt x="2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7" name="Freeform 893"/>
              <p:cNvSpPr/>
              <p:nvPr/>
            </p:nvSpPr>
            <p:spPr bwMode="auto">
              <a:xfrm>
                <a:off x="5118" y="2568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2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2"/>
                      <a:pt x="1" y="3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8" name="Freeform 894"/>
              <p:cNvSpPr/>
              <p:nvPr/>
            </p:nvSpPr>
            <p:spPr bwMode="auto">
              <a:xfrm>
                <a:off x="5123" y="2576"/>
                <a:ext cx="8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3 h 4"/>
                  <a:gd name="T4" fmla="*/ 3 w 3"/>
                  <a:gd name="T5" fmla="*/ 1 h 4"/>
                  <a:gd name="T6" fmla="*/ 1 w 3"/>
                  <a:gd name="T7" fmla="*/ 1 h 4"/>
                  <a:gd name="T8" fmla="*/ 0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0" y="3"/>
                      <a:pt x="1" y="4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2" y="1"/>
                      <a:pt x="1" y="0"/>
                      <a:pt x="1" y="1"/>
                    </a:cubicBezTo>
                    <a:cubicBezTo>
                      <a:pt x="0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9" name="Freeform 895"/>
              <p:cNvSpPr/>
              <p:nvPr/>
            </p:nvSpPr>
            <p:spPr bwMode="auto">
              <a:xfrm>
                <a:off x="5128" y="2587"/>
                <a:ext cx="8" cy="10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3 h 4"/>
                  <a:gd name="T4" fmla="*/ 2 w 3"/>
                  <a:gd name="T5" fmla="*/ 1 h 4"/>
                  <a:gd name="T6" fmla="*/ 1 w 3"/>
                  <a:gd name="T7" fmla="*/ 1 h 4"/>
                  <a:gd name="T8" fmla="*/ 0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0" y="3"/>
                      <a:pt x="1" y="4"/>
                      <a:pt x="2" y="3"/>
                    </a:cubicBezTo>
                    <a:cubicBezTo>
                      <a:pt x="2" y="3"/>
                      <a:pt x="3" y="2"/>
                      <a:pt x="2" y="1"/>
                    </a:cubicBezTo>
                    <a:cubicBezTo>
                      <a:pt x="2" y="1"/>
                      <a:pt x="1" y="0"/>
                      <a:pt x="1" y="1"/>
                    </a:cubicBezTo>
                    <a:cubicBezTo>
                      <a:pt x="0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0" name="Freeform 896"/>
              <p:cNvSpPr/>
              <p:nvPr/>
            </p:nvSpPr>
            <p:spPr bwMode="auto">
              <a:xfrm>
                <a:off x="5134" y="2597"/>
                <a:ext cx="8" cy="8"/>
              </a:xfrm>
              <a:custGeom>
                <a:avLst/>
                <a:gdLst>
                  <a:gd name="T0" fmla="*/ 0 w 3"/>
                  <a:gd name="T1" fmla="*/ 3 h 3"/>
                  <a:gd name="T2" fmla="*/ 2 w 3"/>
                  <a:gd name="T3" fmla="*/ 3 h 3"/>
                  <a:gd name="T4" fmla="*/ 2 w 3"/>
                  <a:gd name="T5" fmla="*/ 1 h 3"/>
                  <a:gd name="T6" fmla="*/ 1 w 3"/>
                  <a:gd name="T7" fmla="*/ 1 h 3"/>
                  <a:gd name="T8" fmla="*/ 0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2" y="3"/>
                      <a:pt x="3" y="2"/>
                      <a:pt x="2" y="1"/>
                    </a:cubicBezTo>
                    <a:cubicBezTo>
                      <a:pt x="2" y="1"/>
                      <a:pt x="1" y="0"/>
                      <a:pt x="1" y="1"/>
                    </a:cubicBezTo>
                    <a:cubicBezTo>
                      <a:pt x="0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1" name="Freeform 897"/>
              <p:cNvSpPr/>
              <p:nvPr/>
            </p:nvSpPr>
            <p:spPr bwMode="auto">
              <a:xfrm>
                <a:off x="5136" y="2608"/>
                <a:ext cx="11" cy="8"/>
              </a:xfrm>
              <a:custGeom>
                <a:avLst/>
                <a:gdLst>
                  <a:gd name="T0" fmla="*/ 1 w 4"/>
                  <a:gd name="T1" fmla="*/ 2 h 3"/>
                  <a:gd name="T2" fmla="*/ 3 w 4"/>
                  <a:gd name="T3" fmla="*/ 3 h 3"/>
                  <a:gd name="T4" fmla="*/ 3 w 4"/>
                  <a:gd name="T5" fmla="*/ 1 h 3"/>
                  <a:gd name="T6" fmla="*/ 1 w 4"/>
                  <a:gd name="T7" fmla="*/ 1 h 3"/>
                  <a:gd name="T8" fmla="*/ 1 w 4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2"/>
                    </a:moveTo>
                    <a:cubicBezTo>
                      <a:pt x="1" y="3"/>
                      <a:pt x="2" y="3"/>
                      <a:pt x="3" y="3"/>
                    </a:cubicBezTo>
                    <a:cubicBezTo>
                      <a:pt x="3" y="3"/>
                      <a:pt x="4" y="2"/>
                      <a:pt x="3" y="1"/>
                    </a:cubicBezTo>
                    <a:cubicBezTo>
                      <a:pt x="3" y="1"/>
                      <a:pt x="2" y="0"/>
                      <a:pt x="1" y="1"/>
                    </a:cubicBezTo>
                    <a:cubicBezTo>
                      <a:pt x="1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2" name="Freeform 898"/>
              <p:cNvSpPr/>
              <p:nvPr/>
            </p:nvSpPr>
            <p:spPr bwMode="auto">
              <a:xfrm>
                <a:off x="5142" y="2619"/>
                <a:ext cx="8" cy="8"/>
              </a:xfrm>
              <a:custGeom>
                <a:avLst/>
                <a:gdLst>
                  <a:gd name="T0" fmla="*/ 1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1 h 3"/>
                  <a:gd name="T8" fmla="*/ 1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1" y="3"/>
                      <a:pt x="2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1"/>
                      <a:pt x="2" y="0"/>
                      <a:pt x="1" y="1"/>
                    </a:cubicBezTo>
                    <a:cubicBezTo>
                      <a:pt x="1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3" name="Freeform 899"/>
              <p:cNvSpPr/>
              <p:nvPr/>
            </p:nvSpPr>
            <p:spPr bwMode="auto">
              <a:xfrm>
                <a:off x="5147" y="2629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1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3"/>
                      <a:pt x="2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0"/>
                      <a:pt x="2" y="0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4" name="Freeform 900"/>
              <p:cNvSpPr/>
              <p:nvPr/>
            </p:nvSpPr>
            <p:spPr bwMode="auto">
              <a:xfrm>
                <a:off x="5152" y="2640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3"/>
                      <a:pt x="1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5" name="Freeform 901"/>
              <p:cNvSpPr/>
              <p:nvPr/>
            </p:nvSpPr>
            <p:spPr bwMode="auto">
              <a:xfrm>
                <a:off x="5158" y="2651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3"/>
                      <a:pt x="1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6" name="Freeform 902"/>
              <p:cNvSpPr/>
              <p:nvPr/>
            </p:nvSpPr>
            <p:spPr bwMode="auto">
              <a:xfrm>
                <a:off x="5163" y="2661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7" name="Freeform 903"/>
              <p:cNvSpPr/>
              <p:nvPr/>
            </p:nvSpPr>
            <p:spPr bwMode="auto">
              <a:xfrm>
                <a:off x="5168" y="2672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2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2" y="2"/>
                      <a:pt x="3" y="2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8" name="Freeform 904"/>
              <p:cNvSpPr/>
              <p:nvPr/>
            </p:nvSpPr>
            <p:spPr bwMode="auto">
              <a:xfrm>
                <a:off x="5171" y="2683"/>
                <a:ext cx="11" cy="8"/>
              </a:xfrm>
              <a:custGeom>
                <a:avLst/>
                <a:gdLst>
                  <a:gd name="T0" fmla="*/ 1 w 4"/>
                  <a:gd name="T1" fmla="*/ 2 h 3"/>
                  <a:gd name="T2" fmla="*/ 3 w 4"/>
                  <a:gd name="T3" fmla="*/ 3 h 3"/>
                  <a:gd name="T4" fmla="*/ 3 w 4"/>
                  <a:gd name="T5" fmla="*/ 1 h 3"/>
                  <a:gd name="T6" fmla="*/ 1 w 4"/>
                  <a:gd name="T7" fmla="*/ 0 h 3"/>
                  <a:gd name="T8" fmla="*/ 1 w 4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2"/>
                    </a:moveTo>
                    <a:cubicBezTo>
                      <a:pt x="1" y="3"/>
                      <a:pt x="2" y="3"/>
                      <a:pt x="3" y="3"/>
                    </a:cubicBezTo>
                    <a:cubicBezTo>
                      <a:pt x="3" y="2"/>
                      <a:pt x="4" y="2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1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9" name="Freeform 905"/>
              <p:cNvSpPr/>
              <p:nvPr/>
            </p:nvSpPr>
            <p:spPr bwMode="auto">
              <a:xfrm>
                <a:off x="5176" y="2694"/>
                <a:ext cx="8" cy="8"/>
              </a:xfrm>
              <a:custGeom>
                <a:avLst/>
                <a:gdLst>
                  <a:gd name="T0" fmla="*/ 1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1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1" y="3"/>
                      <a:pt x="2" y="3"/>
                      <a:pt x="2" y="3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0" name="Freeform 906"/>
              <p:cNvSpPr/>
              <p:nvPr/>
            </p:nvSpPr>
            <p:spPr bwMode="auto">
              <a:xfrm>
                <a:off x="5182" y="2704"/>
                <a:ext cx="8" cy="8"/>
              </a:xfrm>
              <a:custGeom>
                <a:avLst/>
                <a:gdLst>
                  <a:gd name="T0" fmla="*/ 1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1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1" y="3"/>
                      <a:pt x="2" y="3"/>
                      <a:pt x="2" y="3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1" name="Freeform 907"/>
              <p:cNvSpPr/>
              <p:nvPr/>
            </p:nvSpPr>
            <p:spPr bwMode="auto">
              <a:xfrm>
                <a:off x="5187" y="2715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2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3"/>
                      <a:pt x="2" y="3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2" name="Freeform 908"/>
              <p:cNvSpPr/>
              <p:nvPr/>
            </p:nvSpPr>
            <p:spPr bwMode="auto">
              <a:xfrm>
                <a:off x="5192" y="2726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2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2"/>
                      <a:pt x="1" y="3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3" name="Freeform 909"/>
              <p:cNvSpPr/>
              <p:nvPr/>
            </p:nvSpPr>
            <p:spPr bwMode="auto">
              <a:xfrm>
                <a:off x="5198" y="2736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2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2"/>
                      <a:pt x="1" y="3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4" name="Freeform 910"/>
              <p:cNvSpPr/>
              <p:nvPr/>
            </p:nvSpPr>
            <p:spPr bwMode="auto">
              <a:xfrm>
                <a:off x="5203" y="2747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2 h 3"/>
                  <a:gd name="T4" fmla="*/ 2 w 3"/>
                  <a:gd name="T5" fmla="*/ 0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2"/>
                      <a:pt x="1" y="3"/>
                      <a:pt x="2" y="2"/>
                    </a:cubicBezTo>
                    <a:cubicBezTo>
                      <a:pt x="3" y="2"/>
                      <a:pt x="3" y="1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5" name="Freeform 911"/>
              <p:cNvSpPr/>
              <p:nvPr/>
            </p:nvSpPr>
            <p:spPr bwMode="auto">
              <a:xfrm>
                <a:off x="5208" y="2755"/>
                <a:ext cx="8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3 h 4"/>
                  <a:gd name="T4" fmla="*/ 2 w 3"/>
                  <a:gd name="T5" fmla="*/ 1 h 4"/>
                  <a:gd name="T6" fmla="*/ 1 w 3"/>
                  <a:gd name="T7" fmla="*/ 1 h 4"/>
                  <a:gd name="T8" fmla="*/ 0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0" y="3"/>
                      <a:pt x="1" y="4"/>
                      <a:pt x="2" y="3"/>
                    </a:cubicBezTo>
                    <a:cubicBezTo>
                      <a:pt x="2" y="3"/>
                      <a:pt x="3" y="2"/>
                      <a:pt x="2" y="1"/>
                    </a:cubicBezTo>
                    <a:cubicBezTo>
                      <a:pt x="2" y="1"/>
                      <a:pt x="1" y="0"/>
                      <a:pt x="1" y="1"/>
                    </a:cubicBezTo>
                    <a:cubicBezTo>
                      <a:pt x="0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6" name="Freeform 912"/>
              <p:cNvSpPr/>
              <p:nvPr/>
            </p:nvSpPr>
            <p:spPr bwMode="auto">
              <a:xfrm>
                <a:off x="5211" y="2766"/>
                <a:ext cx="11" cy="8"/>
              </a:xfrm>
              <a:custGeom>
                <a:avLst/>
                <a:gdLst>
                  <a:gd name="T0" fmla="*/ 1 w 4"/>
                  <a:gd name="T1" fmla="*/ 3 h 3"/>
                  <a:gd name="T2" fmla="*/ 3 w 4"/>
                  <a:gd name="T3" fmla="*/ 3 h 3"/>
                  <a:gd name="T4" fmla="*/ 3 w 4"/>
                  <a:gd name="T5" fmla="*/ 1 h 3"/>
                  <a:gd name="T6" fmla="*/ 1 w 4"/>
                  <a:gd name="T7" fmla="*/ 1 h 3"/>
                  <a:gd name="T8" fmla="*/ 1 w 4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3"/>
                    </a:moveTo>
                    <a:cubicBezTo>
                      <a:pt x="1" y="3"/>
                      <a:pt x="2" y="3"/>
                      <a:pt x="3" y="3"/>
                    </a:cubicBezTo>
                    <a:cubicBezTo>
                      <a:pt x="3" y="3"/>
                      <a:pt x="4" y="2"/>
                      <a:pt x="3" y="1"/>
                    </a:cubicBezTo>
                    <a:cubicBezTo>
                      <a:pt x="3" y="1"/>
                      <a:pt x="2" y="0"/>
                      <a:pt x="1" y="1"/>
                    </a:cubicBezTo>
                    <a:cubicBezTo>
                      <a:pt x="1" y="1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7" name="Freeform 913"/>
              <p:cNvSpPr/>
              <p:nvPr/>
            </p:nvSpPr>
            <p:spPr bwMode="auto">
              <a:xfrm>
                <a:off x="5216" y="2776"/>
                <a:ext cx="8" cy="8"/>
              </a:xfrm>
              <a:custGeom>
                <a:avLst/>
                <a:gdLst>
                  <a:gd name="T0" fmla="*/ 1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1 h 3"/>
                  <a:gd name="T8" fmla="*/ 1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1" y="3"/>
                      <a:pt x="2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1"/>
                      <a:pt x="2" y="0"/>
                      <a:pt x="1" y="1"/>
                    </a:cubicBezTo>
                    <a:cubicBezTo>
                      <a:pt x="1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8" name="Freeform 914"/>
              <p:cNvSpPr/>
              <p:nvPr/>
            </p:nvSpPr>
            <p:spPr bwMode="auto">
              <a:xfrm>
                <a:off x="5222" y="2787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1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3"/>
                      <a:pt x="2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1"/>
                      <a:pt x="2" y="0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9" name="Freeform 915"/>
              <p:cNvSpPr/>
              <p:nvPr/>
            </p:nvSpPr>
            <p:spPr bwMode="auto">
              <a:xfrm>
                <a:off x="5227" y="2798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1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3"/>
                      <a:pt x="1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0"/>
                      <a:pt x="2" y="0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0" name="Freeform 916"/>
              <p:cNvSpPr/>
              <p:nvPr/>
            </p:nvSpPr>
            <p:spPr bwMode="auto">
              <a:xfrm>
                <a:off x="5216" y="2803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3"/>
                      <a:pt x="2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1" name="Freeform 917"/>
              <p:cNvSpPr/>
              <p:nvPr/>
            </p:nvSpPr>
            <p:spPr bwMode="auto">
              <a:xfrm>
                <a:off x="5302" y="2763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2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2" y="3"/>
                      <a:pt x="3" y="2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2" name="Freeform 918"/>
              <p:cNvSpPr/>
              <p:nvPr/>
            </p:nvSpPr>
            <p:spPr bwMode="auto">
              <a:xfrm>
                <a:off x="5291" y="2768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2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2" y="2"/>
                      <a:pt x="3" y="2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3" name="Freeform 919"/>
              <p:cNvSpPr/>
              <p:nvPr/>
            </p:nvSpPr>
            <p:spPr bwMode="auto">
              <a:xfrm>
                <a:off x="5280" y="2774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4" name="Freeform 920"/>
              <p:cNvSpPr/>
              <p:nvPr/>
            </p:nvSpPr>
            <p:spPr bwMode="auto">
              <a:xfrm>
                <a:off x="5270" y="2779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5" name="Freeform 921"/>
              <p:cNvSpPr/>
              <p:nvPr/>
            </p:nvSpPr>
            <p:spPr bwMode="auto">
              <a:xfrm>
                <a:off x="5259" y="2784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2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2"/>
                      <a:pt x="1" y="3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6" name="Freeform 922"/>
              <p:cNvSpPr/>
              <p:nvPr/>
            </p:nvSpPr>
            <p:spPr bwMode="auto">
              <a:xfrm>
                <a:off x="5248" y="2787"/>
                <a:ext cx="8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3 h 4"/>
                  <a:gd name="T4" fmla="*/ 3 w 3"/>
                  <a:gd name="T5" fmla="*/ 1 h 4"/>
                  <a:gd name="T6" fmla="*/ 1 w 3"/>
                  <a:gd name="T7" fmla="*/ 1 h 4"/>
                  <a:gd name="T8" fmla="*/ 0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3"/>
                      <a:pt x="1" y="4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2" y="1"/>
                      <a:pt x="2" y="0"/>
                      <a:pt x="1" y="1"/>
                    </a:cubicBezTo>
                    <a:cubicBezTo>
                      <a:pt x="0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7" name="Freeform 923"/>
              <p:cNvSpPr/>
              <p:nvPr/>
            </p:nvSpPr>
            <p:spPr bwMode="auto">
              <a:xfrm>
                <a:off x="5238" y="2792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1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3"/>
                      <a:pt x="1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2" y="1"/>
                      <a:pt x="2" y="0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8" name="Freeform 924"/>
              <p:cNvSpPr/>
              <p:nvPr/>
            </p:nvSpPr>
            <p:spPr bwMode="auto">
              <a:xfrm>
                <a:off x="5128" y="2562"/>
                <a:ext cx="8" cy="9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2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2"/>
                      <a:pt x="1" y="3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9" name="Freeform 925"/>
              <p:cNvSpPr/>
              <p:nvPr/>
            </p:nvSpPr>
            <p:spPr bwMode="auto">
              <a:xfrm>
                <a:off x="5134" y="2573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2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2"/>
                      <a:pt x="1" y="3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0" name="Freeform 926"/>
              <p:cNvSpPr/>
              <p:nvPr/>
            </p:nvSpPr>
            <p:spPr bwMode="auto">
              <a:xfrm>
                <a:off x="5139" y="2584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2 h 3"/>
                  <a:gd name="T4" fmla="*/ 2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2"/>
                      <a:pt x="1" y="3"/>
                      <a:pt x="2" y="2"/>
                    </a:cubicBezTo>
                    <a:cubicBezTo>
                      <a:pt x="2" y="2"/>
                      <a:pt x="3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1" name="Freeform 927"/>
              <p:cNvSpPr/>
              <p:nvPr/>
            </p:nvSpPr>
            <p:spPr bwMode="auto">
              <a:xfrm>
                <a:off x="5142" y="2592"/>
                <a:ext cx="10" cy="11"/>
              </a:xfrm>
              <a:custGeom>
                <a:avLst/>
                <a:gdLst>
                  <a:gd name="T0" fmla="*/ 1 w 4"/>
                  <a:gd name="T1" fmla="*/ 3 h 4"/>
                  <a:gd name="T2" fmla="*/ 3 w 4"/>
                  <a:gd name="T3" fmla="*/ 3 h 4"/>
                  <a:gd name="T4" fmla="*/ 3 w 4"/>
                  <a:gd name="T5" fmla="*/ 1 h 4"/>
                  <a:gd name="T6" fmla="*/ 1 w 4"/>
                  <a:gd name="T7" fmla="*/ 1 h 4"/>
                  <a:gd name="T8" fmla="*/ 1 w 4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1" y="3"/>
                    </a:moveTo>
                    <a:cubicBezTo>
                      <a:pt x="1" y="3"/>
                      <a:pt x="2" y="4"/>
                      <a:pt x="3" y="3"/>
                    </a:cubicBezTo>
                    <a:cubicBezTo>
                      <a:pt x="3" y="3"/>
                      <a:pt x="4" y="2"/>
                      <a:pt x="3" y="1"/>
                    </a:cubicBezTo>
                    <a:cubicBezTo>
                      <a:pt x="3" y="1"/>
                      <a:pt x="2" y="0"/>
                      <a:pt x="1" y="1"/>
                    </a:cubicBezTo>
                    <a:cubicBezTo>
                      <a:pt x="1" y="1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2" name="Freeform 928"/>
              <p:cNvSpPr/>
              <p:nvPr/>
            </p:nvSpPr>
            <p:spPr bwMode="auto">
              <a:xfrm>
                <a:off x="5147" y="2603"/>
                <a:ext cx="8" cy="10"/>
              </a:xfrm>
              <a:custGeom>
                <a:avLst/>
                <a:gdLst>
                  <a:gd name="T0" fmla="*/ 1 w 3"/>
                  <a:gd name="T1" fmla="*/ 3 h 4"/>
                  <a:gd name="T2" fmla="*/ 2 w 3"/>
                  <a:gd name="T3" fmla="*/ 3 h 4"/>
                  <a:gd name="T4" fmla="*/ 3 w 3"/>
                  <a:gd name="T5" fmla="*/ 1 h 4"/>
                  <a:gd name="T6" fmla="*/ 1 w 3"/>
                  <a:gd name="T7" fmla="*/ 1 h 4"/>
                  <a:gd name="T8" fmla="*/ 1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1" y="3"/>
                    </a:moveTo>
                    <a:cubicBezTo>
                      <a:pt x="1" y="3"/>
                      <a:pt x="2" y="4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1"/>
                      <a:pt x="2" y="0"/>
                      <a:pt x="1" y="1"/>
                    </a:cubicBezTo>
                    <a:cubicBezTo>
                      <a:pt x="1" y="1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3" name="Freeform 929"/>
              <p:cNvSpPr/>
              <p:nvPr/>
            </p:nvSpPr>
            <p:spPr bwMode="auto">
              <a:xfrm>
                <a:off x="5152" y="2613"/>
                <a:ext cx="8" cy="8"/>
              </a:xfrm>
              <a:custGeom>
                <a:avLst/>
                <a:gdLst>
                  <a:gd name="T0" fmla="*/ 1 w 3"/>
                  <a:gd name="T1" fmla="*/ 3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1 h 3"/>
                  <a:gd name="T8" fmla="*/ 1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3"/>
                    </a:moveTo>
                    <a:cubicBezTo>
                      <a:pt x="1" y="3"/>
                      <a:pt x="2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1"/>
                      <a:pt x="2" y="0"/>
                      <a:pt x="1" y="1"/>
                    </a:cubicBezTo>
                    <a:cubicBezTo>
                      <a:pt x="1" y="1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4" name="Freeform 930"/>
              <p:cNvSpPr/>
              <p:nvPr/>
            </p:nvSpPr>
            <p:spPr bwMode="auto">
              <a:xfrm>
                <a:off x="5158" y="2624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1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3"/>
                      <a:pt x="2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1"/>
                      <a:pt x="2" y="0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5" name="Freeform 931"/>
              <p:cNvSpPr/>
              <p:nvPr/>
            </p:nvSpPr>
            <p:spPr bwMode="auto">
              <a:xfrm>
                <a:off x="5163" y="2635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1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3"/>
                      <a:pt x="1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2" y="1"/>
                      <a:pt x="2" y="0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6" name="Freeform 932"/>
              <p:cNvSpPr/>
              <p:nvPr/>
            </p:nvSpPr>
            <p:spPr bwMode="auto">
              <a:xfrm>
                <a:off x="5168" y="2645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1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2" y="0"/>
                      <a:pt x="1" y="0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7" name="Freeform 933"/>
              <p:cNvSpPr/>
              <p:nvPr/>
            </p:nvSpPr>
            <p:spPr bwMode="auto">
              <a:xfrm>
                <a:off x="5174" y="2656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2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3" y="3"/>
                      <a:pt x="3" y="2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8" name="Freeform 934"/>
              <p:cNvSpPr/>
              <p:nvPr/>
            </p:nvSpPr>
            <p:spPr bwMode="auto">
              <a:xfrm>
                <a:off x="5179" y="2667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2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2" y="3"/>
                      <a:pt x="3" y="2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9" name="Freeform 935"/>
              <p:cNvSpPr/>
              <p:nvPr/>
            </p:nvSpPr>
            <p:spPr bwMode="auto">
              <a:xfrm>
                <a:off x="5182" y="2677"/>
                <a:ext cx="10" cy="9"/>
              </a:xfrm>
              <a:custGeom>
                <a:avLst/>
                <a:gdLst>
                  <a:gd name="T0" fmla="*/ 1 w 4"/>
                  <a:gd name="T1" fmla="*/ 2 h 3"/>
                  <a:gd name="T2" fmla="*/ 3 w 4"/>
                  <a:gd name="T3" fmla="*/ 3 h 3"/>
                  <a:gd name="T4" fmla="*/ 3 w 4"/>
                  <a:gd name="T5" fmla="*/ 1 h 3"/>
                  <a:gd name="T6" fmla="*/ 1 w 4"/>
                  <a:gd name="T7" fmla="*/ 0 h 3"/>
                  <a:gd name="T8" fmla="*/ 1 w 4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2"/>
                    </a:moveTo>
                    <a:cubicBezTo>
                      <a:pt x="1" y="3"/>
                      <a:pt x="2" y="3"/>
                      <a:pt x="3" y="3"/>
                    </a:cubicBezTo>
                    <a:cubicBezTo>
                      <a:pt x="3" y="2"/>
                      <a:pt x="4" y="2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1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0" name="Freeform 936"/>
              <p:cNvSpPr/>
              <p:nvPr/>
            </p:nvSpPr>
            <p:spPr bwMode="auto">
              <a:xfrm>
                <a:off x="5187" y="2688"/>
                <a:ext cx="8" cy="8"/>
              </a:xfrm>
              <a:custGeom>
                <a:avLst/>
                <a:gdLst>
                  <a:gd name="T0" fmla="*/ 1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1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1" y="3"/>
                      <a:pt x="2" y="3"/>
                      <a:pt x="2" y="3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1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1" name="Freeform 937"/>
              <p:cNvSpPr/>
              <p:nvPr/>
            </p:nvSpPr>
            <p:spPr bwMode="auto">
              <a:xfrm>
                <a:off x="5192" y="2699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3"/>
                      <a:pt x="2" y="3"/>
                      <a:pt x="2" y="3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2" name="Freeform 938"/>
              <p:cNvSpPr/>
              <p:nvPr/>
            </p:nvSpPr>
            <p:spPr bwMode="auto">
              <a:xfrm>
                <a:off x="5198" y="2710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3"/>
                      <a:pt x="1" y="3"/>
                      <a:pt x="2" y="3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3" name="Freeform 939"/>
              <p:cNvSpPr/>
              <p:nvPr/>
            </p:nvSpPr>
            <p:spPr bwMode="auto">
              <a:xfrm>
                <a:off x="5203" y="2720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3"/>
                      <a:pt x="1" y="3"/>
                      <a:pt x="2" y="3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4" name="Freeform 940"/>
              <p:cNvSpPr/>
              <p:nvPr/>
            </p:nvSpPr>
            <p:spPr bwMode="auto">
              <a:xfrm>
                <a:off x="5208" y="2731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2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5" name="Freeform 941"/>
              <p:cNvSpPr/>
              <p:nvPr/>
            </p:nvSpPr>
            <p:spPr bwMode="auto">
              <a:xfrm>
                <a:off x="5214" y="2742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2 h 3"/>
                  <a:gd name="T4" fmla="*/ 2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2"/>
                      <a:pt x="1" y="3"/>
                      <a:pt x="2" y="2"/>
                    </a:cubicBezTo>
                    <a:cubicBezTo>
                      <a:pt x="2" y="2"/>
                      <a:pt x="3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6" name="Freeform 942"/>
              <p:cNvSpPr/>
              <p:nvPr/>
            </p:nvSpPr>
            <p:spPr bwMode="auto">
              <a:xfrm>
                <a:off x="5219" y="2752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2 h 3"/>
                  <a:gd name="T4" fmla="*/ 2 w 3"/>
                  <a:gd name="T5" fmla="*/ 1 h 3"/>
                  <a:gd name="T6" fmla="*/ 0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2"/>
                      <a:pt x="1" y="3"/>
                      <a:pt x="2" y="2"/>
                    </a:cubicBezTo>
                    <a:cubicBezTo>
                      <a:pt x="2" y="2"/>
                      <a:pt x="3" y="1"/>
                      <a:pt x="2" y="1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7" name="Freeform 943"/>
              <p:cNvSpPr/>
              <p:nvPr/>
            </p:nvSpPr>
            <p:spPr bwMode="auto">
              <a:xfrm>
                <a:off x="5222" y="2763"/>
                <a:ext cx="8" cy="8"/>
              </a:xfrm>
              <a:custGeom>
                <a:avLst/>
                <a:gdLst>
                  <a:gd name="T0" fmla="*/ 1 w 3"/>
                  <a:gd name="T1" fmla="*/ 2 h 3"/>
                  <a:gd name="T2" fmla="*/ 3 w 3"/>
                  <a:gd name="T3" fmla="*/ 2 h 3"/>
                  <a:gd name="T4" fmla="*/ 3 w 3"/>
                  <a:gd name="T5" fmla="*/ 0 h 3"/>
                  <a:gd name="T6" fmla="*/ 1 w 3"/>
                  <a:gd name="T7" fmla="*/ 0 h 3"/>
                  <a:gd name="T8" fmla="*/ 1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1" y="2"/>
                      <a:pt x="2" y="3"/>
                      <a:pt x="3" y="2"/>
                    </a:cubicBezTo>
                    <a:cubicBezTo>
                      <a:pt x="3" y="2"/>
                      <a:pt x="3" y="1"/>
                      <a:pt x="3" y="0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8" name="Freeform 944"/>
              <p:cNvSpPr/>
              <p:nvPr/>
            </p:nvSpPr>
            <p:spPr bwMode="auto">
              <a:xfrm>
                <a:off x="5227" y="2771"/>
                <a:ext cx="8" cy="11"/>
              </a:xfrm>
              <a:custGeom>
                <a:avLst/>
                <a:gdLst>
                  <a:gd name="T0" fmla="*/ 1 w 3"/>
                  <a:gd name="T1" fmla="*/ 3 h 4"/>
                  <a:gd name="T2" fmla="*/ 2 w 3"/>
                  <a:gd name="T3" fmla="*/ 3 h 4"/>
                  <a:gd name="T4" fmla="*/ 3 w 3"/>
                  <a:gd name="T5" fmla="*/ 1 h 4"/>
                  <a:gd name="T6" fmla="*/ 1 w 3"/>
                  <a:gd name="T7" fmla="*/ 1 h 4"/>
                  <a:gd name="T8" fmla="*/ 1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1" y="3"/>
                    </a:moveTo>
                    <a:cubicBezTo>
                      <a:pt x="1" y="3"/>
                      <a:pt x="2" y="4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1"/>
                      <a:pt x="2" y="0"/>
                      <a:pt x="1" y="1"/>
                    </a:cubicBezTo>
                    <a:cubicBezTo>
                      <a:pt x="1" y="1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9" name="Freeform 945"/>
              <p:cNvSpPr/>
              <p:nvPr/>
            </p:nvSpPr>
            <p:spPr bwMode="auto">
              <a:xfrm>
                <a:off x="5232" y="2782"/>
                <a:ext cx="8" cy="10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3 h 4"/>
                  <a:gd name="T4" fmla="*/ 3 w 3"/>
                  <a:gd name="T5" fmla="*/ 1 h 4"/>
                  <a:gd name="T6" fmla="*/ 1 w 3"/>
                  <a:gd name="T7" fmla="*/ 1 h 4"/>
                  <a:gd name="T8" fmla="*/ 0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3"/>
                      <a:pt x="2" y="4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1"/>
                      <a:pt x="2" y="0"/>
                      <a:pt x="1" y="1"/>
                    </a:cubicBezTo>
                    <a:cubicBezTo>
                      <a:pt x="0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0" name="Freeform 946"/>
              <p:cNvSpPr/>
              <p:nvPr/>
            </p:nvSpPr>
            <p:spPr bwMode="auto">
              <a:xfrm>
                <a:off x="5139" y="2557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1" name="Freeform 947"/>
              <p:cNvSpPr/>
              <p:nvPr/>
            </p:nvSpPr>
            <p:spPr bwMode="auto">
              <a:xfrm>
                <a:off x="5144" y="2568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2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2" name="Freeform 948"/>
              <p:cNvSpPr/>
              <p:nvPr/>
            </p:nvSpPr>
            <p:spPr bwMode="auto">
              <a:xfrm>
                <a:off x="5150" y="2579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2 h 3"/>
                  <a:gd name="T4" fmla="*/ 2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2"/>
                    </a:cubicBezTo>
                    <a:cubicBezTo>
                      <a:pt x="2" y="2"/>
                      <a:pt x="3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3" name="Freeform 949"/>
              <p:cNvSpPr/>
              <p:nvPr/>
            </p:nvSpPr>
            <p:spPr bwMode="auto">
              <a:xfrm>
                <a:off x="5152" y="2589"/>
                <a:ext cx="11" cy="8"/>
              </a:xfrm>
              <a:custGeom>
                <a:avLst/>
                <a:gdLst>
                  <a:gd name="T0" fmla="*/ 1 w 4"/>
                  <a:gd name="T1" fmla="*/ 2 h 3"/>
                  <a:gd name="T2" fmla="*/ 3 w 4"/>
                  <a:gd name="T3" fmla="*/ 2 h 3"/>
                  <a:gd name="T4" fmla="*/ 3 w 4"/>
                  <a:gd name="T5" fmla="*/ 1 h 3"/>
                  <a:gd name="T6" fmla="*/ 1 w 4"/>
                  <a:gd name="T7" fmla="*/ 0 h 3"/>
                  <a:gd name="T8" fmla="*/ 1 w 4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2"/>
                    </a:moveTo>
                    <a:cubicBezTo>
                      <a:pt x="1" y="2"/>
                      <a:pt x="2" y="3"/>
                      <a:pt x="3" y="2"/>
                    </a:cubicBezTo>
                    <a:cubicBezTo>
                      <a:pt x="3" y="2"/>
                      <a:pt x="4" y="1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4" name="Freeform 950"/>
              <p:cNvSpPr/>
              <p:nvPr/>
            </p:nvSpPr>
            <p:spPr bwMode="auto">
              <a:xfrm>
                <a:off x="5158" y="2600"/>
                <a:ext cx="8" cy="8"/>
              </a:xfrm>
              <a:custGeom>
                <a:avLst/>
                <a:gdLst>
                  <a:gd name="T0" fmla="*/ 1 w 3"/>
                  <a:gd name="T1" fmla="*/ 2 h 3"/>
                  <a:gd name="T2" fmla="*/ 2 w 3"/>
                  <a:gd name="T3" fmla="*/ 2 h 3"/>
                  <a:gd name="T4" fmla="*/ 3 w 3"/>
                  <a:gd name="T5" fmla="*/ 1 h 3"/>
                  <a:gd name="T6" fmla="*/ 1 w 3"/>
                  <a:gd name="T7" fmla="*/ 0 h 3"/>
                  <a:gd name="T8" fmla="*/ 1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1" y="2"/>
                      <a:pt x="2" y="3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5" name="Freeform 951"/>
              <p:cNvSpPr/>
              <p:nvPr/>
            </p:nvSpPr>
            <p:spPr bwMode="auto">
              <a:xfrm>
                <a:off x="5163" y="2611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2 h 3"/>
                  <a:gd name="T4" fmla="*/ 3 w 3"/>
                  <a:gd name="T5" fmla="*/ 0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2"/>
                      <a:pt x="2" y="3"/>
                      <a:pt x="2" y="2"/>
                    </a:cubicBezTo>
                    <a:cubicBezTo>
                      <a:pt x="3" y="2"/>
                      <a:pt x="3" y="1"/>
                      <a:pt x="3" y="0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6" name="Freeform 952"/>
              <p:cNvSpPr/>
              <p:nvPr/>
            </p:nvSpPr>
            <p:spPr bwMode="auto">
              <a:xfrm>
                <a:off x="5168" y="2619"/>
                <a:ext cx="8" cy="10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3 h 4"/>
                  <a:gd name="T4" fmla="*/ 3 w 3"/>
                  <a:gd name="T5" fmla="*/ 1 h 4"/>
                  <a:gd name="T6" fmla="*/ 1 w 3"/>
                  <a:gd name="T7" fmla="*/ 1 h 4"/>
                  <a:gd name="T8" fmla="*/ 0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3"/>
                      <a:pt x="1" y="4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2" y="1"/>
                      <a:pt x="2" y="0"/>
                      <a:pt x="1" y="1"/>
                    </a:cubicBezTo>
                    <a:cubicBezTo>
                      <a:pt x="0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7" name="Freeform 953"/>
              <p:cNvSpPr/>
              <p:nvPr/>
            </p:nvSpPr>
            <p:spPr bwMode="auto">
              <a:xfrm>
                <a:off x="5174" y="2629"/>
                <a:ext cx="8" cy="8"/>
              </a:xfrm>
              <a:custGeom>
                <a:avLst/>
                <a:gdLst>
                  <a:gd name="T0" fmla="*/ 0 w 3"/>
                  <a:gd name="T1" fmla="*/ 3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1 h 3"/>
                  <a:gd name="T8" fmla="*/ 0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cubicBezTo>
                      <a:pt x="1" y="3"/>
                      <a:pt x="1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2" y="1"/>
                      <a:pt x="2" y="0"/>
                      <a:pt x="1" y="1"/>
                    </a:cubicBezTo>
                    <a:cubicBezTo>
                      <a:pt x="0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8" name="Freeform 954"/>
              <p:cNvSpPr/>
              <p:nvPr/>
            </p:nvSpPr>
            <p:spPr bwMode="auto">
              <a:xfrm>
                <a:off x="5179" y="2640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1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2" y="1"/>
                      <a:pt x="1" y="0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9" name="Freeform 955"/>
              <p:cNvSpPr/>
              <p:nvPr/>
            </p:nvSpPr>
            <p:spPr bwMode="auto">
              <a:xfrm>
                <a:off x="5184" y="2651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2 w 3"/>
                  <a:gd name="T5" fmla="*/ 1 h 3"/>
                  <a:gd name="T6" fmla="*/ 1 w 3"/>
                  <a:gd name="T7" fmla="*/ 1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2" y="3"/>
                      <a:pt x="3" y="2"/>
                      <a:pt x="2" y="1"/>
                    </a:cubicBezTo>
                    <a:cubicBezTo>
                      <a:pt x="2" y="1"/>
                      <a:pt x="1" y="0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0" name="Freeform 956"/>
              <p:cNvSpPr/>
              <p:nvPr/>
            </p:nvSpPr>
            <p:spPr bwMode="auto">
              <a:xfrm>
                <a:off x="5190" y="2661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2 w 3"/>
                  <a:gd name="T5" fmla="*/ 1 h 3"/>
                  <a:gd name="T6" fmla="*/ 0 w 3"/>
                  <a:gd name="T7" fmla="*/ 1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2" y="3"/>
                      <a:pt x="3" y="2"/>
                      <a:pt x="2" y="1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1" name="Freeform 957"/>
              <p:cNvSpPr/>
              <p:nvPr/>
            </p:nvSpPr>
            <p:spPr bwMode="auto">
              <a:xfrm>
                <a:off x="5192" y="2672"/>
                <a:ext cx="8" cy="8"/>
              </a:xfrm>
              <a:custGeom>
                <a:avLst/>
                <a:gdLst>
                  <a:gd name="T0" fmla="*/ 1 w 3"/>
                  <a:gd name="T1" fmla="*/ 2 h 3"/>
                  <a:gd name="T2" fmla="*/ 3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1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1" y="3"/>
                      <a:pt x="2" y="3"/>
                      <a:pt x="3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2" name="Freeform 958"/>
              <p:cNvSpPr/>
              <p:nvPr/>
            </p:nvSpPr>
            <p:spPr bwMode="auto">
              <a:xfrm>
                <a:off x="5198" y="2683"/>
                <a:ext cx="8" cy="8"/>
              </a:xfrm>
              <a:custGeom>
                <a:avLst/>
                <a:gdLst>
                  <a:gd name="T0" fmla="*/ 1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1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1" y="3"/>
                      <a:pt x="2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3" name="Freeform 959"/>
              <p:cNvSpPr/>
              <p:nvPr/>
            </p:nvSpPr>
            <p:spPr bwMode="auto">
              <a:xfrm>
                <a:off x="5203" y="2694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3"/>
                      <a:pt x="2" y="3"/>
                      <a:pt x="2" y="3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4" name="Freeform 960"/>
              <p:cNvSpPr/>
              <p:nvPr/>
            </p:nvSpPr>
            <p:spPr bwMode="auto">
              <a:xfrm>
                <a:off x="5208" y="2704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3"/>
                      <a:pt x="1" y="3"/>
                      <a:pt x="2" y="3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5" name="Freeform 961"/>
              <p:cNvSpPr/>
              <p:nvPr/>
            </p:nvSpPr>
            <p:spPr bwMode="auto">
              <a:xfrm>
                <a:off x="5214" y="2715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6" name="Freeform 962"/>
              <p:cNvSpPr/>
              <p:nvPr/>
            </p:nvSpPr>
            <p:spPr bwMode="auto">
              <a:xfrm>
                <a:off x="5219" y="2726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2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7" name="Freeform 963"/>
              <p:cNvSpPr/>
              <p:nvPr/>
            </p:nvSpPr>
            <p:spPr bwMode="auto">
              <a:xfrm>
                <a:off x="5224" y="2736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2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2" y="2"/>
                      <a:pt x="3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8" name="Freeform 964"/>
              <p:cNvSpPr/>
              <p:nvPr/>
            </p:nvSpPr>
            <p:spPr bwMode="auto">
              <a:xfrm>
                <a:off x="5227" y="2747"/>
                <a:ext cx="11" cy="8"/>
              </a:xfrm>
              <a:custGeom>
                <a:avLst/>
                <a:gdLst>
                  <a:gd name="T0" fmla="*/ 1 w 4"/>
                  <a:gd name="T1" fmla="*/ 2 h 3"/>
                  <a:gd name="T2" fmla="*/ 3 w 4"/>
                  <a:gd name="T3" fmla="*/ 2 h 3"/>
                  <a:gd name="T4" fmla="*/ 3 w 4"/>
                  <a:gd name="T5" fmla="*/ 1 h 3"/>
                  <a:gd name="T6" fmla="*/ 1 w 4"/>
                  <a:gd name="T7" fmla="*/ 0 h 3"/>
                  <a:gd name="T8" fmla="*/ 1 w 4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2"/>
                    </a:moveTo>
                    <a:cubicBezTo>
                      <a:pt x="1" y="3"/>
                      <a:pt x="2" y="3"/>
                      <a:pt x="3" y="2"/>
                    </a:cubicBezTo>
                    <a:cubicBezTo>
                      <a:pt x="3" y="2"/>
                      <a:pt x="4" y="1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9" name="Freeform 965"/>
              <p:cNvSpPr/>
              <p:nvPr/>
            </p:nvSpPr>
            <p:spPr bwMode="auto">
              <a:xfrm>
                <a:off x="5232" y="2758"/>
                <a:ext cx="8" cy="8"/>
              </a:xfrm>
              <a:custGeom>
                <a:avLst/>
                <a:gdLst>
                  <a:gd name="T0" fmla="*/ 1 w 3"/>
                  <a:gd name="T1" fmla="*/ 2 h 3"/>
                  <a:gd name="T2" fmla="*/ 2 w 3"/>
                  <a:gd name="T3" fmla="*/ 2 h 3"/>
                  <a:gd name="T4" fmla="*/ 3 w 3"/>
                  <a:gd name="T5" fmla="*/ 1 h 3"/>
                  <a:gd name="T6" fmla="*/ 1 w 3"/>
                  <a:gd name="T7" fmla="*/ 0 h 3"/>
                  <a:gd name="T8" fmla="*/ 1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1" y="2"/>
                      <a:pt x="2" y="3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0" name="Freeform 966"/>
              <p:cNvSpPr/>
              <p:nvPr/>
            </p:nvSpPr>
            <p:spPr bwMode="auto">
              <a:xfrm>
                <a:off x="5238" y="2768"/>
                <a:ext cx="8" cy="8"/>
              </a:xfrm>
              <a:custGeom>
                <a:avLst/>
                <a:gdLst>
                  <a:gd name="T0" fmla="*/ 1 w 3"/>
                  <a:gd name="T1" fmla="*/ 2 h 3"/>
                  <a:gd name="T2" fmla="*/ 2 w 3"/>
                  <a:gd name="T3" fmla="*/ 2 h 3"/>
                  <a:gd name="T4" fmla="*/ 3 w 3"/>
                  <a:gd name="T5" fmla="*/ 1 h 3"/>
                  <a:gd name="T6" fmla="*/ 1 w 3"/>
                  <a:gd name="T7" fmla="*/ 0 h 3"/>
                  <a:gd name="T8" fmla="*/ 1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1" y="2"/>
                      <a:pt x="2" y="3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1" name="Freeform 967"/>
              <p:cNvSpPr/>
              <p:nvPr/>
            </p:nvSpPr>
            <p:spPr bwMode="auto">
              <a:xfrm>
                <a:off x="5243" y="2779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2 h 3"/>
                  <a:gd name="T4" fmla="*/ 3 w 3"/>
                  <a:gd name="T5" fmla="*/ 0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2"/>
                      <a:pt x="2" y="3"/>
                      <a:pt x="2" y="2"/>
                    </a:cubicBezTo>
                    <a:cubicBezTo>
                      <a:pt x="3" y="2"/>
                      <a:pt x="3" y="1"/>
                      <a:pt x="3" y="0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2" name="Freeform 968"/>
              <p:cNvSpPr/>
              <p:nvPr/>
            </p:nvSpPr>
            <p:spPr bwMode="auto">
              <a:xfrm>
                <a:off x="5150" y="2552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3" name="Freeform 969"/>
              <p:cNvSpPr/>
              <p:nvPr/>
            </p:nvSpPr>
            <p:spPr bwMode="auto">
              <a:xfrm>
                <a:off x="5155" y="2562"/>
                <a:ext cx="8" cy="9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2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2" y="2"/>
                      <a:pt x="3" y="2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4" name="Freeform 970"/>
              <p:cNvSpPr/>
              <p:nvPr/>
            </p:nvSpPr>
            <p:spPr bwMode="auto">
              <a:xfrm>
                <a:off x="5158" y="2573"/>
                <a:ext cx="10" cy="8"/>
              </a:xfrm>
              <a:custGeom>
                <a:avLst/>
                <a:gdLst>
                  <a:gd name="T0" fmla="*/ 1 w 4"/>
                  <a:gd name="T1" fmla="*/ 2 h 3"/>
                  <a:gd name="T2" fmla="*/ 3 w 4"/>
                  <a:gd name="T3" fmla="*/ 3 h 3"/>
                  <a:gd name="T4" fmla="*/ 3 w 4"/>
                  <a:gd name="T5" fmla="*/ 1 h 3"/>
                  <a:gd name="T6" fmla="*/ 1 w 4"/>
                  <a:gd name="T7" fmla="*/ 0 h 3"/>
                  <a:gd name="T8" fmla="*/ 1 w 4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2"/>
                    </a:moveTo>
                    <a:cubicBezTo>
                      <a:pt x="1" y="3"/>
                      <a:pt x="2" y="3"/>
                      <a:pt x="3" y="3"/>
                    </a:cubicBezTo>
                    <a:cubicBezTo>
                      <a:pt x="3" y="2"/>
                      <a:pt x="4" y="1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5" name="Freeform 971"/>
              <p:cNvSpPr/>
              <p:nvPr/>
            </p:nvSpPr>
            <p:spPr bwMode="auto">
              <a:xfrm>
                <a:off x="5163" y="2584"/>
                <a:ext cx="8" cy="8"/>
              </a:xfrm>
              <a:custGeom>
                <a:avLst/>
                <a:gdLst>
                  <a:gd name="T0" fmla="*/ 1 w 3"/>
                  <a:gd name="T1" fmla="*/ 2 h 3"/>
                  <a:gd name="T2" fmla="*/ 3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1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1" y="3"/>
                      <a:pt x="2" y="3"/>
                      <a:pt x="3" y="3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6" name="Freeform 972"/>
              <p:cNvSpPr/>
              <p:nvPr/>
            </p:nvSpPr>
            <p:spPr bwMode="auto">
              <a:xfrm>
                <a:off x="5168" y="2595"/>
                <a:ext cx="8" cy="8"/>
              </a:xfrm>
              <a:custGeom>
                <a:avLst/>
                <a:gdLst>
                  <a:gd name="T0" fmla="*/ 1 w 3"/>
                  <a:gd name="T1" fmla="*/ 2 h 3"/>
                  <a:gd name="T2" fmla="*/ 2 w 3"/>
                  <a:gd name="T3" fmla="*/ 2 h 3"/>
                  <a:gd name="T4" fmla="*/ 3 w 3"/>
                  <a:gd name="T5" fmla="*/ 1 h 3"/>
                  <a:gd name="T6" fmla="*/ 1 w 3"/>
                  <a:gd name="T7" fmla="*/ 0 h 3"/>
                  <a:gd name="T8" fmla="*/ 1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1" y="3"/>
                      <a:pt x="2" y="3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7" name="Freeform 973"/>
              <p:cNvSpPr/>
              <p:nvPr/>
            </p:nvSpPr>
            <p:spPr bwMode="auto">
              <a:xfrm>
                <a:off x="5174" y="2605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2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2"/>
                      <a:pt x="2" y="3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8" name="Freeform 974"/>
              <p:cNvSpPr/>
              <p:nvPr/>
            </p:nvSpPr>
            <p:spPr bwMode="auto">
              <a:xfrm>
                <a:off x="5179" y="2616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2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2"/>
                      <a:pt x="1" y="3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9" name="Freeform 975"/>
              <p:cNvSpPr/>
              <p:nvPr/>
            </p:nvSpPr>
            <p:spPr bwMode="auto">
              <a:xfrm>
                <a:off x="5184" y="2627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2 h 3"/>
                  <a:gd name="T4" fmla="*/ 3 w 3"/>
                  <a:gd name="T5" fmla="*/ 0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2"/>
                      <a:pt x="1" y="3"/>
                      <a:pt x="2" y="2"/>
                    </a:cubicBezTo>
                    <a:cubicBezTo>
                      <a:pt x="3" y="2"/>
                      <a:pt x="3" y="1"/>
                      <a:pt x="3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0" name="Freeform 976"/>
              <p:cNvSpPr/>
              <p:nvPr/>
            </p:nvSpPr>
            <p:spPr bwMode="auto">
              <a:xfrm>
                <a:off x="5190" y="2635"/>
                <a:ext cx="8" cy="10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3 h 4"/>
                  <a:gd name="T4" fmla="*/ 2 w 3"/>
                  <a:gd name="T5" fmla="*/ 1 h 4"/>
                  <a:gd name="T6" fmla="*/ 1 w 3"/>
                  <a:gd name="T7" fmla="*/ 1 h 4"/>
                  <a:gd name="T8" fmla="*/ 0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0" y="3"/>
                      <a:pt x="1" y="4"/>
                      <a:pt x="2" y="3"/>
                    </a:cubicBezTo>
                    <a:cubicBezTo>
                      <a:pt x="3" y="3"/>
                      <a:pt x="3" y="2"/>
                      <a:pt x="2" y="1"/>
                    </a:cubicBezTo>
                    <a:cubicBezTo>
                      <a:pt x="2" y="1"/>
                      <a:pt x="1" y="0"/>
                      <a:pt x="1" y="1"/>
                    </a:cubicBezTo>
                    <a:cubicBezTo>
                      <a:pt x="0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1" name="Freeform 977"/>
              <p:cNvSpPr/>
              <p:nvPr/>
            </p:nvSpPr>
            <p:spPr bwMode="auto">
              <a:xfrm>
                <a:off x="5195" y="2645"/>
                <a:ext cx="8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3 h 4"/>
                  <a:gd name="T4" fmla="*/ 2 w 3"/>
                  <a:gd name="T5" fmla="*/ 1 h 4"/>
                  <a:gd name="T6" fmla="*/ 1 w 3"/>
                  <a:gd name="T7" fmla="*/ 1 h 4"/>
                  <a:gd name="T8" fmla="*/ 0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0" y="3"/>
                      <a:pt x="1" y="4"/>
                      <a:pt x="2" y="3"/>
                    </a:cubicBezTo>
                    <a:cubicBezTo>
                      <a:pt x="2" y="3"/>
                      <a:pt x="3" y="2"/>
                      <a:pt x="2" y="1"/>
                    </a:cubicBezTo>
                    <a:cubicBezTo>
                      <a:pt x="2" y="1"/>
                      <a:pt x="1" y="0"/>
                      <a:pt x="1" y="1"/>
                    </a:cubicBezTo>
                    <a:cubicBezTo>
                      <a:pt x="0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2" name="Freeform 978"/>
              <p:cNvSpPr/>
              <p:nvPr/>
            </p:nvSpPr>
            <p:spPr bwMode="auto">
              <a:xfrm>
                <a:off x="5198" y="2656"/>
                <a:ext cx="10" cy="8"/>
              </a:xfrm>
              <a:custGeom>
                <a:avLst/>
                <a:gdLst>
                  <a:gd name="T0" fmla="*/ 1 w 4"/>
                  <a:gd name="T1" fmla="*/ 2 h 3"/>
                  <a:gd name="T2" fmla="*/ 3 w 4"/>
                  <a:gd name="T3" fmla="*/ 3 h 3"/>
                  <a:gd name="T4" fmla="*/ 3 w 4"/>
                  <a:gd name="T5" fmla="*/ 1 h 3"/>
                  <a:gd name="T6" fmla="*/ 1 w 4"/>
                  <a:gd name="T7" fmla="*/ 1 h 3"/>
                  <a:gd name="T8" fmla="*/ 1 w 4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2"/>
                    </a:moveTo>
                    <a:cubicBezTo>
                      <a:pt x="1" y="3"/>
                      <a:pt x="2" y="3"/>
                      <a:pt x="3" y="3"/>
                    </a:cubicBezTo>
                    <a:cubicBezTo>
                      <a:pt x="3" y="3"/>
                      <a:pt x="4" y="2"/>
                      <a:pt x="3" y="1"/>
                    </a:cubicBezTo>
                    <a:cubicBezTo>
                      <a:pt x="3" y="1"/>
                      <a:pt x="2" y="0"/>
                      <a:pt x="1" y="1"/>
                    </a:cubicBezTo>
                    <a:cubicBezTo>
                      <a:pt x="1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3" name="Freeform 979"/>
              <p:cNvSpPr/>
              <p:nvPr/>
            </p:nvSpPr>
            <p:spPr bwMode="auto">
              <a:xfrm>
                <a:off x="5203" y="2667"/>
                <a:ext cx="8" cy="8"/>
              </a:xfrm>
              <a:custGeom>
                <a:avLst/>
                <a:gdLst>
                  <a:gd name="T0" fmla="*/ 1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1 h 3"/>
                  <a:gd name="T8" fmla="*/ 1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1" y="3"/>
                      <a:pt x="2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1"/>
                      <a:pt x="2" y="0"/>
                      <a:pt x="1" y="1"/>
                    </a:cubicBezTo>
                    <a:cubicBezTo>
                      <a:pt x="1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4" name="Freeform 980"/>
              <p:cNvSpPr/>
              <p:nvPr/>
            </p:nvSpPr>
            <p:spPr bwMode="auto">
              <a:xfrm>
                <a:off x="5208" y="2677"/>
                <a:ext cx="8" cy="9"/>
              </a:xfrm>
              <a:custGeom>
                <a:avLst/>
                <a:gdLst>
                  <a:gd name="T0" fmla="*/ 1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1 h 3"/>
                  <a:gd name="T8" fmla="*/ 1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1" y="3"/>
                      <a:pt x="2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1"/>
                      <a:pt x="2" y="0"/>
                      <a:pt x="1" y="1"/>
                    </a:cubicBezTo>
                    <a:cubicBezTo>
                      <a:pt x="0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5" name="Freeform 981"/>
              <p:cNvSpPr/>
              <p:nvPr/>
            </p:nvSpPr>
            <p:spPr bwMode="auto">
              <a:xfrm>
                <a:off x="5214" y="2688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3"/>
                      <a:pt x="2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6" name="Freeform 982"/>
              <p:cNvSpPr/>
              <p:nvPr/>
            </p:nvSpPr>
            <p:spPr bwMode="auto">
              <a:xfrm>
                <a:off x="5219" y="2699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3"/>
                      <a:pt x="1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7" name="Freeform 983"/>
              <p:cNvSpPr/>
              <p:nvPr/>
            </p:nvSpPr>
            <p:spPr bwMode="auto">
              <a:xfrm>
                <a:off x="5224" y="2710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8" name="Freeform 984"/>
              <p:cNvSpPr/>
              <p:nvPr/>
            </p:nvSpPr>
            <p:spPr bwMode="auto">
              <a:xfrm>
                <a:off x="5230" y="2720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2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2" y="2"/>
                      <a:pt x="3" y="2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9" name="Freeform 985"/>
              <p:cNvSpPr/>
              <p:nvPr/>
            </p:nvSpPr>
            <p:spPr bwMode="auto">
              <a:xfrm>
                <a:off x="5235" y="2731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2 w 3"/>
                  <a:gd name="T5" fmla="*/ 1 h 3"/>
                  <a:gd name="T6" fmla="*/ 0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2" y="2"/>
                      <a:pt x="3" y="2"/>
                      <a:pt x="2" y="1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0" name="Freeform 986"/>
              <p:cNvSpPr/>
              <p:nvPr/>
            </p:nvSpPr>
            <p:spPr bwMode="auto">
              <a:xfrm>
                <a:off x="5238" y="2742"/>
                <a:ext cx="8" cy="8"/>
              </a:xfrm>
              <a:custGeom>
                <a:avLst/>
                <a:gdLst>
                  <a:gd name="T0" fmla="*/ 1 w 3"/>
                  <a:gd name="T1" fmla="*/ 2 h 3"/>
                  <a:gd name="T2" fmla="*/ 3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1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1" y="3"/>
                      <a:pt x="2" y="3"/>
                      <a:pt x="3" y="3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1" name="Freeform 987"/>
              <p:cNvSpPr/>
              <p:nvPr/>
            </p:nvSpPr>
            <p:spPr bwMode="auto">
              <a:xfrm>
                <a:off x="5243" y="2752"/>
                <a:ext cx="8" cy="8"/>
              </a:xfrm>
              <a:custGeom>
                <a:avLst/>
                <a:gdLst>
                  <a:gd name="T0" fmla="*/ 1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1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1" y="3"/>
                      <a:pt x="2" y="3"/>
                      <a:pt x="2" y="3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2" name="Freeform 988"/>
              <p:cNvSpPr/>
              <p:nvPr/>
            </p:nvSpPr>
            <p:spPr bwMode="auto">
              <a:xfrm>
                <a:off x="5248" y="2763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3"/>
                      <a:pt x="2" y="3"/>
                      <a:pt x="2" y="3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3" name="Freeform 989"/>
              <p:cNvSpPr/>
              <p:nvPr/>
            </p:nvSpPr>
            <p:spPr bwMode="auto">
              <a:xfrm>
                <a:off x="5254" y="2774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2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2"/>
                      <a:pt x="1" y="3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4" name="Freeform 990"/>
              <p:cNvSpPr/>
              <p:nvPr/>
            </p:nvSpPr>
            <p:spPr bwMode="auto">
              <a:xfrm>
                <a:off x="5160" y="2546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2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3" y="3"/>
                      <a:pt x="3" y="2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5" name="Freeform 991"/>
              <p:cNvSpPr/>
              <p:nvPr/>
            </p:nvSpPr>
            <p:spPr bwMode="auto">
              <a:xfrm>
                <a:off x="5166" y="2557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2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2" y="2"/>
                      <a:pt x="3" y="2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6" name="Freeform 992"/>
              <p:cNvSpPr/>
              <p:nvPr/>
            </p:nvSpPr>
            <p:spPr bwMode="auto">
              <a:xfrm>
                <a:off x="5168" y="2568"/>
                <a:ext cx="11" cy="8"/>
              </a:xfrm>
              <a:custGeom>
                <a:avLst/>
                <a:gdLst>
                  <a:gd name="T0" fmla="*/ 1 w 4"/>
                  <a:gd name="T1" fmla="*/ 2 h 3"/>
                  <a:gd name="T2" fmla="*/ 3 w 4"/>
                  <a:gd name="T3" fmla="*/ 3 h 3"/>
                  <a:gd name="T4" fmla="*/ 3 w 4"/>
                  <a:gd name="T5" fmla="*/ 1 h 3"/>
                  <a:gd name="T6" fmla="*/ 1 w 4"/>
                  <a:gd name="T7" fmla="*/ 0 h 3"/>
                  <a:gd name="T8" fmla="*/ 1 w 4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2"/>
                    </a:moveTo>
                    <a:cubicBezTo>
                      <a:pt x="1" y="3"/>
                      <a:pt x="2" y="3"/>
                      <a:pt x="3" y="3"/>
                    </a:cubicBezTo>
                    <a:cubicBezTo>
                      <a:pt x="3" y="2"/>
                      <a:pt x="4" y="2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1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7" name="Freeform 993"/>
              <p:cNvSpPr/>
              <p:nvPr/>
            </p:nvSpPr>
            <p:spPr bwMode="auto">
              <a:xfrm>
                <a:off x="5174" y="2579"/>
                <a:ext cx="8" cy="8"/>
              </a:xfrm>
              <a:custGeom>
                <a:avLst/>
                <a:gdLst>
                  <a:gd name="T0" fmla="*/ 1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1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1" y="3"/>
                      <a:pt x="2" y="3"/>
                      <a:pt x="2" y="3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1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8" name="Freeform 994"/>
              <p:cNvSpPr/>
              <p:nvPr/>
            </p:nvSpPr>
            <p:spPr bwMode="auto">
              <a:xfrm>
                <a:off x="5179" y="2589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3"/>
                      <a:pt x="2" y="3"/>
                      <a:pt x="2" y="3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9" name="Freeform 995"/>
              <p:cNvSpPr/>
              <p:nvPr/>
            </p:nvSpPr>
            <p:spPr bwMode="auto">
              <a:xfrm>
                <a:off x="5184" y="2600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3"/>
                      <a:pt x="1" y="3"/>
                      <a:pt x="2" y="3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0" name="Freeform 996"/>
              <p:cNvSpPr/>
              <p:nvPr/>
            </p:nvSpPr>
            <p:spPr bwMode="auto">
              <a:xfrm>
                <a:off x="5190" y="2611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2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3"/>
                      <a:pt x="1" y="3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1" name="Freeform 997"/>
              <p:cNvSpPr/>
              <p:nvPr/>
            </p:nvSpPr>
            <p:spPr bwMode="auto">
              <a:xfrm>
                <a:off x="5195" y="2621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2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2"/>
                      <a:pt x="1" y="3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2" name="Freeform 998"/>
              <p:cNvSpPr/>
              <p:nvPr/>
            </p:nvSpPr>
            <p:spPr bwMode="auto">
              <a:xfrm>
                <a:off x="5200" y="2632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2 h 3"/>
                  <a:gd name="T4" fmla="*/ 2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2"/>
                      <a:pt x="1" y="3"/>
                      <a:pt x="2" y="2"/>
                    </a:cubicBezTo>
                    <a:cubicBezTo>
                      <a:pt x="2" y="2"/>
                      <a:pt x="3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3" name="Freeform 999"/>
              <p:cNvSpPr/>
              <p:nvPr/>
            </p:nvSpPr>
            <p:spPr bwMode="auto">
              <a:xfrm>
                <a:off x="5206" y="2643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2 h 3"/>
                  <a:gd name="T4" fmla="*/ 2 w 3"/>
                  <a:gd name="T5" fmla="*/ 0 h 3"/>
                  <a:gd name="T6" fmla="*/ 0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2"/>
                      <a:pt x="1" y="3"/>
                      <a:pt x="2" y="2"/>
                    </a:cubicBezTo>
                    <a:cubicBezTo>
                      <a:pt x="2" y="2"/>
                      <a:pt x="3" y="1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4" name="Freeform 1000"/>
              <p:cNvSpPr/>
              <p:nvPr/>
            </p:nvSpPr>
            <p:spPr bwMode="auto">
              <a:xfrm>
                <a:off x="5208" y="2651"/>
                <a:ext cx="8" cy="10"/>
              </a:xfrm>
              <a:custGeom>
                <a:avLst/>
                <a:gdLst>
                  <a:gd name="T0" fmla="*/ 1 w 3"/>
                  <a:gd name="T1" fmla="*/ 3 h 4"/>
                  <a:gd name="T2" fmla="*/ 3 w 3"/>
                  <a:gd name="T3" fmla="*/ 3 h 4"/>
                  <a:gd name="T4" fmla="*/ 3 w 3"/>
                  <a:gd name="T5" fmla="*/ 1 h 4"/>
                  <a:gd name="T6" fmla="*/ 1 w 3"/>
                  <a:gd name="T7" fmla="*/ 1 h 4"/>
                  <a:gd name="T8" fmla="*/ 1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1" y="3"/>
                    </a:moveTo>
                    <a:cubicBezTo>
                      <a:pt x="1" y="3"/>
                      <a:pt x="2" y="4"/>
                      <a:pt x="3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1"/>
                      <a:pt x="2" y="0"/>
                      <a:pt x="1" y="1"/>
                    </a:cubicBezTo>
                    <a:cubicBezTo>
                      <a:pt x="1" y="1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5" name="Freeform 1001"/>
              <p:cNvSpPr/>
              <p:nvPr/>
            </p:nvSpPr>
            <p:spPr bwMode="auto">
              <a:xfrm>
                <a:off x="5214" y="2661"/>
                <a:ext cx="8" cy="11"/>
              </a:xfrm>
              <a:custGeom>
                <a:avLst/>
                <a:gdLst>
                  <a:gd name="T0" fmla="*/ 1 w 3"/>
                  <a:gd name="T1" fmla="*/ 3 h 4"/>
                  <a:gd name="T2" fmla="*/ 2 w 3"/>
                  <a:gd name="T3" fmla="*/ 3 h 4"/>
                  <a:gd name="T4" fmla="*/ 3 w 3"/>
                  <a:gd name="T5" fmla="*/ 1 h 4"/>
                  <a:gd name="T6" fmla="*/ 1 w 3"/>
                  <a:gd name="T7" fmla="*/ 1 h 4"/>
                  <a:gd name="T8" fmla="*/ 1 w 3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1" y="3"/>
                    </a:moveTo>
                    <a:cubicBezTo>
                      <a:pt x="1" y="3"/>
                      <a:pt x="2" y="4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1"/>
                      <a:pt x="2" y="0"/>
                      <a:pt x="1" y="1"/>
                    </a:cubicBezTo>
                    <a:cubicBezTo>
                      <a:pt x="1" y="1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6" name="Freeform 1002"/>
              <p:cNvSpPr/>
              <p:nvPr/>
            </p:nvSpPr>
            <p:spPr bwMode="auto">
              <a:xfrm>
                <a:off x="5219" y="2672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1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3"/>
                      <a:pt x="2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1"/>
                      <a:pt x="2" y="0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7" name="Freeform 1003"/>
              <p:cNvSpPr/>
              <p:nvPr/>
            </p:nvSpPr>
            <p:spPr bwMode="auto">
              <a:xfrm>
                <a:off x="5224" y="2683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1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3"/>
                      <a:pt x="1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2" y="1"/>
                      <a:pt x="2" y="0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8" name="Freeform 1004"/>
              <p:cNvSpPr/>
              <p:nvPr/>
            </p:nvSpPr>
            <p:spPr bwMode="auto">
              <a:xfrm>
                <a:off x="5230" y="2694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1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2" y="1"/>
                      <a:pt x="2" y="0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9" name="Freeform 1005"/>
              <p:cNvSpPr/>
              <p:nvPr/>
            </p:nvSpPr>
            <p:spPr bwMode="auto">
              <a:xfrm>
                <a:off x="5235" y="2704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0" name="Freeform 1006"/>
              <p:cNvSpPr/>
              <p:nvPr/>
            </p:nvSpPr>
            <p:spPr bwMode="auto">
              <a:xfrm>
                <a:off x="5240" y="2715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2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2" y="3"/>
                      <a:pt x="3" y="2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1" name="Freeform 1007"/>
              <p:cNvSpPr/>
              <p:nvPr/>
            </p:nvSpPr>
            <p:spPr bwMode="auto">
              <a:xfrm>
                <a:off x="5243" y="2726"/>
                <a:ext cx="11" cy="8"/>
              </a:xfrm>
              <a:custGeom>
                <a:avLst/>
                <a:gdLst>
                  <a:gd name="T0" fmla="*/ 1 w 4"/>
                  <a:gd name="T1" fmla="*/ 2 h 3"/>
                  <a:gd name="T2" fmla="*/ 3 w 4"/>
                  <a:gd name="T3" fmla="*/ 3 h 3"/>
                  <a:gd name="T4" fmla="*/ 3 w 4"/>
                  <a:gd name="T5" fmla="*/ 1 h 3"/>
                  <a:gd name="T6" fmla="*/ 1 w 4"/>
                  <a:gd name="T7" fmla="*/ 0 h 3"/>
                  <a:gd name="T8" fmla="*/ 1 w 4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2"/>
                    </a:moveTo>
                    <a:cubicBezTo>
                      <a:pt x="1" y="3"/>
                      <a:pt x="2" y="3"/>
                      <a:pt x="3" y="3"/>
                    </a:cubicBezTo>
                    <a:cubicBezTo>
                      <a:pt x="3" y="2"/>
                      <a:pt x="4" y="2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1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2" name="Freeform 1008"/>
              <p:cNvSpPr/>
              <p:nvPr/>
            </p:nvSpPr>
            <p:spPr bwMode="auto">
              <a:xfrm>
                <a:off x="5248" y="2736"/>
                <a:ext cx="8" cy="8"/>
              </a:xfrm>
              <a:custGeom>
                <a:avLst/>
                <a:gdLst>
                  <a:gd name="T0" fmla="*/ 1 w 3"/>
                  <a:gd name="T1" fmla="*/ 2 h 3"/>
                  <a:gd name="T2" fmla="*/ 2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1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1" y="3"/>
                      <a:pt x="2" y="3"/>
                      <a:pt x="2" y="3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1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2" name="Freeform 1010"/>
            <p:cNvSpPr/>
            <p:nvPr/>
          </p:nvSpPr>
          <p:spPr bwMode="auto">
            <a:xfrm>
              <a:off x="7541417" y="4921542"/>
              <a:ext cx="11234" cy="11234"/>
            </a:xfrm>
            <a:custGeom>
              <a:avLst/>
              <a:gdLst>
                <a:gd name="T0" fmla="*/ 1 w 3"/>
                <a:gd name="T1" fmla="*/ 2 h 3"/>
                <a:gd name="T2" fmla="*/ 2 w 3"/>
                <a:gd name="T3" fmla="*/ 3 h 3"/>
                <a:gd name="T4" fmla="*/ 3 w 3"/>
                <a:gd name="T5" fmla="*/ 1 h 3"/>
                <a:gd name="T6" fmla="*/ 1 w 3"/>
                <a:gd name="T7" fmla="*/ 0 h 3"/>
                <a:gd name="T8" fmla="*/ 1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2" y="3"/>
                    <a:pt x="2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1"/>
                    <a:pt x="0" y="1"/>
                    <a:pt x="1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1011"/>
            <p:cNvSpPr/>
            <p:nvPr/>
          </p:nvSpPr>
          <p:spPr bwMode="auto">
            <a:xfrm>
              <a:off x="7548439" y="4936989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3 h 3"/>
                <a:gd name="T4" fmla="*/ 3 w 3"/>
                <a:gd name="T5" fmla="*/ 1 h 3"/>
                <a:gd name="T6" fmla="*/ 1 w 3"/>
                <a:gd name="T7" fmla="*/ 0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1" y="3"/>
                    <a:pt x="2" y="3"/>
                    <a:pt x="2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1012"/>
            <p:cNvSpPr/>
            <p:nvPr/>
          </p:nvSpPr>
          <p:spPr bwMode="auto">
            <a:xfrm>
              <a:off x="7555460" y="4951032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3 h 3"/>
                <a:gd name="T4" fmla="*/ 3 w 3"/>
                <a:gd name="T5" fmla="*/ 1 h 3"/>
                <a:gd name="T6" fmla="*/ 1 w 3"/>
                <a:gd name="T7" fmla="*/ 0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1" y="3"/>
                    <a:pt x="1" y="3"/>
                    <a:pt x="2" y="3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1013"/>
            <p:cNvSpPr/>
            <p:nvPr/>
          </p:nvSpPr>
          <p:spPr bwMode="auto">
            <a:xfrm>
              <a:off x="7424861" y="4632256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3 h 3"/>
                <a:gd name="T4" fmla="*/ 2 w 3"/>
                <a:gd name="T5" fmla="*/ 1 h 3"/>
                <a:gd name="T6" fmla="*/ 1 w 3"/>
                <a:gd name="T7" fmla="*/ 1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3"/>
                    <a:pt x="1" y="3"/>
                    <a:pt x="2" y="3"/>
                  </a:cubicBezTo>
                  <a:cubicBezTo>
                    <a:pt x="2" y="3"/>
                    <a:pt x="3" y="2"/>
                    <a:pt x="2" y="1"/>
                  </a:cubicBezTo>
                  <a:cubicBezTo>
                    <a:pt x="2" y="1"/>
                    <a:pt x="1" y="0"/>
                    <a:pt x="1" y="1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1014"/>
            <p:cNvSpPr/>
            <p:nvPr/>
          </p:nvSpPr>
          <p:spPr bwMode="auto">
            <a:xfrm>
              <a:off x="7431882" y="4647703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3 h 3"/>
                <a:gd name="T4" fmla="*/ 2 w 3"/>
                <a:gd name="T5" fmla="*/ 1 h 3"/>
                <a:gd name="T6" fmla="*/ 0 w 3"/>
                <a:gd name="T7" fmla="*/ 0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3"/>
                    <a:pt x="1" y="3"/>
                    <a:pt x="2" y="3"/>
                  </a:cubicBezTo>
                  <a:cubicBezTo>
                    <a:pt x="2" y="3"/>
                    <a:pt x="3" y="2"/>
                    <a:pt x="2" y="1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1015"/>
            <p:cNvSpPr/>
            <p:nvPr/>
          </p:nvSpPr>
          <p:spPr bwMode="auto">
            <a:xfrm>
              <a:off x="7436095" y="4661746"/>
              <a:ext cx="11234" cy="12639"/>
            </a:xfrm>
            <a:custGeom>
              <a:avLst/>
              <a:gdLst>
                <a:gd name="T0" fmla="*/ 1 w 3"/>
                <a:gd name="T1" fmla="*/ 2 h 3"/>
                <a:gd name="T2" fmla="*/ 3 w 3"/>
                <a:gd name="T3" fmla="*/ 3 h 3"/>
                <a:gd name="T4" fmla="*/ 3 w 3"/>
                <a:gd name="T5" fmla="*/ 1 h 3"/>
                <a:gd name="T6" fmla="*/ 1 w 3"/>
                <a:gd name="T7" fmla="*/ 0 h 3"/>
                <a:gd name="T8" fmla="*/ 1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2" y="3"/>
                    <a:pt x="3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1" y="1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1016"/>
            <p:cNvSpPr/>
            <p:nvPr/>
          </p:nvSpPr>
          <p:spPr bwMode="auto">
            <a:xfrm>
              <a:off x="7443116" y="4677193"/>
              <a:ext cx="11234" cy="11234"/>
            </a:xfrm>
            <a:custGeom>
              <a:avLst/>
              <a:gdLst>
                <a:gd name="T0" fmla="*/ 1 w 3"/>
                <a:gd name="T1" fmla="*/ 2 h 3"/>
                <a:gd name="T2" fmla="*/ 2 w 3"/>
                <a:gd name="T3" fmla="*/ 3 h 3"/>
                <a:gd name="T4" fmla="*/ 3 w 3"/>
                <a:gd name="T5" fmla="*/ 1 h 3"/>
                <a:gd name="T6" fmla="*/ 1 w 3"/>
                <a:gd name="T7" fmla="*/ 0 h 3"/>
                <a:gd name="T8" fmla="*/ 1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2" y="3"/>
                    <a:pt x="2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1" y="1"/>
                    <a:pt x="0" y="1"/>
                    <a:pt x="1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1017"/>
            <p:cNvSpPr/>
            <p:nvPr/>
          </p:nvSpPr>
          <p:spPr bwMode="auto">
            <a:xfrm>
              <a:off x="7451542" y="4692640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3 h 3"/>
                <a:gd name="T4" fmla="*/ 3 w 3"/>
                <a:gd name="T5" fmla="*/ 1 h 3"/>
                <a:gd name="T6" fmla="*/ 1 w 3"/>
                <a:gd name="T7" fmla="*/ 0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1" y="3"/>
                    <a:pt x="2" y="3"/>
                    <a:pt x="2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1018"/>
            <p:cNvSpPr/>
            <p:nvPr/>
          </p:nvSpPr>
          <p:spPr bwMode="auto">
            <a:xfrm>
              <a:off x="7458564" y="4708088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3 h 3"/>
                <a:gd name="T4" fmla="*/ 3 w 3"/>
                <a:gd name="T5" fmla="*/ 1 h 3"/>
                <a:gd name="T6" fmla="*/ 1 w 3"/>
                <a:gd name="T7" fmla="*/ 0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1" y="3"/>
                    <a:pt x="1" y="3"/>
                    <a:pt x="2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1019"/>
            <p:cNvSpPr/>
            <p:nvPr/>
          </p:nvSpPr>
          <p:spPr bwMode="auto">
            <a:xfrm>
              <a:off x="7465585" y="4722131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3 h 3"/>
                <a:gd name="T4" fmla="*/ 3 w 3"/>
                <a:gd name="T5" fmla="*/ 1 h 3"/>
                <a:gd name="T6" fmla="*/ 1 w 3"/>
                <a:gd name="T7" fmla="*/ 0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3"/>
                    <a:pt x="1" y="3"/>
                    <a:pt x="2" y="3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1020"/>
            <p:cNvSpPr/>
            <p:nvPr/>
          </p:nvSpPr>
          <p:spPr bwMode="auto">
            <a:xfrm>
              <a:off x="7474011" y="4737578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3 h 3"/>
                <a:gd name="T4" fmla="*/ 2 w 3"/>
                <a:gd name="T5" fmla="*/ 1 h 3"/>
                <a:gd name="T6" fmla="*/ 1 w 3"/>
                <a:gd name="T7" fmla="*/ 0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3"/>
                    <a:pt x="1" y="3"/>
                    <a:pt x="2" y="3"/>
                  </a:cubicBezTo>
                  <a:cubicBezTo>
                    <a:pt x="3" y="2"/>
                    <a:pt x="3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1021"/>
            <p:cNvSpPr/>
            <p:nvPr/>
          </p:nvSpPr>
          <p:spPr bwMode="auto">
            <a:xfrm>
              <a:off x="7481033" y="4753026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3 h 3"/>
                <a:gd name="T4" fmla="*/ 2 w 3"/>
                <a:gd name="T5" fmla="*/ 1 h 3"/>
                <a:gd name="T6" fmla="*/ 1 w 3"/>
                <a:gd name="T7" fmla="*/ 0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3"/>
                    <a:pt x="1" y="3"/>
                    <a:pt x="2" y="3"/>
                  </a:cubicBezTo>
                  <a:cubicBezTo>
                    <a:pt x="2" y="2"/>
                    <a:pt x="3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1022"/>
            <p:cNvSpPr/>
            <p:nvPr/>
          </p:nvSpPr>
          <p:spPr bwMode="auto">
            <a:xfrm>
              <a:off x="7485245" y="4767069"/>
              <a:ext cx="14043" cy="11234"/>
            </a:xfrm>
            <a:custGeom>
              <a:avLst/>
              <a:gdLst>
                <a:gd name="T0" fmla="*/ 1 w 4"/>
                <a:gd name="T1" fmla="*/ 2 h 3"/>
                <a:gd name="T2" fmla="*/ 3 w 4"/>
                <a:gd name="T3" fmla="*/ 2 h 3"/>
                <a:gd name="T4" fmla="*/ 3 w 4"/>
                <a:gd name="T5" fmla="*/ 1 h 3"/>
                <a:gd name="T6" fmla="*/ 1 w 4"/>
                <a:gd name="T7" fmla="*/ 0 h 3"/>
                <a:gd name="T8" fmla="*/ 1 w 4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1" y="2"/>
                  </a:moveTo>
                  <a:cubicBezTo>
                    <a:pt x="1" y="2"/>
                    <a:pt x="2" y="3"/>
                    <a:pt x="3" y="2"/>
                  </a:cubicBezTo>
                  <a:cubicBezTo>
                    <a:pt x="3" y="2"/>
                    <a:pt x="4" y="1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1" y="0"/>
                    <a:pt x="0" y="1"/>
                    <a:pt x="1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1023"/>
            <p:cNvSpPr/>
            <p:nvPr/>
          </p:nvSpPr>
          <p:spPr bwMode="auto">
            <a:xfrm>
              <a:off x="7492267" y="4782516"/>
              <a:ext cx="11234" cy="11234"/>
            </a:xfrm>
            <a:custGeom>
              <a:avLst/>
              <a:gdLst>
                <a:gd name="T0" fmla="*/ 1 w 3"/>
                <a:gd name="T1" fmla="*/ 2 h 3"/>
                <a:gd name="T2" fmla="*/ 2 w 3"/>
                <a:gd name="T3" fmla="*/ 2 h 3"/>
                <a:gd name="T4" fmla="*/ 3 w 3"/>
                <a:gd name="T5" fmla="*/ 1 h 3"/>
                <a:gd name="T6" fmla="*/ 1 w 3"/>
                <a:gd name="T7" fmla="*/ 0 h 3"/>
                <a:gd name="T8" fmla="*/ 1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2"/>
                    <a:pt x="2" y="3"/>
                    <a:pt x="2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1" y="0"/>
                    <a:pt x="0" y="1"/>
                    <a:pt x="1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1024"/>
            <p:cNvSpPr/>
            <p:nvPr/>
          </p:nvSpPr>
          <p:spPr bwMode="auto">
            <a:xfrm>
              <a:off x="7499288" y="4797964"/>
              <a:ext cx="11234" cy="11234"/>
            </a:xfrm>
            <a:custGeom>
              <a:avLst/>
              <a:gdLst>
                <a:gd name="T0" fmla="*/ 1 w 3"/>
                <a:gd name="T1" fmla="*/ 2 h 3"/>
                <a:gd name="T2" fmla="*/ 2 w 3"/>
                <a:gd name="T3" fmla="*/ 2 h 3"/>
                <a:gd name="T4" fmla="*/ 3 w 3"/>
                <a:gd name="T5" fmla="*/ 1 h 3"/>
                <a:gd name="T6" fmla="*/ 1 w 3"/>
                <a:gd name="T7" fmla="*/ 0 h 3"/>
                <a:gd name="T8" fmla="*/ 1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2"/>
                    <a:pt x="2" y="3"/>
                    <a:pt x="2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0"/>
                    <a:pt x="0" y="1"/>
                    <a:pt x="1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1025"/>
            <p:cNvSpPr/>
            <p:nvPr/>
          </p:nvSpPr>
          <p:spPr bwMode="auto">
            <a:xfrm>
              <a:off x="7507714" y="4809198"/>
              <a:ext cx="11234" cy="14043"/>
            </a:xfrm>
            <a:custGeom>
              <a:avLst/>
              <a:gdLst>
                <a:gd name="T0" fmla="*/ 0 w 3"/>
                <a:gd name="T1" fmla="*/ 3 h 4"/>
                <a:gd name="T2" fmla="*/ 2 w 3"/>
                <a:gd name="T3" fmla="*/ 3 h 4"/>
                <a:gd name="T4" fmla="*/ 3 w 3"/>
                <a:gd name="T5" fmla="*/ 1 h 4"/>
                <a:gd name="T6" fmla="*/ 1 w 3"/>
                <a:gd name="T7" fmla="*/ 1 h 4"/>
                <a:gd name="T8" fmla="*/ 0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0" y="3"/>
                  </a:moveTo>
                  <a:cubicBezTo>
                    <a:pt x="1" y="3"/>
                    <a:pt x="2" y="4"/>
                    <a:pt x="2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3" y="1"/>
                    <a:pt x="2" y="0"/>
                    <a:pt x="1" y="1"/>
                  </a:cubicBezTo>
                  <a:cubicBezTo>
                    <a:pt x="0" y="1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1026"/>
            <p:cNvSpPr/>
            <p:nvPr/>
          </p:nvSpPr>
          <p:spPr bwMode="auto">
            <a:xfrm>
              <a:off x="7514736" y="4823241"/>
              <a:ext cx="11234" cy="15448"/>
            </a:xfrm>
            <a:custGeom>
              <a:avLst/>
              <a:gdLst>
                <a:gd name="T0" fmla="*/ 0 w 3"/>
                <a:gd name="T1" fmla="*/ 3 h 4"/>
                <a:gd name="T2" fmla="*/ 2 w 3"/>
                <a:gd name="T3" fmla="*/ 3 h 4"/>
                <a:gd name="T4" fmla="*/ 3 w 3"/>
                <a:gd name="T5" fmla="*/ 1 h 4"/>
                <a:gd name="T6" fmla="*/ 1 w 3"/>
                <a:gd name="T7" fmla="*/ 1 h 4"/>
                <a:gd name="T8" fmla="*/ 0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0" y="3"/>
                  </a:moveTo>
                  <a:cubicBezTo>
                    <a:pt x="1" y="3"/>
                    <a:pt x="1" y="4"/>
                    <a:pt x="2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2" y="1"/>
                    <a:pt x="2" y="0"/>
                    <a:pt x="1" y="1"/>
                  </a:cubicBezTo>
                  <a:cubicBezTo>
                    <a:pt x="0" y="1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1027"/>
            <p:cNvSpPr/>
            <p:nvPr/>
          </p:nvSpPr>
          <p:spPr bwMode="auto">
            <a:xfrm>
              <a:off x="7521757" y="4838688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3 h 3"/>
                <a:gd name="T4" fmla="*/ 3 w 3"/>
                <a:gd name="T5" fmla="*/ 1 h 3"/>
                <a:gd name="T6" fmla="*/ 1 w 3"/>
                <a:gd name="T7" fmla="*/ 1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3"/>
                    <a:pt x="1" y="3"/>
                    <a:pt x="2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2" y="1"/>
                    <a:pt x="1" y="0"/>
                    <a:pt x="1" y="1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1028"/>
            <p:cNvSpPr/>
            <p:nvPr/>
          </p:nvSpPr>
          <p:spPr bwMode="auto">
            <a:xfrm>
              <a:off x="7530183" y="4854136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3 h 3"/>
                <a:gd name="T4" fmla="*/ 2 w 3"/>
                <a:gd name="T5" fmla="*/ 1 h 3"/>
                <a:gd name="T6" fmla="*/ 1 w 3"/>
                <a:gd name="T7" fmla="*/ 1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3"/>
                    <a:pt x="1" y="3"/>
                    <a:pt x="2" y="3"/>
                  </a:cubicBezTo>
                  <a:cubicBezTo>
                    <a:pt x="2" y="3"/>
                    <a:pt x="3" y="2"/>
                    <a:pt x="2" y="1"/>
                  </a:cubicBezTo>
                  <a:cubicBezTo>
                    <a:pt x="2" y="1"/>
                    <a:pt x="1" y="0"/>
                    <a:pt x="1" y="1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1029"/>
            <p:cNvSpPr/>
            <p:nvPr/>
          </p:nvSpPr>
          <p:spPr bwMode="auto">
            <a:xfrm>
              <a:off x="7537205" y="4869583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3 h 3"/>
                <a:gd name="T4" fmla="*/ 2 w 3"/>
                <a:gd name="T5" fmla="*/ 1 h 3"/>
                <a:gd name="T6" fmla="*/ 0 w 3"/>
                <a:gd name="T7" fmla="*/ 1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3"/>
                    <a:pt x="1" y="3"/>
                    <a:pt x="2" y="3"/>
                  </a:cubicBezTo>
                  <a:cubicBezTo>
                    <a:pt x="2" y="3"/>
                    <a:pt x="3" y="2"/>
                    <a:pt x="2" y="1"/>
                  </a:cubicBezTo>
                  <a:cubicBezTo>
                    <a:pt x="2" y="1"/>
                    <a:pt x="1" y="0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1030"/>
            <p:cNvSpPr/>
            <p:nvPr/>
          </p:nvSpPr>
          <p:spPr bwMode="auto">
            <a:xfrm>
              <a:off x="7541417" y="4883626"/>
              <a:ext cx="14043" cy="11234"/>
            </a:xfrm>
            <a:custGeom>
              <a:avLst/>
              <a:gdLst>
                <a:gd name="T0" fmla="*/ 1 w 4"/>
                <a:gd name="T1" fmla="*/ 2 h 3"/>
                <a:gd name="T2" fmla="*/ 3 w 4"/>
                <a:gd name="T3" fmla="*/ 3 h 3"/>
                <a:gd name="T4" fmla="*/ 3 w 4"/>
                <a:gd name="T5" fmla="*/ 1 h 3"/>
                <a:gd name="T6" fmla="*/ 1 w 4"/>
                <a:gd name="T7" fmla="*/ 0 h 3"/>
                <a:gd name="T8" fmla="*/ 1 w 4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1" y="2"/>
                  </a:moveTo>
                  <a:cubicBezTo>
                    <a:pt x="1" y="3"/>
                    <a:pt x="2" y="3"/>
                    <a:pt x="3" y="3"/>
                  </a:cubicBezTo>
                  <a:cubicBezTo>
                    <a:pt x="3" y="3"/>
                    <a:pt x="4" y="2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1" y="1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1031"/>
            <p:cNvSpPr/>
            <p:nvPr/>
          </p:nvSpPr>
          <p:spPr bwMode="auto">
            <a:xfrm>
              <a:off x="7548439" y="4899074"/>
              <a:ext cx="11234" cy="11234"/>
            </a:xfrm>
            <a:custGeom>
              <a:avLst/>
              <a:gdLst>
                <a:gd name="T0" fmla="*/ 1 w 3"/>
                <a:gd name="T1" fmla="*/ 2 h 3"/>
                <a:gd name="T2" fmla="*/ 2 w 3"/>
                <a:gd name="T3" fmla="*/ 3 h 3"/>
                <a:gd name="T4" fmla="*/ 3 w 3"/>
                <a:gd name="T5" fmla="*/ 1 h 3"/>
                <a:gd name="T6" fmla="*/ 1 w 3"/>
                <a:gd name="T7" fmla="*/ 0 h 3"/>
                <a:gd name="T8" fmla="*/ 1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2" y="3"/>
                    <a:pt x="2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1" y="1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1032"/>
            <p:cNvSpPr/>
            <p:nvPr/>
          </p:nvSpPr>
          <p:spPr bwMode="auto">
            <a:xfrm>
              <a:off x="7555460" y="4914520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3 h 3"/>
                <a:gd name="T4" fmla="*/ 3 w 3"/>
                <a:gd name="T5" fmla="*/ 1 h 3"/>
                <a:gd name="T6" fmla="*/ 1 w 3"/>
                <a:gd name="T7" fmla="*/ 0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1" y="3"/>
                    <a:pt x="2" y="3"/>
                    <a:pt x="2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1033"/>
            <p:cNvSpPr/>
            <p:nvPr/>
          </p:nvSpPr>
          <p:spPr bwMode="auto">
            <a:xfrm>
              <a:off x="7563886" y="4928563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3 h 3"/>
                <a:gd name="T4" fmla="*/ 3 w 3"/>
                <a:gd name="T5" fmla="*/ 1 h 3"/>
                <a:gd name="T6" fmla="*/ 1 w 3"/>
                <a:gd name="T7" fmla="*/ 0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1" y="3"/>
                    <a:pt x="1" y="3"/>
                    <a:pt x="2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1034"/>
            <p:cNvSpPr/>
            <p:nvPr/>
          </p:nvSpPr>
          <p:spPr bwMode="auto">
            <a:xfrm>
              <a:off x="7570908" y="4944011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3 h 3"/>
                <a:gd name="T4" fmla="*/ 3 w 3"/>
                <a:gd name="T5" fmla="*/ 1 h 3"/>
                <a:gd name="T6" fmla="*/ 1 w 3"/>
                <a:gd name="T7" fmla="*/ 0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1" y="3"/>
                    <a:pt x="1" y="3"/>
                    <a:pt x="2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1035"/>
            <p:cNvSpPr/>
            <p:nvPr/>
          </p:nvSpPr>
          <p:spPr bwMode="auto">
            <a:xfrm>
              <a:off x="7440307" y="4625234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3 h 3"/>
                <a:gd name="T4" fmla="*/ 2 w 3"/>
                <a:gd name="T5" fmla="*/ 1 h 3"/>
                <a:gd name="T6" fmla="*/ 1 w 3"/>
                <a:gd name="T7" fmla="*/ 1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3"/>
                    <a:pt x="1" y="3"/>
                    <a:pt x="2" y="3"/>
                  </a:cubicBezTo>
                  <a:cubicBezTo>
                    <a:pt x="2" y="3"/>
                    <a:pt x="3" y="2"/>
                    <a:pt x="2" y="1"/>
                  </a:cubicBezTo>
                  <a:cubicBezTo>
                    <a:pt x="2" y="1"/>
                    <a:pt x="1" y="0"/>
                    <a:pt x="1" y="1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1036"/>
            <p:cNvSpPr/>
            <p:nvPr/>
          </p:nvSpPr>
          <p:spPr bwMode="auto">
            <a:xfrm>
              <a:off x="7443116" y="4639277"/>
              <a:ext cx="15448" cy="11234"/>
            </a:xfrm>
            <a:custGeom>
              <a:avLst/>
              <a:gdLst>
                <a:gd name="T0" fmla="*/ 1 w 4"/>
                <a:gd name="T1" fmla="*/ 2 h 3"/>
                <a:gd name="T2" fmla="*/ 3 w 4"/>
                <a:gd name="T3" fmla="*/ 3 h 3"/>
                <a:gd name="T4" fmla="*/ 3 w 4"/>
                <a:gd name="T5" fmla="*/ 1 h 3"/>
                <a:gd name="T6" fmla="*/ 1 w 4"/>
                <a:gd name="T7" fmla="*/ 1 h 3"/>
                <a:gd name="T8" fmla="*/ 1 w 4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1" y="2"/>
                  </a:moveTo>
                  <a:cubicBezTo>
                    <a:pt x="1" y="3"/>
                    <a:pt x="2" y="3"/>
                    <a:pt x="3" y="3"/>
                  </a:cubicBezTo>
                  <a:cubicBezTo>
                    <a:pt x="3" y="3"/>
                    <a:pt x="4" y="2"/>
                    <a:pt x="3" y="1"/>
                  </a:cubicBezTo>
                  <a:cubicBezTo>
                    <a:pt x="3" y="1"/>
                    <a:pt x="2" y="0"/>
                    <a:pt x="1" y="1"/>
                  </a:cubicBezTo>
                  <a:cubicBezTo>
                    <a:pt x="1" y="1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1037"/>
            <p:cNvSpPr/>
            <p:nvPr/>
          </p:nvSpPr>
          <p:spPr bwMode="auto">
            <a:xfrm>
              <a:off x="7451542" y="4654724"/>
              <a:ext cx="11234" cy="11234"/>
            </a:xfrm>
            <a:custGeom>
              <a:avLst/>
              <a:gdLst>
                <a:gd name="T0" fmla="*/ 1 w 3"/>
                <a:gd name="T1" fmla="*/ 2 h 3"/>
                <a:gd name="T2" fmla="*/ 2 w 3"/>
                <a:gd name="T3" fmla="*/ 3 h 3"/>
                <a:gd name="T4" fmla="*/ 3 w 3"/>
                <a:gd name="T5" fmla="*/ 1 h 3"/>
                <a:gd name="T6" fmla="*/ 1 w 3"/>
                <a:gd name="T7" fmla="*/ 1 h 3"/>
                <a:gd name="T8" fmla="*/ 1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2" y="3"/>
                    <a:pt x="2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3" y="1"/>
                    <a:pt x="2" y="0"/>
                    <a:pt x="1" y="1"/>
                  </a:cubicBezTo>
                  <a:cubicBezTo>
                    <a:pt x="1" y="1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1038"/>
            <p:cNvSpPr/>
            <p:nvPr/>
          </p:nvSpPr>
          <p:spPr bwMode="auto">
            <a:xfrm>
              <a:off x="7458564" y="4670171"/>
              <a:ext cx="11234" cy="11234"/>
            </a:xfrm>
            <a:custGeom>
              <a:avLst/>
              <a:gdLst>
                <a:gd name="T0" fmla="*/ 1 w 3"/>
                <a:gd name="T1" fmla="*/ 2 h 3"/>
                <a:gd name="T2" fmla="*/ 2 w 3"/>
                <a:gd name="T3" fmla="*/ 3 h 3"/>
                <a:gd name="T4" fmla="*/ 3 w 3"/>
                <a:gd name="T5" fmla="*/ 1 h 3"/>
                <a:gd name="T6" fmla="*/ 1 w 3"/>
                <a:gd name="T7" fmla="*/ 0 h 3"/>
                <a:gd name="T8" fmla="*/ 1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2" y="3"/>
                    <a:pt x="2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1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1039"/>
            <p:cNvSpPr/>
            <p:nvPr/>
          </p:nvSpPr>
          <p:spPr bwMode="auto">
            <a:xfrm>
              <a:off x="7465585" y="4685619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3 h 3"/>
                <a:gd name="T4" fmla="*/ 3 w 3"/>
                <a:gd name="T5" fmla="*/ 1 h 3"/>
                <a:gd name="T6" fmla="*/ 1 w 3"/>
                <a:gd name="T7" fmla="*/ 0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1" y="3"/>
                    <a:pt x="2" y="3"/>
                    <a:pt x="2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1040"/>
            <p:cNvSpPr/>
            <p:nvPr/>
          </p:nvSpPr>
          <p:spPr bwMode="auto">
            <a:xfrm>
              <a:off x="7474011" y="4699662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3 h 3"/>
                <a:gd name="T4" fmla="*/ 3 w 3"/>
                <a:gd name="T5" fmla="*/ 1 h 3"/>
                <a:gd name="T6" fmla="*/ 1 w 3"/>
                <a:gd name="T7" fmla="*/ 0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1" y="3"/>
                    <a:pt x="1" y="3"/>
                    <a:pt x="2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1041"/>
            <p:cNvSpPr/>
            <p:nvPr/>
          </p:nvSpPr>
          <p:spPr bwMode="auto">
            <a:xfrm>
              <a:off x="7481033" y="4715109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3 h 3"/>
                <a:gd name="T4" fmla="*/ 3 w 3"/>
                <a:gd name="T5" fmla="*/ 1 h 3"/>
                <a:gd name="T6" fmla="*/ 1 w 3"/>
                <a:gd name="T7" fmla="*/ 0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3"/>
                    <a:pt x="1" y="3"/>
                    <a:pt x="2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1042"/>
            <p:cNvSpPr/>
            <p:nvPr/>
          </p:nvSpPr>
          <p:spPr bwMode="auto">
            <a:xfrm>
              <a:off x="7488054" y="4730557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3 h 3"/>
                <a:gd name="T4" fmla="*/ 2 w 3"/>
                <a:gd name="T5" fmla="*/ 1 h 3"/>
                <a:gd name="T6" fmla="*/ 1 w 3"/>
                <a:gd name="T7" fmla="*/ 0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3"/>
                    <a:pt x="1" y="3"/>
                    <a:pt x="2" y="3"/>
                  </a:cubicBezTo>
                  <a:cubicBezTo>
                    <a:pt x="2" y="2"/>
                    <a:pt x="3" y="2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1043"/>
            <p:cNvSpPr/>
            <p:nvPr/>
          </p:nvSpPr>
          <p:spPr bwMode="auto">
            <a:xfrm>
              <a:off x="7496480" y="4744600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3 h 3"/>
                <a:gd name="T4" fmla="*/ 2 w 3"/>
                <a:gd name="T5" fmla="*/ 1 h 3"/>
                <a:gd name="T6" fmla="*/ 0 w 3"/>
                <a:gd name="T7" fmla="*/ 0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3"/>
                    <a:pt x="1" y="3"/>
                    <a:pt x="2" y="3"/>
                  </a:cubicBezTo>
                  <a:cubicBezTo>
                    <a:pt x="2" y="2"/>
                    <a:pt x="3" y="2"/>
                    <a:pt x="2" y="1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1044"/>
            <p:cNvSpPr/>
            <p:nvPr/>
          </p:nvSpPr>
          <p:spPr bwMode="auto">
            <a:xfrm>
              <a:off x="7499288" y="4760047"/>
              <a:ext cx="11234" cy="11234"/>
            </a:xfrm>
            <a:custGeom>
              <a:avLst/>
              <a:gdLst>
                <a:gd name="T0" fmla="*/ 1 w 3"/>
                <a:gd name="T1" fmla="*/ 2 h 3"/>
                <a:gd name="T2" fmla="*/ 3 w 3"/>
                <a:gd name="T3" fmla="*/ 3 h 3"/>
                <a:gd name="T4" fmla="*/ 3 w 3"/>
                <a:gd name="T5" fmla="*/ 1 h 3"/>
                <a:gd name="T6" fmla="*/ 1 w 3"/>
                <a:gd name="T7" fmla="*/ 0 h 3"/>
                <a:gd name="T8" fmla="*/ 1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2" y="3"/>
                    <a:pt x="3" y="3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1" y="0"/>
                    <a:pt x="0" y="1"/>
                    <a:pt x="1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1045"/>
            <p:cNvSpPr/>
            <p:nvPr/>
          </p:nvSpPr>
          <p:spPr bwMode="auto">
            <a:xfrm>
              <a:off x="7507714" y="4775495"/>
              <a:ext cx="11234" cy="11234"/>
            </a:xfrm>
            <a:custGeom>
              <a:avLst/>
              <a:gdLst>
                <a:gd name="T0" fmla="*/ 1 w 3"/>
                <a:gd name="T1" fmla="*/ 2 h 3"/>
                <a:gd name="T2" fmla="*/ 2 w 3"/>
                <a:gd name="T3" fmla="*/ 3 h 3"/>
                <a:gd name="T4" fmla="*/ 3 w 3"/>
                <a:gd name="T5" fmla="*/ 1 h 3"/>
                <a:gd name="T6" fmla="*/ 1 w 3"/>
                <a:gd name="T7" fmla="*/ 0 h 3"/>
                <a:gd name="T8" fmla="*/ 1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2" y="3"/>
                    <a:pt x="2" y="3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1" y="0"/>
                    <a:pt x="0" y="1"/>
                    <a:pt x="1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1046"/>
            <p:cNvSpPr/>
            <p:nvPr/>
          </p:nvSpPr>
          <p:spPr bwMode="auto">
            <a:xfrm>
              <a:off x="7514736" y="4789538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2 h 3"/>
                <a:gd name="T4" fmla="*/ 3 w 3"/>
                <a:gd name="T5" fmla="*/ 1 h 3"/>
                <a:gd name="T6" fmla="*/ 1 w 3"/>
                <a:gd name="T7" fmla="*/ 0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1" y="2"/>
                    <a:pt x="2" y="3"/>
                    <a:pt x="2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047"/>
            <p:cNvSpPr/>
            <p:nvPr/>
          </p:nvSpPr>
          <p:spPr bwMode="auto">
            <a:xfrm>
              <a:off x="7521757" y="4804985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2 h 3"/>
                <a:gd name="T4" fmla="*/ 3 w 3"/>
                <a:gd name="T5" fmla="*/ 1 h 3"/>
                <a:gd name="T6" fmla="*/ 1 w 3"/>
                <a:gd name="T7" fmla="*/ 0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1" y="2"/>
                    <a:pt x="1" y="3"/>
                    <a:pt x="2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048"/>
            <p:cNvSpPr/>
            <p:nvPr/>
          </p:nvSpPr>
          <p:spPr bwMode="auto">
            <a:xfrm>
              <a:off x="7530183" y="4820432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2 h 3"/>
                <a:gd name="T4" fmla="*/ 3 w 3"/>
                <a:gd name="T5" fmla="*/ 1 h 3"/>
                <a:gd name="T6" fmla="*/ 1 w 3"/>
                <a:gd name="T7" fmla="*/ 0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1" y="2"/>
                    <a:pt x="1" y="3"/>
                    <a:pt x="2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049"/>
            <p:cNvSpPr/>
            <p:nvPr/>
          </p:nvSpPr>
          <p:spPr bwMode="auto">
            <a:xfrm>
              <a:off x="7537205" y="4831667"/>
              <a:ext cx="11234" cy="15448"/>
            </a:xfrm>
            <a:custGeom>
              <a:avLst/>
              <a:gdLst>
                <a:gd name="T0" fmla="*/ 0 w 3"/>
                <a:gd name="T1" fmla="*/ 3 h 4"/>
                <a:gd name="T2" fmla="*/ 2 w 3"/>
                <a:gd name="T3" fmla="*/ 3 h 4"/>
                <a:gd name="T4" fmla="*/ 3 w 3"/>
                <a:gd name="T5" fmla="*/ 1 h 4"/>
                <a:gd name="T6" fmla="*/ 1 w 3"/>
                <a:gd name="T7" fmla="*/ 1 h 4"/>
                <a:gd name="T8" fmla="*/ 0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0" y="3"/>
                  </a:moveTo>
                  <a:cubicBezTo>
                    <a:pt x="0" y="3"/>
                    <a:pt x="1" y="4"/>
                    <a:pt x="2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2" y="1"/>
                    <a:pt x="1" y="0"/>
                    <a:pt x="1" y="1"/>
                  </a:cubicBezTo>
                  <a:cubicBezTo>
                    <a:pt x="0" y="1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1050"/>
            <p:cNvSpPr/>
            <p:nvPr/>
          </p:nvSpPr>
          <p:spPr bwMode="auto">
            <a:xfrm>
              <a:off x="7544226" y="4847114"/>
              <a:ext cx="11234" cy="14043"/>
            </a:xfrm>
            <a:custGeom>
              <a:avLst/>
              <a:gdLst>
                <a:gd name="T0" fmla="*/ 0 w 3"/>
                <a:gd name="T1" fmla="*/ 3 h 4"/>
                <a:gd name="T2" fmla="*/ 2 w 3"/>
                <a:gd name="T3" fmla="*/ 3 h 4"/>
                <a:gd name="T4" fmla="*/ 2 w 3"/>
                <a:gd name="T5" fmla="*/ 1 h 4"/>
                <a:gd name="T6" fmla="*/ 1 w 3"/>
                <a:gd name="T7" fmla="*/ 1 h 4"/>
                <a:gd name="T8" fmla="*/ 0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0" y="3"/>
                  </a:moveTo>
                  <a:cubicBezTo>
                    <a:pt x="0" y="3"/>
                    <a:pt x="1" y="4"/>
                    <a:pt x="2" y="3"/>
                  </a:cubicBezTo>
                  <a:cubicBezTo>
                    <a:pt x="2" y="3"/>
                    <a:pt x="3" y="2"/>
                    <a:pt x="2" y="1"/>
                  </a:cubicBezTo>
                  <a:cubicBezTo>
                    <a:pt x="2" y="1"/>
                    <a:pt x="1" y="0"/>
                    <a:pt x="1" y="1"/>
                  </a:cubicBezTo>
                  <a:cubicBezTo>
                    <a:pt x="0" y="1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1051"/>
            <p:cNvSpPr/>
            <p:nvPr/>
          </p:nvSpPr>
          <p:spPr bwMode="auto">
            <a:xfrm>
              <a:off x="7548439" y="4861157"/>
              <a:ext cx="15448" cy="11234"/>
            </a:xfrm>
            <a:custGeom>
              <a:avLst/>
              <a:gdLst>
                <a:gd name="T0" fmla="*/ 1 w 4"/>
                <a:gd name="T1" fmla="*/ 3 h 3"/>
                <a:gd name="T2" fmla="*/ 3 w 4"/>
                <a:gd name="T3" fmla="*/ 3 h 3"/>
                <a:gd name="T4" fmla="*/ 3 w 4"/>
                <a:gd name="T5" fmla="*/ 1 h 3"/>
                <a:gd name="T6" fmla="*/ 1 w 4"/>
                <a:gd name="T7" fmla="*/ 1 h 3"/>
                <a:gd name="T8" fmla="*/ 1 w 4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1" y="3"/>
                  </a:moveTo>
                  <a:cubicBezTo>
                    <a:pt x="1" y="3"/>
                    <a:pt x="2" y="3"/>
                    <a:pt x="3" y="3"/>
                  </a:cubicBezTo>
                  <a:cubicBezTo>
                    <a:pt x="3" y="3"/>
                    <a:pt x="4" y="2"/>
                    <a:pt x="3" y="1"/>
                  </a:cubicBezTo>
                  <a:cubicBezTo>
                    <a:pt x="3" y="1"/>
                    <a:pt x="2" y="0"/>
                    <a:pt x="1" y="1"/>
                  </a:cubicBezTo>
                  <a:cubicBezTo>
                    <a:pt x="1" y="1"/>
                    <a:pt x="0" y="2"/>
                    <a:pt x="1" y="3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1052"/>
            <p:cNvSpPr/>
            <p:nvPr/>
          </p:nvSpPr>
          <p:spPr bwMode="auto">
            <a:xfrm>
              <a:off x="7555460" y="4876605"/>
              <a:ext cx="11234" cy="11234"/>
            </a:xfrm>
            <a:custGeom>
              <a:avLst/>
              <a:gdLst>
                <a:gd name="T0" fmla="*/ 1 w 3"/>
                <a:gd name="T1" fmla="*/ 2 h 3"/>
                <a:gd name="T2" fmla="*/ 2 w 3"/>
                <a:gd name="T3" fmla="*/ 3 h 3"/>
                <a:gd name="T4" fmla="*/ 3 w 3"/>
                <a:gd name="T5" fmla="*/ 1 h 3"/>
                <a:gd name="T6" fmla="*/ 1 w 3"/>
                <a:gd name="T7" fmla="*/ 1 h 3"/>
                <a:gd name="T8" fmla="*/ 1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2" y="3"/>
                    <a:pt x="2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3" y="1"/>
                    <a:pt x="2" y="0"/>
                    <a:pt x="1" y="1"/>
                  </a:cubicBezTo>
                  <a:cubicBezTo>
                    <a:pt x="1" y="1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1053"/>
            <p:cNvSpPr/>
            <p:nvPr/>
          </p:nvSpPr>
          <p:spPr bwMode="auto">
            <a:xfrm>
              <a:off x="7563886" y="4892052"/>
              <a:ext cx="11234" cy="11234"/>
            </a:xfrm>
            <a:custGeom>
              <a:avLst/>
              <a:gdLst>
                <a:gd name="T0" fmla="*/ 1 w 3"/>
                <a:gd name="T1" fmla="*/ 2 h 3"/>
                <a:gd name="T2" fmla="*/ 2 w 3"/>
                <a:gd name="T3" fmla="*/ 3 h 3"/>
                <a:gd name="T4" fmla="*/ 3 w 3"/>
                <a:gd name="T5" fmla="*/ 1 h 3"/>
                <a:gd name="T6" fmla="*/ 1 w 3"/>
                <a:gd name="T7" fmla="*/ 1 h 3"/>
                <a:gd name="T8" fmla="*/ 1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2" y="3"/>
                    <a:pt x="2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3" y="1"/>
                    <a:pt x="2" y="0"/>
                    <a:pt x="1" y="1"/>
                  </a:cubicBezTo>
                  <a:cubicBezTo>
                    <a:pt x="0" y="1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1054"/>
            <p:cNvSpPr/>
            <p:nvPr/>
          </p:nvSpPr>
          <p:spPr bwMode="auto">
            <a:xfrm>
              <a:off x="7570908" y="4906095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3 h 3"/>
                <a:gd name="T4" fmla="*/ 3 w 3"/>
                <a:gd name="T5" fmla="*/ 1 h 3"/>
                <a:gd name="T6" fmla="*/ 1 w 3"/>
                <a:gd name="T7" fmla="*/ 1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1" y="3"/>
                    <a:pt x="2" y="3"/>
                    <a:pt x="2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3" y="0"/>
                    <a:pt x="2" y="0"/>
                    <a:pt x="1" y="1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1055"/>
            <p:cNvSpPr/>
            <p:nvPr/>
          </p:nvSpPr>
          <p:spPr bwMode="auto">
            <a:xfrm>
              <a:off x="7577929" y="4921542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3 h 3"/>
                <a:gd name="T4" fmla="*/ 3 w 3"/>
                <a:gd name="T5" fmla="*/ 1 h 3"/>
                <a:gd name="T6" fmla="*/ 1 w 3"/>
                <a:gd name="T7" fmla="*/ 0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1" y="3"/>
                    <a:pt x="1" y="3"/>
                    <a:pt x="2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1056"/>
            <p:cNvSpPr/>
            <p:nvPr/>
          </p:nvSpPr>
          <p:spPr bwMode="auto">
            <a:xfrm>
              <a:off x="7586355" y="4936989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3 h 3"/>
                <a:gd name="T4" fmla="*/ 3 w 3"/>
                <a:gd name="T5" fmla="*/ 1 h 3"/>
                <a:gd name="T6" fmla="*/ 1 w 3"/>
                <a:gd name="T7" fmla="*/ 0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3"/>
                    <a:pt x="1" y="3"/>
                    <a:pt x="2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1057"/>
            <p:cNvSpPr/>
            <p:nvPr/>
          </p:nvSpPr>
          <p:spPr bwMode="auto">
            <a:xfrm>
              <a:off x="7454350" y="4616808"/>
              <a:ext cx="11234" cy="15448"/>
            </a:xfrm>
            <a:custGeom>
              <a:avLst/>
              <a:gdLst>
                <a:gd name="T0" fmla="*/ 0 w 3"/>
                <a:gd name="T1" fmla="*/ 3 h 4"/>
                <a:gd name="T2" fmla="*/ 2 w 3"/>
                <a:gd name="T3" fmla="*/ 3 h 4"/>
                <a:gd name="T4" fmla="*/ 2 w 3"/>
                <a:gd name="T5" fmla="*/ 1 h 4"/>
                <a:gd name="T6" fmla="*/ 0 w 3"/>
                <a:gd name="T7" fmla="*/ 1 h 4"/>
                <a:gd name="T8" fmla="*/ 0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0" y="3"/>
                  </a:moveTo>
                  <a:cubicBezTo>
                    <a:pt x="0" y="3"/>
                    <a:pt x="1" y="4"/>
                    <a:pt x="2" y="3"/>
                  </a:cubicBezTo>
                  <a:cubicBezTo>
                    <a:pt x="2" y="3"/>
                    <a:pt x="3" y="2"/>
                    <a:pt x="2" y="1"/>
                  </a:cubicBezTo>
                  <a:cubicBezTo>
                    <a:pt x="2" y="1"/>
                    <a:pt x="1" y="0"/>
                    <a:pt x="0" y="1"/>
                  </a:cubicBezTo>
                  <a:cubicBezTo>
                    <a:pt x="0" y="1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1058"/>
            <p:cNvSpPr/>
            <p:nvPr/>
          </p:nvSpPr>
          <p:spPr bwMode="auto">
            <a:xfrm>
              <a:off x="7458564" y="4632256"/>
              <a:ext cx="11234" cy="15448"/>
            </a:xfrm>
            <a:custGeom>
              <a:avLst/>
              <a:gdLst>
                <a:gd name="T0" fmla="*/ 1 w 3"/>
                <a:gd name="T1" fmla="*/ 3 h 4"/>
                <a:gd name="T2" fmla="*/ 3 w 3"/>
                <a:gd name="T3" fmla="*/ 3 h 4"/>
                <a:gd name="T4" fmla="*/ 3 w 3"/>
                <a:gd name="T5" fmla="*/ 1 h 4"/>
                <a:gd name="T6" fmla="*/ 1 w 3"/>
                <a:gd name="T7" fmla="*/ 1 h 4"/>
                <a:gd name="T8" fmla="*/ 1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1" y="3"/>
                  </a:moveTo>
                  <a:cubicBezTo>
                    <a:pt x="1" y="3"/>
                    <a:pt x="2" y="4"/>
                    <a:pt x="3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3" y="1"/>
                    <a:pt x="2" y="0"/>
                    <a:pt x="1" y="1"/>
                  </a:cubicBezTo>
                  <a:cubicBezTo>
                    <a:pt x="1" y="1"/>
                    <a:pt x="0" y="2"/>
                    <a:pt x="1" y="3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1059"/>
            <p:cNvSpPr/>
            <p:nvPr/>
          </p:nvSpPr>
          <p:spPr bwMode="auto">
            <a:xfrm>
              <a:off x="7465585" y="4647703"/>
              <a:ext cx="11234" cy="11234"/>
            </a:xfrm>
            <a:custGeom>
              <a:avLst/>
              <a:gdLst>
                <a:gd name="T0" fmla="*/ 1 w 3"/>
                <a:gd name="T1" fmla="*/ 2 h 3"/>
                <a:gd name="T2" fmla="*/ 2 w 3"/>
                <a:gd name="T3" fmla="*/ 3 h 3"/>
                <a:gd name="T4" fmla="*/ 3 w 3"/>
                <a:gd name="T5" fmla="*/ 1 h 3"/>
                <a:gd name="T6" fmla="*/ 1 w 3"/>
                <a:gd name="T7" fmla="*/ 1 h 3"/>
                <a:gd name="T8" fmla="*/ 1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2" y="3"/>
                    <a:pt x="2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3" y="1"/>
                    <a:pt x="2" y="0"/>
                    <a:pt x="1" y="1"/>
                  </a:cubicBezTo>
                  <a:cubicBezTo>
                    <a:pt x="1" y="1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1060"/>
            <p:cNvSpPr/>
            <p:nvPr/>
          </p:nvSpPr>
          <p:spPr bwMode="auto">
            <a:xfrm>
              <a:off x="7474011" y="4661746"/>
              <a:ext cx="11234" cy="12639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3 h 3"/>
                <a:gd name="T4" fmla="*/ 3 w 3"/>
                <a:gd name="T5" fmla="*/ 1 h 3"/>
                <a:gd name="T6" fmla="*/ 1 w 3"/>
                <a:gd name="T7" fmla="*/ 1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1" y="3"/>
                    <a:pt x="2" y="3"/>
                    <a:pt x="2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3" y="1"/>
                    <a:pt x="2" y="0"/>
                    <a:pt x="1" y="1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1061"/>
            <p:cNvSpPr/>
            <p:nvPr/>
          </p:nvSpPr>
          <p:spPr bwMode="auto">
            <a:xfrm>
              <a:off x="7481033" y="4677193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3 h 3"/>
                <a:gd name="T4" fmla="*/ 3 w 3"/>
                <a:gd name="T5" fmla="*/ 1 h 3"/>
                <a:gd name="T6" fmla="*/ 1 w 3"/>
                <a:gd name="T7" fmla="*/ 1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1" y="3"/>
                    <a:pt x="1" y="3"/>
                    <a:pt x="2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2" y="1"/>
                    <a:pt x="2" y="0"/>
                    <a:pt x="1" y="1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1062"/>
            <p:cNvSpPr/>
            <p:nvPr/>
          </p:nvSpPr>
          <p:spPr bwMode="auto">
            <a:xfrm>
              <a:off x="7488054" y="4692640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3 h 3"/>
                <a:gd name="T4" fmla="*/ 3 w 3"/>
                <a:gd name="T5" fmla="*/ 1 h 3"/>
                <a:gd name="T6" fmla="*/ 1 w 3"/>
                <a:gd name="T7" fmla="*/ 0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1" y="3"/>
                    <a:pt x="1" y="3"/>
                    <a:pt x="2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1063"/>
            <p:cNvSpPr/>
            <p:nvPr/>
          </p:nvSpPr>
          <p:spPr bwMode="auto">
            <a:xfrm>
              <a:off x="7496480" y="4708088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3 h 3"/>
                <a:gd name="T4" fmla="*/ 3 w 3"/>
                <a:gd name="T5" fmla="*/ 1 h 3"/>
                <a:gd name="T6" fmla="*/ 1 w 3"/>
                <a:gd name="T7" fmla="*/ 0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3"/>
                    <a:pt x="1" y="3"/>
                    <a:pt x="2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1064"/>
            <p:cNvSpPr/>
            <p:nvPr/>
          </p:nvSpPr>
          <p:spPr bwMode="auto">
            <a:xfrm>
              <a:off x="7503502" y="4722131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3 h 3"/>
                <a:gd name="T4" fmla="*/ 2 w 3"/>
                <a:gd name="T5" fmla="*/ 1 h 3"/>
                <a:gd name="T6" fmla="*/ 1 w 3"/>
                <a:gd name="T7" fmla="*/ 0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3"/>
                    <a:pt x="1" y="3"/>
                    <a:pt x="2" y="3"/>
                  </a:cubicBezTo>
                  <a:cubicBezTo>
                    <a:pt x="2" y="3"/>
                    <a:pt x="3" y="2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1065"/>
            <p:cNvSpPr/>
            <p:nvPr/>
          </p:nvSpPr>
          <p:spPr bwMode="auto">
            <a:xfrm>
              <a:off x="7507714" y="4737578"/>
              <a:ext cx="14043" cy="11234"/>
            </a:xfrm>
            <a:custGeom>
              <a:avLst/>
              <a:gdLst>
                <a:gd name="T0" fmla="*/ 1 w 4"/>
                <a:gd name="T1" fmla="*/ 2 h 3"/>
                <a:gd name="T2" fmla="*/ 3 w 4"/>
                <a:gd name="T3" fmla="*/ 3 h 3"/>
                <a:gd name="T4" fmla="*/ 3 w 4"/>
                <a:gd name="T5" fmla="*/ 1 h 3"/>
                <a:gd name="T6" fmla="*/ 1 w 4"/>
                <a:gd name="T7" fmla="*/ 0 h 3"/>
                <a:gd name="T8" fmla="*/ 1 w 4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1" y="2"/>
                  </a:moveTo>
                  <a:cubicBezTo>
                    <a:pt x="1" y="3"/>
                    <a:pt x="2" y="3"/>
                    <a:pt x="3" y="3"/>
                  </a:cubicBezTo>
                  <a:cubicBezTo>
                    <a:pt x="3" y="2"/>
                    <a:pt x="4" y="2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1" y="1"/>
                    <a:pt x="0" y="1"/>
                    <a:pt x="1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1066"/>
            <p:cNvSpPr/>
            <p:nvPr/>
          </p:nvSpPr>
          <p:spPr bwMode="auto">
            <a:xfrm>
              <a:off x="7514736" y="4753026"/>
              <a:ext cx="11234" cy="11234"/>
            </a:xfrm>
            <a:custGeom>
              <a:avLst/>
              <a:gdLst>
                <a:gd name="T0" fmla="*/ 1 w 3"/>
                <a:gd name="T1" fmla="*/ 2 h 3"/>
                <a:gd name="T2" fmla="*/ 2 w 3"/>
                <a:gd name="T3" fmla="*/ 3 h 3"/>
                <a:gd name="T4" fmla="*/ 3 w 3"/>
                <a:gd name="T5" fmla="*/ 1 h 3"/>
                <a:gd name="T6" fmla="*/ 1 w 3"/>
                <a:gd name="T7" fmla="*/ 0 h 3"/>
                <a:gd name="T8" fmla="*/ 1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2" y="3"/>
                    <a:pt x="2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1" y="1"/>
                    <a:pt x="0" y="1"/>
                    <a:pt x="1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1067"/>
            <p:cNvSpPr/>
            <p:nvPr/>
          </p:nvSpPr>
          <p:spPr bwMode="auto">
            <a:xfrm>
              <a:off x="7521757" y="4767069"/>
              <a:ext cx="11234" cy="11234"/>
            </a:xfrm>
            <a:custGeom>
              <a:avLst/>
              <a:gdLst>
                <a:gd name="T0" fmla="*/ 1 w 3"/>
                <a:gd name="T1" fmla="*/ 2 h 3"/>
                <a:gd name="T2" fmla="*/ 2 w 3"/>
                <a:gd name="T3" fmla="*/ 3 h 3"/>
                <a:gd name="T4" fmla="*/ 3 w 3"/>
                <a:gd name="T5" fmla="*/ 1 h 3"/>
                <a:gd name="T6" fmla="*/ 1 w 3"/>
                <a:gd name="T7" fmla="*/ 0 h 3"/>
                <a:gd name="T8" fmla="*/ 1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2" y="3"/>
                    <a:pt x="2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1"/>
                    <a:pt x="0" y="1"/>
                    <a:pt x="1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1068"/>
            <p:cNvSpPr/>
            <p:nvPr/>
          </p:nvSpPr>
          <p:spPr bwMode="auto">
            <a:xfrm>
              <a:off x="7530183" y="4782516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3 h 3"/>
                <a:gd name="T4" fmla="*/ 3 w 3"/>
                <a:gd name="T5" fmla="*/ 1 h 3"/>
                <a:gd name="T6" fmla="*/ 1 w 3"/>
                <a:gd name="T7" fmla="*/ 0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1" y="3"/>
                    <a:pt x="2" y="3"/>
                    <a:pt x="2" y="3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1069"/>
            <p:cNvSpPr/>
            <p:nvPr/>
          </p:nvSpPr>
          <p:spPr bwMode="auto">
            <a:xfrm>
              <a:off x="7537205" y="4797964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3 h 3"/>
                <a:gd name="T4" fmla="*/ 3 w 3"/>
                <a:gd name="T5" fmla="*/ 1 h 3"/>
                <a:gd name="T6" fmla="*/ 1 w 3"/>
                <a:gd name="T7" fmla="*/ 0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1" y="3"/>
                    <a:pt x="1" y="3"/>
                    <a:pt x="2" y="3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1070"/>
            <p:cNvSpPr/>
            <p:nvPr/>
          </p:nvSpPr>
          <p:spPr bwMode="auto">
            <a:xfrm>
              <a:off x="7544226" y="4812007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2 h 3"/>
                <a:gd name="T4" fmla="*/ 3 w 3"/>
                <a:gd name="T5" fmla="*/ 1 h 3"/>
                <a:gd name="T6" fmla="*/ 1 w 3"/>
                <a:gd name="T7" fmla="*/ 0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2"/>
                    <a:pt x="1" y="3"/>
                    <a:pt x="2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1071"/>
            <p:cNvSpPr/>
            <p:nvPr/>
          </p:nvSpPr>
          <p:spPr bwMode="auto">
            <a:xfrm>
              <a:off x="7552652" y="4827454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2 h 3"/>
                <a:gd name="T4" fmla="*/ 2 w 3"/>
                <a:gd name="T5" fmla="*/ 1 h 3"/>
                <a:gd name="T6" fmla="*/ 1 w 3"/>
                <a:gd name="T7" fmla="*/ 0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2"/>
                    <a:pt x="1" y="3"/>
                    <a:pt x="2" y="2"/>
                  </a:cubicBezTo>
                  <a:cubicBezTo>
                    <a:pt x="2" y="2"/>
                    <a:pt x="3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1072"/>
            <p:cNvSpPr/>
            <p:nvPr/>
          </p:nvSpPr>
          <p:spPr bwMode="auto">
            <a:xfrm>
              <a:off x="7559674" y="4842901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2 h 3"/>
                <a:gd name="T4" fmla="*/ 2 w 3"/>
                <a:gd name="T5" fmla="*/ 1 h 3"/>
                <a:gd name="T6" fmla="*/ 1 w 3"/>
                <a:gd name="T7" fmla="*/ 0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2"/>
                    <a:pt x="1" y="3"/>
                    <a:pt x="2" y="2"/>
                  </a:cubicBezTo>
                  <a:cubicBezTo>
                    <a:pt x="2" y="2"/>
                    <a:pt x="3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1073"/>
            <p:cNvSpPr/>
            <p:nvPr/>
          </p:nvSpPr>
          <p:spPr bwMode="auto">
            <a:xfrm>
              <a:off x="7563886" y="4854136"/>
              <a:ext cx="14043" cy="15448"/>
            </a:xfrm>
            <a:custGeom>
              <a:avLst/>
              <a:gdLst>
                <a:gd name="T0" fmla="*/ 1 w 4"/>
                <a:gd name="T1" fmla="*/ 3 h 4"/>
                <a:gd name="T2" fmla="*/ 3 w 4"/>
                <a:gd name="T3" fmla="*/ 3 h 4"/>
                <a:gd name="T4" fmla="*/ 3 w 4"/>
                <a:gd name="T5" fmla="*/ 1 h 4"/>
                <a:gd name="T6" fmla="*/ 1 w 4"/>
                <a:gd name="T7" fmla="*/ 1 h 4"/>
                <a:gd name="T8" fmla="*/ 1 w 4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1" y="3"/>
                  </a:moveTo>
                  <a:cubicBezTo>
                    <a:pt x="1" y="3"/>
                    <a:pt x="2" y="4"/>
                    <a:pt x="3" y="3"/>
                  </a:cubicBezTo>
                  <a:cubicBezTo>
                    <a:pt x="3" y="3"/>
                    <a:pt x="4" y="2"/>
                    <a:pt x="3" y="1"/>
                  </a:cubicBezTo>
                  <a:cubicBezTo>
                    <a:pt x="3" y="1"/>
                    <a:pt x="2" y="0"/>
                    <a:pt x="1" y="1"/>
                  </a:cubicBezTo>
                  <a:cubicBezTo>
                    <a:pt x="1" y="1"/>
                    <a:pt x="0" y="2"/>
                    <a:pt x="1" y="3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1074"/>
            <p:cNvSpPr/>
            <p:nvPr/>
          </p:nvSpPr>
          <p:spPr bwMode="auto">
            <a:xfrm>
              <a:off x="7570908" y="4869583"/>
              <a:ext cx="11234" cy="14043"/>
            </a:xfrm>
            <a:custGeom>
              <a:avLst/>
              <a:gdLst>
                <a:gd name="T0" fmla="*/ 1 w 3"/>
                <a:gd name="T1" fmla="*/ 3 h 4"/>
                <a:gd name="T2" fmla="*/ 2 w 3"/>
                <a:gd name="T3" fmla="*/ 3 h 4"/>
                <a:gd name="T4" fmla="*/ 3 w 3"/>
                <a:gd name="T5" fmla="*/ 1 h 4"/>
                <a:gd name="T6" fmla="*/ 1 w 3"/>
                <a:gd name="T7" fmla="*/ 1 h 4"/>
                <a:gd name="T8" fmla="*/ 1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1" y="3"/>
                  </a:moveTo>
                  <a:cubicBezTo>
                    <a:pt x="1" y="3"/>
                    <a:pt x="2" y="4"/>
                    <a:pt x="2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3" y="1"/>
                    <a:pt x="2" y="0"/>
                    <a:pt x="1" y="1"/>
                  </a:cubicBezTo>
                  <a:cubicBezTo>
                    <a:pt x="1" y="1"/>
                    <a:pt x="0" y="2"/>
                    <a:pt x="1" y="3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1075"/>
            <p:cNvSpPr/>
            <p:nvPr/>
          </p:nvSpPr>
          <p:spPr bwMode="auto">
            <a:xfrm>
              <a:off x="7577929" y="4883626"/>
              <a:ext cx="11234" cy="11234"/>
            </a:xfrm>
            <a:custGeom>
              <a:avLst/>
              <a:gdLst>
                <a:gd name="T0" fmla="*/ 0 w 3"/>
                <a:gd name="T1" fmla="*/ 3 h 3"/>
                <a:gd name="T2" fmla="*/ 2 w 3"/>
                <a:gd name="T3" fmla="*/ 3 h 3"/>
                <a:gd name="T4" fmla="*/ 3 w 3"/>
                <a:gd name="T5" fmla="*/ 1 h 3"/>
                <a:gd name="T6" fmla="*/ 1 w 3"/>
                <a:gd name="T7" fmla="*/ 1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2" y="3"/>
                    <a:pt x="2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3" y="1"/>
                    <a:pt x="2" y="0"/>
                    <a:pt x="1" y="1"/>
                  </a:cubicBezTo>
                  <a:cubicBezTo>
                    <a:pt x="0" y="1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1076"/>
            <p:cNvSpPr/>
            <p:nvPr/>
          </p:nvSpPr>
          <p:spPr bwMode="auto">
            <a:xfrm>
              <a:off x="7586355" y="4899074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3 h 3"/>
                <a:gd name="T4" fmla="*/ 3 w 3"/>
                <a:gd name="T5" fmla="*/ 1 h 3"/>
                <a:gd name="T6" fmla="*/ 1 w 3"/>
                <a:gd name="T7" fmla="*/ 1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1" y="3"/>
                    <a:pt x="1" y="3"/>
                    <a:pt x="2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2" y="1"/>
                    <a:pt x="2" y="0"/>
                    <a:pt x="1" y="1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1077"/>
            <p:cNvSpPr/>
            <p:nvPr/>
          </p:nvSpPr>
          <p:spPr bwMode="auto">
            <a:xfrm>
              <a:off x="7593377" y="4914520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3 h 3"/>
                <a:gd name="T4" fmla="*/ 3 w 3"/>
                <a:gd name="T5" fmla="*/ 1 h 3"/>
                <a:gd name="T6" fmla="*/ 1 w 3"/>
                <a:gd name="T7" fmla="*/ 1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1" y="3"/>
                    <a:pt x="1" y="3"/>
                    <a:pt x="2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2" y="1"/>
                    <a:pt x="2" y="0"/>
                    <a:pt x="1" y="1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1078"/>
            <p:cNvSpPr/>
            <p:nvPr/>
          </p:nvSpPr>
          <p:spPr bwMode="auto">
            <a:xfrm>
              <a:off x="7600398" y="4928563"/>
              <a:ext cx="11234" cy="11234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3 h 3"/>
                <a:gd name="T4" fmla="*/ 3 w 3"/>
                <a:gd name="T5" fmla="*/ 1 h 3"/>
                <a:gd name="T6" fmla="*/ 1 w 3"/>
                <a:gd name="T7" fmla="*/ 1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3"/>
                    <a:pt x="1" y="3"/>
                    <a:pt x="2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1079"/>
            <p:cNvSpPr/>
            <p:nvPr/>
          </p:nvSpPr>
          <p:spPr bwMode="auto">
            <a:xfrm>
              <a:off x="7016207" y="5278236"/>
              <a:ext cx="109536" cy="188177"/>
            </a:xfrm>
            <a:custGeom>
              <a:avLst/>
              <a:gdLst>
                <a:gd name="T0" fmla="*/ 78 w 78"/>
                <a:gd name="T1" fmla="*/ 126 h 134"/>
                <a:gd name="T2" fmla="*/ 59 w 78"/>
                <a:gd name="T3" fmla="*/ 134 h 134"/>
                <a:gd name="T4" fmla="*/ 0 w 78"/>
                <a:gd name="T5" fmla="*/ 8 h 134"/>
                <a:gd name="T6" fmla="*/ 19 w 78"/>
                <a:gd name="T7" fmla="*/ 0 h 134"/>
                <a:gd name="T8" fmla="*/ 78 w 78"/>
                <a:gd name="T9" fmla="*/ 126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134">
                  <a:moveTo>
                    <a:pt x="78" y="126"/>
                  </a:moveTo>
                  <a:lnTo>
                    <a:pt x="59" y="134"/>
                  </a:lnTo>
                  <a:lnTo>
                    <a:pt x="0" y="8"/>
                  </a:lnTo>
                  <a:lnTo>
                    <a:pt x="19" y="0"/>
                  </a:lnTo>
                  <a:lnTo>
                    <a:pt x="78" y="126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1080"/>
            <p:cNvSpPr/>
            <p:nvPr/>
          </p:nvSpPr>
          <p:spPr bwMode="auto">
            <a:xfrm>
              <a:off x="7027442" y="5327386"/>
              <a:ext cx="53364" cy="82854"/>
            </a:xfrm>
            <a:custGeom>
              <a:avLst/>
              <a:gdLst>
                <a:gd name="T0" fmla="*/ 38 w 38"/>
                <a:gd name="T1" fmla="*/ 51 h 59"/>
                <a:gd name="T2" fmla="*/ 22 w 38"/>
                <a:gd name="T3" fmla="*/ 59 h 59"/>
                <a:gd name="T4" fmla="*/ 0 w 38"/>
                <a:gd name="T5" fmla="*/ 8 h 59"/>
                <a:gd name="T6" fmla="*/ 14 w 38"/>
                <a:gd name="T7" fmla="*/ 0 h 59"/>
                <a:gd name="T8" fmla="*/ 38 w 38"/>
                <a:gd name="T9" fmla="*/ 5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59">
                  <a:moveTo>
                    <a:pt x="38" y="51"/>
                  </a:moveTo>
                  <a:lnTo>
                    <a:pt x="22" y="59"/>
                  </a:lnTo>
                  <a:lnTo>
                    <a:pt x="0" y="8"/>
                  </a:lnTo>
                  <a:lnTo>
                    <a:pt x="14" y="0"/>
                  </a:lnTo>
                  <a:lnTo>
                    <a:pt x="38" y="51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1081"/>
            <p:cNvSpPr/>
            <p:nvPr/>
          </p:nvSpPr>
          <p:spPr bwMode="auto">
            <a:xfrm>
              <a:off x="7031655" y="5334408"/>
              <a:ext cx="15448" cy="11234"/>
            </a:xfrm>
            <a:custGeom>
              <a:avLst/>
              <a:gdLst>
                <a:gd name="T0" fmla="*/ 11 w 11"/>
                <a:gd name="T1" fmla="*/ 3 h 8"/>
                <a:gd name="T2" fmla="*/ 0 w 11"/>
                <a:gd name="T3" fmla="*/ 8 h 8"/>
                <a:gd name="T4" fmla="*/ 0 w 11"/>
                <a:gd name="T5" fmla="*/ 5 h 8"/>
                <a:gd name="T6" fmla="*/ 11 w 11"/>
                <a:gd name="T7" fmla="*/ 0 h 8"/>
                <a:gd name="T8" fmla="*/ 11 w 11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">
                  <a:moveTo>
                    <a:pt x="11" y="3"/>
                  </a:moveTo>
                  <a:lnTo>
                    <a:pt x="0" y="8"/>
                  </a:lnTo>
                  <a:lnTo>
                    <a:pt x="0" y="5"/>
                  </a:lnTo>
                  <a:lnTo>
                    <a:pt x="11" y="0"/>
                  </a:lnTo>
                  <a:lnTo>
                    <a:pt x="11" y="3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1082"/>
            <p:cNvSpPr/>
            <p:nvPr/>
          </p:nvSpPr>
          <p:spPr bwMode="auto">
            <a:xfrm>
              <a:off x="7035868" y="5349855"/>
              <a:ext cx="18256" cy="11234"/>
            </a:xfrm>
            <a:custGeom>
              <a:avLst/>
              <a:gdLst>
                <a:gd name="T0" fmla="*/ 13 w 13"/>
                <a:gd name="T1" fmla="*/ 3 h 8"/>
                <a:gd name="T2" fmla="*/ 2 w 13"/>
                <a:gd name="T3" fmla="*/ 8 h 8"/>
                <a:gd name="T4" fmla="*/ 0 w 13"/>
                <a:gd name="T5" fmla="*/ 5 h 8"/>
                <a:gd name="T6" fmla="*/ 13 w 13"/>
                <a:gd name="T7" fmla="*/ 0 h 8"/>
                <a:gd name="T8" fmla="*/ 13 w 13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13" y="3"/>
                  </a:moveTo>
                  <a:lnTo>
                    <a:pt x="2" y="8"/>
                  </a:lnTo>
                  <a:lnTo>
                    <a:pt x="0" y="5"/>
                  </a:lnTo>
                  <a:lnTo>
                    <a:pt x="13" y="0"/>
                  </a:lnTo>
                  <a:lnTo>
                    <a:pt x="13" y="3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1083"/>
            <p:cNvSpPr/>
            <p:nvPr/>
          </p:nvSpPr>
          <p:spPr bwMode="auto">
            <a:xfrm>
              <a:off x="7042890" y="5365303"/>
              <a:ext cx="18256" cy="11234"/>
            </a:xfrm>
            <a:custGeom>
              <a:avLst/>
              <a:gdLst>
                <a:gd name="T0" fmla="*/ 13 w 13"/>
                <a:gd name="T1" fmla="*/ 2 h 8"/>
                <a:gd name="T2" fmla="*/ 3 w 13"/>
                <a:gd name="T3" fmla="*/ 8 h 8"/>
                <a:gd name="T4" fmla="*/ 0 w 13"/>
                <a:gd name="T5" fmla="*/ 5 h 8"/>
                <a:gd name="T6" fmla="*/ 13 w 13"/>
                <a:gd name="T7" fmla="*/ 0 h 8"/>
                <a:gd name="T8" fmla="*/ 13 w 13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13" y="2"/>
                  </a:moveTo>
                  <a:lnTo>
                    <a:pt x="3" y="8"/>
                  </a:lnTo>
                  <a:lnTo>
                    <a:pt x="0" y="5"/>
                  </a:lnTo>
                  <a:lnTo>
                    <a:pt x="13" y="0"/>
                  </a:lnTo>
                  <a:lnTo>
                    <a:pt x="13" y="2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1084"/>
            <p:cNvSpPr/>
            <p:nvPr/>
          </p:nvSpPr>
          <p:spPr bwMode="auto">
            <a:xfrm>
              <a:off x="7049911" y="5379346"/>
              <a:ext cx="19660" cy="11234"/>
            </a:xfrm>
            <a:custGeom>
              <a:avLst/>
              <a:gdLst>
                <a:gd name="T0" fmla="*/ 14 w 14"/>
                <a:gd name="T1" fmla="*/ 3 h 8"/>
                <a:gd name="T2" fmla="*/ 3 w 14"/>
                <a:gd name="T3" fmla="*/ 8 h 8"/>
                <a:gd name="T4" fmla="*/ 0 w 14"/>
                <a:gd name="T5" fmla="*/ 6 h 8"/>
                <a:gd name="T6" fmla="*/ 14 w 14"/>
                <a:gd name="T7" fmla="*/ 0 h 8"/>
                <a:gd name="T8" fmla="*/ 14 w 14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4" y="3"/>
                  </a:moveTo>
                  <a:lnTo>
                    <a:pt x="3" y="8"/>
                  </a:lnTo>
                  <a:lnTo>
                    <a:pt x="0" y="6"/>
                  </a:lnTo>
                  <a:lnTo>
                    <a:pt x="14" y="0"/>
                  </a:lnTo>
                  <a:lnTo>
                    <a:pt x="14" y="3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1085"/>
            <p:cNvSpPr/>
            <p:nvPr/>
          </p:nvSpPr>
          <p:spPr bwMode="auto">
            <a:xfrm>
              <a:off x="7058337" y="5394793"/>
              <a:ext cx="18256" cy="11234"/>
            </a:xfrm>
            <a:custGeom>
              <a:avLst/>
              <a:gdLst>
                <a:gd name="T0" fmla="*/ 13 w 13"/>
                <a:gd name="T1" fmla="*/ 3 h 8"/>
                <a:gd name="T2" fmla="*/ 2 w 13"/>
                <a:gd name="T3" fmla="*/ 8 h 8"/>
                <a:gd name="T4" fmla="*/ 0 w 13"/>
                <a:gd name="T5" fmla="*/ 5 h 8"/>
                <a:gd name="T6" fmla="*/ 10 w 13"/>
                <a:gd name="T7" fmla="*/ 0 h 8"/>
                <a:gd name="T8" fmla="*/ 13 w 13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13" y="3"/>
                  </a:moveTo>
                  <a:lnTo>
                    <a:pt x="2" y="8"/>
                  </a:lnTo>
                  <a:lnTo>
                    <a:pt x="0" y="5"/>
                  </a:lnTo>
                  <a:lnTo>
                    <a:pt x="10" y="0"/>
                  </a:lnTo>
                  <a:lnTo>
                    <a:pt x="13" y="3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1086"/>
            <p:cNvSpPr/>
            <p:nvPr/>
          </p:nvSpPr>
          <p:spPr bwMode="auto">
            <a:xfrm>
              <a:off x="7159446" y="5215042"/>
              <a:ext cx="1011100" cy="1039186"/>
            </a:xfrm>
            <a:custGeom>
              <a:avLst/>
              <a:gdLst>
                <a:gd name="T0" fmla="*/ 15 w 270"/>
                <a:gd name="T1" fmla="*/ 163 h 277"/>
                <a:gd name="T2" fmla="*/ 92 w 270"/>
                <a:gd name="T3" fmla="*/ 155 h 277"/>
                <a:gd name="T4" fmla="*/ 99 w 270"/>
                <a:gd name="T5" fmla="*/ 190 h 277"/>
                <a:gd name="T6" fmla="*/ 51 w 270"/>
                <a:gd name="T7" fmla="*/ 204 h 277"/>
                <a:gd name="T8" fmla="*/ 57 w 270"/>
                <a:gd name="T9" fmla="*/ 212 h 277"/>
                <a:gd name="T10" fmla="*/ 93 w 270"/>
                <a:gd name="T11" fmla="*/ 225 h 277"/>
                <a:gd name="T12" fmla="*/ 101 w 270"/>
                <a:gd name="T13" fmla="*/ 224 h 277"/>
                <a:gd name="T14" fmla="*/ 143 w 270"/>
                <a:gd name="T15" fmla="*/ 206 h 277"/>
                <a:gd name="T16" fmla="*/ 197 w 270"/>
                <a:gd name="T17" fmla="*/ 178 h 277"/>
                <a:gd name="T18" fmla="*/ 218 w 270"/>
                <a:gd name="T19" fmla="*/ 139 h 277"/>
                <a:gd name="T20" fmla="*/ 218 w 270"/>
                <a:gd name="T21" fmla="*/ 138 h 277"/>
                <a:gd name="T22" fmla="*/ 153 w 270"/>
                <a:gd name="T23" fmla="*/ 59 h 277"/>
                <a:gd name="T24" fmla="*/ 93 w 270"/>
                <a:gd name="T25" fmla="*/ 16 h 277"/>
                <a:gd name="T26" fmla="*/ 216 w 270"/>
                <a:gd name="T27" fmla="*/ 18 h 277"/>
                <a:gd name="T28" fmla="*/ 245 w 270"/>
                <a:gd name="T29" fmla="*/ 68 h 277"/>
                <a:gd name="T30" fmla="*/ 268 w 270"/>
                <a:gd name="T31" fmla="*/ 188 h 277"/>
                <a:gd name="T32" fmla="*/ 268 w 270"/>
                <a:gd name="T33" fmla="*/ 216 h 277"/>
                <a:gd name="T34" fmla="*/ 139 w 270"/>
                <a:gd name="T35" fmla="*/ 277 h 277"/>
                <a:gd name="T36" fmla="*/ 108 w 270"/>
                <a:gd name="T37" fmla="*/ 259 h 277"/>
                <a:gd name="T38" fmla="*/ 19 w 270"/>
                <a:gd name="T39" fmla="*/ 205 h 277"/>
                <a:gd name="T40" fmla="*/ 15 w 270"/>
                <a:gd name="T41" fmla="*/ 163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0" h="277">
                  <a:moveTo>
                    <a:pt x="15" y="163"/>
                  </a:moveTo>
                  <a:cubicBezTo>
                    <a:pt x="36" y="151"/>
                    <a:pt x="82" y="153"/>
                    <a:pt x="92" y="155"/>
                  </a:cubicBezTo>
                  <a:cubicBezTo>
                    <a:pt x="111" y="157"/>
                    <a:pt x="117" y="180"/>
                    <a:pt x="99" y="190"/>
                  </a:cubicBezTo>
                  <a:cubicBezTo>
                    <a:pt x="87" y="196"/>
                    <a:pt x="67" y="201"/>
                    <a:pt x="51" y="204"/>
                  </a:cubicBezTo>
                  <a:cubicBezTo>
                    <a:pt x="51" y="204"/>
                    <a:pt x="55" y="211"/>
                    <a:pt x="57" y="212"/>
                  </a:cubicBezTo>
                  <a:cubicBezTo>
                    <a:pt x="69" y="222"/>
                    <a:pt x="80" y="225"/>
                    <a:pt x="93" y="225"/>
                  </a:cubicBezTo>
                  <a:cubicBezTo>
                    <a:pt x="95" y="225"/>
                    <a:pt x="99" y="225"/>
                    <a:pt x="101" y="224"/>
                  </a:cubicBezTo>
                  <a:cubicBezTo>
                    <a:pt x="143" y="206"/>
                    <a:pt x="143" y="206"/>
                    <a:pt x="143" y="206"/>
                  </a:cubicBezTo>
                  <a:cubicBezTo>
                    <a:pt x="197" y="178"/>
                    <a:pt x="197" y="178"/>
                    <a:pt x="197" y="178"/>
                  </a:cubicBezTo>
                  <a:cubicBezTo>
                    <a:pt x="209" y="172"/>
                    <a:pt x="219" y="153"/>
                    <a:pt x="218" y="139"/>
                  </a:cubicBezTo>
                  <a:cubicBezTo>
                    <a:pt x="218" y="139"/>
                    <a:pt x="218" y="139"/>
                    <a:pt x="218" y="138"/>
                  </a:cubicBezTo>
                  <a:cubicBezTo>
                    <a:pt x="217" y="133"/>
                    <a:pt x="201" y="62"/>
                    <a:pt x="153" y="59"/>
                  </a:cubicBezTo>
                  <a:cubicBezTo>
                    <a:pt x="140" y="58"/>
                    <a:pt x="90" y="48"/>
                    <a:pt x="93" y="16"/>
                  </a:cubicBezTo>
                  <a:cubicBezTo>
                    <a:pt x="94" y="6"/>
                    <a:pt x="182" y="0"/>
                    <a:pt x="216" y="18"/>
                  </a:cubicBezTo>
                  <a:cubicBezTo>
                    <a:pt x="229" y="25"/>
                    <a:pt x="236" y="45"/>
                    <a:pt x="245" y="68"/>
                  </a:cubicBezTo>
                  <a:cubicBezTo>
                    <a:pt x="261" y="109"/>
                    <a:pt x="270" y="158"/>
                    <a:pt x="268" y="188"/>
                  </a:cubicBezTo>
                  <a:cubicBezTo>
                    <a:pt x="268" y="216"/>
                    <a:pt x="268" y="216"/>
                    <a:pt x="268" y="216"/>
                  </a:cubicBezTo>
                  <a:cubicBezTo>
                    <a:pt x="139" y="277"/>
                    <a:pt x="139" y="277"/>
                    <a:pt x="139" y="277"/>
                  </a:cubicBezTo>
                  <a:cubicBezTo>
                    <a:pt x="139" y="277"/>
                    <a:pt x="125" y="259"/>
                    <a:pt x="108" y="259"/>
                  </a:cubicBezTo>
                  <a:cubicBezTo>
                    <a:pt x="61" y="257"/>
                    <a:pt x="35" y="227"/>
                    <a:pt x="19" y="205"/>
                  </a:cubicBezTo>
                  <a:cubicBezTo>
                    <a:pt x="4" y="186"/>
                    <a:pt x="0" y="173"/>
                    <a:pt x="15" y="163"/>
                  </a:cubicBezTo>
                  <a:close/>
                </a:path>
              </a:pathLst>
            </a:custGeom>
            <a:solidFill>
              <a:srgbClr val="FFD1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1087"/>
            <p:cNvSpPr/>
            <p:nvPr/>
          </p:nvSpPr>
          <p:spPr bwMode="auto">
            <a:xfrm>
              <a:off x="6960035" y="5368111"/>
              <a:ext cx="483081" cy="251371"/>
            </a:xfrm>
            <a:custGeom>
              <a:avLst/>
              <a:gdLst>
                <a:gd name="T0" fmla="*/ 98 w 129"/>
                <a:gd name="T1" fmla="*/ 0 h 67"/>
                <a:gd name="T2" fmla="*/ 14 w 129"/>
                <a:gd name="T3" fmla="*/ 20 h 67"/>
                <a:gd name="T4" fmla="*/ 35 w 129"/>
                <a:gd name="T5" fmla="*/ 67 h 67"/>
                <a:gd name="T6" fmla="*/ 57 w 129"/>
                <a:gd name="T7" fmla="*/ 66 h 67"/>
                <a:gd name="T8" fmla="*/ 55 w 129"/>
                <a:gd name="T9" fmla="*/ 62 h 67"/>
                <a:gd name="T10" fmla="*/ 110 w 129"/>
                <a:gd name="T11" fmla="*/ 39 h 67"/>
                <a:gd name="T12" fmla="*/ 98 w 129"/>
                <a:gd name="T13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67">
                  <a:moveTo>
                    <a:pt x="98" y="0"/>
                  </a:moveTo>
                  <a:cubicBezTo>
                    <a:pt x="86" y="0"/>
                    <a:pt x="35" y="2"/>
                    <a:pt x="14" y="20"/>
                  </a:cubicBezTo>
                  <a:cubicBezTo>
                    <a:pt x="0" y="31"/>
                    <a:pt x="4" y="65"/>
                    <a:pt x="35" y="67"/>
                  </a:cubicBezTo>
                  <a:cubicBezTo>
                    <a:pt x="44" y="67"/>
                    <a:pt x="57" y="66"/>
                    <a:pt x="57" y="66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73" y="56"/>
                    <a:pt x="97" y="47"/>
                    <a:pt x="110" y="39"/>
                  </a:cubicBezTo>
                  <a:cubicBezTo>
                    <a:pt x="129" y="26"/>
                    <a:pt x="119" y="1"/>
                    <a:pt x="98" y="0"/>
                  </a:cubicBezTo>
                  <a:close/>
                </a:path>
              </a:pathLst>
            </a:custGeom>
            <a:solidFill>
              <a:srgbClr val="FFD1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1088"/>
            <p:cNvSpPr/>
            <p:nvPr/>
          </p:nvSpPr>
          <p:spPr bwMode="auto">
            <a:xfrm>
              <a:off x="6915097" y="5237511"/>
              <a:ext cx="266818" cy="195199"/>
            </a:xfrm>
            <a:custGeom>
              <a:avLst/>
              <a:gdLst>
                <a:gd name="T0" fmla="*/ 47 w 71"/>
                <a:gd name="T1" fmla="*/ 0 h 52"/>
                <a:gd name="T2" fmla="*/ 7 w 71"/>
                <a:gd name="T3" fmla="*/ 14 h 52"/>
                <a:gd name="T4" fmla="*/ 23 w 71"/>
                <a:gd name="T5" fmla="*/ 50 h 52"/>
                <a:gd name="T6" fmla="*/ 64 w 71"/>
                <a:gd name="T7" fmla="*/ 30 h 52"/>
                <a:gd name="T8" fmla="*/ 47 w 71"/>
                <a:gd name="T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52">
                  <a:moveTo>
                    <a:pt x="47" y="0"/>
                  </a:moveTo>
                  <a:cubicBezTo>
                    <a:pt x="36" y="0"/>
                    <a:pt x="16" y="2"/>
                    <a:pt x="7" y="14"/>
                  </a:cubicBezTo>
                  <a:cubicBezTo>
                    <a:pt x="0" y="23"/>
                    <a:pt x="4" y="46"/>
                    <a:pt x="23" y="50"/>
                  </a:cubicBezTo>
                  <a:cubicBezTo>
                    <a:pt x="32" y="52"/>
                    <a:pt x="58" y="37"/>
                    <a:pt x="64" y="30"/>
                  </a:cubicBezTo>
                  <a:cubicBezTo>
                    <a:pt x="71" y="20"/>
                    <a:pt x="68" y="0"/>
                    <a:pt x="47" y="0"/>
                  </a:cubicBezTo>
                  <a:close/>
                </a:path>
              </a:pathLst>
            </a:custGeom>
            <a:solidFill>
              <a:srgbClr val="FFD1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1089"/>
            <p:cNvSpPr/>
            <p:nvPr/>
          </p:nvSpPr>
          <p:spPr bwMode="auto">
            <a:xfrm>
              <a:off x="7031655" y="5589992"/>
              <a:ext cx="471846" cy="251371"/>
            </a:xfrm>
            <a:custGeom>
              <a:avLst/>
              <a:gdLst>
                <a:gd name="T0" fmla="*/ 15 w 126"/>
                <a:gd name="T1" fmla="*/ 17 h 67"/>
                <a:gd name="T2" fmla="*/ 97 w 126"/>
                <a:gd name="T3" fmla="*/ 0 h 67"/>
                <a:gd name="T4" fmla="*/ 108 w 126"/>
                <a:gd name="T5" fmla="*/ 38 h 67"/>
                <a:gd name="T6" fmla="*/ 61 w 126"/>
                <a:gd name="T7" fmla="*/ 56 h 67"/>
                <a:gd name="T8" fmla="*/ 61 w 126"/>
                <a:gd name="T9" fmla="*/ 56 h 67"/>
                <a:gd name="T10" fmla="*/ 62 w 126"/>
                <a:gd name="T11" fmla="*/ 58 h 67"/>
                <a:gd name="T12" fmla="*/ 37 w 126"/>
                <a:gd name="T13" fmla="*/ 62 h 67"/>
                <a:gd name="T14" fmla="*/ 34 w 126"/>
                <a:gd name="T15" fmla="*/ 63 h 67"/>
                <a:gd name="T16" fmla="*/ 15 w 126"/>
                <a:gd name="T17" fmla="*/ 1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6" h="67">
                  <a:moveTo>
                    <a:pt x="15" y="17"/>
                  </a:moveTo>
                  <a:cubicBezTo>
                    <a:pt x="36" y="0"/>
                    <a:pt x="86" y="0"/>
                    <a:pt x="97" y="0"/>
                  </a:cubicBezTo>
                  <a:cubicBezTo>
                    <a:pt x="117" y="1"/>
                    <a:pt x="126" y="26"/>
                    <a:pt x="108" y="38"/>
                  </a:cubicBezTo>
                  <a:cubicBezTo>
                    <a:pt x="97" y="45"/>
                    <a:pt x="77" y="51"/>
                    <a:pt x="61" y="56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62" y="58"/>
                    <a:pt x="62" y="58"/>
                    <a:pt x="62" y="58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36" y="63"/>
                    <a:pt x="35" y="63"/>
                    <a:pt x="34" y="63"/>
                  </a:cubicBezTo>
                  <a:cubicBezTo>
                    <a:pt x="8" y="67"/>
                    <a:pt x="0" y="27"/>
                    <a:pt x="15" y="17"/>
                  </a:cubicBezTo>
                  <a:close/>
                </a:path>
              </a:pathLst>
            </a:custGeom>
            <a:solidFill>
              <a:srgbClr val="FFD1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1090"/>
            <p:cNvSpPr/>
            <p:nvPr/>
          </p:nvSpPr>
          <p:spPr bwMode="auto">
            <a:xfrm>
              <a:off x="7653762" y="5998644"/>
              <a:ext cx="1707635" cy="2276379"/>
            </a:xfrm>
            <a:custGeom>
              <a:avLst/>
              <a:gdLst>
                <a:gd name="T0" fmla="*/ 0 w 1216"/>
                <a:gd name="T1" fmla="*/ 190 h 1621"/>
                <a:gd name="T2" fmla="*/ 80 w 1216"/>
                <a:gd name="T3" fmla="*/ 407 h 1621"/>
                <a:gd name="T4" fmla="*/ 520 w 1216"/>
                <a:gd name="T5" fmla="*/ 1621 h 1621"/>
                <a:gd name="T6" fmla="*/ 1216 w 1216"/>
                <a:gd name="T7" fmla="*/ 1287 h 1621"/>
                <a:gd name="T8" fmla="*/ 501 w 1216"/>
                <a:gd name="T9" fmla="*/ 172 h 1621"/>
                <a:gd name="T10" fmla="*/ 392 w 1216"/>
                <a:gd name="T11" fmla="*/ 0 h 1621"/>
                <a:gd name="T12" fmla="*/ 0 w 1216"/>
                <a:gd name="T13" fmla="*/ 190 h 1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6" h="1621">
                  <a:moveTo>
                    <a:pt x="0" y="190"/>
                  </a:moveTo>
                  <a:lnTo>
                    <a:pt x="80" y="407"/>
                  </a:lnTo>
                  <a:lnTo>
                    <a:pt x="520" y="1621"/>
                  </a:lnTo>
                  <a:lnTo>
                    <a:pt x="1216" y="1287"/>
                  </a:lnTo>
                  <a:lnTo>
                    <a:pt x="501" y="172"/>
                  </a:lnTo>
                  <a:lnTo>
                    <a:pt x="392" y="0"/>
                  </a:lnTo>
                  <a:lnTo>
                    <a:pt x="0" y="190"/>
                  </a:lnTo>
                  <a:close/>
                </a:path>
              </a:pathLst>
            </a:custGeom>
            <a:solidFill>
              <a:srgbClr val="A8AD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1091"/>
            <p:cNvSpPr/>
            <p:nvPr/>
          </p:nvSpPr>
          <p:spPr bwMode="auto">
            <a:xfrm>
              <a:off x="7937431" y="5998644"/>
              <a:ext cx="1423965" cy="2047476"/>
            </a:xfrm>
            <a:custGeom>
              <a:avLst/>
              <a:gdLst>
                <a:gd name="T0" fmla="*/ 0 w 1014"/>
                <a:gd name="T1" fmla="*/ 91 h 1458"/>
                <a:gd name="T2" fmla="*/ 651 w 1014"/>
                <a:gd name="T3" fmla="*/ 1458 h 1458"/>
                <a:gd name="T4" fmla="*/ 1014 w 1014"/>
                <a:gd name="T5" fmla="*/ 1287 h 1458"/>
                <a:gd name="T6" fmla="*/ 190 w 1014"/>
                <a:gd name="T7" fmla="*/ 0 h 1458"/>
                <a:gd name="T8" fmla="*/ 0 w 1014"/>
                <a:gd name="T9" fmla="*/ 91 h 1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4" h="1458">
                  <a:moveTo>
                    <a:pt x="0" y="91"/>
                  </a:moveTo>
                  <a:lnTo>
                    <a:pt x="651" y="1458"/>
                  </a:lnTo>
                  <a:lnTo>
                    <a:pt x="1014" y="1287"/>
                  </a:lnTo>
                  <a:lnTo>
                    <a:pt x="190" y="0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rgbClr val="979C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1092"/>
            <p:cNvSpPr/>
            <p:nvPr/>
          </p:nvSpPr>
          <p:spPr bwMode="auto">
            <a:xfrm>
              <a:off x="7653762" y="5998644"/>
              <a:ext cx="928246" cy="766750"/>
            </a:xfrm>
            <a:custGeom>
              <a:avLst/>
              <a:gdLst>
                <a:gd name="T0" fmla="*/ 0 w 661"/>
                <a:gd name="T1" fmla="*/ 190 h 546"/>
                <a:gd name="T2" fmla="*/ 26 w 661"/>
                <a:gd name="T3" fmla="*/ 546 h 546"/>
                <a:gd name="T4" fmla="*/ 90 w 661"/>
                <a:gd name="T5" fmla="*/ 434 h 546"/>
                <a:gd name="T6" fmla="*/ 530 w 661"/>
                <a:gd name="T7" fmla="*/ 220 h 546"/>
                <a:gd name="T8" fmla="*/ 661 w 661"/>
                <a:gd name="T9" fmla="*/ 244 h 546"/>
                <a:gd name="T10" fmla="*/ 392 w 661"/>
                <a:gd name="T11" fmla="*/ 0 h 546"/>
                <a:gd name="T12" fmla="*/ 0 w 661"/>
                <a:gd name="T13" fmla="*/ 190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1" h="546">
                  <a:moveTo>
                    <a:pt x="0" y="190"/>
                  </a:moveTo>
                  <a:lnTo>
                    <a:pt x="26" y="546"/>
                  </a:lnTo>
                  <a:lnTo>
                    <a:pt x="90" y="434"/>
                  </a:lnTo>
                  <a:lnTo>
                    <a:pt x="530" y="220"/>
                  </a:lnTo>
                  <a:lnTo>
                    <a:pt x="661" y="244"/>
                  </a:lnTo>
                  <a:lnTo>
                    <a:pt x="392" y="0"/>
                  </a:lnTo>
                  <a:lnTo>
                    <a:pt x="0" y="19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1093"/>
            <p:cNvSpPr/>
            <p:nvPr/>
          </p:nvSpPr>
          <p:spPr bwMode="auto">
            <a:xfrm>
              <a:off x="7937431" y="5998644"/>
              <a:ext cx="644576" cy="454995"/>
            </a:xfrm>
            <a:custGeom>
              <a:avLst/>
              <a:gdLst>
                <a:gd name="T0" fmla="*/ 459 w 459"/>
                <a:gd name="T1" fmla="*/ 244 h 324"/>
                <a:gd name="T2" fmla="*/ 328 w 459"/>
                <a:gd name="T3" fmla="*/ 220 h 324"/>
                <a:gd name="T4" fmla="*/ 110 w 459"/>
                <a:gd name="T5" fmla="*/ 324 h 324"/>
                <a:gd name="T6" fmla="*/ 0 w 459"/>
                <a:gd name="T7" fmla="*/ 91 h 324"/>
                <a:gd name="T8" fmla="*/ 190 w 459"/>
                <a:gd name="T9" fmla="*/ 0 h 324"/>
                <a:gd name="T10" fmla="*/ 459 w 459"/>
                <a:gd name="T11" fmla="*/ 244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9" h="324">
                  <a:moveTo>
                    <a:pt x="459" y="244"/>
                  </a:moveTo>
                  <a:lnTo>
                    <a:pt x="328" y="220"/>
                  </a:lnTo>
                  <a:lnTo>
                    <a:pt x="110" y="324"/>
                  </a:lnTo>
                  <a:lnTo>
                    <a:pt x="0" y="91"/>
                  </a:lnTo>
                  <a:lnTo>
                    <a:pt x="190" y="0"/>
                  </a:lnTo>
                  <a:lnTo>
                    <a:pt x="459" y="244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169" name="组合 1168"/>
          <p:cNvGrpSpPr/>
          <p:nvPr/>
        </p:nvGrpSpPr>
        <p:grpSpPr>
          <a:xfrm>
            <a:off x="4608915" y="5520006"/>
            <a:ext cx="1704827" cy="3976991"/>
            <a:chOff x="4787575" y="4587318"/>
            <a:chExt cx="1704827" cy="3976991"/>
          </a:xfrm>
        </p:grpSpPr>
        <p:sp>
          <p:nvSpPr>
            <p:cNvPr id="96" name="Freeform 1094"/>
            <p:cNvSpPr/>
            <p:nvPr/>
          </p:nvSpPr>
          <p:spPr bwMode="auto">
            <a:xfrm>
              <a:off x="4787575" y="6637603"/>
              <a:ext cx="1329877" cy="1926706"/>
            </a:xfrm>
            <a:custGeom>
              <a:avLst/>
              <a:gdLst>
                <a:gd name="T0" fmla="*/ 574 w 947"/>
                <a:gd name="T1" fmla="*/ 0 h 1372"/>
                <a:gd name="T2" fmla="*/ 488 w 947"/>
                <a:gd name="T3" fmla="*/ 190 h 1372"/>
                <a:gd name="T4" fmla="*/ 0 w 947"/>
                <a:gd name="T5" fmla="*/ 1257 h 1372"/>
                <a:gd name="T6" fmla="*/ 672 w 947"/>
                <a:gd name="T7" fmla="*/ 1372 h 1372"/>
                <a:gd name="T8" fmla="*/ 910 w 947"/>
                <a:gd name="T9" fmla="*/ 308 h 1372"/>
                <a:gd name="T10" fmla="*/ 947 w 947"/>
                <a:gd name="T11" fmla="*/ 126 h 1372"/>
                <a:gd name="T12" fmla="*/ 574 w 947"/>
                <a:gd name="T13" fmla="*/ 0 h 1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7" h="1372">
                  <a:moveTo>
                    <a:pt x="574" y="0"/>
                  </a:moveTo>
                  <a:lnTo>
                    <a:pt x="488" y="190"/>
                  </a:lnTo>
                  <a:lnTo>
                    <a:pt x="0" y="1257"/>
                  </a:lnTo>
                  <a:lnTo>
                    <a:pt x="672" y="1372"/>
                  </a:lnTo>
                  <a:lnTo>
                    <a:pt x="910" y="308"/>
                  </a:lnTo>
                  <a:lnTo>
                    <a:pt x="947" y="126"/>
                  </a:lnTo>
                  <a:lnTo>
                    <a:pt x="574" y="0"/>
                  </a:lnTo>
                  <a:close/>
                </a:path>
              </a:pathLst>
            </a:custGeom>
            <a:solidFill>
              <a:srgbClr val="0D64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1095"/>
            <p:cNvSpPr/>
            <p:nvPr/>
          </p:nvSpPr>
          <p:spPr bwMode="auto">
            <a:xfrm>
              <a:off x="5248187" y="6727478"/>
              <a:ext cx="869265" cy="1836831"/>
            </a:xfrm>
            <a:custGeom>
              <a:avLst/>
              <a:gdLst>
                <a:gd name="T0" fmla="*/ 440 w 619"/>
                <a:gd name="T1" fmla="*/ 0 h 1308"/>
                <a:gd name="T2" fmla="*/ 0 w 619"/>
                <a:gd name="T3" fmla="*/ 1249 h 1308"/>
                <a:gd name="T4" fmla="*/ 344 w 619"/>
                <a:gd name="T5" fmla="*/ 1308 h 1308"/>
                <a:gd name="T6" fmla="*/ 619 w 619"/>
                <a:gd name="T7" fmla="*/ 62 h 1308"/>
                <a:gd name="T8" fmla="*/ 440 w 619"/>
                <a:gd name="T9" fmla="*/ 0 h 1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9" h="1308">
                  <a:moveTo>
                    <a:pt x="440" y="0"/>
                  </a:moveTo>
                  <a:lnTo>
                    <a:pt x="0" y="1249"/>
                  </a:lnTo>
                  <a:lnTo>
                    <a:pt x="344" y="1308"/>
                  </a:lnTo>
                  <a:lnTo>
                    <a:pt x="619" y="62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0C5B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1096"/>
            <p:cNvSpPr/>
            <p:nvPr/>
          </p:nvSpPr>
          <p:spPr bwMode="auto">
            <a:xfrm>
              <a:off x="5544496" y="5751486"/>
              <a:ext cx="352481" cy="987227"/>
            </a:xfrm>
            <a:custGeom>
              <a:avLst/>
              <a:gdLst>
                <a:gd name="T0" fmla="*/ 29 w 94"/>
                <a:gd name="T1" fmla="*/ 241 h 263"/>
                <a:gd name="T2" fmla="*/ 24 w 94"/>
                <a:gd name="T3" fmla="*/ 154 h 263"/>
                <a:gd name="T4" fmla="*/ 35 w 94"/>
                <a:gd name="T5" fmla="*/ 44 h 263"/>
                <a:gd name="T6" fmla="*/ 76 w 94"/>
                <a:gd name="T7" fmla="*/ 0 h 263"/>
                <a:gd name="T8" fmla="*/ 77 w 94"/>
                <a:gd name="T9" fmla="*/ 60 h 263"/>
                <a:gd name="T10" fmla="*/ 79 w 94"/>
                <a:gd name="T11" fmla="*/ 158 h 263"/>
                <a:gd name="T12" fmla="*/ 80 w 94"/>
                <a:gd name="T13" fmla="*/ 206 h 263"/>
                <a:gd name="T14" fmla="*/ 94 w 94"/>
                <a:gd name="T15" fmla="*/ 263 h 263"/>
                <a:gd name="T16" fmla="*/ 29 w 94"/>
                <a:gd name="T17" fmla="*/ 241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4" h="263">
                  <a:moveTo>
                    <a:pt x="29" y="241"/>
                  </a:moveTo>
                  <a:cubicBezTo>
                    <a:pt x="31" y="209"/>
                    <a:pt x="34" y="186"/>
                    <a:pt x="24" y="154"/>
                  </a:cubicBezTo>
                  <a:cubicBezTo>
                    <a:pt x="12" y="112"/>
                    <a:pt x="0" y="88"/>
                    <a:pt x="35" y="44"/>
                  </a:cubicBezTo>
                  <a:cubicBezTo>
                    <a:pt x="42" y="35"/>
                    <a:pt x="69" y="7"/>
                    <a:pt x="76" y="0"/>
                  </a:cubicBezTo>
                  <a:cubicBezTo>
                    <a:pt x="76" y="0"/>
                    <a:pt x="77" y="52"/>
                    <a:pt x="77" y="60"/>
                  </a:cubicBezTo>
                  <a:cubicBezTo>
                    <a:pt x="78" y="85"/>
                    <a:pt x="78" y="126"/>
                    <a:pt x="79" y="158"/>
                  </a:cubicBezTo>
                  <a:cubicBezTo>
                    <a:pt x="79" y="176"/>
                    <a:pt x="80" y="206"/>
                    <a:pt x="80" y="206"/>
                  </a:cubicBezTo>
                  <a:cubicBezTo>
                    <a:pt x="83" y="219"/>
                    <a:pt x="87" y="236"/>
                    <a:pt x="94" y="263"/>
                  </a:cubicBezTo>
                  <a:lnTo>
                    <a:pt x="29" y="241"/>
                  </a:lnTo>
                  <a:close/>
                </a:path>
              </a:pathLst>
            </a:custGeom>
            <a:solidFill>
              <a:srgbClr val="FFD1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1097"/>
            <p:cNvSpPr/>
            <p:nvPr/>
          </p:nvSpPr>
          <p:spPr bwMode="auto">
            <a:xfrm>
              <a:off x="5825357" y="5515563"/>
              <a:ext cx="386184" cy="1377624"/>
            </a:xfrm>
            <a:custGeom>
              <a:avLst/>
              <a:gdLst>
                <a:gd name="T0" fmla="*/ 56 w 103"/>
                <a:gd name="T1" fmla="*/ 366 h 367"/>
                <a:gd name="T2" fmla="*/ 56 w 103"/>
                <a:gd name="T3" fmla="*/ 366 h 367"/>
                <a:gd name="T4" fmla="*/ 24 w 103"/>
                <a:gd name="T5" fmla="*/ 348 h 367"/>
                <a:gd name="T6" fmla="*/ 5 w 103"/>
                <a:gd name="T7" fmla="*/ 269 h 367"/>
                <a:gd name="T8" fmla="*/ 0 w 103"/>
                <a:gd name="T9" fmla="*/ 2 h 367"/>
                <a:gd name="T10" fmla="*/ 99 w 103"/>
                <a:gd name="T11" fmla="*/ 0 h 367"/>
                <a:gd name="T12" fmla="*/ 103 w 103"/>
                <a:gd name="T13" fmla="*/ 267 h 367"/>
                <a:gd name="T14" fmla="*/ 86 w 103"/>
                <a:gd name="T15" fmla="*/ 347 h 367"/>
                <a:gd name="T16" fmla="*/ 56 w 103"/>
                <a:gd name="T17" fmla="*/ 366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367">
                  <a:moveTo>
                    <a:pt x="56" y="366"/>
                  </a:moveTo>
                  <a:cubicBezTo>
                    <a:pt x="56" y="366"/>
                    <a:pt x="56" y="366"/>
                    <a:pt x="56" y="366"/>
                  </a:cubicBezTo>
                  <a:cubicBezTo>
                    <a:pt x="40" y="367"/>
                    <a:pt x="27" y="359"/>
                    <a:pt x="24" y="348"/>
                  </a:cubicBezTo>
                  <a:cubicBezTo>
                    <a:pt x="5" y="269"/>
                    <a:pt x="5" y="269"/>
                    <a:pt x="5" y="269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103" y="267"/>
                    <a:pt x="103" y="267"/>
                    <a:pt x="103" y="267"/>
                  </a:cubicBezTo>
                  <a:cubicBezTo>
                    <a:pt x="86" y="347"/>
                    <a:pt x="86" y="347"/>
                    <a:pt x="86" y="347"/>
                  </a:cubicBezTo>
                  <a:cubicBezTo>
                    <a:pt x="84" y="358"/>
                    <a:pt x="71" y="366"/>
                    <a:pt x="56" y="366"/>
                  </a:cubicBez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1098"/>
            <p:cNvSpPr/>
            <p:nvPr/>
          </p:nvSpPr>
          <p:spPr bwMode="auto">
            <a:xfrm>
              <a:off x="5596456" y="4587318"/>
              <a:ext cx="817305" cy="822923"/>
            </a:xfrm>
            <a:custGeom>
              <a:avLst/>
              <a:gdLst>
                <a:gd name="T0" fmla="*/ 0 w 218"/>
                <a:gd name="T1" fmla="*/ 111 h 219"/>
                <a:gd name="T2" fmla="*/ 107 w 218"/>
                <a:gd name="T3" fmla="*/ 1 h 219"/>
                <a:gd name="T4" fmla="*/ 218 w 218"/>
                <a:gd name="T5" fmla="*/ 108 h 219"/>
                <a:gd name="T6" fmla="*/ 111 w 218"/>
                <a:gd name="T7" fmla="*/ 218 h 219"/>
                <a:gd name="T8" fmla="*/ 0 w 218"/>
                <a:gd name="T9" fmla="*/ 111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19">
                  <a:moveTo>
                    <a:pt x="0" y="111"/>
                  </a:moveTo>
                  <a:cubicBezTo>
                    <a:pt x="0" y="51"/>
                    <a:pt x="47" y="2"/>
                    <a:pt x="107" y="1"/>
                  </a:cubicBezTo>
                  <a:cubicBezTo>
                    <a:pt x="167" y="0"/>
                    <a:pt x="217" y="48"/>
                    <a:pt x="218" y="108"/>
                  </a:cubicBezTo>
                  <a:cubicBezTo>
                    <a:pt x="218" y="168"/>
                    <a:pt x="171" y="217"/>
                    <a:pt x="111" y="218"/>
                  </a:cubicBezTo>
                  <a:cubicBezTo>
                    <a:pt x="51" y="219"/>
                    <a:pt x="1" y="171"/>
                    <a:pt x="0" y="111"/>
                  </a:cubicBez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1099"/>
            <p:cNvSpPr/>
            <p:nvPr/>
          </p:nvSpPr>
          <p:spPr bwMode="auto">
            <a:xfrm>
              <a:off x="5998087" y="4587318"/>
              <a:ext cx="415674" cy="818710"/>
            </a:xfrm>
            <a:custGeom>
              <a:avLst/>
              <a:gdLst>
                <a:gd name="T0" fmla="*/ 111 w 111"/>
                <a:gd name="T1" fmla="*/ 108 h 218"/>
                <a:gd name="T2" fmla="*/ 4 w 111"/>
                <a:gd name="T3" fmla="*/ 218 h 218"/>
                <a:gd name="T4" fmla="*/ 0 w 111"/>
                <a:gd name="T5" fmla="*/ 1 h 218"/>
                <a:gd name="T6" fmla="*/ 111 w 111"/>
                <a:gd name="T7" fmla="*/ 108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" h="218">
                  <a:moveTo>
                    <a:pt x="111" y="108"/>
                  </a:moveTo>
                  <a:cubicBezTo>
                    <a:pt x="111" y="168"/>
                    <a:pt x="63" y="217"/>
                    <a:pt x="4" y="218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60" y="0"/>
                    <a:pt x="110" y="48"/>
                    <a:pt x="111" y="108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1100"/>
            <p:cNvSpPr/>
            <p:nvPr/>
          </p:nvSpPr>
          <p:spPr bwMode="auto">
            <a:xfrm>
              <a:off x="5551517" y="4939798"/>
              <a:ext cx="907181" cy="116558"/>
            </a:xfrm>
            <a:custGeom>
              <a:avLst/>
              <a:gdLst>
                <a:gd name="T0" fmla="*/ 229 w 242"/>
                <a:gd name="T1" fmla="*/ 28 h 31"/>
                <a:gd name="T2" fmla="*/ 14 w 242"/>
                <a:gd name="T3" fmla="*/ 31 h 31"/>
                <a:gd name="T4" fmla="*/ 0 w 242"/>
                <a:gd name="T5" fmla="*/ 17 h 31"/>
                <a:gd name="T6" fmla="*/ 0 w 242"/>
                <a:gd name="T7" fmla="*/ 17 h 31"/>
                <a:gd name="T8" fmla="*/ 13 w 242"/>
                <a:gd name="T9" fmla="*/ 3 h 31"/>
                <a:gd name="T10" fmla="*/ 228 w 242"/>
                <a:gd name="T11" fmla="*/ 0 h 31"/>
                <a:gd name="T12" fmla="*/ 242 w 242"/>
                <a:gd name="T13" fmla="*/ 14 h 31"/>
                <a:gd name="T14" fmla="*/ 242 w 242"/>
                <a:gd name="T15" fmla="*/ 14 h 31"/>
                <a:gd name="T16" fmla="*/ 229 w 242"/>
                <a:gd name="T17" fmla="*/ 2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2" h="31">
                  <a:moveTo>
                    <a:pt x="229" y="28"/>
                  </a:moveTo>
                  <a:cubicBezTo>
                    <a:pt x="14" y="31"/>
                    <a:pt x="14" y="31"/>
                    <a:pt x="14" y="31"/>
                  </a:cubicBezTo>
                  <a:cubicBezTo>
                    <a:pt x="6" y="31"/>
                    <a:pt x="0" y="25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0"/>
                    <a:pt x="6" y="3"/>
                    <a:pt x="13" y="3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36" y="0"/>
                    <a:pt x="242" y="6"/>
                    <a:pt x="242" y="14"/>
                  </a:cubicBezTo>
                  <a:cubicBezTo>
                    <a:pt x="242" y="14"/>
                    <a:pt x="242" y="14"/>
                    <a:pt x="242" y="14"/>
                  </a:cubicBezTo>
                  <a:cubicBezTo>
                    <a:pt x="242" y="21"/>
                    <a:pt x="236" y="28"/>
                    <a:pt x="229" y="28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1101"/>
            <p:cNvSpPr/>
            <p:nvPr/>
          </p:nvSpPr>
          <p:spPr bwMode="auto">
            <a:xfrm>
              <a:off x="5705991" y="5318960"/>
              <a:ext cx="629129" cy="526615"/>
            </a:xfrm>
            <a:custGeom>
              <a:avLst/>
              <a:gdLst>
                <a:gd name="T0" fmla="*/ 168 w 168"/>
                <a:gd name="T1" fmla="*/ 137 h 140"/>
                <a:gd name="T2" fmla="*/ 0 w 168"/>
                <a:gd name="T3" fmla="*/ 140 h 140"/>
                <a:gd name="T4" fmla="*/ 7 w 168"/>
                <a:gd name="T5" fmla="*/ 19 h 140"/>
                <a:gd name="T6" fmla="*/ 24 w 168"/>
                <a:gd name="T7" fmla="*/ 3 h 140"/>
                <a:gd name="T8" fmla="*/ 139 w 168"/>
                <a:gd name="T9" fmla="*/ 1 h 140"/>
                <a:gd name="T10" fmla="*/ 157 w 168"/>
                <a:gd name="T11" fmla="*/ 17 h 140"/>
                <a:gd name="T12" fmla="*/ 168 w 168"/>
                <a:gd name="T13" fmla="*/ 137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140">
                  <a:moveTo>
                    <a:pt x="168" y="137"/>
                  </a:moveTo>
                  <a:cubicBezTo>
                    <a:pt x="0" y="140"/>
                    <a:pt x="0" y="140"/>
                    <a:pt x="0" y="14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10"/>
                    <a:pt x="15" y="3"/>
                    <a:pt x="24" y="3"/>
                  </a:cubicBezTo>
                  <a:cubicBezTo>
                    <a:pt x="139" y="1"/>
                    <a:pt x="139" y="1"/>
                    <a:pt x="139" y="1"/>
                  </a:cubicBezTo>
                  <a:cubicBezTo>
                    <a:pt x="148" y="0"/>
                    <a:pt x="156" y="7"/>
                    <a:pt x="157" y="17"/>
                  </a:cubicBezTo>
                  <a:lnTo>
                    <a:pt x="168" y="137"/>
                  </a:lnTo>
                  <a:close/>
                </a:path>
              </a:pathLst>
            </a:custGeom>
            <a:solidFill>
              <a:srgbClr val="A8AD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1102"/>
            <p:cNvSpPr/>
            <p:nvPr/>
          </p:nvSpPr>
          <p:spPr bwMode="auto">
            <a:xfrm>
              <a:off x="5787441" y="5466413"/>
              <a:ext cx="202220" cy="258392"/>
            </a:xfrm>
            <a:custGeom>
              <a:avLst/>
              <a:gdLst>
                <a:gd name="T0" fmla="*/ 48 w 144"/>
                <a:gd name="T1" fmla="*/ 43 h 184"/>
                <a:gd name="T2" fmla="*/ 0 w 144"/>
                <a:gd name="T3" fmla="*/ 43 h 184"/>
                <a:gd name="T4" fmla="*/ 0 w 144"/>
                <a:gd name="T5" fmla="*/ 2 h 184"/>
                <a:gd name="T6" fmla="*/ 144 w 144"/>
                <a:gd name="T7" fmla="*/ 0 h 184"/>
                <a:gd name="T8" fmla="*/ 144 w 144"/>
                <a:gd name="T9" fmla="*/ 40 h 184"/>
                <a:gd name="T10" fmla="*/ 96 w 144"/>
                <a:gd name="T11" fmla="*/ 43 h 184"/>
                <a:gd name="T12" fmla="*/ 99 w 144"/>
                <a:gd name="T13" fmla="*/ 184 h 184"/>
                <a:gd name="T14" fmla="*/ 51 w 144"/>
                <a:gd name="T15" fmla="*/ 184 h 184"/>
                <a:gd name="T16" fmla="*/ 48 w 144"/>
                <a:gd name="T17" fmla="*/ 43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84">
                  <a:moveTo>
                    <a:pt x="48" y="43"/>
                  </a:moveTo>
                  <a:lnTo>
                    <a:pt x="0" y="43"/>
                  </a:lnTo>
                  <a:lnTo>
                    <a:pt x="0" y="2"/>
                  </a:lnTo>
                  <a:lnTo>
                    <a:pt x="144" y="0"/>
                  </a:lnTo>
                  <a:lnTo>
                    <a:pt x="144" y="40"/>
                  </a:lnTo>
                  <a:lnTo>
                    <a:pt x="96" y="43"/>
                  </a:lnTo>
                  <a:lnTo>
                    <a:pt x="99" y="184"/>
                  </a:lnTo>
                  <a:lnTo>
                    <a:pt x="51" y="184"/>
                  </a:lnTo>
                  <a:lnTo>
                    <a:pt x="48" y="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1103"/>
            <p:cNvSpPr/>
            <p:nvPr/>
          </p:nvSpPr>
          <p:spPr bwMode="auto">
            <a:xfrm>
              <a:off x="6012130" y="5462199"/>
              <a:ext cx="233115" cy="259797"/>
            </a:xfrm>
            <a:custGeom>
              <a:avLst/>
              <a:gdLst>
                <a:gd name="T0" fmla="*/ 0 w 62"/>
                <a:gd name="T1" fmla="*/ 1 h 69"/>
                <a:gd name="T2" fmla="*/ 19 w 62"/>
                <a:gd name="T3" fmla="*/ 1 h 69"/>
                <a:gd name="T4" fmla="*/ 26 w 62"/>
                <a:gd name="T5" fmla="*/ 31 h 69"/>
                <a:gd name="T6" fmla="*/ 32 w 62"/>
                <a:gd name="T7" fmla="*/ 52 h 69"/>
                <a:gd name="T8" fmla="*/ 32 w 62"/>
                <a:gd name="T9" fmla="*/ 52 h 69"/>
                <a:gd name="T10" fmla="*/ 37 w 62"/>
                <a:gd name="T11" fmla="*/ 31 h 69"/>
                <a:gd name="T12" fmla="*/ 43 w 62"/>
                <a:gd name="T13" fmla="*/ 1 h 69"/>
                <a:gd name="T14" fmla="*/ 62 w 62"/>
                <a:gd name="T15" fmla="*/ 0 h 69"/>
                <a:gd name="T16" fmla="*/ 43 w 62"/>
                <a:gd name="T17" fmla="*/ 69 h 69"/>
                <a:gd name="T18" fmla="*/ 21 w 62"/>
                <a:gd name="T19" fmla="*/ 69 h 69"/>
                <a:gd name="T20" fmla="*/ 0 w 62"/>
                <a:gd name="T21" fmla="*/ 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2" h="69">
                  <a:moveTo>
                    <a:pt x="0" y="1"/>
                  </a:moveTo>
                  <a:cubicBezTo>
                    <a:pt x="19" y="1"/>
                    <a:pt x="19" y="1"/>
                    <a:pt x="19" y="1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28" y="38"/>
                    <a:pt x="30" y="45"/>
                    <a:pt x="32" y="52"/>
                  </a:cubicBezTo>
                  <a:cubicBezTo>
                    <a:pt x="32" y="52"/>
                    <a:pt x="32" y="52"/>
                    <a:pt x="32" y="52"/>
                  </a:cubicBezTo>
                  <a:cubicBezTo>
                    <a:pt x="34" y="45"/>
                    <a:pt x="35" y="38"/>
                    <a:pt x="37" y="31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21" y="69"/>
                    <a:pt x="21" y="69"/>
                    <a:pt x="21" y="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1104"/>
            <p:cNvSpPr/>
            <p:nvPr/>
          </p:nvSpPr>
          <p:spPr bwMode="auto">
            <a:xfrm>
              <a:off x="5930680" y="5942472"/>
              <a:ext cx="546275" cy="297713"/>
            </a:xfrm>
            <a:custGeom>
              <a:avLst/>
              <a:gdLst>
                <a:gd name="T0" fmla="*/ 18 w 146"/>
                <a:gd name="T1" fmla="*/ 33 h 79"/>
                <a:gd name="T2" fmla="*/ 146 w 146"/>
                <a:gd name="T3" fmla="*/ 45 h 79"/>
                <a:gd name="T4" fmla="*/ 56 w 146"/>
                <a:gd name="T5" fmla="*/ 69 h 79"/>
                <a:gd name="T6" fmla="*/ 18 w 146"/>
                <a:gd name="T7" fmla="*/ 33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6" h="79">
                  <a:moveTo>
                    <a:pt x="18" y="33"/>
                  </a:moveTo>
                  <a:cubicBezTo>
                    <a:pt x="35" y="12"/>
                    <a:pt x="146" y="0"/>
                    <a:pt x="146" y="45"/>
                  </a:cubicBezTo>
                  <a:cubicBezTo>
                    <a:pt x="146" y="79"/>
                    <a:pt x="83" y="71"/>
                    <a:pt x="56" y="69"/>
                  </a:cubicBezTo>
                  <a:cubicBezTo>
                    <a:pt x="29" y="67"/>
                    <a:pt x="0" y="56"/>
                    <a:pt x="18" y="33"/>
                  </a:cubicBezTo>
                  <a:close/>
                </a:path>
              </a:pathLst>
            </a:custGeom>
            <a:solidFill>
              <a:srgbClr val="FFD1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1105"/>
            <p:cNvSpPr/>
            <p:nvPr/>
          </p:nvSpPr>
          <p:spPr bwMode="auto">
            <a:xfrm>
              <a:off x="5888551" y="6186821"/>
              <a:ext cx="603851" cy="289287"/>
            </a:xfrm>
            <a:custGeom>
              <a:avLst/>
              <a:gdLst>
                <a:gd name="T0" fmla="*/ 24 w 161"/>
                <a:gd name="T1" fmla="*/ 14 h 77"/>
                <a:gd name="T2" fmla="*/ 117 w 161"/>
                <a:gd name="T3" fmla="*/ 5 h 77"/>
                <a:gd name="T4" fmla="*/ 155 w 161"/>
                <a:gd name="T5" fmla="*/ 40 h 77"/>
                <a:gd name="T6" fmla="*/ 24 w 161"/>
                <a:gd name="T7" fmla="*/ 1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1" h="77">
                  <a:moveTo>
                    <a:pt x="24" y="14"/>
                  </a:moveTo>
                  <a:cubicBezTo>
                    <a:pt x="34" y="0"/>
                    <a:pt x="96" y="4"/>
                    <a:pt x="117" y="5"/>
                  </a:cubicBezTo>
                  <a:cubicBezTo>
                    <a:pt x="141" y="6"/>
                    <a:pt x="161" y="7"/>
                    <a:pt x="155" y="40"/>
                  </a:cubicBezTo>
                  <a:cubicBezTo>
                    <a:pt x="149" y="77"/>
                    <a:pt x="0" y="44"/>
                    <a:pt x="24" y="14"/>
                  </a:cubicBezTo>
                  <a:close/>
                </a:path>
              </a:pathLst>
            </a:custGeom>
            <a:solidFill>
              <a:srgbClr val="FFD1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1106"/>
            <p:cNvSpPr/>
            <p:nvPr/>
          </p:nvSpPr>
          <p:spPr bwMode="auto">
            <a:xfrm>
              <a:off x="5944723" y="6344103"/>
              <a:ext cx="520998" cy="338438"/>
            </a:xfrm>
            <a:custGeom>
              <a:avLst/>
              <a:gdLst>
                <a:gd name="T0" fmla="*/ 15 w 139"/>
                <a:gd name="T1" fmla="*/ 14 h 90"/>
                <a:gd name="T2" fmla="*/ 69 w 139"/>
                <a:gd name="T3" fmla="*/ 56 h 90"/>
                <a:gd name="T4" fmla="*/ 62 w 139"/>
                <a:gd name="T5" fmla="*/ 90 h 90"/>
                <a:gd name="T6" fmla="*/ 127 w 139"/>
                <a:gd name="T7" fmla="*/ 46 h 90"/>
                <a:gd name="T8" fmla="*/ 15 w 139"/>
                <a:gd name="T9" fmla="*/ 1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90">
                  <a:moveTo>
                    <a:pt x="15" y="14"/>
                  </a:moveTo>
                  <a:cubicBezTo>
                    <a:pt x="0" y="29"/>
                    <a:pt x="37" y="50"/>
                    <a:pt x="69" y="56"/>
                  </a:cubicBezTo>
                  <a:cubicBezTo>
                    <a:pt x="69" y="56"/>
                    <a:pt x="63" y="88"/>
                    <a:pt x="62" y="90"/>
                  </a:cubicBezTo>
                  <a:cubicBezTo>
                    <a:pt x="62" y="90"/>
                    <a:pt x="123" y="60"/>
                    <a:pt x="127" y="46"/>
                  </a:cubicBezTo>
                  <a:cubicBezTo>
                    <a:pt x="139" y="8"/>
                    <a:pt x="27" y="0"/>
                    <a:pt x="15" y="14"/>
                  </a:cubicBezTo>
                  <a:close/>
                </a:path>
              </a:pathLst>
            </a:custGeom>
            <a:solidFill>
              <a:srgbClr val="FFD1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1107"/>
            <p:cNvSpPr/>
            <p:nvPr/>
          </p:nvSpPr>
          <p:spPr bwMode="auto">
            <a:xfrm>
              <a:off x="5989661" y="5807658"/>
              <a:ext cx="498529" cy="244349"/>
            </a:xfrm>
            <a:custGeom>
              <a:avLst/>
              <a:gdLst>
                <a:gd name="T0" fmla="*/ 2 w 133"/>
                <a:gd name="T1" fmla="*/ 35 h 65"/>
                <a:gd name="T2" fmla="*/ 93 w 133"/>
                <a:gd name="T3" fmla="*/ 1 h 65"/>
                <a:gd name="T4" fmla="*/ 121 w 133"/>
                <a:gd name="T5" fmla="*/ 36 h 65"/>
                <a:gd name="T6" fmla="*/ 2 w 133"/>
                <a:gd name="T7" fmla="*/ 3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3" h="65">
                  <a:moveTo>
                    <a:pt x="2" y="35"/>
                  </a:moveTo>
                  <a:cubicBezTo>
                    <a:pt x="4" y="7"/>
                    <a:pt x="71" y="2"/>
                    <a:pt x="93" y="1"/>
                  </a:cubicBezTo>
                  <a:cubicBezTo>
                    <a:pt x="112" y="0"/>
                    <a:pt x="133" y="12"/>
                    <a:pt x="121" y="36"/>
                  </a:cubicBezTo>
                  <a:cubicBezTo>
                    <a:pt x="109" y="61"/>
                    <a:pt x="0" y="65"/>
                    <a:pt x="2" y="35"/>
                  </a:cubicBezTo>
                  <a:close/>
                </a:path>
              </a:pathLst>
            </a:custGeom>
            <a:solidFill>
              <a:srgbClr val="FFD1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171" name="组合 1170"/>
          <p:cNvGrpSpPr/>
          <p:nvPr/>
        </p:nvGrpSpPr>
        <p:grpSpPr>
          <a:xfrm>
            <a:off x="8955778" y="3429000"/>
            <a:ext cx="3830945" cy="3008021"/>
            <a:chOff x="7563886" y="3306592"/>
            <a:chExt cx="3830945" cy="3008021"/>
          </a:xfrm>
        </p:grpSpPr>
        <p:sp>
          <p:nvSpPr>
            <p:cNvPr id="110" name="Freeform 1108"/>
            <p:cNvSpPr/>
            <p:nvPr/>
          </p:nvSpPr>
          <p:spPr bwMode="auto">
            <a:xfrm>
              <a:off x="9343141" y="4820432"/>
              <a:ext cx="2051690" cy="1494180"/>
            </a:xfrm>
            <a:custGeom>
              <a:avLst/>
              <a:gdLst>
                <a:gd name="T0" fmla="*/ 181 w 1461"/>
                <a:gd name="T1" fmla="*/ 0 h 1064"/>
                <a:gd name="T2" fmla="*/ 376 w 1461"/>
                <a:gd name="T3" fmla="*/ 83 h 1064"/>
                <a:gd name="T4" fmla="*/ 1461 w 1461"/>
                <a:gd name="T5" fmla="*/ 519 h 1064"/>
                <a:gd name="T6" fmla="*/ 1053 w 1461"/>
                <a:gd name="T7" fmla="*/ 1064 h 1064"/>
                <a:gd name="T8" fmla="*/ 149 w 1461"/>
                <a:gd name="T9" fmla="*/ 457 h 1064"/>
                <a:gd name="T10" fmla="*/ 0 w 1461"/>
                <a:gd name="T11" fmla="*/ 350 h 1064"/>
                <a:gd name="T12" fmla="*/ 181 w 1461"/>
                <a:gd name="T13" fmla="*/ 0 h 1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61" h="1064">
                  <a:moveTo>
                    <a:pt x="181" y="0"/>
                  </a:moveTo>
                  <a:lnTo>
                    <a:pt x="376" y="83"/>
                  </a:lnTo>
                  <a:lnTo>
                    <a:pt x="1461" y="519"/>
                  </a:lnTo>
                  <a:lnTo>
                    <a:pt x="1053" y="1064"/>
                  </a:lnTo>
                  <a:lnTo>
                    <a:pt x="149" y="457"/>
                  </a:lnTo>
                  <a:lnTo>
                    <a:pt x="0" y="350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rgbClr val="0D64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1109"/>
            <p:cNvSpPr/>
            <p:nvPr/>
          </p:nvSpPr>
          <p:spPr bwMode="auto">
            <a:xfrm>
              <a:off x="9343141" y="5076016"/>
              <a:ext cx="1770829" cy="1238597"/>
            </a:xfrm>
            <a:custGeom>
              <a:avLst/>
              <a:gdLst>
                <a:gd name="T0" fmla="*/ 88 w 1261"/>
                <a:gd name="T1" fmla="*/ 0 h 882"/>
                <a:gd name="T2" fmla="*/ 1261 w 1261"/>
                <a:gd name="T3" fmla="*/ 604 h 882"/>
                <a:gd name="T4" fmla="*/ 1053 w 1261"/>
                <a:gd name="T5" fmla="*/ 882 h 882"/>
                <a:gd name="T6" fmla="*/ 0 w 1261"/>
                <a:gd name="T7" fmla="*/ 168 h 882"/>
                <a:gd name="T8" fmla="*/ 88 w 1261"/>
                <a:gd name="T9" fmla="*/ 0 h 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1" h="882">
                  <a:moveTo>
                    <a:pt x="88" y="0"/>
                  </a:moveTo>
                  <a:lnTo>
                    <a:pt x="1261" y="604"/>
                  </a:lnTo>
                  <a:lnTo>
                    <a:pt x="1053" y="882"/>
                  </a:lnTo>
                  <a:lnTo>
                    <a:pt x="0" y="168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0C5B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1110"/>
            <p:cNvSpPr/>
            <p:nvPr/>
          </p:nvSpPr>
          <p:spPr bwMode="auto">
            <a:xfrm>
              <a:off x="8822143" y="4340160"/>
              <a:ext cx="748495" cy="765347"/>
            </a:xfrm>
            <a:custGeom>
              <a:avLst/>
              <a:gdLst>
                <a:gd name="T0" fmla="*/ 200 w 200"/>
                <a:gd name="T1" fmla="*/ 143 h 204"/>
                <a:gd name="T2" fmla="*/ 144 w 200"/>
                <a:gd name="T3" fmla="*/ 77 h 204"/>
                <a:gd name="T4" fmla="*/ 60 w 200"/>
                <a:gd name="T5" fmla="*/ 4 h 204"/>
                <a:gd name="T6" fmla="*/ 0 w 200"/>
                <a:gd name="T7" fmla="*/ 1 h 204"/>
                <a:gd name="T8" fmla="*/ 40 w 200"/>
                <a:gd name="T9" fmla="*/ 45 h 204"/>
                <a:gd name="T10" fmla="*/ 106 w 200"/>
                <a:gd name="T11" fmla="*/ 117 h 204"/>
                <a:gd name="T12" fmla="*/ 139 w 200"/>
                <a:gd name="T13" fmla="*/ 152 h 204"/>
                <a:gd name="T14" fmla="*/ 168 w 200"/>
                <a:gd name="T15" fmla="*/ 204 h 204"/>
                <a:gd name="T16" fmla="*/ 200 w 200"/>
                <a:gd name="T17" fmla="*/ 143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0" h="204">
                  <a:moveTo>
                    <a:pt x="200" y="143"/>
                  </a:moveTo>
                  <a:cubicBezTo>
                    <a:pt x="177" y="121"/>
                    <a:pt x="158" y="106"/>
                    <a:pt x="144" y="77"/>
                  </a:cubicBezTo>
                  <a:cubicBezTo>
                    <a:pt x="124" y="38"/>
                    <a:pt x="116" y="13"/>
                    <a:pt x="60" y="4"/>
                  </a:cubicBezTo>
                  <a:cubicBezTo>
                    <a:pt x="49" y="2"/>
                    <a:pt x="10" y="0"/>
                    <a:pt x="0" y="1"/>
                  </a:cubicBezTo>
                  <a:cubicBezTo>
                    <a:pt x="0" y="1"/>
                    <a:pt x="35" y="39"/>
                    <a:pt x="40" y="45"/>
                  </a:cubicBezTo>
                  <a:cubicBezTo>
                    <a:pt x="58" y="64"/>
                    <a:pt x="85" y="94"/>
                    <a:pt x="106" y="117"/>
                  </a:cubicBezTo>
                  <a:cubicBezTo>
                    <a:pt x="119" y="130"/>
                    <a:pt x="139" y="152"/>
                    <a:pt x="139" y="152"/>
                  </a:cubicBezTo>
                  <a:cubicBezTo>
                    <a:pt x="145" y="164"/>
                    <a:pt x="154" y="179"/>
                    <a:pt x="168" y="204"/>
                  </a:cubicBezTo>
                  <a:lnTo>
                    <a:pt x="200" y="143"/>
                  </a:lnTo>
                  <a:close/>
                </a:path>
              </a:pathLst>
            </a:custGeom>
            <a:solidFill>
              <a:srgbClr val="FFD1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1111"/>
            <p:cNvSpPr/>
            <p:nvPr/>
          </p:nvSpPr>
          <p:spPr bwMode="auto">
            <a:xfrm>
              <a:off x="8395235" y="4174452"/>
              <a:ext cx="1116423" cy="1186638"/>
            </a:xfrm>
            <a:custGeom>
              <a:avLst/>
              <a:gdLst>
                <a:gd name="T0" fmla="*/ 283 w 298"/>
                <a:gd name="T1" fmla="*/ 302 h 316"/>
                <a:gd name="T2" fmla="*/ 283 w 298"/>
                <a:gd name="T3" fmla="*/ 302 h 316"/>
                <a:gd name="T4" fmla="*/ 293 w 298"/>
                <a:gd name="T5" fmla="*/ 267 h 316"/>
                <a:gd name="T6" fmla="*/ 253 w 298"/>
                <a:gd name="T7" fmla="*/ 196 h 316"/>
                <a:gd name="T8" fmla="*/ 73 w 298"/>
                <a:gd name="T9" fmla="*/ 0 h 316"/>
                <a:gd name="T10" fmla="*/ 0 w 298"/>
                <a:gd name="T11" fmla="*/ 66 h 316"/>
                <a:gd name="T12" fmla="*/ 180 w 298"/>
                <a:gd name="T13" fmla="*/ 263 h 316"/>
                <a:gd name="T14" fmla="*/ 247 w 298"/>
                <a:gd name="T15" fmla="*/ 309 h 316"/>
                <a:gd name="T16" fmla="*/ 283 w 298"/>
                <a:gd name="T17" fmla="*/ 302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8" h="316">
                  <a:moveTo>
                    <a:pt x="283" y="302"/>
                  </a:moveTo>
                  <a:cubicBezTo>
                    <a:pt x="283" y="302"/>
                    <a:pt x="283" y="302"/>
                    <a:pt x="283" y="302"/>
                  </a:cubicBezTo>
                  <a:cubicBezTo>
                    <a:pt x="294" y="292"/>
                    <a:pt x="298" y="277"/>
                    <a:pt x="293" y="267"/>
                  </a:cubicBezTo>
                  <a:cubicBezTo>
                    <a:pt x="253" y="196"/>
                    <a:pt x="253" y="196"/>
                    <a:pt x="253" y="196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180" y="263"/>
                    <a:pt x="180" y="263"/>
                    <a:pt x="180" y="263"/>
                  </a:cubicBezTo>
                  <a:cubicBezTo>
                    <a:pt x="247" y="309"/>
                    <a:pt x="247" y="309"/>
                    <a:pt x="247" y="309"/>
                  </a:cubicBezTo>
                  <a:cubicBezTo>
                    <a:pt x="257" y="316"/>
                    <a:pt x="272" y="313"/>
                    <a:pt x="283" y="302"/>
                  </a:cubicBez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1112"/>
            <p:cNvSpPr/>
            <p:nvPr/>
          </p:nvSpPr>
          <p:spPr bwMode="auto">
            <a:xfrm>
              <a:off x="7563886" y="3306592"/>
              <a:ext cx="1115018" cy="1119231"/>
            </a:xfrm>
            <a:custGeom>
              <a:avLst/>
              <a:gdLst>
                <a:gd name="T0" fmla="*/ 249 w 298"/>
                <a:gd name="T1" fmla="*/ 61 h 298"/>
                <a:gd name="T2" fmla="*/ 61 w 298"/>
                <a:gd name="T3" fmla="*/ 49 h 298"/>
                <a:gd name="T4" fmla="*/ 49 w 298"/>
                <a:gd name="T5" fmla="*/ 237 h 298"/>
                <a:gd name="T6" fmla="*/ 237 w 298"/>
                <a:gd name="T7" fmla="*/ 249 h 298"/>
                <a:gd name="T8" fmla="*/ 249 w 298"/>
                <a:gd name="T9" fmla="*/ 61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8" h="298">
                  <a:moveTo>
                    <a:pt x="249" y="61"/>
                  </a:moveTo>
                  <a:cubicBezTo>
                    <a:pt x="201" y="6"/>
                    <a:pt x="116" y="0"/>
                    <a:pt x="61" y="49"/>
                  </a:cubicBezTo>
                  <a:cubicBezTo>
                    <a:pt x="6" y="97"/>
                    <a:pt x="0" y="182"/>
                    <a:pt x="49" y="237"/>
                  </a:cubicBezTo>
                  <a:cubicBezTo>
                    <a:pt x="98" y="292"/>
                    <a:pt x="182" y="298"/>
                    <a:pt x="237" y="249"/>
                  </a:cubicBezTo>
                  <a:cubicBezTo>
                    <a:pt x="293" y="200"/>
                    <a:pt x="298" y="116"/>
                    <a:pt x="249" y="61"/>
                  </a:cubicBez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1113"/>
            <p:cNvSpPr/>
            <p:nvPr/>
          </p:nvSpPr>
          <p:spPr bwMode="auto">
            <a:xfrm>
              <a:off x="7563886" y="3490555"/>
              <a:ext cx="887521" cy="935267"/>
            </a:xfrm>
            <a:custGeom>
              <a:avLst/>
              <a:gdLst>
                <a:gd name="T0" fmla="*/ 49 w 237"/>
                <a:gd name="T1" fmla="*/ 188 h 249"/>
                <a:gd name="T2" fmla="*/ 237 w 237"/>
                <a:gd name="T3" fmla="*/ 200 h 249"/>
                <a:gd name="T4" fmla="*/ 61 w 237"/>
                <a:gd name="T5" fmla="*/ 0 h 249"/>
                <a:gd name="T6" fmla="*/ 49 w 237"/>
                <a:gd name="T7" fmla="*/ 188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" h="249">
                  <a:moveTo>
                    <a:pt x="49" y="188"/>
                  </a:moveTo>
                  <a:cubicBezTo>
                    <a:pt x="98" y="243"/>
                    <a:pt x="182" y="249"/>
                    <a:pt x="237" y="20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6" y="48"/>
                    <a:pt x="0" y="133"/>
                    <a:pt x="49" y="188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1114"/>
            <p:cNvSpPr/>
            <p:nvPr/>
          </p:nvSpPr>
          <p:spPr bwMode="auto">
            <a:xfrm>
              <a:off x="7679039" y="3468086"/>
              <a:ext cx="884712" cy="796241"/>
            </a:xfrm>
            <a:custGeom>
              <a:avLst/>
              <a:gdLst>
                <a:gd name="T0" fmla="*/ 30 w 236"/>
                <a:gd name="T1" fmla="*/ 206 h 212"/>
                <a:gd name="T2" fmla="*/ 228 w 236"/>
                <a:gd name="T3" fmla="*/ 31 h 212"/>
                <a:gd name="T4" fmla="*/ 230 w 236"/>
                <a:gd name="T5" fmla="*/ 7 h 212"/>
                <a:gd name="T6" fmla="*/ 230 w 236"/>
                <a:gd name="T7" fmla="*/ 7 h 212"/>
                <a:gd name="T8" fmla="*/ 206 w 236"/>
                <a:gd name="T9" fmla="*/ 6 h 212"/>
                <a:gd name="T10" fmla="*/ 8 w 236"/>
                <a:gd name="T11" fmla="*/ 180 h 212"/>
                <a:gd name="T12" fmla="*/ 6 w 236"/>
                <a:gd name="T13" fmla="*/ 204 h 212"/>
                <a:gd name="T14" fmla="*/ 6 w 236"/>
                <a:gd name="T15" fmla="*/ 204 h 212"/>
                <a:gd name="T16" fmla="*/ 30 w 236"/>
                <a:gd name="T17" fmla="*/ 206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6" h="212">
                  <a:moveTo>
                    <a:pt x="30" y="206"/>
                  </a:moveTo>
                  <a:cubicBezTo>
                    <a:pt x="228" y="31"/>
                    <a:pt x="228" y="31"/>
                    <a:pt x="228" y="31"/>
                  </a:cubicBezTo>
                  <a:cubicBezTo>
                    <a:pt x="235" y="25"/>
                    <a:pt x="236" y="14"/>
                    <a:pt x="230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24" y="0"/>
                    <a:pt x="213" y="0"/>
                    <a:pt x="206" y="6"/>
                  </a:cubicBezTo>
                  <a:cubicBezTo>
                    <a:pt x="8" y="180"/>
                    <a:pt x="8" y="180"/>
                    <a:pt x="8" y="180"/>
                  </a:cubicBezTo>
                  <a:cubicBezTo>
                    <a:pt x="1" y="187"/>
                    <a:pt x="0" y="197"/>
                    <a:pt x="6" y="204"/>
                  </a:cubicBezTo>
                  <a:cubicBezTo>
                    <a:pt x="6" y="204"/>
                    <a:pt x="6" y="204"/>
                    <a:pt x="6" y="204"/>
                  </a:cubicBezTo>
                  <a:cubicBezTo>
                    <a:pt x="13" y="211"/>
                    <a:pt x="23" y="212"/>
                    <a:pt x="30" y="206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1115"/>
            <p:cNvSpPr/>
            <p:nvPr/>
          </p:nvSpPr>
          <p:spPr bwMode="auto">
            <a:xfrm>
              <a:off x="8211271" y="3990488"/>
              <a:ext cx="763942" cy="758325"/>
            </a:xfrm>
            <a:custGeom>
              <a:avLst/>
              <a:gdLst>
                <a:gd name="T0" fmla="*/ 80 w 204"/>
                <a:gd name="T1" fmla="*/ 202 h 202"/>
                <a:gd name="T2" fmla="*/ 204 w 204"/>
                <a:gd name="T3" fmla="*/ 89 h 202"/>
                <a:gd name="T4" fmla="*/ 116 w 204"/>
                <a:gd name="T5" fmla="*/ 6 h 202"/>
                <a:gd name="T6" fmla="*/ 92 w 204"/>
                <a:gd name="T7" fmla="*/ 6 h 202"/>
                <a:gd name="T8" fmla="*/ 8 w 204"/>
                <a:gd name="T9" fmla="*/ 83 h 202"/>
                <a:gd name="T10" fmla="*/ 6 w 204"/>
                <a:gd name="T11" fmla="*/ 107 h 202"/>
                <a:gd name="T12" fmla="*/ 80 w 204"/>
                <a:gd name="T13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4" h="202">
                  <a:moveTo>
                    <a:pt x="80" y="202"/>
                  </a:moveTo>
                  <a:cubicBezTo>
                    <a:pt x="204" y="89"/>
                    <a:pt x="204" y="89"/>
                    <a:pt x="204" y="89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10" y="0"/>
                    <a:pt x="99" y="0"/>
                    <a:pt x="92" y="6"/>
                  </a:cubicBezTo>
                  <a:cubicBezTo>
                    <a:pt x="8" y="83"/>
                    <a:pt x="8" y="83"/>
                    <a:pt x="8" y="83"/>
                  </a:cubicBezTo>
                  <a:cubicBezTo>
                    <a:pt x="1" y="90"/>
                    <a:pt x="0" y="100"/>
                    <a:pt x="6" y="107"/>
                  </a:cubicBezTo>
                  <a:lnTo>
                    <a:pt x="80" y="202"/>
                  </a:lnTo>
                  <a:close/>
                </a:path>
              </a:pathLst>
            </a:custGeom>
            <a:solidFill>
              <a:srgbClr val="FD6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1116"/>
            <p:cNvSpPr/>
            <p:nvPr/>
          </p:nvSpPr>
          <p:spPr bwMode="auto">
            <a:xfrm>
              <a:off x="8368553" y="4286797"/>
              <a:ext cx="247158" cy="259797"/>
            </a:xfrm>
            <a:custGeom>
              <a:avLst/>
              <a:gdLst>
                <a:gd name="T0" fmla="*/ 56 w 176"/>
                <a:gd name="T1" fmla="*/ 88 h 185"/>
                <a:gd name="T2" fmla="*/ 24 w 176"/>
                <a:gd name="T3" fmla="*/ 118 h 185"/>
                <a:gd name="T4" fmla="*/ 0 w 176"/>
                <a:gd name="T5" fmla="*/ 91 h 185"/>
                <a:gd name="T6" fmla="*/ 96 w 176"/>
                <a:gd name="T7" fmla="*/ 0 h 185"/>
                <a:gd name="T8" fmla="*/ 123 w 176"/>
                <a:gd name="T9" fmla="*/ 30 h 185"/>
                <a:gd name="T10" fmla="*/ 91 w 176"/>
                <a:gd name="T11" fmla="*/ 59 h 185"/>
                <a:gd name="T12" fmla="*/ 176 w 176"/>
                <a:gd name="T13" fmla="*/ 155 h 185"/>
                <a:gd name="T14" fmla="*/ 144 w 176"/>
                <a:gd name="T15" fmla="*/ 185 h 185"/>
                <a:gd name="T16" fmla="*/ 56 w 176"/>
                <a:gd name="T17" fmla="*/ 8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6" h="185">
                  <a:moveTo>
                    <a:pt x="56" y="88"/>
                  </a:moveTo>
                  <a:lnTo>
                    <a:pt x="24" y="118"/>
                  </a:lnTo>
                  <a:lnTo>
                    <a:pt x="0" y="91"/>
                  </a:lnTo>
                  <a:lnTo>
                    <a:pt x="96" y="0"/>
                  </a:lnTo>
                  <a:lnTo>
                    <a:pt x="123" y="30"/>
                  </a:lnTo>
                  <a:lnTo>
                    <a:pt x="91" y="59"/>
                  </a:lnTo>
                  <a:lnTo>
                    <a:pt x="176" y="155"/>
                  </a:lnTo>
                  <a:lnTo>
                    <a:pt x="144" y="185"/>
                  </a:lnTo>
                  <a:lnTo>
                    <a:pt x="56" y="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1117"/>
            <p:cNvSpPr/>
            <p:nvPr/>
          </p:nvSpPr>
          <p:spPr bwMode="auto">
            <a:xfrm>
              <a:off x="8507579" y="4140749"/>
              <a:ext cx="265414" cy="269627"/>
            </a:xfrm>
            <a:custGeom>
              <a:avLst/>
              <a:gdLst>
                <a:gd name="T0" fmla="*/ 0 w 71"/>
                <a:gd name="T1" fmla="*/ 39 h 72"/>
                <a:gd name="T2" fmla="*/ 13 w 71"/>
                <a:gd name="T3" fmla="*/ 27 h 72"/>
                <a:gd name="T4" fmla="*/ 37 w 71"/>
                <a:gd name="T5" fmla="*/ 43 h 72"/>
                <a:gd name="T6" fmla="*/ 53 w 71"/>
                <a:gd name="T7" fmla="*/ 54 h 72"/>
                <a:gd name="T8" fmla="*/ 54 w 71"/>
                <a:gd name="T9" fmla="*/ 54 h 72"/>
                <a:gd name="T10" fmla="*/ 44 w 71"/>
                <a:gd name="T11" fmla="*/ 36 h 72"/>
                <a:gd name="T12" fmla="*/ 30 w 71"/>
                <a:gd name="T13" fmla="*/ 12 h 72"/>
                <a:gd name="T14" fmla="*/ 42 w 71"/>
                <a:gd name="T15" fmla="*/ 0 h 72"/>
                <a:gd name="T16" fmla="*/ 71 w 71"/>
                <a:gd name="T17" fmla="*/ 59 h 72"/>
                <a:gd name="T18" fmla="*/ 56 w 71"/>
                <a:gd name="T19" fmla="*/ 72 h 72"/>
                <a:gd name="T20" fmla="*/ 0 w 71"/>
                <a:gd name="T21" fmla="*/ 39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1" h="72">
                  <a:moveTo>
                    <a:pt x="0" y="39"/>
                  </a:moveTo>
                  <a:cubicBezTo>
                    <a:pt x="13" y="27"/>
                    <a:pt x="13" y="27"/>
                    <a:pt x="13" y="27"/>
                  </a:cubicBezTo>
                  <a:cubicBezTo>
                    <a:pt x="37" y="43"/>
                    <a:pt x="37" y="43"/>
                    <a:pt x="37" y="43"/>
                  </a:cubicBezTo>
                  <a:cubicBezTo>
                    <a:pt x="42" y="46"/>
                    <a:pt x="47" y="50"/>
                    <a:pt x="53" y="54"/>
                  </a:cubicBezTo>
                  <a:cubicBezTo>
                    <a:pt x="54" y="54"/>
                    <a:pt x="54" y="54"/>
                    <a:pt x="54" y="54"/>
                  </a:cubicBezTo>
                  <a:cubicBezTo>
                    <a:pt x="50" y="48"/>
                    <a:pt x="47" y="42"/>
                    <a:pt x="44" y="36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71" y="59"/>
                    <a:pt x="71" y="59"/>
                    <a:pt x="71" y="59"/>
                  </a:cubicBezTo>
                  <a:cubicBezTo>
                    <a:pt x="56" y="72"/>
                    <a:pt x="56" y="72"/>
                    <a:pt x="56" y="72"/>
                  </a:cubicBezTo>
                  <a:lnTo>
                    <a:pt x="0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Freeform 1118"/>
            <p:cNvSpPr/>
            <p:nvPr/>
          </p:nvSpPr>
          <p:spPr bwMode="auto">
            <a:xfrm>
              <a:off x="8480898" y="4674385"/>
              <a:ext cx="547679" cy="469038"/>
            </a:xfrm>
            <a:custGeom>
              <a:avLst/>
              <a:gdLst>
                <a:gd name="T0" fmla="*/ 117 w 146"/>
                <a:gd name="T1" fmla="*/ 4 h 125"/>
                <a:gd name="T2" fmla="*/ 32 w 146"/>
                <a:gd name="T3" fmla="*/ 101 h 125"/>
                <a:gd name="T4" fmla="*/ 113 w 146"/>
                <a:gd name="T5" fmla="*/ 56 h 125"/>
                <a:gd name="T6" fmla="*/ 117 w 146"/>
                <a:gd name="T7" fmla="*/ 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6" h="125">
                  <a:moveTo>
                    <a:pt x="117" y="4"/>
                  </a:moveTo>
                  <a:cubicBezTo>
                    <a:pt x="90" y="0"/>
                    <a:pt x="0" y="68"/>
                    <a:pt x="32" y="101"/>
                  </a:cubicBezTo>
                  <a:cubicBezTo>
                    <a:pt x="55" y="125"/>
                    <a:pt x="94" y="76"/>
                    <a:pt x="113" y="56"/>
                  </a:cubicBezTo>
                  <a:cubicBezTo>
                    <a:pt x="131" y="35"/>
                    <a:pt x="146" y="8"/>
                    <a:pt x="117" y="4"/>
                  </a:cubicBezTo>
                  <a:close/>
                </a:path>
              </a:pathLst>
            </a:custGeom>
            <a:solidFill>
              <a:srgbClr val="FFD1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Freeform 1119"/>
            <p:cNvSpPr/>
            <p:nvPr/>
          </p:nvSpPr>
          <p:spPr bwMode="auto">
            <a:xfrm>
              <a:off x="8656436" y="4789538"/>
              <a:ext cx="536444" cy="504146"/>
            </a:xfrm>
            <a:custGeom>
              <a:avLst/>
              <a:gdLst>
                <a:gd name="T0" fmla="*/ 104 w 143"/>
                <a:gd name="T1" fmla="*/ 2 h 134"/>
                <a:gd name="T2" fmla="*/ 31 w 143"/>
                <a:gd name="T3" fmla="*/ 60 h 134"/>
                <a:gd name="T4" fmla="*/ 27 w 143"/>
                <a:gd name="T5" fmla="*/ 112 h 134"/>
                <a:gd name="T6" fmla="*/ 104 w 143"/>
                <a:gd name="T7" fmla="*/ 2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3" h="134">
                  <a:moveTo>
                    <a:pt x="104" y="2"/>
                  </a:moveTo>
                  <a:cubicBezTo>
                    <a:pt x="88" y="0"/>
                    <a:pt x="45" y="45"/>
                    <a:pt x="31" y="60"/>
                  </a:cubicBezTo>
                  <a:cubicBezTo>
                    <a:pt x="14" y="77"/>
                    <a:pt x="0" y="92"/>
                    <a:pt x="27" y="112"/>
                  </a:cubicBezTo>
                  <a:cubicBezTo>
                    <a:pt x="57" y="134"/>
                    <a:pt x="143" y="7"/>
                    <a:pt x="104" y="2"/>
                  </a:cubicBezTo>
                  <a:close/>
                </a:path>
              </a:pathLst>
            </a:custGeom>
            <a:solidFill>
              <a:srgbClr val="FFD1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Freeform 1120"/>
            <p:cNvSpPr/>
            <p:nvPr/>
          </p:nvSpPr>
          <p:spPr bwMode="auto">
            <a:xfrm>
              <a:off x="8788440" y="4921542"/>
              <a:ext cx="431122" cy="412866"/>
            </a:xfrm>
            <a:custGeom>
              <a:avLst/>
              <a:gdLst>
                <a:gd name="T0" fmla="*/ 94 w 115"/>
                <a:gd name="T1" fmla="*/ 2 h 110"/>
                <a:gd name="T2" fmla="*/ 84 w 115"/>
                <a:gd name="T3" fmla="*/ 70 h 110"/>
                <a:gd name="T4" fmla="*/ 112 w 115"/>
                <a:gd name="T5" fmla="*/ 90 h 110"/>
                <a:gd name="T6" fmla="*/ 35 w 115"/>
                <a:gd name="T7" fmla="*/ 103 h 110"/>
                <a:gd name="T8" fmla="*/ 94 w 115"/>
                <a:gd name="T9" fmla="*/ 2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110">
                  <a:moveTo>
                    <a:pt x="94" y="2"/>
                  </a:moveTo>
                  <a:cubicBezTo>
                    <a:pt x="115" y="3"/>
                    <a:pt x="103" y="44"/>
                    <a:pt x="84" y="70"/>
                  </a:cubicBezTo>
                  <a:cubicBezTo>
                    <a:pt x="84" y="70"/>
                    <a:pt x="111" y="89"/>
                    <a:pt x="112" y="90"/>
                  </a:cubicBezTo>
                  <a:cubicBezTo>
                    <a:pt x="112" y="90"/>
                    <a:pt x="47" y="110"/>
                    <a:pt x="35" y="103"/>
                  </a:cubicBezTo>
                  <a:cubicBezTo>
                    <a:pt x="0" y="83"/>
                    <a:pt x="75" y="0"/>
                    <a:pt x="94" y="2"/>
                  </a:cubicBezTo>
                  <a:close/>
                </a:path>
              </a:pathLst>
            </a:custGeom>
            <a:solidFill>
              <a:srgbClr val="FFD1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Freeform 1121"/>
            <p:cNvSpPr/>
            <p:nvPr/>
          </p:nvSpPr>
          <p:spPr bwMode="auto">
            <a:xfrm>
              <a:off x="8413491" y="4524124"/>
              <a:ext cx="498529" cy="419888"/>
            </a:xfrm>
            <a:custGeom>
              <a:avLst/>
              <a:gdLst>
                <a:gd name="T0" fmla="*/ 111 w 133"/>
                <a:gd name="T1" fmla="*/ 19 h 112"/>
                <a:gd name="T2" fmla="*/ 21 w 133"/>
                <a:gd name="T3" fmla="*/ 57 h 112"/>
                <a:gd name="T4" fmla="*/ 25 w 133"/>
                <a:gd name="T5" fmla="*/ 102 h 112"/>
                <a:gd name="T6" fmla="*/ 111 w 133"/>
                <a:gd name="T7" fmla="*/ 19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3" h="112">
                  <a:moveTo>
                    <a:pt x="111" y="19"/>
                  </a:moveTo>
                  <a:cubicBezTo>
                    <a:pt x="90" y="0"/>
                    <a:pt x="39" y="42"/>
                    <a:pt x="21" y="57"/>
                  </a:cubicBezTo>
                  <a:cubicBezTo>
                    <a:pt x="7" y="69"/>
                    <a:pt x="0" y="92"/>
                    <a:pt x="25" y="102"/>
                  </a:cubicBezTo>
                  <a:cubicBezTo>
                    <a:pt x="51" y="112"/>
                    <a:pt x="133" y="39"/>
                    <a:pt x="111" y="19"/>
                  </a:cubicBezTo>
                  <a:close/>
                </a:path>
              </a:pathLst>
            </a:custGeom>
            <a:solidFill>
              <a:srgbClr val="FFD1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165" name="组合 1164"/>
          <p:cNvGrpSpPr/>
          <p:nvPr/>
        </p:nvGrpSpPr>
        <p:grpSpPr>
          <a:xfrm rot="318191">
            <a:off x="4712285" y="-1221268"/>
            <a:ext cx="5135543" cy="3830945"/>
            <a:chOff x="4135978" y="-1004625"/>
            <a:chExt cx="5135543" cy="3830945"/>
          </a:xfrm>
        </p:grpSpPr>
        <p:sp>
          <p:nvSpPr>
            <p:cNvPr id="124" name="Freeform 1122"/>
            <p:cNvSpPr/>
            <p:nvPr/>
          </p:nvSpPr>
          <p:spPr bwMode="auto">
            <a:xfrm>
              <a:off x="4135978" y="-1004625"/>
              <a:ext cx="4820979" cy="2081180"/>
            </a:xfrm>
            <a:custGeom>
              <a:avLst/>
              <a:gdLst>
                <a:gd name="T0" fmla="*/ 3382 w 3433"/>
                <a:gd name="T1" fmla="*/ 1482 h 1482"/>
                <a:gd name="T2" fmla="*/ 0 w 3433"/>
                <a:gd name="T3" fmla="*/ 126 h 1482"/>
                <a:gd name="T4" fmla="*/ 51 w 3433"/>
                <a:gd name="T5" fmla="*/ 0 h 1482"/>
                <a:gd name="T6" fmla="*/ 3433 w 3433"/>
                <a:gd name="T7" fmla="*/ 1356 h 1482"/>
                <a:gd name="T8" fmla="*/ 3382 w 3433"/>
                <a:gd name="T9" fmla="*/ 1482 h 1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33" h="1482">
                  <a:moveTo>
                    <a:pt x="3382" y="1482"/>
                  </a:moveTo>
                  <a:lnTo>
                    <a:pt x="0" y="126"/>
                  </a:lnTo>
                  <a:lnTo>
                    <a:pt x="51" y="0"/>
                  </a:lnTo>
                  <a:lnTo>
                    <a:pt x="3433" y="1356"/>
                  </a:lnTo>
                  <a:lnTo>
                    <a:pt x="3382" y="1482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" name="Freeform 1123"/>
            <p:cNvSpPr/>
            <p:nvPr/>
          </p:nvSpPr>
          <p:spPr bwMode="auto">
            <a:xfrm>
              <a:off x="4135978" y="-917558"/>
              <a:ext cx="4787276" cy="1994113"/>
            </a:xfrm>
            <a:custGeom>
              <a:avLst/>
              <a:gdLst>
                <a:gd name="T0" fmla="*/ 3382 w 3409"/>
                <a:gd name="T1" fmla="*/ 1420 h 1420"/>
                <a:gd name="T2" fmla="*/ 0 w 3409"/>
                <a:gd name="T3" fmla="*/ 64 h 1420"/>
                <a:gd name="T4" fmla="*/ 24 w 3409"/>
                <a:gd name="T5" fmla="*/ 0 h 1420"/>
                <a:gd name="T6" fmla="*/ 3409 w 3409"/>
                <a:gd name="T7" fmla="*/ 1356 h 1420"/>
                <a:gd name="T8" fmla="*/ 3382 w 3409"/>
                <a:gd name="T9" fmla="*/ 1420 h 1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09" h="1420">
                  <a:moveTo>
                    <a:pt x="3382" y="1420"/>
                  </a:moveTo>
                  <a:lnTo>
                    <a:pt x="0" y="64"/>
                  </a:lnTo>
                  <a:lnTo>
                    <a:pt x="24" y="0"/>
                  </a:lnTo>
                  <a:lnTo>
                    <a:pt x="3409" y="1356"/>
                  </a:lnTo>
                  <a:lnTo>
                    <a:pt x="3382" y="142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" name="Freeform 1124"/>
            <p:cNvSpPr/>
            <p:nvPr/>
          </p:nvSpPr>
          <p:spPr bwMode="auto">
            <a:xfrm>
              <a:off x="7870025" y="486747"/>
              <a:ext cx="240137" cy="255583"/>
            </a:xfrm>
            <a:custGeom>
              <a:avLst/>
              <a:gdLst>
                <a:gd name="T0" fmla="*/ 171 w 171"/>
                <a:gd name="T1" fmla="*/ 45 h 182"/>
                <a:gd name="T2" fmla="*/ 115 w 171"/>
                <a:gd name="T3" fmla="*/ 182 h 182"/>
                <a:gd name="T4" fmla="*/ 0 w 171"/>
                <a:gd name="T5" fmla="*/ 136 h 182"/>
                <a:gd name="T6" fmla="*/ 59 w 171"/>
                <a:gd name="T7" fmla="*/ 0 h 182"/>
                <a:gd name="T8" fmla="*/ 171 w 171"/>
                <a:gd name="T9" fmla="*/ 45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1" h="182">
                  <a:moveTo>
                    <a:pt x="171" y="45"/>
                  </a:moveTo>
                  <a:lnTo>
                    <a:pt x="115" y="182"/>
                  </a:lnTo>
                  <a:lnTo>
                    <a:pt x="0" y="136"/>
                  </a:lnTo>
                  <a:lnTo>
                    <a:pt x="59" y="0"/>
                  </a:lnTo>
                  <a:lnTo>
                    <a:pt x="171" y="45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7" name="Freeform 1125"/>
            <p:cNvSpPr/>
            <p:nvPr/>
          </p:nvSpPr>
          <p:spPr bwMode="auto">
            <a:xfrm>
              <a:off x="7705722" y="1222603"/>
              <a:ext cx="1123444" cy="1603716"/>
            </a:xfrm>
            <a:custGeom>
              <a:avLst/>
              <a:gdLst>
                <a:gd name="T0" fmla="*/ 3 w 300"/>
                <a:gd name="T1" fmla="*/ 376 h 427"/>
                <a:gd name="T2" fmla="*/ 235 w 300"/>
                <a:gd name="T3" fmla="*/ 0 h 427"/>
                <a:gd name="T4" fmla="*/ 300 w 300"/>
                <a:gd name="T5" fmla="*/ 39 h 427"/>
                <a:gd name="T6" fmla="*/ 74 w 300"/>
                <a:gd name="T7" fmla="*/ 420 h 427"/>
                <a:gd name="T8" fmla="*/ 51 w 300"/>
                <a:gd name="T9" fmla="*/ 423 h 427"/>
                <a:gd name="T10" fmla="*/ 11 w 300"/>
                <a:gd name="T11" fmla="*/ 398 h 427"/>
                <a:gd name="T12" fmla="*/ 3 w 300"/>
                <a:gd name="T13" fmla="*/ 376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0" h="427">
                  <a:moveTo>
                    <a:pt x="3" y="376"/>
                  </a:moveTo>
                  <a:cubicBezTo>
                    <a:pt x="53" y="232"/>
                    <a:pt x="118" y="112"/>
                    <a:pt x="235" y="0"/>
                  </a:cubicBezTo>
                  <a:cubicBezTo>
                    <a:pt x="300" y="39"/>
                    <a:pt x="300" y="39"/>
                    <a:pt x="300" y="39"/>
                  </a:cubicBezTo>
                  <a:cubicBezTo>
                    <a:pt x="264" y="195"/>
                    <a:pt x="186" y="310"/>
                    <a:pt x="74" y="420"/>
                  </a:cubicBezTo>
                  <a:cubicBezTo>
                    <a:pt x="68" y="426"/>
                    <a:pt x="59" y="427"/>
                    <a:pt x="51" y="423"/>
                  </a:cubicBezTo>
                  <a:cubicBezTo>
                    <a:pt x="11" y="398"/>
                    <a:pt x="11" y="398"/>
                    <a:pt x="11" y="398"/>
                  </a:cubicBezTo>
                  <a:cubicBezTo>
                    <a:pt x="4" y="393"/>
                    <a:pt x="0" y="384"/>
                    <a:pt x="3" y="376"/>
                  </a:cubicBez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8" name="Freeform 1126"/>
            <p:cNvSpPr/>
            <p:nvPr/>
          </p:nvSpPr>
          <p:spPr bwMode="auto">
            <a:xfrm>
              <a:off x="7825087" y="1305457"/>
              <a:ext cx="1004078" cy="1520863"/>
            </a:xfrm>
            <a:custGeom>
              <a:avLst/>
              <a:gdLst>
                <a:gd name="T0" fmla="*/ 0 w 268"/>
                <a:gd name="T1" fmla="*/ 389 h 405"/>
                <a:gd name="T2" fmla="*/ 239 w 268"/>
                <a:gd name="T3" fmla="*/ 0 h 405"/>
                <a:gd name="T4" fmla="*/ 268 w 268"/>
                <a:gd name="T5" fmla="*/ 17 h 405"/>
                <a:gd name="T6" fmla="*/ 42 w 268"/>
                <a:gd name="T7" fmla="*/ 398 h 405"/>
                <a:gd name="T8" fmla="*/ 19 w 268"/>
                <a:gd name="T9" fmla="*/ 401 h 405"/>
                <a:gd name="T10" fmla="*/ 0 w 268"/>
                <a:gd name="T11" fmla="*/ 389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8" h="405">
                  <a:moveTo>
                    <a:pt x="0" y="389"/>
                  </a:moveTo>
                  <a:cubicBezTo>
                    <a:pt x="239" y="0"/>
                    <a:pt x="239" y="0"/>
                    <a:pt x="239" y="0"/>
                  </a:cubicBezTo>
                  <a:cubicBezTo>
                    <a:pt x="268" y="17"/>
                    <a:pt x="268" y="17"/>
                    <a:pt x="268" y="17"/>
                  </a:cubicBezTo>
                  <a:cubicBezTo>
                    <a:pt x="232" y="173"/>
                    <a:pt x="154" y="288"/>
                    <a:pt x="42" y="398"/>
                  </a:cubicBezTo>
                  <a:cubicBezTo>
                    <a:pt x="36" y="404"/>
                    <a:pt x="27" y="405"/>
                    <a:pt x="19" y="401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9" name="Freeform 1127"/>
            <p:cNvSpPr/>
            <p:nvPr/>
          </p:nvSpPr>
          <p:spPr bwMode="auto">
            <a:xfrm>
              <a:off x="8631158" y="437597"/>
              <a:ext cx="640363" cy="917012"/>
            </a:xfrm>
            <a:custGeom>
              <a:avLst/>
              <a:gdLst>
                <a:gd name="T0" fmla="*/ 161 w 171"/>
                <a:gd name="T1" fmla="*/ 5 h 244"/>
                <a:gd name="T2" fmla="*/ 161 w 171"/>
                <a:gd name="T3" fmla="*/ 5 h 244"/>
                <a:gd name="T4" fmla="*/ 168 w 171"/>
                <a:gd name="T5" fmla="*/ 25 h 244"/>
                <a:gd name="T6" fmla="*/ 146 w 171"/>
                <a:gd name="T7" fmla="*/ 79 h 244"/>
                <a:gd name="T8" fmla="*/ 45 w 171"/>
                <a:gd name="T9" fmla="*/ 244 h 244"/>
                <a:gd name="T10" fmla="*/ 0 w 171"/>
                <a:gd name="T11" fmla="*/ 216 h 244"/>
                <a:gd name="T12" fmla="*/ 101 w 171"/>
                <a:gd name="T13" fmla="*/ 52 h 244"/>
                <a:gd name="T14" fmla="*/ 140 w 171"/>
                <a:gd name="T15" fmla="*/ 8 h 244"/>
                <a:gd name="T16" fmla="*/ 161 w 171"/>
                <a:gd name="T17" fmla="*/ 5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244">
                  <a:moveTo>
                    <a:pt x="161" y="5"/>
                  </a:moveTo>
                  <a:cubicBezTo>
                    <a:pt x="161" y="5"/>
                    <a:pt x="161" y="5"/>
                    <a:pt x="161" y="5"/>
                  </a:cubicBezTo>
                  <a:cubicBezTo>
                    <a:pt x="168" y="9"/>
                    <a:pt x="171" y="18"/>
                    <a:pt x="168" y="25"/>
                  </a:cubicBezTo>
                  <a:cubicBezTo>
                    <a:pt x="146" y="79"/>
                    <a:pt x="146" y="79"/>
                    <a:pt x="146" y="79"/>
                  </a:cubicBezTo>
                  <a:cubicBezTo>
                    <a:pt x="45" y="244"/>
                    <a:pt x="45" y="244"/>
                    <a:pt x="45" y="244"/>
                  </a:cubicBezTo>
                  <a:cubicBezTo>
                    <a:pt x="0" y="216"/>
                    <a:pt x="0" y="216"/>
                    <a:pt x="0" y="21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40" y="8"/>
                    <a:pt x="140" y="8"/>
                    <a:pt x="140" y="8"/>
                  </a:cubicBezTo>
                  <a:cubicBezTo>
                    <a:pt x="145" y="2"/>
                    <a:pt x="154" y="0"/>
                    <a:pt x="161" y="5"/>
                  </a:cubicBez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0" name="Freeform 1128"/>
            <p:cNvSpPr/>
            <p:nvPr/>
          </p:nvSpPr>
          <p:spPr bwMode="auto">
            <a:xfrm>
              <a:off x="8435960" y="1000722"/>
              <a:ext cx="592617" cy="571553"/>
            </a:xfrm>
            <a:custGeom>
              <a:avLst/>
              <a:gdLst>
                <a:gd name="T0" fmla="*/ 47 w 158"/>
                <a:gd name="T1" fmla="*/ 0 h 152"/>
                <a:gd name="T2" fmla="*/ 158 w 158"/>
                <a:gd name="T3" fmla="*/ 69 h 152"/>
                <a:gd name="T4" fmla="*/ 103 w 158"/>
                <a:gd name="T5" fmla="*/ 145 h 152"/>
                <a:gd name="T6" fmla="*/ 85 w 158"/>
                <a:gd name="T7" fmla="*/ 149 h 152"/>
                <a:gd name="T8" fmla="*/ 9 w 158"/>
                <a:gd name="T9" fmla="*/ 102 h 152"/>
                <a:gd name="T10" fmla="*/ 4 w 158"/>
                <a:gd name="T11" fmla="*/ 84 h 152"/>
                <a:gd name="T12" fmla="*/ 47 w 158"/>
                <a:gd name="T13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8" h="152">
                  <a:moveTo>
                    <a:pt x="47" y="0"/>
                  </a:moveTo>
                  <a:cubicBezTo>
                    <a:pt x="158" y="69"/>
                    <a:pt x="158" y="69"/>
                    <a:pt x="158" y="69"/>
                  </a:cubicBezTo>
                  <a:cubicBezTo>
                    <a:pt x="103" y="145"/>
                    <a:pt x="103" y="145"/>
                    <a:pt x="103" y="145"/>
                  </a:cubicBezTo>
                  <a:cubicBezTo>
                    <a:pt x="99" y="151"/>
                    <a:pt x="91" y="152"/>
                    <a:pt x="85" y="149"/>
                  </a:cubicBezTo>
                  <a:cubicBezTo>
                    <a:pt x="9" y="102"/>
                    <a:pt x="9" y="102"/>
                    <a:pt x="9" y="102"/>
                  </a:cubicBezTo>
                  <a:cubicBezTo>
                    <a:pt x="2" y="98"/>
                    <a:pt x="0" y="90"/>
                    <a:pt x="4" y="84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FD6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1" name="Freeform 1129"/>
            <p:cNvSpPr/>
            <p:nvPr/>
          </p:nvSpPr>
          <p:spPr bwMode="auto">
            <a:xfrm>
              <a:off x="8784228" y="1294222"/>
              <a:ext cx="132005" cy="139027"/>
            </a:xfrm>
            <a:custGeom>
              <a:avLst/>
              <a:gdLst>
                <a:gd name="T0" fmla="*/ 20 w 35"/>
                <a:gd name="T1" fmla="*/ 37 h 37"/>
                <a:gd name="T2" fmla="*/ 14 w 35"/>
                <a:gd name="T3" fmla="*/ 33 h 37"/>
                <a:gd name="T4" fmla="*/ 15 w 35"/>
                <a:gd name="T5" fmla="*/ 17 h 37"/>
                <a:gd name="T6" fmla="*/ 16 w 35"/>
                <a:gd name="T7" fmla="*/ 10 h 37"/>
                <a:gd name="T8" fmla="*/ 16 w 35"/>
                <a:gd name="T9" fmla="*/ 9 h 37"/>
                <a:gd name="T10" fmla="*/ 11 w 35"/>
                <a:gd name="T11" fmla="*/ 19 h 37"/>
                <a:gd name="T12" fmla="*/ 6 w 35"/>
                <a:gd name="T13" fmla="*/ 28 h 37"/>
                <a:gd name="T14" fmla="*/ 0 w 35"/>
                <a:gd name="T15" fmla="*/ 25 h 37"/>
                <a:gd name="T16" fmla="*/ 16 w 35"/>
                <a:gd name="T17" fmla="*/ 0 h 37"/>
                <a:gd name="T18" fmla="*/ 22 w 35"/>
                <a:gd name="T19" fmla="*/ 3 h 37"/>
                <a:gd name="T20" fmla="*/ 21 w 35"/>
                <a:gd name="T21" fmla="*/ 20 h 37"/>
                <a:gd name="T22" fmla="*/ 20 w 35"/>
                <a:gd name="T23" fmla="*/ 27 h 37"/>
                <a:gd name="T24" fmla="*/ 20 w 35"/>
                <a:gd name="T25" fmla="*/ 27 h 37"/>
                <a:gd name="T26" fmla="*/ 25 w 35"/>
                <a:gd name="T27" fmla="*/ 17 h 37"/>
                <a:gd name="T28" fmla="*/ 30 w 35"/>
                <a:gd name="T29" fmla="*/ 8 h 37"/>
                <a:gd name="T30" fmla="*/ 35 w 35"/>
                <a:gd name="T31" fmla="*/ 12 h 37"/>
                <a:gd name="T32" fmla="*/ 20 w 35"/>
                <a:gd name="T3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37">
                  <a:moveTo>
                    <a:pt x="20" y="37"/>
                  </a:moveTo>
                  <a:cubicBezTo>
                    <a:pt x="14" y="33"/>
                    <a:pt x="14" y="33"/>
                    <a:pt x="14" y="33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5" y="12"/>
                    <a:pt x="13" y="16"/>
                    <a:pt x="11" y="19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1" y="24"/>
                    <a:pt x="23" y="20"/>
                    <a:pt x="25" y="17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5" y="12"/>
                    <a:pt x="35" y="12"/>
                    <a:pt x="35" y="12"/>
                  </a:cubicBezTo>
                  <a:lnTo>
                    <a:pt x="20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2" name="Freeform 1130"/>
            <p:cNvSpPr/>
            <p:nvPr/>
          </p:nvSpPr>
          <p:spPr bwMode="auto">
            <a:xfrm>
              <a:off x="8709799" y="1245072"/>
              <a:ext cx="119366" cy="132005"/>
            </a:xfrm>
            <a:custGeom>
              <a:avLst/>
              <a:gdLst>
                <a:gd name="T0" fmla="*/ 42 w 85"/>
                <a:gd name="T1" fmla="*/ 94 h 94"/>
                <a:gd name="T2" fmla="*/ 0 w 85"/>
                <a:gd name="T3" fmla="*/ 67 h 94"/>
                <a:gd name="T4" fmla="*/ 8 w 85"/>
                <a:gd name="T5" fmla="*/ 54 h 94"/>
                <a:gd name="T6" fmla="*/ 34 w 85"/>
                <a:gd name="T7" fmla="*/ 72 h 94"/>
                <a:gd name="T8" fmla="*/ 42 w 85"/>
                <a:gd name="T9" fmla="*/ 59 h 94"/>
                <a:gd name="T10" fmla="*/ 21 w 85"/>
                <a:gd name="T11" fmla="*/ 43 h 94"/>
                <a:gd name="T12" fmla="*/ 29 w 85"/>
                <a:gd name="T13" fmla="*/ 32 h 94"/>
                <a:gd name="T14" fmla="*/ 50 w 85"/>
                <a:gd name="T15" fmla="*/ 46 h 94"/>
                <a:gd name="T16" fmla="*/ 61 w 85"/>
                <a:gd name="T17" fmla="*/ 30 h 94"/>
                <a:gd name="T18" fmla="*/ 32 w 85"/>
                <a:gd name="T19" fmla="*/ 13 h 94"/>
                <a:gd name="T20" fmla="*/ 40 w 85"/>
                <a:gd name="T21" fmla="*/ 0 h 94"/>
                <a:gd name="T22" fmla="*/ 85 w 85"/>
                <a:gd name="T23" fmla="*/ 27 h 94"/>
                <a:gd name="T24" fmla="*/ 42 w 85"/>
                <a:gd name="T2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5" h="94">
                  <a:moveTo>
                    <a:pt x="42" y="94"/>
                  </a:moveTo>
                  <a:lnTo>
                    <a:pt x="0" y="67"/>
                  </a:lnTo>
                  <a:lnTo>
                    <a:pt x="8" y="54"/>
                  </a:lnTo>
                  <a:lnTo>
                    <a:pt x="34" y="72"/>
                  </a:lnTo>
                  <a:lnTo>
                    <a:pt x="42" y="59"/>
                  </a:lnTo>
                  <a:lnTo>
                    <a:pt x="21" y="43"/>
                  </a:lnTo>
                  <a:lnTo>
                    <a:pt x="29" y="32"/>
                  </a:lnTo>
                  <a:lnTo>
                    <a:pt x="50" y="46"/>
                  </a:lnTo>
                  <a:lnTo>
                    <a:pt x="61" y="30"/>
                  </a:lnTo>
                  <a:lnTo>
                    <a:pt x="32" y="13"/>
                  </a:lnTo>
                  <a:lnTo>
                    <a:pt x="40" y="0"/>
                  </a:lnTo>
                  <a:lnTo>
                    <a:pt x="85" y="27"/>
                  </a:lnTo>
                  <a:lnTo>
                    <a:pt x="42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3" name="Freeform 1131"/>
            <p:cNvSpPr/>
            <p:nvPr/>
          </p:nvSpPr>
          <p:spPr bwMode="auto">
            <a:xfrm>
              <a:off x="8593242" y="1184687"/>
              <a:ext cx="153070" cy="150261"/>
            </a:xfrm>
            <a:custGeom>
              <a:avLst/>
              <a:gdLst>
                <a:gd name="T0" fmla="*/ 30 w 41"/>
                <a:gd name="T1" fmla="*/ 40 h 40"/>
                <a:gd name="T2" fmla="*/ 24 w 41"/>
                <a:gd name="T3" fmla="*/ 37 h 40"/>
                <a:gd name="T4" fmla="*/ 30 w 41"/>
                <a:gd name="T5" fmla="*/ 24 h 40"/>
                <a:gd name="T6" fmla="*/ 34 w 41"/>
                <a:gd name="T7" fmla="*/ 16 h 40"/>
                <a:gd name="T8" fmla="*/ 33 w 41"/>
                <a:gd name="T9" fmla="*/ 15 h 40"/>
                <a:gd name="T10" fmla="*/ 27 w 41"/>
                <a:gd name="T11" fmla="*/ 22 h 40"/>
                <a:gd name="T12" fmla="*/ 17 w 41"/>
                <a:gd name="T13" fmla="*/ 33 h 40"/>
                <a:gd name="T14" fmla="*/ 12 w 41"/>
                <a:gd name="T15" fmla="*/ 30 h 40"/>
                <a:gd name="T16" fmla="*/ 17 w 41"/>
                <a:gd name="T17" fmla="*/ 16 h 40"/>
                <a:gd name="T18" fmla="*/ 20 w 41"/>
                <a:gd name="T19" fmla="*/ 7 h 40"/>
                <a:gd name="T20" fmla="*/ 20 w 41"/>
                <a:gd name="T21" fmla="*/ 7 h 40"/>
                <a:gd name="T22" fmla="*/ 14 w 41"/>
                <a:gd name="T23" fmla="*/ 15 h 40"/>
                <a:gd name="T24" fmla="*/ 5 w 41"/>
                <a:gd name="T25" fmla="*/ 25 h 40"/>
                <a:gd name="T26" fmla="*/ 0 w 41"/>
                <a:gd name="T27" fmla="*/ 22 h 40"/>
                <a:gd name="T28" fmla="*/ 20 w 41"/>
                <a:gd name="T29" fmla="*/ 0 h 40"/>
                <a:gd name="T30" fmla="*/ 27 w 41"/>
                <a:gd name="T31" fmla="*/ 4 h 40"/>
                <a:gd name="T32" fmla="*/ 22 w 41"/>
                <a:gd name="T33" fmla="*/ 17 h 40"/>
                <a:gd name="T34" fmla="*/ 20 w 41"/>
                <a:gd name="T35" fmla="*/ 23 h 40"/>
                <a:gd name="T36" fmla="*/ 20 w 41"/>
                <a:gd name="T37" fmla="*/ 23 h 40"/>
                <a:gd name="T38" fmla="*/ 24 w 41"/>
                <a:gd name="T39" fmla="*/ 18 h 40"/>
                <a:gd name="T40" fmla="*/ 34 w 41"/>
                <a:gd name="T41" fmla="*/ 8 h 40"/>
                <a:gd name="T42" fmla="*/ 41 w 41"/>
                <a:gd name="T43" fmla="*/ 13 h 40"/>
                <a:gd name="T44" fmla="*/ 30 w 41"/>
                <a:gd name="T4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1" h="40">
                  <a:moveTo>
                    <a:pt x="30" y="40"/>
                  </a:moveTo>
                  <a:cubicBezTo>
                    <a:pt x="24" y="37"/>
                    <a:pt x="24" y="37"/>
                    <a:pt x="24" y="37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1" y="21"/>
                    <a:pt x="32" y="18"/>
                    <a:pt x="34" y="16"/>
                  </a:cubicBezTo>
                  <a:cubicBezTo>
                    <a:pt x="33" y="15"/>
                    <a:pt x="33" y="15"/>
                    <a:pt x="33" y="15"/>
                  </a:cubicBezTo>
                  <a:cubicBezTo>
                    <a:pt x="31" y="18"/>
                    <a:pt x="29" y="20"/>
                    <a:pt x="27" y="22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3"/>
                    <a:pt x="19" y="10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18" y="10"/>
                    <a:pt x="16" y="12"/>
                    <a:pt x="14" y="1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2" y="19"/>
                    <a:pt x="21" y="21"/>
                    <a:pt x="20" y="23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1" y="22"/>
                    <a:pt x="23" y="20"/>
                    <a:pt x="24" y="18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41" y="13"/>
                    <a:pt x="41" y="13"/>
                    <a:pt x="41" y="13"/>
                  </a:cubicBezTo>
                  <a:lnTo>
                    <a:pt x="30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4" name="Freeform 1132"/>
            <p:cNvSpPr/>
            <p:nvPr/>
          </p:nvSpPr>
          <p:spPr bwMode="auto">
            <a:xfrm>
              <a:off x="8530048" y="1136940"/>
              <a:ext cx="112344" cy="119366"/>
            </a:xfrm>
            <a:custGeom>
              <a:avLst/>
              <a:gdLst>
                <a:gd name="T0" fmla="*/ 24 w 30"/>
                <a:gd name="T1" fmla="*/ 15 h 32"/>
                <a:gd name="T2" fmla="*/ 20 w 30"/>
                <a:gd name="T3" fmla="*/ 8 h 32"/>
                <a:gd name="T4" fmla="*/ 15 w 30"/>
                <a:gd name="T5" fmla="*/ 9 h 32"/>
                <a:gd name="T6" fmla="*/ 17 w 30"/>
                <a:gd name="T7" fmla="*/ 14 h 32"/>
                <a:gd name="T8" fmla="*/ 19 w 30"/>
                <a:gd name="T9" fmla="*/ 17 h 32"/>
                <a:gd name="T10" fmla="*/ 20 w 30"/>
                <a:gd name="T11" fmla="*/ 27 h 32"/>
                <a:gd name="T12" fmla="*/ 6 w 30"/>
                <a:gd name="T13" fmla="*/ 29 h 32"/>
                <a:gd name="T14" fmla="*/ 0 w 30"/>
                <a:gd name="T15" fmla="*/ 21 h 32"/>
                <a:gd name="T16" fmla="*/ 5 w 30"/>
                <a:gd name="T17" fmla="*/ 19 h 32"/>
                <a:gd name="T18" fmla="*/ 9 w 30"/>
                <a:gd name="T19" fmla="*/ 24 h 32"/>
                <a:gd name="T20" fmla="*/ 14 w 30"/>
                <a:gd name="T21" fmla="*/ 24 h 32"/>
                <a:gd name="T22" fmla="*/ 12 w 30"/>
                <a:gd name="T23" fmla="*/ 19 h 32"/>
                <a:gd name="T24" fmla="*/ 10 w 30"/>
                <a:gd name="T25" fmla="*/ 15 h 32"/>
                <a:gd name="T26" fmla="*/ 9 w 30"/>
                <a:gd name="T27" fmla="*/ 5 h 32"/>
                <a:gd name="T28" fmla="*/ 23 w 30"/>
                <a:gd name="T29" fmla="*/ 3 h 32"/>
                <a:gd name="T30" fmla="*/ 30 w 30"/>
                <a:gd name="T31" fmla="*/ 13 h 32"/>
                <a:gd name="T32" fmla="*/ 24 w 30"/>
                <a:gd name="T33" fmla="*/ 1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32">
                  <a:moveTo>
                    <a:pt x="24" y="15"/>
                  </a:moveTo>
                  <a:cubicBezTo>
                    <a:pt x="24" y="12"/>
                    <a:pt x="22" y="10"/>
                    <a:pt x="20" y="8"/>
                  </a:cubicBezTo>
                  <a:cubicBezTo>
                    <a:pt x="18" y="7"/>
                    <a:pt x="16" y="7"/>
                    <a:pt x="15" y="9"/>
                  </a:cubicBezTo>
                  <a:cubicBezTo>
                    <a:pt x="14" y="10"/>
                    <a:pt x="15" y="11"/>
                    <a:pt x="17" y="14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1" y="20"/>
                    <a:pt x="22" y="23"/>
                    <a:pt x="20" y="27"/>
                  </a:cubicBezTo>
                  <a:cubicBezTo>
                    <a:pt x="17" y="31"/>
                    <a:pt x="12" y="32"/>
                    <a:pt x="6" y="29"/>
                  </a:cubicBezTo>
                  <a:cubicBezTo>
                    <a:pt x="4" y="27"/>
                    <a:pt x="1" y="24"/>
                    <a:pt x="0" y="21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6" y="21"/>
                    <a:pt x="7" y="23"/>
                    <a:pt x="9" y="24"/>
                  </a:cubicBezTo>
                  <a:cubicBezTo>
                    <a:pt x="11" y="25"/>
                    <a:pt x="13" y="25"/>
                    <a:pt x="14" y="24"/>
                  </a:cubicBezTo>
                  <a:cubicBezTo>
                    <a:pt x="15" y="22"/>
                    <a:pt x="14" y="21"/>
                    <a:pt x="12" y="19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7" y="12"/>
                    <a:pt x="7" y="9"/>
                    <a:pt x="9" y="5"/>
                  </a:cubicBezTo>
                  <a:cubicBezTo>
                    <a:pt x="11" y="1"/>
                    <a:pt x="17" y="0"/>
                    <a:pt x="23" y="3"/>
                  </a:cubicBezTo>
                  <a:cubicBezTo>
                    <a:pt x="26" y="5"/>
                    <a:pt x="29" y="9"/>
                    <a:pt x="30" y="13"/>
                  </a:cubicBezTo>
                  <a:lnTo>
                    <a:pt x="24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5" name="Freeform 1133"/>
            <p:cNvSpPr/>
            <p:nvPr/>
          </p:nvSpPr>
          <p:spPr bwMode="auto">
            <a:xfrm>
              <a:off x="8683118" y="802716"/>
              <a:ext cx="404440" cy="379162"/>
            </a:xfrm>
            <a:custGeom>
              <a:avLst/>
              <a:gdLst>
                <a:gd name="T0" fmla="*/ 64 w 108"/>
                <a:gd name="T1" fmla="*/ 1 h 101"/>
                <a:gd name="T2" fmla="*/ 102 w 108"/>
                <a:gd name="T3" fmla="*/ 25 h 101"/>
                <a:gd name="T4" fmla="*/ 105 w 108"/>
                <a:gd name="T5" fmla="*/ 31 h 101"/>
                <a:gd name="T6" fmla="*/ 107 w 108"/>
                <a:gd name="T7" fmla="*/ 72 h 101"/>
                <a:gd name="T8" fmla="*/ 98 w 108"/>
                <a:gd name="T9" fmla="*/ 87 h 101"/>
                <a:gd name="T10" fmla="*/ 59 w 108"/>
                <a:gd name="T11" fmla="*/ 101 h 101"/>
                <a:gd name="T12" fmla="*/ 70 w 108"/>
                <a:gd name="T13" fmla="*/ 82 h 101"/>
                <a:gd name="T14" fmla="*/ 67 w 108"/>
                <a:gd name="T15" fmla="*/ 76 h 101"/>
                <a:gd name="T16" fmla="*/ 5 w 108"/>
                <a:gd name="T17" fmla="*/ 56 h 101"/>
                <a:gd name="T18" fmla="*/ 1 w 108"/>
                <a:gd name="T19" fmla="*/ 48 h 101"/>
                <a:gd name="T20" fmla="*/ 17 w 108"/>
                <a:gd name="T21" fmla="*/ 5 h 101"/>
                <a:gd name="T22" fmla="*/ 22 w 108"/>
                <a:gd name="T23" fmla="*/ 1 h 101"/>
                <a:gd name="T24" fmla="*/ 60 w 108"/>
                <a:gd name="T25" fmla="*/ 0 h 101"/>
                <a:gd name="T26" fmla="*/ 64 w 108"/>
                <a:gd name="T27" fmla="*/ 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8" h="101">
                  <a:moveTo>
                    <a:pt x="64" y="1"/>
                  </a:moveTo>
                  <a:cubicBezTo>
                    <a:pt x="102" y="25"/>
                    <a:pt x="102" y="25"/>
                    <a:pt x="102" y="25"/>
                  </a:cubicBezTo>
                  <a:cubicBezTo>
                    <a:pt x="104" y="26"/>
                    <a:pt x="105" y="28"/>
                    <a:pt x="105" y="31"/>
                  </a:cubicBezTo>
                  <a:cubicBezTo>
                    <a:pt x="107" y="72"/>
                    <a:pt x="107" y="72"/>
                    <a:pt x="107" y="72"/>
                  </a:cubicBezTo>
                  <a:cubicBezTo>
                    <a:pt x="108" y="78"/>
                    <a:pt x="105" y="85"/>
                    <a:pt x="98" y="87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1" y="79"/>
                    <a:pt x="70" y="76"/>
                    <a:pt x="67" y="76"/>
                  </a:cubicBezTo>
                  <a:cubicBezTo>
                    <a:pt x="5" y="56"/>
                    <a:pt x="5" y="56"/>
                    <a:pt x="5" y="56"/>
                  </a:cubicBezTo>
                  <a:cubicBezTo>
                    <a:pt x="2" y="55"/>
                    <a:pt x="0" y="51"/>
                    <a:pt x="1" y="48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8" y="2"/>
                    <a:pt x="20" y="1"/>
                    <a:pt x="22" y="1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2" y="0"/>
                    <a:pt x="63" y="0"/>
                    <a:pt x="64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166" name="组合 1165"/>
          <p:cNvGrpSpPr/>
          <p:nvPr/>
        </p:nvGrpSpPr>
        <p:grpSpPr>
          <a:xfrm rot="936948">
            <a:off x="246015" y="2130552"/>
            <a:ext cx="3000999" cy="6301116"/>
            <a:chOff x="1604016" y="2897939"/>
            <a:chExt cx="3000999" cy="6301116"/>
          </a:xfrm>
        </p:grpSpPr>
        <p:sp>
          <p:nvSpPr>
            <p:cNvPr id="136" name="Freeform 1134"/>
            <p:cNvSpPr/>
            <p:nvPr/>
          </p:nvSpPr>
          <p:spPr bwMode="auto">
            <a:xfrm>
              <a:off x="2412896" y="3959593"/>
              <a:ext cx="1004078" cy="928246"/>
            </a:xfrm>
            <a:custGeom>
              <a:avLst/>
              <a:gdLst>
                <a:gd name="T0" fmla="*/ 7 w 268"/>
                <a:gd name="T1" fmla="*/ 238 h 247"/>
                <a:gd name="T2" fmla="*/ 7 w 268"/>
                <a:gd name="T3" fmla="*/ 238 h 247"/>
                <a:gd name="T4" fmla="*/ 7 w 268"/>
                <a:gd name="T5" fmla="*/ 212 h 247"/>
                <a:gd name="T6" fmla="*/ 51 w 268"/>
                <a:gd name="T7" fmla="*/ 156 h 247"/>
                <a:gd name="T8" fmla="*/ 226 w 268"/>
                <a:gd name="T9" fmla="*/ 0 h 247"/>
                <a:gd name="T10" fmla="*/ 268 w 268"/>
                <a:gd name="T11" fmla="*/ 48 h 247"/>
                <a:gd name="T12" fmla="*/ 93 w 268"/>
                <a:gd name="T13" fmla="*/ 204 h 247"/>
                <a:gd name="T14" fmla="*/ 33 w 268"/>
                <a:gd name="T15" fmla="*/ 242 h 247"/>
                <a:gd name="T16" fmla="*/ 7 w 268"/>
                <a:gd name="T17" fmla="*/ 238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8" h="247">
                  <a:moveTo>
                    <a:pt x="7" y="238"/>
                  </a:moveTo>
                  <a:cubicBezTo>
                    <a:pt x="7" y="238"/>
                    <a:pt x="7" y="238"/>
                    <a:pt x="7" y="238"/>
                  </a:cubicBezTo>
                  <a:cubicBezTo>
                    <a:pt x="1" y="230"/>
                    <a:pt x="0" y="219"/>
                    <a:pt x="7" y="212"/>
                  </a:cubicBezTo>
                  <a:cubicBezTo>
                    <a:pt x="51" y="156"/>
                    <a:pt x="51" y="156"/>
                    <a:pt x="51" y="156"/>
                  </a:cubicBezTo>
                  <a:cubicBezTo>
                    <a:pt x="226" y="0"/>
                    <a:pt x="226" y="0"/>
                    <a:pt x="226" y="0"/>
                  </a:cubicBezTo>
                  <a:cubicBezTo>
                    <a:pt x="268" y="48"/>
                    <a:pt x="268" y="48"/>
                    <a:pt x="268" y="48"/>
                  </a:cubicBezTo>
                  <a:cubicBezTo>
                    <a:pt x="93" y="204"/>
                    <a:pt x="93" y="204"/>
                    <a:pt x="93" y="204"/>
                  </a:cubicBezTo>
                  <a:cubicBezTo>
                    <a:pt x="33" y="242"/>
                    <a:pt x="33" y="242"/>
                    <a:pt x="33" y="242"/>
                  </a:cubicBezTo>
                  <a:cubicBezTo>
                    <a:pt x="25" y="247"/>
                    <a:pt x="14" y="245"/>
                    <a:pt x="7" y="238"/>
                  </a:cubicBez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7" name="Freeform 1135"/>
            <p:cNvSpPr/>
            <p:nvPr/>
          </p:nvSpPr>
          <p:spPr bwMode="auto">
            <a:xfrm>
              <a:off x="3079940" y="2897939"/>
              <a:ext cx="1525075" cy="1404305"/>
            </a:xfrm>
            <a:custGeom>
              <a:avLst/>
              <a:gdLst>
                <a:gd name="T0" fmla="*/ 391 w 407"/>
                <a:gd name="T1" fmla="*/ 81 h 374"/>
                <a:gd name="T2" fmla="*/ 76 w 407"/>
                <a:gd name="T3" fmla="*/ 361 h 374"/>
                <a:gd name="T4" fmla="*/ 26 w 407"/>
                <a:gd name="T5" fmla="*/ 358 h 374"/>
                <a:gd name="T6" fmla="*/ 13 w 407"/>
                <a:gd name="T7" fmla="*/ 344 h 374"/>
                <a:gd name="T8" fmla="*/ 16 w 407"/>
                <a:gd name="T9" fmla="*/ 293 h 374"/>
                <a:gd name="T10" fmla="*/ 330 w 407"/>
                <a:gd name="T11" fmla="*/ 13 h 374"/>
                <a:gd name="T12" fmla="*/ 381 w 407"/>
                <a:gd name="T13" fmla="*/ 16 h 374"/>
                <a:gd name="T14" fmla="*/ 394 w 407"/>
                <a:gd name="T15" fmla="*/ 30 h 374"/>
                <a:gd name="T16" fmla="*/ 391 w 407"/>
                <a:gd name="T17" fmla="*/ 8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7" h="374">
                  <a:moveTo>
                    <a:pt x="391" y="81"/>
                  </a:moveTo>
                  <a:cubicBezTo>
                    <a:pt x="76" y="361"/>
                    <a:pt x="76" y="361"/>
                    <a:pt x="76" y="361"/>
                  </a:cubicBezTo>
                  <a:cubicBezTo>
                    <a:pt x="62" y="374"/>
                    <a:pt x="39" y="373"/>
                    <a:pt x="26" y="358"/>
                  </a:cubicBezTo>
                  <a:cubicBezTo>
                    <a:pt x="13" y="344"/>
                    <a:pt x="13" y="344"/>
                    <a:pt x="13" y="344"/>
                  </a:cubicBezTo>
                  <a:cubicBezTo>
                    <a:pt x="0" y="329"/>
                    <a:pt x="2" y="307"/>
                    <a:pt x="16" y="293"/>
                  </a:cubicBezTo>
                  <a:cubicBezTo>
                    <a:pt x="330" y="13"/>
                    <a:pt x="330" y="13"/>
                    <a:pt x="330" y="13"/>
                  </a:cubicBezTo>
                  <a:cubicBezTo>
                    <a:pt x="345" y="0"/>
                    <a:pt x="368" y="1"/>
                    <a:pt x="381" y="16"/>
                  </a:cubicBezTo>
                  <a:cubicBezTo>
                    <a:pt x="394" y="30"/>
                    <a:pt x="394" y="30"/>
                    <a:pt x="394" y="30"/>
                  </a:cubicBezTo>
                  <a:cubicBezTo>
                    <a:pt x="407" y="45"/>
                    <a:pt x="405" y="67"/>
                    <a:pt x="391" y="8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8" name="Freeform 1136"/>
            <p:cNvSpPr/>
            <p:nvPr/>
          </p:nvSpPr>
          <p:spPr bwMode="auto">
            <a:xfrm>
              <a:off x="3079940" y="2897939"/>
              <a:ext cx="1449243" cy="1317238"/>
            </a:xfrm>
            <a:custGeom>
              <a:avLst/>
              <a:gdLst>
                <a:gd name="T0" fmla="*/ 387 w 387"/>
                <a:gd name="T1" fmla="*/ 23 h 351"/>
                <a:gd name="T2" fmla="*/ 20 w 387"/>
                <a:gd name="T3" fmla="*/ 351 h 351"/>
                <a:gd name="T4" fmla="*/ 13 w 387"/>
                <a:gd name="T5" fmla="*/ 344 h 351"/>
                <a:gd name="T6" fmla="*/ 16 w 387"/>
                <a:gd name="T7" fmla="*/ 293 h 351"/>
                <a:gd name="T8" fmla="*/ 330 w 387"/>
                <a:gd name="T9" fmla="*/ 13 h 351"/>
                <a:gd name="T10" fmla="*/ 381 w 387"/>
                <a:gd name="T11" fmla="*/ 16 h 351"/>
                <a:gd name="T12" fmla="*/ 387 w 387"/>
                <a:gd name="T13" fmla="*/ 23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7" h="351">
                  <a:moveTo>
                    <a:pt x="387" y="23"/>
                  </a:moveTo>
                  <a:cubicBezTo>
                    <a:pt x="20" y="351"/>
                    <a:pt x="20" y="351"/>
                    <a:pt x="20" y="351"/>
                  </a:cubicBezTo>
                  <a:cubicBezTo>
                    <a:pt x="13" y="344"/>
                    <a:pt x="13" y="344"/>
                    <a:pt x="13" y="344"/>
                  </a:cubicBezTo>
                  <a:cubicBezTo>
                    <a:pt x="0" y="329"/>
                    <a:pt x="2" y="307"/>
                    <a:pt x="16" y="293"/>
                  </a:cubicBezTo>
                  <a:cubicBezTo>
                    <a:pt x="330" y="13"/>
                    <a:pt x="330" y="13"/>
                    <a:pt x="330" y="13"/>
                  </a:cubicBezTo>
                  <a:cubicBezTo>
                    <a:pt x="345" y="0"/>
                    <a:pt x="368" y="1"/>
                    <a:pt x="381" y="16"/>
                  </a:cubicBezTo>
                  <a:lnTo>
                    <a:pt x="387" y="23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9" name="Freeform 1137"/>
            <p:cNvSpPr/>
            <p:nvPr/>
          </p:nvSpPr>
          <p:spPr bwMode="auto">
            <a:xfrm>
              <a:off x="2859465" y="3798099"/>
              <a:ext cx="714792" cy="728835"/>
            </a:xfrm>
            <a:custGeom>
              <a:avLst/>
              <a:gdLst>
                <a:gd name="T0" fmla="*/ 106 w 191"/>
                <a:gd name="T1" fmla="*/ 194 h 194"/>
                <a:gd name="T2" fmla="*/ 0 w 191"/>
                <a:gd name="T3" fmla="*/ 75 h 194"/>
                <a:gd name="T4" fmla="*/ 90 w 191"/>
                <a:gd name="T5" fmla="*/ 5 h 194"/>
                <a:gd name="T6" fmla="*/ 113 w 191"/>
                <a:gd name="T7" fmla="*/ 8 h 194"/>
                <a:gd name="T8" fmla="*/ 185 w 191"/>
                <a:gd name="T9" fmla="*/ 89 h 194"/>
                <a:gd name="T10" fmla="*/ 185 w 191"/>
                <a:gd name="T11" fmla="*/ 111 h 194"/>
                <a:gd name="T12" fmla="*/ 106 w 191"/>
                <a:gd name="T13" fmla="*/ 19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" h="194">
                  <a:moveTo>
                    <a:pt x="106" y="194"/>
                  </a:moveTo>
                  <a:cubicBezTo>
                    <a:pt x="0" y="75"/>
                    <a:pt x="0" y="75"/>
                    <a:pt x="0" y="75"/>
                  </a:cubicBezTo>
                  <a:cubicBezTo>
                    <a:pt x="90" y="5"/>
                    <a:pt x="90" y="5"/>
                    <a:pt x="90" y="5"/>
                  </a:cubicBezTo>
                  <a:cubicBezTo>
                    <a:pt x="97" y="0"/>
                    <a:pt x="107" y="1"/>
                    <a:pt x="113" y="8"/>
                  </a:cubicBezTo>
                  <a:cubicBezTo>
                    <a:pt x="185" y="89"/>
                    <a:pt x="185" y="89"/>
                    <a:pt x="185" y="89"/>
                  </a:cubicBezTo>
                  <a:cubicBezTo>
                    <a:pt x="191" y="95"/>
                    <a:pt x="191" y="105"/>
                    <a:pt x="185" y="111"/>
                  </a:cubicBezTo>
                  <a:lnTo>
                    <a:pt x="106" y="194"/>
                  </a:lnTo>
                  <a:close/>
                </a:path>
              </a:pathLst>
            </a:custGeom>
            <a:solidFill>
              <a:srgbClr val="0D64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0" name="Freeform 1138"/>
            <p:cNvSpPr/>
            <p:nvPr/>
          </p:nvSpPr>
          <p:spPr bwMode="auto">
            <a:xfrm>
              <a:off x="3027981" y="3930103"/>
              <a:ext cx="153070" cy="190985"/>
            </a:xfrm>
            <a:custGeom>
              <a:avLst/>
              <a:gdLst>
                <a:gd name="T0" fmla="*/ 90 w 109"/>
                <a:gd name="T1" fmla="*/ 0 h 136"/>
                <a:gd name="T2" fmla="*/ 109 w 109"/>
                <a:gd name="T3" fmla="*/ 21 h 136"/>
                <a:gd name="T4" fmla="*/ 34 w 109"/>
                <a:gd name="T5" fmla="*/ 86 h 136"/>
                <a:gd name="T6" fmla="*/ 66 w 109"/>
                <a:gd name="T7" fmla="*/ 120 h 136"/>
                <a:gd name="T8" fmla="*/ 50 w 109"/>
                <a:gd name="T9" fmla="*/ 136 h 136"/>
                <a:gd name="T10" fmla="*/ 0 w 109"/>
                <a:gd name="T11" fmla="*/ 80 h 136"/>
                <a:gd name="T12" fmla="*/ 90 w 109"/>
                <a:gd name="T13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136">
                  <a:moveTo>
                    <a:pt x="90" y="0"/>
                  </a:moveTo>
                  <a:lnTo>
                    <a:pt x="109" y="21"/>
                  </a:lnTo>
                  <a:lnTo>
                    <a:pt x="34" y="86"/>
                  </a:lnTo>
                  <a:lnTo>
                    <a:pt x="66" y="120"/>
                  </a:lnTo>
                  <a:lnTo>
                    <a:pt x="50" y="136"/>
                  </a:lnTo>
                  <a:lnTo>
                    <a:pt x="0" y="8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1" name="Freeform 1139"/>
            <p:cNvSpPr/>
            <p:nvPr/>
          </p:nvSpPr>
          <p:spPr bwMode="auto">
            <a:xfrm>
              <a:off x="3109431" y="4024191"/>
              <a:ext cx="150261" cy="139027"/>
            </a:xfrm>
            <a:custGeom>
              <a:avLst/>
              <a:gdLst>
                <a:gd name="T0" fmla="*/ 91 w 107"/>
                <a:gd name="T1" fmla="*/ 0 h 99"/>
                <a:gd name="T2" fmla="*/ 107 w 107"/>
                <a:gd name="T3" fmla="*/ 19 h 99"/>
                <a:gd name="T4" fmla="*/ 19 w 107"/>
                <a:gd name="T5" fmla="*/ 99 h 99"/>
                <a:gd name="T6" fmla="*/ 0 w 107"/>
                <a:gd name="T7" fmla="*/ 80 h 99"/>
                <a:gd name="T8" fmla="*/ 91 w 107"/>
                <a:gd name="T9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99">
                  <a:moveTo>
                    <a:pt x="91" y="0"/>
                  </a:moveTo>
                  <a:lnTo>
                    <a:pt x="107" y="19"/>
                  </a:lnTo>
                  <a:lnTo>
                    <a:pt x="19" y="99"/>
                  </a:lnTo>
                  <a:lnTo>
                    <a:pt x="0" y="8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2" name="Freeform 1140"/>
            <p:cNvSpPr/>
            <p:nvPr/>
          </p:nvSpPr>
          <p:spPr bwMode="auto">
            <a:xfrm>
              <a:off x="3174029" y="4057894"/>
              <a:ext cx="190985" cy="183964"/>
            </a:xfrm>
            <a:custGeom>
              <a:avLst/>
              <a:gdLst>
                <a:gd name="T0" fmla="*/ 25 w 51"/>
                <a:gd name="T1" fmla="*/ 0 h 49"/>
                <a:gd name="T2" fmla="*/ 32 w 51"/>
                <a:gd name="T3" fmla="*/ 8 h 49"/>
                <a:gd name="T4" fmla="*/ 20 w 51"/>
                <a:gd name="T5" fmla="*/ 26 h 49"/>
                <a:gd name="T6" fmla="*/ 12 w 51"/>
                <a:gd name="T7" fmla="*/ 38 h 49"/>
                <a:gd name="T8" fmla="*/ 12 w 51"/>
                <a:gd name="T9" fmla="*/ 38 h 49"/>
                <a:gd name="T10" fmla="*/ 25 w 51"/>
                <a:gd name="T11" fmla="*/ 31 h 49"/>
                <a:gd name="T12" fmla="*/ 44 w 51"/>
                <a:gd name="T13" fmla="*/ 21 h 49"/>
                <a:gd name="T14" fmla="*/ 51 w 51"/>
                <a:gd name="T15" fmla="*/ 29 h 49"/>
                <a:gd name="T16" fmla="*/ 8 w 51"/>
                <a:gd name="T17" fmla="*/ 49 h 49"/>
                <a:gd name="T18" fmla="*/ 0 w 51"/>
                <a:gd name="T19" fmla="*/ 40 h 49"/>
                <a:gd name="T20" fmla="*/ 25 w 51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49">
                  <a:moveTo>
                    <a:pt x="25" y="0"/>
                  </a:moveTo>
                  <a:cubicBezTo>
                    <a:pt x="32" y="8"/>
                    <a:pt x="32" y="8"/>
                    <a:pt x="32" y="8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7" y="30"/>
                    <a:pt x="14" y="34"/>
                    <a:pt x="12" y="38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6" y="36"/>
                    <a:pt x="20" y="34"/>
                    <a:pt x="25" y="31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51" y="29"/>
                    <a:pt x="51" y="29"/>
                    <a:pt x="51" y="29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0" y="40"/>
                    <a:pt x="0" y="40"/>
                    <a:pt x="0" y="40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3" name="Freeform 1141"/>
            <p:cNvSpPr/>
            <p:nvPr/>
          </p:nvSpPr>
          <p:spPr bwMode="auto">
            <a:xfrm>
              <a:off x="3244244" y="4174452"/>
              <a:ext cx="195199" cy="190985"/>
            </a:xfrm>
            <a:custGeom>
              <a:avLst/>
              <a:gdLst>
                <a:gd name="T0" fmla="*/ 88 w 139"/>
                <a:gd name="T1" fmla="*/ 0 h 136"/>
                <a:gd name="T2" fmla="*/ 139 w 139"/>
                <a:gd name="T3" fmla="*/ 56 h 136"/>
                <a:gd name="T4" fmla="*/ 123 w 139"/>
                <a:gd name="T5" fmla="*/ 72 h 136"/>
                <a:gd name="T6" fmla="*/ 91 w 139"/>
                <a:gd name="T7" fmla="*/ 35 h 136"/>
                <a:gd name="T8" fmla="*/ 72 w 139"/>
                <a:gd name="T9" fmla="*/ 51 h 136"/>
                <a:gd name="T10" fmla="*/ 99 w 139"/>
                <a:gd name="T11" fmla="*/ 83 h 136"/>
                <a:gd name="T12" fmla="*/ 83 w 139"/>
                <a:gd name="T13" fmla="*/ 96 h 136"/>
                <a:gd name="T14" fmla="*/ 56 w 139"/>
                <a:gd name="T15" fmla="*/ 67 h 136"/>
                <a:gd name="T16" fmla="*/ 35 w 139"/>
                <a:gd name="T17" fmla="*/ 85 h 136"/>
                <a:gd name="T18" fmla="*/ 67 w 139"/>
                <a:gd name="T19" fmla="*/ 123 h 136"/>
                <a:gd name="T20" fmla="*/ 51 w 139"/>
                <a:gd name="T21" fmla="*/ 136 h 136"/>
                <a:gd name="T22" fmla="*/ 0 w 139"/>
                <a:gd name="T23" fmla="*/ 80 h 136"/>
                <a:gd name="T24" fmla="*/ 88 w 139"/>
                <a:gd name="T25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9" h="136">
                  <a:moveTo>
                    <a:pt x="88" y="0"/>
                  </a:moveTo>
                  <a:lnTo>
                    <a:pt x="139" y="56"/>
                  </a:lnTo>
                  <a:lnTo>
                    <a:pt x="123" y="72"/>
                  </a:lnTo>
                  <a:lnTo>
                    <a:pt x="91" y="35"/>
                  </a:lnTo>
                  <a:lnTo>
                    <a:pt x="72" y="51"/>
                  </a:lnTo>
                  <a:lnTo>
                    <a:pt x="99" y="83"/>
                  </a:lnTo>
                  <a:lnTo>
                    <a:pt x="83" y="96"/>
                  </a:lnTo>
                  <a:lnTo>
                    <a:pt x="56" y="67"/>
                  </a:lnTo>
                  <a:lnTo>
                    <a:pt x="35" y="85"/>
                  </a:lnTo>
                  <a:lnTo>
                    <a:pt x="67" y="123"/>
                  </a:lnTo>
                  <a:lnTo>
                    <a:pt x="51" y="136"/>
                  </a:lnTo>
                  <a:lnTo>
                    <a:pt x="0" y="8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4" name="Freeform 1142"/>
            <p:cNvSpPr/>
            <p:nvPr/>
          </p:nvSpPr>
          <p:spPr bwMode="auto">
            <a:xfrm>
              <a:off x="1604016" y="4387907"/>
              <a:ext cx="1491372" cy="4811148"/>
            </a:xfrm>
            <a:custGeom>
              <a:avLst/>
              <a:gdLst>
                <a:gd name="T0" fmla="*/ 1062 w 1062"/>
                <a:gd name="T1" fmla="*/ 35 h 3426"/>
                <a:gd name="T2" fmla="*/ 128 w 1062"/>
                <a:gd name="T3" fmla="*/ 3426 h 3426"/>
                <a:gd name="T4" fmla="*/ 0 w 1062"/>
                <a:gd name="T5" fmla="*/ 3391 h 3426"/>
                <a:gd name="T6" fmla="*/ 936 w 1062"/>
                <a:gd name="T7" fmla="*/ 0 h 3426"/>
                <a:gd name="T8" fmla="*/ 1062 w 1062"/>
                <a:gd name="T9" fmla="*/ 35 h 3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2" h="3426">
                  <a:moveTo>
                    <a:pt x="1062" y="35"/>
                  </a:moveTo>
                  <a:lnTo>
                    <a:pt x="128" y="3426"/>
                  </a:lnTo>
                  <a:lnTo>
                    <a:pt x="0" y="3391"/>
                  </a:lnTo>
                  <a:lnTo>
                    <a:pt x="936" y="0"/>
                  </a:lnTo>
                  <a:lnTo>
                    <a:pt x="1062" y="3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5" name="Freeform 1143"/>
            <p:cNvSpPr/>
            <p:nvPr/>
          </p:nvSpPr>
          <p:spPr bwMode="auto">
            <a:xfrm>
              <a:off x="1689678" y="4410375"/>
              <a:ext cx="1405710" cy="4788680"/>
            </a:xfrm>
            <a:custGeom>
              <a:avLst/>
              <a:gdLst>
                <a:gd name="T0" fmla="*/ 1001 w 1001"/>
                <a:gd name="T1" fmla="*/ 19 h 3410"/>
                <a:gd name="T2" fmla="*/ 67 w 1001"/>
                <a:gd name="T3" fmla="*/ 3410 h 3410"/>
                <a:gd name="T4" fmla="*/ 0 w 1001"/>
                <a:gd name="T5" fmla="*/ 3394 h 3410"/>
                <a:gd name="T6" fmla="*/ 937 w 1001"/>
                <a:gd name="T7" fmla="*/ 0 h 3410"/>
                <a:gd name="T8" fmla="*/ 1001 w 1001"/>
                <a:gd name="T9" fmla="*/ 19 h 3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1" h="3410">
                  <a:moveTo>
                    <a:pt x="1001" y="19"/>
                  </a:moveTo>
                  <a:lnTo>
                    <a:pt x="67" y="3410"/>
                  </a:lnTo>
                  <a:lnTo>
                    <a:pt x="0" y="3394"/>
                  </a:lnTo>
                  <a:lnTo>
                    <a:pt x="937" y="0"/>
                  </a:lnTo>
                  <a:lnTo>
                    <a:pt x="1001" y="19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6" name="Freeform 1144"/>
            <p:cNvSpPr/>
            <p:nvPr/>
          </p:nvSpPr>
          <p:spPr bwMode="auto">
            <a:xfrm>
              <a:off x="2630563" y="5237511"/>
              <a:ext cx="235923" cy="217668"/>
            </a:xfrm>
            <a:custGeom>
              <a:avLst/>
              <a:gdLst>
                <a:gd name="T0" fmla="*/ 32 w 168"/>
                <a:gd name="T1" fmla="*/ 0 h 155"/>
                <a:gd name="T2" fmla="*/ 168 w 168"/>
                <a:gd name="T3" fmla="*/ 40 h 155"/>
                <a:gd name="T4" fmla="*/ 136 w 168"/>
                <a:gd name="T5" fmla="*/ 155 h 155"/>
                <a:gd name="T6" fmla="*/ 0 w 168"/>
                <a:gd name="T7" fmla="*/ 115 h 155"/>
                <a:gd name="T8" fmla="*/ 32 w 168"/>
                <a:gd name="T9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" h="155">
                  <a:moveTo>
                    <a:pt x="32" y="0"/>
                  </a:moveTo>
                  <a:lnTo>
                    <a:pt x="168" y="40"/>
                  </a:lnTo>
                  <a:lnTo>
                    <a:pt x="136" y="155"/>
                  </a:lnTo>
                  <a:lnTo>
                    <a:pt x="0" y="115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7" name="Freeform 1145"/>
            <p:cNvSpPr/>
            <p:nvPr/>
          </p:nvSpPr>
          <p:spPr bwMode="auto">
            <a:xfrm>
              <a:off x="2704991" y="4237645"/>
              <a:ext cx="397419" cy="450782"/>
            </a:xfrm>
            <a:custGeom>
              <a:avLst/>
              <a:gdLst>
                <a:gd name="T0" fmla="*/ 42 w 106"/>
                <a:gd name="T1" fmla="*/ 110 h 120"/>
                <a:gd name="T2" fmla="*/ 35 w 106"/>
                <a:gd name="T3" fmla="*/ 106 h 120"/>
                <a:gd name="T4" fmla="*/ 1 w 106"/>
                <a:gd name="T5" fmla="*/ 53 h 120"/>
                <a:gd name="T6" fmla="*/ 1 w 106"/>
                <a:gd name="T7" fmla="*/ 47 h 120"/>
                <a:gd name="T8" fmla="*/ 14 w 106"/>
                <a:gd name="T9" fmla="*/ 10 h 120"/>
                <a:gd name="T10" fmla="*/ 27 w 106"/>
                <a:gd name="T11" fmla="*/ 0 h 120"/>
                <a:gd name="T12" fmla="*/ 64 w 106"/>
                <a:gd name="T13" fmla="*/ 1 h 120"/>
                <a:gd name="T14" fmla="*/ 48 w 106"/>
                <a:gd name="T15" fmla="*/ 16 h 120"/>
                <a:gd name="T16" fmla="*/ 50 w 106"/>
                <a:gd name="T17" fmla="*/ 26 h 120"/>
                <a:gd name="T18" fmla="*/ 102 w 106"/>
                <a:gd name="T19" fmla="*/ 51 h 120"/>
                <a:gd name="T20" fmla="*/ 105 w 106"/>
                <a:gd name="T21" fmla="*/ 58 h 120"/>
                <a:gd name="T22" fmla="*/ 90 w 106"/>
                <a:gd name="T23" fmla="*/ 115 h 120"/>
                <a:gd name="T24" fmla="*/ 82 w 106"/>
                <a:gd name="T25" fmla="*/ 119 h 120"/>
                <a:gd name="T26" fmla="*/ 42 w 106"/>
                <a:gd name="T27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6" h="120">
                  <a:moveTo>
                    <a:pt x="42" y="110"/>
                  </a:moveTo>
                  <a:cubicBezTo>
                    <a:pt x="39" y="110"/>
                    <a:pt x="37" y="108"/>
                    <a:pt x="35" y="106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0" y="51"/>
                    <a:pt x="0" y="49"/>
                    <a:pt x="1" y="47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4"/>
                    <a:pt x="21" y="0"/>
                    <a:pt x="27" y="0"/>
                  </a:cubicBezTo>
                  <a:cubicBezTo>
                    <a:pt x="64" y="1"/>
                    <a:pt x="64" y="1"/>
                    <a:pt x="64" y="1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4" y="18"/>
                    <a:pt x="47" y="24"/>
                    <a:pt x="50" y="26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5" y="52"/>
                    <a:pt x="106" y="55"/>
                    <a:pt x="105" y="58"/>
                  </a:cubicBezTo>
                  <a:cubicBezTo>
                    <a:pt x="90" y="115"/>
                    <a:pt x="90" y="115"/>
                    <a:pt x="90" y="115"/>
                  </a:cubicBezTo>
                  <a:cubicBezTo>
                    <a:pt x="89" y="118"/>
                    <a:pt x="85" y="120"/>
                    <a:pt x="82" y="119"/>
                  </a:cubicBezTo>
                  <a:lnTo>
                    <a:pt x="42" y="11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164" name="组合 1163"/>
          <p:cNvGrpSpPr/>
          <p:nvPr/>
        </p:nvGrpSpPr>
        <p:grpSpPr>
          <a:xfrm>
            <a:off x="-264279" y="0"/>
            <a:ext cx="6431717" cy="2595155"/>
            <a:chOff x="-2772875" y="0"/>
            <a:chExt cx="6431717" cy="2595155"/>
          </a:xfrm>
        </p:grpSpPr>
        <p:sp>
          <p:nvSpPr>
            <p:cNvPr id="148" name="Freeform 1146"/>
            <p:cNvSpPr/>
            <p:nvPr/>
          </p:nvSpPr>
          <p:spPr bwMode="auto">
            <a:xfrm>
              <a:off x="-393982" y="0"/>
              <a:ext cx="1824193" cy="2595155"/>
            </a:xfrm>
            <a:custGeom>
              <a:avLst/>
              <a:gdLst>
                <a:gd name="T0" fmla="*/ 475 w 487"/>
                <a:gd name="T1" fmla="*/ 10 h 691"/>
                <a:gd name="T2" fmla="*/ 469 w 487"/>
                <a:gd name="T3" fmla="*/ 11 h 691"/>
                <a:gd name="T4" fmla="*/ 372 w 487"/>
                <a:gd name="T5" fmla="*/ 29 h 691"/>
                <a:gd name="T6" fmla="*/ 318 w 487"/>
                <a:gd name="T7" fmla="*/ 129 h 691"/>
                <a:gd name="T8" fmla="*/ 352 w 487"/>
                <a:gd name="T9" fmla="*/ 198 h 691"/>
                <a:gd name="T10" fmla="*/ 371 w 487"/>
                <a:gd name="T11" fmla="*/ 281 h 691"/>
                <a:gd name="T12" fmla="*/ 180 w 487"/>
                <a:gd name="T13" fmla="*/ 383 h 691"/>
                <a:gd name="T14" fmla="*/ 84 w 487"/>
                <a:gd name="T15" fmla="*/ 413 h 691"/>
                <a:gd name="T16" fmla="*/ 35 w 487"/>
                <a:gd name="T17" fmla="*/ 560 h 691"/>
                <a:gd name="T18" fmla="*/ 28 w 487"/>
                <a:gd name="T19" fmla="*/ 623 h 691"/>
                <a:gd name="T20" fmla="*/ 11 w 487"/>
                <a:gd name="T21" fmla="*/ 665 h 691"/>
                <a:gd name="T22" fmla="*/ 0 w 487"/>
                <a:gd name="T23" fmla="*/ 687 h 691"/>
                <a:gd name="T24" fmla="*/ 11 w 487"/>
                <a:gd name="T25" fmla="*/ 691 h 691"/>
                <a:gd name="T26" fmla="*/ 21 w 487"/>
                <a:gd name="T27" fmla="*/ 671 h 691"/>
                <a:gd name="T28" fmla="*/ 40 w 487"/>
                <a:gd name="T29" fmla="*/ 626 h 691"/>
                <a:gd name="T30" fmla="*/ 47 w 487"/>
                <a:gd name="T31" fmla="*/ 561 h 691"/>
                <a:gd name="T32" fmla="*/ 92 w 487"/>
                <a:gd name="T33" fmla="*/ 421 h 691"/>
                <a:gd name="T34" fmla="*/ 182 w 487"/>
                <a:gd name="T35" fmla="*/ 395 h 691"/>
                <a:gd name="T36" fmla="*/ 382 w 487"/>
                <a:gd name="T37" fmla="*/ 286 h 691"/>
                <a:gd name="T38" fmla="*/ 361 w 487"/>
                <a:gd name="T39" fmla="*/ 190 h 691"/>
                <a:gd name="T40" fmla="*/ 330 w 487"/>
                <a:gd name="T41" fmla="*/ 128 h 691"/>
                <a:gd name="T42" fmla="*/ 379 w 487"/>
                <a:gd name="T43" fmla="*/ 39 h 691"/>
                <a:gd name="T44" fmla="*/ 463 w 487"/>
                <a:gd name="T45" fmla="*/ 22 h 691"/>
                <a:gd name="T46" fmla="*/ 463 w 487"/>
                <a:gd name="T47" fmla="*/ 22 h 691"/>
                <a:gd name="T48" fmla="*/ 475 w 487"/>
                <a:gd name="T49" fmla="*/ 34 h 691"/>
                <a:gd name="T50" fmla="*/ 487 w 487"/>
                <a:gd name="T51" fmla="*/ 22 h 691"/>
                <a:gd name="T52" fmla="*/ 475 w 487"/>
                <a:gd name="T53" fmla="*/ 10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87" h="691">
                  <a:moveTo>
                    <a:pt x="475" y="10"/>
                  </a:moveTo>
                  <a:cubicBezTo>
                    <a:pt x="473" y="10"/>
                    <a:pt x="471" y="11"/>
                    <a:pt x="469" y="11"/>
                  </a:cubicBezTo>
                  <a:cubicBezTo>
                    <a:pt x="437" y="0"/>
                    <a:pt x="389" y="19"/>
                    <a:pt x="372" y="29"/>
                  </a:cubicBezTo>
                  <a:cubicBezTo>
                    <a:pt x="337" y="52"/>
                    <a:pt x="316" y="90"/>
                    <a:pt x="318" y="129"/>
                  </a:cubicBezTo>
                  <a:cubicBezTo>
                    <a:pt x="319" y="158"/>
                    <a:pt x="336" y="179"/>
                    <a:pt x="352" y="198"/>
                  </a:cubicBezTo>
                  <a:cubicBezTo>
                    <a:pt x="372" y="222"/>
                    <a:pt x="390" y="243"/>
                    <a:pt x="371" y="281"/>
                  </a:cubicBezTo>
                  <a:cubicBezTo>
                    <a:pt x="330" y="363"/>
                    <a:pt x="251" y="374"/>
                    <a:pt x="180" y="383"/>
                  </a:cubicBezTo>
                  <a:cubicBezTo>
                    <a:pt x="139" y="389"/>
                    <a:pt x="104" y="394"/>
                    <a:pt x="84" y="413"/>
                  </a:cubicBezTo>
                  <a:cubicBezTo>
                    <a:pt x="41" y="452"/>
                    <a:pt x="38" y="510"/>
                    <a:pt x="35" y="560"/>
                  </a:cubicBezTo>
                  <a:cubicBezTo>
                    <a:pt x="33" y="583"/>
                    <a:pt x="32" y="604"/>
                    <a:pt x="28" y="623"/>
                  </a:cubicBezTo>
                  <a:cubicBezTo>
                    <a:pt x="25" y="638"/>
                    <a:pt x="18" y="651"/>
                    <a:pt x="11" y="665"/>
                  </a:cubicBezTo>
                  <a:cubicBezTo>
                    <a:pt x="7" y="672"/>
                    <a:pt x="3" y="679"/>
                    <a:pt x="0" y="687"/>
                  </a:cubicBezTo>
                  <a:cubicBezTo>
                    <a:pt x="11" y="691"/>
                    <a:pt x="11" y="691"/>
                    <a:pt x="11" y="691"/>
                  </a:cubicBezTo>
                  <a:cubicBezTo>
                    <a:pt x="14" y="684"/>
                    <a:pt x="18" y="677"/>
                    <a:pt x="21" y="671"/>
                  </a:cubicBezTo>
                  <a:cubicBezTo>
                    <a:pt x="28" y="656"/>
                    <a:pt x="36" y="642"/>
                    <a:pt x="40" y="626"/>
                  </a:cubicBezTo>
                  <a:cubicBezTo>
                    <a:pt x="44" y="606"/>
                    <a:pt x="45" y="584"/>
                    <a:pt x="47" y="561"/>
                  </a:cubicBezTo>
                  <a:cubicBezTo>
                    <a:pt x="50" y="510"/>
                    <a:pt x="53" y="458"/>
                    <a:pt x="92" y="421"/>
                  </a:cubicBezTo>
                  <a:cubicBezTo>
                    <a:pt x="109" y="405"/>
                    <a:pt x="143" y="400"/>
                    <a:pt x="182" y="395"/>
                  </a:cubicBezTo>
                  <a:cubicBezTo>
                    <a:pt x="252" y="386"/>
                    <a:pt x="338" y="374"/>
                    <a:pt x="382" y="286"/>
                  </a:cubicBezTo>
                  <a:cubicBezTo>
                    <a:pt x="404" y="242"/>
                    <a:pt x="382" y="215"/>
                    <a:pt x="361" y="190"/>
                  </a:cubicBezTo>
                  <a:cubicBezTo>
                    <a:pt x="346" y="172"/>
                    <a:pt x="331" y="154"/>
                    <a:pt x="330" y="128"/>
                  </a:cubicBezTo>
                  <a:cubicBezTo>
                    <a:pt x="328" y="87"/>
                    <a:pt x="354" y="55"/>
                    <a:pt x="379" y="39"/>
                  </a:cubicBezTo>
                  <a:cubicBezTo>
                    <a:pt x="395" y="29"/>
                    <a:pt x="436" y="14"/>
                    <a:pt x="463" y="22"/>
                  </a:cubicBezTo>
                  <a:cubicBezTo>
                    <a:pt x="463" y="22"/>
                    <a:pt x="463" y="22"/>
                    <a:pt x="463" y="22"/>
                  </a:cubicBezTo>
                  <a:cubicBezTo>
                    <a:pt x="463" y="29"/>
                    <a:pt x="468" y="34"/>
                    <a:pt x="475" y="34"/>
                  </a:cubicBezTo>
                  <a:cubicBezTo>
                    <a:pt x="481" y="34"/>
                    <a:pt x="487" y="29"/>
                    <a:pt x="487" y="22"/>
                  </a:cubicBezTo>
                  <a:cubicBezTo>
                    <a:pt x="487" y="15"/>
                    <a:pt x="481" y="10"/>
                    <a:pt x="475" y="10"/>
                  </a:cubicBez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9" name="Freeform 1147"/>
            <p:cNvSpPr/>
            <p:nvPr/>
          </p:nvSpPr>
          <p:spPr bwMode="auto">
            <a:xfrm>
              <a:off x="-2772875" y="387588"/>
              <a:ext cx="4742338" cy="1700614"/>
            </a:xfrm>
            <a:custGeom>
              <a:avLst/>
              <a:gdLst>
                <a:gd name="T0" fmla="*/ 3377 w 3377"/>
                <a:gd name="T1" fmla="*/ 123 h 1211"/>
                <a:gd name="T2" fmla="*/ 40 w 3377"/>
                <a:gd name="T3" fmla="*/ 1211 h 1211"/>
                <a:gd name="T4" fmla="*/ 0 w 3377"/>
                <a:gd name="T5" fmla="*/ 1088 h 1211"/>
                <a:gd name="T6" fmla="*/ 3337 w 3377"/>
                <a:gd name="T7" fmla="*/ 0 h 1211"/>
                <a:gd name="T8" fmla="*/ 3377 w 3377"/>
                <a:gd name="T9" fmla="*/ 123 h 1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77" h="1211">
                  <a:moveTo>
                    <a:pt x="3377" y="123"/>
                  </a:moveTo>
                  <a:lnTo>
                    <a:pt x="40" y="1211"/>
                  </a:lnTo>
                  <a:lnTo>
                    <a:pt x="0" y="1088"/>
                  </a:lnTo>
                  <a:lnTo>
                    <a:pt x="3337" y="0"/>
                  </a:lnTo>
                  <a:lnTo>
                    <a:pt x="3377" y="123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0" name="Freeform 1148"/>
            <p:cNvSpPr/>
            <p:nvPr/>
          </p:nvSpPr>
          <p:spPr bwMode="auto">
            <a:xfrm>
              <a:off x="-2746193" y="470441"/>
              <a:ext cx="4715656" cy="1617759"/>
            </a:xfrm>
            <a:custGeom>
              <a:avLst/>
              <a:gdLst>
                <a:gd name="T0" fmla="*/ 3358 w 3358"/>
                <a:gd name="T1" fmla="*/ 64 h 1152"/>
                <a:gd name="T2" fmla="*/ 21 w 3358"/>
                <a:gd name="T3" fmla="*/ 1152 h 1152"/>
                <a:gd name="T4" fmla="*/ 0 w 3358"/>
                <a:gd name="T5" fmla="*/ 1088 h 1152"/>
                <a:gd name="T6" fmla="*/ 3337 w 3358"/>
                <a:gd name="T7" fmla="*/ 0 h 1152"/>
                <a:gd name="T8" fmla="*/ 3358 w 3358"/>
                <a:gd name="T9" fmla="*/ 64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8" h="1152">
                  <a:moveTo>
                    <a:pt x="3358" y="64"/>
                  </a:moveTo>
                  <a:lnTo>
                    <a:pt x="21" y="1152"/>
                  </a:lnTo>
                  <a:lnTo>
                    <a:pt x="0" y="1088"/>
                  </a:lnTo>
                  <a:lnTo>
                    <a:pt x="3337" y="0"/>
                  </a:lnTo>
                  <a:lnTo>
                    <a:pt x="3358" y="64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1" name="Freeform 1149"/>
            <p:cNvSpPr/>
            <p:nvPr/>
          </p:nvSpPr>
          <p:spPr bwMode="auto">
            <a:xfrm>
              <a:off x="913426" y="665640"/>
              <a:ext cx="179751" cy="233115"/>
            </a:xfrm>
            <a:custGeom>
              <a:avLst/>
              <a:gdLst>
                <a:gd name="T0" fmla="*/ 128 w 128"/>
                <a:gd name="T1" fmla="*/ 139 h 166"/>
                <a:gd name="T2" fmla="*/ 45 w 128"/>
                <a:gd name="T3" fmla="*/ 166 h 166"/>
                <a:gd name="T4" fmla="*/ 0 w 128"/>
                <a:gd name="T5" fmla="*/ 26 h 166"/>
                <a:gd name="T6" fmla="*/ 80 w 128"/>
                <a:gd name="T7" fmla="*/ 0 h 166"/>
                <a:gd name="T8" fmla="*/ 128 w 128"/>
                <a:gd name="T9" fmla="*/ 139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166">
                  <a:moveTo>
                    <a:pt x="128" y="139"/>
                  </a:moveTo>
                  <a:lnTo>
                    <a:pt x="45" y="166"/>
                  </a:lnTo>
                  <a:lnTo>
                    <a:pt x="0" y="26"/>
                  </a:lnTo>
                  <a:lnTo>
                    <a:pt x="80" y="0"/>
                  </a:lnTo>
                  <a:lnTo>
                    <a:pt x="128" y="139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1150"/>
            <p:cNvSpPr/>
            <p:nvPr/>
          </p:nvSpPr>
          <p:spPr bwMode="auto">
            <a:xfrm>
              <a:off x="-719781" y="800454"/>
              <a:ext cx="1775041" cy="1720274"/>
            </a:xfrm>
            <a:custGeom>
              <a:avLst/>
              <a:gdLst>
                <a:gd name="T0" fmla="*/ 0 w 1264"/>
                <a:gd name="T1" fmla="*/ 1182 h 1225"/>
                <a:gd name="T2" fmla="*/ 40 w 1264"/>
                <a:gd name="T3" fmla="*/ 1225 h 1225"/>
                <a:gd name="T4" fmla="*/ 1264 w 1264"/>
                <a:gd name="T5" fmla="*/ 43 h 1225"/>
                <a:gd name="T6" fmla="*/ 1224 w 1264"/>
                <a:gd name="T7" fmla="*/ 0 h 1225"/>
                <a:gd name="T8" fmla="*/ 0 w 1264"/>
                <a:gd name="T9" fmla="*/ 1182 h 1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4" h="1225">
                  <a:moveTo>
                    <a:pt x="0" y="1182"/>
                  </a:moveTo>
                  <a:lnTo>
                    <a:pt x="40" y="1225"/>
                  </a:lnTo>
                  <a:lnTo>
                    <a:pt x="1264" y="43"/>
                  </a:lnTo>
                  <a:lnTo>
                    <a:pt x="1224" y="0"/>
                  </a:lnTo>
                  <a:lnTo>
                    <a:pt x="0" y="118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1151"/>
            <p:cNvSpPr/>
            <p:nvPr/>
          </p:nvSpPr>
          <p:spPr bwMode="auto">
            <a:xfrm>
              <a:off x="1362803" y="42129"/>
              <a:ext cx="1141700" cy="776581"/>
            </a:xfrm>
            <a:custGeom>
              <a:avLst/>
              <a:gdLst>
                <a:gd name="T0" fmla="*/ 5 w 305"/>
                <a:gd name="T1" fmla="*/ 13 h 207"/>
                <a:gd name="T2" fmla="*/ 5 w 305"/>
                <a:gd name="T3" fmla="*/ 13 h 207"/>
                <a:gd name="T4" fmla="*/ 30 w 305"/>
                <a:gd name="T5" fmla="*/ 4 h 207"/>
                <a:gd name="T6" fmla="*/ 98 w 305"/>
                <a:gd name="T7" fmla="*/ 29 h 207"/>
                <a:gd name="T8" fmla="*/ 305 w 305"/>
                <a:gd name="T9" fmla="*/ 150 h 207"/>
                <a:gd name="T10" fmla="*/ 271 w 305"/>
                <a:gd name="T11" fmla="*/ 207 h 207"/>
                <a:gd name="T12" fmla="*/ 65 w 305"/>
                <a:gd name="T13" fmla="*/ 86 h 207"/>
                <a:gd name="T14" fmla="*/ 10 w 305"/>
                <a:gd name="T15" fmla="*/ 39 h 207"/>
                <a:gd name="T16" fmla="*/ 5 w 305"/>
                <a:gd name="T17" fmla="*/ 13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" h="207">
                  <a:moveTo>
                    <a:pt x="5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10" y="4"/>
                    <a:pt x="21" y="0"/>
                    <a:pt x="30" y="4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305" y="150"/>
                    <a:pt x="305" y="150"/>
                    <a:pt x="305" y="150"/>
                  </a:cubicBezTo>
                  <a:cubicBezTo>
                    <a:pt x="271" y="207"/>
                    <a:pt x="271" y="207"/>
                    <a:pt x="271" y="207"/>
                  </a:cubicBezTo>
                  <a:cubicBezTo>
                    <a:pt x="65" y="86"/>
                    <a:pt x="65" y="86"/>
                    <a:pt x="65" y="86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2" y="33"/>
                    <a:pt x="0" y="22"/>
                    <a:pt x="5" y="13"/>
                  </a:cubicBez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4" name="Freeform 1152"/>
            <p:cNvSpPr/>
            <p:nvPr/>
          </p:nvSpPr>
          <p:spPr bwMode="auto">
            <a:xfrm>
              <a:off x="2373903" y="462016"/>
              <a:ext cx="1060251" cy="1063059"/>
            </a:xfrm>
            <a:custGeom>
              <a:avLst/>
              <a:gdLst>
                <a:gd name="T0" fmla="*/ 79 w 283"/>
                <a:gd name="T1" fmla="*/ 249 h 283"/>
                <a:gd name="T2" fmla="*/ 34 w 283"/>
                <a:gd name="T3" fmla="*/ 79 h 283"/>
                <a:gd name="T4" fmla="*/ 204 w 283"/>
                <a:gd name="T5" fmla="*/ 35 h 283"/>
                <a:gd name="T6" fmla="*/ 248 w 283"/>
                <a:gd name="T7" fmla="*/ 205 h 283"/>
                <a:gd name="T8" fmla="*/ 79 w 283"/>
                <a:gd name="T9" fmla="*/ 249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" h="283">
                  <a:moveTo>
                    <a:pt x="79" y="249"/>
                  </a:moveTo>
                  <a:cubicBezTo>
                    <a:pt x="19" y="214"/>
                    <a:pt x="0" y="138"/>
                    <a:pt x="34" y="79"/>
                  </a:cubicBezTo>
                  <a:cubicBezTo>
                    <a:pt x="69" y="20"/>
                    <a:pt x="145" y="0"/>
                    <a:pt x="204" y="35"/>
                  </a:cubicBezTo>
                  <a:cubicBezTo>
                    <a:pt x="263" y="70"/>
                    <a:pt x="283" y="145"/>
                    <a:pt x="248" y="205"/>
                  </a:cubicBezTo>
                  <a:cubicBezTo>
                    <a:pt x="214" y="264"/>
                    <a:pt x="138" y="283"/>
                    <a:pt x="79" y="249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5" name="Freeform 1153"/>
            <p:cNvSpPr/>
            <p:nvPr/>
          </p:nvSpPr>
          <p:spPr bwMode="auto">
            <a:xfrm>
              <a:off x="1875374" y="176942"/>
              <a:ext cx="828540" cy="863648"/>
            </a:xfrm>
            <a:custGeom>
              <a:avLst/>
              <a:gdLst>
                <a:gd name="T0" fmla="*/ 0 w 221"/>
                <a:gd name="T1" fmla="*/ 165 h 230"/>
                <a:gd name="T2" fmla="*/ 97 w 221"/>
                <a:gd name="T3" fmla="*/ 0 h 230"/>
                <a:gd name="T4" fmla="*/ 210 w 221"/>
                <a:gd name="T5" fmla="*/ 78 h 230"/>
                <a:gd name="T6" fmla="*/ 216 w 221"/>
                <a:gd name="T7" fmla="*/ 105 h 230"/>
                <a:gd name="T8" fmla="*/ 150 w 221"/>
                <a:gd name="T9" fmla="*/ 218 h 230"/>
                <a:gd name="T10" fmla="*/ 123 w 221"/>
                <a:gd name="T11" fmla="*/ 226 h 230"/>
                <a:gd name="T12" fmla="*/ 0 w 221"/>
                <a:gd name="T13" fmla="*/ 165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1" h="230">
                  <a:moveTo>
                    <a:pt x="0" y="165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210" y="78"/>
                    <a:pt x="210" y="78"/>
                    <a:pt x="210" y="78"/>
                  </a:cubicBezTo>
                  <a:cubicBezTo>
                    <a:pt x="219" y="84"/>
                    <a:pt x="221" y="96"/>
                    <a:pt x="216" y="105"/>
                  </a:cubicBezTo>
                  <a:cubicBezTo>
                    <a:pt x="150" y="218"/>
                    <a:pt x="150" y="218"/>
                    <a:pt x="150" y="218"/>
                  </a:cubicBezTo>
                  <a:cubicBezTo>
                    <a:pt x="144" y="227"/>
                    <a:pt x="133" y="230"/>
                    <a:pt x="123" y="226"/>
                  </a:cubicBezTo>
                  <a:lnTo>
                    <a:pt x="0" y="165"/>
                  </a:lnTo>
                  <a:close/>
                </a:path>
              </a:pathLst>
            </a:custGeom>
            <a:solidFill>
              <a:srgbClr val="A8AD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6" name="Freeform 1154"/>
            <p:cNvSpPr/>
            <p:nvPr/>
          </p:nvSpPr>
          <p:spPr bwMode="auto">
            <a:xfrm>
              <a:off x="2277006" y="360906"/>
              <a:ext cx="238732" cy="146048"/>
            </a:xfrm>
            <a:custGeom>
              <a:avLst/>
              <a:gdLst>
                <a:gd name="T0" fmla="*/ 170 w 170"/>
                <a:gd name="T1" fmla="*/ 75 h 104"/>
                <a:gd name="T2" fmla="*/ 154 w 170"/>
                <a:gd name="T3" fmla="*/ 104 h 104"/>
                <a:gd name="T4" fmla="*/ 53 w 170"/>
                <a:gd name="T5" fmla="*/ 43 h 104"/>
                <a:gd name="T6" fmla="*/ 24 w 170"/>
                <a:gd name="T7" fmla="*/ 94 h 104"/>
                <a:gd name="T8" fmla="*/ 0 w 170"/>
                <a:gd name="T9" fmla="*/ 80 h 104"/>
                <a:gd name="T10" fmla="*/ 45 w 170"/>
                <a:gd name="T11" fmla="*/ 0 h 104"/>
                <a:gd name="T12" fmla="*/ 170 w 170"/>
                <a:gd name="T13" fmla="*/ 7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4">
                  <a:moveTo>
                    <a:pt x="170" y="75"/>
                  </a:moveTo>
                  <a:lnTo>
                    <a:pt x="154" y="104"/>
                  </a:lnTo>
                  <a:lnTo>
                    <a:pt x="53" y="43"/>
                  </a:lnTo>
                  <a:lnTo>
                    <a:pt x="24" y="94"/>
                  </a:lnTo>
                  <a:lnTo>
                    <a:pt x="0" y="80"/>
                  </a:lnTo>
                  <a:lnTo>
                    <a:pt x="45" y="0"/>
                  </a:lnTo>
                  <a:lnTo>
                    <a:pt x="170" y="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7" name="Freeform 1155"/>
            <p:cNvSpPr/>
            <p:nvPr/>
          </p:nvSpPr>
          <p:spPr bwMode="auto">
            <a:xfrm>
              <a:off x="2243302" y="492911"/>
              <a:ext cx="198007" cy="141835"/>
            </a:xfrm>
            <a:custGeom>
              <a:avLst/>
              <a:gdLst>
                <a:gd name="T0" fmla="*/ 141 w 141"/>
                <a:gd name="T1" fmla="*/ 72 h 101"/>
                <a:gd name="T2" fmla="*/ 125 w 141"/>
                <a:gd name="T3" fmla="*/ 101 h 101"/>
                <a:gd name="T4" fmla="*/ 0 w 141"/>
                <a:gd name="T5" fmla="*/ 26 h 101"/>
                <a:gd name="T6" fmla="*/ 16 w 141"/>
                <a:gd name="T7" fmla="*/ 0 h 101"/>
                <a:gd name="T8" fmla="*/ 141 w 141"/>
                <a:gd name="T9" fmla="*/ 7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101">
                  <a:moveTo>
                    <a:pt x="141" y="72"/>
                  </a:moveTo>
                  <a:lnTo>
                    <a:pt x="125" y="101"/>
                  </a:lnTo>
                  <a:lnTo>
                    <a:pt x="0" y="26"/>
                  </a:lnTo>
                  <a:lnTo>
                    <a:pt x="16" y="0"/>
                  </a:lnTo>
                  <a:lnTo>
                    <a:pt x="141" y="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8" name="Freeform 1156"/>
            <p:cNvSpPr/>
            <p:nvPr/>
          </p:nvSpPr>
          <p:spPr bwMode="auto">
            <a:xfrm>
              <a:off x="2178704" y="594021"/>
              <a:ext cx="235923" cy="202220"/>
            </a:xfrm>
            <a:custGeom>
              <a:avLst/>
              <a:gdLst>
                <a:gd name="T0" fmla="*/ 63 w 63"/>
                <a:gd name="T1" fmla="*/ 13 h 54"/>
                <a:gd name="T2" fmla="*/ 56 w 63"/>
                <a:gd name="T3" fmla="*/ 24 h 54"/>
                <a:gd name="T4" fmla="*/ 31 w 63"/>
                <a:gd name="T5" fmla="*/ 17 h 54"/>
                <a:gd name="T6" fmla="*/ 14 w 63"/>
                <a:gd name="T7" fmla="*/ 12 h 54"/>
                <a:gd name="T8" fmla="*/ 14 w 63"/>
                <a:gd name="T9" fmla="*/ 12 h 54"/>
                <a:gd name="T10" fmla="*/ 26 w 63"/>
                <a:gd name="T11" fmla="*/ 25 h 54"/>
                <a:gd name="T12" fmla="*/ 45 w 63"/>
                <a:gd name="T13" fmla="*/ 43 h 54"/>
                <a:gd name="T14" fmla="*/ 39 w 63"/>
                <a:gd name="T15" fmla="*/ 54 h 54"/>
                <a:gd name="T16" fmla="*/ 0 w 63"/>
                <a:gd name="T17" fmla="*/ 12 h 54"/>
                <a:gd name="T18" fmla="*/ 8 w 63"/>
                <a:gd name="T19" fmla="*/ 0 h 54"/>
                <a:gd name="T20" fmla="*/ 63 w 63"/>
                <a:gd name="T21" fmla="*/ 1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3" h="54">
                  <a:moveTo>
                    <a:pt x="63" y="13"/>
                  </a:moveTo>
                  <a:cubicBezTo>
                    <a:pt x="56" y="24"/>
                    <a:pt x="56" y="24"/>
                    <a:pt x="56" y="24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25" y="15"/>
                    <a:pt x="20" y="13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8" y="17"/>
                    <a:pt x="22" y="20"/>
                    <a:pt x="26" y="25"/>
                  </a:cubicBezTo>
                  <a:cubicBezTo>
                    <a:pt x="45" y="43"/>
                    <a:pt x="45" y="43"/>
                    <a:pt x="45" y="43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8" y="0"/>
                    <a:pt x="8" y="0"/>
                    <a:pt x="8" y="0"/>
                  </a:cubicBezTo>
                  <a:lnTo>
                    <a:pt x="63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9" name="Freeform 1157"/>
            <p:cNvSpPr/>
            <p:nvPr/>
          </p:nvSpPr>
          <p:spPr bwMode="auto">
            <a:xfrm>
              <a:off x="2077594" y="699344"/>
              <a:ext cx="244349" cy="213454"/>
            </a:xfrm>
            <a:custGeom>
              <a:avLst/>
              <a:gdLst>
                <a:gd name="T0" fmla="*/ 174 w 174"/>
                <a:gd name="T1" fmla="*/ 75 h 152"/>
                <a:gd name="T2" fmla="*/ 126 w 174"/>
                <a:gd name="T3" fmla="*/ 152 h 152"/>
                <a:gd name="T4" fmla="*/ 102 w 174"/>
                <a:gd name="T5" fmla="*/ 139 h 152"/>
                <a:gd name="T6" fmla="*/ 131 w 174"/>
                <a:gd name="T7" fmla="*/ 88 h 152"/>
                <a:gd name="T8" fmla="*/ 107 w 174"/>
                <a:gd name="T9" fmla="*/ 75 h 152"/>
                <a:gd name="T10" fmla="*/ 83 w 174"/>
                <a:gd name="T11" fmla="*/ 117 h 152"/>
                <a:gd name="T12" fmla="*/ 59 w 174"/>
                <a:gd name="T13" fmla="*/ 104 h 152"/>
                <a:gd name="T14" fmla="*/ 83 w 174"/>
                <a:gd name="T15" fmla="*/ 61 h 152"/>
                <a:gd name="T16" fmla="*/ 54 w 174"/>
                <a:gd name="T17" fmla="*/ 43 h 152"/>
                <a:gd name="T18" fmla="*/ 24 w 174"/>
                <a:gd name="T19" fmla="*/ 96 h 152"/>
                <a:gd name="T20" fmla="*/ 0 w 174"/>
                <a:gd name="T21" fmla="*/ 83 h 152"/>
                <a:gd name="T22" fmla="*/ 48 w 174"/>
                <a:gd name="T23" fmla="*/ 0 h 152"/>
                <a:gd name="T24" fmla="*/ 174 w 174"/>
                <a:gd name="T25" fmla="*/ 75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4" h="152">
                  <a:moveTo>
                    <a:pt x="174" y="75"/>
                  </a:moveTo>
                  <a:lnTo>
                    <a:pt x="126" y="152"/>
                  </a:lnTo>
                  <a:lnTo>
                    <a:pt x="102" y="139"/>
                  </a:lnTo>
                  <a:lnTo>
                    <a:pt x="131" y="88"/>
                  </a:lnTo>
                  <a:lnTo>
                    <a:pt x="107" y="75"/>
                  </a:lnTo>
                  <a:lnTo>
                    <a:pt x="83" y="117"/>
                  </a:lnTo>
                  <a:lnTo>
                    <a:pt x="59" y="104"/>
                  </a:lnTo>
                  <a:lnTo>
                    <a:pt x="83" y="61"/>
                  </a:lnTo>
                  <a:lnTo>
                    <a:pt x="54" y="43"/>
                  </a:lnTo>
                  <a:lnTo>
                    <a:pt x="24" y="96"/>
                  </a:lnTo>
                  <a:lnTo>
                    <a:pt x="0" y="83"/>
                  </a:lnTo>
                  <a:lnTo>
                    <a:pt x="48" y="0"/>
                  </a:lnTo>
                  <a:lnTo>
                    <a:pt x="174" y="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0" name="Freeform 1158"/>
            <p:cNvSpPr/>
            <p:nvPr/>
          </p:nvSpPr>
          <p:spPr bwMode="auto">
            <a:xfrm>
              <a:off x="2272793" y="297712"/>
              <a:ext cx="1386049" cy="1404305"/>
            </a:xfrm>
            <a:custGeom>
              <a:avLst/>
              <a:gdLst>
                <a:gd name="T0" fmla="*/ 322 w 370"/>
                <a:gd name="T1" fmla="*/ 306 h 374"/>
                <a:gd name="T2" fmla="*/ 266 w 370"/>
                <a:gd name="T3" fmla="*/ 276 h 374"/>
                <a:gd name="T4" fmla="*/ 303 w 370"/>
                <a:gd name="T5" fmla="*/ 325 h 374"/>
                <a:gd name="T6" fmla="*/ 242 w 370"/>
                <a:gd name="T7" fmla="*/ 288 h 374"/>
                <a:gd name="T8" fmla="*/ 274 w 370"/>
                <a:gd name="T9" fmla="*/ 351 h 374"/>
                <a:gd name="T10" fmla="*/ 220 w 370"/>
                <a:gd name="T11" fmla="*/ 297 h 374"/>
                <a:gd name="T12" fmla="*/ 228 w 370"/>
                <a:gd name="T13" fmla="*/ 372 h 374"/>
                <a:gd name="T14" fmla="*/ 196 w 370"/>
                <a:gd name="T15" fmla="*/ 296 h 374"/>
                <a:gd name="T16" fmla="*/ 182 w 370"/>
                <a:gd name="T17" fmla="*/ 365 h 374"/>
                <a:gd name="T18" fmla="*/ 167 w 370"/>
                <a:gd name="T19" fmla="*/ 305 h 374"/>
                <a:gd name="T20" fmla="*/ 133 w 370"/>
                <a:gd name="T21" fmla="*/ 368 h 374"/>
                <a:gd name="T22" fmla="*/ 133 w 370"/>
                <a:gd name="T23" fmla="*/ 298 h 374"/>
                <a:gd name="T24" fmla="*/ 86 w 370"/>
                <a:gd name="T25" fmla="*/ 346 h 374"/>
                <a:gd name="T26" fmla="*/ 104 w 370"/>
                <a:gd name="T27" fmla="*/ 295 h 374"/>
                <a:gd name="T28" fmla="*/ 55 w 370"/>
                <a:gd name="T29" fmla="*/ 330 h 374"/>
                <a:gd name="T30" fmla="*/ 96 w 370"/>
                <a:gd name="T31" fmla="*/ 282 h 374"/>
                <a:gd name="T32" fmla="*/ 34 w 370"/>
                <a:gd name="T33" fmla="*/ 303 h 374"/>
                <a:gd name="T34" fmla="*/ 80 w 370"/>
                <a:gd name="T35" fmla="*/ 266 h 374"/>
                <a:gd name="T36" fmla="*/ 14 w 370"/>
                <a:gd name="T37" fmla="*/ 280 h 374"/>
                <a:gd name="T38" fmla="*/ 63 w 370"/>
                <a:gd name="T39" fmla="*/ 243 h 374"/>
                <a:gd name="T40" fmla="*/ 2 w 370"/>
                <a:gd name="T41" fmla="*/ 246 h 374"/>
                <a:gd name="T42" fmla="*/ 62 w 370"/>
                <a:gd name="T43" fmla="*/ 217 h 374"/>
                <a:gd name="T44" fmla="*/ 1 w 370"/>
                <a:gd name="T45" fmla="*/ 223 h 374"/>
                <a:gd name="T46" fmla="*/ 68 w 370"/>
                <a:gd name="T47" fmla="*/ 198 h 374"/>
                <a:gd name="T48" fmla="*/ 19 w 370"/>
                <a:gd name="T49" fmla="*/ 181 h 374"/>
                <a:gd name="T50" fmla="*/ 74 w 370"/>
                <a:gd name="T51" fmla="*/ 172 h 374"/>
                <a:gd name="T52" fmla="*/ 30 w 370"/>
                <a:gd name="T53" fmla="*/ 144 h 374"/>
                <a:gd name="T54" fmla="*/ 89 w 370"/>
                <a:gd name="T55" fmla="*/ 154 h 374"/>
                <a:gd name="T56" fmla="*/ 47 w 370"/>
                <a:gd name="T57" fmla="*/ 117 h 374"/>
                <a:gd name="T58" fmla="*/ 109 w 370"/>
                <a:gd name="T59" fmla="*/ 148 h 374"/>
                <a:gd name="T60" fmla="*/ 56 w 370"/>
                <a:gd name="T61" fmla="*/ 89 h 374"/>
                <a:gd name="T62" fmla="*/ 110 w 370"/>
                <a:gd name="T63" fmla="*/ 129 h 374"/>
                <a:gd name="T64" fmla="*/ 69 w 370"/>
                <a:gd name="T65" fmla="*/ 59 h 374"/>
                <a:gd name="T66" fmla="*/ 116 w 370"/>
                <a:gd name="T67" fmla="*/ 108 h 374"/>
                <a:gd name="T68" fmla="*/ 85 w 370"/>
                <a:gd name="T69" fmla="*/ 34 h 374"/>
                <a:gd name="T70" fmla="*/ 126 w 370"/>
                <a:gd name="T71" fmla="*/ 88 h 374"/>
                <a:gd name="T72" fmla="*/ 115 w 370"/>
                <a:gd name="T73" fmla="*/ 30 h 374"/>
                <a:gd name="T74" fmla="*/ 138 w 370"/>
                <a:gd name="T75" fmla="*/ 77 h 374"/>
                <a:gd name="T76" fmla="*/ 142 w 370"/>
                <a:gd name="T77" fmla="*/ 4 h 374"/>
                <a:gd name="T78" fmla="*/ 155 w 370"/>
                <a:gd name="T79" fmla="*/ 73 h 374"/>
                <a:gd name="T80" fmla="*/ 183 w 370"/>
                <a:gd name="T81" fmla="*/ 10 h 374"/>
                <a:gd name="T82" fmla="*/ 172 w 370"/>
                <a:gd name="T83" fmla="*/ 83 h 374"/>
                <a:gd name="T84" fmla="*/ 215 w 370"/>
                <a:gd name="T85" fmla="*/ 6 h 374"/>
                <a:gd name="T86" fmla="*/ 194 w 370"/>
                <a:gd name="T87" fmla="*/ 78 h 374"/>
                <a:gd name="T88" fmla="*/ 246 w 370"/>
                <a:gd name="T89" fmla="*/ 28 h 374"/>
                <a:gd name="T90" fmla="*/ 221 w 370"/>
                <a:gd name="T91" fmla="*/ 96 h 374"/>
                <a:gd name="T92" fmla="*/ 280 w 370"/>
                <a:gd name="T93" fmla="*/ 54 h 374"/>
                <a:gd name="T94" fmla="*/ 240 w 370"/>
                <a:gd name="T95" fmla="*/ 99 h 374"/>
                <a:gd name="T96" fmla="*/ 312 w 370"/>
                <a:gd name="T97" fmla="*/ 85 h 374"/>
                <a:gd name="T98" fmla="*/ 263 w 370"/>
                <a:gd name="T99" fmla="*/ 124 h 374"/>
                <a:gd name="T100" fmla="*/ 337 w 370"/>
                <a:gd name="T101" fmla="*/ 109 h 374"/>
                <a:gd name="T102" fmla="*/ 276 w 370"/>
                <a:gd name="T103" fmla="*/ 146 h 374"/>
                <a:gd name="T104" fmla="*/ 346 w 370"/>
                <a:gd name="T105" fmla="*/ 147 h 374"/>
                <a:gd name="T106" fmla="*/ 285 w 370"/>
                <a:gd name="T107" fmla="*/ 173 h 374"/>
                <a:gd name="T108" fmla="*/ 366 w 370"/>
                <a:gd name="T109" fmla="*/ 175 h 374"/>
                <a:gd name="T110" fmla="*/ 289 w 370"/>
                <a:gd name="T111" fmla="*/ 201 h 374"/>
                <a:gd name="T112" fmla="*/ 365 w 370"/>
                <a:gd name="T113" fmla="*/ 221 h 374"/>
                <a:gd name="T114" fmla="*/ 290 w 370"/>
                <a:gd name="T115" fmla="*/ 228 h 374"/>
                <a:gd name="T116" fmla="*/ 351 w 370"/>
                <a:gd name="T117" fmla="*/ 256 h 374"/>
                <a:gd name="T118" fmla="*/ 290 w 370"/>
                <a:gd name="T119" fmla="*/ 249 h 374"/>
                <a:gd name="T120" fmla="*/ 335 w 370"/>
                <a:gd name="T121" fmla="*/ 277 h 374"/>
                <a:gd name="T122" fmla="*/ 274 w 370"/>
                <a:gd name="T123" fmla="*/ 265 h 374"/>
                <a:gd name="T124" fmla="*/ 322 w 370"/>
                <a:gd name="T125" fmla="*/ 306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70" h="374">
                  <a:moveTo>
                    <a:pt x="322" y="306"/>
                  </a:moveTo>
                  <a:cubicBezTo>
                    <a:pt x="316" y="317"/>
                    <a:pt x="283" y="288"/>
                    <a:pt x="266" y="276"/>
                  </a:cubicBezTo>
                  <a:cubicBezTo>
                    <a:pt x="280" y="285"/>
                    <a:pt x="313" y="316"/>
                    <a:pt x="303" y="325"/>
                  </a:cubicBezTo>
                  <a:cubicBezTo>
                    <a:pt x="293" y="335"/>
                    <a:pt x="258" y="301"/>
                    <a:pt x="242" y="288"/>
                  </a:cubicBezTo>
                  <a:cubicBezTo>
                    <a:pt x="258" y="294"/>
                    <a:pt x="285" y="341"/>
                    <a:pt x="274" y="351"/>
                  </a:cubicBezTo>
                  <a:cubicBezTo>
                    <a:pt x="264" y="360"/>
                    <a:pt x="228" y="319"/>
                    <a:pt x="220" y="297"/>
                  </a:cubicBezTo>
                  <a:cubicBezTo>
                    <a:pt x="233" y="307"/>
                    <a:pt x="242" y="371"/>
                    <a:pt x="228" y="372"/>
                  </a:cubicBezTo>
                  <a:cubicBezTo>
                    <a:pt x="210" y="374"/>
                    <a:pt x="196" y="309"/>
                    <a:pt x="196" y="296"/>
                  </a:cubicBezTo>
                  <a:cubicBezTo>
                    <a:pt x="202" y="312"/>
                    <a:pt x="193" y="368"/>
                    <a:pt x="182" y="365"/>
                  </a:cubicBezTo>
                  <a:cubicBezTo>
                    <a:pt x="173" y="362"/>
                    <a:pt x="165" y="320"/>
                    <a:pt x="167" y="305"/>
                  </a:cubicBezTo>
                  <a:cubicBezTo>
                    <a:pt x="162" y="325"/>
                    <a:pt x="142" y="370"/>
                    <a:pt x="133" y="368"/>
                  </a:cubicBezTo>
                  <a:cubicBezTo>
                    <a:pt x="119" y="365"/>
                    <a:pt x="122" y="314"/>
                    <a:pt x="133" y="298"/>
                  </a:cubicBezTo>
                  <a:cubicBezTo>
                    <a:pt x="130" y="315"/>
                    <a:pt x="94" y="350"/>
                    <a:pt x="86" y="346"/>
                  </a:cubicBezTo>
                  <a:cubicBezTo>
                    <a:pt x="70" y="339"/>
                    <a:pt x="96" y="307"/>
                    <a:pt x="104" y="295"/>
                  </a:cubicBezTo>
                  <a:cubicBezTo>
                    <a:pt x="99" y="304"/>
                    <a:pt x="68" y="341"/>
                    <a:pt x="55" y="330"/>
                  </a:cubicBezTo>
                  <a:cubicBezTo>
                    <a:pt x="46" y="322"/>
                    <a:pt x="88" y="288"/>
                    <a:pt x="96" y="282"/>
                  </a:cubicBezTo>
                  <a:cubicBezTo>
                    <a:pt x="88" y="286"/>
                    <a:pt x="42" y="312"/>
                    <a:pt x="34" y="303"/>
                  </a:cubicBezTo>
                  <a:cubicBezTo>
                    <a:pt x="21" y="289"/>
                    <a:pt x="73" y="270"/>
                    <a:pt x="80" y="266"/>
                  </a:cubicBezTo>
                  <a:cubicBezTo>
                    <a:pt x="70" y="270"/>
                    <a:pt x="21" y="296"/>
                    <a:pt x="14" y="280"/>
                  </a:cubicBezTo>
                  <a:cubicBezTo>
                    <a:pt x="7" y="263"/>
                    <a:pt x="53" y="248"/>
                    <a:pt x="63" y="243"/>
                  </a:cubicBezTo>
                  <a:cubicBezTo>
                    <a:pt x="46" y="251"/>
                    <a:pt x="4" y="263"/>
                    <a:pt x="2" y="246"/>
                  </a:cubicBezTo>
                  <a:cubicBezTo>
                    <a:pt x="0" y="232"/>
                    <a:pt x="44" y="231"/>
                    <a:pt x="62" y="217"/>
                  </a:cubicBezTo>
                  <a:cubicBezTo>
                    <a:pt x="48" y="229"/>
                    <a:pt x="2" y="240"/>
                    <a:pt x="1" y="223"/>
                  </a:cubicBezTo>
                  <a:cubicBezTo>
                    <a:pt x="0" y="207"/>
                    <a:pt x="49" y="202"/>
                    <a:pt x="68" y="198"/>
                  </a:cubicBezTo>
                  <a:cubicBezTo>
                    <a:pt x="51" y="193"/>
                    <a:pt x="23" y="199"/>
                    <a:pt x="19" y="181"/>
                  </a:cubicBezTo>
                  <a:cubicBezTo>
                    <a:pt x="15" y="162"/>
                    <a:pt x="58" y="173"/>
                    <a:pt x="74" y="172"/>
                  </a:cubicBezTo>
                  <a:cubicBezTo>
                    <a:pt x="59" y="164"/>
                    <a:pt x="27" y="161"/>
                    <a:pt x="30" y="144"/>
                  </a:cubicBezTo>
                  <a:cubicBezTo>
                    <a:pt x="33" y="126"/>
                    <a:pt x="72" y="151"/>
                    <a:pt x="89" y="154"/>
                  </a:cubicBezTo>
                  <a:cubicBezTo>
                    <a:pt x="75" y="145"/>
                    <a:pt x="39" y="133"/>
                    <a:pt x="47" y="117"/>
                  </a:cubicBezTo>
                  <a:cubicBezTo>
                    <a:pt x="56" y="100"/>
                    <a:pt x="94" y="138"/>
                    <a:pt x="109" y="148"/>
                  </a:cubicBezTo>
                  <a:cubicBezTo>
                    <a:pt x="94" y="139"/>
                    <a:pt x="45" y="111"/>
                    <a:pt x="56" y="89"/>
                  </a:cubicBezTo>
                  <a:cubicBezTo>
                    <a:pt x="63" y="75"/>
                    <a:pt x="101" y="114"/>
                    <a:pt x="110" y="129"/>
                  </a:cubicBezTo>
                  <a:cubicBezTo>
                    <a:pt x="91" y="115"/>
                    <a:pt x="58" y="70"/>
                    <a:pt x="69" y="59"/>
                  </a:cubicBezTo>
                  <a:cubicBezTo>
                    <a:pt x="77" y="51"/>
                    <a:pt x="108" y="85"/>
                    <a:pt x="116" y="108"/>
                  </a:cubicBezTo>
                  <a:cubicBezTo>
                    <a:pt x="103" y="100"/>
                    <a:pt x="73" y="42"/>
                    <a:pt x="85" y="34"/>
                  </a:cubicBezTo>
                  <a:cubicBezTo>
                    <a:pt x="100" y="24"/>
                    <a:pt x="123" y="75"/>
                    <a:pt x="126" y="88"/>
                  </a:cubicBezTo>
                  <a:cubicBezTo>
                    <a:pt x="117" y="77"/>
                    <a:pt x="102" y="36"/>
                    <a:pt x="115" y="30"/>
                  </a:cubicBezTo>
                  <a:cubicBezTo>
                    <a:pt x="128" y="25"/>
                    <a:pt x="139" y="65"/>
                    <a:pt x="138" y="77"/>
                  </a:cubicBezTo>
                  <a:cubicBezTo>
                    <a:pt x="137" y="51"/>
                    <a:pt x="121" y="7"/>
                    <a:pt x="142" y="4"/>
                  </a:cubicBezTo>
                  <a:cubicBezTo>
                    <a:pt x="159" y="2"/>
                    <a:pt x="159" y="55"/>
                    <a:pt x="155" y="73"/>
                  </a:cubicBezTo>
                  <a:cubicBezTo>
                    <a:pt x="153" y="61"/>
                    <a:pt x="163" y="1"/>
                    <a:pt x="183" y="10"/>
                  </a:cubicBezTo>
                  <a:cubicBezTo>
                    <a:pt x="200" y="17"/>
                    <a:pt x="178" y="73"/>
                    <a:pt x="172" y="83"/>
                  </a:cubicBezTo>
                  <a:cubicBezTo>
                    <a:pt x="179" y="54"/>
                    <a:pt x="201" y="0"/>
                    <a:pt x="215" y="6"/>
                  </a:cubicBezTo>
                  <a:cubicBezTo>
                    <a:pt x="237" y="18"/>
                    <a:pt x="202" y="60"/>
                    <a:pt x="194" y="78"/>
                  </a:cubicBezTo>
                  <a:cubicBezTo>
                    <a:pt x="203" y="61"/>
                    <a:pt x="231" y="17"/>
                    <a:pt x="246" y="28"/>
                  </a:cubicBezTo>
                  <a:cubicBezTo>
                    <a:pt x="265" y="40"/>
                    <a:pt x="231" y="80"/>
                    <a:pt x="221" y="96"/>
                  </a:cubicBezTo>
                  <a:cubicBezTo>
                    <a:pt x="236" y="81"/>
                    <a:pt x="270" y="42"/>
                    <a:pt x="280" y="54"/>
                  </a:cubicBezTo>
                  <a:cubicBezTo>
                    <a:pt x="292" y="67"/>
                    <a:pt x="255" y="89"/>
                    <a:pt x="240" y="99"/>
                  </a:cubicBezTo>
                  <a:cubicBezTo>
                    <a:pt x="265" y="92"/>
                    <a:pt x="306" y="73"/>
                    <a:pt x="312" y="85"/>
                  </a:cubicBezTo>
                  <a:cubicBezTo>
                    <a:pt x="317" y="94"/>
                    <a:pt x="282" y="119"/>
                    <a:pt x="263" y="124"/>
                  </a:cubicBezTo>
                  <a:cubicBezTo>
                    <a:pt x="287" y="106"/>
                    <a:pt x="333" y="100"/>
                    <a:pt x="337" y="109"/>
                  </a:cubicBezTo>
                  <a:cubicBezTo>
                    <a:pt x="343" y="121"/>
                    <a:pt x="297" y="141"/>
                    <a:pt x="276" y="146"/>
                  </a:cubicBezTo>
                  <a:cubicBezTo>
                    <a:pt x="300" y="140"/>
                    <a:pt x="342" y="127"/>
                    <a:pt x="346" y="147"/>
                  </a:cubicBezTo>
                  <a:cubicBezTo>
                    <a:pt x="350" y="165"/>
                    <a:pt x="304" y="166"/>
                    <a:pt x="285" y="173"/>
                  </a:cubicBezTo>
                  <a:cubicBezTo>
                    <a:pt x="306" y="168"/>
                    <a:pt x="363" y="161"/>
                    <a:pt x="366" y="175"/>
                  </a:cubicBezTo>
                  <a:cubicBezTo>
                    <a:pt x="370" y="197"/>
                    <a:pt x="313" y="193"/>
                    <a:pt x="289" y="201"/>
                  </a:cubicBezTo>
                  <a:cubicBezTo>
                    <a:pt x="314" y="208"/>
                    <a:pt x="365" y="194"/>
                    <a:pt x="365" y="221"/>
                  </a:cubicBezTo>
                  <a:cubicBezTo>
                    <a:pt x="365" y="247"/>
                    <a:pt x="314" y="223"/>
                    <a:pt x="290" y="228"/>
                  </a:cubicBezTo>
                  <a:cubicBezTo>
                    <a:pt x="310" y="237"/>
                    <a:pt x="352" y="234"/>
                    <a:pt x="351" y="256"/>
                  </a:cubicBezTo>
                  <a:cubicBezTo>
                    <a:pt x="351" y="276"/>
                    <a:pt x="310" y="250"/>
                    <a:pt x="290" y="249"/>
                  </a:cubicBezTo>
                  <a:cubicBezTo>
                    <a:pt x="306" y="261"/>
                    <a:pt x="340" y="263"/>
                    <a:pt x="335" y="277"/>
                  </a:cubicBezTo>
                  <a:cubicBezTo>
                    <a:pt x="330" y="290"/>
                    <a:pt x="292" y="265"/>
                    <a:pt x="274" y="265"/>
                  </a:cubicBezTo>
                  <a:cubicBezTo>
                    <a:pt x="278" y="266"/>
                    <a:pt x="333" y="288"/>
                    <a:pt x="322" y="306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Freeform 1159"/>
            <p:cNvSpPr/>
            <p:nvPr/>
          </p:nvSpPr>
          <p:spPr bwMode="auto">
            <a:xfrm>
              <a:off x="2448331" y="304734"/>
              <a:ext cx="1210511" cy="1065868"/>
            </a:xfrm>
            <a:custGeom>
              <a:avLst/>
              <a:gdLst>
                <a:gd name="T0" fmla="*/ 319 w 323"/>
                <a:gd name="T1" fmla="*/ 173 h 284"/>
                <a:gd name="T2" fmla="*/ 238 w 323"/>
                <a:gd name="T3" fmla="*/ 171 h 284"/>
                <a:gd name="T4" fmla="*/ 299 w 323"/>
                <a:gd name="T5" fmla="*/ 145 h 284"/>
                <a:gd name="T6" fmla="*/ 237 w 323"/>
                <a:gd name="T7" fmla="*/ 142 h 284"/>
                <a:gd name="T8" fmla="*/ 229 w 323"/>
                <a:gd name="T9" fmla="*/ 144 h 284"/>
                <a:gd name="T10" fmla="*/ 237 w 323"/>
                <a:gd name="T11" fmla="*/ 142 h 284"/>
                <a:gd name="T12" fmla="*/ 290 w 323"/>
                <a:gd name="T13" fmla="*/ 107 h 284"/>
                <a:gd name="T14" fmla="*/ 241 w 323"/>
                <a:gd name="T15" fmla="*/ 109 h 284"/>
                <a:gd name="T16" fmla="*/ 241 w 323"/>
                <a:gd name="T17" fmla="*/ 109 h 284"/>
                <a:gd name="T18" fmla="*/ 265 w 323"/>
                <a:gd name="T19" fmla="*/ 83 h 284"/>
                <a:gd name="T20" fmla="*/ 193 w 323"/>
                <a:gd name="T21" fmla="*/ 97 h 284"/>
                <a:gd name="T22" fmla="*/ 233 w 323"/>
                <a:gd name="T23" fmla="*/ 52 h 284"/>
                <a:gd name="T24" fmla="*/ 174 w 323"/>
                <a:gd name="T25" fmla="*/ 94 h 284"/>
                <a:gd name="T26" fmla="*/ 199 w 323"/>
                <a:gd name="T27" fmla="*/ 26 h 284"/>
                <a:gd name="T28" fmla="*/ 147 w 323"/>
                <a:gd name="T29" fmla="*/ 76 h 284"/>
                <a:gd name="T30" fmla="*/ 168 w 323"/>
                <a:gd name="T31" fmla="*/ 4 h 284"/>
                <a:gd name="T32" fmla="*/ 140 w 323"/>
                <a:gd name="T33" fmla="*/ 37 h 284"/>
                <a:gd name="T34" fmla="*/ 136 w 323"/>
                <a:gd name="T35" fmla="*/ 8 h 284"/>
                <a:gd name="T36" fmla="*/ 110 w 323"/>
                <a:gd name="T37" fmla="*/ 46 h 284"/>
                <a:gd name="T38" fmla="*/ 110 w 323"/>
                <a:gd name="T39" fmla="*/ 46 h 284"/>
                <a:gd name="T40" fmla="*/ 95 w 323"/>
                <a:gd name="T41" fmla="*/ 2 h 284"/>
                <a:gd name="T42" fmla="*/ 89 w 323"/>
                <a:gd name="T43" fmla="*/ 60 h 284"/>
                <a:gd name="T44" fmla="*/ 89 w 323"/>
                <a:gd name="T45" fmla="*/ 60 h 284"/>
                <a:gd name="T46" fmla="*/ 68 w 323"/>
                <a:gd name="T47" fmla="*/ 28 h 284"/>
                <a:gd name="T48" fmla="*/ 65 w 323"/>
                <a:gd name="T49" fmla="*/ 54 h 284"/>
                <a:gd name="T50" fmla="*/ 38 w 323"/>
                <a:gd name="T51" fmla="*/ 32 h 284"/>
                <a:gd name="T52" fmla="*/ 44 w 323"/>
                <a:gd name="T53" fmla="*/ 68 h 284"/>
                <a:gd name="T54" fmla="*/ 44 w 323"/>
                <a:gd name="T55" fmla="*/ 68 h 284"/>
                <a:gd name="T56" fmla="*/ 22 w 323"/>
                <a:gd name="T57" fmla="*/ 57 h 284"/>
                <a:gd name="T58" fmla="*/ 35 w 323"/>
                <a:gd name="T59" fmla="*/ 97 h 284"/>
                <a:gd name="T60" fmla="*/ 35 w 323"/>
                <a:gd name="T61" fmla="*/ 97 h 284"/>
                <a:gd name="T62" fmla="*/ 9 w 323"/>
                <a:gd name="T63" fmla="*/ 87 h 284"/>
                <a:gd name="T64" fmla="*/ 17 w 323"/>
                <a:gd name="T65" fmla="*/ 113 h 284"/>
                <a:gd name="T66" fmla="*/ 0 w 323"/>
                <a:gd name="T67" fmla="*/ 115 h 284"/>
                <a:gd name="T68" fmla="*/ 288 w 323"/>
                <a:gd name="T69" fmla="*/ 275 h 284"/>
                <a:gd name="T70" fmla="*/ 243 w 323"/>
                <a:gd name="T71" fmla="*/ 247 h 284"/>
                <a:gd name="T72" fmla="*/ 304 w 323"/>
                <a:gd name="T73" fmla="*/ 254 h 284"/>
                <a:gd name="T74" fmla="*/ 243 w 323"/>
                <a:gd name="T75" fmla="*/ 226 h 284"/>
                <a:gd name="T76" fmla="*/ 318 w 323"/>
                <a:gd name="T77" fmla="*/ 219 h 284"/>
                <a:gd name="T78" fmla="*/ 242 w 323"/>
                <a:gd name="T79" fmla="*/ 199 h 284"/>
                <a:gd name="T80" fmla="*/ 319 w 323"/>
                <a:gd name="T81" fmla="*/ 173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3" h="284">
                  <a:moveTo>
                    <a:pt x="319" y="173"/>
                  </a:moveTo>
                  <a:cubicBezTo>
                    <a:pt x="316" y="159"/>
                    <a:pt x="259" y="166"/>
                    <a:pt x="238" y="171"/>
                  </a:cubicBezTo>
                  <a:cubicBezTo>
                    <a:pt x="257" y="164"/>
                    <a:pt x="303" y="163"/>
                    <a:pt x="299" y="145"/>
                  </a:cubicBezTo>
                  <a:cubicBezTo>
                    <a:pt x="295" y="127"/>
                    <a:pt x="261" y="135"/>
                    <a:pt x="237" y="142"/>
                  </a:cubicBezTo>
                  <a:cubicBezTo>
                    <a:pt x="234" y="142"/>
                    <a:pt x="231" y="143"/>
                    <a:pt x="229" y="144"/>
                  </a:cubicBezTo>
                  <a:cubicBezTo>
                    <a:pt x="231" y="143"/>
                    <a:pt x="234" y="142"/>
                    <a:pt x="237" y="142"/>
                  </a:cubicBezTo>
                  <a:cubicBezTo>
                    <a:pt x="260" y="135"/>
                    <a:pt x="295" y="118"/>
                    <a:pt x="290" y="107"/>
                  </a:cubicBezTo>
                  <a:cubicBezTo>
                    <a:pt x="287" y="101"/>
                    <a:pt x="263" y="102"/>
                    <a:pt x="241" y="109"/>
                  </a:cubicBezTo>
                  <a:cubicBezTo>
                    <a:pt x="241" y="109"/>
                    <a:pt x="241" y="109"/>
                    <a:pt x="241" y="109"/>
                  </a:cubicBezTo>
                  <a:cubicBezTo>
                    <a:pt x="255" y="100"/>
                    <a:pt x="268" y="89"/>
                    <a:pt x="265" y="83"/>
                  </a:cubicBezTo>
                  <a:cubicBezTo>
                    <a:pt x="259" y="71"/>
                    <a:pt x="214" y="85"/>
                    <a:pt x="193" y="97"/>
                  </a:cubicBezTo>
                  <a:cubicBezTo>
                    <a:pt x="212" y="90"/>
                    <a:pt x="245" y="65"/>
                    <a:pt x="233" y="52"/>
                  </a:cubicBezTo>
                  <a:cubicBezTo>
                    <a:pt x="223" y="40"/>
                    <a:pt x="188" y="76"/>
                    <a:pt x="174" y="94"/>
                  </a:cubicBezTo>
                  <a:cubicBezTo>
                    <a:pt x="188" y="80"/>
                    <a:pt x="218" y="38"/>
                    <a:pt x="199" y="26"/>
                  </a:cubicBezTo>
                  <a:cubicBezTo>
                    <a:pt x="184" y="15"/>
                    <a:pt x="156" y="59"/>
                    <a:pt x="147" y="76"/>
                  </a:cubicBezTo>
                  <a:cubicBezTo>
                    <a:pt x="155" y="58"/>
                    <a:pt x="190" y="16"/>
                    <a:pt x="168" y="4"/>
                  </a:cubicBezTo>
                  <a:cubicBezTo>
                    <a:pt x="160" y="0"/>
                    <a:pt x="149" y="17"/>
                    <a:pt x="140" y="37"/>
                  </a:cubicBezTo>
                  <a:cubicBezTo>
                    <a:pt x="143" y="23"/>
                    <a:pt x="143" y="11"/>
                    <a:pt x="136" y="8"/>
                  </a:cubicBezTo>
                  <a:cubicBezTo>
                    <a:pt x="123" y="3"/>
                    <a:pt x="114" y="26"/>
                    <a:pt x="110" y="46"/>
                  </a:cubicBezTo>
                  <a:cubicBezTo>
                    <a:pt x="110" y="46"/>
                    <a:pt x="110" y="46"/>
                    <a:pt x="110" y="46"/>
                  </a:cubicBezTo>
                  <a:cubicBezTo>
                    <a:pt x="110" y="24"/>
                    <a:pt x="107" y="1"/>
                    <a:pt x="95" y="2"/>
                  </a:cubicBezTo>
                  <a:cubicBezTo>
                    <a:pt x="78" y="4"/>
                    <a:pt x="85" y="35"/>
                    <a:pt x="89" y="60"/>
                  </a:cubicBezTo>
                  <a:cubicBezTo>
                    <a:pt x="91" y="66"/>
                    <a:pt x="90" y="65"/>
                    <a:pt x="89" y="60"/>
                  </a:cubicBezTo>
                  <a:cubicBezTo>
                    <a:pt x="86" y="44"/>
                    <a:pt x="78" y="24"/>
                    <a:pt x="68" y="28"/>
                  </a:cubicBezTo>
                  <a:cubicBezTo>
                    <a:pt x="62" y="31"/>
                    <a:pt x="62" y="42"/>
                    <a:pt x="65" y="54"/>
                  </a:cubicBezTo>
                  <a:cubicBezTo>
                    <a:pt x="57" y="39"/>
                    <a:pt x="46" y="27"/>
                    <a:pt x="38" y="32"/>
                  </a:cubicBezTo>
                  <a:cubicBezTo>
                    <a:pt x="32" y="36"/>
                    <a:pt x="37" y="52"/>
                    <a:pt x="44" y="68"/>
                  </a:cubicBezTo>
                  <a:cubicBezTo>
                    <a:pt x="44" y="68"/>
                    <a:pt x="44" y="68"/>
                    <a:pt x="44" y="68"/>
                  </a:cubicBezTo>
                  <a:cubicBezTo>
                    <a:pt x="35" y="59"/>
                    <a:pt x="26" y="53"/>
                    <a:pt x="22" y="57"/>
                  </a:cubicBezTo>
                  <a:cubicBezTo>
                    <a:pt x="16" y="63"/>
                    <a:pt x="24" y="80"/>
                    <a:pt x="35" y="97"/>
                  </a:cubicBezTo>
                  <a:cubicBezTo>
                    <a:pt x="35" y="97"/>
                    <a:pt x="35" y="97"/>
                    <a:pt x="35" y="97"/>
                  </a:cubicBezTo>
                  <a:cubicBezTo>
                    <a:pt x="24" y="87"/>
                    <a:pt x="12" y="80"/>
                    <a:pt x="9" y="87"/>
                  </a:cubicBezTo>
                  <a:cubicBezTo>
                    <a:pt x="5" y="95"/>
                    <a:pt x="9" y="105"/>
                    <a:pt x="17" y="113"/>
                  </a:cubicBezTo>
                  <a:cubicBezTo>
                    <a:pt x="13" y="111"/>
                    <a:pt x="4" y="108"/>
                    <a:pt x="0" y="115"/>
                  </a:cubicBezTo>
                  <a:cubicBezTo>
                    <a:pt x="0" y="115"/>
                    <a:pt x="284" y="284"/>
                    <a:pt x="288" y="275"/>
                  </a:cubicBezTo>
                  <a:cubicBezTo>
                    <a:pt x="293" y="261"/>
                    <a:pt x="259" y="259"/>
                    <a:pt x="243" y="247"/>
                  </a:cubicBezTo>
                  <a:cubicBezTo>
                    <a:pt x="263" y="248"/>
                    <a:pt x="304" y="274"/>
                    <a:pt x="304" y="254"/>
                  </a:cubicBezTo>
                  <a:cubicBezTo>
                    <a:pt x="305" y="232"/>
                    <a:pt x="263" y="235"/>
                    <a:pt x="243" y="226"/>
                  </a:cubicBezTo>
                  <a:cubicBezTo>
                    <a:pt x="267" y="221"/>
                    <a:pt x="318" y="245"/>
                    <a:pt x="318" y="219"/>
                  </a:cubicBezTo>
                  <a:cubicBezTo>
                    <a:pt x="318" y="192"/>
                    <a:pt x="267" y="206"/>
                    <a:pt x="242" y="199"/>
                  </a:cubicBezTo>
                  <a:cubicBezTo>
                    <a:pt x="266" y="191"/>
                    <a:pt x="323" y="195"/>
                    <a:pt x="319" y="173"/>
                  </a:cubicBez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2" name="Freeform 1160"/>
            <p:cNvSpPr/>
            <p:nvPr/>
          </p:nvSpPr>
          <p:spPr bwMode="auto">
            <a:xfrm>
              <a:off x="1684389" y="192389"/>
              <a:ext cx="401631" cy="450782"/>
            </a:xfrm>
            <a:custGeom>
              <a:avLst/>
              <a:gdLst>
                <a:gd name="T0" fmla="*/ 1 w 107"/>
                <a:gd name="T1" fmla="*/ 73 h 120"/>
                <a:gd name="T2" fmla="*/ 2 w 107"/>
                <a:gd name="T3" fmla="*/ 67 h 120"/>
                <a:gd name="T4" fmla="*/ 30 w 107"/>
                <a:gd name="T5" fmla="*/ 12 h 120"/>
                <a:gd name="T6" fmla="*/ 35 w 107"/>
                <a:gd name="T7" fmla="*/ 9 h 120"/>
                <a:gd name="T8" fmla="*/ 74 w 107"/>
                <a:gd name="T9" fmla="*/ 2 h 120"/>
                <a:gd name="T10" fmla="*/ 89 w 107"/>
                <a:gd name="T11" fmla="*/ 9 h 120"/>
                <a:gd name="T12" fmla="*/ 107 w 107"/>
                <a:gd name="T13" fmla="*/ 45 h 120"/>
                <a:gd name="T14" fmla="*/ 86 w 107"/>
                <a:gd name="T15" fmla="*/ 33 h 120"/>
                <a:gd name="T16" fmla="*/ 79 w 107"/>
                <a:gd name="T17" fmla="*/ 37 h 120"/>
                <a:gd name="T18" fmla="*/ 72 w 107"/>
                <a:gd name="T19" fmla="*/ 98 h 120"/>
                <a:gd name="T20" fmla="*/ 66 w 107"/>
                <a:gd name="T21" fmla="*/ 104 h 120"/>
                <a:gd name="T22" fmla="*/ 21 w 107"/>
                <a:gd name="T23" fmla="*/ 118 h 120"/>
                <a:gd name="T24" fmla="*/ 13 w 107"/>
                <a:gd name="T25" fmla="*/ 115 h 120"/>
                <a:gd name="T26" fmla="*/ 1 w 107"/>
                <a:gd name="T27" fmla="*/ 7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7" h="120">
                  <a:moveTo>
                    <a:pt x="1" y="73"/>
                  </a:moveTo>
                  <a:cubicBezTo>
                    <a:pt x="0" y="71"/>
                    <a:pt x="0" y="69"/>
                    <a:pt x="2" y="67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1" y="10"/>
                    <a:pt x="33" y="9"/>
                    <a:pt x="35" y="9"/>
                  </a:cubicBezTo>
                  <a:cubicBezTo>
                    <a:pt x="74" y="2"/>
                    <a:pt x="74" y="2"/>
                    <a:pt x="74" y="2"/>
                  </a:cubicBezTo>
                  <a:cubicBezTo>
                    <a:pt x="80" y="0"/>
                    <a:pt x="87" y="3"/>
                    <a:pt x="89" y="9"/>
                  </a:cubicBezTo>
                  <a:cubicBezTo>
                    <a:pt x="107" y="45"/>
                    <a:pt x="107" y="45"/>
                    <a:pt x="107" y="45"/>
                  </a:cubicBezTo>
                  <a:cubicBezTo>
                    <a:pt x="86" y="33"/>
                    <a:pt x="86" y="33"/>
                    <a:pt x="86" y="33"/>
                  </a:cubicBezTo>
                  <a:cubicBezTo>
                    <a:pt x="83" y="32"/>
                    <a:pt x="80" y="35"/>
                    <a:pt x="79" y="37"/>
                  </a:cubicBezTo>
                  <a:cubicBezTo>
                    <a:pt x="72" y="98"/>
                    <a:pt x="72" y="98"/>
                    <a:pt x="72" y="98"/>
                  </a:cubicBezTo>
                  <a:cubicBezTo>
                    <a:pt x="71" y="100"/>
                    <a:pt x="69" y="103"/>
                    <a:pt x="66" y="104"/>
                  </a:cubicBezTo>
                  <a:cubicBezTo>
                    <a:pt x="21" y="118"/>
                    <a:pt x="21" y="118"/>
                    <a:pt x="21" y="118"/>
                  </a:cubicBezTo>
                  <a:cubicBezTo>
                    <a:pt x="18" y="120"/>
                    <a:pt x="14" y="118"/>
                    <a:pt x="13" y="115"/>
                  </a:cubicBezTo>
                  <a:lnTo>
                    <a:pt x="1" y="73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9" name="矩形 3238"/>
          <p:cNvSpPr/>
          <p:nvPr/>
        </p:nvSpPr>
        <p:spPr>
          <a:xfrm>
            <a:off x="0" y="1873956"/>
            <a:ext cx="12192000" cy="498404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3417" name="组合 3416"/>
          <p:cNvGrpSpPr/>
          <p:nvPr/>
        </p:nvGrpSpPr>
        <p:grpSpPr>
          <a:xfrm>
            <a:off x="2371019" y="2641600"/>
            <a:ext cx="7924094" cy="2780243"/>
            <a:chOff x="3917951" y="1896533"/>
            <a:chExt cx="7924094" cy="2780243"/>
          </a:xfrm>
        </p:grpSpPr>
        <p:sp>
          <p:nvSpPr>
            <p:cNvPr id="3414" name="Freeform 1709"/>
            <p:cNvSpPr/>
            <p:nvPr/>
          </p:nvSpPr>
          <p:spPr bwMode="auto">
            <a:xfrm>
              <a:off x="5006976" y="2495551"/>
              <a:ext cx="1090613" cy="2181225"/>
            </a:xfrm>
            <a:custGeom>
              <a:avLst/>
              <a:gdLst>
                <a:gd name="T0" fmla="*/ 0 w 687"/>
                <a:gd name="T1" fmla="*/ 1374 h 1374"/>
                <a:gd name="T2" fmla="*/ 687 w 687"/>
                <a:gd name="T3" fmla="*/ 0 h 1374"/>
                <a:gd name="T4" fmla="*/ 687 w 687"/>
                <a:gd name="T5" fmla="*/ 1278 h 1374"/>
                <a:gd name="T6" fmla="*/ 0 w 687"/>
                <a:gd name="T7" fmla="*/ 1374 h 1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7" h="1374">
                  <a:moveTo>
                    <a:pt x="0" y="1374"/>
                  </a:moveTo>
                  <a:lnTo>
                    <a:pt x="687" y="0"/>
                  </a:lnTo>
                  <a:lnTo>
                    <a:pt x="687" y="1278"/>
                  </a:lnTo>
                  <a:lnTo>
                    <a:pt x="0" y="1374"/>
                  </a:lnTo>
                  <a:close/>
                </a:path>
              </a:pathLst>
            </a:custGeom>
            <a:solidFill>
              <a:srgbClr val="145A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15" name="Freeform 1710"/>
            <p:cNvSpPr/>
            <p:nvPr/>
          </p:nvSpPr>
          <p:spPr bwMode="auto">
            <a:xfrm>
              <a:off x="3917951" y="2290763"/>
              <a:ext cx="2179638" cy="2233613"/>
            </a:xfrm>
            <a:custGeom>
              <a:avLst/>
              <a:gdLst>
                <a:gd name="T0" fmla="*/ 0 w 1373"/>
                <a:gd name="T1" fmla="*/ 1267 h 1407"/>
                <a:gd name="T2" fmla="*/ 0 w 1373"/>
                <a:gd name="T3" fmla="*/ 0 h 1407"/>
                <a:gd name="T4" fmla="*/ 1373 w 1373"/>
                <a:gd name="T5" fmla="*/ 129 h 1407"/>
                <a:gd name="T6" fmla="*/ 1373 w 1373"/>
                <a:gd name="T7" fmla="*/ 1407 h 1407"/>
                <a:gd name="T8" fmla="*/ 0 w 1373"/>
                <a:gd name="T9" fmla="*/ 1267 h 1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3" h="1407">
                  <a:moveTo>
                    <a:pt x="0" y="1267"/>
                  </a:moveTo>
                  <a:lnTo>
                    <a:pt x="0" y="0"/>
                  </a:lnTo>
                  <a:lnTo>
                    <a:pt x="1373" y="129"/>
                  </a:lnTo>
                  <a:lnTo>
                    <a:pt x="1373" y="1407"/>
                  </a:lnTo>
                  <a:lnTo>
                    <a:pt x="0" y="1267"/>
                  </a:lnTo>
                  <a:close/>
                </a:path>
              </a:pathLst>
            </a:custGeom>
            <a:solidFill>
              <a:srgbClr val="B5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16" name="Freeform 1711"/>
            <p:cNvSpPr/>
            <p:nvPr/>
          </p:nvSpPr>
          <p:spPr bwMode="auto">
            <a:xfrm>
              <a:off x="3917951" y="1896533"/>
              <a:ext cx="7924094" cy="2405593"/>
            </a:xfrm>
            <a:custGeom>
              <a:avLst/>
              <a:gdLst>
                <a:gd name="T0" fmla="*/ 0 w 2747"/>
                <a:gd name="T1" fmla="*/ 1342 h 1342"/>
                <a:gd name="T2" fmla="*/ 0 w 2747"/>
                <a:gd name="T3" fmla="*/ 75 h 1342"/>
                <a:gd name="T4" fmla="*/ 2661 w 2747"/>
                <a:gd name="T5" fmla="*/ 0 h 1342"/>
                <a:gd name="T6" fmla="*/ 2747 w 2747"/>
                <a:gd name="T7" fmla="*/ 1299 h 1342"/>
                <a:gd name="T8" fmla="*/ 0 w 2747"/>
                <a:gd name="T9" fmla="*/ 1342 h 1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47" h="1342">
                  <a:moveTo>
                    <a:pt x="0" y="1342"/>
                  </a:moveTo>
                  <a:lnTo>
                    <a:pt x="0" y="75"/>
                  </a:lnTo>
                  <a:lnTo>
                    <a:pt x="2661" y="0"/>
                  </a:lnTo>
                  <a:lnTo>
                    <a:pt x="2747" y="1299"/>
                  </a:lnTo>
                  <a:lnTo>
                    <a:pt x="0" y="1342"/>
                  </a:lnTo>
                  <a:close/>
                </a:path>
              </a:pathLst>
            </a:custGeom>
            <a:solidFill>
              <a:srgbClr val="145A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237" name="组合 3236"/>
          <p:cNvGrpSpPr/>
          <p:nvPr/>
        </p:nvGrpSpPr>
        <p:grpSpPr>
          <a:xfrm>
            <a:off x="787575" y="118618"/>
            <a:ext cx="5780439" cy="1757540"/>
            <a:chOff x="4941888" y="3074988"/>
            <a:chExt cx="2312988" cy="703263"/>
          </a:xfrm>
        </p:grpSpPr>
        <p:sp>
          <p:nvSpPr>
            <p:cNvPr id="3072" name="Freeform 1372"/>
            <p:cNvSpPr/>
            <p:nvPr/>
          </p:nvSpPr>
          <p:spPr bwMode="auto">
            <a:xfrm>
              <a:off x="5014913" y="3295650"/>
              <a:ext cx="246063" cy="155575"/>
            </a:xfrm>
            <a:custGeom>
              <a:avLst/>
              <a:gdLst>
                <a:gd name="T0" fmla="*/ 26 w 58"/>
                <a:gd name="T1" fmla="*/ 0 h 36"/>
                <a:gd name="T2" fmla="*/ 12 w 58"/>
                <a:gd name="T3" fmla="*/ 13 h 36"/>
                <a:gd name="T4" fmla="*/ 12 w 58"/>
                <a:gd name="T5" fmla="*/ 13 h 36"/>
                <a:gd name="T6" fmla="*/ 11 w 58"/>
                <a:gd name="T7" fmla="*/ 13 h 36"/>
                <a:gd name="T8" fmla="*/ 0 w 58"/>
                <a:gd name="T9" fmla="*/ 22 h 36"/>
                <a:gd name="T10" fmla="*/ 5 w 58"/>
                <a:gd name="T11" fmla="*/ 25 h 36"/>
                <a:gd name="T12" fmla="*/ 9 w 58"/>
                <a:gd name="T13" fmla="*/ 23 h 36"/>
                <a:gd name="T14" fmla="*/ 15 w 58"/>
                <a:gd name="T15" fmla="*/ 29 h 36"/>
                <a:gd name="T16" fmla="*/ 16 w 58"/>
                <a:gd name="T17" fmla="*/ 29 h 36"/>
                <a:gd name="T18" fmla="*/ 21 w 58"/>
                <a:gd name="T19" fmla="*/ 34 h 36"/>
                <a:gd name="T20" fmla="*/ 22 w 58"/>
                <a:gd name="T21" fmla="*/ 34 h 36"/>
                <a:gd name="T22" fmla="*/ 25 w 58"/>
                <a:gd name="T23" fmla="*/ 36 h 36"/>
                <a:gd name="T24" fmla="*/ 33 w 58"/>
                <a:gd name="T25" fmla="*/ 36 h 36"/>
                <a:gd name="T26" fmla="*/ 33 w 58"/>
                <a:gd name="T27" fmla="*/ 34 h 36"/>
                <a:gd name="T28" fmla="*/ 42 w 58"/>
                <a:gd name="T29" fmla="*/ 25 h 36"/>
                <a:gd name="T30" fmla="*/ 44 w 58"/>
                <a:gd name="T31" fmla="*/ 25 h 36"/>
                <a:gd name="T32" fmla="*/ 44 w 58"/>
                <a:gd name="T33" fmla="*/ 25 h 36"/>
                <a:gd name="T34" fmla="*/ 55 w 58"/>
                <a:gd name="T35" fmla="*/ 14 h 36"/>
                <a:gd name="T36" fmla="*/ 58 w 58"/>
                <a:gd name="T37" fmla="*/ 15 h 36"/>
                <a:gd name="T38" fmla="*/ 58 w 58"/>
                <a:gd name="T39" fmla="*/ 13 h 36"/>
                <a:gd name="T40" fmla="*/ 56 w 58"/>
                <a:gd name="T41" fmla="*/ 13 h 36"/>
                <a:gd name="T42" fmla="*/ 54 w 58"/>
                <a:gd name="T43" fmla="*/ 13 h 36"/>
                <a:gd name="T44" fmla="*/ 44 w 58"/>
                <a:gd name="T45" fmla="*/ 3 h 36"/>
                <a:gd name="T46" fmla="*/ 37 w 58"/>
                <a:gd name="T47" fmla="*/ 6 h 36"/>
                <a:gd name="T48" fmla="*/ 26 w 58"/>
                <a:gd name="T4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8" h="36">
                  <a:moveTo>
                    <a:pt x="26" y="0"/>
                  </a:moveTo>
                  <a:cubicBezTo>
                    <a:pt x="18" y="0"/>
                    <a:pt x="12" y="6"/>
                    <a:pt x="12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5" y="13"/>
                    <a:pt x="1" y="17"/>
                    <a:pt x="0" y="22"/>
                  </a:cubicBezTo>
                  <a:cubicBezTo>
                    <a:pt x="2" y="22"/>
                    <a:pt x="3" y="23"/>
                    <a:pt x="5" y="25"/>
                  </a:cubicBezTo>
                  <a:cubicBezTo>
                    <a:pt x="6" y="24"/>
                    <a:pt x="7" y="23"/>
                    <a:pt x="9" y="23"/>
                  </a:cubicBezTo>
                  <a:cubicBezTo>
                    <a:pt x="12" y="23"/>
                    <a:pt x="15" y="26"/>
                    <a:pt x="15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8" y="29"/>
                    <a:pt x="21" y="32"/>
                    <a:pt x="21" y="34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3" y="34"/>
                    <a:pt x="25" y="35"/>
                    <a:pt x="25" y="36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3" y="35"/>
                    <a:pt x="33" y="35"/>
                    <a:pt x="33" y="34"/>
                  </a:cubicBezTo>
                  <a:cubicBezTo>
                    <a:pt x="33" y="29"/>
                    <a:pt x="37" y="25"/>
                    <a:pt x="42" y="25"/>
                  </a:cubicBezTo>
                  <a:cubicBezTo>
                    <a:pt x="43" y="25"/>
                    <a:pt x="43" y="25"/>
                    <a:pt x="44" y="25"/>
                  </a:cubicBezTo>
                  <a:cubicBezTo>
                    <a:pt x="44" y="25"/>
                    <a:pt x="44" y="25"/>
                    <a:pt x="44" y="25"/>
                  </a:cubicBezTo>
                  <a:cubicBezTo>
                    <a:pt x="44" y="19"/>
                    <a:pt x="49" y="14"/>
                    <a:pt x="55" y="14"/>
                  </a:cubicBezTo>
                  <a:cubicBezTo>
                    <a:pt x="56" y="14"/>
                    <a:pt x="57" y="14"/>
                    <a:pt x="58" y="15"/>
                  </a:cubicBezTo>
                  <a:cubicBezTo>
                    <a:pt x="58" y="13"/>
                    <a:pt x="58" y="13"/>
                    <a:pt x="58" y="13"/>
                  </a:cubicBezTo>
                  <a:cubicBezTo>
                    <a:pt x="57" y="13"/>
                    <a:pt x="57" y="13"/>
                    <a:pt x="56" y="13"/>
                  </a:cubicBezTo>
                  <a:cubicBezTo>
                    <a:pt x="56" y="13"/>
                    <a:pt x="55" y="13"/>
                    <a:pt x="54" y="13"/>
                  </a:cubicBezTo>
                  <a:cubicBezTo>
                    <a:pt x="54" y="7"/>
                    <a:pt x="50" y="3"/>
                    <a:pt x="44" y="3"/>
                  </a:cubicBezTo>
                  <a:cubicBezTo>
                    <a:pt x="41" y="3"/>
                    <a:pt x="39" y="4"/>
                    <a:pt x="37" y="6"/>
                  </a:cubicBezTo>
                  <a:cubicBezTo>
                    <a:pt x="35" y="2"/>
                    <a:pt x="31" y="0"/>
                    <a:pt x="26" y="0"/>
                  </a:cubicBezTo>
                </a:path>
              </a:pathLst>
            </a:custGeom>
            <a:solidFill>
              <a:srgbClr val="E0DF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73" name="Freeform 1373"/>
            <p:cNvSpPr/>
            <p:nvPr/>
          </p:nvSpPr>
          <p:spPr bwMode="auto">
            <a:xfrm>
              <a:off x="5154613" y="3451225"/>
              <a:ext cx="106363" cy="33338"/>
            </a:xfrm>
            <a:custGeom>
              <a:avLst/>
              <a:gdLst>
                <a:gd name="T0" fmla="*/ 25 w 25"/>
                <a:gd name="T1" fmla="*/ 0 h 8"/>
                <a:gd name="T2" fmla="*/ 17 w 25"/>
                <a:gd name="T3" fmla="*/ 0 h 8"/>
                <a:gd name="T4" fmla="*/ 0 w 25"/>
                <a:gd name="T5" fmla="*/ 0 h 8"/>
                <a:gd name="T6" fmla="*/ 9 w 25"/>
                <a:gd name="T7" fmla="*/ 8 h 8"/>
                <a:gd name="T8" fmla="*/ 25 w 25"/>
                <a:gd name="T9" fmla="*/ 8 h 8"/>
                <a:gd name="T10" fmla="*/ 25 w 25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8">
                  <a:moveTo>
                    <a:pt x="25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4"/>
                    <a:pt x="5" y="8"/>
                    <a:pt x="9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9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74" name="Freeform 1374"/>
            <p:cNvSpPr/>
            <p:nvPr/>
          </p:nvSpPr>
          <p:spPr bwMode="auto">
            <a:xfrm>
              <a:off x="5154613" y="3355975"/>
              <a:ext cx="106363" cy="95250"/>
            </a:xfrm>
            <a:custGeom>
              <a:avLst/>
              <a:gdLst>
                <a:gd name="T0" fmla="*/ 22 w 25"/>
                <a:gd name="T1" fmla="*/ 0 h 22"/>
                <a:gd name="T2" fmla="*/ 11 w 25"/>
                <a:gd name="T3" fmla="*/ 11 h 22"/>
                <a:gd name="T4" fmla="*/ 11 w 25"/>
                <a:gd name="T5" fmla="*/ 11 h 22"/>
                <a:gd name="T6" fmla="*/ 9 w 25"/>
                <a:gd name="T7" fmla="*/ 11 h 22"/>
                <a:gd name="T8" fmla="*/ 0 w 25"/>
                <a:gd name="T9" fmla="*/ 20 h 22"/>
                <a:gd name="T10" fmla="*/ 0 w 25"/>
                <a:gd name="T11" fmla="*/ 22 h 22"/>
                <a:gd name="T12" fmla="*/ 17 w 25"/>
                <a:gd name="T13" fmla="*/ 22 h 22"/>
                <a:gd name="T14" fmla="*/ 25 w 25"/>
                <a:gd name="T15" fmla="*/ 22 h 22"/>
                <a:gd name="T16" fmla="*/ 25 w 25"/>
                <a:gd name="T17" fmla="*/ 1 h 22"/>
                <a:gd name="T18" fmla="*/ 22 w 25"/>
                <a:gd name="T1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22">
                  <a:moveTo>
                    <a:pt x="22" y="0"/>
                  </a:moveTo>
                  <a:cubicBezTo>
                    <a:pt x="16" y="0"/>
                    <a:pt x="11" y="5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0" y="11"/>
                    <a:pt x="10" y="11"/>
                    <a:pt x="9" y="11"/>
                  </a:cubicBezTo>
                  <a:cubicBezTo>
                    <a:pt x="4" y="11"/>
                    <a:pt x="0" y="15"/>
                    <a:pt x="0" y="20"/>
                  </a:cubicBezTo>
                  <a:cubicBezTo>
                    <a:pt x="0" y="21"/>
                    <a:pt x="0" y="21"/>
                    <a:pt x="0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0"/>
                    <a:pt x="23" y="0"/>
                    <a:pt x="22" y="0"/>
                  </a:cubicBezTo>
                </a:path>
              </a:pathLst>
            </a:custGeom>
            <a:solidFill>
              <a:srgbClr val="DA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75" name="Freeform 1375"/>
            <p:cNvSpPr/>
            <p:nvPr/>
          </p:nvSpPr>
          <p:spPr bwMode="auto">
            <a:xfrm>
              <a:off x="4941888" y="3390900"/>
              <a:ext cx="182563" cy="90488"/>
            </a:xfrm>
            <a:custGeom>
              <a:avLst/>
              <a:gdLst>
                <a:gd name="T0" fmla="*/ 15 w 43"/>
                <a:gd name="T1" fmla="*/ 0 h 21"/>
                <a:gd name="T2" fmla="*/ 7 w 43"/>
                <a:gd name="T3" fmla="*/ 7 h 21"/>
                <a:gd name="T4" fmla="*/ 7 w 43"/>
                <a:gd name="T5" fmla="*/ 8 h 21"/>
                <a:gd name="T6" fmla="*/ 6 w 43"/>
                <a:gd name="T7" fmla="*/ 7 h 21"/>
                <a:gd name="T8" fmla="*/ 0 w 43"/>
                <a:gd name="T9" fmla="*/ 14 h 21"/>
                <a:gd name="T10" fmla="*/ 6 w 43"/>
                <a:gd name="T11" fmla="*/ 21 h 21"/>
                <a:gd name="T12" fmla="*/ 29 w 43"/>
                <a:gd name="T13" fmla="*/ 21 h 21"/>
                <a:gd name="T14" fmla="*/ 39 w 43"/>
                <a:gd name="T15" fmla="*/ 21 h 21"/>
                <a:gd name="T16" fmla="*/ 43 w 43"/>
                <a:gd name="T17" fmla="*/ 16 h 21"/>
                <a:gd name="T18" fmla="*/ 42 w 43"/>
                <a:gd name="T19" fmla="*/ 14 h 21"/>
                <a:gd name="T20" fmla="*/ 28 w 43"/>
                <a:gd name="T21" fmla="*/ 14 h 21"/>
                <a:gd name="T22" fmla="*/ 16 w 43"/>
                <a:gd name="T23" fmla="*/ 3 h 21"/>
                <a:gd name="T24" fmla="*/ 17 w 43"/>
                <a:gd name="T25" fmla="*/ 0 h 21"/>
                <a:gd name="T26" fmla="*/ 15 w 43"/>
                <a:gd name="T2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" h="21">
                  <a:moveTo>
                    <a:pt x="15" y="0"/>
                  </a:moveTo>
                  <a:cubicBezTo>
                    <a:pt x="11" y="0"/>
                    <a:pt x="7" y="3"/>
                    <a:pt x="7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3" y="7"/>
                    <a:pt x="0" y="10"/>
                    <a:pt x="0" y="14"/>
                  </a:cubicBezTo>
                  <a:cubicBezTo>
                    <a:pt x="0" y="18"/>
                    <a:pt x="3" y="21"/>
                    <a:pt x="6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41" y="21"/>
                    <a:pt x="43" y="19"/>
                    <a:pt x="43" y="16"/>
                  </a:cubicBezTo>
                  <a:cubicBezTo>
                    <a:pt x="43" y="16"/>
                    <a:pt x="43" y="15"/>
                    <a:pt x="42" y="14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1" y="14"/>
                    <a:pt x="16" y="9"/>
                    <a:pt x="16" y="3"/>
                  </a:cubicBezTo>
                  <a:cubicBezTo>
                    <a:pt x="16" y="2"/>
                    <a:pt x="16" y="1"/>
                    <a:pt x="17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76" name="Freeform 1376"/>
            <p:cNvSpPr/>
            <p:nvPr/>
          </p:nvSpPr>
          <p:spPr bwMode="auto">
            <a:xfrm>
              <a:off x="5010151" y="3390900"/>
              <a:ext cx="109538" cy="60325"/>
            </a:xfrm>
            <a:custGeom>
              <a:avLst/>
              <a:gdLst>
                <a:gd name="T0" fmla="*/ 1 w 26"/>
                <a:gd name="T1" fmla="*/ 0 h 14"/>
                <a:gd name="T2" fmla="*/ 0 w 26"/>
                <a:gd name="T3" fmla="*/ 3 h 14"/>
                <a:gd name="T4" fmla="*/ 12 w 26"/>
                <a:gd name="T5" fmla="*/ 14 h 14"/>
                <a:gd name="T6" fmla="*/ 26 w 26"/>
                <a:gd name="T7" fmla="*/ 14 h 14"/>
                <a:gd name="T8" fmla="*/ 23 w 26"/>
                <a:gd name="T9" fmla="*/ 12 h 14"/>
                <a:gd name="T10" fmla="*/ 22 w 26"/>
                <a:gd name="T11" fmla="*/ 12 h 14"/>
                <a:gd name="T12" fmla="*/ 17 w 26"/>
                <a:gd name="T13" fmla="*/ 7 h 14"/>
                <a:gd name="T14" fmla="*/ 16 w 26"/>
                <a:gd name="T15" fmla="*/ 7 h 14"/>
                <a:gd name="T16" fmla="*/ 10 w 26"/>
                <a:gd name="T17" fmla="*/ 1 h 14"/>
                <a:gd name="T18" fmla="*/ 6 w 26"/>
                <a:gd name="T19" fmla="*/ 3 h 14"/>
                <a:gd name="T20" fmla="*/ 1 w 26"/>
                <a:gd name="T2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14">
                  <a:moveTo>
                    <a:pt x="1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0" y="9"/>
                    <a:pt x="5" y="14"/>
                    <a:pt x="12" y="14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3"/>
                    <a:pt x="24" y="12"/>
                    <a:pt x="23" y="12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2" y="10"/>
                    <a:pt x="19" y="7"/>
                    <a:pt x="17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4"/>
                    <a:pt x="13" y="1"/>
                    <a:pt x="10" y="1"/>
                  </a:cubicBezTo>
                  <a:cubicBezTo>
                    <a:pt x="8" y="1"/>
                    <a:pt x="7" y="2"/>
                    <a:pt x="6" y="3"/>
                  </a:cubicBezTo>
                  <a:cubicBezTo>
                    <a:pt x="4" y="1"/>
                    <a:pt x="3" y="0"/>
                    <a:pt x="1" y="0"/>
                  </a:cubicBezTo>
                </a:path>
              </a:pathLst>
            </a:custGeom>
            <a:solidFill>
              <a:srgbClr val="DCDC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77" name="Rectangle 1377"/>
            <p:cNvSpPr>
              <a:spLocks noChangeArrowheads="1"/>
            </p:cNvSpPr>
            <p:nvPr/>
          </p:nvSpPr>
          <p:spPr bwMode="auto">
            <a:xfrm>
              <a:off x="7186613" y="3627438"/>
              <a:ext cx="12700" cy="150813"/>
            </a:xfrm>
            <a:prstGeom prst="rect">
              <a:avLst/>
            </a:prstGeom>
            <a:solidFill>
              <a:srgbClr val="D3D2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78" name="Rectangle 1378"/>
            <p:cNvSpPr>
              <a:spLocks noChangeArrowheads="1"/>
            </p:cNvSpPr>
            <p:nvPr/>
          </p:nvSpPr>
          <p:spPr bwMode="auto">
            <a:xfrm>
              <a:off x="7186613" y="3627438"/>
              <a:ext cx="12700" cy="150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79" name="Freeform 1379"/>
            <p:cNvSpPr/>
            <p:nvPr/>
          </p:nvSpPr>
          <p:spPr bwMode="auto">
            <a:xfrm>
              <a:off x="7135813" y="3506788"/>
              <a:ext cx="119063" cy="120650"/>
            </a:xfrm>
            <a:custGeom>
              <a:avLst/>
              <a:gdLst>
                <a:gd name="T0" fmla="*/ 14 w 28"/>
                <a:gd name="T1" fmla="*/ 0 h 28"/>
                <a:gd name="T2" fmla="*/ 6 w 28"/>
                <a:gd name="T3" fmla="*/ 3 h 28"/>
                <a:gd name="T4" fmla="*/ 0 w 28"/>
                <a:gd name="T5" fmla="*/ 13 h 28"/>
                <a:gd name="T6" fmla="*/ 0 w 28"/>
                <a:gd name="T7" fmla="*/ 14 h 28"/>
                <a:gd name="T8" fmla="*/ 14 w 28"/>
                <a:gd name="T9" fmla="*/ 28 h 28"/>
                <a:gd name="T10" fmla="*/ 28 w 28"/>
                <a:gd name="T11" fmla="*/ 14 h 28"/>
                <a:gd name="T12" fmla="*/ 14 w 28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14" y="0"/>
                  </a:moveTo>
                  <a:cubicBezTo>
                    <a:pt x="11" y="0"/>
                    <a:pt x="8" y="1"/>
                    <a:pt x="6" y="3"/>
                  </a:cubicBezTo>
                  <a:cubicBezTo>
                    <a:pt x="5" y="7"/>
                    <a:pt x="3" y="10"/>
                    <a:pt x="0" y="13"/>
                  </a:cubicBezTo>
                  <a:cubicBezTo>
                    <a:pt x="0" y="13"/>
                    <a:pt x="0" y="14"/>
                    <a:pt x="0" y="14"/>
                  </a:cubicBezTo>
                  <a:cubicBezTo>
                    <a:pt x="0" y="22"/>
                    <a:pt x="6" y="28"/>
                    <a:pt x="14" y="28"/>
                  </a:cubicBezTo>
                  <a:cubicBezTo>
                    <a:pt x="22" y="28"/>
                    <a:pt x="28" y="22"/>
                    <a:pt x="28" y="14"/>
                  </a:cubicBezTo>
                  <a:cubicBezTo>
                    <a:pt x="28" y="6"/>
                    <a:pt x="22" y="0"/>
                    <a:pt x="14" y="0"/>
                  </a:cubicBezTo>
                </a:path>
              </a:pathLst>
            </a:custGeom>
            <a:solidFill>
              <a:srgbClr val="D3D2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80" name="Freeform 1380"/>
            <p:cNvSpPr>
              <a:spLocks noEditPoints="1"/>
            </p:cNvSpPr>
            <p:nvPr/>
          </p:nvSpPr>
          <p:spPr bwMode="auto">
            <a:xfrm>
              <a:off x="7085013" y="3579813"/>
              <a:ext cx="12700" cy="198438"/>
            </a:xfrm>
            <a:custGeom>
              <a:avLst/>
              <a:gdLst>
                <a:gd name="T0" fmla="*/ 3 w 3"/>
                <a:gd name="T1" fmla="*/ 24 h 46"/>
                <a:gd name="T2" fmla="*/ 0 w 3"/>
                <a:gd name="T3" fmla="*/ 24 h 46"/>
                <a:gd name="T4" fmla="*/ 0 w 3"/>
                <a:gd name="T5" fmla="*/ 46 h 46"/>
                <a:gd name="T6" fmla="*/ 3 w 3"/>
                <a:gd name="T7" fmla="*/ 46 h 46"/>
                <a:gd name="T8" fmla="*/ 3 w 3"/>
                <a:gd name="T9" fmla="*/ 24 h 46"/>
                <a:gd name="T10" fmla="*/ 3 w 3"/>
                <a:gd name="T11" fmla="*/ 0 h 46"/>
                <a:gd name="T12" fmla="*/ 0 w 3"/>
                <a:gd name="T13" fmla="*/ 0 h 46"/>
                <a:gd name="T14" fmla="*/ 0 w 3"/>
                <a:gd name="T15" fmla="*/ 12 h 46"/>
                <a:gd name="T16" fmla="*/ 3 w 3"/>
                <a:gd name="T17" fmla="*/ 7 h 46"/>
                <a:gd name="T18" fmla="*/ 3 w 3"/>
                <a:gd name="T1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46">
                  <a:moveTo>
                    <a:pt x="3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3" y="24"/>
                    <a:pt x="3" y="24"/>
                    <a:pt x="3" y="24"/>
                  </a:cubicBezTo>
                  <a:moveTo>
                    <a:pt x="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0"/>
                    <a:pt x="1" y="8"/>
                    <a:pt x="3" y="7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D3D2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81" name="Freeform 1381"/>
            <p:cNvSpPr/>
            <p:nvPr/>
          </p:nvSpPr>
          <p:spPr bwMode="auto">
            <a:xfrm>
              <a:off x="7016751" y="3433763"/>
              <a:ext cx="144463" cy="146050"/>
            </a:xfrm>
            <a:custGeom>
              <a:avLst/>
              <a:gdLst>
                <a:gd name="T0" fmla="*/ 17 w 34"/>
                <a:gd name="T1" fmla="*/ 0 h 34"/>
                <a:gd name="T2" fmla="*/ 0 w 34"/>
                <a:gd name="T3" fmla="*/ 17 h 34"/>
                <a:gd name="T4" fmla="*/ 17 w 34"/>
                <a:gd name="T5" fmla="*/ 34 h 34"/>
                <a:gd name="T6" fmla="*/ 28 w 34"/>
                <a:gd name="T7" fmla="*/ 30 h 34"/>
                <a:gd name="T8" fmla="*/ 34 w 34"/>
                <a:gd name="T9" fmla="*/ 20 h 34"/>
                <a:gd name="T10" fmla="*/ 34 w 34"/>
                <a:gd name="T11" fmla="*/ 17 h 34"/>
                <a:gd name="T12" fmla="*/ 17 w 34"/>
                <a:gd name="T1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4">
                  <a:moveTo>
                    <a:pt x="17" y="0"/>
                  </a:moveTo>
                  <a:cubicBezTo>
                    <a:pt x="8" y="0"/>
                    <a:pt x="0" y="7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ubicBezTo>
                    <a:pt x="21" y="34"/>
                    <a:pt x="25" y="32"/>
                    <a:pt x="28" y="30"/>
                  </a:cubicBezTo>
                  <a:cubicBezTo>
                    <a:pt x="31" y="27"/>
                    <a:pt x="33" y="24"/>
                    <a:pt x="34" y="20"/>
                  </a:cubicBezTo>
                  <a:cubicBezTo>
                    <a:pt x="34" y="19"/>
                    <a:pt x="34" y="18"/>
                    <a:pt x="34" y="17"/>
                  </a:cubicBezTo>
                  <a:cubicBezTo>
                    <a:pt x="34" y="7"/>
                    <a:pt x="27" y="0"/>
                    <a:pt x="17" y="0"/>
                  </a:cubicBezTo>
                </a:path>
              </a:pathLst>
            </a:custGeom>
            <a:solidFill>
              <a:srgbClr val="D3D2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82" name="Rectangle 1382"/>
            <p:cNvSpPr>
              <a:spLocks noChangeArrowheads="1"/>
            </p:cNvSpPr>
            <p:nvPr/>
          </p:nvSpPr>
          <p:spPr bwMode="auto">
            <a:xfrm>
              <a:off x="7113588" y="3679825"/>
              <a:ext cx="9525" cy="98425"/>
            </a:xfrm>
            <a:prstGeom prst="rect">
              <a:avLst/>
            </a:prstGeom>
            <a:solidFill>
              <a:srgbClr val="D3D2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83" name="Rectangle 1383"/>
            <p:cNvSpPr>
              <a:spLocks noChangeArrowheads="1"/>
            </p:cNvSpPr>
            <p:nvPr/>
          </p:nvSpPr>
          <p:spPr bwMode="auto">
            <a:xfrm>
              <a:off x="7113588" y="3679825"/>
              <a:ext cx="9525" cy="98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84" name="Freeform 1384"/>
            <p:cNvSpPr/>
            <p:nvPr/>
          </p:nvSpPr>
          <p:spPr bwMode="auto">
            <a:xfrm>
              <a:off x="7080251" y="3602038"/>
              <a:ext cx="76200" cy="77788"/>
            </a:xfrm>
            <a:custGeom>
              <a:avLst/>
              <a:gdLst>
                <a:gd name="T0" fmla="*/ 9 w 18"/>
                <a:gd name="T1" fmla="*/ 0 h 18"/>
                <a:gd name="T2" fmla="*/ 4 w 18"/>
                <a:gd name="T3" fmla="*/ 2 h 18"/>
                <a:gd name="T4" fmla="*/ 1 w 18"/>
                <a:gd name="T5" fmla="*/ 7 h 18"/>
                <a:gd name="T6" fmla="*/ 0 w 18"/>
                <a:gd name="T7" fmla="*/ 8 h 18"/>
                <a:gd name="T8" fmla="*/ 7 w 18"/>
                <a:gd name="T9" fmla="*/ 18 h 18"/>
                <a:gd name="T10" fmla="*/ 9 w 18"/>
                <a:gd name="T11" fmla="*/ 18 h 18"/>
                <a:gd name="T12" fmla="*/ 18 w 18"/>
                <a:gd name="T13" fmla="*/ 9 h 18"/>
                <a:gd name="T14" fmla="*/ 9 w 18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8">
                  <a:moveTo>
                    <a:pt x="9" y="0"/>
                  </a:moveTo>
                  <a:cubicBezTo>
                    <a:pt x="7" y="0"/>
                    <a:pt x="5" y="1"/>
                    <a:pt x="4" y="2"/>
                  </a:cubicBezTo>
                  <a:cubicBezTo>
                    <a:pt x="2" y="3"/>
                    <a:pt x="1" y="5"/>
                    <a:pt x="1" y="7"/>
                  </a:cubicBezTo>
                  <a:cubicBezTo>
                    <a:pt x="1" y="7"/>
                    <a:pt x="1" y="8"/>
                    <a:pt x="0" y="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8"/>
                    <a:pt x="9" y="18"/>
                    <a:pt x="9" y="18"/>
                  </a:cubicBezTo>
                  <a:cubicBezTo>
                    <a:pt x="14" y="18"/>
                    <a:pt x="18" y="14"/>
                    <a:pt x="18" y="9"/>
                  </a:cubicBezTo>
                  <a:cubicBezTo>
                    <a:pt x="18" y="4"/>
                    <a:pt x="14" y="0"/>
                    <a:pt x="9" y="0"/>
                  </a:cubicBezTo>
                </a:path>
              </a:pathLst>
            </a:custGeom>
            <a:solidFill>
              <a:srgbClr val="D3D2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85" name="Rectangle 1385"/>
            <p:cNvSpPr>
              <a:spLocks noChangeArrowheads="1"/>
            </p:cNvSpPr>
            <p:nvPr/>
          </p:nvSpPr>
          <p:spPr bwMode="auto">
            <a:xfrm>
              <a:off x="6102351" y="3662363"/>
              <a:ext cx="12700" cy="115888"/>
            </a:xfrm>
            <a:prstGeom prst="rect">
              <a:avLst/>
            </a:prstGeom>
            <a:solidFill>
              <a:srgbClr val="D3D2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86" name="Rectangle 1386"/>
            <p:cNvSpPr>
              <a:spLocks noChangeArrowheads="1"/>
            </p:cNvSpPr>
            <p:nvPr/>
          </p:nvSpPr>
          <p:spPr bwMode="auto">
            <a:xfrm>
              <a:off x="6102351" y="3662363"/>
              <a:ext cx="12700" cy="115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87" name="Freeform 1387"/>
            <p:cNvSpPr/>
            <p:nvPr/>
          </p:nvSpPr>
          <p:spPr bwMode="auto">
            <a:xfrm>
              <a:off x="6064251" y="3567113"/>
              <a:ext cx="80963" cy="95250"/>
            </a:xfrm>
            <a:custGeom>
              <a:avLst/>
              <a:gdLst>
                <a:gd name="T0" fmla="*/ 10 w 19"/>
                <a:gd name="T1" fmla="*/ 0 h 22"/>
                <a:gd name="T2" fmla="*/ 10 w 19"/>
                <a:gd name="T3" fmla="*/ 0 h 22"/>
                <a:gd name="T4" fmla="*/ 12 w 19"/>
                <a:gd name="T5" fmla="*/ 3 h 22"/>
                <a:gd name="T6" fmla="*/ 7 w 19"/>
                <a:gd name="T7" fmla="*/ 8 h 22"/>
                <a:gd name="T8" fmla="*/ 2 w 19"/>
                <a:gd name="T9" fmla="*/ 3 h 22"/>
                <a:gd name="T10" fmla="*/ 2 w 19"/>
                <a:gd name="T11" fmla="*/ 3 h 22"/>
                <a:gd name="T12" fmla="*/ 0 w 19"/>
                <a:gd name="T13" fmla="*/ 9 h 22"/>
                <a:gd name="T14" fmla="*/ 0 w 19"/>
                <a:gd name="T15" fmla="*/ 10 h 22"/>
                <a:gd name="T16" fmla="*/ 4 w 19"/>
                <a:gd name="T17" fmla="*/ 17 h 22"/>
                <a:gd name="T18" fmla="*/ 3 w 19"/>
                <a:gd name="T19" fmla="*/ 19 h 22"/>
                <a:gd name="T20" fmla="*/ 10 w 19"/>
                <a:gd name="T21" fmla="*/ 22 h 22"/>
                <a:gd name="T22" fmla="*/ 19 w 19"/>
                <a:gd name="T23" fmla="*/ 17 h 22"/>
                <a:gd name="T24" fmla="*/ 19 w 19"/>
                <a:gd name="T25" fmla="*/ 7 h 22"/>
                <a:gd name="T26" fmla="*/ 17 w 19"/>
                <a:gd name="T27" fmla="*/ 2 h 22"/>
                <a:gd name="T28" fmla="*/ 10 w 19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22">
                  <a:moveTo>
                    <a:pt x="10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2"/>
                    <a:pt x="12" y="3"/>
                  </a:cubicBezTo>
                  <a:cubicBezTo>
                    <a:pt x="12" y="6"/>
                    <a:pt x="10" y="8"/>
                    <a:pt x="7" y="8"/>
                  </a:cubicBezTo>
                  <a:cubicBezTo>
                    <a:pt x="4" y="8"/>
                    <a:pt x="2" y="6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5"/>
                    <a:pt x="0" y="7"/>
                    <a:pt x="0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2" y="11"/>
                    <a:pt x="4" y="14"/>
                    <a:pt x="4" y="17"/>
                  </a:cubicBezTo>
                  <a:cubicBezTo>
                    <a:pt x="4" y="17"/>
                    <a:pt x="4" y="18"/>
                    <a:pt x="3" y="19"/>
                  </a:cubicBezTo>
                  <a:cubicBezTo>
                    <a:pt x="5" y="21"/>
                    <a:pt x="8" y="22"/>
                    <a:pt x="10" y="22"/>
                  </a:cubicBezTo>
                  <a:cubicBezTo>
                    <a:pt x="14" y="22"/>
                    <a:pt x="17" y="20"/>
                    <a:pt x="19" y="1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8" y="6"/>
                    <a:pt x="17" y="4"/>
                    <a:pt x="17" y="2"/>
                  </a:cubicBezTo>
                  <a:cubicBezTo>
                    <a:pt x="15" y="0"/>
                    <a:pt x="13" y="0"/>
                    <a:pt x="10" y="0"/>
                  </a:cubicBezTo>
                </a:path>
              </a:pathLst>
            </a:custGeom>
            <a:solidFill>
              <a:srgbClr val="D3D2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88" name="Freeform 1388"/>
            <p:cNvSpPr/>
            <p:nvPr/>
          </p:nvSpPr>
          <p:spPr bwMode="auto">
            <a:xfrm>
              <a:off x="6132513" y="3527425"/>
              <a:ext cx="12700" cy="69850"/>
            </a:xfrm>
            <a:custGeom>
              <a:avLst/>
              <a:gdLst>
                <a:gd name="T0" fmla="*/ 3 w 3"/>
                <a:gd name="T1" fmla="*/ 0 h 16"/>
                <a:gd name="T2" fmla="*/ 0 w 3"/>
                <a:gd name="T3" fmla="*/ 8 h 16"/>
                <a:gd name="T4" fmla="*/ 1 w 3"/>
                <a:gd name="T5" fmla="*/ 11 h 16"/>
                <a:gd name="T6" fmla="*/ 3 w 3"/>
                <a:gd name="T7" fmla="*/ 16 h 16"/>
                <a:gd name="T8" fmla="*/ 3 w 3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6">
                  <a:moveTo>
                    <a:pt x="3" y="0"/>
                  </a:moveTo>
                  <a:cubicBezTo>
                    <a:pt x="2" y="2"/>
                    <a:pt x="0" y="5"/>
                    <a:pt x="0" y="8"/>
                  </a:cubicBezTo>
                  <a:cubicBezTo>
                    <a:pt x="0" y="9"/>
                    <a:pt x="1" y="10"/>
                    <a:pt x="1" y="11"/>
                  </a:cubicBezTo>
                  <a:cubicBezTo>
                    <a:pt x="1" y="13"/>
                    <a:pt x="2" y="15"/>
                    <a:pt x="3" y="16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D3D2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89" name="Freeform 1389"/>
            <p:cNvSpPr/>
            <p:nvPr/>
          </p:nvSpPr>
          <p:spPr bwMode="auto">
            <a:xfrm>
              <a:off x="6135688" y="3649663"/>
              <a:ext cx="9525" cy="42863"/>
            </a:xfrm>
            <a:custGeom>
              <a:avLst/>
              <a:gdLst>
                <a:gd name="T0" fmla="*/ 2 w 2"/>
                <a:gd name="T1" fmla="*/ 0 h 10"/>
                <a:gd name="T2" fmla="*/ 0 w 2"/>
                <a:gd name="T3" fmla="*/ 5 h 10"/>
                <a:gd name="T4" fmla="*/ 2 w 2"/>
                <a:gd name="T5" fmla="*/ 10 h 10"/>
                <a:gd name="T6" fmla="*/ 2 w 2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0">
                  <a:moveTo>
                    <a:pt x="2" y="0"/>
                  </a:moveTo>
                  <a:cubicBezTo>
                    <a:pt x="1" y="1"/>
                    <a:pt x="0" y="3"/>
                    <a:pt x="0" y="5"/>
                  </a:cubicBezTo>
                  <a:cubicBezTo>
                    <a:pt x="0" y="7"/>
                    <a:pt x="1" y="9"/>
                    <a:pt x="2" y="1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D3D2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90" name="Rectangle 1390"/>
            <p:cNvSpPr>
              <a:spLocks noChangeArrowheads="1"/>
            </p:cNvSpPr>
            <p:nvPr/>
          </p:nvSpPr>
          <p:spPr bwMode="auto">
            <a:xfrm>
              <a:off x="6046788" y="3773488"/>
              <a:ext cx="4763" cy="4763"/>
            </a:xfrm>
            <a:prstGeom prst="rect">
              <a:avLst/>
            </a:prstGeom>
            <a:solidFill>
              <a:srgbClr val="D3D2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91" name="Rectangle 1391"/>
            <p:cNvSpPr>
              <a:spLocks noChangeArrowheads="1"/>
            </p:cNvSpPr>
            <p:nvPr/>
          </p:nvSpPr>
          <p:spPr bwMode="auto">
            <a:xfrm>
              <a:off x="6046788" y="3773488"/>
              <a:ext cx="4763" cy="4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92" name="Freeform 1392"/>
            <p:cNvSpPr/>
            <p:nvPr/>
          </p:nvSpPr>
          <p:spPr bwMode="auto">
            <a:xfrm>
              <a:off x="6064251" y="3609975"/>
              <a:ext cx="17463" cy="55563"/>
            </a:xfrm>
            <a:custGeom>
              <a:avLst/>
              <a:gdLst>
                <a:gd name="T0" fmla="*/ 0 w 4"/>
                <a:gd name="T1" fmla="*/ 0 h 13"/>
                <a:gd name="T2" fmla="*/ 0 w 4"/>
                <a:gd name="T3" fmla="*/ 13 h 13"/>
                <a:gd name="T4" fmla="*/ 3 w 4"/>
                <a:gd name="T5" fmla="*/ 9 h 13"/>
                <a:gd name="T6" fmla="*/ 4 w 4"/>
                <a:gd name="T7" fmla="*/ 7 h 13"/>
                <a:gd name="T8" fmla="*/ 0 w 4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3">
                  <a:moveTo>
                    <a:pt x="0" y="0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2"/>
                    <a:pt x="3" y="11"/>
                    <a:pt x="3" y="9"/>
                  </a:cubicBezTo>
                  <a:cubicBezTo>
                    <a:pt x="4" y="8"/>
                    <a:pt x="4" y="7"/>
                    <a:pt x="4" y="7"/>
                  </a:cubicBezTo>
                  <a:cubicBezTo>
                    <a:pt x="4" y="4"/>
                    <a:pt x="2" y="1"/>
                    <a:pt x="0" y="0"/>
                  </a:cubicBezTo>
                </a:path>
              </a:pathLst>
            </a:custGeom>
            <a:solidFill>
              <a:srgbClr val="D3D2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93" name="Freeform 1393"/>
            <p:cNvSpPr/>
            <p:nvPr/>
          </p:nvSpPr>
          <p:spPr bwMode="auto">
            <a:xfrm>
              <a:off x="6072188" y="3562350"/>
              <a:ext cx="42863" cy="39688"/>
            </a:xfrm>
            <a:custGeom>
              <a:avLst/>
              <a:gdLst>
                <a:gd name="T0" fmla="*/ 5 w 10"/>
                <a:gd name="T1" fmla="*/ 0 h 9"/>
                <a:gd name="T2" fmla="*/ 0 w 10"/>
                <a:gd name="T3" fmla="*/ 4 h 9"/>
                <a:gd name="T4" fmla="*/ 0 w 10"/>
                <a:gd name="T5" fmla="*/ 4 h 9"/>
                <a:gd name="T6" fmla="*/ 5 w 10"/>
                <a:gd name="T7" fmla="*/ 9 h 9"/>
                <a:gd name="T8" fmla="*/ 10 w 10"/>
                <a:gd name="T9" fmla="*/ 4 h 9"/>
                <a:gd name="T10" fmla="*/ 8 w 10"/>
                <a:gd name="T11" fmla="*/ 1 h 9"/>
                <a:gd name="T12" fmla="*/ 5 w 10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9">
                  <a:moveTo>
                    <a:pt x="5" y="0"/>
                  </a:moveTo>
                  <a:cubicBezTo>
                    <a:pt x="2" y="0"/>
                    <a:pt x="0" y="2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7"/>
                    <a:pt x="2" y="9"/>
                    <a:pt x="5" y="9"/>
                  </a:cubicBezTo>
                  <a:cubicBezTo>
                    <a:pt x="8" y="9"/>
                    <a:pt x="10" y="7"/>
                    <a:pt x="10" y="4"/>
                  </a:cubicBezTo>
                  <a:cubicBezTo>
                    <a:pt x="10" y="3"/>
                    <a:pt x="9" y="1"/>
                    <a:pt x="8" y="1"/>
                  </a:cubicBezTo>
                  <a:cubicBezTo>
                    <a:pt x="7" y="0"/>
                    <a:pt x="6" y="0"/>
                    <a:pt x="5" y="0"/>
                  </a:cubicBezTo>
                </a:path>
              </a:pathLst>
            </a:custGeom>
            <a:solidFill>
              <a:srgbClr val="D3D2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94" name="Freeform 1394"/>
            <p:cNvSpPr/>
            <p:nvPr/>
          </p:nvSpPr>
          <p:spPr bwMode="auto">
            <a:xfrm>
              <a:off x="6064251" y="3692525"/>
              <a:ext cx="12700" cy="30163"/>
            </a:xfrm>
            <a:custGeom>
              <a:avLst/>
              <a:gdLst>
                <a:gd name="T0" fmla="*/ 0 w 3"/>
                <a:gd name="T1" fmla="*/ 0 h 7"/>
                <a:gd name="T2" fmla="*/ 0 w 3"/>
                <a:gd name="T3" fmla="*/ 7 h 7"/>
                <a:gd name="T4" fmla="*/ 3 w 3"/>
                <a:gd name="T5" fmla="*/ 3 h 7"/>
                <a:gd name="T6" fmla="*/ 0 w 3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3" y="5"/>
                    <a:pt x="3" y="3"/>
                  </a:cubicBezTo>
                  <a:cubicBezTo>
                    <a:pt x="3" y="2"/>
                    <a:pt x="1" y="0"/>
                    <a:pt x="0" y="0"/>
                  </a:cubicBezTo>
                </a:path>
              </a:pathLst>
            </a:custGeom>
            <a:solidFill>
              <a:srgbClr val="D3D2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95" name="Freeform 1395"/>
            <p:cNvSpPr/>
            <p:nvPr/>
          </p:nvSpPr>
          <p:spPr bwMode="auto">
            <a:xfrm>
              <a:off x="6557963" y="3109913"/>
              <a:ext cx="423863" cy="211138"/>
            </a:xfrm>
            <a:custGeom>
              <a:avLst/>
              <a:gdLst>
                <a:gd name="T0" fmla="*/ 35 w 100"/>
                <a:gd name="T1" fmla="*/ 0 h 49"/>
                <a:gd name="T2" fmla="*/ 16 w 100"/>
                <a:gd name="T3" fmla="*/ 18 h 49"/>
                <a:gd name="T4" fmla="*/ 16 w 100"/>
                <a:gd name="T5" fmla="*/ 18 h 49"/>
                <a:gd name="T6" fmla="*/ 14 w 100"/>
                <a:gd name="T7" fmla="*/ 18 h 49"/>
                <a:gd name="T8" fmla="*/ 0 w 100"/>
                <a:gd name="T9" fmla="*/ 28 h 49"/>
                <a:gd name="T10" fmla="*/ 2 w 100"/>
                <a:gd name="T11" fmla="*/ 31 h 49"/>
                <a:gd name="T12" fmla="*/ 8 w 100"/>
                <a:gd name="T13" fmla="*/ 28 h 49"/>
                <a:gd name="T14" fmla="*/ 18 w 100"/>
                <a:gd name="T15" fmla="*/ 37 h 49"/>
                <a:gd name="T16" fmla="*/ 19 w 100"/>
                <a:gd name="T17" fmla="*/ 37 h 49"/>
                <a:gd name="T18" fmla="*/ 27 w 100"/>
                <a:gd name="T19" fmla="*/ 45 h 49"/>
                <a:gd name="T20" fmla="*/ 29 w 100"/>
                <a:gd name="T21" fmla="*/ 45 h 49"/>
                <a:gd name="T22" fmla="*/ 35 w 100"/>
                <a:gd name="T23" fmla="*/ 49 h 49"/>
                <a:gd name="T24" fmla="*/ 67 w 100"/>
                <a:gd name="T25" fmla="*/ 49 h 49"/>
                <a:gd name="T26" fmla="*/ 90 w 100"/>
                <a:gd name="T27" fmla="*/ 49 h 49"/>
                <a:gd name="T28" fmla="*/ 100 w 100"/>
                <a:gd name="T29" fmla="*/ 39 h 49"/>
                <a:gd name="T30" fmla="*/ 90 w 100"/>
                <a:gd name="T31" fmla="*/ 29 h 49"/>
                <a:gd name="T32" fmla="*/ 88 w 100"/>
                <a:gd name="T33" fmla="*/ 29 h 49"/>
                <a:gd name="T34" fmla="*/ 87 w 100"/>
                <a:gd name="T35" fmla="*/ 27 h 49"/>
                <a:gd name="T36" fmla="*/ 77 w 100"/>
                <a:gd name="T37" fmla="*/ 27 h 49"/>
                <a:gd name="T38" fmla="*/ 71 w 100"/>
                <a:gd name="T39" fmla="*/ 20 h 49"/>
                <a:gd name="T40" fmla="*/ 73 w 100"/>
                <a:gd name="T41" fmla="*/ 16 h 49"/>
                <a:gd name="T42" fmla="*/ 59 w 100"/>
                <a:gd name="T43" fmla="*/ 4 h 49"/>
                <a:gd name="T44" fmla="*/ 50 w 100"/>
                <a:gd name="T45" fmla="*/ 8 h 49"/>
                <a:gd name="T46" fmla="*/ 35 w 100"/>
                <a:gd name="T47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0" h="49">
                  <a:moveTo>
                    <a:pt x="35" y="0"/>
                  </a:moveTo>
                  <a:cubicBezTo>
                    <a:pt x="24" y="0"/>
                    <a:pt x="16" y="8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8"/>
                    <a:pt x="15" y="18"/>
                    <a:pt x="14" y="18"/>
                  </a:cubicBezTo>
                  <a:cubicBezTo>
                    <a:pt x="7" y="18"/>
                    <a:pt x="2" y="22"/>
                    <a:pt x="0" y="28"/>
                  </a:cubicBezTo>
                  <a:cubicBezTo>
                    <a:pt x="1" y="29"/>
                    <a:pt x="1" y="30"/>
                    <a:pt x="2" y="31"/>
                  </a:cubicBezTo>
                  <a:cubicBezTo>
                    <a:pt x="4" y="29"/>
                    <a:pt x="6" y="28"/>
                    <a:pt x="8" y="28"/>
                  </a:cubicBezTo>
                  <a:cubicBezTo>
                    <a:pt x="13" y="28"/>
                    <a:pt x="18" y="32"/>
                    <a:pt x="18" y="37"/>
                  </a:cubicBezTo>
                  <a:cubicBezTo>
                    <a:pt x="18" y="37"/>
                    <a:pt x="19" y="37"/>
                    <a:pt x="19" y="37"/>
                  </a:cubicBezTo>
                  <a:cubicBezTo>
                    <a:pt x="23" y="37"/>
                    <a:pt x="27" y="41"/>
                    <a:pt x="27" y="45"/>
                  </a:cubicBezTo>
                  <a:cubicBezTo>
                    <a:pt x="28" y="45"/>
                    <a:pt x="28" y="45"/>
                    <a:pt x="29" y="45"/>
                  </a:cubicBezTo>
                  <a:cubicBezTo>
                    <a:pt x="32" y="45"/>
                    <a:pt x="34" y="47"/>
                    <a:pt x="35" y="49"/>
                  </a:cubicBezTo>
                  <a:cubicBezTo>
                    <a:pt x="67" y="49"/>
                    <a:pt x="67" y="49"/>
                    <a:pt x="67" y="49"/>
                  </a:cubicBezTo>
                  <a:cubicBezTo>
                    <a:pt x="90" y="49"/>
                    <a:pt x="90" y="49"/>
                    <a:pt x="90" y="49"/>
                  </a:cubicBezTo>
                  <a:cubicBezTo>
                    <a:pt x="95" y="49"/>
                    <a:pt x="100" y="45"/>
                    <a:pt x="100" y="39"/>
                  </a:cubicBezTo>
                  <a:cubicBezTo>
                    <a:pt x="100" y="34"/>
                    <a:pt x="95" y="29"/>
                    <a:pt x="90" y="29"/>
                  </a:cubicBezTo>
                  <a:cubicBezTo>
                    <a:pt x="89" y="29"/>
                    <a:pt x="89" y="29"/>
                    <a:pt x="88" y="29"/>
                  </a:cubicBezTo>
                  <a:cubicBezTo>
                    <a:pt x="88" y="28"/>
                    <a:pt x="88" y="27"/>
                    <a:pt x="87" y="27"/>
                  </a:cubicBezTo>
                  <a:cubicBezTo>
                    <a:pt x="77" y="27"/>
                    <a:pt x="77" y="27"/>
                    <a:pt x="77" y="27"/>
                  </a:cubicBezTo>
                  <a:cubicBezTo>
                    <a:pt x="73" y="27"/>
                    <a:pt x="71" y="24"/>
                    <a:pt x="71" y="20"/>
                  </a:cubicBezTo>
                  <a:cubicBezTo>
                    <a:pt x="71" y="18"/>
                    <a:pt x="72" y="17"/>
                    <a:pt x="73" y="16"/>
                  </a:cubicBezTo>
                  <a:cubicBezTo>
                    <a:pt x="72" y="9"/>
                    <a:pt x="66" y="4"/>
                    <a:pt x="59" y="4"/>
                  </a:cubicBezTo>
                  <a:cubicBezTo>
                    <a:pt x="56" y="4"/>
                    <a:pt x="52" y="6"/>
                    <a:pt x="50" y="8"/>
                  </a:cubicBezTo>
                  <a:cubicBezTo>
                    <a:pt x="46" y="3"/>
                    <a:pt x="41" y="0"/>
                    <a:pt x="35" y="0"/>
                  </a:cubicBezTo>
                </a:path>
              </a:pathLst>
            </a:custGeom>
            <a:solidFill>
              <a:srgbClr val="E0DF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96" name="Freeform 1396"/>
            <p:cNvSpPr/>
            <p:nvPr/>
          </p:nvSpPr>
          <p:spPr bwMode="auto">
            <a:xfrm>
              <a:off x="6515101" y="3217863"/>
              <a:ext cx="190500" cy="142875"/>
            </a:xfrm>
            <a:custGeom>
              <a:avLst/>
              <a:gdLst>
                <a:gd name="T0" fmla="*/ 2 w 45"/>
                <a:gd name="T1" fmla="*/ 0 h 33"/>
                <a:gd name="T2" fmla="*/ 0 w 45"/>
                <a:gd name="T3" fmla="*/ 1 h 33"/>
                <a:gd name="T4" fmla="*/ 0 w 45"/>
                <a:gd name="T5" fmla="*/ 33 h 33"/>
                <a:gd name="T6" fmla="*/ 23 w 45"/>
                <a:gd name="T7" fmla="*/ 33 h 33"/>
                <a:gd name="T8" fmla="*/ 39 w 45"/>
                <a:gd name="T9" fmla="*/ 33 h 33"/>
                <a:gd name="T10" fmla="*/ 45 w 45"/>
                <a:gd name="T11" fmla="*/ 26 h 33"/>
                <a:gd name="T12" fmla="*/ 45 w 45"/>
                <a:gd name="T13" fmla="*/ 24 h 33"/>
                <a:gd name="T14" fmla="*/ 24 w 45"/>
                <a:gd name="T15" fmla="*/ 24 h 33"/>
                <a:gd name="T16" fmla="*/ 8 w 45"/>
                <a:gd name="T17" fmla="*/ 9 h 33"/>
                <a:gd name="T18" fmla="*/ 10 w 45"/>
                <a:gd name="T19" fmla="*/ 3 h 33"/>
                <a:gd name="T20" fmla="*/ 2 w 45"/>
                <a:gd name="T2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5" h="33">
                  <a:moveTo>
                    <a:pt x="2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42" y="33"/>
                    <a:pt x="45" y="30"/>
                    <a:pt x="45" y="26"/>
                  </a:cubicBezTo>
                  <a:cubicBezTo>
                    <a:pt x="45" y="26"/>
                    <a:pt x="45" y="25"/>
                    <a:pt x="45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15" y="24"/>
                    <a:pt x="8" y="17"/>
                    <a:pt x="8" y="9"/>
                  </a:cubicBezTo>
                  <a:cubicBezTo>
                    <a:pt x="8" y="7"/>
                    <a:pt x="9" y="5"/>
                    <a:pt x="10" y="3"/>
                  </a:cubicBezTo>
                  <a:cubicBezTo>
                    <a:pt x="8" y="1"/>
                    <a:pt x="5" y="0"/>
                    <a:pt x="2" y="0"/>
                  </a:cubicBezTo>
                </a:path>
              </a:pathLst>
            </a:custGeom>
            <a:solidFill>
              <a:srgbClr val="E9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97" name="Freeform 1397"/>
            <p:cNvSpPr/>
            <p:nvPr/>
          </p:nvSpPr>
          <p:spPr bwMode="auto">
            <a:xfrm>
              <a:off x="6548438" y="3230563"/>
              <a:ext cx="157163" cy="90488"/>
            </a:xfrm>
            <a:custGeom>
              <a:avLst/>
              <a:gdLst>
                <a:gd name="T0" fmla="*/ 2 w 37"/>
                <a:gd name="T1" fmla="*/ 0 h 21"/>
                <a:gd name="T2" fmla="*/ 0 w 37"/>
                <a:gd name="T3" fmla="*/ 6 h 21"/>
                <a:gd name="T4" fmla="*/ 16 w 37"/>
                <a:gd name="T5" fmla="*/ 21 h 21"/>
                <a:gd name="T6" fmla="*/ 37 w 37"/>
                <a:gd name="T7" fmla="*/ 21 h 21"/>
                <a:gd name="T8" fmla="*/ 31 w 37"/>
                <a:gd name="T9" fmla="*/ 17 h 21"/>
                <a:gd name="T10" fmla="*/ 29 w 37"/>
                <a:gd name="T11" fmla="*/ 17 h 21"/>
                <a:gd name="T12" fmla="*/ 21 w 37"/>
                <a:gd name="T13" fmla="*/ 9 h 21"/>
                <a:gd name="T14" fmla="*/ 20 w 37"/>
                <a:gd name="T15" fmla="*/ 9 h 21"/>
                <a:gd name="T16" fmla="*/ 10 w 37"/>
                <a:gd name="T17" fmla="*/ 0 h 21"/>
                <a:gd name="T18" fmla="*/ 4 w 37"/>
                <a:gd name="T19" fmla="*/ 3 h 21"/>
                <a:gd name="T20" fmla="*/ 2 w 37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" h="21">
                  <a:moveTo>
                    <a:pt x="2" y="0"/>
                  </a:moveTo>
                  <a:cubicBezTo>
                    <a:pt x="1" y="2"/>
                    <a:pt x="0" y="4"/>
                    <a:pt x="0" y="6"/>
                  </a:cubicBezTo>
                  <a:cubicBezTo>
                    <a:pt x="0" y="14"/>
                    <a:pt x="7" y="21"/>
                    <a:pt x="16" y="21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6" y="19"/>
                    <a:pt x="34" y="17"/>
                    <a:pt x="31" y="17"/>
                  </a:cubicBezTo>
                  <a:cubicBezTo>
                    <a:pt x="30" y="17"/>
                    <a:pt x="30" y="17"/>
                    <a:pt x="29" y="17"/>
                  </a:cubicBezTo>
                  <a:cubicBezTo>
                    <a:pt x="29" y="13"/>
                    <a:pt x="25" y="9"/>
                    <a:pt x="21" y="9"/>
                  </a:cubicBezTo>
                  <a:cubicBezTo>
                    <a:pt x="21" y="9"/>
                    <a:pt x="20" y="9"/>
                    <a:pt x="20" y="9"/>
                  </a:cubicBezTo>
                  <a:cubicBezTo>
                    <a:pt x="20" y="4"/>
                    <a:pt x="15" y="0"/>
                    <a:pt x="10" y="0"/>
                  </a:cubicBezTo>
                  <a:cubicBezTo>
                    <a:pt x="8" y="0"/>
                    <a:pt x="6" y="1"/>
                    <a:pt x="4" y="3"/>
                  </a:cubicBezTo>
                  <a:cubicBezTo>
                    <a:pt x="3" y="2"/>
                    <a:pt x="3" y="1"/>
                    <a:pt x="2" y="0"/>
                  </a:cubicBezTo>
                </a:path>
              </a:pathLst>
            </a:custGeom>
            <a:solidFill>
              <a:srgbClr val="DA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98" name="Freeform 1398"/>
            <p:cNvSpPr/>
            <p:nvPr/>
          </p:nvSpPr>
          <p:spPr bwMode="auto">
            <a:xfrm>
              <a:off x="6867526" y="3140075"/>
              <a:ext cx="161925" cy="85725"/>
            </a:xfrm>
            <a:custGeom>
              <a:avLst/>
              <a:gdLst>
                <a:gd name="T0" fmla="*/ 12 w 38"/>
                <a:gd name="T1" fmla="*/ 0 h 20"/>
                <a:gd name="T2" fmla="*/ 5 w 38"/>
                <a:gd name="T3" fmla="*/ 7 h 20"/>
                <a:gd name="T4" fmla="*/ 5 w 38"/>
                <a:gd name="T5" fmla="*/ 7 h 20"/>
                <a:gd name="T6" fmla="*/ 4 w 38"/>
                <a:gd name="T7" fmla="*/ 7 h 20"/>
                <a:gd name="T8" fmla="*/ 0 w 38"/>
                <a:gd name="T9" fmla="*/ 9 h 20"/>
                <a:gd name="T10" fmla="*/ 0 w 38"/>
                <a:gd name="T11" fmla="*/ 11 h 20"/>
                <a:gd name="T12" fmla="*/ 2 w 38"/>
                <a:gd name="T13" fmla="*/ 11 h 20"/>
                <a:gd name="T14" fmla="*/ 14 w 38"/>
                <a:gd name="T15" fmla="*/ 20 h 20"/>
                <a:gd name="T16" fmla="*/ 25 w 38"/>
                <a:gd name="T17" fmla="*/ 20 h 20"/>
                <a:gd name="T18" fmla="*/ 34 w 38"/>
                <a:gd name="T19" fmla="*/ 20 h 20"/>
                <a:gd name="T20" fmla="*/ 38 w 38"/>
                <a:gd name="T21" fmla="*/ 16 h 20"/>
                <a:gd name="T22" fmla="*/ 34 w 38"/>
                <a:gd name="T23" fmla="*/ 12 h 20"/>
                <a:gd name="T24" fmla="*/ 33 w 38"/>
                <a:gd name="T25" fmla="*/ 12 h 20"/>
                <a:gd name="T26" fmla="*/ 28 w 38"/>
                <a:gd name="T27" fmla="*/ 7 h 20"/>
                <a:gd name="T28" fmla="*/ 27 w 38"/>
                <a:gd name="T29" fmla="*/ 7 h 20"/>
                <a:gd name="T30" fmla="*/ 22 w 38"/>
                <a:gd name="T31" fmla="*/ 2 h 20"/>
                <a:gd name="T32" fmla="*/ 18 w 38"/>
                <a:gd name="T33" fmla="*/ 3 h 20"/>
                <a:gd name="T34" fmla="*/ 12 w 38"/>
                <a:gd name="T3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20">
                  <a:moveTo>
                    <a:pt x="12" y="0"/>
                  </a:moveTo>
                  <a:cubicBezTo>
                    <a:pt x="8" y="0"/>
                    <a:pt x="5" y="3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1" y="8"/>
                    <a:pt x="0" y="9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1" y="11"/>
                    <a:pt x="2" y="11"/>
                    <a:pt x="2" y="11"/>
                  </a:cubicBezTo>
                  <a:cubicBezTo>
                    <a:pt x="8" y="11"/>
                    <a:pt x="13" y="15"/>
                    <a:pt x="14" y="20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6" y="20"/>
                    <a:pt x="38" y="18"/>
                    <a:pt x="38" y="16"/>
                  </a:cubicBezTo>
                  <a:cubicBezTo>
                    <a:pt x="38" y="13"/>
                    <a:pt x="36" y="12"/>
                    <a:pt x="34" y="12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33" y="9"/>
                    <a:pt x="31" y="7"/>
                    <a:pt x="28" y="7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7" y="4"/>
                    <a:pt x="25" y="2"/>
                    <a:pt x="22" y="2"/>
                  </a:cubicBezTo>
                  <a:cubicBezTo>
                    <a:pt x="20" y="2"/>
                    <a:pt x="19" y="2"/>
                    <a:pt x="18" y="3"/>
                  </a:cubicBezTo>
                  <a:cubicBezTo>
                    <a:pt x="17" y="1"/>
                    <a:pt x="14" y="0"/>
                    <a:pt x="12" y="0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99" name="Freeform 1399"/>
            <p:cNvSpPr/>
            <p:nvPr/>
          </p:nvSpPr>
          <p:spPr bwMode="auto">
            <a:xfrm>
              <a:off x="6859588" y="3178175"/>
              <a:ext cx="68263" cy="47625"/>
            </a:xfrm>
            <a:custGeom>
              <a:avLst/>
              <a:gdLst>
                <a:gd name="T0" fmla="*/ 2 w 16"/>
                <a:gd name="T1" fmla="*/ 0 h 11"/>
                <a:gd name="T2" fmla="*/ 0 w 16"/>
                <a:gd name="T3" fmla="*/ 4 h 11"/>
                <a:gd name="T4" fmla="*/ 6 w 16"/>
                <a:gd name="T5" fmla="*/ 11 h 11"/>
                <a:gd name="T6" fmla="*/ 16 w 16"/>
                <a:gd name="T7" fmla="*/ 11 h 11"/>
                <a:gd name="T8" fmla="*/ 4 w 16"/>
                <a:gd name="T9" fmla="*/ 2 h 11"/>
                <a:gd name="T10" fmla="*/ 2 w 16"/>
                <a:gd name="T11" fmla="*/ 2 h 11"/>
                <a:gd name="T12" fmla="*/ 2 w 16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1">
                  <a:moveTo>
                    <a:pt x="2" y="0"/>
                  </a:moveTo>
                  <a:cubicBezTo>
                    <a:pt x="1" y="1"/>
                    <a:pt x="0" y="2"/>
                    <a:pt x="0" y="4"/>
                  </a:cubicBezTo>
                  <a:cubicBezTo>
                    <a:pt x="0" y="8"/>
                    <a:pt x="2" y="11"/>
                    <a:pt x="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6"/>
                    <a:pt x="10" y="2"/>
                    <a:pt x="4" y="2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2" y="1"/>
                    <a:pt x="2" y="0"/>
                    <a:pt x="2" y="0"/>
                  </a:cubicBezTo>
                </a:path>
              </a:pathLst>
            </a:custGeom>
            <a:solidFill>
              <a:srgbClr val="DCDC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00" name="Freeform 1400"/>
            <p:cNvSpPr/>
            <p:nvPr/>
          </p:nvSpPr>
          <p:spPr bwMode="auto">
            <a:xfrm>
              <a:off x="4949826" y="3579813"/>
              <a:ext cx="285750" cy="198438"/>
            </a:xfrm>
            <a:custGeom>
              <a:avLst/>
              <a:gdLst>
                <a:gd name="T0" fmla="*/ 89 w 180"/>
                <a:gd name="T1" fmla="*/ 0 h 125"/>
                <a:gd name="T2" fmla="*/ 49 w 180"/>
                <a:gd name="T3" fmla="*/ 35 h 125"/>
                <a:gd name="T4" fmla="*/ 49 w 180"/>
                <a:gd name="T5" fmla="*/ 30 h 125"/>
                <a:gd name="T6" fmla="*/ 49 w 180"/>
                <a:gd name="T7" fmla="*/ 30 h 125"/>
                <a:gd name="T8" fmla="*/ 49 w 180"/>
                <a:gd name="T9" fmla="*/ 25 h 125"/>
                <a:gd name="T10" fmla="*/ 24 w 180"/>
                <a:gd name="T11" fmla="*/ 25 h 125"/>
                <a:gd name="T12" fmla="*/ 24 w 180"/>
                <a:gd name="T13" fmla="*/ 30 h 125"/>
                <a:gd name="T14" fmla="*/ 24 w 180"/>
                <a:gd name="T15" fmla="*/ 30 h 125"/>
                <a:gd name="T16" fmla="*/ 24 w 180"/>
                <a:gd name="T17" fmla="*/ 54 h 125"/>
                <a:gd name="T18" fmla="*/ 0 w 180"/>
                <a:gd name="T19" fmla="*/ 76 h 125"/>
                <a:gd name="T20" fmla="*/ 24 w 180"/>
                <a:gd name="T21" fmla="*/ 76 h 125"/>
                <a:gd name="T22" fmla="*/ 24 w 180"/>
                <a:gd name="T23" fmla="*/ 125 h 125"/>
                <a:gd name="T24" fmla="*/ 153 w 180"/>
                <a:gd name="T25" fmla="*/ 125 h 125"/>
                <a:gd name="T26" fmla="*/ 153 w 180"/>
                <a:gd name="T27" fmla="*/ 76 h 125"/>
                <a:gd name="T28" fmla="*/ 180 w 180"/>
                <a:gd name="T29" fmla="*/ 76 h 125"/>
                <a:gd name="T30" fmla="*/ 89 w 180"/>
                <a:gd name="T31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0" h="125">
                  <a:moveTo>
                    <a:pt x="89" y="0"/>
                  </a:moveTo>
                  <a:lnTo>
                    <a:pt x="49" y="35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25"/>
                  </a:lnTo>
                  <a:lnTo>
                    <a:pt x="24" y="25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54"/>
                  </a:lnTo>
                  <a:lnTo>
                    <a:pt x="0" y="76"/>
                  </a:lnTo>
                  <a:lnTo>
                    <a:pt x="24" y="76"/>
                  </a:lnTo>
                  <a:lnTo>
                    <a:pt x="24" y="125"/>
                  </a:lnTo>
                  <a:lnTo>
                    <a:pt x="153" y="125"/>
                  </a:lnTo>
                  <a:lnTo>
                    <a:pt x="153" y="76"/>
                  </a:lnTo>
                  <a:lnTo>
                    <a:pt x="180" y="76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E9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01" name="Freeform 1401"/>
            <p:cNvSpPr/>
            <p:nvPr/>
          </p:nvSpPr>
          <p:spPr bwMode="auto">
            <a:xfrm>
              <a:off x="4949826" y="3579813"/>
              <a:ext cx="285750" cy="198438"/>
            </a:xfrm>
            <a:custGeom>
              <a:avLst/>
              <a:gdLst>
                <a:gd name="T0" fmla="*/ 89 w 180"/>
                <a:gd name="T1" fmla="*/ 0 h 125"/>
                <a:gd name="T2" fmla="*/ 49 w 180"/>
                <a:gd name="T3" fmla="*/ 35 h 125"/>
                <a:gd name="T4" fmla="*/ 49 w 180"/>
                <a:gd name="T5" fmla="*/ 30 h 125"/>
                <a:gd name="T6" fmla="*/ 49 w 180"/>
                <a:gd name="T7" fmla="*/ 30 h 125"/>
                <a:gd name="T8" fmla="*/ 49 w 180"/>
                <a:gd name="T9" fmla="*/ 25 h 125"/>
                <a:gd name="T10" fmla="*/ 24 w 180"/>
                <a:gd name="T11" fmla="*/ 25 h 125"/>
                <a:gd name="T12" fmla="*/ 24 w 180"/>
                <a:gd name="T13" fmla="*/ 30 h 125"/>
                <a:gd name="T14" fmla="*/ 24 w 180"/>
                <a:gd name="T15" fmla="*/ 30 h 125"/>
                <a:gd name="T16" fmla="*/ 24 w 180"/>
                <a:gd name="T17" fmla="*/ 54 h 125"/>
                <a:gd name="T18" fmla="*/ 0 w 180"/>
                <a:gd name="T19" fmla="*/ 76 h 125"/>
                <a:gd name="T20" fmla="*/ 24 w 180"/>
                <a:gd name="T21" fmla="*/ 76 h 125"/>
                <a:gd name="T22" fmla="*/ 24 w 180"/>
                <a:gd name="T23" fmla="*/ 125 h 125"/>
                <a:gd name="T24" fmla="*/ 153 w 180"/>
                <a:gd name="T25" fmla="*/ 125 h 125"/>
                <a:gd name="T26" fmla="*/ 153 w 180"/>
                <a:gd name="T27" fmla="*/ 76 h 125"/>
                <a:gd name="T28" fmla="*/ 180 w 180"/>
                <a:gd name="T29" fmla="*/ 76 h 125"/>
                <a:gd name="T30" fmla="*/ 89 w 180"/>
                <a:gd name="T31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0" h="125">
                  <a:moveTo>
                    <a:pt x="89" y="0"/>
                  </a:moveTo>
                  <a:lnTo>
                    <a:pt x="49" y="35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25"/>
                  </a:lnTo>
                  <a:lnTo>
                    <a:pt x="24" y="25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54"/>
                  </a:lnTo>
                  <a:lnTo>
                    <a:pt x="0" y="76"/>
                  </a:lnTo>
                  <a:lnTo>
                    <a:pt x="24" y="76"/>
                  </a:lnTo>
                  <a:lnTo>
                    <a:pt x="24" y="125"/>
                  </a:lnTo>
                  <a:lnTo>
                    <a:pt x="153" y="125"/>
                  </a:lnTo>
                  <a:lnTo>
                    <a:pt x="153" y="76"/>
                  </a:lnTo>
                  <a:lnTo>
                    <a:pt x="180" y="76"/>
                  </a:lnTo>
                  <a:lnTo>
                    <a:pt x="8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02" name="Freeform 1402"/>
            <p:cNvSpPr>
              <a:spLocks noEditPoints="1"/>
            </p:cNvSpPr>
            <p:nvPr/>
          </p:nvSpPr>
          <p:spPr bwMode="auto">
            <a:xfrm>
              <a:off x="6122988" y="3074988"/>
              <a:ext cx="412750" cy="703263"/>
            </a:xfrm>
            <a:custGeom>
              <a:avLst/>
              <a:gdLst>
                <a:gd name="T0" fmla="*/ 5 w 97"/>
                <a:gd name="T1" fmla="*/ 153 h 163"/>
                <a:gd name="T2" fmla="*/ 5 w 97"/>
                <a:gd name="T3" fmla="*/ 163 h 163"/>
                <a:gd name="T4" fmla="*/ 9 w 97"/>
                <a:gd name="T5" fmla="*/ 145 h 163"/>
                <a:gd name="T6" fmla="*/ 11 w 97"/>
                <a:gd name="T7" fmla="*/ 163 h 163"/>
                <a:gd name="T8" fmla="*/ 15 w 97"/>
                <a:gd name="T9" fmla="*/ 144 h 163"/>
                <a:gd name="T10" fmla="*/ 5 w 97"/>
                <a:gd name="T11" fmla="*/ 143 h 163"/>
                <a:gd name="T12" fmla="*/ 7 w 97"/>
                <a:gd name="T13" fmla="*/ 125 h 163"/>
                <a:gd name="T14" fmla="*/ 5 w 97"/>
                <a:gd name="T15" fmla="*/ 133 h 163"/>
                <a:gd name="T16" fmla="*/ 15 w 97"/>
                <a:gd name="T17" fmla="*/ 132 h 163"/>
                <a:gd name="T18" fmla="*/ 14 w 97"/>
                <a:gd name="T19" fmla="*/ 127 h 163"/>
                <a:gd name="T20" fmla="*/ 7 w 97"/>
                <a:gd name="T21" fmla="*/ 123 h 163"/>
                <a:gd name="T22" fmla="*/ 14 w 97"/>
                <a:gd name="T23" fmla="*/ 90 h 163"/>
                <a:gd name="T24" fmla="*/ 83 w 97"/>
                <a:gd name="T25" fmla="*/ 94 h 163"/>
                <a:gd name="T26" fmla="*/ 14 w 97"/>
                <a:gd name="T27" fmla="*/ 86 h 163"/>
                <a:gd name="T28" fmla="*/ 83 w 97"/>
                <a:gd name="T29" fmla="*/ 82 h 163"/>
                <a:gd name="T30" fmla="*/ 14 w 97"/>
                <a:gd name="T31" fmla="*/ 86 h 163"/>
                <a:gd name="T32" fmla="*/ 14 w 97"/>
                <a:gd name="T33" fmla="*/ 74 h 163"/>
                <a:gd name="T34" fmla="*/ 83 w 97"/>
                <a:gd name="T35" fmla="*/ 78 h 163"/>
                <a:gd name="T36" fmla="*/ 14 w 97"/>
                <a:gd name="T37" fmla="*/ 37 h 163"/>
                <a:gd name="T38" fmla="*/ 83 w 97"/>
                <a:gd name="T39" fmla="*/ 33 h 163"/>
                <a:gd name="T40" fmla="*/ 14 w 97"/>
                <a:gd name="T41" fmla="*/ 37 h 163"/>
                <a:gd name="T42" fmla="*/ 14 w 97"/>
                <a:gd name="T43" fmla="*/ 24 h 163"/>
                <a:gd name="T44" fmla="*/ 83 w 97"/>
                <a:gd name="T45" fmla="*/ 28 h 163"/>
                <a:gd name="T46" fmla="*/ 14 w 97"/>
                <a:gd name="T47" fmla="*/ 20 h 163"/>
                <a:gd name="T48" fmla="*/ 83 w 97"/>
                <a:gd name="T49" fmla="*/ 16 h 163"/>
                <a:gd name="T50" fmla="*/ 14 w 97"/>
                <a:gd name="T51" fmla="*/ 20 h 163"/>
                <a:gd name="T52" fmla="*/ 14 w 97"/>
                <a:gd name="T53" fmla="*/ 8 h 163"/>
                <a:gd name="T54" fmla="*/ 83 w 97"/>
                <a:gd name="T55" fmla="*/ 12 h 163"/>
                <a:gd name="T56" fmla="*/ 92 w 97"/>
                <a:gd name="T57" fmla="*/ 0 h 163"/>
                <a:gd name="T58" fmla="*/ 5 w 97"/>
                <a:gd name="T59" fmla="*/ 105 h 163"/>
                <a:gd name="T60" fmla="*/ 14 w 97"/>
                <a:gd name="T61" fmla="*/ 98 h 163"/>
                <a:gd name="T62" fmla="*/ 83 w 97"/>
                <a:gd name="T63" fmla="*/ 103 h 163"/>
                <a:gd name="T64" fmla="*/ 27 w 97"/>
                <a:gd name="T65" fmla="*/ 107 h 163"/>
                <a:gd name="T66" fmla="*/ 83 w 97"/>
                <a:gd name="T67" fmla="*/ 111 h 163"/>
                <a:gd name="T68" fmla="*/ 29 w 97"/>
                <a:gd name="T69" fmla="*/ 111 h 163"/>
                <a:gd name="T70" fmla="*/ 83 w 97"/>
                <a:gd name="T71" fmla="*/ 115 h 163"/>
                <a:gd name="T72" fmla="*/ 33 w 97"/>
                <a:gd name="T73" fmla="*/ 119 h 163"/>
                <a:gd name="T74" fmla="*/ 83 w 97"/>
                <a:gd name="T75" fmla="*/ 123 h 163"/>
                <a:gd name="T76" fmla="*/ 17 w 97"/>
                <a:gd name="T77" fmla="*/ 127 h 163"/>
                <a:gd name="T78" fmla="*/ 17 w 97"/>
                <a:gd name="T79" fmla="*/ 138 h 163"/>
                <a:gd name="T80" fmla="*/ 17 w 97"/>
                <a:gd name="T81" fmla="*/ 163 h 163"/>
                <a:gd name="T82" fmla="*/ 97 w 97"/>
                <a:gd name="T83" fmla="*/ 158 h 163"/>
                <a:gd name="T84" fmla="*/ 92 w 97"/>
                <a:gd name="T85" fmla="*/ 66 h 163"/>
                <a:gd name="T86" fmla="*/ 83 w 97"/>
                <a:gd name="T87" fmla="*/ 70 h 163"/>
                <a:gd name="T88" fmla="*/ 14 w 97"/>
                <a:gd name="T89" fmla="*/ 66 h 163"/>
                <a:gd name="T90" fmla="*/ 72 w 97"/>
                <a:gd name="T91" fmla="*/ 61 h 163"/>
                <a:gd name="T92" fmla="*/ 14 w 97"/>
                <a:gd name="T93" fmla="*/ 57 h 163"/>
                <a:gd name="T94" fmla="*/ 70 w 97"/>
                <a:gd name="T95" fmla="*/ 56 h 163"/>
                <a:gd name="T96" fmla="*/ 14 w 97"/>
                <a:gd name="T97" fmla="*/ 53 h 163"/>
                <a:gd name="T98" fmla="*/ 73 w 97"/>
                <a:gd name="T99" fmla="*/ 49 h 163"/>
                <a:gd name="T100" fmla="*/ 82 w 97"/>
                <a:gd name="T101" fmla="*/ 46 h 163"/>
                <a:gd name="T102" fmla="*/ 82 w 97"/>
                <a:gd name="T103" fmla="*/ 45 h 163"/>
                <a:gd name="T104" fmla="*/ 14 w 97"/>
                <a:gd name="T105" fmla="*/ 41 h 163"/>
                <a:gd name="T106" fmla="*/ 92 w 97"/>
                <a:gd name="T107" fmla="*/ 34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63">
                  <a:moveTo>
                    <a:pt x="5" y="143"/>
                  </a:moveTo>
                  <a:cubicBezTo>
                    <a:pt x="5" y="153"/>
                    <a:pt x="5" y="153"/>
                    <a:pt x="5" y="153"/>
                  </a:cubicBezTo>
                  <a:cubicBezTo>
                    <a:pt x="2" y="153"/>
                    <a:pt x="0" y="155"/>
                    <a:pt x="0" y="158"/>
                  </a:cubicBezTo>
                  <a:cubicBezTo>
                    <a:pt x="0" y="161"/>
                    <a:pt x="2" y="163"/>
                    <a:pt x="5" y="163"/>
                  </a:cubicBezTo>
                  <a:cubicBezTo>
                    <a:pt x="9" y="163"/>
                    <a:pt x="9" y="163"/>
                    <a:pt x="9" y="163"/>
                  </a:cubicBezTo>
                  <a:cubicBezTo>
                    <a:pt x="9" y="145"/>
                    <a:pt x="9" y="145"/>
                    <a:pt x="9" y="145"/>
                  </a:cubicBezTo>
                  <a:cubicBezTo>
                    <a:pt x="11" y="145"/>
                    <a:pt x="11" y="145"/>
                    <a:pt x="11" y="145"/>
                  </a:cubicBezTo>
                  <a:cubicBezTo>
                    <a:pt x="11" y="163"/>
                    <a:pt x="11" y="163"/>
                    <a:pt x="11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5" y="144"/>
                    <a:pt x="15" y="144"/>
                    <a:pt x="15" y="144"/>
                  </a:cubicBezTo>
                  <a:cubicBezTo>
                    <a:pt x="13" y="144"/>
                    <a:pt x="12" y="145"/>
                    <a:pt x="10" y="145"/>
                  </a:cubicBezTo>
                  <a:cubicBezTo>
                    <a:pt x="8" y="145"/>
                    <a:pt x="7" y="144"/>
                    <a:pt x="5" y="143"/>
                  </a:cubicBezTo>
                  <a:moveTo>
                    <a:pt x="7" y="123"/>
                  </a:moveTo>
                  <a:cubicBezTo>
                    <a:pt x="7" y="124"/>
                    <a:pt x="7" y="124"/>
                    <a:pt x="7" y="125"/>
                  </a:cubicBezTo>
                  <a:cubicBezTo>
                    <a:pt x="7" y="127"/>
                    <a:pt x="7" y="129"/>
                    <a:pt x="5" y="131"/>
                  </a:cubicBezTo>
                  <a:cubicBezTo>
                    <a:pt x="5" y="133"/>
                    <a:pt x="5" y="133"/>
                    <a:pt x="5" y="133"/>
                  </a:cubicBezTo>
                  <a:cubicBezTo>
                    <a:pt x="7" y="132"/>
                    <a:pt x="8" y="131"/>
                    <a:pt x="10" y="131"/>
                  </a:cubicBezTo>
                  <a:cubicBezTo>
                    <a:pt x="12" y="131"/>
                    <a:pt x="13" y="131"/>
                    <a:pt x="15" y="132"/>
                  </a:cubicBezTo>
                  <a:cubicBezTo>
                    <a:pt x="15" y="127"/>
                    <a:pt x="15" y="127"/>
                    <a:pt x="15" y="127"/>
                  </a:cubicBezTo>
                  <a:cubicBezTo>
                    <a:pt x="14" y="127"/>
                    <a:pt x="14" y="127"/>
                    <a:pt x="14" y="127"/>
                  </a:cubicBezTo>
                  <a:cubicBezTo>
                    <a:pt x="14" y="126"/>
                    <a:pt x="14" y="126"/>
                    <a:pt x="14" y="126"/>
                  </a:cubicBezTo>
                  <a:cubicBezTo>
                    <a:pt x="11" y="126"/>
                    <a:pt x="9" y="125"/>
                    <a:pt x="7" y="123"/>
                  </a:cubicBezTo>
                  <a:moveTo>
                    <a:pt x="14" y="94"/>
                  </a:moveTo>
                  <a:cubicBezTo>
                    <a:pt x="14" y="90"/>
                    <a:pt x="14" y="90"/>
                    <a:pt x="14" y="90"/>
                  </a:cubicBezTo>
                  <a:cubicBezTo>
                    <a:pt x="83" y="90"/>
                    <a:pt x="83" y="90"/>
                    <a:pt x="83" y="90"/>
                  </a:cubicBezTo>
                  <a:cubicBezTo>
                    <a:pt x="83" y="94"/>
                    <a:pt x="83" y="94"/>
                    <a:pt x="83" y="94"/>
                  </a:cubicBezTo>
                  <a:cubicBezTo>
                    <a:pt x="14" y="94"/>
                    <a:pt x="14" y="94"/>
                    <a:pt x="14" y="94"/>
                  </a:cubicBezTo>
                  <a:moveTo>
                    <a:pt x="14" y="86"/>
                  </a:moveTo>
                  <a:cubicBezTo>
                    <a:pt x="14" y="82"/>
                    <a:pt x="14" y="82"/>
                    <a:pt x="14" y="82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3" y="86"/>
                    <a:pt x="83" y="86"/>
                    <a:pt x="83" y="86"/>
                  </a:cubicBezTo>
                  <a:cubicBezTo>
                    <a:pt x="14" y="86"/>
                    <a:pt x="14" y="86"/>
                    <a:pt x="14" y="86"/>
                  </a:cubicBezTo>
                  <a:moveTo>
                    <a:pt x="14" y="78"/>
                  </a:moveTo>
                  <a:cubicBezTo>
                    <a:pt x="14" y="74"/>
                    <a:pt x="14" y="74"/>
                    <a:pt x="14" y="74"/>
                  </a:cubicBezTo>
                  <a:cubicBezTo>
                    <a:pt x="83" y="74"/>
                    <a:pt x="83" y="74"/>
                    <a:pt x="83" y="74"/>
                  </a:cubicBezTo>
                  <a:cubicBezTo>
                    <a:pt x="83" y="78"/>
                    <a:pt x="83" y="78"/>
                    <a:pt x="83" y="78"/>
                  </a:cubicBezTo>
                  <a:cubicBezTo>
                    <a:pt x="14" y="78"/>
                    <a:pt x="14" y="78"/>
                    <a:pt x="14" y="78"/>
                  </a:cubicBezTo>
                  <a:moveTo>
                    <a:pt x="14" y="37"/>
                  </a:moveTo>
                  <a:cubicBezTo>
                    <a:pt x="14" y="33"/>
                    <a:pt x="14" y="33"/>
                    <a:pt x="14" y="33"/>
                  </a:cubicBezTo>
                  <a:cubicBezTo>
                    <a:pt x="83" y="33"/>
                    <a:pt x="83" y="33"/>
                    <a:pt x="83" y="33"/>
                  </a:cubicBezTo>
                  <a:cubicBezTo>
                    <a:pt x="83" y="37"/>
                    <a:pt x="83" y="37"/>
                    <a:pt x="83" y="37"/>
                  </a:cubicBezTo>
                  <a:cubicBezTo>
                    <a:pt x="14" y="37"/>
                    <a:pt x="14" y="37"/>
                    <a:pt x="14" y="37"/>
                  </a:cubicBezTo>
                  <a:moveTo>
                    <a:pt x="14" y="28"/>
                  </a:moveTo>
                  <a:cubicBezTo>
                    <a:pt x="14" y="24"/>
                    <a:pt x="14" y="24"/>
                    <a:pt x="14" y="24"/>
                  </a:cubicBezTo>
                  <a:cubicBezTo>
                    <a:pt x="83" y="24"/>
                    <a:pt x="83" y="24"/>
                    <a:pt x="83" y="24"/>
                  </a:cubicBezTo>
                  <a:cubicBezTo>
                    <a:pt x="83" y="28"/>
                    <a:pt x="83" y="28"/>
                    <a:pt x="83" y="28"/>
                  </a:cubicBezTo>
                  <a:cubicBezTo>
                    <a:pt x="14" y="28"/>
                    <a:pt x="14" y="28"/>
                    <a:pt x="14" y="28"/>
                  </a:cubicBezTo>
                  <a:moveTo>
                    <a:pt x="14" y="20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83" y="16"/>
                    <a:pt x="83" y="16"/>
                    <a:pt x="83" y="16"/>
                  </a:cubicBezTo>
                  <a:cubicBezTo>
                    <a:pt x="83" y="20"/>
                    <a:pt x="83" y="20"/>
                    <a:pt x="83" y="20"/>
                  </a:cubicBezTo>
                  <a:cubicBezTo>
                    <a:pt x="14" y="20"/>
                    <a:pt x="14" y="20"/>
                    <a:pt x="14" y="20"/>
                  </a:cubicBezTo>
                  <a:moveTo>
                    <a:pt x="14" y="12"/>
                  </a:moveTo>
                  <a:cubicBezTo>
                    <a:pt x="14" y="8"/>
                    <a:pt x="14" y="8"/>
                    <a:pt x="14" y="8"/>
                  </a:cubicBezTo>
                  <a:cubicBezTo>
                    <a:pt x="83" y="8"/>
                    <a:pt x="83" y="8"/>
                    <a:pt x="83" y="8"/>
                  </a:cubicBezTo>
                  <a:cubicBezTo>
                    <a:pt x="83" y="12"/>
                    <a:pt x="83" y="12"/>
                    <a:pt x="83" y="12"/>
                  </a:cubicBezTo>
                  <a:cubicBezTo>
                    <a:pt x="14" y="12"/>
                    <a:pt x="14" y="12"/>
                    <a:pt x="14" y="12"/>
                  </a:cubicBezTo>
                  <a:moveTo>
                    <a:pt x="92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105"/>
                    <a:pt x="5" y="105"/>
                    <a:pt x="5" y="105"/>
                  </a:cubicBezTo>
                  <a:cubicBezTo>
                    <a:pt x="8" y="102"/>
                    <a:pt x="11" y="100"/>
                    <a:pt x="14" y="100"/>
                  </a:cubicBezTo>
                  <a:cubicBezTo>
                    <a:pt x="14" y="98"/>
                    <a:pt x="14" y="98"/>
                    <a:pt x="14" y="98"/>
                  </a:cubicBezTo>
                  <a:cubicBezTo>
                    <a:pt x="83" y="98"/>
                    <a:pt x="83" y="98"/>
                    <a:pt x="83" y="98"/>
                  </a:cubicBezTo>
                  <a:cubicBezTo>
                    <a:pt x="83" y="103"/>
                    <a:pt x="83" y="103"/>
                    <a:pt x="83" y="103"/>
                  </a:cubicBezTo>
                  <a:cubicBezTo>
                    <a:pt x="24" y="103"/>
                    <a:pt x="24" y="103"/>
                    <a:pt x="24" y="103"/>
                  </a:cubicBezTo>
                  <a:cubicBezTo>
                    <a:pt x="25" y="104"/>
                    <a:pt x="27" y="105"/>
                    <a:pt x="27" y="107"/>
                  </a:cubicBezTo>
                  <a:cubicBezTo>
                    <a:pt x="83" y="107"/>
                    <a:pt x="83" y="107"/>
                    <a:pt x="83" y="107"/>
                  </a:cubicBezTo>
                  <a:cubicBezTo>
                    <a:pt x="83" y="111"/>
                    <a:pt x="83" y="111"/>
                    <a:pt x="83" y="111"/>
                  </a:cubicBezTo>
                  <a:cubicBezTo>
                    <a:pt x="29" y="111"/>
                    <a:pt x="29" y="111"/>
                    <a:pt x="29" y="111"/>
                  </a:cubicBezTo>
                  <a:cubicBezTo>
                    <a:pt x="29" y="111"/>
                    <a:pt x="29" y="111"/>
                    <a:pt x="29" y="111"/>
                  </a:cubicBezTo>
                  <a:cubicBezTo>
                    <a:pt x="31" y="112"/>
                    <a:pt x="32" y="113"/>
                    <a:pt x="33" y="115"/>
                  </a:cubicBezTo>
                  <a:cubicBezTo>
                    <a:pt x="83" y="115"/>
                    <a:pt x="83" y="115"/>
                    <a:pt x="83" y="115"/>
                  </a:cubicBezTo>
                  <a:cubicBezTo>
                    <a:pt x="83" y="119"/>
                    <a:pt x="83" y="119"/>
                    <a:pt x="83" y="119"/>
                  </a:cubicBezTo>
                  <a:cubicBezTo>
                    <a:pt x="33" y="119"/>
                    <a:pt x="33" y="119"/>
                    <a:pt x="33" y="119"/>
                  </a:cubicBezTo>
                  <a:cubicBezTo>
                    <a:pt x="33" y="121"/>
                    <a:pt x="32" y="122"/>
                    <a:pt x="30" y="123"/>
                  </a:cubicBezTo>
                  <a:cubicBezTo>
                    <a:pt x="83" y="123"/>
                    <a:pt x="83" y="123"/>
                    <a:pt x="83" y="123"/>
                  </a:cubicBezTo>
                  <a:cubicBezTo>
                    <a:pt x="83" y="127"/>
                    <a:pt x="83" y="127"/>
                    <a:pt x="83" y="127"/>
                  </a:cubicBezTo>
                  <a:cubicBezTo>
                    <a:pt x="17" y="127"/>
                    <a:pt x="17" y="127"/>
                    <a:pt x="17" y="127"/>
                  </a:cubicBezTo>
                  <a:cubicBezTo>
                    <a:pt x="17" y="136"/>
                    <a:pt x="17" y="136"/>
                    <a:pt x="17" y="136"/>
                  </a:cubicBezTo>
                  <a:cubicBezTo>
                    <a:pt x="17" y="137"/>
                    <a:pt x="17" y="137"/>
                    <a:pt x="17" y="138"/>
                  </a:cubicBezTo>
                  <a:cubicBezTo>
                    <a:pt x="17" y="139"/>
                    <a:pt x="17" y="139"/>
                    <a:pt x="17" y="140"/>
                  </a:cubicBezTo>
                  <a:cubicBezTo>
                    <a:pt x="17" y="163"/>
                    <a:pt x="17" y="163"/>
                    <a:pt x="17" y="163"/>
                  </a:cubicBezTo>
                  <a:cubicBezTo>
                    <a:pt x="92" y="163"/>
                    <a:pt x="92" y="163"/>
                    <a:pt x="92" y="163"/>
                  </a:cubicBezTo>
                  <a:cubicBezTo>
                    <a:pt x="95" y="163"/>
                    <a:pt x="97" y="161"/>
                    <a:pt x="97" y="158"/>
                  </a:cubicBezTo>
                  <a:cubicBezTo>
                    <a:pt x="97" y="155"/>
                    <a:pt x="95" y="153"/>
                    <a:pt x="92" y="153"/>
                  </a:cubicBezTo>
                  <a:cubicBezTo>
                    <a:pt x="92" y="66"/>
                    <a:pt x="92" y="66"/>
                    <a:pt x="92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70"/>
                    <a:pt x="83" y="70"/>
                    <a:pt x="83" y="70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4" y="66"/>
                    <a:pt x="14" y="66"/>
                    <a:pt x="14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6" y="65"/>
                    <a:pt x="74" y="63"/>
                    <a:pt x="72" y="61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4" y="57"/>
                    <a:pt x="14" y="57"/>
                    <a:pt x="14" y="57"/>
                  </a:cubicBezTo>
                  <a:cubicBezTo>
                    <a:pt x="70" y="57"/>
                    <a:pt x="70" y="57"/>
                    <a:pt x="70" y="57"/>
                  </a:cubicBezTo>
                  <a:cubicBezTo>
                    <a:pt x="70" y="57"/>
                    <a:pt x="70" y="56"/>
                    <a:pt x="70" y="56"/>
                  </a:cubicBezTo>
                  <a:cubicBezTo>
                    <a:pt x="70" y="55"/>
                    <a:pt x="70" y="54"/>
                    <a:pt x="71" y="53"/>
                  </a:cubicBezTo>
                  <a:cubicBezTo>
                    <a:pt x="14" y="53"/>
                    <a:pt x="14" y="53"/>
                    <a:pt x="14" y="53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73" y="49"/>
                    <a:pt x="73" y="49"/>
                    <a:pt x="73" y="49"/>
                  </a:cubicBezTo>
                  <a:cubicBezTo>
                    <a:pt x="75" y="47"/>
                    <a:pt x="77" y="45"/>
                    <a:pt x="81" y="45"/>
                  </a:cubicBezTo>
                  <a:cubicBezTo>
                    <a:pt x="81" y="45"/>
                    <a:pt x="82" y="45"/>
                    <a:pt x="82" y="46"/>
                  </a:cubicBezTo>
                  <a:cubicBezTo>
                    <a:pt x="82" y="45"/>
                    <a:pt x="82" y="45"/>
                    <a:pt x="82" y="45"/>
                  </a:cubicBezTo>
                  <a:cubicBezTo>
                    <a:pt x="82" y="45"/>
                    <a:pt x="82" y="45"/>
                    <a:pt x="82" y="45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83" y="41"/>
                    <a:pt x="83" y="41"/>
                    <a:pt x="83" y="41"/>
                  </a:cubicBezTo>
                  <a:cubicBezTo>
                    <a:pt x="84" y="37"/>
                    <a:pt x="88" y="34"/>
                    <a:pt x="92" y="34"/>
                  </a:cubicBezTo>
                  <a:cubicBezTo>
                    <a:pt x="92" y="0"/>
                    <a:pt x="92" y="0"/>
                    <a:pt x="92" y="0"/>
                  </a:cubicBezTo>
                </a:path>
              </a:pathLst>
            </a:custGeom>
            <a:solidFill>
              <a:srgbClr val="E9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3103" name="Freeform 1403"/>
            <p:cNvSpPr/>
            <p:nvPr/>
          </p:nvSpPr>
          <p:spPr bwMode="auto">
            <a:xfrm>
              <a:off x="6145213" y="3597275"/>
              <a:ext cx="7938" cy="42863"/>
            </a:xfrm>
            <a:custGeom>
              <a:avLst/>
              <a:gdLst>
                <a:gd name="T0" fmla="*/ 0 w 2"/>
                <a:gd name="T1" fmla="*/ 0 h 10"/>
                <a:gd name="T2" fmla="*/ 0 w 2"/>
                <a:gd name="T3" fmla="*/ 10 h 10"/>
                <a:gd name="T4" fmla="*/ 2 w 2"/>
                <a:gd name="T5" fmla="*/ 4 h 10"/>
                <a:gd name="T6" fmla="*/ 2 w 2"/>
                <a:gd name="T7" fmla="*/ 2 h 10"/>
                <a:gd name="T8" fmla="*/ 0 w 2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0">
                  <a:moveTo>
                    <a:pt x="0" y="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2" y="8"/>
                    <a:pt x="2" y="6"/>
                    <a:pt x="2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1" y="1"/>
                    <a:pt x="0" y="0"/>
                  </a:cubicBezTo>
                </a:path>
              </a:pathLst>
            </a:custGeom>
            <a:solidFill>
              <a:srgbClr val="C0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04" name="Freeform 1404"/>
            <p:cNvSpPr>
              <a:spLocks noEditPoints="1"/>
            </p:cNvSpPr>
            <p:nvPr/>
          </p:nvSpPr>
          <p:spPr bwMode="auto">
            <a:xfrm>
              <a:off x="6188076" y="3622675"/>
              <a:ext cx="7938" cy="155575"/>
            </a:xfrm>
            <a:custGeom>
              <a:avLst/>
              <a:gdLst>
                <a:gd name="T0" fmla="*/ 2 w 2"/>
                <a:gd name="T1" fmla="*/ 13 h 36"/>
                <a:gd name="T2" fmla="*/ 0 w 2"/>
                <a:gd name="T3" fmla="*/ 17 h 36"/>
                <a:gd name="T4" fmla="*/ 0 w 2"/>
                <a:gd name="T5" fmla="*/ 36 h 36"/>
                <a:gd name="T6" fmla="*/ 2 w 2"/>
                <a:gd name="T7" fmla="*/ 36 h 36"/>
                <a:gd name="T8" fmla="*/ 2 w 2"/>
                <a:gd name="T9" fmla="*/ 13 h 36"/>
                <a:gd name="T10" fmla="*/ 2 w 2"/>
                <a:gd name="T11" fmla="*/ 0 h 36"/>
                <a:gd name="T12" fmla="*/ 0 w 2"/>
                <a:gd name="T13" fmla="*/ 0 h 36"/>
                <a:gd name="T14" fmla="*/ 0 w 2"/>
                <a:gd name="T15" fmla="*/ 5 h 36"/>
                <a:gd name="T16" fmla="*/ 2 w 2"/>
                <a:gd name="T17" fmla="*/ 9 h 36"/>
                <a:gd name="T18" fmla="*/ 2 w 2"/>
                <a:gd name="T1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36">
                  <a:moveTo>
                    <a:pt x="2" y="13"/>
                  </a:moveTo>
                  <a:cubicBezTo>
                    <a:pt x="2" y="14"/>
                    <a:pt x="1" y="16"/>
                    <a:pt x="0" y="17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13"/>
                    <a:pt x="2" y="13"/>
                    <a:pt x="2" y="13"/>
                  </a:cubicBezTo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6"/>
                    <a:pt x="2" y="8"/>
                    <a:pt x="2" y="9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0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05" name="Freeform 1405"/>
            <p:cNvSpPr>
              <a:spLocks noEditPoints="1"/>
            </p:cNvSpPr>
            <p:nvPr/>
          </p:nvSpPr>
          <p:spPr bwMode="auto">
            <a:xfrm>
              <a:off x="6145213" y="3506788"/>
              <a:ext cx="101600" cy="112713"/>
            </a:xfrm>
            <a:custGeom>
              <a:avLst/>
              <a:gdLst>
                <a:gd name="T0" fmla="*/ 24 w 24"/>
                <a:gd name="T1" fmla="*/ 11 h 26"/>
                <a:gd name="T2" fmla="*/ 24 w 24"/>
                <a:gd name="T3" fmla="*/ 11 h 26"/>
                <a:gd name="T4" fmla="*/ 24 w 24"/>
                <a:gd name="T5" fmla="*/ 11 h 26"/>
                <a:gd name="T6" fmla="*/ 24 w 24"/>
                <a:gd name="T7" fmla="*/ 11 h 26"/>
                <a:gd name="T8" fmla="*/ 9 w 24"/>
                <a:gd name="T9" fmla="*/ 0 h 26"/>
                <a:gd name="T10" fmla="*/ 0 w 24"/>
                <a:gd name="T11" fmla="*/ 5 h 26"/>
                <a:gd name="T12" fmla="*/ 0 w 24"/>
                <a:gd name="T13" fmla="*/ 21 h 26"/>
                <a:gd name="T14" fmla="*/ 2 w 24"/>
                <a:gd name="T15" fmla="*/ 23 h 26"/>
                <a:gd name="T16" fmla="*/ 9 w 24"/>
                <a:gd name="T17" fmla="*/ 26 h 26"/>
                <a:gd name="T18" fmla="*/ 9 w 24"/>
                <a:gd name="T19" fmla="*/ 23 h 26"/>
                <a:gd name="T20" fmla="*/ 17 w 24"/>
                <a:gd name="T21" fmla="*/ 23 h 26"/>
                <a:gd name="T22" fmla="*/ 15 w 24"/>
                <a:gd name="T23" fmla="*/ 19 h 26"/>
                <a:gd name="T24" fmla="*/ 9 w 24"/>
                <a:gd name="T25" fmla="*/ 19 h 26"/>
                <a:gd name="T26" fmla="*/ 9 w 24"/>
                <a:gd name="T27" fmla="*/ 15 h 26"/>
                <a:gd name="T28" fmla="*/ 15 w 24"/>
                <a:gd name="T29" fmla="*/ 15 h 26"/>
                <a:gd name="T30" fmla="*/ 19 w 24"/>
                <a:gd name="T31" fmla="*/ 11 h 26"/>
                <a:gd name="T32" fmla="*/ 9 w 24"/>
                <a:gd name="T33" fmla="*/ 11 h 26"/>
                <a:gd name="T34" fmla="*/ 9 w 24"/>
                <a:gd name="T35" fmla="*/ 7 h 26"/>
                <a:gd name="T36" fmla="*/ 22 w 24"/>
                <a:gd name="T37" fmla="*/ 7 h 26"/>
                <a:gd name="T38" fmla="*/ 19 w 24"/>
                <a:gd name="T39" fmla="*/ 3 h 26"/>
                <a:gd name="T40" fmla="*/ 9 w 24"/>
                <a:gd name="T41" fmla="*/ 3 h 26"/>
                <a:gd name="T42" fmla="*/ 9 w 24"/>
                <a:gd name="T4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6">
                  <a:moveTo>
                    <a:pt x="24" y="11"/>
                  </a:moveTo>
                  <a:cubicBezTo>
                    <a:pt x="24" y="11"/>
                    <a:pt x="24" y="11"/>
                    <a:pt x="24" y="11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4" y="11"/>
                    <a:pt x="24" y="11"/>
                    <a:pt x="24" y="11"/>
                  </a:cubicBezTo>
                  <a:moveTo>
                    <a:pt x="9" y="0"/>
                  </a:moveTo>
                  <a:cubicBezTo>
                    <a:pt x="6" y="0"/>
                    <a:pt x="3" y="2"/>
                    <a:pt x="0" y="5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1" y="22"/>
                    <a:pt x="2" y="23"/>
                    <a:pt x="2" y="23"/>
                  </a:cubicBezTo>
                  <a:cubicBezTo>
                    <a:pt x="4" y="25"/>
                    <a:pt x="6" y="26"/>
                    <a:pt x="9" y="26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6" y="22"/>
                    <a:pt x="15" y="21"/>
                    <a:pt x="15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6" y="13"/>
                    <a:pt x="17" y="12"/>
                    <a:pt x="1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5"/>
                    <a:pt x="20" y="4"/>
                    <a:pt x="1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solidFill>
              <a:srgbClr val="C0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06" name="Rectangle 1406"/>
            <p:cNvSpPr>
              <a:spLocks noChangeArrowheads="1"/>
            </p:cNvSpPr>
            <p:nvPr/>
          </p:nvSpPr>
          <p:spPr bwMode="auto">
            <a:xfrm>
              <a:off x="6162676" y="3700463"/>
              <a:ext cx="7938" cy="77788"/>
            </a:xfrm>
            <a:prstGeom prst="rect">
              <a:avLst/>
            </a:prstGeom>
            <a:solidFill>
              <a:srgbClr val="C0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07" name="Rectangle 1407"/>
            <p:cNvSpPr>
              <a:spLocks noChangeArrowheads="1"/>
            </p:cNvSpPr>
            <p:nvPr/>
          </p:nvSpPr>
          <p:spPr bwMode="auto">
            <a:xfrm>
              <a:off x="6162676" y="3700463"/>
              <a:ext cx="7938" cy="77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08" name="Freeform 1408"/>
            <p:cNvSpPr/>
            <p:nvPr/>
          </p:nvSpPr>
          <p:spPr bwMode="auto">
            <a:xfrm>
              <a:off x="6145213" y="3640138"/>
              <a:ext cx="50800" cy="60325"/>
            </a:xfrm>
            <a:custGeom>
              <a:avLst/>
              <a:gdLst>
                <a:gd name="T0" fmla="*/ 5 w 12"/>
                <a:gd name="T1" fmla="*/ 0 h 14"/>
                <a:gd name="T2" fmla="*/ 0 w 12"/>
                <a:gd name="T3" fmla="*/ 2 h 14"/>
                <a:gd name="T4" fmla="*/ 0 w 12"/>
                <a:gd name="T5" fmla="*/ 12 h 14"/>
                <a:gd name="T6" fmla="*/ 5 w 12"/>
                <a:gd name="T7" fmla="*/ 14 h 14"/>
                <a:gd name="T8" fmla="*/ 10 w 12"/>
                <a:gd name="T9" fmla="*/ 13 h 14"/>
                <a:gd name="T10" fmla="*/ 12 w 12"/>
                <a:gd name="T11" fmla="*/ 9 h 14"/>
                <a:gd name="T12" fmla="*/ 12 w 12"/>
                <a:gd name="T13" fmla="*/ 7 h 14"/>
                <a:gd name="T14" fmla="*/ 12 w 12"/>
                <a:gd name="T15" fmla="*/ 5 h 14"/>
                <a:gd name="T16" fmla="*/ 10 w 12"/>
                <a:gd name="T17" fmla="*/ 1 h 14"/>
                <a:gd name="T18" fmla="*/ 5 w 12"/>
                <a:gd name="T1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4">
                  <a:moveTo>
                    <a:pt x="5" y="0"/>
                  </a:moveTo>
                  <a:cubicBezTo>
                    <a:pt x="3" y="0"/>
                    <a:pt x="2" y="1"/>
                    <a:pt x="0" y="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2" y="13"/>
                    <a:pt x="3" y="14"/>
                    <a:pt x="5" y="14"/>
                  </a:cubicBezTo>
                  <a:cubicBezTo>
                    <a:pt x="7" y="14"/>
                    <a:pt x="8" y="13"/>
                    <a:pt x="10" y="13"/>
                  </a:cubicBezTo>
                  <a:cubicBezTo>
                    <a:pt x="11" y="12"/>
                    <a:pt x="12" y="10"/>
                    <a:pt x="12" y="9"/>
                  </a:cubicBezTo>
                  <a:cubicBezTo>
                    <a:pt x="12" y="8"/>
                    <a:pt x="12" y="8"/>
                    <a:pt x="12" y="7"/>
                  </a:cubicBezTo>
                  <a:cubicBezTo>
                    <a:pt x="12" y="6"/>
                    <a:pt x="12" y="6"/>
                    <a:pt x="12" y="5"/>
                  </a:cubicBezTo>
                  <a:cubicBezTo>
                    <a:pt x="12" y="4"/>
                    <a:pt x="11" y="2"/>
                    <a:pt x="10" y="1"/>
                  </a:cubicBezTo>
                  <a:cubicBezTo>
                    <a:pt x="8" y="0"/>
                    <a:pt x="7" y="0"/>
                    <a:pt x="5" y="0"/>
                  </a:cubicBezTo>
                </a:path>
              </a:pathLst>
            </a:custGeom>
            <a:solidFill>
              <a:srgbClr val="C0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09" name="Freeform 1409"/>
            <p:cNvSpPr>
              <a:spLocks noEditPoints="1"/>
            </p:cNvSpPr>
            <p:nvPr/>
          </p:nvSpPr>
          <p:spPr bwMode="auto">
            <a:xfrm>
              <a:off x="6208713" y="3554413"/>
              <a:ext cx="55563" cy="50800"/>
            </a:xfrm>
            <a:custGeom>
              <a:avLst/>
              <a:gdLst>
                <a:gd name="T0" fmla="*/ 13 w 13"/>
                <a:gd name="T1" fmla="*/ 8 h 12"/>
                <a:gd name="T2" fmla="*/ 0 w 13"/>
                <a:gd name="T3" fmla="*/ 8 h 12"/>
                <a:gd name="T4" fmla="*/ 2 w 13"/>
                <a:gd name="T5" fmla="*/ 12 h 12"/>
                <a:gd name="T6" fmla="*/ 10 w 13"/>
                <a:gd name="T7" fmla="*/ 12 h 12"/>
                <a:gd name="T8" fmla="*/ 13 w 13"/>
                <a:gd name="T9" fmla="*/ 8 h 12"/>
                <a:gd name="T10" fmla="*/ 9 w 13"/>
                <a:gd name="T11" fmla="*/ 0 h 12"/>
                <a:gd name="T12" fmla="*/ 4 w 13"/>
                <a:gd name="T13" fmla="*/ 0 h 12"/>
                <a:gd name="T14" fmla="*/ 0 w 13"/>
                <a:gd name="T15" fmla="*/ 4 h 12"/>
                <a:gd name="T16" fmla="*/ 13 w 13"/>
                <a:gd name="T17" fmla="*/ 4 h 12"/>
                <a:gd name="T18" fmla="*/ 9 w 13"/>
                <a:gd name="T19" fmla="*/ 0 h 12"/>
                <a:gd name="T20" fmla="*/ 9 w 13"/>
                <a:gd name="T2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12">
                  <a:moveTo>
                    <a:pt x="13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0"/>
                    <a:pt x="1" y="11"/>
                    <a:pt x="2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2" y="11"/>
                    <a:pt x="13" y="10"/>
                    <a:pt x="13" y="8"/>
                  </a:cubicBezTo>
                  <a:moveTo>
                    <a:pt x="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1"/>
                    <a:pt x="1" y="2"/>
                    <a:pt x="0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2"/>
                    <a:pt x="11" y="1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solidFill>
              <a:srgbClr val="C0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10" name="Freeform 1410"/>
            <p:cNvSpPr/>
            <p:nvPr/>
          </p:nvSpPr>
          <p:spPr bwMode="auto">
            <a:xfrm>
              <a:off x="6421438" y="3222625"/>
              <a:ext cx="93663" cy="138113"/>
            </a:xfrm>
            <a:custGeom>
              <a:avLst/>
              <a:gdLst>
                <a:gd name="T0" fmla="*/ 22 w 22"/>
                <a:gd name="T1" fmla="*/ 0 h 32"/>
                <a:gd name="T2" fmla="*/ 13 w 22"/>
                <a:gd name="T3" fmla="*/ 7 h 32"/>
                <a:gd name="T4" fmla="*/ 13 w 22"/>
                <a:gd name="T5" fmla="*/ 7 h 32"/>
                <a:gd name="T6" fmla="*/ 13 w 22"/>
                <a:gd name="T7" fmla="*/ 11 h 32"/>
                <a:gd name="T8" fmla="*/ 12 w 22"/>
                <a:gd name="T9" fmla="*/ 11 h 32"/>
                <a:gd name="T10" fmla="*/ 12 w 22"/>
                <a:gd name="T11" fmla="*/ 11 h 32"/>
                <a:gd name="T12" fmla="*/ 12 w 22"/>
                <a:gd name="T13" fmla="*/ 12 h 32"/>
                <a:gd name="T14" fmla="*/ 11 w 22"/>
                <a:gd name="T15" fmla="*/ 11 h 32"/>
                <a:gd name="T16" fmla="*/ 3 w 22"/>
                <a:gd name="T17" fmla="*/ 15 h 32"/>
                <a:gd name="T18" fmla="*/ 13 w 22"/>
                <a:gd name="T19" fmla="*/ 15 h 32"/>
                <a:gd name="T20" fmla="*/ 13 w 22"/>
                <a:gd name="T21" fmla="*/ 19 h 32"/>
                <a:gd name="T22" fmla="*/ 1 w 22"/>
                <a:gd name="T23" fmla="*/ 19 h 32"/>
                <a:gd name="T24" fmla="*/ 0 w 22"/>
                <a:gd name="T25" fmla="*/ 22 h 32"/>
                <a:gd name="T26" fmla="*/ 0 w 22"/>
                <a:gd name="T27" fmla="*/ 23 h 32"/>
                <a:gd name="T28" fmla="*/ 13 w 22"/>
                <a:gd name="T29" fmla="*/ 23 h 32"/>
                <a:gd name="T30" fmla="*/ 13 w 22"/>
                <a:gd name="T31" fmla="*/ 27 h 32"/>
                <a:gd name="T32" fmla="*/ 2 w 22"/>
                <a:gd name="T33" fmla="*/ 27 h 32"/>
                <a:gd name="T34" fmla="*/ 8 w 22"/>
                <a:gd name="T35" fmla="*/ 32 h 32"/>
                <a:gd name="T36" fmla="*/ 13 w 22"/>
                <a:gd name="T37" fmla="*/ 32 h 32"/>
                <a:gd name="T38" fmla="*/ 13 w 22"/>
                <a:gd name="T39" fmla="*/ 32 h 32"/>
                <a:gd name="T40" fmla="*/ 22 w 22"/>
                <a:gd name="T41" fmla="*/ 32 h 32"/>
                <a:gd name="T42" fmla="*/ 22 w 22"/>
                <a:gd name="T4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32">
                  <a:moveTo>
                    <a:pt x="22" y="0"/>
                  </a:moveTo>
                  <a:cubicBezTo>
                    <a:pt x="18" y="0"/>
                    <a:pt x="14" y="3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1"/>
                    <a:pt x="11" y="11"/>
                    <a:pt x="11" y="11"/>
                  </a:cubicBezTo>
                  <a:cubicBezTo>
                    <a:pt x="7" y="11"/>
                    <a:pt x="5" y="13"/>
                    <a:pt x="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0" y="22"/>
                    <a:pt x="0" y="23"/>
                    <a:pt x="0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4" y="29"/>
                    <a:pt x="6" y="31"/>
                    <a:pt x="8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11" name="Rectangle 1411"/>
            <p:cNvSpPr>
              <a:spLocks noChangeArrowheads="1"/>
            </p:cNvSpPr>
            <p:nvPr/>
          </p:nvSpPr>
          <p:spPr bwMode="auto">
            <a:xfrm>
              <a:off x="6183313" y="3109913"/>
              <a:ext cx="293688" cy="174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12" name="Rectangle 1412"/>
            <p:cNvSpPr>
              <a:spLocks noChangeArrowheads="1"/>
            </p:cNvSpPr>
            <p:nvPr/>
          </p:nvSpPr>
          <p:spPr bwMode="auto">
            <a:xfrm>
              <a:off x="6183313" y="3109913"/>
              <a:ext cx="293688" cy="17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13" name="Rectangle 1413"/>
            <p:cNvSpPr>
              <a:spLocks noChangeArrowheads="1"/>
            </p:cNvSpPr>
            <p:nvPr/>
          </p:nvSpPr>
          <p:spPr bwMode="auto">
            <a:xfrm>
              <a:off x="6183313" y="3144838"/>
              <a:ext cx="293688" cy="174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14" name="Rectangle 1414"/>
            <p:cNvSpPr>
              <a:spLocks noChangeArrowheads="1"/>
            </p:cNvSpPr>
            <p:nvPr/>
          </p:nvSpPr>
          <p:spPr bwMode="auto">
            <a:xfrm>
              <a:off x="6183313" y="3144838"/>
              <a:ext cx="293688" cy="17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15" name="Rectangle 1415"/>
            <p:cNvSpPr>
              <a:spLocks noChangeArrowheads="1"/>
            </p:cNvSpPr>
            <p:nvPr/>
          </p:nvSpPr>
          <p:spPr bwMode="auto">
            <a:xfrm>
              <a:off x="6183313" y="3178175"/>
              <a:ext cx="293688" cy="174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16" name="Rectangle 1416"/>
            <p:cNvSpPr>
              <a:spLocks noChangeArrowheads="1"/>
            </p:cNvSpPr>
            <p:nvPr/>
          </p:nvSpPr>
          <p:spPr bwMode="auto">
            <a:xfrm>
              <a:off x="6183313" y="3178175"/>
              <a:ext cx="293688" cy="17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17" name="Rectangle 1417"/>
            <p:cNvSpPr>
              <a:spLocks noChangeArrowheads="1"/>
            </p:cNvSpPr>
            <p:nvPr/>
          </p:nvSpPr>
          <p:spPr bwMode="auto">
            <a:xfrm>
              <a:off x="6183313" y="3217863"/>
              <a:ext cx="293688" cy="174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18" name="Rectangle 1418"/>
            <p:cNvSpPr>
              <a:spLocks noChangeArrowheads="1"/>
            </p:cNvSpPr>
            <p:nvPr/>
          </p:nvSpPr>
          <p:spPr bwMode="auto">
            <a:xfrm>
              <a:off x="6183313" y="3217863"/>
              <a:ext cx="293688" cy="17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19" name="Freeform 1419"/>
            <p:cNvSpPr/>
            <p:nvPr/>
          </p:nvSpPr>
          <p:spPr bwMode="auto">
            <a:xfrm>
              <a:off x="6183313" y="3252788"/>
              <a:ext cx="293688" cy="15875"/>
            </a:xfrm>
            <a:custGeom>
              <a:avLst/>
              <a:gdLst>
                <a:gd name="T0" fmla="*/ 69 w 69"/>
                <a:gd name="T1" fmla="*/ 0 h 4"/>
                <a:gd name="T2" fmla="*/ 0 w 69"/>
                <a:gd name="T3" fmla="*/ 0 h 4"/>
                <a:gd name="T4" fmla="*/ 0 w 69"/>
                <a:gd name="T5" fmla="*/ 4 h 4"/>
                <a:gd name="T6" fmla="*/ 68 w 69"/>
                <a:gd name="T7" fmla="*/ 4 h 4"/>
                <a:gd name="T8" fmla="*/ 69 w 6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4">
                  <a:moveTo>
                    <a:pt x="6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68" y="3"/>
                    <a:pt x="68" y="1"/>
                    <a:pt x="6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20" name="Freeform 1420"/>
            <p:cNvSpPr/>
            <p:nvPr/>
          </p:nvSpPr>
          <p:spPr bwMode="auto">
            <a:xfrm>
              <a:off x="6472238" y="3252788"/>
              <a:ext cx="4763" cy="15875"/>
            </a:xfrm>
            <a:custGeom>
              <a:avLst/>
              <a:gdLst>
                <a:gd name="T0" fmla="*/ 1 w 1"/>
                <a:gd name="T1" fmla="*/ 0 h 4"/>
                <a:gd name="T2" fmla="*/ 1 w 1"/>
                <a:gd name="T3" fmla="*/ 0 h 4"/>
                <a:gd name="T4" fmla="*/ 0 w 1"/>
                <a:gd name="T5" fmla="*/ 4 h 4"/>
                <a:gd name="T6" fmla="*/ 1 w 1"/>
                <a:gd name="T7" fmla="*/ 4 h 4"/>
                <a:gd name="T8" fmla="*/ 1 w 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4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21" name="Freeform 1421"/>
            <p:cNvSpPr/>
            <p:nvPr/>
          </p:nvSpPr>
          <p:spPr bwMode="auto">
            <a:xfrm>
              <a:off x="6183313" y="3286125"/>
              <a:ext cx="250825" cy="17463"/>
            </a:xfrm>
            <a:custGeom>
              <a:avLst/>
              <a:gdLst>
                <a:gd name="T0" fmla="*/ 59 w 59"/>
                <a:gd name="T1" fmla="*/ 0 h 4"/>
                <a:gd name="T2" fmla="*/ 0 w 59"/>
                <a:gd name="T3" fmla="*/ 0 h 4"/>
                <a:gd name="T4" fmla="*/ 0 w 59"/>
                <a:gd name="T5" fmla="*/ 4 h 4"/>
                <a:gd name="T6" fmla="*/ 57 w 59"/>
                <a:gd name="T7" fmla="*/ 4 h 4"/>
                <a:gd name="T8" fmla="*/ 59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57" y="3"/>
                    <a:pt x="58" y="1"/>
                    <a:pt x="5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22" name="Freeform 1422"/>
            <p:cNvSpPr/>
            <p:nvPr/>
          </p:nvSpPr>
          <p:spPr bwMode="auto">
            <a:xfrm>
              <a:off x="6426201" y="3286125"/>
              <a:ext cx="50800" cy="17463"/>
            </a:xfrm>
            <a:custGeom>
              <a:avLst/>
              <a:gdLst>
                <a:gd name="T0" fmla="*/ 12 w 12"/>
                <a:gd name="T1" fmla="*/ 0 h 4"/>
                <a:gd name="T2" fmla="*/ 2 w 12"/>
                <a:gd name="T3" fmla="*/ 0 h 4"/>
                <a:gd name="T4" fmla="*/ 0 w 12"/>
                <a:gd name="T5" fmla="*/ 4 h 4"/>
                <a:gd name="T6" fmla="*/ 12 w 12"/>
                <a:gd name="T7" fmla="*/ 4 h 4"/>
                <a:gd name="T8" fmla="*/ 12 w 12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">
                  <a:moveTo>
                    <a:pt x="1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23" name="Freeform 1423"/>
            <p:cNvSpPr/>
            <p:nvPr/>
          </p:nvSpPr>
          <p:spPr bwMode="auto">
            <a:xfrm>
              <a:off x="6183313" y="3321050"/>
              <a:ext cx="246063" cy="17463"/>
            </a:xfrm>
            <a:custGeom>
              <a:avLst/>
              <a:gdLst>
                <a:gd name="T0" fmla="*/ 56 w 58"/>
                <a:gd name="T1" fmla="*/ 0 h 4"/>
                <a:gd name="T2" fmla="*/ 0 w 58"/>
                <a:gd name="T3" fmla="*/ 0 h 4"/>
                <a:gd name="T4" fmla="*/ 0 w 58"/>
                <a:gd name="T5" fmla="*/ 4 h 4"/>
                <a:gd name="T6" fmla="*/ 58 w 58"/>
                <a:gd name="T7" fmla="*/ 4 h 4"/>
                <a:gd name="T8" fmla="*/ 56 w 58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4">
                  <a:moveTo>
                    <a:pt x="5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7" y="3"/>
                    <a:pt x="57" y="2"/>
                    <a:pt x="5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24" name="Freeform 1424"/>
            <p:cNvSpPr/>
            <p:nvPr/>
          </p:nvSpPr>
          <p:spPr bwMode="auto">
            <a:xfrm>
              <a:off x="6421438" y="3321050"/>
              <a:ext cx="55563" cy="17463"/>
            </a:xfrm>
            <a:custGeom>
              <a:avLst/>
              <a:gdLst>
                <a:gd name="T0" fmla="*/ 13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3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25" name="Freeform 1425"/>
            <p:cNvSpPr/>
            <p:nvPr/>
          </p:nvSpPr>
          <p:spPr bwMode="auto">
            <a:xfrm>
              <a:off x="6183313" y="3360738"/>
              <a:ext cx="293688" cy="15875"/>
            </a:xfrm>
            <a:custGeom>
              <a:avLst/>
              <a:gdLst>
                <a:gd name="T0" fmla="*/ 64 w 69"/>
                <a:gd name="T1" fmla="*/ 0 h 4"/>
                <a:gd name="T2" fmla="*/ 0 w 69"/>
                <a:gd name="T3" fmla="*/ 0 h 4"/>
                <a:gd name="T4" fmla="*/ 0 w 69"/>
                <a:gd name="T5" fmla="*/ 4 h 4"/>
                <a:gd name="T6" fmla="*/ 69 w 69"/>
                <a:gd name="T7" fmla="*/ 4 h 4"/>
                <a:gd name="T8" fmla="*/ 69 w 69"/>
                <a:gd name="T9" fmla="*/ 0 h 4"/>
                <a:gd name="T10" fmla="*/ 67 w 69"/>
                <a:gd name="T11" fmla="*/ 0 h 4"/>
                <a:gd name="T12" fmla="*/ 64 w 69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4">
                  <a:moveTo>
                    <a:pt x="6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69" y="4"/>
                    <a:pt x="69" y="4"/>
                    <a:pt x="69" y="4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26" name="Freeform 1426"/>
            <p:cNvSpPr/>
            <p:nvPr/>
          </p:nvSpPr>
          <p:spPr bwMode="auto">
            <a:xfrm>
              <a:off x="6454776" y="3360738"/>
              <a:ext cx="22225" cy="0"/>
            </a:xfrm>
            <a:custGeom>
              <a:avLst/>
              <a:gdLst>
                <a:gd name="T0" fmla="*/ 5 w 5"/>
                <a:gd name="T1" fmla="*/ 0 w 5"/>
                <a:gd name="T2" fmla="*/ 3 w 5"/>
                <a:gd name="T3" fmla="*/ 5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27" name="Rectangle 1427"/>
            <p:cNvSpPr>
              <a:spLocks noChangeArrowheads="1"/>
            </p:cNvSpPr>
            <p:nvPr/>
          </p:nvSpPr>
          <p:spPr bwMode="auto">
            <a:xfrm>
              <a:off x="6183313" y="3394075"/>
              <a:ext cx="293688" cy="174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28" name="Rectangle 1428"/>
            <p:cNvSpPr>
              <a:spLocks noChangeArrowheads="1"/>
            </p:cNvSpPr>
            <p:nvPr/>
          </p:nvSpPr>
          <p:spPr bwMode="auto">
            <a:xfrm>
              <a:off x="6183313" y="3394075"/>
              <a:ext cx="293688" cy="17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29" name="Rectangle 1429"/>
            <p:cNvSpPr>
              <a:spLocks noChangeArrowheads="1"/>
            </p:cNvSpPr>
            <p:nvPr/>
          </p:nvSpPr>
          <p:spPr bwMode="auto">
            <a:xfrm>
              <a:off x="6183313" y="3429000"/>
              <a:ext cx="293688" cy="174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30" name="Rectangle 1430"/>
            <p:cNvSpPr>
              <a:spLocks noChangeArrowheads="1"/>
            </p:cNvSpPr>
            <p:nvPr/>
          </p:nvSpPr>
          <p:spPr bwMode="auto">
            <a:xfrm>
              <a:off x="6183313" y="3429000"/>
              <a:ext cx="293688" cy="17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31" name="Rectangle 1431"/>
            <p:cNvSpPr>
              <a:spLocks noChangeArrowheads="1"/>
            </p:cNvSpPr>
            <p:nvPr/>
          </p:nvSpPr>
          <p:spPr bwMode="auto">
            <a:xfrm>
              <a:off x="6183313" y="3463925"/>
              <a:ext cx="293688" cy="174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32" name="Rectangle 1432"/>
            <p:cNvSpPr>
              <a:spLocks noChangeArrowheads="1"/>
            </p:cNvSpPr>
            <p:nvPr/>
          </p:nvSpPr>
          <p:spPr bwMode="auto">
            <a:xfrm>
              <a:off x="6183313" y="3463925"/>
              <a:ext cx="293688" cy="17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33" name="Freeform 1433"/>
            <p:cNvSpPr/>
            <p:nvPr/>
          </p:nvSpPr>
          <p:spPr bwMode="auto">
            <a:xfrm>
              <a:off x="6183313" y="3497263"/>
              <a:ext cx="293688" cy="22225"/>
            </a:xfrm>
            <a:custGeom>
              <a:avLst/>
              <a:gdLst>
                <a:gd name="T0" fmla="*/ 69 w 69"/>
                <a:gd name="T1" fmla="*/ 0 h 5"/>
                <a:gd name="T2" fmla="*/ 0 w 69"/>
                <a:gd name="T3" fmla="*/ 0 h 5"/>
                <a:gd name="T4" fmla="*/ 0 w 69"/>
                <a:gd name="T5" fmla="*/ 2 h 5"/>
                <a:gd name="T6" fmla="*/ 2 w 69"/>
                <a:gd name="T7" fmla="*/ 2 h 5"/>
                <a:gd name="T8" fmla="*/ 10 w 69"/>
                <a:gd name="T9" fmla="*/ 5 h 5"/>
                <a:gd name="T10" fmla="*/ 69 w 69"/>
                <a:gd name="T11" fmla="*/ 5 h 5"/>
                <a:gd name="T12" fmla="*/ 69 w 69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5">
                  <a:moveTo>
                    <a:pt x="6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5" y="2"/>
                    <a:pt x="8" y="3"/>
                    <a:pt x="10" y="5"/>
                  </a:cubicBezTo>
                  <a:cubicBezTo>
                    <a:pt x="69" y="5"/>
                    <a:pt x="69" y="5"/>
                    <a:pt x="69" y="5"/>
                  </a:cubicBezTo>
                  <a:cubicBezTo>
                    <a:pt x="69" y="0"/>
                    <a:pt x="69" y="0"/>
                    <a:pt x="6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34" name="Freeform 1434"/>
            <p:cNvSpPr/>
            <p:nvPr/>
          </p:nvSpPr>
          <p:spPr bwMode="auto">
            <a:xfrm>
              <a:off x="6183313" y="3506788"/>
              <a:ext cx="42863" cy="12700"/>
            </a:xfrm>
            <a:custGeom>
              <a:avLst/>
              <a:gdLst>
                <a:gd name="T0" fmla="*/ 2 w 10"/>
                <a:gd name="T1" fmla="*/ 0 h 3"/>
                <a:gd name="T2" fmla="*/ 0 w 10"/>
                <a:gd name="T3" fmla="*/ 0 h 3"/>
                <a:gd name="T4" fmla="*/ 0 w 10"/>
                <a:gd name="T5" fmla="*/ 3 h 3"/>
                <a:gd name="T6" fmla="*/ 10 w 10"/>
                <a:gd name="T7" fmla="*/ 3 h 3"/>
                <a:gd name="T8" fmla="*/ 2 w 10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8" y="1"/>
                    <a:pt x="5" y="0"/>
                    <a:pt x="2" y="0"/>
                  </a:cubicBezTo>
                </a:path>
              </a:pathLst>
            </a:custGeom>
            <a:solidFill>
              <a:srgbClr val="D7D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35" name="Freeform 1435"/>
            <p:cNvSpPr/>
            <p:nvPr/>
          </p:nvSpPr>
          <p:spPr bwMode="auto">
            <a:xfrm>
              <a:off x="6238876" y="3536950"/>
              <a:ext cx="238125" cy="17463"/>
            </a:xfrm>
            <a:custGeom>
              <a:avLst/>
              <a:gdLst>
                <a:gd name="T0" fmla="*/ 56 w 56"/>
                <a:gd name="T1" fmla="*/ 0 h 4"/>
                <a:gd name="T2" fmla="*/ 0 w 56"/>
                <a:gd name="T3" fmla="*/ 0 h 4"/>
                <a:gd name="T4" fmla="*/ 2 w 56"/>
                <a:gd name="T5" fmla="*/ 4 h 4"/>
                <a:gd name="T6" fmla="*/ 56 w 56"/>
                <a:gd name="T7" fmla="*/ 4 h 4"/>
                <a:gd name="T8" fmla="*/ 56 w 56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4">
                  <a:moveTo>
                    <a:pt x="5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2" y="2"/>
                    <a:pt x="2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0"/>
                    <a:pt x="56" y="0"/>
                    <a:pt x="5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36" name="Freeform 1436"/>
            <p:cNvSpPr/>
            <p:nvPr/>
          </p:nvSpPr>
          <p:spPr bwMode="auto">
            <a:xfrm>
              <a:off x="6183313" y="3536950"/>
              <a:ext cx="63500" cy="17463"/>
            </a:xfrm>
            <a:custGeom>
              <a:avLst/>
              <a:gdLst>
                <a:gd name="T0" fmla="*/ 13 w 15"/>
                <a:gd name="T1" fmla="*/ 0 h 4"/>
                <a:gd name="T2" fmla="*/ 0 w 15"/>
                <a:gd name="T3" fmla="*/ 0 h 4"/>
                <a:gd name="T4" fmla="*/ 0 w 15"/>
                <a:gd name="T5" fmla="*/ 4 h 4"/>
                <a:gd name="T6" fmla="*/ 10 w 15"/>
                <a:gd name="T7" fmla="*/ 4 h 4"/>
                <a:gd name="T8" fmla="*/ 12 w 15"/>
                <a:gd name="T9" fmla="*/ 3 h 4"/>
                <a:gd name="T10" fmla="*/ 15 w 15"/>
                <a:gd name="T11" fmla="*/ 4 h 4"/>
                <a:gd name="T12" fmla="*/ 15 w 15"/>
                <a:gd name="T13" fmla="*/ 4 h 4"/>
                <a:gd name="T14" fmla="*/ 13 w 1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4">
                  <a:moveTo>
                    <a:pt x="1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2" y="3"/>
                    <a:pt x="12" y="3"/>
                  </a:cubicBezTo>
                  <a:cubicBezTo>
                    <a:pt x="13" y="3"/>
                    <a:pt x="14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2"/>
                    <a:pt x="14" y="1"/>
                    <a:pt x="13" y="0"/>
                  </a:cubicBezTo>
                </a:path>
              </a:pathLst>
            </a:custGeom>
            <a:solidFill>
              <a:srgbClr val="D7D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37" name="Freeform 1437"/>
            <p:cNvSpPr/>
            <p:nvPr/>
          </p:nvSpPr>
          <p:spPr bwMode="auto">
            <a:xfrm>
              <a:off x="6226176" y="3549650"/>
              <a:ext cx="20638" cy="4763"/>
            </a:xfrm>
            <a:custGeom>
              <a:avLst/>
              <a:gdLst>
                <a:gd name="T0" fmla="*/ 2 w 5"/>
                <a:gd name="T1" fmla="*/ 0 h 1"/>
                <a:gd name="T2" fmla="*/ 0 w 5"/>
                <a:gd name="T3" fmla="*/ 1 h 1"/>
                <a:gd name="T4" fmla="*/ 5 w 5"/>
                <a:gd name="T5" fmla="*/ 1 h 1"/>
                <a:gd name="T6" fmla="*/ 2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3" y="0"/>
                    <a:pt x="2" y="0"/>
                  </a:cubicBezTo>
                </a:path>
              </a:pathLst>
            </a:custGeom>
            <a:solidFill>
              <a:srgbClr val="D7D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38" name="Freeform 1438"/>
            <p:cNvSpPr/>
            <p:nvPr/>
          </p:nvSpPr>
          <p:spPr bwMode="auto">
            <a:xfrm>
              <a:off x="6264276" y="3571875"/>
              <a:ext cx="212725" cy="17463"/>
            </a:xfrm>
            <a:custGeom>
              <a:avLst/>
              <a:gdLst>
                <a:gd name="T0" fmla="*/ 50 w 50"/>
                <a:gd name="T1" fmla="*/ 0 h 4"/>
                <a:gd name="T2" fmla="*/ 0 w 50"/>
                <a:gd name="T3" fmla="*/ 0 h 4"/>
                <a:gd name="T4" fmla="*/ 0 w 50"/>
                <a:gd name="T5" fmla="*/ 2 h 4"/>
                <a:gd name="T6" fmla="*/ 0 w 50"/>
                <a:gd name="T7" fmla="*/ 4 h 4"/>
                <a:gd name="T8" fmla="*/ 50 w 50"/>
                <a:gd name="T9" fmla="*/ 4 h 4"/>
                <a:gd name="T10" fmla="*/ 50 w 50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" h="4">
                  <a:moveTo>
                    <a:pt x="5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50" y="0"/>
                    <a:pt x="50" y="0"/>
                    <a:pt x="5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39" name="Freeform 1439"/>
            <p:cNvSpPr/>
            <p:nvPr/>
          </p:nvSpPr>
          <p:spPr bwMode="auto">
            <a:xfrm>
              <a:off x="6183313" y="3571875"/>
              <a:ext cx="25400" cy="17463"/>
            </a:xfrm>
            <a:custGeom>
              <a:avLst/>
              <a:gdLst>
                <a:gd name="T0" fmla="*/ 6 w 6"/>
                <a:gd name="T1" fmla="*/ 0 h 4"/>
                <a:gd name="T2" fmla="*/ 0 w 6"/>
                <a:gd name="T3" fmla="*/ 0 h 4"/>
                <a:gd name="T4" fmla="*/ 0 w 6"/>
                <a:gd name="T5" fmla="*/ 4 h 4"/>
                <a:gd name="T6" fmla="*/ 6 w 6"/>
                <a:gd name="T7" fmla="*/ 4 h 4"/>
                <a:gd name="T8" fmla="*/ 5 w 6"/>
                <a:gd name="T9" fmla="*/ 2 h 4"/>
                <a:gd name="T10" fmla="*/ 6 w 6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4"/>
                    <a:pt x="5" y="3"/>
                    <a:pt x="5" y="2"/>
                  </a:cubicBezTo>
                  <a:cubicBezTo>
                    <a:pt x="5" y="2"/>
                    <a:pt x="6" y="1"/>
                    <a:pt x="6" y="0"/>
                  </a:cubicBezTo>
                </a:path>
              </a:pathLst>
            </a:custGeom>
            <a:solidFill>
              <a:srgbClr val="D7D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40" name="Freeform 1440"/>
            <p:cNvSpPr/>
            <p:nvPr/>
          </p:nvSpPr>
          <p:spPr bwMode="auto">
            <a:xfrm>
              <a:off x="6203951" y="3571875"/>
              <a:ext cx="60325" cy="17463"/>
            </a:xfrm>
            <a:custGeom>
              <a:avLst/>
              <a:gdLst>
                <a:gd name="T0" fmla="*/ 14 w 14"/>
                <a:gd name="T1" fmla="*/ 0 h 4"/>
                <a:gd name="T2" fmla="*/ 1 w 14"/>
                <a:gd name="T3" fmla="*/ 0 h 4"/>
                <a:gd name="T4" fmla="*/ 0 w 14"/>
                <a:gd name="T5" fmla="*/ 2 h 4"/>
                <a:gd name="T6" fmla="*/ 1 w 14"/>
                <a:gd name="T7" fmla="*/ 4 h 4"/>
                <a:gd name="T8" fmla="*/ 14 w 14"/>
                <a:gd name="T9" fmla="*/ 4 h 4"/>
                <a:gd name="T10" fmla="*/ 14 w 14"/>
                <a:gd name="T11" fmla="*/ 2 h 4"/>
                <a:gd name="T12" fmla="*/ 14 w 14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4">
                  <a:moveTo>
                    <a:pt x="14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3"/>
                    <a:pt x="14" y="2"/>
                  </a:cubicBezTo>
                  <a:cubicBezTo>
                    <a:pt x="14" y="2"/>
                    <a:pt x="14" y="1"/>
                    <a:pt x="14" y="0"/>
                  </a:cubicBezTo>
                </a:path>
              </a:pathLst>
            </a:custGeom>
            <a:solidFill>
              <a:srgbClr val="D7D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41" name="Freeform 1441"/>
            <p:cNvSpPr/>
            <p:nvPr/>
          </p:nvSpPr>
          <p:spPr bwMode="auto">
            <a:xfrm>
              <a:off x="6183313" y="3605213"/>
              <a:ext cx="293688" cy="17463"/>
            </a:xfrm>
            <a:custGeom>
              <a:avLst/>
              <a:gdLst>
                <a:gd name="T0" fmla="*/ 69 w 69"/>
                <a:gd name="T1" fmla="*/ 0 h 4"/>
                <a:gd name="T2" fmla="*/ 16 w 69"/>
                <a:gd name="T3" fmla="*/ 0 h 4"/>
                <a:gd name="T4" fmla="*/ 12 w 69"/>
                <a:gd name="T5" fmla="*/ 1 h 4"/>
                <a:gd name="T6" fmla="*/ 10 w 69"/>
                <a:gd name="T7" fmla="*/ 1 h 4"/>
                <a:gd name="T8" fmla="*/ 2 w 69"/>
                <a:gd name="T9" fmla="*/ 3 h 4"/>
                <a:gd name="T10" fmla="*/ 0 w 69"/>
                <a:gd name="T11" fmla="*/ 3 h 4"/>
                <a:gd name="T12" fmla="*/ 0 w 69"/>
                <a:gd name="T13" fmla="*/ 4 h 4"/>
                <a:gd name="T14" fmla="*/ 1 w 69"/>
                <a:gd name="T15" fmla="*/ 4 h 4"/>
                <a:gd name="T16" fmla="*/ 1 w 69"/>
                <a:gd name="T17" fmla="*/ 3 h 4"/>
                <a:gd name="T18" fmla="*/ 3 w 69"/>
                <a:gd name="T19" fmla="*/ 3 h 4"/>
                <a:gd name="T20" fmla="*/ 3 w 69"/>
                <a:gd name="T21" fmla="*/ 4 h 4"/>
                <a:gd name="T22" fmla="*/ 69 w 69"/>
                <a:gd name="T23" fmla="*/ 4 h 4"/>
                <a:gd name="T24" fmla="*/ 69 w 69"/>
                <a:gd name="T2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9" h="4">
                  <a:moveTo>
                    <a:pt x="69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5" y="1"/>
                    <a:pt x="14" y="1"/>
                    <a:pt x="12" y="1"/>
                  </a:cubicBezTo>
                  <a:cubicBezTo>
                    <a:pt x="11" y="1"/>
                    <a:pt x="10" y="1"/>
                    <a:pt x="10" y="1"/>
                  </a:cubicBezTo>
                  <a:cubicBezTo>
                    <a:pt x="7" y="2"/>
                    <a:pt x="5" y="3"/>
                    <a:pt x="2" y="3"/>
                  </a:cubicBezTo>
                  <a:cubicBezTo>
                    <a:pt x="1" y="3"/>
                    <a:pt x="1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69" y="4"/>
                    <a:pt x="69" y="4"/>
                    <a:pt x="69" y="4"/>
                  </a:cubicBezTo>
                  <a:cubicBezTo>
                    <a:pt x="69" y="0"/>
                    <a:pt x="69" y="0"/>
                    <a:pt x="6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42" name="Rectangle 1442"/>
            <p:cNvSpPr>
              <a:spLocks noChangeArrowheads="1"/>
            </p:cNvSpPr>
            <p:nvPr/>
          </p:nvSpPr>
          <p:spPr bwMode="auto">
            <a:xfrm>
              <a:off x="6188076" y="3619500"/>
              <a:ext cx="7938" cy="3175"/>
            </a:xfrm>
            <a:prstGeom prst="rect">
              <a:avLst/>
            </a:prstGeom>
            <a:solidFill>
              <a:srgbClr val="D7D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43" name="Rectangle 1443"/>
            <p:cNvSpPr>
              <a:spLocks noChangeArrowheads="1"/>
            </p:cNvSpPr>
            <p:nvPr/>
          </p:nvSpPr>
          <p:spPr bwMode="auto">
            <a:xfrm>
              <a:off x="6188076" y="3619500"/>
              <a:ext cx="7938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44" name="Freeform 1444"/>
            <p:cNvSpPr/>
            <p:nvPr/>
          </p:nvSpPr>
          <p:spPr bwMode="auto">
            <a:xfrm>
              <a:off x="6183313" y="3605213"/>
              <a:ext cx="42863" cy="14288"/>
            </a:xfrm>
            <a:custGeom>
              <a:avLst/>
              <a:gdLst>
                <a:gd name="T0" fmla="*/ 8 w 10"/>
                <a:gd name="T1" fmla="*/ 0 h 3"/>
                <a:gd name="T2" fmla="*/ 0 w 10"/>
                <a:gd name="T3" fmla="*/ 0 h 3"/>
                <a:gd name="T4" fmla="*/ 0 w 10"/>
                <a:gd name="T5" fmla="*/ 3 h 3"/>
                <a:gd name="T6" fmla="*/ 2 w 10"/>
                <a:gd name="T7" fmla="*/ 3 h 3"/>
                <a:gd name="T8" fmla="*/ 10 w 10"/>
                <a:gd name="T9" fmla="*/ 1 h 3"/>
                <a:gd name="T10" fmla="*/ 8 w 10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3">
                  <a:moveTo>
                    <a:pt x="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5" y="3"/>
                    <a:pt x="7" y="2"/>
                    <a:pt x="10" y="1"/>
                  </a:cubicBezTo>
                  <a:cubicBezTo>
                    <a:pt x="9" y="1"/>
                    <a:pt x="9" y="0"/>
                    <a:pt x="8" y="0"/>
                  </a:cubicBezTo>
                </a:path>
              </a:pathLst>
            </a:custGeom>
            <a:solidFill>
              <a:srgbClr val="D7D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45" name="Freeform 1445"/>
            <p:cNvSpPr/>
            <p:nvPr/>
          </p:nvSpPr>
          <p:spPr bwMode="auto">
            <a:xfrm>
              <a:off x="6216651" y="3605213"/>
              <a:ext cx="34925" cy="4763"/>
            </a:xfrm>
            <a:custGeom>
              <a:avLst/>
              <a:gdLst>
                <a:gd name="T0" fmla="*/ 8 w 8"/>
                <a:gd name="T1" fmla="*/ 0 h 1"/>
                <a:gd name="T2" fmla="*/ 0 w 8"/>
                <a:gd name="T3" fmla="*/ 0 h 1"/>
                <a:gd name="T4" fmla="*/ 2 w 8"/>
                <a:gd name="T5" fmla="*/ 1 h 1"/>
                <a:gd name="T6" fmla="*/ 4 w 8"/>
                <a:gd name="T7" fmla="*/ 1 h 1"/>
                <a:gd name="T8" fmla="*/ 8 w 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1"/>
                  </a:cubicBezTo>
                  <a:cubicBezTo>
                    <a:pt x="2" y="1"/>
                    <a:pt x="3" y="1"/>
                    <a:pt x="4" y="1"/>
                  </a:cubicBezTo>
                  <a:cubicBezTo>
                    <a:pt x="6" y="1"/>
                    <a:pt x="7" y="1"/>
                    <a:pt x="8" y="0"/>
                  </a:cubicBezTo>
                </a:path>
              </a:pathLst>
            </a:custGeom>
            <a:solidFill>
              <a:srgbClr val="D7D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46" name="Freeform 1446"/>
            <p:cNvSpPr>
              <a:spLocks noEditPoints="1"/>
            </p:cNvSpPr>
            <p:nvPr/>
          </p:nvSpPr>
          <p:spPr bwMode="auto">
            <a:xfrm>
              <a:off x="6850063" y="3602038"/>
              <a:ext cx="263525" cy="176213"/>
            </a:xfrm>
            <a:custGeom>
              <a:avLst/>
              <a:gdLst>
                <a:gd name="T0" fmla="*/ 58 w 62"/>
                <a:gd name="T1" fmla="*/ 16 h 41"/>
                <a:gd name="T2" fmla="*/ 58 w 62"/>
                <a:gd name="T3" fmla="*/ 19 h 41"/>
                <a:gd name="T4" fmla="*/ 62 w 62"/>
                <a:gd name="T5" fmla="*/ 19 h 41"/>
                <a:gd name="T6" fmla="*/ 61 w 62"/>
                <a:gd name="T7" fmla="*/ 18 h 41"/>
                <a:gd name="T8" fmla="*/ 58 w 62"/>
                <a:gd name="T9" fmla="*/ 16 h 41"/>
                <a:gd name="T10" fmla="*/ 45 w 62"/>
                <a:gd name="T11" fmla="*/ 0 h 41"/>
                <a:gd name="T12" fmla="*/ 36 w 62"/>
                <a:gd name="T13" fmla="*/ 0 h 41"/>
                <a:gd name="T14" fmla="*/ 36 w 62"/>
                <a:gd name="T15" fmla="*/ 1 h 41"/>
                <a:gd name="T16" fmla="*/ 37 w 62"/>
                <a:gd name="T17" fmla="*/ 1 h 41"/>
                <a:gd name="T18" fmla="*/ 37 w 62"/>
                <a:gd name="T19" fmla="*/ 5 h 41"/>
                <a:gd name="T20" fmla="*/ 9 w 62"/>
                <a:gd name="T21" fmla="*/ 5 h 41"/>
                <a:gd name="T22" fmla="*/ 0 w 62"/>
                <a:gd name="T23" fmla="*/ 19 h 41"/>
                <a:gd name="T24" fmla="*/ 9 w 62"/>
                <a:gd name="T25" fmla="*/ 19 h 41"/>
                <a:gd name="T26" fmla="*/ 9 w 62"/>
                <a:gd name="T27" fmla="*/ 41 h 41"/>
                <a:gd name="T28" fmla="*/ 53 w 62"/>
                <a:gd name="T29" fmla="*/ 41 h 41"/>
                <a:gd name="T30" fmla="*/ 53 w 62"/>
                <a:gd name="T31" fmla="*/ 19 h 41"/>
                <a:gd name="T32" fmla="*/ 55 w 62"/>
                <a:gd name="T33" fmla="*/ 19 h 41"/>
                <a:gd name="T34" fmla="*/ 55 w 62"/>
                <a:gd name="T35" fmla="*/ 12 h 41"/>
                <a:gd name="T36" fmla="*/ 54 w 62"/>
                <a:gd name="T37" fmla="*/ 9 h 41"/>
                <a:gd name="T38" fmla="*/ 54 w 62"/>
                <a:gd name="T39" fmla="*/ 8 h 41"/>
                <a:gd name="T40" fmla="*/ 53 w 62"/>
                <a:gd name="T41" fmla="*/ 5 h 41"/>
                <a:gd name="T42" fmla="*/ 44 w 62"/>
                <a:gd name="T43" fmla="*/ 5 h 41"/>
                <a:gd name="T44" fmla="*/ 44 w 62"/>
                <a:gd name="T45" fmla="*/ 1 h 41"/>
                <a:gd name="T46" fmla="*/ 45 w 62"/>
                <a:gd name="T47" fmla="*/ 1 h 41"/>
                <a:gd name="T48" fmla="*/ 45 w 62"/>
                <a:gd name="T4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2" h="41">
                  <a:moveTo>
                    <a:pt x="58" y="16"/>
                  </a:moveTo>
                  <a:cubicBezTo>
                    <a:pt x="58" y="19"/>
                    <a:pt x="58" y="19"/>
                    <a:pt x="58" y="19"/>
                  </a:cubicBezTo>
                  <a:cubicBezTo>
                    <a:pt x="62" y="19"/>
                    <a:pt x="62" y="19"/>
                    <a:pt x="62" y="19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60" y="18"/>
                    <a:pt x="59" y="17"/>
                    <a:pt x="58" y="16"/>
                  </a:cubicBezTo>
                  <a:moveTo>
                    <a:pt x="45" y="0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53" y="41"/>
                    <a:pt x="53" y="41"/>
                    <a:pt x="53" y="41"/>
                  </a:cubicBezTo>
                  <a:cubicBezTo>
                    <a:pt x="53" y="19"/>
                    <a:pt x="53" y="19"/>
                    <a:pt x="53" y="19"/>
                  </a:cubicBezTo>
                  <a:cubicBezTo>
                    <a:pt x="55" y="19"/>
                    <a:pt x="55" y="19"/>
                    <a:pt x="55" y="19"/>
                  </a:cubicBezTo>
                  <a:cubicBezTo>
                    <a:pt x="55" y="12"/>
                    <a:pt x="55" y="12"/>
                    <a:pt x="55" y="12"/>
                  </a:cubicBezTo>
                  <a:cubicBezTo>
                    <a:pt x="55" y="11"/>
                    <a:pt x="54" y="10"/>
                    <a:pt x="54" y="9"/>
                  </a:cubicBezTo>
                  <a:cubicBezTo>
                    <a:pt x="54" y="9"/>
                    <a:pt x="54" y="8"/>
                    <a:pt x="54" y="8"/>
                  </a:cubicBezTo>
                  <a:cubicBezTo>
                    <a:pt x="53" y="5"/>
                    <a:pt x="53" y="5"/>
                    <a:pt x="53" y="5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E9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47" name="Freeform 1447"/>
            <p:cNvSpPr/>
            <p:nvPr/>
          </p:nvSpPr>
          <p:spPr bwMode="auto">
            <a:xfrm>
              <a:off x="7085013" y="3652838"/>
              <a:ext cx="12700" cy="30163"/>
            </a:xfrm>
            <a:custGeom>
              <a:avLst/>
              <a:gdLst>
                <a:gd name="T0" fmla="*/ 0 w 3"/>
                <a:gd name="T1" fmla="*/ 0 h 7"/>
                <a:gd name="T2" fmla="*/ 0 w 3"/>
                <a:gd name="T3" fmla="*/ 7 h 7"/>
                <a:gd name="T4" fmla="*/ 3 w 3"/>
                <a:gd name="T5" fmla="*/ 7 h 7"/>
                <a:gd name="T6" fmla="*/ 3 w 3"/>
                <a:gd name="T7" fmla="*/ 4 h 7"/>
                <a:gd name="T8" fmla="*/ 0 w 3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1" y="3"/>
                    <a:pt x="0" y="2"/>
                    <a:pt x="0" y="0"/>
                  </a:cubicBezTo>
                </a:path>
              </a:pathLst>
            </a:custGeom>
            <a:solidFill>
              <a:srgbClr val="C1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48" name="Freeform 1448"/>
            <p:cNvSpPr/>
            <p:nvPr/>
          </p:nvSpPr>
          <p:spPr bwMode="auto">
            <a:xfrm>
              <a:off x="7080251" y="3635375"/>
              <a:ext cx="30163" cy="44450"/>
            </a:xfrm>
            <a:custGeom>
              <a:avLst/>
              <a:gdLst>
                <a:gd name="T0" fmla="*/ 0 w 7"/>
                <a:gd name="T1" fmla="*/ 0 h 10"/>
                <a:gd name="T2" fmla="*/ 0 w 7"/>
                <a:gd name="T3" fmla="*/ 1 h 10"/>
                <a:gd name="T4" fmla="*/ 1 w 7"/>
                <a:gd name="T5" fmla="*/ 4 h 10"/>
                <a:gd name="T6" fmla="*/ 4 w 7"/>
                <a:gd name="T7" fmla="*/ 8 h 10"/>
                <a:gd name="T8" fmla="*/ 7 w 7"/>
                <a:gd name="T9" fmla="*/ 10 h 10"/>
                <a:gd name="T10" fmla="*/ 0 w 7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0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1" y="3"/>
                    <a:pt x="1" y="4"/>
                  </a:cubicBezTo>
                  <a:cubicBezTo>
                    <a:pt x="1" y="6"/>
                    <a:pt x="2" y="7"/>
                    <a:pt x="4" y="8"/>
                  </a:cubicBezTo>
                  <a:cubicBezTo>
                    <a:pt x="5" y="9"/>
                    <a:pt x="6" y="10"/>
                    <a:pt x="7" y="1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1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49" name="Freeform 1449"/>
            <p:cNvSpPr>
              <a:spLocks noEditPoints="1"/>
            </p:cNvSpPr>
            <p:nvPr/>
          </p:nvSpPr>
          <p:spPr bwMode="auto">
            <a:xfrm>
              <a:off x="5238751" y="3117850"/>
              <a:ext cx="331788" cy="660400"/>
            </a:xfrm>
            <a:custGeom>
              <a:avLst/>
              <a:gdLst>
                <a:gd name="T0" fmla="*/ 22 w 78"/>
                <a:gd name="T1" fmla="*/ 141 h 153"/>
                <a:gd name="T2" fmla="*/ 37 w 78"/>
                <a:gd name="T3" fmla="*/ 133 h 153"/>
                <a:gd name="T4" fmla="*/ 42 w 78"/>
                <a:gd name="T5" fmla="*/ 133 h 153"/>
                <a:gd name="T6" fmla="*/ 56 w 78"/>
                <a:gd name="T7" fmla="*/ 141 h 153"/>
                <a:gd name="T8" fmla="*/ 56 w 78"/>
                <a:gd name="T9" fmla="*/ 141 h 153"/>
                <a:gd name="T10" fmla="*/ 22 w 78"/>
                <a:gd name="T11" fmla="*/ 128 h 153"/>
                <a:gd name="T12" fmla="*/ 37 w 78"/>
                <a:gd name="T13" fmla="*/ 120 h 153"/>
                <a:gd name="T14" fmla="*/ 42 w 78"/>
                <a:gd name="T15" fmla="*/ 120 h 153"/>
                <a:gd name="T16" fmla="*/ 56 w 78"/>
                <a:gd name="T17" fmla="*/ 128 h 153"/>
                <a:gd name="T18" fmla="*/ 56 w 78"/>
                <a:gd name="T19" fmla="*/ 128 h 153"/>
                <a:gd name="T20" fmla="*/ 22 w 78"/>
                <a:gd name="T21" fmla="*/ 115 h 153"/>
                <a:gd name="T22" fmla="*/ 37 w 78"/>
                <a:gd name="T23" fmla="*/ 107 h 153"/>
                <a:gd name="T24" fmla="*/ 42 w 78"/>
                <a:gd name="T25" fmla="*/ 107 h 153"/>
                <a:gd name="T26" fmla="*/ 56 w 78"/>
                <a:gd name="T27" fmla="*/ 115 h 153"/>
                <a:gd name="T28" fmla="*/ 56 w 78"/>
                <a:gd name="T29" fmla="*/ 115 h 153"/>
                <a:gd name="T30" fmla="*/ 22 w 78"/>
                <a:gd name="T31" fmla="*/ 102 h 153"/>
                <a:gd name="T32" fmla="*/ 37 w 78"/>
                <a:gd name="T33" fmla="*/ 94 h 153"/>
                <a:gd name="T34" fmla="*/ 42 w 78"/>
                <a:gd name="T35" fmla="*/ 94 h 153"/>
                <a:gd name="T36" fmla="*/ 56 w 78"/>
                <a:gd name="T37" fmla="*/ 102 h 153"/>
                <a:gd name="T38" fmla="*/ 56 w 78"/>
                <a:gd name="T39" fmla="*/ 102 h 153"/>
                <a:gd name="T40" fmla="*/ 52 w 78"/>
                <a:gd name="T41" fmla="*/ 89 h 153"/>
                <a:gd name="T42" fmla="*/ 66 w 78"/>
                <a:gd name="T43" fmla="*/ 81 h 153"/>
                <a:gd name="T44" fmla="*/ 42 w 78"/>
                <a:gd name="T45" fmla="*/ 67 h 153"/>
                <a:gd name="T46" fmla="*/ 56 w 78"/>
                <a:gd name="T47" fmla="*/ 76 h 153"/>
                <a:gd name="T48" fmla="*/ 56 w 78"/>
                <a:gd name="T49" fmla="*/ 76 h 153"/>
                <a:gd name="T50" fmla="*/ 37 w 78"/>
                <a:gd name="T51" fmla="*/ 62 h 153"/>
                <a:gd name="T52" fmla="*/ 52 w 78"/>
                <a:gd name="T53" fmla="*/ 54 h 153"/>
                <a:gd name="T54" fmla="*/ 56 w 78"/>
                <a:gd name="T55" fmla="*/ 54 h 153"/>
                <a:gd name="T56" fmla="*/ 12 w 78"/>
                <a:gd name="T57" fmla="*/ 49 h 153"/>
                <a:gd name="T58" fmla="*/ 12 w 78"/>
                <a:gd name="T59" fmla="*/ 49 h 153"/>
                <a:gd name="T60" fmla="*/ 37 w 78"/>
                <a:gd name="T61" fmla="*/ 49 h 153"/>
                <a:gd name="T62" fmla="*/ 52 w 78"/>
                <a:gd name="T63" fmla="*/ 41 h 153"/>
                <a:gd name="T64" fmla="*/ 56 w 78"/>
                <a:gd name="T65" fmla="*/ 41 h 153"/>
                <a:gd name="T66" fmla="*/ 12 w 78"/>
                <a:gd name="T67" fmla="*/ 36 h 153"/>
                <a:gd name="T68" fmla="*/ 12 w 78"/>
                <a:gd name="T69" fmla="*/ 36 h 153"/>
                <a:gd name="T70" fmla="*/ 37 w 78"/>
                <a:gd name="T71" fmla="*/ 36 h 153"/>
                <a:gd name="T72" fmla="*/ 52 w 78"/>
                <a:gd name="T73" fmla="*/ 28 h 153"/>
                <a:gd name="T74" fmla="*/ 56 w 78"/>
                <a:gd name="T75" fmla="*/ 28 h 153"/>
                <a:gd name="T76" fmla="*/ 58 w 78"/>
                <a:gd name="T77" fmla="*/ 0 h 153"/>
                <a:gd name="T78" fmla="*/ 44 w 78"/>
                <a:gd name="T79" fmla="*/ 15 h 153"/>
                <a:gd name="T80" fmla="*/ 5 w 78"/>
                <a:gd name="T81" fmla="*/ 54 h 153"/>
                <a:gd name="T82" fmla="*/ 22 w 78"/>
                <a:gd name="T83" fmla="*/ 54 h 153"/>
                <a:gd name="T84" fmla="*/ 30 w 78"/>
                <a:gd name="T85" fmla="*/ 67 h 153"/>
                <a:gd name="T86" fmla="*/ 37 w 78"/>
                <a:gd name="T87" fmla="*/ 84 h 153"/>
                <a:gd name="T88" fmla="*/ 22 w 78"/>
                <a:gd name="T89" fmla="*/ 85 h 153"/>
                <a:gd name="T90" fmla="*/ 5 w 78"/>
                <a:gd name="T91" fmla="*/ 85 h 153"/>
                <a:gd name="T92" fmla="*/ 74 w 78"/>
                <a:gd name="T93" fmla="*/ 153 h 153"/>
                <a:gd name="T94" fmla="*/ 58 w 78"/>
                <a:gd name="T95" fmla="*/ 22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8" h="153">
                  <a:moveTo>
                    <a:pt x="12" y="141"/>
                  </a:moveTo>
                  <a:cubicBezTo>
                    <a:pt x="12" y="133"/>
                    <a:pt x="12" y="133"/>
                    <a:pt x="12" y="133"/>
                  </a:cubicBezTo>
                  <a:cubicBezTo>
                    <a:pt x="22" y="133"/>
                    <a:pt x="22" y="133"/>
                    <a:pt x="22" y="133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12" y="141"/>
                    <a:pt x="12" y="141"/>
                    <a:pt x="12" y="141"/>
                  </a:cubicBezTo>
                  <a:moveTo>
                    <a:pt x="27" y="141"/>
                  </a:moveTo>
                  <a:cubicBezTo>
                    <a:pt x="27" y="133"/>
                    <a:pt x="27" y="133"/>
                    <a:pt x="27" y="133"/>
                  </a:cubicBezTo>
                  <a:cubicBezTo>
                    <a:pt x="37" y="133"/>
                    <a:pt x="37" y="133"/>
                    <a:pt x="37" y="133"/>
                  </a:cubicBezTo>
                  <a:cubicBezTo>
                    <a:pt x="37" y="141"/>
                    <a:pt x="37" y="141"/>
                    <a:pt x="37" y="141"/>
                  </a:cubicBezTo>
                  <a:cubicBezTo>
                    <a:pt x="27" y="141"/>
                    <a:pt x="27" y="141"/>
                    <a:pt x="27" y="141"/>
                  </a:cubicBezTo>
                  <a:moveTo>
                    <a:pt x="42" y="141"/>
                  </a:moveTo>
                  <a:cubicBezTo>
                    <a:pt x="42" y="133"/>
                    <a:pt x="42" y="133"/>
                    <a:pt x="42" y="133"/>
                  </a:cubicBezTo>
                  <a:cubicBezTo>
                    <a:pt x="52" y="133"/>
                    <a:pt x="52" y="133"/>
                    <a:pt x="52" y="133"/>
                  </a:cubicBezTo>
                  <a:cubicBezTo>
                    <a:pt x="52" y="141"/>
                    <a:pt x="52" y="141"/>
                    <a:pt x="52" y="141"/>
                  </a:cubicBezTo>
                  <a:cubicBezTo>
                    <a:pt x="42" y="141"/>
                    <a:pt x="42" y="141"/>
                    <a:pt x="42" y="141"/>
                  </a:cubicBezTo>
                  <a:moveTo>
                    <a:pt x="56" y="141"/>
                  </a:moveTo>
                  <a:cubicBezTo>
                    <a:pt x="56" y="133"/>
                    <a:pt x="56" y="133"/>
                    <a:pt x="56" y="133"/>
                  </a:cubicBezTo>
                  <a:cubicBezTo>
                    <a:pt x="66" y="133"/>
                    <a:pt x="66" y="133"/>
                    <a:pt x="66" y="133"/>
                  </a:cubicBezTo>
                  <a:cubicBezTo>
                    <a:pt x="66" y="141"/>
                    <a:pt x="66" y="141"/>
                    <a:pt x="66" y="141"/>
                  </a:cubicBezTo>
                  <a:cubicBezTo>
                    <a:pt x="56" y="141"/>
                    <a:pt x="56" y="141"/>
                    <a:pt x="56" y="141"/>
                  </a:cubicBezTo>
                  <a:moveTo>
                    <a:pt x="12" y="128"/>
                  </a:moveTo>
                  <a:cubicBezTo>
                    <a:pt x="12" y="120"/>
                    <a:pt x="12" y="120"/>
                    <a:pt x="12" y="120"/>
                  </a:cubicBezTo>
                  <a:cubicBezTo>
                    <a:pt x="22" y="120"/>
                    <a:pt x="22" y="120"/>
                    <a:pt x="22" y="120"/>
                  </a:cubicBezTo>
                  <a:cubicBezTo>
                    <a:pt x="22" y="128"/>
                    <a:pt x="22" y="128"/>
                    <a:pt x="22" y="128"/>
                  </a:cubicBezTo>
                  <a:cubicBezTo>
                    <a:pt x="12" y="128"/>
                    <a:pt x="12" y="128"/>
                    <a:pt x="12" y="128"/>
                  </a:cubicBezTo>
                  <a:moveTo>
                    <a:pt x="27" y="128"/>
                  </a:moveTo>
                  <a:cubicBezTo>
                    <a:pt x="27" y="120"/>
                    <a:pt x="27" y="120"/>
                    <a:pt x="27" y="120"/>
                  </a:cubicBezTo>
                  <a:cubicBezTo>
                    <a:pt x="37" y="120"/>
                    <a:pt x="37" y="120"/>
                    <a:pt x="37" y="120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27" y="128"/>
                    <a:pt x="27" y="128"/>
                    <a:pt x="27" y="128"/>
                  </a:cubicBezTo>
                  <a:moveTo>
                    <a:pt x="42" y="128"/>
                  </a:moveTo>
                  <a:cubicBezTo>
                    <a:pt x="42" y="120"/>
                    <a:pt x="42" y="120"/>
                    <a:pt x="42" y="120"/>
                  </a:cubicBezTo>
                  <a:cubicBezTo>
                    <a:pt x="52" y="120"/>
                    <a:pt x="52" y="120"/>
                    <a:pt x="52" y="120"/>
                  </a:cubicBezTo>
                  <a:cubicBezTo>
                    <a:pt x="52" y="128"/>
                    <a:pt x="52" y="128"/>
                    <a:pt x="52" y="128"/>
                  </a:cubicBezTo>
                  <a:cubicBezTo>
                    <a:pt x="42" y="128"/>
                    <a:pt x="42" y="128"/>
                    <a:pt x="42" y="128"/>
                  </a:cubicBezTo>
                  <a:moveTo>
                    <a:pt x="56" y="128"/>
                  </a:moveTo>
                  <a:cubicBezTo>
                    <a:pt x="56" y="120"/>
                    <a:pt x="56" y="120"/>
                    <a:pt x="56" y="120"/>
                  </a:cubicBezTo>
                  <a:cubicBezTo>
                    <a:pt x="66" y="120"/>
                    <a:pt x="66" y="120"/>
                    <a:pt x="66" y="120"/>
                  </a:cubicBezTo>
                  <a:cubicBezTo>
                    <a:pt x="66" y="128"/>
                    <a:pt x="66" y="128"/>
                    <a:pt x="66" y="128"/>
                  </a:cubicBezTo>
                  <a:cubicBezTo>
                    <a:pt x="56" y="128"/>
                    <a:pt x="56" y="128"/>
                    <a:pt x="56" y="128"/>
                  </a:cubicBezTo>
                  <a:moveTo>
                    <a:pt x="12" y="115"/>
                  </a:moveTo>
                  <a:cubicBezTo>
                    <a:pt x="12" y="107"/>
                    <a:pt x="12" y="107"/>
                    <a:pt x="12" y="107"/>
                  </a:cubicBezTo>
                  <a:cubicBezTo>
                    <a:pt x="22" y="107"/>
                    <a:pt x="22" y="107"/>
                    <a:pt x="22" y="107"/>
                  </a:cubicBezTo>
                  <a:cubicBezTo>
                    <a:pt x="22" y="115"/>
                    <a:pt x="22" y="115"/>
                    <a:pt x="22" y="115"/>
                  </a:cubicBezTo>
                  <a:cubicBezTo>
                    <a:pt x="12" y="115"/>
                    <a:pt x="12" y="115"/>
                    <a:pt x="12" y="115"/>
                  </a:cubicBezTo>
                  <a:moveTo>
                    <a:pt x="27" y="115"/>
                  </a:moveTo>
                  <a:cubicBezTo>
                    <a:pt x="27" y="107"/>
                    <a:pt x="27" y="107"/>
                    <a:pt x="27" y="107"/>
                  </a:cubicBezTo>
                  <a:cubicBezTo>
                    <a:pt x="37" y="107"/>
                    <a:pt x="37" y="107"/>
                    <a:pt x="37" y="107"/>
                  </a:cubicBezTo>
                  <a:cubicBezTo>
                    <a:pt x="37" y="115"/>
                    <a:pt x="37" y="115"/>
                    <a:pt x="37" y="115"/>
                  </a:cubicBezTo>
                  <a:cubicBezTo>
                    <a:pt x="27" y="115"/>
                    <a:pt x="27" y="115"/>
                    <a:pt x="27" y="115"/>
                  </a:cubicBezTo>
                  <a:moveTo>
                    <a:pt x="42" y="115"/>
                  </a:moveTo>
                  <a:cubicBezTo>
                    <a:pt x="42" y="107"/>
                    <a:pt x="42" y="107"/>
                    <a:pt x="4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15"/>
                    <a:pt x="52" y="115"/>
                    <a:pt x="52" y="115"/>
                  </a:cubicBezTo>
                  <a:cubicBezTo>
                    <a:pt x="42" y="115"/>
                    <a:pt x="42" y="115"/>
                    <a:pt x="42" y="115"/>
                  </a:cubicBezTo>
                  <a:moveTo>
                    <a:pt x="56" y="115"/>
                  </a:moveTo>
                  <a:cubicBezTo>
                    <a:pt x="56" y="107"/>
                    <a:pt x="56" y="107"/>
                    <a:pt x="5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56" y="115"/>
                    <a:pt x="56" y="115"/>
                    <a:pt x="56" y="115"/>
                  </a:cubicBezTo>
                  <a:moveTo>
                    <a:pt x="12" y="102"/>
                  </a:moveTo>
                  <a:cubicBezTo>
                    <a:pt x="12" y="94"/>
                    <a:pt x="12" y="94"/>
                    <a:pt x="12" y="94"/>
                  </a:cubicBezTo>
                  <a:cubicBezTo>
                    <a:pt x="22" y="94"/>
                    <a:pt x="22" y="94"/>
                    <a:pt x="22" y="94"/>
                  </a:cubicBezTo>
                  <a:cubicBezTo>
                    <a:pt x="22" y="102"/>
                    <a:pt x="22" y="102"/>
                    <a:pt x="22" y="102"/>
                  </a:cubicBezTo>
                  <a:cubicBezTo>
                    <a:pt x="12" y="102"/>
                    <a:pt x="12" y="102"/>
                    <a:pt x="12" y="102"/>
                  </a:cubicBezTo>
                  <a:moveTo>
                    <a:pt x="27" y="102"/>
                  </a:moveTo>
                  <a:cubicBezTo>
                    <a:pt x="27" y="94"/>
                    <a:pt x="27" y="94"/>
                    <a:pt x="27" y="94"/>
                  </a:cubicBezTo>
                  <a:cubicBezTo>
                    <a:pt x="37" y="94"/>
                    <a:pt x="37" y="94"/>
                    <a:pt x="37" y="94"/>
                  </a:cubicBezTo>
                  <a:cubicBezTo>
                    <a:pt x="37" y="102"/>
                    <a:pt x="37" y="102"/>
                    <a:pt x="37" y="102"/>
                  </a:cubicBezTo>
                  <a:cubicBezTo>
                    <a:pt x="27" y="102"/>
                    <a:pt x="27" y="102"/>
                    <a:pt x="27" y="102"/>
                  </a:cubicBezTo>
                  <a:moveTo>
                    <a:pt x="42" y="102"/>
                  </a:moveTo>
                  <a:cubicBezTo>
                    <a:pt x="42" y="94"/>
                    <a:pt x="42" y="94"/>
                    <a:pt x="4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2" y="102"/>
                    <a:pt x="52" y="102"/>
                    <a:pt x="52" y="102"/>
                  </a:cubicBezTo>
                  <a:cubicBezTo>
                    <a:pt x="42" y="102"/>
                    <a:pt x="42" y="102"/>
                    <a:pt x="42" y="102"/>
                  </a:cubicBezTo>
                  <a:moveTo>
                    <a:pt x="56" y="102"/>
                  </a:moveTo>
                  <a:cubicBezTo>
                    <a:pt x="56" y="94"/>
                    <a:pt x="56" y="94"/>
                    <a:pt x="56" y="94"/>
                  </a:cubicBezTo>
                  <a:cubicBezTo>
                    <a:pt x="66" y="94"/>
                    <a:pt x="66" y="94"/>
                    <a:pt x="66" y="94"/>
                  </a:cubicBezTo>
                  <a:cubicBezTo>
                    <a:pt x="66" y="102"/>
                    <a:pt x="66" y="102"/>
                    <a:pt x="66" y="102"/>
                  </a:cubicBezTo>
                  <a:cubicBezTo>
                    <a:pt x="56" y="102"/>
                    <a:pt x="56" y="102"/>
                    <a:pt x="56" y="102"/>
                  </a:cubicBezTo>
                  <a:moveTo>
                    <a:pt x="42" y="89"/>
                  </a:moveTo>
                  <a:cubicBezTo>
                    <a:pt x="42" y="81"/>
                    <a:pt x="42" y="81"/>
                    <a:pt x="42" y="8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2" y="89"/>
                    <a:pt x="42" y="89"/>
                    <a:pt x="42" y="89"/>
                  </a:cubicBezTo>
                  <a:moveTo>
                    <a:pt x="56" y="89"/>
                  </a:moveTo>
                  <a:cubicBezTo>
                    <a:pt x="56" y="81"/>
                    <a:pt x="56" y="81"/>
                    <a:pt x="56" y="81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56" y="89"/>
                    <a:pt x="56" y="89"/>
                    <a:pt x="56" y="89"/>
                  </a:cubicBezTo>
                  <a:moveTo>
                    <a:pt x="42" y="76"/>
                  </a:moveTo>
                  <a:cubicBezTo>
                    <a:pt x="42" y="67"/>
                    <a:pt x="42" y="67"/>
                    <a:pt x="42" y="67"/>
                  </a:cubicBezTo>
                  <a:cubicBezTo>
                    <a:pt x="52" y="67"/>
                    <a:pt x="52" y="67"/>
                    <a:pt x="52" y="67"/>
                  </a:cubicBezTo>
                  <a:cubicBezTo>
                    <a:pt x="52" y="76"/>
                    <a:pt x="52" y="76"/>
                    <a:pt x="52" y="76"/>
                  </a:cubicBezTo>
                  <a:cubicBezTo>
                    <a:pt x="42" y="76"/>
                    <a:pt x="42" y="76"/>
                    <a:pt x="42" y="76"/>
                  </a:cubicBezTo>
                  <a:moveTo>
                    <a:pt x="56" y="76"/>
                  </a:moveTo>
                  <a:cubicBezTo>
                    <a:pt x="56" y="67"/>
                    <a:pt x="56" y="67"/>
                    <a:pt x="56" y="67"/>
                  </a:cubicBezTo>
                  <a:cubicBezTo>
                    <a:pt x="66" y="67"/>
                    <a:pt x="66" y="67"/>
                    <a:pt x="66" y="67"/>
                  </a:cubicBezTo>
                  <a:cubicBezTo>
                    <a:pt x="66" y="76"/>
                    <a:pt x="66" y="76"/>
                    <a:pt x="66" y="76"/>
                  </a:cubicBezTo>
                  <a:cubicBezTo>
                    <a:pt x="56" y="76"/>
                    <a:pt x="56" y="76"/>
                    <a:pt x="56" y="76"/>
                  </a:cubicBezTo>
                  <a:moveTo>
                    <a:pt x="27" y="62"/>
                  </a:moveTo>
                  <a:cubicBezTo>
                    <a:pt x="27" y="54"/>
                    <a:pt x="27" y="54"/>
                    <a:pt x="27" y="54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27" y="62"/>
                    <a:pt x="27" y="62"/>
                    <a:pt x="27" y="62"/>
                  </a:cubicBezTo>
                  <a:moveTo>
                    <a:pt x="42" y="62"/>
                  </a:moveTo>
                  <a:cubicBezTo>
                    <a:pt x="42" y="54"/>
                    <a:pt x="42" y="54"/>
                    <a:pt x="42" y="54"/>
                  </a:cubicBezTo>
                  <a:cubicBezTo>
                    <a:pt x="52" y="54"/>
                    <a:pt x="52" y="54"/>
                    <a:pt x="52" y="54"/>
                  </a:cubicBezTo>
                  <a:cubicBezTo>
                    <a:pt x="52" y="62"/>
                    <a:pt x="52" y="62"/>
                    <a:pt x="52" y="62"/>
                  </a:cubicBezTo>
                  <a:cubicBezTo>
                    <a:pt x="42" y="62"/>
                    <a:pt x="42" y="62"/>
                    <a:pt x="42" y="62"/>
                  </a:cubicBezTo>
                  <a:moveTo>
                    <a:pt x="56" y="62"/>
                  </a:moveTo>
                  <a:cubicBezTo>
                    <a:pt x="56" y="54"/>
                    <a:pt x="56" y="54"/>
                    <a:pt x="56" y="54"/>
                  </a:cubicBezTo>
                  <a:cubicBezTo>
                    <a:pt x="66" y="54"/>
                    <a:pt x="66" y="54"/>
                    <a:pt x="66" y="54"/>
                  </a:cubicBezTo>
                  <a:cubicBezTo>
                    <a:pt x="66" y="62"/>
                    <a:pt x="66" y="62"/>
                    <a:pt x="66" y="62"/>
                  </a:cubicBezTo>
                  <a:cubicBezTo>
                    <a:pt x="56" y="62"/>
                    <a:pt x="56" y="62"/>
                    <a:pt x="56" y="62"/>
                  </a:cubicBezTo>
                  <a:moveTo>
                    <a:pt x="12" y="49"/>
                  </a:moveTo>
                  <a:cubicBezTo>
                    <a:pt x="12" y="41"/>
                    <a:pt x="12" y="41"/>
                    <a:pt x="1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12" y="49"/>
                    <a:pt x="12" y="49"/>
                    <a:pt x="12" y="49"/>
                  </a:cubicBezTo>
                  <a:moveTo>
                    <a:pt x="27" y="49"/>
                  </a:moveTo>
                  <a:cubicBezTo>
                    <a:pt x="27" y="41"/>
                    <a:pt x="27" y="41"/>
                    <a:pt x="27" y="41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27" y="49"/>
                    <a:pt x="27" y="49"/>
                    <a:pt x="27" y="49"/>
                  </a:cubicBezTo>
                  <a:moveTo>
                    <a:pt x="42" y="49"/>
                  </a:moveTo>
                  <a:cubicBezTo>
                    <a:pt x="42" y="41"/>
                    <a:pt x="42" y="41"/>
                    <a:pt x="42" y="4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42" y="49"/>
                    <a:pt x="42" y="49"/>
                    <a:pt x="42" y="49"/>
                  </a:cubicBezTo>
                  <a:moveTo>
                    <a:pt x="56" y="49"/>
                  </a:moveTo>
                  <a:cubicBezTo>
                    <a:pt x="56" y="41"/>
                    <a:pt x="56" y="41"/>
                    <a:pt x="56" y="41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6" y="49"/>
                    <a:pt x="66" y="49"/>
                    <a:pt x="66" y="49"/>
                  </a:cubicBezTo>
                  <a:cubicBezTo>
                    <a:pt x="56" y="49"/>
                    <a:pt x="56" y="49"/>
                    <a:pt x="56" y="49"/>
                  </a:cubicBezTo>
                  <a:moveTo>
                    <a:pt x="12" y="36"/>
                  </a:moveTo>
                  <a:cubicBezTo>
                    <a:pt x="12" y="28"/>
                    <a:pt x="12" y="28"/>
                    <a:pt x="12" y="28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2" y="36"/>
                    <a:pt x="12" y="36"/>
                    <a:pt x="12" y="36"/>
                  </a:cubicBezTo>
                  <a:moveTo>
                    <a:pt x="27" y="36"/>
                  </a:moveTo>
                  <a:cubicBezTo>
                    <a:pt x="27" y="28"/>
                    <a:pt x="27" y="28"/>
                    <a:pt x="27" y="28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27" y="36"/>
                    <a:pt x="27" y="36"/>
                    <a:pt x="27" y="36"/>
                  </a:cubicBezTo>
                  <a:moveTo>
                    <a:pt x="42" y="36"/>
                  </a:moveTo>
                  <a:cubicBezTo>
                    <a:pt x="42" y="28"/>
                    <a:pt x="42" y="28"/>
                    <a:pt x="42" y="28"/>
                  </a:cubicBezTo>
                  <a:cubicBezTo>
                    <a:pt x="52" y="28"/>
                    <a:pt x="52" y="28"/>
                    <a:pt x="52" y="28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42" y="36"/>
                    <a:pt x="42" y="36"/>
                    <a:pt x="42" y="36"/>
                  </a:cubicBezTo>
                  <a:moveTo>
                    <a:pt x="56" y="36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66" y="28"/>
                    <a:pt x="66" y="28"/>
                    <a:pt x="66" y="28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56" y="36"/>
                    <a:pt x="56" y="36"/>
                    <a:pt x="56" y="36"/>
                  </a:cubicBezTo>
                  <a:moveTo>
                    <a:pt x="58" y="0"/>
                  </a:moveTo>
                  <a:cubicBezTo>
                    <a:pt x="53" y="0"/>
                    <a:pt x="53" y="0"/>
                    <a:pt x="53" y="0"/>
                  </a:cubicBezTo>
                  <a:cubicBezTo>
                    <a:pt x="53" y="22"/>
                    <a:pt x="53" y="22"/>
                    <a:pt x="53" y="22"/>
                  </a:cubicBezTo>
                  <a:cubicBezTo>
                    <a:pt x="44" y="22"/>
                    <a:pt x="44" y="22"/>
                    <a:pt x="44" y="22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8" y="55"/>
                    <a:pt x="10" y="57"/>
                    <a:pt x="11" y="59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22" y="54"/>
                    <a:pt x="22" y="54"/>
                    <a:pt x="22" y="54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4" y="62"/>
                    <a:pt x="25" y="64"/>
                    <a:pt x="25" y="66"/>
                  </a:cubicBezTo>
                  <a:cubicBezTo>
                    <a:pt x="25" y="66"/>
                    <a:pt x="26" y="66"/>
                    <a:pt x="26" y="66"/>
                  </a:cubicBezTo>
                  <a:cubicBezTo>
                    <a:pt x="28" y="66"/>
                    <a:pt x="29" y="67"/>
                    <a:pt x="30" y="67"/>
                  </a:cubicBezTo>
                  <a:cubicBezTo>
                    <a:pt x="37" y="67"/>
                    <a:pt x="37" y="67"/>
                    <a:pt x="37" y="67"/>
                  </a:cubicBezTo>
                  <a:cubicBezTo>
                    <a:pt x="37" y="73"/>
                    <a:pt x="37" y="73"/>
                    <a:pt x="37" y="73"/>
                  </a:cubicBezTo>
                  <a:cubicBezTo>
                    <a:pt x="39" y="74"/>
                    <a:pt x="41" y="76"/>
                    <a:pt x="41" y="79"/>
                  </a:cubicBezTo>
                  <a:cubicBezTo>
                    <a:pt x="41" y="81"/>
                    <a:pt x="39" y="83"/>
                    <a:pt x="37" y="84"/>
                  </a:cubicBezTo>
                  <a:cubicBezTo>
                    <a:pt x="37" y="89"/>
                    <a:pt x="37" y="89"/>
                    <a:pt x="37" y="89"/>
                  </a:cubicBezTo>
                  <a:cubicBezTo>
                    <a:pt x="27" y="89"/>
                    <a:pt x="27" y="89"/>
                    <a:pt x="27" y="89"/>
                  </a:cubicBezTo>
                  <a:cubicBezTo>
                    <a:pt x="27" y="85"/>
                    <a:pt x="27" y="85"/>
                    <a:pt x="27" y="85"/>
                  </a:cubicBezTo>
                  <a:cubicBezTo>
                    <a:pt x="22" y="85"/>
                    <a:pt x="22" y="85"/>
                    <a:pt x="22" y="85"/>
                  </a:cubicBezTo>
                  <a:cubicBezTo>
                    <a:pt x="22" y="89"/>
                    <a:pt x="22" y="89"/>
                    <a:pt x="22" y="89"/>
                  </a:cubicBezTo>
                  <a:cubicBezTo>
                    <a:pt x="12" y="89"/>
                    <a:pt x="12" y="89"/>
                    <a:pt x="12" y="89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5" y="85"/>
                    <a:pt x="5" y="85"/>
                    <a:pt x="5" y="85"/>
                  </a:cubicBezTo>
                  <a:cubicBezTo>
                    <a:pt x="5" y="145"/>
                    <a:pt x="5" y="145"/>
                    <a:pt x="5" y="145"/>
                  </a:cubicBezTo>
                  <a:cubicBezTo>
                    <a:pt x="2" y="145"/>
                    <a:pt x="0" y="147"/>
                    <a:pt x="0" y="149"/>
                  </a:cubicBezTo>
                  <a:cubicBezTo>
                    <a:pt x="0" y="151"/>
                    <a:pt x="2" y="153"/>
                    <a:pt x="5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76" y="153"/>
                    <a:pt x="78" y="151"/>
                    <a:pt x="78" y="149"/>
                  </a:cubicBezTo>
                  <a:cubicBezTo>
                    <a:pt x="78" y="147"/>
                    <a:pt x="76" y="145"/>
                    <a:pt x="74" y="145"/>
                  </a:cubicBezTo>
                  <a:cubicBezTo>
                    <a:pt x="74" y="22"/>
                    <a:pt x="74" y="22"/>
                    <a:pt x="74" y="22"/>
                  </a:cubicBezTo>
                  <a:cubicBezTo>
                    <a:pt x="58" y="22"/>
                    <a:pt x="58" y="22"/>
                    <a:pt x="58" y="22"/>
                  </a:cubicBezTo>
                  <a:cubicBezTo>
                    <a:pt x="58" y="0"/>
                    <a:pt x="58" y="0"/>
                    <a:pt x="58" y="0"/>
                  </a:cubicBezTo>
                </a:path>
              </a:pathLst>
            </a:custGeom>
            <a:solidFill>
              <a:srgbClr val="E9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50" name="Freeform 1450"/>
            <p:cNvSpPr/>
            <p:nvPr/>
          </p:nvSpPr>
          <p:spPr bwMode="auto">
            <a:xfrm>
              <a:off x="5260976" y="3351213"/>
              <a:ext cx="25400" cy="25400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2 h 6"/>
                <a:gd name="T4" fmla="*/ 6 w 6"/>
                <a:gd name="T5" fmla="*/ 6 h 6"/>
                <a:gd name="T6" fmla="*/ 6 w 6"/>
                <a:gd name="T7" fmla="*/ 5 h 6"/>
                <a:gd name="T8" fmla="*/ 0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4"/>
                    <a:pt x="6" y="6"/>
                  </a:cubicBezTo>
                  <a:cubicBezTo>
                    <a:pt x="6" y="6"/>
                    <a:pt x="6" y="6"/>
                    <a:pt x="6" y="5"/>
                  </a:cubicBezTo>
                  <a:cubicBezTo>
                    <a:pt x="5" y="3"/>
                    <a:pt x="3" y="1"/>
                    <a:pt x="0" y="0"/>
                  </a:cubicBezTo>
                </a:path>
              </a:pathLst>
            </a:custGeom>
            <a:solidFill>
              <a:srgbClr val="CD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51" name="Freeform 1451"/>
            <p:cNvSpPr>
              <a:spLocks noEditPoints="1"/>
            </p:cNvSpPr>
            <p:nvPr/>
          </p:nvSpPr>
          <p:spPr bwMode="auto">
            <a:xfrm>
              <a:off x="5260976" y="3373438"/>
              <a:ext cx="152400" cy="111125"/>
            </a:xfrm>
            <a:custGeom>
              <a:avLst/>
              <a:gdLst>
                <a:gd name="T0" fmla="*/ 17 w 36"/>
                <a:gd name="T1" fmla="*/ 1 h 26"/>
                <a:gd name="T2" fmla="*/ 17 w 36"/>
                <a:gd name="T3" fmla="*/ 3 h 26"/>
                <a:gd name="T4" fmla="*/ 10 w 36"/>
                <a:gd name="T5" fmla="*/ 3 h 26"/>
                <a:gd name="T6" fmla="*/ 16 w 36"/>
                <a:gd name="T7" fmla="*/ 8 h 26"/>
                <a:gd name="T8" fmla="*/ 17 w 36"/>
                <a:gd name="T9" fmla="*/ 8 h 26"/>
                <a:gd name="T10" fmla="*/ 17 w 36"/>
                <a:gd name="T11" fmla="*/ 17 h 26"/>
                <a:gd name="T12" fmla="*/ 13 w 36"/>
                <a:gd name="T13" fmla="*/ 17 h 26"/>
                <a:gd name="T14" fmla="*/ 9 w 36"/>
                <a:gd name="T15" fmla="*/ 18 h 26"/>
                <a:gd name="T16" fmla="*/ 0 w 36"/>
                <a:gd name="T17" fmla="*/ 18 h 26"/>
                <a:gd name="T18" fmla="*/ 0 w 36"/>
                <a:gd name="T19" fmla="*/ 26 h 26"/>
                <a:gd name="T20" fmla="*/ 7 w 36"/>
                <a:gd name="T21" fmla="*/ 26 h 26"/>
                <a:gd name="T22" fmla="*/ 7 w 36"/>
                <a:gd name="T23" fmla="*/ 22 h 26"/>
                <a:gd name="T24" fmla="*/ 17 w 36"/>
                <a:gd name="T25" fmla="*/ 22 h 26"/>
                <a:gd name="T26" fmla="*/ 17 w 36"/>
                <a:gd name="T27" fmla="*/ 26 h 26"/>
                <a:gd name="T28" fmla="*/ 22 w 36"/>
                <a:gd name="T29" fmla="*/ 26 h 26"/>
                <a:gd name="T30" fmla="*/ 22 w 36"/>
                <a:gd name="T31" fmla="*/ 22 h 26"/>
                <a:gd name="T32" fmla="*/ 32 w 36"/>
                <a:gd name="T33" fmla="*/ 22 h 26"/>
                <a:gd name="T34" fmla="*/ 32 w 36"/>
                <a:gd name="T35" fmla="*/ 25 h 26"/>
                <a:gd name="T36" fmla="*/ 36 w 36"/>
                <a:gd name="T37" fmla="*/ 20 h 26"/>
                <a:gd name="T38" fmla="*/ 32 w 36"/>
                <a:gd name="T39" fmla="*/ 14 h 26"/>
                <a:gd name="T40" fmla="*/ 32 w 36"/>
                <a:gd name="T41" fmla="*/ 17 h 26"/>
                <a:gd name="T42" fmla="*/ 22 w 36"/>
                <a:gd name="T43" fmla="*/ 17 h 26"/>
                <a:gd name="T44" fmla="*/ 22 w 36"/>
                <a:gd name="T45" fmla="*/ 8 h 26"/>
                <a:gd name="T46" fmla="*/ 25 w 36"/>
                <a:gd name="T47" fmla="*/ 8 h 26"/>
                <a:gd name="T48" fmla="*/ 21 w 36"/>
                <a:gd name="T49" fmla="*/ 7 h 26"/>
                <a:gd name="T50" fmla="*/ 20 w 36"/>
                <a:gd name="T51" fmla="*/ 7 h 26"/>
                <a:gd name="T52" fmla="*/ 17 w 36"/>
                <a:gd name="T53" fmla="*/ 1 h 26"/>
                <a:gd name="T54" fmla="*/ 7 w 36"/>
                <a:gd name="T55" fmla="*/ 0 h 26"/>
                <a:gd name="T56" fmla="*/ 6 w 36"/>
                <a:gd name="T57" fmla="*/ 0 h 26"/>
                <a:gd name="T58" fmla="*/ 7 w 36"/>
                <a:gd name="T59" fmla="*/ 3 h 26"/>
                <a:gd name="T60" fmla="*/ 7 w 36"/>
                <a:gd name="T61" fmla="*/ 3 h 26"/>
                <a:gd name="T62" fmla="*/ 7 w 36"/>
                <a:gd name="T6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26">
                  <a:moveTo>
                    <a:pt x="17" y="1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3" y="4"/>
                    <a:pt x="15" y="6"/>
                    <a:pt x="16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7"/>
                    <a:pt x="10" y="18"/>
                    <a:pt x="9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4" y="24"/>
                    <a:pt x="36" y="22"/>
                    <a:pt x="36" y="20"/>
                  </a:cubicBezTo>
                  <a:cubicBezTo>
                    <a:pt x="36" y="17"/>
                    <a:pt x="34" y="15"/>
                    <a:pt x="32" y="14"/>
                  </a:cubicBezTo>
                  <a:cubicBezTo>
                    <a:pt x="32" y="17"/>
                    <a:pt x="32" y="17"/>
                    <a:pt x="32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4" y="8"/>
                    <a:pt x="23" y="7"/>
                    <a:pt x="21" y="7"/>
                  </a:cubicBezTo>
                  <a:cubicBezTo>
                    <a:pt x="21" y="7"/>
                    <a:pt x="20" y="7"/>
                    <a:pt x="20" y="7"/>
                  </a:cubicBezTo>
                  <a:cubicBezTo>
                    <a:pt x="20" y="5"/>
                    <a:pt x="19" y="3"/>
                    <a:pt x="17" y="1"/>
                  </a:cubicBezTo>
                  <a:moveTo>
                    <a:pt x="7" y="0"/>
                  </a:moveTo>
                  <a:cubicBezTo>
                    <a:pt x="7" y="0"/>
                    <a:pt x="7" y="0"/>
                    <a:pt x="6" y="0"/>
                  </a:cubicBezTo>
                  <a:cubicBezTo>
                    <a:pt x="7" y="1"/>
                    <a:pt x="7" y="2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52" name="Freeform 1452"/>
            <p:cNvSpPr/>
            <p:nvPr/>
          </p:nvSpPr>
          <p:spPr bwMode="auto">
            <a:xfrm>
              <a:off x="5260976" y="3360738"/>
              <a:ext cx="68263" cy="90488"/>
            </a:xfrm>
            <a:custGeom>
              <a:avLst/>
              <a:gdLst>
                <a:gd name="T0" fmla="*/ 0 w 16"/>
                <a:gd name="T1" fmla="*/ 0 h 21"/>
                <a:gd name="T2" fmla="*/ 0 w 16"/>
                <a:gd name="T3" fmla="*/ 21 h 21"/>
                <a:gd name="T4" fmla="*/ 9 w 16"/>
                <a:gd name="T5" fmla="*/ 21 h 21"/>
                <a:gd name="T6" fmla="*/ 13 w 16"/>
                <a:gd name="T7" fmla="*/ 20 h 21"/>
                <a:gd name="T8" fmla="*/ 7 w 16"/>
                <a:gd name="T9" fmla="*/ 20 h 21"/>
                <a:gd name="T10" fmla="*/ 7 w 16"/>
                <a:gd name="T11" fmla="*/ 11 h 21"/>
                <a:gd name="T12" fmla="*/ 16 w 16"/>
                <a:gd name="T13" fmla="*/ 11 h 21"/>
                <a:gd name="T14" fmla="*/ 10 w 16"/>
                <a:gd name="T15" fmla="*/ 6 h 21"/>
                <a:gd name="T16" fmla="*/ 7 w 16"/>
                <a:gd name="T17" fmla="*/ 6 h 21"/>
                <a:gd name="T18" fmla="*/ 7 w 16"/>
                <a:gd name="T19" fmla="*/ 6 h 21"/>
                <a:gd name="T20" fmla="*/ 7 w 16"/>
                <a:gd name="T21" fmla="*/ 6 h 21"/>
                <a:gd name="T22" fmla="*/ 6 w 16"/>
                <a:gd name="T23" fmla="*/ 3 h 21"/>
                <a:gd name="T24" fmla="*/ 6 w 16"/>
                <a:gd name="T25" fmla="*/ 4 h 21"/>
                <a:gd name="T26" fmla="*/ 0 w 16"/>
                <a:gd name="T2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21">
                  <a:moveTo>
                    <a:pt x="0" y="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0" y="21"/>
                    <a:pt x="12" y="20"/>
                    <a:pt x="13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9"/>
                    <a:pt x="13" y="7"/>
                    <a:pt x="10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5"/>
                    <a:pt x="7" y="4"/>
                    <a:pt x="6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4" y="2"/>
                    <a:pt x="2" y="0"/>
                    <a:pt x="0" y="0"/>
                  </a:cubicBezTo>
                </a:path>
              </a:pathLst>
            </a:custGeom>
            <a:solidFill>
              <a:srgbClr val="C6C5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53" name="Rectangle 1453"/>
            <p:cNvSpPr>
              <a:spLocks noChangeArrowheads="1"/>
            </p:cNvSpPr>
            <p:nvPr/>
          </p:nvSpPr>
          <p:spPr bwMode="auto">
            <a:xfrm>
              <a:off x="5291138" y="3238500"/>
              <a:ext cx="41275" cy="349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54" name="Rectangle 1454"/>
            <p:cNvSpPr>
              <a:spLocks noChangeArrowheads="1"/>
            </p:cNvSpPr>
            <p:nvPr/>
          </p:nvSpPr>
          <p:spPr bwMode="auto">
            <a:xfrm>
              <a:off x="5291138" y="3238500"/>
              <a:ext cx="41275" cy="34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55" name="Rectangle 1455"/>
            <p:cNvSpPr>
              <a:spLocks noChangeArrowheads="1"/>
            </p:cNvSpPr>
            <p:nvPr/>
          </p:nvSpPr>
          <p:spPr bwMode="auto">
            <a:xfrm>
              <a:off x="5476876" y="3238500"/>
              <a:ext cx="42863" cy="349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56" name="Rectangle 1456"/>
            <p:cNvSpPr>
              <a:spLocks noChangeArrowheads="1"/>
            </p:cNvSpPr>
            <p:nvPr/>
          </p:nvSpPr>
          <p:spPr bwMode="auto">
            <a:xfrm>
              <a:off x="5476876" y="3238500"/>
              <a:ext cx="42863" cy="34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57" name="Rectangle 1457"/>
            <p:cNvSpPr>
              <a:spLocks noChangeArrowheads="1"/>
            </p:cNvSpPr>
            <p:nvPr/>
          </p:nvSpPr>
          <p:spPr bwMode="auto">
            <a:xfrm>
              <a:off x="5418138" y="3238500"/>
              <a:ext cx="42863" cy="349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58" name="Rectangle 1458"/>
            <p:cNvSpPr>
              <a:spLocks noChangeArrowheads="1"/>
            </p:cNvSpPr>
            <p:nvPr/>
          </p:nvSpPr>
          <p:spPr bwMode="auto">
            <a:xfrm>
              <a:off x="5418138" y="3238500"/>
              <a:ext cx="42863" cy="34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59" name="Rectangle 1459"/>
            <p:cNvSpPr>
              <a:spLocks noChangeArrowheads="1"/>
            </p:cNvSpPr>
            <p:nvPr/>
          </p:nvSpPr>
          <p:spPr bwMode="auto">
            <a:xfrm>
              <a:off x="5354638" y="3238500"/>
              <a:ext cx="42863" cy="349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60" name="Rectangle 1460"/>
            <p:cNvSpPr>
              <a:spLocks noChangeArrowheads="1"/>
            </p:cNvSpPr>
            <p:nvPr/>
          </p:nvSpPr>
          <p:spPr bwMode="auto">
            <a:xfrm>
              <a:off x="5354638" y="3238500"/>
              <a:ext cx="42863" cy="34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61" name="Rectangle 1461"/>
            <p:cNvSpPr>
              <a:spLocks noChangeArrowheads="1"/>
            </p:cNvSpPr>
            <p:nvPr/>
          </p:nvSpPr>
          <p:spPr bwMode="auto">
            <a:xfrm>
              <a:off x="5291138" y="3295650"/>
              <a:ext cx="41275" cy="333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62" name="Rectangle 1462"/>
            <p:cNvSpPr>
              <a:spLocks noChangeArrowheads="1"/>
            </p:cNvSpPr>
            <p:nvPr/>
          </p:nvSpPr>
          <p:spPr bwMode="auto">
            <a:xfrm>
              <a:off x="5291138" y="3295650"/>
              <a:ext cx="41275" cy="33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63" name="Rectangle 1463"/>
            <p:cNvSpPr>
              <a:spLocks noChangeArrowheads="1"/>
            </p:cNvSpPr>
            <p:nvPr/>
          </p:nvSpPr>
          <p:spPr bwMode="auto">
            <a:xfrm>
              <a:off x="5476876" y="3295650"/>
              <a:ext cx="42863" cy="333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64" name="Rectangle 1464"/>
            <p:cNvSpPr>
              <a:spLocks noChangeArrowheads="1"/>
            </p:cNvSpPr>
            <p:nvPr/>
          </p:nvSpPr>
          <p:spPr bwMode="auto">
            <a:xfrm>
              <a:off x="5476876" y="3295650"/>
              <a:ext cx="42863" cy="33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65" name="Rectangle 1465"/>
            <p:cNvSpPr>
              <a:spLocks noChangeArrowheads="1"/>
            </p:cNvSpPr>
            <p:nvPr/>
          </p:nvSpPr>
          <p:spPr bwMode="auto">
            <a:xfrm>
              <a:off x="5418138" y="3295650"/>
              <a:ext cx="42863" cy="333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66" name="Rectangle 1466"/>
            <p:cNvSpPr>
              <a:spLocks noChangeArrowheads="1"/>
            </p:cNvSpPr>
            <p:nvPr/>
          </p:nvSpPr>
          <p:spPr bwMode="auto">
            <a:xfrm>
              <a:off x="5418138" y="3295650"/>
              <a:ext cx="42863" cy="33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67" name="Rectangle 1467"/>
            <p:cNvSpPr>
              <a:spLocks noChangeArrowheads="1"/>
            </p:cNvSpPr>
            <p:nvPr/>
          </p:nvSpPr>
          <p:spPr bwMode="auto">
            <a:xfrm>
              <a:off x="5354638" y="3295650"/>
              <a:ext cx="42863" cy="333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68" name="Rectangle 1468"/>
            <p:cNvSpPr>
              <a:spLocks noChangeArrowheads="1"/>
            </p:cNvSpPr>
            <p:nvPr/>
          </p:nvSpPr>
          <p:spPr bwMode="auto">
            <a:xfrm>
              <a:off x="5354638" y="3295650"/>
              <a:ext cx="42863" cy="33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69" name="Freeform 1469"/>
            <p:cNvSpPr/>
            <p:nvPr/>
          </p:nvSpPr>
          <p:spPr bwMode="auto">
            <a:xfrm>
              <a:off x="5291138" y="3351213"/>
              <a:ext cx="41275" cy="25400"/>
            </a:xfrm>
            <a:custGeom>
              <a:avLst/>
              <a:gdLst>
                <a:gd name="T0" fmla="*/ 10 w 10"/>
                <a:gd name="T1" fmla="*/ 0 h 6"/>
                <a:gd name="T2" fmla="*/ 0 w 10"/>
                <a:gd name="T3" fmla="*/ 0 h 6"/>
                <a:gd name="T4" fmla="*/ 0 w 10"/>
                <a:gd name="T5" fmla="*/ 5 h 6"/>
                <a:gd name="T6" fmla="*/ 4 w 10"/>
                <a:gd name="T7" fmla="*/ 4 h 6"/>
                <a:gd name="T8" fmla="*/ 10 w 10"/>
                <a:gd name="T9" fmla="*/ 6 h 6"/>
                <a:gd name="T10" fmla="*/ 10 w 10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7" y="4"/>
                    <a:pt x="9" y="5"/>
                    <a:pt x="10" y="6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70" name="Freeform 1470"/>
            <p:cNvSpPr/>
            <p:nvPr/>
          </p:nvSpPr>
          <p:spPr bwMode="auto">
            <a:xfrm>
              <a:off x="5291138" y="3368675"/>
              <a:ext cx="41275" cy="17463"/>
            </a:xfrm>
            <a:custGeom>
              <a:avLst/>
              <a:gdLst>
                <a:gd name="T0" fmla="*/ 4 w 10"/>
                <a:gd name="T1" fmla="*/ 0 h 4"/>
                <a:gd name="T2" fmla="*/ 0 w 10"/>
                <a:gd name="T3" fmla="*/ 1 h 4"/>
                <a:gd name="T4" fmla="*/ 0 w 10"/>
                <a:gd name="T5" fmla="*/ 4 h 4"/>
                <a:gd name="T6" fmla="*/ 2 w 10"/>
                <a:gd name="T7" fmla="*/ 4 h 4"/>
                <a:gd name="T8" fmla="*/ 3 w 10"/>
                <a:gd name="T9" fmla="*/ 4 h 4"/>
                <a:gd name="T10" fmla="*/ 10 w 10"/>
                <a:gd name="T11" fmla="*/ 4 h 4"/>
                <a:gd name="T12" fmla="*/ 10 w 10"/>
                <a:gd name="T13" fmla="*/ 2 h 4"/>
                <a:gd name="T14" fmla="*/ 4 w 10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4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4"/>
                    <a:pt x="2" y="4"/>
                  </a:cubicBezTo>
                  <a:cubicBezTo>
                    <a:pt x="2" y="4"/>
                    <a:pt x="3" y="4"/>
                    <a:pt x="3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1"/>
                    <a:pt x="7" y="0"/>
                    <a:pt x="4" y="0"/>
                  </a:cubicBezTo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71" name="Freeform 1471"/>
            <p:cNvSpPr/>
            <p:nvPr/>
          </p:nvSpPr>
          <p:spPr bwMode="auto">
            <a:xfrm>
              <a:off x="5291138" y="3386138"/>
              <a:ext cx="12700" cy="0"/>
            </a:xfrm>
            <a:custGeom>
              <a:avLst/>
              <a:gdLst>
                <a:gd name="T0" fmla="*/ 2 w 3"/>
                <a:gd name="T1" fmla="*/ 0 w 3"/>
                <a:gd name="T2" fmla="*/ 0 w 3"/>
                <a:gd name="T3" fmla="*/ 3 w 3"/>
                <a:gd name="T4" fmla="*/ 2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72" name="Rectangle 1472"/>
            <p:cNvSpPr>
              <a:spLocks noChangeArrowheads="1"/>
            </p:cNvSpPr>
            <p:nvPr/>
          </p:nvSpPr>
          <p:spPr bwMode="auto">
            <a:xfrm>
              <a:off x="5476876" y="3351213"/>
              <a:ext cx="42863" cy="349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73" name="Rectangle 1473"/>
            <p:cNvSpPr>
              <a:spLocks noChangeArrowheads="1"/>
            </p:cNvSpPr>
            <p:nvPr/>
          </p:nvSpPr>
          <p:spPr bwMode="auto">
            <a:xfrm>
              <a:off x="5476876" y="3351213"/>
              <a:ext cx="42863" cy="34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74" name="Rectangle 1474"/>
            <p:cNvSpPr>
              <a:spLocks noChangeArrowheads="1"/>
            </p:cNvSpPr>
            <p:nvPr/>
          </p:nvSpPr>
          <p:spPr bwMode="auto">
            <a:xfrm>
              <a:off x="5418138" y="3351213"/>
              <a:ext cx="42863" cy="349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75" name="Rectangle 1475"/>
            <p:cNvSpPr>
              <a:spLocks noChangeArrowheads="1"/>
            </p:cNvSpPr>
            <p:nvPr/>
          </p:nvSpPr>
          <p:spPr bwMode="auto">
            <a:xfrm>
              <a:off x="5418138" y="3351213"/>
              <a:ext cx="42863" cy="34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76" name="Rectangle 1476"/>
            <p:cNvSpPr>
              <a:spLocks noChangeArrowheads="1"/>
            </p:cNvSpPr>
            <p:nvPr/>
          </p:nvSpPr>
          <p:spPr bwMode="auto">
            <a:xfrm>
              <a:off x="5354638" y="3351213"/>
              <a:ext cx="42863" cy="349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77" name="Rectangle 1477"/>
            <p:cNvSpPr>
              <a:spLocks noChangeArrowheads="1"/>
            </p:cNvSpPr>
            <p:nvPr/>
          </p:nvSpPr>
          <p:spPr bwMode="auto">
            <a:xfrm>
              <a:off x="5354638" y="3351213"/>
              <a:ext cx="42863" cy="34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78" name="Freeform 1478"/>
            <p:cNvSpPr/>
            <p:nvPr/>
          </p:nvSpPr>
          <p:spPr bwMode="auto">
            <a:xfrm>
              <a:off x="5316538" y="3406775"/>
              <a:ext cx="15875" cy="39688"/>
            </a:xfrm>
            <a:custGeom>
              <a:avLst/>
              <a:gdLst>
                <a:gd name="T0" fmla="*/ 4 w 4"/>
                <a:gd name="T1" fmla="*/ 0 h 9"/>
                <a:gd name="T2" fmla="*/ 3 w 4"/>
                <a:gd name="T3" fmla="*/ 0 h 9"/>
                <a:gd name="T4" fmla="*/ 3 w 4"/>
                <a:gd name="T5" fmla="*/ 3 h 9"/>
                <a:gd name="T6" fmla="*/ 0 w 4"/>
                <a:gd name="T7" fmla="*/ 9 h 9"/>
                <a:gd name="T8" fmla="*/ 4 w 4"/>
                <a:gd name="T9" fmla="*/ 9 h 9"/>
                <a:gd name="T10" fmla="*/ 4 w 4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9">
                  <a:moveTo>
                    <a:pt x="4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2"/>
                    <a:pt x="3" y="3"/>
                  </a:cubicBezTo>
                  <a:cubicBezTo>
                    <a:pt x="3" y="5"/>
                    <a:pt x="2" y="7"/>
                    <a:pt x="0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79" name="Freeform 1479"/>
            <p:cNvSpPr/>
            <p:nvPr/>
          </p:nvSpPr>
          <p:spPr bwMode="auto">
            <a:xfrm>
              <a:off x="5291138" y="3406775"/>
              <a:ext cx="38100" cy="39688"/>
            </a:xfrm>
            <a:custGeom>
              <a:avLst/>
              <a:gdLst>
                <a:gd name="T0" fmla="*/ 9 w 9"/>
                <a:gd name="T1" fmla="*/ 0 h 9"/>
                <a:gd name="T2" fmla="*/ 0 w 9"/>
                <a:gd name="T3" fmla="*/ 0 h 9"/>
                <a:gd name="T4" fmla="*/ 0 w 9"/>
                <a:gd name="T5" fmla="*/ 9 h 9"/>
                <a:gd name="T6" fmla="*/ 6 w 9"/>
                <a:gd name="T7" fmla="*/ 9 h 9"/>
                <a:gd name="T8" fmla="*/ 9 w 9"/>
                <a:gd name="T9" fmla="*/ 3 h 9"/>
                <a:gd name="T10" fmla="*/ 9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8" y="7"/>
                    <a:pt x="9" y="5"/>
                    <a:pt x="9" y="3"/>
                  </a:cubicBezTo>
                  <a:cubicBezTo>
                    <a:pt x="9" y="2"/>
                    <a:pt x="9" y="1"/>
                    <a:pt x="9" y="0"/>
                  </a:cubicBezTo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80" name="Rectangle 1480"/>
            <p:cNvSpPr>
              <a:spLocks noChangeArrowheads="1"/>
            </p:cNvSpPr>
            <p:nvPr/>
          </p:nvSpPr>
          <p:spPr bwMode="auto">
            <a:xfrm>
              <a:off x="5476876" y="3406775"/>
              <a:ext cx="42863" cy="396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81" name="Rectangle 1481"/>
            <p:cNvSpPr>
              <a:spLocks noChangeArrowheads="1"/>
            </p:cNvSpPr>
            <p:nvPr/>
          </p:nvSpPr>
          <p:spPr bwMode="auto">
            <a:xfrm>
              <a:off x="5476876" y="3406775"/>
              <a:ext cx="42863" cy="39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82" name="Rectangle 1482"/>
            <p:cNvSpPr>
              <a:spLocks noChangeArrowheads="1"/>
            </p:cNvSpPr>
            <p:nvPr/>
          </p:nvSpPr>
          <p:spPr bwMode="auto">
            <a:xfrm>
              <a:off x="5418138" y="3406775"/>
              <a:ext cx="42863" cy="396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83" name="Rectangle 1483"/>
            <p:cNvSpPr>
              <a:spLocks noChangeArrowheads="1"/>
            </p:cNvSpPr>
            <p:nvPr/>
          </p:nvSpPr>
          <p:spPr bwMode="auto">
            <a:xfrm>
              <a:off x="5418138" y="3406775"/>
              <a:ext cx="42863" cy="39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84" name="Freeform 1484"/>
            <p:cNvSpPr/>
            <p:nvPr/>
          </p:nvSpPr>
          <p:spPr bwMode="auto">
            <a:xfrm>
              <a:off x="5367338" y="3406775"/>
              <a:ext cx="30163" cy="26988"/>
            </a:xfrm>
            <a:custGeom>
              <a:avLst/>
              <a:gdLst>
                <a:gd name="T0" fmla="*/ 7 w 7"/>
                <a:gd name="T1" fmla="*/ 0 h 6"/>
                <a:gd name="T2" fmla="*/ 0 w 7"/>
                <a:gd name="T3" fmla="*/ 0 h 6"/>
                <a:gd name="T4" fmla="*/ 3 w 7"/>
                <a:gd name="T5" fmla="*/ 6 h 6"/>
                <a:gd name="T6" fmla="*/ 5 w 7"/>
                <a:gd name="T7" fmla="*/ 6 h 6"/>
                <a:gd name="T8" fmla="*/ 7 w 7"/>
                <a:gd name="T9" fmla="*/ 6 h 6"/>
                <a:gd name="T10" fmla="*/ 7 w 7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2"/>
                    <a:pt x="3" y="4"/>
                    <a:pt x="3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5" y="6"/>
                    <a:pt x="6" y="6"/>
                    <a:pt x="7" y="6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85" name="Freeform 1485"/>
            <p:cNvSpPr/>
            <p:nvPr/>
          </p:nvSpPr>
          <p:spPr bwMode="auto">
            <a:xfrm>
              <a:off x="5354638" y="3406775"/>
              <a:ext cx="42863" cy="39688"/>
            </a:xfrm>
            <a:custGeom>
              <a:avLst/>
              <a:gdLst>
                <a:gd name="T0" fmla="*/ 3 w 10"/>
                <a:gd name="T1" fmla="*/ 0 h 9"/>
                <a:gd name="T2" fmla="*/ 0 w 10"/>
                <a:gd name="T3" fmla="*/ 0 h 9"/>
                <a:gd name="T4" fmla="*/ 0 w 10"/>
                <a:gd name="T5" fmla="*/ 9 h 9"/>
                <a:gd name="T6" fmla="*/ 10 w 10"/>
                <a:gd name="T7" fmla="*/ 9 h 9"/>
                <a:gd name="T8" fmla="*/ 10 w 10"/>
                <a:gd name="T9" fmla="*/ 6 h 9"/>
                <a:gd name="T10" fmla="*/ 8 w 10"/>
                <a:gd name="T11" fmla="*/ 6 h 9"/>
                <a:gd name="T12" fmla="*/ 6 w 10"/>
                <a:gd name="T13" fmla="*/ 6 h 9"/>
                <a:gd name="T14" fmla="*/ 3 w 10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9">
                  <a:moveTo>
                    <a:pt x="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9" y="6"/>
                    <a:pt x="8" y="6"/>
                    <a:pt x="8" y="6"/>
                  </a:cubicBezTo>
                  <a:cubicBezTo>
                    <a:pt x="7" y="6"/>
                    <a:pt x="7" y="6"/>
                    <a:pt x="6" y="6"/>
                  </a:cubicBezTo>
                  <a:cubicBezTo>
                    <a:pt x="6" y="4"/>
                    <a:pt x="5" y="2"/>
                    <a:pt x="3" y="0"/>
                  </a:cubicBezTo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86" name="Freeform 1486"/>
            <p:cNvSpPr/>
            <p:nvPr/>
          </p:nvSpPr>
          <p:spPr bwMode="auto">
            <a:xfrm>
              <a:off x="5291138" y="3484563"/>
              <a:ext cx="41275" cy="17463"/>
            </a:xfrm>
            <a:custGeom>
              <a:avLst/>
              <a:gdLst>
                <a:gd name="T0" fmla="*/ 26 w 26"/>
                <a:gd name="T1" fmla="*/ 0 h 11"/>
                <a:gd name="T2" fmla="*/ 24 w 26"/>
                <a:gd name="T3" fmla="*/ 0 h 11"/>
                <a:gd name="T4" fmla="*/ 0 w 26"/>
                <a:gd name="T5" fmla="*/ 0 h 11"/>
                <a:gd name="T6" fmla="*/ 0 w 26"/>
                <a:gd name="T7" fmla="*/ 11 h 11"/>
                <a:gd name="T8" fmla="*/ 26 w 26"/>
                <a:gd name="T9" fmla="*/ 11 h 11"/>
                <a:gd name="T10" fmla="*/ 26 w 26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11">
                  <a:moveTo>
                    <a:pt x="26" y="0"/>
                  </a:moveTo>
                  <a:lnTo>
                    <a:pt x="24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26" y="11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87" name="Freeform 1487"/>
            <p:cNvSpPr/>
            <p:nvPr/>
          </p:nvSpPr>
          <p:spPr bwMode="auto">
            <a:xfrm>
              <a:off x="5291138" y="3484563"/>
              <a:ext cx="41275" cy="17463"/>
            </a:xfrm>
            <a:custGeom>
              <a:avLst/>
              <a:gdLst>
                <a:gd name="T0" fmla="*/ 26 w 26"/>
                <a:gd name="T1" fmla="*/ 0 h 11"/>
                <a:gd name="T2" fmla="*/ 24 w 26"/>
                <a:gd name="T3" fmla="*/ 0 h 11"/>
                <a:gd name="T4" fmla="*/ 0 w 26"/>
                <a:gd name="T5" fmla="*/ 0 h 11"/>
                <a:gd name="T6" fmla="*/ 0 w 26"/>
                <a:gd name="T7" fmla="*/ 11 h 11"/>
                <a:gd name="T8" fmla="*/ 26 w 26"/>
                <a:gd name="T9" fmla="*/ 11 h 11"/>
                <a:gd name="T10" fmla="*/ 26 w 26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11">
                  <a:moveTo>
                    <a:pt x="26" y="0"/>
                  </a:moveTo>
                  <a:lnTo>
                    <a:pt x="24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26" y="11"/>
                  </a:lnTo>
                  <a:lnTo>
                    <a:pt x="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88" name="Freeform 1488"/>
            <p:cNvSpPr/>
            <p:nvPr/>
          </p:nvSpPr>
          <p:spPr bwMode="auto">
            <a:xfrm>
              <a:off x="5291138" y="3467100"/>
              <a:ext cx="41275" cy="17463"/>
            </a:xfrm>
            <a:custGeom>
              <a:avLst/>
              <a:gdLst>
                <a:gd name="T0" fmla="*/ 26 w 26"/>
                <a:gd name="T1" fmla="*/ 0 h 11"/>
                <a:gd name="T2" fmla="*/ 0 w 26"/>
                <a:gd name="T3" fmla="*/ 0 h 11"/>
                <a:gd name="T4" fmla="*/ 0 w 26"/>
                <a:gd name="T5" fmla="*/ 11 h 11"/>
                <a:gd name="T6" fmla="*/ 24 w 26"/>
                <a:gd name="T7" fmla="*/ 11 h 11"/>
                <a:gd name="T8" fmla="*/ 26 w 26"/>
                <a:gd name="T9" fmla="*/ 11 h 11"/>
                <a:gd name="T10" fmla="*/ 26 w 26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11">
                  <a:moveTo>
                    <a:pt x="26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24" y="11"/>
                  </a:lnTo>
                  <a:lnTo>
                    <a:pt x="26" y="11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89" name="Freeform 1489"/>
            <p:cNvSpPr/>
            <p:nvPr/>
          </p:nvSpPr>
          <p:spPr bwMode="auto">
            <a:xfrm>
              <a:off x="5291138" y="3467100"/>
              <a:ext cx="41275" cy="17463"/>
            </a:xfrm>
            <a:custGeom>
              <a:avLst/>
              <a:gdLst>
                <a:gd name="T0" fmla="*/ 26 w 26"/>
                <a:gd name="T1" fmla="*/ 0 h 11"/>
                <a:gd name="T2" fmla="*/ 0 w 26"/>
                <a:gd name="T3" fmla="*/ 0 h 11"/>
                <a:gd name="T4" fmla="*/ 0 w 26"/>
                <a:gd name="T5" fmla="*/ 11 h 11"/>
                <a:gd name="T6" fmla="*/ 24 w 26"/>
                <a:gd name="T7" fmla="*/ 11 h 11"/>
                <a:gd name="T8" fmla="*/ 26 w 26"/>
                <a:gd name="T9" fmla="*/ 11 h 11"/>
                <a:gd name="T10" fmla="*/ 26 w 26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11">
                  <a:moveTo>
                    <a:pt x="26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24" y="11"/>
                  </a:lnTo>
                  <a:lnTo>
                    <a:pt x="26" y="11"/>
                  </a:lnTo>
                  <a:lnTo>
                    <a:pt x="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90" name="Rectangle 1490"/>
            <p:cNvSpPr>
              <a:spLocks noChangeArrowheads="1"/>
            </p:cNvSpPr>
            <p:nvPr/>
          </p:nvSpPr>
          <p:spPr bwMode="auto">
            <a:xfrm>
              <a:off x="5476876" y="3467100"/>
              <a:ext cx="42863" cy="349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91" name="Rectangle 1491"/>
            <p:cNvSpPr>
              <a:spLocks noChangeArrowheads="1"/>
            </p:cNvSpPr>
            <p:nvPr/>
          </p:nvSpPr>
          <p:spPr bwMode="auto">
            <a:xfrm>
              <a:off x="5476876" y="3467100"/>
              <a:ext cx="42863" cy="34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92" name="Rectangle 1492"/>
            <p:cNvSpPr>
              <a:spLocks noChangeArrowheads="1"/>
            </p:cNvSpPr>
            <p:nvPr/>
          </p:nvSpPr>
          <p:spPr bwMode="auto">
            <a:xfrm>
              <a:off x="5418138" y="3467100"/>
              <a:ext cx="42863" cy="349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93" name="Rectangle 1493"/>
            <p:cNvSpPr>
              <a:spLocks noChangeArrowheads="1"/>
            </p:cNvSpPr>
            <p:nvPr/>
          </p:nvSpPr>
          <p:spPr bwMode="auto">
            <a:xfrm>
              <a:off x="5418138" y="3467100"/>
              <a:ext cx="42863" cy="34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94" name="Freeform 1494"/>
            <p:cNvSpPr/>
            <p:nvPr/>
          </p:nvSpPr>
          <p:spPr bwMode="auto">
            <a:xfrm>
              <a:off x="5354638" y="3481388"/>
              <a:ext cx="42863" cy="20638"/>
            </a:xfrm>
            <a:custGeom>
              <a:avLst/>
              <a:gdLst>
                <a:gd name="T0" fmla="*/ 10 w 10"/>
                <a:gd name="T1" fmla="*/ 0 h 5"/>
                <a:gd name="T2" fmla="*/ 8 w 10"/>
                <a:gd name="T3" fmla="*/ 1 h 5"/>
                <a:gd name="T4" fmla="*/ 0 w 10"/>
                <a:gd name="T5" fmla="*/ 1 h 5"/>
                <a:gd name="T6" fmla="*/ 0 w 10"/>
                <a:gd name="T7" fmla="*/ 5 h 5"/>
                <a:gd name="T8" fmla="*/ 10 w 10"/>
                <a:gd name="T9" fmla="*/ 5 h 5"/>
                <a:gd name="T10" fmla="*/ 10 w 10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5">
                  <a:moveTo>
                    <a:pt x="10" y="0"/>
                  </a:moveTo>
                  <a:cubicBezTo>
                    <a:pt x="9" y="1"/>
                    <a:pt x="8" y="1"/>
                    <a:pt x="8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95" name="Freeform 1495"/>
            <p:cNvSpPr/>
            <p:nvPr/>
          </p:nvSpPr>
          <p:spPr bwMode="auto">
            <a:xfrm>
              <a:off x="5354638" y="3467100"/>
              <a:ext cx="42863" cy="17463"/>
            </a:xfrm>
            <a:custGeom>
              <a:avLst/>
              <a:gdLst>
                <a:gd name="T0" fmla="*/ 10 w 10"/>
                <a:gd name="T1" fmla="*/ 0 h 4"/>
                <a:gd name="T2" fmla="*/ 0 w 10"/>
                <a:gd name="T3" fmla="*/ 0 h 4"/>
                <a:gd name="T4" fmla="*/ 0 w 10"/>
                <a:gd name="T5" fmla="*/ 4 h 4"/>
                <a:gd name="T6" fmla="*/ 8 w 10"/>
                <a:gd name="T7" fmla="*/ 4 h 4"/>
                <a:gd name="T8" fmla="*/ 10 w 10"/>
                <a:gd name="T9" fmla="*/ 3 h 4"/>
                <a:gd name="T10" fmla="*/ 10 w 10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4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9" y="4"/>
                    <a:pt x="10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96" name="Rectangle 1496"/>
            <p:cNvSpPr>
              <a:spLocks noChangeArrowheads="1"/>
            </p:cNvSpPr>
            <p:nvPr/>
          </p:nvSpPr>
          <p:spPr bwMode="auto">
            <a:xfrm>
              <a:off x="5291138" y="3524250"/>
              <a:ext cx="41275" cy="333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97" name="Rectangle 1497"/>
            <p:cNvSpPr>
              <a:spLocks noChangeArrowheads="1"/>
            </p:cNvSpPr>
            <p:nvPr/>
          </p:nvSpPr>
          <p:spPr bwMode="auto">
            <a:xfrm>
              <a:off x="5291138" y="3524250"/>
              <a:ext cx="41275" cy="33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98" name="Rectangle 1498"/>
            <p:cNvSpPr>
              <a:spLocks noChangeArrowheads="1"/>
            </p:cNvSpPr>
            <p:nvPr/>
          </p:nvSpPr>
          <p:spPr bwMode="auto">
            <a:xfrm>
              <a:off x="5476876" y="3524250"/>
              <a:ext cx="42863" cy="333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99" name="Rectangle 1499"/>
            <p:cNvSpPr>
              <a:spLocks noChangeArrowheads="1"/>
            </p:cNvSpPr>
            <p:nvPr/>
          </p:nvSpPr>
          <p:spPr bwMode="auto">
            <a:xfrm>
              <a:off x="5476876" y="3524250"/>
              <a:ext cx="42863" cy="33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00" name="Rectangle 1500"/>
            <p:cNvSpPr>
              <a:spLocks noChangeArrowheads="1"/>
            </p:cNvSpPr>
            <p:nvPr/>
          </p:nvSpPr>
          <p:spPr bwMode="auto">
            <a:xfrm>
              <a:off x="5418138" y="3524250"/>
              <a:ext cx="42863" cy="333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01" name="Rectangle 1501"/>
            <p:cNvSpPr>
              <a:spLocks noChangeArrowheads="1"/>
            </p:cNvSpPr>
            <p:nvPr/>
          </p:nvSpPr>
          <p:spPr bwMode="auto">
            <a:xfrm>
              <a:off x="5418138" y="3524250"/>
              <a:ext cx="42863" cy="33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02" name="Rectangle 1502"/>
            <p:cNvSpPr>
              <a:spLocks noChangeArrowheads="1"/>
            </p:cNvSpPr>
            <p:nvPr/>
          </p:nvSpPr>
          <p:spPr bwMode="auto">
            <a:xfrm>
              <a:off x="5354638" y="3524250"/>
              <a:ext cx="42863" cy="333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03" name="Rectangle 1503"/>
            <p:cNvSpPr>
              <a:spLocks noChangeArrowheads="1"/>
            </p:cNvSpPr>
            <p:nvPr/>
          </p:nvSpPr>
          <p:spPr bwMode="auto">
            <a:xfrm>
              <a:off x="5354638" y="3524250"/>
              <a:ext cx="42863" cy="33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04" name="Rectangle 1504"/>
            <p:cNvSpPr>
              <a:spLocks noChangeArrowheads="1"/>
            </p:cNvSpPr>
            <p:nvPr/>
          </p:nvSpPr>
          <p:spPr bwMode="auto">
            <a:xfrm>
              <a:off x="5291138" y="3579813"/>
              <a:ext cx="41275" cy="349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05" name="Rectangle 1505"/>
            <p:cNvSpPr>
              <a:spLocks noChangeArrowheads="1"/>
            </p:cNvSpPr>
            <p:nvPr/>
          </p:nvSpPr>
          <p:spPr bwMode="auto">
            <a:xfrm>
              <a:off x="5291138" y="3579813"/>
              <a:ext cx="41275" cy="34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06" name="Rectangle 1506"/>
            <p:cNvSpPr>
              <a:spLocks noChangeArrowheads="1"/>
            </p:cNvSpPr>
            <p:nvPr/>
          </p:nvSpPr>
          <p:spPr bwMode="auto">
            <a:xfrm>
              <a:off x="5476876" y="3579813"/>
              <a:ext cx="42863" cy="349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07" name="Rectangle 1507"/>
            <p:cNvSpPr>
              <a:spLocks noChangeArrowheads="1"/>
            </p:cNvSpPr>
            <p:nvPr/>
          </p:nvSpPr>
          <p:spPr bwMode="auto">
            <a:xfrm>
              <a:off x="5476876" y="3579813"/>
              <a:ext cx="42863" cy="34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08" name="Rectangle 1508"/>
            <p:cNvSpPr>
              <a:spLocks noChangeArrowheads="1"/>
            </p:cNvSpPr>
            <p:nvPr/>
          </p:nvSpPr>
          <p:spPr bwMode="auto">
            <a:xfrm>
              <a:off x="5418138" y="3579813"/>
              <a:ext cx="42863" cy="349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09" name="Rectangle 1509"/>
            <p:cNvSpPr>
              <a:spLocks noChangeArrowheads="1"/>
            </p:cNvSpPr>
            <p:nvPr/>
          </p:nvSpPr>
          <p:spPr bwMode="auto">
            <a:xfrm>
              <a:off x="5418138" y="3579813"/>
              <a:ext cx="42863" cy="34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10" name="Rectangle 1510"/>
            <p:cNvSpPr>
              <a:spLocks noChangeArrowheads="1"/>
            </p:cNvSpPr>
            <p:nvPr/>
          </p:nvSpPr>
          <p:spPr bwMode="auto">
            <a:xfrm>
              <a:off x="5354638" y="3579813"/>
              <a:ext cx="42863" cy="349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11" name="Rectangle 1511"/>
            <p:cNvSpPr>
              <a:spLocks noChangeArrowheads="1"/>
            </p:cNvSpPr>
            <p:nvPr/>
          </p:nvSpPr>
          <p:spPr bwMode="auto">
            <a:xfrm>
              <a:off x="5354638" y="3579813"/>
              <a:ext cx="42863" cy="34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12" name="Rectangle 1512"/>
            <p:cNvSpPr>
              <a:spLocks noChangeArrowheads="1"/>
            </p:cNvSpPr>
            <p:nvPr/>
          </p:nvSpPr>
          <p:spPr bwMode="auto">
            <a:xfrm>
              <a:off x="5291138" y="3635375"/>
              <a:ext cx="41275" cy="349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13" name="Rectangle 1513"/>
            <p:cNvSpPr>
              <a:spLocks noChangeArrowheads="1"/>
            </p:cNvSpPr>
            <p:nvPr/>
          </p:nvSpPr>
          <p:spPr bwMode="auto">
            <a:xfrm>
              <a:off x="5291138" y="3635375"/>
              <a:ext cx="41275" cy="34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14" name="Rectangle 1514"/>
            <p:cNvSpPr>
              <a:spLocks noChangeArrowheads="1"/>
            </p:cNvSpPr>
            <p:nvPr/>
          </p:nvSpPr>
          <p:spPr bwMode="auto">
            <a:xfrm>
              <a:off x="5476876" y="3635375"/>
              <a:ext cx="42863" cy="349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15" name="Rectangle 1515"/>
            <p:cNvSpPr>
              <a:spLocks noChangeArrowheads="1"/>
            </p:cNvSpPr>
            <p:nvPr/>
          </p:nvSpPr>
          <p:spPr bwMode="auto">
            <a:xfrm>
              <a:off x="5476876" y="3635375"/>
              <a:ext cx="42863" cy="34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16" name="Rectangle 1516"/>
            <p:cNvSpPr>
              <a:spLocks noChangeArrowheads="1"/>
            </p:cNvSpPr>
            <p:nvPr/>
          </p:nvSpPr>
          <p:spPr bwMode="auto">
            <a:xfrm>
              <a:off x="5418138" y="3635375"/>
              <a:ext cx="42863" cy="349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17" name="Rectangle 1517"/>
            <p:cNvSpPr>
              <a:spLocks noChangeArrowheads="1"/>
            </p:cNvSpPr>
            <p:nvPr/>
          </p:nvSpPr>
          <p:spPr bwMode="auto">
            <a:xfrm>
              <a:off x="5418138" y="3635375"/>
              <a:ext cx="42863" cy="34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18" name="Rectangle 1518"/>
            <p:cNvSpPr>
              <a:spLocks noChangeArrowheads="1"/>
            </p:cNvSpPr>
            <p:nvPr/>
          </p:nvSpPr>
          <p:spPr bwMode="auto">
            <a:xfrm>
              <a:off x="5354638" y="3635375"/>
              <a:ext cx="42863" cy="349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19" name="Rectangle 1519"/>
            <p:cNvSpPr>
              <a:spLocks noChangeArrowheads="1"/>
            </p:cNvSpPr>
            <p:nvPr/>
          </p:nvSpPr>
          <p:spPr bwMode="auto">
            <a:xfrm>
              <a:off x="5354638" y="3635375"/>
              <a:ext cx="42863" cy="34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20" name="Rectangle 1520"/>
            <p:cNvSpPr>
              <a:spLocks noChangeArrowheads="1"/>
            </p:cNvSpPr>
            <p:nvPr/>
          </p:nvSpPr>
          <p:spPr bwMode="auto">
            <a:xfrm>
              <a:off x="5291138" y="3692525"/>
              <a:ext cx="41275" cy="333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21" name="Rectangle 1521"/>
            <p:cNvSpPr>
              <a:spLocks noChangeArrowheads="1"/>
            </p:cNvSpPr>
            <p:nvPr/>
          </p:nvSpPr>
          <p:spPr bwMode="auto">
            <a:xfrm>
              <a:off x="5291138" y="3692525"/>
              <a:ext cx="41275" cy="33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22" name="Rectangle 1522"/>
            <p:cNvSpPr>
              <a:spLocks noChangeArrowheads="1"/>
            </p:cNvSpPr>
            <p:nvPr/>
          </p:nvSpPr>
          <p:spPr bwMode="auto">
            <a:xfrm>
              <a:off x="5476876" y="3692525"/>
              <a:ext cx="42863" cy="333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23" name="Rectangle 1523"/>
            <p:cNvSpPr>
              <a:spLocks noChangeArrowheads="1"/>
            </p:cNvSpPr>
            <p:nvPr/>
          </p:nvSpPr>
          <p:spPr bwMode="auto">
            <a:xfrm>
              <a:off x="5476876" y="3692525"/>
              <a:ext cx="42863" cy="33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24" name="Rectangle 1524"/>
            <p:cNvSpPr>
              <a:spLocks noChangeArrowheads="1"/>
            </p:cNvSpPr>
            <p:nvPr/>
          </p:nvSpPr>
          <p:spPr bwMode="auto">
            <a:xfrm>
              <a:off x="5418138" y="3692525"/>
              <a:ext cx="42863" cy="333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25" name="Rectangle 1525"/>
            <p:cNvSpPr>
              <a:spLocks noChangeArrowheads="1"/>
            </p:cNvSpPr>
            <p:nvPr/>
          </p:nvSpPr>
          <p:spPr bwMode="auto">
            <a:xfrm>
              <a:off x="5418138" y="3692525"/>
              <a:ext cx="42863" cy="33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26" name="Rectangle 1526"/>
            <p:cNvSpPr>
              <a:spLocks noChangeArrowheads="1"/>
            </p:cNvSpPr>
            <p:nvPr/>
          </p:nvSpPr>
          <p:spPr bwMode="auto">
            <a:xfrm>
              <a:off x="5354638" y="3692525"/>
              <a:ext cx="42863" cy="333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27" name="Rectangle 1527"/>
            <p:cNvSpPr>
              <a:spLocks noChangeArrowheads="1"/>
            </p:cNvSpPr>
            <p:nvPr/>
          </p:nvSpPr>
          <p:spPr bwMode="auto">
            <a:xfrm>
              <a:off x="5354638" y="3692525"/>
              <a:ext cx="42863" cy="33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28" name="Freeform 1528"/>
            <p:cNvSpPr/>
            <p:nvPr/>
          </p:nvSpPr>
          <p:spPr bwMode="auto">
            <a:xfrm>
              <a:off x="6561138" y="3541713"/>
              <a:ext cx="288925" cy="236538"/>
            </a:xfrm>
            <a:custGeom>
              <a:avLst/>
              <a:gdLst>
                <a:gd name="T0" fmla="*/ 91 w 182"/>
                <a:gd name="T1" fmla="*/ 0 h 149"/>
                <a:gd name="T2" fmla="*/ 48 w 182"/>
                <a:gd name="T3" fmla="*/ 35 h 149"/>
                <a:gd name="T4" fmla="*/ 48 w 182"/>
                <a:gd name="T5" fmla="*/ 30 h 149"/>
                <a:gd name="T6" fmla="*/ 51 w 182"/>
                <a:gd name="T7" fmla="*/ 30 h 149"/>
                <a:gd name="T8" fmla="*/ 51 w 182"/>
                <a:gd name="T9" fmla="*/ 24 h 149"/>
                <a:gd name="T10" fmla="*/ 24 w 182"/>
                <a:gd name="T11" fmla="*/ 24 h 149"/>
                <a:gd name="T12" fmla="*/ 24 w 182"/>
                <a:gd name="T13" fmla="*/ 30 h 149"/>
                <a:gd name="T14" fmla="*/ 27 w 182"/>
                <a:gd name="T15" fmla="*/ 30 h 149"/>
                <a:gd name="T16" fmla="*/ 27 w 182"/>
                <a:gd name="T17" fmla="*/ 51 h 149"/>
                <a:gd name="T18" fmla="*/ 0 w 182"/>
                <a:gd name="T19" fmla="*/ 76 h 149"/>
                <a:gd name="T20" fmla="*/ 27 w 182"/>
                <a:gd name="T21" fmla="*/ 76 h 149"/>
                <a:gd name="T22" fmla="*/ 27 w 182"/>
                <a:gd name="T23" fmla="*/ 149 h 149"/>
                <a:gd name="T24" fmla="*/ 156 w 182"/>
                <a:gd name="T25" fmla="*/ 149 h 149"/>
                <a:gd name="T26" fmla="*/ 156 w 182"/>
                <a:gd name="T27" fmla="*/ 76 h 149"/>
                <a:gd name="T28" fmla="*/ 182 w 182"/>
                <a:gd name="T29" fmla="*/ 76 h 149"/>
                <a:gd name="T30" fmla="*/ 91 w 182"/>
                <a:gd name="T3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2" h="149">
                  <a:moveTo>
                    <a:pt x="91" y="0"/>
                  </a:moveTo>
                  <a:lnTo>
                    <a:pt x="48" y="35"/>
                  </a:lnTo>
                  <a:lnTo>
                    <a:pt x="48" y="30"/>
                  </a:lnTo>
                  <a:lnTo>
                    <a:pt x="51" y="30"/>
                  </a:lnTo>
                  <a:lnTo>
                    <a:pt x="51" y="24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7" y="30"/>
                  </a:lnTo>
                  <a:lnTo>
                    <a:pt x="27" y="51"/>
                  </a:lnTo>
                  <a:lnTo>
                    <a:pt x="0" y="76"/>
                  </a:lnTo>
                  <a:lnTo>
                    <a:pt x="27" y="76"/>
                  </a:lnTo>
                  <a:lnTo>
                    <a:pt x="27" y="149"/>
                  </a:lnTo>
                  <a:lnTo>
                    <a:pt x="156" y="149"/>
                  </a:lnTo>
                  <a:lnTo>
                    <a:pt x="156" y="76"/>
                  </a:lnTo>
                  <a:lnTo>
                    <a:pt x="182" y="76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E9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29" name="Freeform 1529"/>
            <p:cNvSpPr/>
            <p:nvPr/>
          </p:nvSpPr>
          <p:spPr bwMode="auto">
            <a:xfrm>
              <a:off x="6561138" y="3541713"/>
              <a:ext cx="288925" cy="236538"/>
            </a:xfrm>
            <a:custGeom>
              <a:avLst/>
              <a:gdLst>
                <a:gd name="T0" fmla="*/ 91 w 182"/>
                <a:gd name="T1" fmla="*/ 0 h 149"/>
                <a:gd name="T2" fmla="*/ 48 w 182"/>
                <a:gd name="T3" fmla="*/ 35 h 149"/>
                <a:gd name="T4" fmla="*/ 48 w 182"/>
                <a:gd name="T5" fmla="*/ 30 h 149"/>
                <a:gd name="T6" fmla="*/ 51 w 182"/>
                <a:gd name="T7" fmla="*/ 30 h 149"/>
                <a:gd name="T8" fmla="*/ 51 w 182"/>
                <a:gd name="T9" fmla="*/ 24 h 149"/>
                <a:gd name="T10" fmla="*/ 24 w 182"/>
                <a:gd name="T11" fmla="*/ 24 h 149"/>
                <a:gd name="T12" fmla="*/ 24 w 182"/>
                <a:gd name="T13" fmla="*/ 30 h 149"/>
                <a:gd name="T14" fmla="*/ 27 w 182"/>
                <a:gd name="T15" fmla="*/ 30 h 149"/>
                <a:gd name="T16" fmla="*/ 27 w 182"/>
                <a:gd name="T17" fmla="*/ 51 h 149"/>
                <a:gd name="T18" fmla="*/ 0 w 182"/>
                <a:gd name="T19" fmla="*/ 76 h 149"/>
                <a:gd name="T20" fmla="*/ 27 w 182"/>
                <a:gd name="T21" fmla="*/ 76 h 149"/>
                <a:gd name="T22" fmla="*/ 27 w 182"/>
                <a:gd name="T23" fmla="*/ 149 h 149"/>
                <a:gd name="T24" fmla="*/ 156 w 182"/>
                <a:gd name="T25" fmla="*/ 149 h 149"/>
                <a:gd name="T26" fmla="*/ 156 w 182"/>
                <a:gd name="T27" fmla="*/ 76 h 149"/>
                <a:gd name="T28" fmla="*/ 182 w 182"/>
                <a:gd name="T29" fmla="*/ 76 h 149"/>
                <a:gd name="T30" fmla="*/ 91 w 182"/>
                <a:gd name="T3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2" h="149">
                  <a:moveTo>
                    <a:pt x="91" y="0"/>
                  </a:moveTo>
                  <a:lnTo>
                    <a:pt x="48" y="35"/>
                  </a:lnTo>
                  <a:lnTo>
                    <a:pt x="48" y="30"/>
                  </a:lnTo>
                  <a:lnTo>
                    <a:pt x="51" y="30"/>
                  </a:lnTo>
                  <a:lnTo>
                    <a:pt x="51" y="24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7" y="30"/>
                  </a:lnTo>
                  <a:lnTo>
                    <a:pt x="27" y="51"/>
                  </a:lnTo>
                  <a:lnTo>
                    <a:pt x="0" y="76"/>
                  </a:lnTo>
                  <a:lnTo>
                    <a:pt x="27" y="76"/>
                  </a:lnTo>
                  <a:lnTo>
                    <a:pt x="27" y="149"/>
                  </a:lnTo>
                  <a:lnTo>
                    <a:pt x="156" y="149"/>
                  </a:lnTo>
                  <a:lnTo>
                    <a:pt x="156" y="76"/>
                  </a:lnTo>
                  <a:lnTo>
                    <a:pt x="182" y="76"/>
                  </a:lnTo>
                  <a:lnTo>
                    <a:pt x="9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30" name="Freeform 1530"/>
            <p:cNvSpPr>
              <a:spLocks noEditPoints="1"/>
            </p:cNvSpPr>
            <p:nvPr/>
          </p:nvSpPr>
          <p:spPr bwMode="auto">
            <a:xfrm>
              <a:off x="5592763" y="3282950"/>
              <a:ext cx="496888" cy="495300"/>
            </a:xfrm>
            <a:custGeom>
              <a:avLst/>
              <a:gdLst>
                <a:gd name="T0" fmla="*/ 108 w 117"/>
                <a:gd name="T1" fmla="*/ 114 h 115"/>
                <a:gd name="T2" fmla="*/ 113 w 117"/>
                <a:gd name="T3" fmla="*/ 112 h 115"/>
                <a:gd name="T4" fmla="*/ 111 w 117"/>
                <a:gd name="T5" fmla="*/ 102 h 115"/>
                <a:gd name="T6" fmla="*/ 108 w 117"/>
                <a:gd name="T7" fmla="*/ 101 h 115"/>
                <a:gd name="T8" fmla="*/ 54 w 117"/>
                <a:gd name="T9" fmla="*/ 61 h 115"/>
                <a:gd name="T10" fmla="*/ 54 w 117"/>
                <a:gd name="T11" fmla="*/ 63 h 115"/>
                <a:gd name="T12" fmla="*/ 65 w 117"/>
                <a:gd name="T13" fmla="*/ 61 h 115"/>
                <a:gd name="T14" fmla="*/ 67 w 117"/>
                <a:gd name="T15" fmla="*/ 63 h 115"/>
                <a:gd name="T16" fmla="*/ 78 w 117"/>
                <a:gd name="T17" fmla="*/ 39 h 115"/>
                <a:gd name="T18" fmla="*/ 100 w 117"/>
                <a:gd name="T19" fmla="*/ 39 h 115"/>
                <a:gd name="T20" fmla="*/ 78 w 117"/>
                <a:gd name="T21" fmla="*/ 109 h 115"/>
                <a:gd name="T22" fmla="*/ 20 w 117"/>
                <a:gd name="T23" fmla="*/ 33 h 115"/>
                <a:gd name="T24" fmla="*/ 41 w 117"/>
                <a:gd name="T25" fmla="*/ 33 h 115"/>
                <a:gd name="T26" fmla="*/ 20 w 117"/>
                <a:gd name="T27" fmla="*/ 109 h 115"/>
                <a:gd name="T28" fmla="*/ 0 w 117"/>
                <a:gd name="T29" fmla="*/ 25 h 115"/>
                <a:gd name="T30" fmla="*/ 7 w 117"/>
                <a:gd name="T31" fmla="*/ 109 h 115"/>
                <a:gd name="T32" fmla="*/ 7 w 117"/>
                <a:gd name="T33" fmla="*/ 115 h 115"/>
                <a:gd name="T34" fmla="*/ 57 w 117"/>
                <a:gd name="T35" fmla="*/ 112 h 115"/>
                <a:gd name="T36" fmla="*/ 54 w 117"/>
                <a:gd name="T37" fmla="*/ 64 h 115"/>
                <a:gd name="T38" fmla="*/ 63 w 117"/>
                <a:gd name="T39" fmla="*/ 61 h 115"/>
                <a:gd name="T40" fmla="*/ 67 w 117"/>
                <a:gd name="T41" fmla="*/ 110 h 115"/>
                <a:gd name="T42" fmla="*/ 67 w 117"/>
                <a:gd name="T43" fmla="*/ 114 h 115"/>
                <a:gd name="T44" fmla="*/ 107 w 117"/>
                <a:gd name="T45" fmla="*/ 90 h 115"/>
                <a:gd name="T46" fmla="*/ 108 w 117"/>
                <a:gd name="T47" fmla="*/ 96 h 115"/>
                <a:gd name="T48" fmla="*/ 111 w 117"/>
                <a:gd name="T49" fmla="*/ 95 h 115"/>
                <a:gd name="T50" fmla="*/ 108 w 117"/>
                <a:gd name="T51" fmla="*/ 90 h 115"/>
                <a:gd name="T52" fmla="*/ 108 w 117"/>
                <a:gd name="T53" fmla="*/ 76 h 115"/>
                <a:gd name="T54" fmla="*/ 111 w 117"/>
                <a:gd name="T55" fmla="*/ 75 h 115"/>
                <a:gd name="T56" fmla="*/ 117 w 117"/>
                <a:gd name="T57" fmla="*/ 32 h 115"/>
                <a:gd name="T58" fmla="*/ 60 w 117"/>
                <a:gd name="T59" fmla="*/ 32 h 115"/>
                <a:gd name="T60" fmla="*/ 67 w 117"/>
                <a:gd name="T61" fmla="*/ 56 h 115"/>
                <a:gd name="T62" fmla="*/ 54 w 117"/>
                <a:gd name="T63" fmla="*/ 25 h 115"/>
                <a:gd name="T64" fmla="*/ 30 w 117"/>
                <a:gd name="T6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7" h="115">
                  <a:moveTo>
                    <a:pt x="108" y="101"/>
                  </a:moveTo>
                  <a:cubicBezTo>
                    <a:pt x="108" y="114"/>
                    <a:pt x="108" y="114"/>
                    <a:pt x="108" y="114"/>
                  </a:cubicBezTo>
                  <a:cubicBezTo>
                    <a:pt x="111" y="114"/>
                    <a:pt x="111" y="114"/>
                    <a:pt x="111" y="114"/>
                  </a:cubicBezTo>
                  <a:cubicBezTo>
                    <a:pt x="112" y="114"/>
                    <a:pt x="113" y="113"/>
                    <a:pt x="113" y="112"/>
                  </a:cubicBezTo>
                  <a:cubicBezTo>
                    <a:pt x="113" y="111"/>
                    <a:pt x="112" y="110"/>
                    <a:pt x="111" y="110"/>
                  </a:cubicBezTo>
                  <a:cubicBezTo>
                    <a:pt x="111" y="102"/>
                    <a:pt x="111" y="102"/>
                    <a:pt x="111" y="102"/>
                  </a:cubicBezTo>
                  <a:cubicBezTo>
                    <a:pt x="111" y="102"/>
                    <a:pt x="111" y="102"/>
                    <a:pt x="111" y="102"/>
                  </a:cubicBezTo>
                  <a:cubicBezTo>
                    <a:pt x="110" y="102"/>
                    <a:pt x="109" y="101"/>
                    <a:pt x="108" y="101"/>
                  </a:cubicBezTo>
                  <a:moveTo>
                    <a:pt x="54" y="63"/>
                  </a:moveTo>
                  <a:cubicBezTo>
                    <a:pt x="54" y="61"/>
                    <a:pt x="54" y="61"/>
                    <a:pt x="54" y="61"/>
                  </a:cubicBezTo>
                  <a:cubicBezTo>
                    <a:pt x="56" y="61"/>
                    <a:pt x="56" y="61"/>
                    <a:pt x="56" y="61"/>
                  </a:cubicBezTo>
                  <a:cubicBezTo>
                    <a:pt x="54" y="63"/>
                    <a:pt x="54" y="63"/>
                    <a:pt x="54" y="63"/>
                  </a:cubicBezTo>
                  <a:moveTo>
                    <a:pt x="67" y="63"/>
                  </a:moveTo>
                  <a:cubicBezTo>
                    <a:pt x="65" y="61"/>
                    <a:pt x="65" y="61"/>
                    <a:pt x="65" y="61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7" y="63"/>
                    <a:pt x="67" y="63"/>
                    <a:pt x="67" y="63"/>
                  </a:cubicBezTo>
                  <a:moveTo>
                    <a:pt x="78" y="109"/>
                  </a:moveTo>
                  <a:cubicBezTo>
                    <a:pt x="78" y="39"/>
                    <a:pt x="78" y="39"/>
                    <a:pt x="78" y="39"/>
                  </a:cubicBezTo>
                  <a:cubicBezTo>
                    <a:pt x="78" y="34"/>
                    <a:pt x="83" y="30"/>
                    <a:pt x="89" y="30"/>
                  </a:cubicBezTo>
                  <a:cubicBezTo>
                    <a:pt x="95" y="30"/>
                    <a:pt x="100" y="34"/>
                    <a:pt x="100" y="39"/>
                  </a:cubicBezTo>
                  <a:cubicBezTo>
                    <a:pt x="100" y="109"/>
                    <a:pt x="100" y="109"/>
                    <a:pt x="100" y="109"/>
                  </a:cubicBezTo>
                  <a:cubicBezTo>
                    <a:pt x="78" y="109"/>
                    <a:pt x="78" y="109"/>
                    <a:pt x="78" y="109"/>
                  </a:cubicBezTo>
                  <a:moveTo>
                    <a:pt x="20" y="109"/>
                  </a:moveTo>
                  <a:cubicBezTo>
                    <a:pt x="20" y="33"/>
                    <a:pt x="20" y="33"/>
                    <a:pt x="20" y="33"/>
                  </a:cubicBezTo>
                  <a:cubicBezTo>
                    <a:pt x="20" y="28"/>
                    <a:pt x="25" y="24"/>
                    <a:pt x="30" y="24"/>
                  </a:cubicBezTo>
                  <a:cubicBezTo>
                    <a:pt x="36" y="24"/>
                    <a:pt x="41" y="28"/>
                    <a:pt x="41" y="33"/>
                  </a:cubicBezTo>
                  <a:cubicBezTo>
                    <a:pt x="41" y="109"/>
                    <a:pt x="41" y="109"/>
                    <a:pt x="41" y="109"/>
                  </a:cubicBezTo>
                  <a:cubicBezTo>
                    <a:pt x="20" y="109"/>
                    <a:pt x="20" y="109"/>
                    <a:pt x="20" y="109"/>
                  </a:cubicBezTo>
                  <a:moveTo>
                    <a:pt x="30" y="0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109"/>
                    <a:pt x="7" y="109"/>
                    <a:pt x="7" y="109"/>
                  </a:cubicBezTo>
                  <a:cubicBezTo>
                    <a:pt x="5" y="109"/>
                    <a:pt x="4" y="111"/>
                    <a:pt x="4" y="112"/>
                  </a:cubicBezTo>
                  <a:cubicBezTo>
                    <a:pt x="4" y="113"/>
                    <a:pt x="5" y="115"/>
                    <a:pt x="7" y="115"/>
                  </a:cubicBezTo>
                  <a:cubicBezTo>
                    <a:pt x="54" y="115"/>
                    <a:pt x="54" y="115"/>
                    <a:pt x="54" y="115"/>
                  </a:cubicBezTo>
                  <a:cubicBezTo>
                    <a:pt x="56" y="115"/>
                    <a:pt x="57" y="113"/>
                    <a:pt x="57" y="112"/>
                  </a:cubicBezTo>
                  <a:cubicBezTo>
                    <a:pt x="57" y="111"/>
                    <a:pt x="56" y="109"/>
                    <a:pt x="54" y="109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8" y="61"/>
                    <a:pt x="58" y="61"/>
                    <a:pt x="58" y="61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67" y="64"/>
                    <a:pt x="67" y="64"/>
                    <a:pt x="67" y="64"/>
                  </a:cubicBezTo>
                  <a:cubicBezTo>
                    <a:pt x="67" y="110"/>
                    <a:pt x="67" y="110"/>
                    <a:pt x="67" y="110"/>
                  </a:cubicBezTo>
                  <a:cubicBezTo>
                    <a:pt x="65" y="110"/>
                    <a:pt x="64" y="111"/>
                    <a:pt x="64" y="112"/>
                  </a:cubicBezTo>
                  <a:cubicBezTo>
                    <a:pt x="64" y="113"/>
                    <a:pt x="65" y="114"/>
                    <a:pt x="67" y="114"/>
                  </a:cubicBezTo>
                  <a:cubicBezTo>
                    <a:pt x="107" y="114"/>
                    <a:pt x="107" y="114"/>
                    <a:pt x="107" y="114"/>
                  </a:cubicBezTo>
                  <a:cubicBezTo>
                    <a:pt x="107" y="90"/>
                    <a:pt x="107" y="90"/>
                    <a:pt x="107" y="90"/>
                  </a:cubicBezTo>
                  <a:cubicBezTo>
                    <a:pt x="108" y="90"/>
                    <a:pt x="108" y="90"/>
                    <a:pt x="108" y="90"/>
                  </a:cubicBezTo>
                  <a:cubicBezTo>
                    <a:pt x="108" y="96"/>
                    <a:pt x="108" y="96"/>
                    <a:pt x="108" y="96"/>
                  </a:cubicBezTo>
                  <a:cubicBezTo>
                    <a:pt x="109" y="96"/>
                    <a:pt x="110" y="95"/>
                    <a:pt x="111" y="95"/>
                  </a:cubicBezTo>
                  <a:cubicBezTo>
                    <a:pt x="111" y="95"/>
                    <a:pt x="111" y="95"/>
                    <a:pt x="111" y="95"/>
                  </a:cubicBezTo>
                  <a:cubicBezTo>
                    <a:pt x="111" y="89"/>
                    <a:pt x="111" y="89"/>
                    <a:pt x="111" y="89"/>
                  </a:cubicBezTo>
                  <a:cubicBezTo>
                    <a:pt x="110" y="90"/>
                    <a:pt x="109" y="90"/>
                    <a:pt x="108" y="90"/>
                  </a:cubicBezTo>
                  <a:cubicBezTo>
                    <a:pt x="104" y="90"/>
                    <a:pt x="101" y="87"/>
                    <a:pt x="101" y="83"/>
                  </a:cubicBezTo>
                  <a:cubicBezTo>
                    <a:pt x="101" y="79"/>
                    <a:pt x="104" y="76"/>
                    <a:pt x="108" y="76"/>
                  </a:cubicBezTo>
                  <a:cubicBezTo>
                    <a:pt x="109" y="76"/>
                    <a:pt x="110" y="76"/>
                    <a:pt x="111" y="76"/>
                  </a:cubicBezTo>
                  <a:cubicBezTo>
                    <a:pt x="111" y="76"/>
                    <a:pt x="111" y="76"/>
                    <a:pt x="111" y="75"/>
                  </a:cubicBezTo>
                  <a:cubicBezTo>
                    <a:pt x="111" y="32"/>
                    <a:pt x="111" y="32"/>
                    <a:pt x="111" y="32"/>
                  </a:cubicBezTo>
                  <a:cubicBezTo>
                    <a:pt x="117" y="32"/>
                    <a:pt x="117" y="32"/>
                    <a:pt x="117" y="32"/>
                  </a:cubicBezTo>
                  <a:cubicBezTo>
                    <a:pt x="89" y="9"/>
                    <a:pt x="89" y="9"/>
                    <a:pt x="89" y="9"/>
                  </a:cubicBezTo>
                  <a:cubicBezTo>
                    <a:pt x="60" y="32"/>
                    <a:pt x="60" y="32"/>
                    <a:pt x="60" y="32"/>
                  </a:cubicBezTo>
                  <a:cubicBezTo>
                    <a:pt x="67" y="32"/>
                    <a:pt x="67" y="32"/>
                    <a:pt x="67" y="32"/>
                  </a:cubicBezTo>
                  <a:cubicBezTo>
                    <a:pt x="67" y="56"/>
                    <a:pt x="67" y="56"/>
                    <a:pt x="67" y="56"/>
                  </a:cubicBezTo>
                  <a:cubicBezTo>
                    <a:pt x="54" y="56"/>
                    <a:pt x="54" y="56"/>
                    <a:pt x="54" y="56"/>
                  </a:cubicBezTo>
                  <a:cubicBezTo>
                    <a:pt x="54" y="25"/>
                    <a:pt x="54" y="25"/>
                    <a:pt x="54" y="25"/>
                  </a:cubicBezTo>
                  <a:cubicBezTo>
                    <a:pt x="61" y="25"/>
                    <a:pt x="61" y="25"/>
                    <a:pt x="61" y="25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E9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31" name="Freeform 1531"/>
            <p:cNvSpPr/>
            <p:nvPr/>
          </p:nvSpPr>
          <p:spPr bwMode="auto">
            <a:xfrm>
              <a:off x="6064251" y="3605213"/>
              <a:ext cx="0" cy="4763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0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32" name="Freeform 1532"/>
            <p:cNvSpPr/>
            <p:nvPr/>
          </p:nvSpPr>
          <p:spPr bwMode="auto">
            <a:xfrm>
              <a:off x="6046788" y="3670300"/>
              <a:ext cx="4763" cy="103188"/>
            </a:xfrm>
            <a:custGeom>
              <a:avLst/>
              <a:gdLst>
                <a:gd name="T0" fmla="*/ 1 w 1"/>
                <a:gd name="T1" fmla="*/ 0 h 24"/>
                <a:gd name="T2" fmla="*/ 0 w 1"/>
                <a:gd name="T3" fmla="*/ 0 h 24"/>
                <a:gd name="T4" fmla="*/ 0 w 1"/>
                <a:gd name="T5" fmla="*/ 24 h 24"/>
                <a:gd name="T6" fmla="*/ 1 w 1"/>
                <a:gd name="T7" fmla="*/ 24 h 24"/>
                <a:gd name="T8" fmla="*/ 1 w 1"/>
                <a:gd name="T9" fmla="*/ 11 h 24"/>
                <a:gd name="T10" fmla="*/ 0 w 1"/>
                <a:gd name="T11" fmla="*/ 8 h 24"/>
                <a:gd name="T12" fmla="*/ 1 w 1"/>
                <a:gd name="T13" fmla="*/ 6 h 24"/>
                <a:gd name="T14" fmla="*/ 1 w 1"/>
                <a:gd name="T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24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0"/>
                    <a:pt x="0" y="9"/>
                    <a:pt x="0" y="8"/>
                  </a:cubicBezTo>
                  <a:cubicBezTo>
                    <a:pt x="0" y="8"/>
                    <a:pt x="1" y="7"/>
                    <a:pt x="1" y="6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C0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33" name="Freeform 1533"/>
            <p:cNvSpPr/>
            <p:nvPr/>
          </p:nvSpPr>
          <p:spPr bwMode="auto">
            <a:xfrm>
              <a:off x="6021388" y="3609975"/>
              <a:ext cx="42863" cy="60325"/>
            </a:xfrm>
            <a:custGeom>
              <a:avLst/>
              <a:gdLst>
                <a:gd name="T0" fmla="*/ 7 w 10"/>
                <a:gd name="T1" fmla="*/ 0 h 14"/>
                <a:gd name="T2" fmla="*/ 0 w 10"/>
                <a:gd name="T3" fmla="*/ 7 h 14"/>
                <a:gd name="T4" fmla="*/ 7 w 10"/>
                <a:gd name="T5" fmla="*/ 14 h 14"/>
                <a:gd name="T6" fmla="*/ 10 w 10"/>
                <a:gd name="T7" fmla="*/ 13 h 14"/>
                <a:gd name="T8" fmla="*/ 10 w 10"/>
                <a:gd name="T9" fmla="*/ 0 h 14"/>
                <a:gd name="T10" fmla="*/ 10 w 10"/>
                <a:gd name="T11" fmla="*/ 0 h 14"/>
                <a:gd name="T12" fmla="*/ 7 w 10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4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4"/>
                    <a:pt x="7" y="14"/>
                  </a:cubicBezTo>
                  <a:cubicBezTo>
                    <a:pt x="8" y="14"/>
                    <a:pt x="9" y="14"/>
                    <a:pt x="10" y="13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8" y="0"/>
                    <a:pt x="7" y="0"/>
                  </a:cubicBezTo>
                </a:path>
              </a:pathLst>
            </a:custGeom>
            <a:solidFill>
              <a:srgbClr val="C0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34" name="Freeform 1534"/>
            <p:cNvSpPr/>
            <p:nvPr/>
          </p:nvSpPr>
          <p:spPr bwMode="auto">
            <a:xfrm>
              <a:off x="6046788" y="3692525"/>
              <a:ext cx="17463" cy="30163"/>
            </a:xfrm>
            <a:custGeom>
              <a:avLst/>
              <a:gdLst>
                <a:gd name="T0" fmla="*/ 4 w 4"/>
                <a:gd name="T1" fmla="*/ 0 h 7"/>
                <a:gd name="T2" fmla="*/ 1 w 4"/>
                <a:gd name="T3" fmla="*/ 1 h 7"/>
                <a:gd name="T4" fmla="*/ 0 w 4"/>
                <a:gd name="T5" fmla="*/ 3 h 7"/>
                <a:gd name="T6" fmla="*/ 1 w 4"/>
                <a:gd name="T7" fmla="*/ 6 h 7"/>
                <a:gd name="T8" fmla="*/ 4 w 4"/>
                <a:gd name="T9" fmla="*/ 7 h 7"/>
                <a:gd name="T10" fmla="*/ 4 w 4"/>
                <a:gd name="T11" fmla="*/ 7 h 7"/>
                <a:gd name="T12" fmla="*/ 4 w 4"/>
                <a:gd name="T13" fmla="*/ 0 h 7"/>
                <a:gd name="T14" fmla="*/ 4 w 4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7">
                  <a:moveTo>
                    <a:pt x="4" y="0"/>
                  </a:moveTo>
                  <a:cubicBezTo>
                    <a:pt x="3" y="0"/>
                    <a:pt x="2" y="1"/>
                    <a:pt x="1" y="1"/>
                  </a:cubicBezTo>
                  <a:cubicBezTo>
                    <a:pt x="1" y="2"/>
                    <a:pt x="0" y="3"/>
                    <a:pt x="0" y="3"/>
                  </a:cubicBezTo>
                  <a:cubicBezTo>
                    <a:pt x="0" y="4"/>
                    <a:pt x="1" y="5"/>
                    <a:pt x="1" y="6"/>
                  </a:cubicBezTo>
                  <a:cubicBezTo>
                    <a:pt x="2" y="6"/>
                    <a:pt x="3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C0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35" name="Freeform 1535"/>
            <p:cNvSpPr/>
            <p:nvPr/>
          </p:nvSpPr>
          <p:spPr bwMode="auto">
            <a:xfrm>
              <a:off x="5924551" y="3411538"/>
              <a:ext cx="92075" cy="341313"/>
            </a:xfrm>
            <a:custGeom>
              <a:avLst/>
              <a:gdLst>
                <a:gd name="T0" fmla="*/ 11 w 22"/>
                <a:gd name="T1" fmla="*/ 0 h 79"/>
                <a:gd name="T2" fmla="*/ 0 w 22"/>
                <a:gd name="T3" fmla="*/ 9 h 79"/>
                <a:gd name="T4" fmla="*/ 0 w 22"/>
                <a:gd name="T5" fmla="*/ 79 h 79"/>
                <a:gd name="T6" fmla="*/ 22 w 22"/>
                <a:gd name="T7" fmla="*/ 79 h 79"/>
                <a:gd name="T8" fmla="*/ 22 w 22"/>
                <a:gd name="T9" fmla="*/ 9 h 79"/>
                <a:gd name="T10" fmla="*/ 11 w 22"/>
                <a:gd name="T11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79">
                  <a:moveTo>
                    <a:pt x="11" y="0"/>
                  </a:moveTo>
                  <a:cubicBezTo>
                    <a:pt x="5" y="0"/>
                    <a:pt x="0" y="4"/>
                    <a:pt x="0" y="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22" y="79"/>
                    <a:pt x="22" y="79"/>
                    <a:pt x="22" y="79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2" y="4"/>
                    <a:pt x="17" y="0"/>
                    <a:pt x="1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36" name="Freeform 1536"/>
            <p:cNvSpPr/>
            <p:nvPr/>
          </p:nvSpPr>
          <p:spPr bwMode="auto">
            <a:xfrm>
              <a:off x="5676901" y="3386138"/>
              <a:ext cx="88900" cy="366713"/>
            </a:xfrm>
            <a:custGeom>
              <a:avLst/>
              <a:gdLst>
                <a:gd name="T0" fmla="*/ 10 w 21"/>
                <a:gd name="T1" fmla="*/ 0 h 85"/>
                <a:gd name="T2" fmla="*/ 0 w 21"/>
                <a:gd name="T3" fmla="*/ 9 h 85"/>
                <a:gd name="T4" fmla="*/ 0 w 21"/>
                <a:gd name="T5" fmla="*/ 85 h 85"/>
                <a:gd name="T6" fmla="*/ 21 w 21"/>
                <a:gd name="T7" fmla="*/ 85 h 85"/>
                <a:gd name="T8" fmla="*/ 21 w 21"/>
                <a:gd name="T9" fmla="*/ 9 h 85"/>
                <a:gd name="T10" fmla="*/ 10 w 21"/>
                <a:gd name="T11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85">
                  <a:moveTo>
                    <a:pt x="10" y="0"/>
                  </a:moveTo>
                  <a:cubicBezTo>
                    <a:pt x="5" y="0"/>
                    <a:pt x="0" y="4"/>
                    <a:pt x="0" y="9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4"/>
                    <a:pt x="16" y="0"/>
                    <a:pt x="1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3238" name="图片 323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088" y="781050"/>
            <a:ext cx="2803602" cy="1095108"/>
          </a:xfrm>
          <a:prstGeom prst="rect">
            <a:avLst/>
          </a:prstGeom>
        </p:spPr>
      </p:pic>
      <p:sp>
        <p:nvSpPr>
          <p:cNvPr id="3418" name="等腰三角形 3417"/>
          <p:cNvSpPr/>
          <p:nvPr/>
        </p:nvSpPr>
        <p:spPr>
          <a:xfrm rot="775561">
            <a:off x="1545885" y="4327838"/>
            <a:ext cx="349956" cy="1837941"/>
          </a:xfrm>
          <a:prstGeom prst="triangle">
            <a:avLst>
              <a:gd name="adj" fmla="val 10299"/>
            </a:avLst>
          </a:prstGeom>
          <a:solidFill>
            <a:srgbClr val="145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25" name="等腰三角形 1724"/>
          <p:cNvSpPr/>
          <p:nvPr/>
        </p:nvSpPr>
        <p:spPr>
          <a:xfrm rot="4390398">
            <a:off x="1370252" y="4187964"/>
            <a:ext cx="184909" cy="459290"/>
          </a:xfrm>
          <a:prstGeom prst="triangle">
            <a:avLst>
              <a:gd name="adj" fmla="val 36567"/>
            </a:avLst>
          </a:prstGeom>
          <a:solidFill>
            <a:srgbClr val="145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26" name="等腰三角形 1725"/>
          <p:cNvSpPr/>
          <p:nvPr/>
        </p:nvSpPr>
        <p:spPr>
          <a:xfrm rot="10800000">
            <a:off x="10475114" y="2272554"/>
            <a:ext cx="349956" cy="1944946"/>
          </a:xfrm>
          <a:prstGeom prst="triangle">
            <a:avLst>
              <a:gd name="adj" fmla="val 0"/>
            </a:avLst>
          </a:prstGeom>
          <a:solidFill>
            <a:srgbClr val="145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27" name="等腰三角形 1726"/>
          <p:cNvSpPr/>
          <p:nvPr/>
        </p:nvSpPr>
        <p:spPr>
          <a:xfrm rot="14553695">
            <a:off x="11089981" y="3758989"/>
            <a:ext cx="184909" cy="459290"/>
          </a:xfrm>
          <a:prstGeom prst="triangle">
            <a:avLst>
              <a:gd name="adj" fmla="val 36567"/>
            </a:avLst>
          </a:prstGeom>
          <a:solidFill>
            <a:srgbClr val="145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149601" y="3251201"/>
            <a:ext cx="6035674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7200" b="1" dirty="0">
                <a:solidFill>
                  <a:schemeClr val="bg1"/>
                </a:solidFill>
                <a:latin typeface="Arial" panose="020B0604020202020204" pitchFamily="34" charset="0"/>
                <a:ea typeface="汉仪君黑-75简" panose="00020600040101010101" charset="-122"/>
              </a:rPr>
              <a:t>期待你的加入</a:t>
            </a:r>
            <a:endParaRPr lang="zh-CN" altLang="en-US" sz="7200" b="1" dirty="0">
              <a:solidFill>
                <a:schemeClr val="bg1"/>
              </a:solidFill>
              <a:latin typeface="Arial" panose="020B0604020202020204" pitchFamily="34" charset="0"/>
              <a:ea typeface="汉仪君黑-75简" panose="00020600040101010101" charset="-122"/>
            </a:endParaRPr>
          </a:p>
        </p:txBody>
      </p:sp>
      <p:pic>
        <p:nvPicPr>
          <p:cNvPr id="78" name="图片 77"/>
          <p:cNvPicPr>
            <a:picLocks noChangeAspect="1"/>
          </p:cNvPicPr>
          <p:nvPr/>
        </p:nvPicPr>
        <p:blipFill>
          <a:blip r:embed="rId2"/>
          <a:srcRect l="10405" t="12155" b="12293"/>
          <a:stretch>
            <a:fillRect/>
          </a:stretch>
        </p:blipFill>
        <p:spPr>
          <a:xfrm>
            <a:off x="10069830" y="578485"/>
            <a:ext cx="2059940" cy="115887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最终10.1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104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图片 141"/>
          <p:cNvPicPr>
            <a:picLocks noChangeAspect="1"/>
          </p:cNvPicPr>
          <p:nvPr/>
        </p:nvPicPr>
        <p:blipFill>
          <a:blip r:embed="rId1"/>
          <a:srcRect l="1125" r="47745"/>
          <a:stretch>
            <a:fillRect/>
          </a:stretch>
        </p:blipFill>
        <p:spPr>
          <a:xfrm>
            <a:off x="10160" y="1766570"/>
            <a:ext cx="6233795" cy="451739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37244" y="237067"/>
            <a:ext cx="2980089" cy="1336676"/>
            <a:chOff x="4357688" y="2760663"/>
            <a:chExt cx="3481388" cy="1336676"/>
          </a:xfrm>
        </p:grpSpPr>
        <p:sp>
          <p:nvSpPr>
            <p:cNvPr id="3" name="Freeform 5"/>
            <p:cNvSpPr/>
            <p:nvPr/>
          </p:nvSpPr>
          <p:spPr bwMode="auto">
            <a:xfrm>
              <a:off x="5681663" y="3394076"/>
              <a:ext cx="1077913" cy="703263"/>
            </a:xfrm>
            <a:custGeom>
              <a:avLst/>
              <a:gdLst>
                <a:gd name="T0" fmla="*/ 0 w 679"/>
                <a:gd name="T1" fmla="*/ 335 h 443"/>
                <a:gd name="T2" fmla="*/ 43 w 679"/>
                <a:gd name="T3" fmla="*/ 0 h 443"/>
                <a:gd name="T4" fmla="*/ 679 w 679"/>
                <a:gd name="T5" fmla="*/ 443 h 443"/>
                <a:gd name="T6" fmla="*/ 0 w 679"/>
                <a:gd name="T7" fmla="*/ 33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9" h="443">
                  <a:moveTo>
                    <a:pt x="0" y="335"/>
                  </a:moveTo>
                  <a:lnTo>
                    <a:pt x="43" y="0"/>
                  </a:lnTo>
                  <a:lnTo>
                    <a:pt x="679" y="443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155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" name="Freeform 6"/>
            <p:cNvSpPr/>
            <p:nvPr/>
          </p:nvSpPr>
          <p:spPr bwMode="auto">
            <a:xfrm>
              <a:off x="5681663" y="3051176"/>
              <a:ext cx="2157413" cy="874713"/>
            </a:xfrm>
            <a:custGeom>
              <a:avLst/>
              <a:gdLst>
                <a:gd name="T0" fmla="*/ 0 w 1359"/>
                <a:gd name="T1" fmla="*/ 551 h 551"/>
                <a:gd name="T2" fmla="*/ 43 w 1359"/>
                <a:gd name="T3" fmla="*/ 216 h 551"/>
                <a:gd name="T4" fmla="*/ 1359 w 1359"/>
                <a:gd name="T5" fmla="*/ 0 h 551"/>
                <a:gd name="T6" fmla="*/ 1316 w 1359"/>
                <a:gd name="T7" fmla="*/ 389 h 551"/>
                <a:gd name="T8" fmla="*/ 0 w 1359"/>
                <a:gd name="T9" fmla="*/ 551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9" h="551">
                  <a:moveTo>
                    <a:pt x="0" y="551"/>
                  </a:moveTo>
                  <a:lnTo>
                    <a:pt x="43" y="216"/>
                  </a:lnTo>
                  <a:lnTo>
                    <a:pt x="1359" y="0"/>
                  </a:lnTo>
                  <a:lnTo>
                    <a:pt x="1316" y="389"/>
                  </a:lnTo>
                  <a:lnTo>
                    <a:pt x="0" y="551"/>
                  </a:lnTo>
                  <a:close/>
                </a:path>
              </a:pathLst>
            </a:custGeom>
            <a:solidFill>
              <a:srgbClr val="B5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" name="Freeform 7"/>
            <p:cNvSpPr/>
            <p:nvPr/>
          </p:nvSpPr>
          <p:spPr bwMode="auto">
            <a:xfrm>
              <a:off x="4357688" y="2760663"/>
              <a:ext cx="1392238" cy="890588"/>
            </a:xfrm>
            <a:custGeom>
              <a:avLst/>
              <a:gdLst>
                <a:gd name="T0" fmla="*/ 21 w 877"/>
                <a:gd name="T1" fmla="*/ 561 h 561"/>
                <a:gd name="T2" fmla="*/ 0 w 877"/>
                <a:gd name="T3" fmla="*/ 162 h 561"/>
                <a:gd name="T4" fmla="*/ 877 w 877"/>
                <a:gd name="T5" fmla="*/ 0 h 561"/>
                <a:gd name="T6" fmla="*/ 21 w 877"/>
                <a:gd name="T7" fmla="*/ 561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561">
                  <a:moveTo>
                    <a:pt x="21" y="561"/>
                  </a:moveTo>
                  <a:lnTo>
                    <a:pt x="0" y="162"/>
                  </a:lnTo>
                  <a:lnTo>
                    <a:pt x="877" y="0"/>
                  </a:lnTo>
                  <a:lnTo>
                    <a:pt x="21" y="561"/>
                  </a:lnTo>
                  <a:close/>
                </a:path>
              </a:pathLst>
            </a:custGeom>
            <a:solidFill>
              <a:srgbClr val="B5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8"/>
            <p:cNvSpPr/>
            <p:nvPr/>
          </p:nvSpPr>
          <p:spPr bwMode="auto">
            <a:xfrm>
              <a:off x="4357688" y="3017838"/>
              <a:ext cx="3481388" cy="650875"/>
            </a:xfrm>
            <a:custGeom>
              <a:avLst/>
              <a:gdLst>
                <a:gd name="T0" fmla="*/ 21 w 2193"/>
                <a:gd name="T1" fmla="*/ 399 h 410"/>
                <a:gd name="T2" fmla="*/ 0 w 2193"/>
                <a:gd name="T3" fmla="*/ 0 h 410"/>
                <a:gd name="T4" fmla="*/ 2193 w 2193"/>
                <a:gd name="T5" fmla="*/ 21 h 410"/>
                <a:gd name="T6" fmla="*/ 2150 w 2193"/>
                <a:gd name="T7" fmla="*/ 410 h 410"/>
                <a:gd name="T8" fmla="*/ 21 w 2193"/>
                <a:gd name="T9" fmla="*/ 399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93" h="410">
                  <a:moveTo>
                    <a:pt x="21" y="399"/>
                  </a:moveTo>
                  <a:lnTo>
                    <a:pt x="0" y="0"/>
                  </a:lnTo>
                  <a:lnTo>
                    <a:pt x="2193" y="21"/>
                  </a:lnTo>
                  <a:lnTo>
                    <a:pt x="2150" y="410"/>
                  </a:lnTo>
                  <a:lnTo>
                    <a:pt x="21" y="399"/>
                  </a:lnTo>
                  <a:close/>
                </a:path>
              </a:pathLst>
            </a:custGeom>
            <a:solidFill>
              <a:srgbClr val="155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23900" y="592455"/>
            <a:ext cx="18719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汉仪君黑-75简" panose="00020600040101010101" charset="-122"/>
              </a:rPr>
              <a:t>1   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汉仪君黑-75简" panose="00020600040101010101" charset="-122"/>
              </a:rPr>
              <a:t>集团简介</a:t>
            </a:r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ea typeface="汉仪君黑-75简" panose="00020600040101010101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1049866" y="756355"/>
            <a:ext cx="146756" cy="14675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63" name="Group 4"/>
          <p:cNvGrpSpPr/>
          <p:nvPr/>
        </p:nvGrpSpPr>
        <p:grpSpPr>
          <a:xfrm>
            <a:off x="6381115" y="1819910"/>
            <a:ext cx="6089650" cy="4318635"/>
            <a:chOff x="6129749" y="1575399"/>
            <a:chExt cx="6507222" cy="4386713"/>
          </a:xfrm>
        </p:grpSpPr>
        <p:sp>
          <p:nvSpPr>
            <p:cNvPr id="364" name="íšḷiďe"/>
            <p:cNvSpPr/>
            <p:nvPr/>
          </p:nvSpPr>
          <p:spPr bwMode="auto">
            <a:xfrm>
              <a:off x="7882928" y="2122099"/>
              <a:ext cx="1233974" cy="1363018"/>
            </a:xfrm>
            <a:custGeom>
              <a:avLst/>
              <a:gdLst>
                <a:gd name="connsiteX0" fmla="*/ 311555 w 1233974"/>
                <a:gd name="connsiteY0" fmla="*/ 180 h 1363018"/>
                <a:gd name="connsiteX1" fmla="*/ 337174 w 1233974"/>
                <a:gd name="connsiteY1" fmla="*/ 3086 h 1363018"/>
                <a:gd name="connsiteX2" fmla="*/ 927840 w 1233974"/>
                <a:gd name="connsiteY2" fmla="*/ 250843 h 1363018"/>
                <a:gd name="connsiteX3" fmla="*/ 938342 w 1233974"/>
                <a:gd name="connsiteY3" fmla="*/ 324913 h 1363018"/>
                <a:gd name="connsiteX4" fmla="*/ 896137 w 1233974"/>
                <a:gd name="connsiteY4" fmla="*/ 351056 h 1363018"/>
                <a:gd name="connsiteX5" fmla="*/ 923318 w 1233974"/>
                <a:gd name="connsiteY5" fmla="*/ 398196 h 1363018"/>
                <a:gd name="connsiteX6" fmla="*/ 1233974 w 1233974"/>
                <a:gd name="connsiteY6" fmla="*/ 219008 h 1363018"/>
                <a:gd name="connsiteX7" fmla="*/ 1233974 w 1233974"/>
                <a:gd name="connsiteY7" fmla="*/ 1078353 h 1363018"/>
                <a:gd name="connsiteX8" fmla="*/ 748824 w 1233974"/>
                <a:gd name="connsiteY8" fmla="*/ 1363018 h 1363018"/>
                <a:gd name="connsiteX9" fmla="*/ 0 w 1233974"/>
                <a:gd name="connsiteY9" fmla="*/ 930771 h 1363018"/>
                <a:gd name="connsiteX10" fmla="*/ 311431 w 1233974"/>
                <a:gd name="connsiteY10" fmla="*/ 751136 h 1363018"/>
                <a:gd name="connsiteX11" fmla="*/ 308945 w 1233974"/>
                <a:gd name="connsiteY11" fmla="*/ 746826 h 1363018"/>
                <a:gd name="connsiteX12" fmla="*/ 284468 w 1233974"/>
                <a:gd name="connsiteY12" fmla="*/ 704373 h 1363018"/>
                <a:gd name="connsiteX13" fmla="*/ 242263 w 1233974"/>
                <a:gd name="connsiteY13" fmla="*/ 725366 h 1363018"/>
                <a:gd name="connsiteX14" fmla="*/ 184207 w 1233974"/>
                <a:gd name="connsiteY14" fmla="*/ 683182 h 1363018"/>
                <a:gd name="connsiteX15" fmla="*/ 268616 w 1233974"/>
                <a:gd name="connsiteY15" fmla="*/ 45270 h 1363018"/>
                <a:gd name="connsiteX16" fmla="*/ 311555 w 1233974"/>
                <a:gd name="connsiteY16" fmla="*/ 180 h 136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33974" h="1363018">
                  <a:moveTo>
                    <a:pt x="311555" y="180"/>
                  </a:moveTo>
                  <a:cubicBezTo>
                    <a:pt x="319316" y="-430"/>
                    <a:pt x="327911" y="511"/>
                    <a:pt x="337174" y="3086"/>
                  </a:cubicBezTo>
                  <a:cubicBezTo>
                    <a:pt x="927840" y="250843"/>
                    <a:pt x="927840" y="250843"/>
                    <a:pt x="927840" y="250843"/>
                  </a:cubicBezTo>
                  <a:cubicBezTo>
                    <a:pt x="964695" y="266885"/>
                    <a:pt x="969847" y="308871"/>
                    <a:pt x="938342" y="324913"/>
                  </a:cubicBezTo>
                  <a:cubicBezTo>
                    <a:pt x="896137" y="351056"/>
                    <a:pt x="896137" y="351056"/>
                    <a:pt x="896137" y="351056"/>
                  </a:cubicBezTo>
                  <a:lnTo>
                    <a:pt x="923318" y="398196"/>
                  </a:lnTo>
                  <a:lnTo>
                    <a:pt x="1233974" y="219008"/>
                  </a:lnTo>
                  <a:lnTo>
                    <a:pt x="1233974" y="1078353"/>
                  </a:lnTo>
                  <a:lnTo>
                    <a:pt x="748824" y="1363018"/>
                  </a:lnTo>
                  <a:lnTo>
                    <a:pt x="0" y="930771"/>
                  </a:lnTo>
                  <a:lnTo>
                    <a:pt x="311431" y="751136"/>
                  </a:lnTo>
                  <a:lnTo>
                    <a:pt x="308945" y="746826"/>
                  </a:lnTo>
                  <a:cubicBezTo>
                    <a:pt x="284468" y="704373"/>
                    <a:pt x="284468" y="704373"/>
                    <a:pt x="284468" y="704373"/>
                  </a:cubicBezTo>
                  <a:cubicBezTo>
                    <a:pt x="242263" y="725366"/>
                    <a:pt x="242263" y="725366"/>
                    <a:pt x="242263" y="725366"/>
                  </a:cubicBezTo>
                  <a:cubicBezTo>
                    <a:pt x="210560" y="746557"/>
                    <a:pt x="179055" y="720019"/>
                    <a:pt x="184207" y="683182"/>
                  </a:cubicBezTo>
                  <a:cubicBezTo>
                    <a:pt x="268616" y="45270"/>
                    <a:pt x="268616" y="45270"/>
                    <a:pt x="268616" y="45270"/>
                  </a:cubicBezTo>
                  <a:cubicBezTo>
                    <a:pt x="272480" y="17791"/>
                    <a:pt x="288270" y="2009"/>
                    <a:pt x="311555" y="180"/>
                  </a:cubicBezTo>
                  <a:close/>
                </a:path>
              </a:pathLst>
            </a:custGeom>
            <a:solidFill>
              <a:srgbClr val="15596E"/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</a:p>
          </p:txBody>
        </p:sp>
        <p:sp>
          <p:nvSpPr>
            <p:cNvPr id="365" name="ïṡ1iḍê"/>
            <p:cNvSpPr/>
            <p:nvPr/>
          </p:nvSpPr>
          <p:spPr bwMode="auto">
            <a:xfrm>
              <a:off x="7205154" y="3094889"/>
              <a:ext cx="1399913" cy="1423512"/>
            </a:xfrm>
            <a:custGeom>
              <a:avLst/>
              <a:gdLst>
                <a:gd name="connsiteX0" fmla="*/ 656813 w 1399913"/>
                <a:gd name="connsiteY0" fmla="*/ 0 h 1423512"/>
                <a:gd name="connsiteX1" fmla="*/ 1399913 w 1399913"/>
                <a:gd name="connsiteY1" fmla="*/ 432442 h 1423512"/>
                <a:gd name="connsiteX2" fmla="*/ 1399913 w 1399913"/>
                <a:gd name="connsiteY2" fmla="*/ 991070 h 1423512"/>
                <a:gd name="connsiteX3" fmla="*/ 656813 w 1399913"/>
                <a:gd name="connsiteY3" fmla="*/ 1423512 h 1423512"/>
                <a:gd name="connsiteX4" fmla="*/ 656813 w 1399913"/>
                <a:gd name="connsiteY4" fmla="*/ 1064764 h 1423512"/>
                <a:gd name="connsiteX5" fmla="*/ 647566 w 1399913"/>
                <a:gd name="connsiteY5" fmla="*/ 1064764 h 1423512"/>
                <a:gd name="connsiteX6" fmla="*/ 598658 w 1399913"/>
                <a:gd name="connsiteY6" fmla="*/ 1064764 h 1423512"/>
                <a:gd name="connsiteX7" fmla="*/ 598658 w 1399913"/>
                <a:gd name="connsiteY7" fmla="*/ 1112096 h 1423512"/>
                <a:gd name="connsiteX8" fmla="*/ 529900 w 1399913"/>
                <a:gd name="connsiteY8" fmla="*/ 1143783 h 1423512"/>
                <a:gd name="connsiteX9" fmla="*/ 23630 w 1399913"/>
                <a:gd name="connsiteY9" fmla="*/ 753642 h 1423512"/>
                <a:gd name="connsiteX10" fmla="*/ 23630 w 1399913"/>
                <a:gd name="connsiteY10" fmla="*/ 669672 h 1423512"/>
                <a:gd name="connsiteX11" fmla="*/ 529900 w 1399913"/>
                <a:gd name="connsiteY11" fmla="*/ 279730 h 1423512"/>
                <a:gd name="connsiteX12" fmla="*/ 598658 w 1399913"/>
                <a:gd name="connsiteY12" fmla="*/ 311218 h 1423512"/>
                <a:gd name="connsiteX13" fmla="*/ 598658 w 1399913"/>
                <a:gd name="connsiteY13" fmla="*/ 358550 h 1423512"/>
                <a:gd name="connsiteX14" fmla="*/ 656813 w 1399913"/>
                <a:gd name="connsiteY14" fmla="*/ 358550 h 142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99913" h="1423512">
                  <a:moveTo>
                    <a:pt x="656813" y="0"/>
                  </a:moveTo>
                  <a:lnTo>
                    <a:pt x="1399913" y="432442"/>
                  </a:lnTo>
                  <a:lnTo>
                    <a:pt x="1399913" y="991070"/>
                  </a:lnTo>
                  <a:lnTo>
                    <a:pt x="656813" y="1423512"/>
                  </a:lnTo>
                  <a:lnTo>
                    <a:pt x="656813" y="1064764"/>
                  </a:lnTo>
                  <a:lnTo>
                    <a:pt x="647566" y="1064764"/>
                  </a:lnTo>
                  <a:cubicBezTo>
                    <a:pt x="598658" y="1064764"/>
                    <a:pt x="598658" y="1064764"/>
                    <a:pt x="598658" y="1064764"/>
                  </a:cubicBezTo>
                  <a:cubicBezTo>
                    <a:pt x="598658" y="1112096"/>
                    <a:pt x="598658" y="1112096"/>
                    <a:pt x="598658" y="1112096"/>
                  </a:cubicBezTo>
                  <a:cubicBezTo>
                    <a:pt x="598658" y="1149130"/>
                    <a:pt x="561604" y="1164973"/>
                    <a:pt x="529900" y="1143783"/>
                  </a:cubicBezTo>
                  <a:cubicBezTo>
                    <a:pt x="23630" y="753642"/>
                    <a:pt x="23630" y="753642"/>
                    <a:pt x="23630" y="753642"/>
                  </a:cubicBezTo>
                  <a:cubicBezTo>
                    <a:pt x="-7876" y="727500"/>
                    <a:pt x="-7876" y="696012"/>
                    <a:pt x="23630" y="669672"/>
                  </a:cubicBezTo>
                  <a:cubicBezTo>
                    <a:pt x="529900" y="279730"/>
                    <a:pt x="529900" y="279730"/>
                    <a:pt x="529900" y="279730"/>
                  </a:cubicBezTo>
                  <a:cubicBezTo>
                    <a:pt x="561604" y="258539"/>
                    <a:pt x="598658" y="274184"/>
                    <a:pt x="598658" y="311218"/>
                  </a:cubicBezTo>
                  <a:cubicBezTo>
                    <a:pt x="598658" y="358550"/>
                    <a:pt x="598658" y="358550"/>
                    <a:pt x="598658" y="358550"/>
                  </a:cubicBezTo>
                  <a:lnTo>
                    <a:pt x="656813" y="35855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</a:p>
          </p:txBody>
        </p:sp>
        <p:sp>
          <p:nvSpPr>
            <p:cNvPr id="366" name="ïṡľîḋé"/>
            <p:cNvSpPr/>
            <p:nvPr/>
          </p:nvSpPr>
          <p:spPr bwMode="auto">
            <a:xfrm>
              <a:off x="7882928" y="4128168"/>
              <a:ext cx="1233974" cy="1362917"/>
            </a:xfrm>
            <a:custGeom>
              <a:avLst/>
              <a:gdLst>
                <a:gd name="connsiteX0" fmla="*/ 748824 w 1233974"/>
                <a:gd name="connsiteY0" fmla="*/ 0 h 1362917"/>
                <a:gd name="connsiteX1" fmla="*/ 1233974 w 1233974"/>
                <a:gd name="connsiteY1" fmla="*/ 284616 h 1362917"/>
                <a:gd name="connsiteX2" fmla="*/ 1233974 w 1233974"/>
                <a:gd name="connsiteY2" fmla="*/ 1144010 h 1362917"/>
                <a:gd name="connsiteX3" fmla="*/ 923259 w 1233974"/>
                <a:gd name="connsiteY3" fmla="*/ 964819 h 1362917"/>
                <a:gd name="connsiteX4" fmla="*/ 920615 w 1233974"/>
                <a:gd name="connsiteY4" fmla="*/ 969403 h 1362917"/>
                <a:gd name="connsiteX5" fmla="*/ 896137 w 1233974"/>
                <a:gd name="connsiteY5" fmla="*/ 1011846 h 1362917"/>
                <a:gd name="connsiteX6" fmla="*/ 938342 w 1233974"/>
                <a:gd name="connsiteY6" fmla="*/ 1038180 h 1362917"/>
                <a:gd name="connsiteX7" fmla="*/ 927840 w 1233974"/>
                <a:gd name="connsiteY7" fmla="*/ 1112036 h 1362917"/>
                <a:gd name="connsiteX8" fmla="*/ 337174 w 1233974"/>
                <a:gd name="connsiteY8" fmla="*/ 1359738 h 1362917"/>
                <a:gd name="connsiteX9" fmla="*/ 268616 w 1233974"/>
                <a:gd name="connsiteY9" fmla="*/ 1317563 h 1362917"/>
                <a:gd name="connsiteX10" fmla="*/ 184207 w 1233974"/>
                <a:gd name="connsiteY10" fmla="*/ 679992 h 1362917"/>
                <a:gd name="connsiteX11" fmla="*/ 242263 w 1233974"/>
                <a:gd name="connsiteY11" fmla="*/ 637817 h 1362917"/>
                <a:gd name="connsiteX12" fmla="*/ 284468 w 1233974"/>
                <a:gd name="connsiteY12" fmla="*/ 658805 h 1362917"/>
                <a:gd name="connsiteX13" fmla="*/ 311442 w 1233974"/>
                <a:gd name="connsiteY13" fmla="*/ 611981 h 1362917"/>
                <a:gd name="connsiteX14" fmla="*/ 0 w 1233974"/>
                <a:gd name="connsiteY14" fmla="*/ 432371 h 1362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33974" h="1362917">
                  <a:moveTo>
                    <a:pt x="748824" y="0"/>
                  </a:moveTo>
                  <a:lnTo>
                    <a:pt x="1233974" y="284616"/>
                  </a:lnTo>
                  <a:lnTo>
                    <a:pt x="1233974" y="1144010"/>
                  </a:lnTo>
                  <a:lnTo>
                    <a:pt x="923259" y="964819"/>
                  </a:lnTo>
                  <a:lnTo>
                    <a:pt x="920615" y="969403"/>
                  </a:lnTo>
                  <a:cubicBezTo>
                    <a:pt x="896137" y="1011846"/>
                    <a:pt x="896137" y="1011846"/>
                    <a:pt x="896137" y="1011846"/>
                  </a:cubicBezTo>
                  <a:cubicBezTo>
                    <a:pt x="938342" y="1038180"/>
                    <a:pt x="938342" y="1038180"/>
                    <a:pt x="938342" y="1038180"/>
                  </a:cubicBezTo>
                  <a:cubicBezTo>
                    <a:pt x="969847" y="1054021"/>
                    <a:pt x="964695" y="1096195"/>
                    <a:pt x="927840" y="1112036"/>
                  </a:cubicBezTo>
                  <a:cubicBezTo>
                    <a:pt x="337174" y="1359738"/>
                    <a:pt x="337174" y="1359738"/>
                    <a:pt x="337174" y="1359738"/>
                  </a:cubicBezTo>
                  <a:cubicBezTo>
                    <a:pt x="300121" y="1370232"/>
                    <a:pt x="273768" y="1354392"/>
                    <a:pt x="268616" y="1317563"/>
                  </a:cubicBezTo>
                  <a:cubicBezTo>
                    <a:pt x="184207" y="679992"/>
                    <a:pt x="184207" y="679992"/>
                    <a:pt x="184207" y="679992"/>
                  </a:cubicBezTo>
                  <a:cubicBezTo>
                    <a:pt x="179055" y="642965"/>
                    <a:pt x="210560" y="616631"/>
                    <a:pt x="242263" y="637817"/>
                  </a:cubicBezTo>
                  <a:cubicBezTo>
                    <a:pt x="284468" y="658805"/>
                    <a:pt x="284468" y="658805"/>
                    <a:pt x="284468" y="658805"/>
                  </a:cubicBezTo>
                  <a:lnTo>
                    <a:pt x="311442" y="611981"/>
                  </a:lnTo>
                  <a:lnTo>
                    <a:pt x="0" y="432371"/>
                  </a:lnTo>
                  <a:close/>
                </a:path>
              </a:pathLst>
            </a:custGeom>
            <a:solidFill>
              <a:srgbClr val="15596E"/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</a:p>
          </p:txBody>
        </p:sp>
        <p:sp>
          <p:nvSpPr>
            <p:cNvPr id="367" name="îṧļïḑé"/>
            <p:cNvSpPr/>
            <p:nvPr/>
          </p:nvSpPr>
          <p:spPr bwMode="auto">
            <a:xfrm>
              <a:off x="9168635" y="4128168"/>
              <a:ext cx="1233974" cy="1362917"/>
            </a:xfrm>
            <a:custGeom>
              <a:avLst/>
              <a:gdLst>
                <a:gd name="connsiteX0" fmla="*/ 485151 w 1233974"/>
                <a:gd name="connsiteY0" fmla="*/ 0 h 1362917"/>
                <a:gd name="connsiteX1" fmla="*/ 1233974 w 1233974"/>
                <a:gd name="connsiteY1" fmla="*/ 432371 h 1362917"/>
                <a:gd name="connsiteX2" fmla="*/ 922424 w 1233974"/>
                <a:gd name="connsiteY2" fmla="*/ 612044 h 1362917"/>
                <a:gd name="connsiteX3" fmla="*/ 924879 w 1233974"/>
                <a:gd name="connsiteY3" fmla="*/ 616314 h 1362917"/>
                <a:gd name="connsiteX4" fmla="*/ 949308 w 1233974"/>
                <a:gd name="connsiteY4" fmla="*/ 658805 h 1362917"/>
                <a:gd name="connsiteX5" fmla="*/ 991513 w 1233974"/>
                <a:gd name="connsiteY5" fmla="*/ 637817 h 1362917"/>
                <a:gd name="connsiteX6" fmla="*/ 1049569 w 1233974"/>
                <a:gd name="connsiteY6" fmla="*/ 679992 h 1362917"/>
                <a:gd name="connsiteX7" fmla="*/ 965160 w 1233974"/>
                <a:gd name="connsiteY7" fmla="*/ 1317563 h 1362917"/>
                <a:gd name="connsiteX8" fmla="*/ 896800 w 1233974"/>
                <a:gd name="connsiteY8" fmla="*/ 1359738 h 1362917"/>
                <a:gd name="connsiteX9" fmla="*/ 306134 w 1233974"/>
                <a:gd name="connsiteY9" fmla="*/ 1112036 h 1362917"/>
                <a:gd name="connsiteX10" fmla="*/ 295434 w 1233974"/>
                <a:gd name="connsiteY10" fmla="*/ 1038180 h 1362917"/>
                <a:gd name="connsiteX11" fmla="*/ 337639 w 1233974"/>
                <a:gd name="connsiteY11" fmla="*/ 1011846 h 1362917"/>
                <a:gd name="connsiteX12" fmla="*/ 310607 w 1233974"/>
                <a:gd name="connsiteY12" fmla="*/ 964882 h 1362917"/>
                <a:gd name="connsiteX13" fmla="*/ 0 w 1233974"/>
                <a:gd name="connsiteY13" fmla="*/ 1144010 h 1362917"/>
                <a:gd name="connsiteX14" fmla="*/ 0 w 1233974"/>
                <a:gd name="connsiteY14" fmla="*/ 284616 h 1362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33974" h="1362917">
                  <a:moveTo>
                    <a:pt x="485151" y="0"/>
                  </a:moveTo>
                  <a:lnTo>
                    <a:pt x="1233974" y="432371"/>
                  </a:lnTo>
                  <a:lnTo>
                    <a:pt x="922424" y="612044"/>
                  </a:lnTo>
                  <a:lnTo>
                    <a:pt x="924879" y="616314"/>
                  </a:lnTo>
                  <a:cubicBezTo>
                    <a:pt x="949308" y="658805"/>
                    <a:pt x="949308" y="658805"/>
                    <a:pt x="949308" y="658805"/>
                  </a:cubicBezTo>
                  <a:cubicBezTo>
                    <a:pt x="991513" y="637817"/>
                    <a:pt x="991513" y="637817"/>
                    <a:pt x="991513" y="637817"/>
                  </a:cubicBezTo>
                  <a:cubicBezTo>
                    <a:pt x="1023216" y="616631"/>
                    <a:pt x="1054919" y="642965"/>
                    <a:pt x="1049569" y="679992"/>
                  </a:cubicBezTo>
                  <a:cubicBezTo>
                    <a:pt x="965160" y="1317563"/>
                    <a:pt x="965160" y="1317563"/>
                    <a:pt x="965160" y="1317563"/>
                  </a:cubicBezTo>
                  <a:cubicBezTo>
                    <a:pt x="960008" y="1354392"/>
                    <a:pt x="933655" y="1370232"/>
                    <a:pt x="896800" y="1359738"/>
                  </a:cubicBezTo>
                  <a:cubicBezTo>
                    <a:pt x="306134" y="1112036"/>
                    <a:pt x="306134" y="1112036"/>
                    <a:pt x="306134" y="1112036"/>
                  </a:cubicBezTo>
                  <a:cubicBezTo>
                    <a:pt x="269081" y="1096195"/>
                    <a:pt x="263929" y="1054021"/>
                    <a:pt x="295434" y="1038180"/>
                  </a:cubicBezTo>
                  <a:cubicBezTo>
                    <a:pt x="337639" y="1011846"/>
                    <a:pt x="337639" y="1011846"/>
                    <a:pt x="337639" y="1011846"/>
                  </a:cubicBezTo>
                  <a:lnTo>
                    <a:pt x="310607" y="964882"/>
                  </a:lnTo>
                  <a:lnTo>
                    <a:pt x="0" y="1144010"/>
                  </a:lnTo>
                  <a:lnTo>
                    <a:pt x="0" y="284616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</a:p>
          </p:txBody>
        </p:sp>
        <p:sp>
          <p:nvSpPr>
            <p:cNvPr id="368" name="ïṣľídé"/>
            <p:cNvSpPr/>
            <p:nvPr/>
          </p:nvSpPr>
          <p:spPr bwMode="auto">
            <a:xfrm>
              <a:off x="9680472" y="3094889"/>
              <a:ext cx="1399864" cy="1423512"/>
            </a:xfrm>
            <a:custGeom>
              <a:avLst/>
              <a:gdLst>
                <a:gd name="connsiteX0" fmla="*/ 743100 w 1399864"/>
                <a:gd name="connsiteY0" fmla="*/ 0 h 1423512"/>
                <a:gd name="connsiteX1" fmla="*/ 743100 w 1399864"/>
                <a:gd name="connsiteY1" fmla="*/ 358550 h 1423512"/>
                <a:gd name="connsiteX2" fmla="*/ 752348 w 1399864"/>
                <a:gd name="connsiteY2" fmla="*/ 358550 h 1423512"/>
                <a:gd name="connsiteX3" fmla="*/ 801257 w 1399864"/>
                <a:gd name="connsiteY3" fmla="*/ 358550 h 1423512"/>
                <a:gd name="connsiteX4" fmla="*/ 801257 w 1399864"/>
                <a:gd name="connsiteY4" fmla="*/ 311218 h 1423512"/>
                <a:gd name="connsiteX5" fmla="*/ 869816 w 1399864"/>
                <a:gd name="connsiteY5" fmla="*/ 279730 h 1423512"/>
                <a:gd name="connsiteX6" fmla="*/ 1376086 w 1399864"/>
                <a:gd name="connsiteY6" fmla="*/ 669672 h 1423512"/>
                <a:gd name="connsiteX7" fmla="*/ 1376086 w 1399864"/>
                <a:gd name="connsiteY7" fmla="*/ 753642 h 1423512"/>
                <a:gd name="connsiteX8" fmla="*/ 869816 w 1399864"/>
                <a:gd name="connsiteY8" fmla="*/ 1143783 h 1423512"/>
                <a:gd name="connsiteX9" fmla="*/ 801257 w 1399864"/>
                <a:gd name="connsiteY9" fmla="*/ 1112096 h 1423512"/>
                <a:gd name="connsiteX10" fmla="*/ 801257 w 1399864"/>
                <a:gd name="connsiteY10" fmla="*/ 1064764 h 1423512"/>
                <a:gd name="connsiteX11" fmla="*/ 743100 w 1399864"/>
                <a:gd name="connsiteY11" fmla="*/ 1064764 h 1423512"/>
                <a:gd name="connsiteX12" fmla="*/ 743100 w 1399864"/>
                <a:gd name="connsiteY12" fmla="*/ 1423512 h 1423512"/>
                <a:gd name="connsiteX13" fmla="*/ 0 w 1399864"/>
                <a:gd name="connsiteY13" fmla="*/ 991070 h 1423512"/>
                <a:gd name="connsiteX14" fmla="*/ 0 w 1399864"/>
                <a:gd name="connsiteY14" fmla="*/ 432442 h 142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99864" h="1423512">
                  <a:moveTo>
                    <a:pt x="743100" y="0"/>
                  </a:moveTo>
                  <a:lnTo>
                    <a:pt x="743100" y="358550"/>
                  </a:lnTo>
                  <a:lnTo>
                    <a:pt x="752348" y="358550"/>
                  </a:lnTo>
                  <a:cubicBezTo>
                    <a:pt x="801257" y="358550"/>
                    <a:pt x="801257" y="358550"/>
                    <a:pt x="801257" y="358550"/>
                  </a:cubicBezTo>
                  <a:cubicBezTo>
                    <a:pt x="801257" y="311218"/>
                    <a:pt x="801257" y="311218"/>
                    <a:pt x="801257" y="311218"/>
                  </a:cubicBezTo>
                  <a:cubicBezTo>
                    <a:pt x="801257" y="274184"/>
                    <a:pt x="838112" y="258539"/>
                    <a:pt x="869816" y="279730"/>
                  </a:cubicBezTo>
                  <a:cubicBezTo>
                    <a:pt x="1376086" y="669672"/>
                    <a:pt x="1376086" y="669672"/>
                    <a:pt x="1376086" y="669672"/>
                  </a:cubicBezTo>
                  <a:cubicBezTo>
                    <a:pt x="1407790" y="696012"/>
                    <a:pt x="1407790" y="727500"/>
                    <a:pt x="1376086" y="753642"/>
                  </a:cubicBezTo>
                  <a:cubicBezTo>
                    <a:pt x="869816" y="1143783"/>
                    <a:pt x="869816" y="1143783"/>
                    <a:pt x="869816" y="1143783"/>
                  </a:cubicBezTo>
                  <a:cubicBezTo>
                    <a:pt x="838112" y="1164973"/>
                    <a:pt x="801257" y="1149130"/>
                    <a:pt x="801257" y="1112096"/>
                  </a:cubicBezTo>
                  <a:cubicBezTo>
                    <a:pt x="801257" y="1064764"/>
                    <a:pt x="801257" y="1064764"/>
                    <a:pt x="801257" y="1064764"/>
                  </a:cubicBezTo>
                  <a:lnTo>
                    <a:pt x="743100" y="1064764"/>
                  </a:lnTo>
                  <a:lnTo>
                    <a:pt x="743100" y="1423512"/>
                  </a:lnTo>
                  <a:lnTo>
                    <a:pt x="0" y="991070"/>
                  </a:lnTo>
                  <a:lnTo>
                    <a:pt x="0" y="432442"/>
                  </a:lnTo>
                  <a:close/>
                </a:path>
              </a:pathLst>
            </a:custGeom>
            <a:solidFill>
              <a:srgbClr val="15596E"/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</a:p>
          </p:txBody>
        </p:sp>
        <p:sp>
          <p:nvSpPr>
            <p:cNvPr id="369" name="ï$lîḍe"/>
            <p:cNvSpPr/>
            <p:nvPr/>
          </p:nvSpPr>
          <p:spPr bwMode="auto">
            <a:xfrm>
              <a:off x="9168635" y="2122099"/>
              <a:ext cx="1233974" cy="1363018"/>
            </a:xfrm>
            <a:custGeom>
              <a:avLst/>
              <a:gdLst>
                <a:gd name="connsiteX0" fmla="*/ 922305 w 1233974"/>
                <a:gd name="connsiteY0" fmla="*/ 180 h 1363018"/>
                <a:gd name="connsiteX1" fmla="*/ 965160 w 1233974"/>
                <a:gd name="connsiteY1" fmla="*/ 45270 h 1363018"/>
                <a:gd name="connsiteX2" fmla="*/ 1049569 w 1233974"/>
                <a:gd name="connsiteY2" fmla="*/ 683182 h 1363018"/>
                <a:gd name="connsiteX3" fmla="*/ 991513 w 1233974"/>
                <a:gd name="connsiteY3" fmla="*/ 725366 h 1363018"/>
                <a:gd name="connsiteX4" fmla="*/ 949308 w 1233974"/>
                <a:gd name="connsiteY4" fmla="*/ 704373 h 1363018"/>
                <a:gd name="connsiteX5" fmla="*/ 922435 w 1233974"/>
                <a:gd name="connsiteY5" fmla="*/ 751073 h 1363018"/>
                <a:gd name="connsiteX6" fmla="*/ 1233974 w 1233974"/>
                <a:gd name="connsiteY6" fmla="*/ 930771 h 1363018"/>
                <a:gd name="connsiteX7" fmla="*/ 485151 w 1233974"/>
                <a:gd name="connsiteY7" fmla="*/ 1363018 h 1363018"/>
                <a:gd name="connsiteX8" fmla="*/ 0 w 1233974"/>
                <a:gd name="connsiteY8" fmla="*/ 1078353 h 1363018"/>
                <a:gd name="connsiteX9" fmla="*/ 0 w 1233974"/>
                <a:gd name="connsiteY9" fmla="*/ 219008 h 1363018"/>
                <a:gd name="connsiteX10" fmla="*/ 310548 w 1233974"/>
                <a:gd name="connsiteY10" fmla="*/ 398133 h 1363018"/>
                <a:gd name="connsiteX11" fmla="*/ 313209 w 1233974"/>
                <a:gd name="connsiteY11" fmla="*/ 393508 h 1363018"/>
                <a:gd name="connsiteX12" fmla="*/ 337639 w 1233974"/>
                <a:gd name="connsiteY12" fmla="*/ 351056 h 1363018"/>
                <a:gd name="connsiteX13" fmla="*/ 295434 w 1233974"/>
                <a:gd name="connsiteY13" fmla="*/ 324913 h 1363018"/>
                <a:gd name="connsiteX14" fmla="*/ 306134 w 1233974"/>
                <a:gd name="connsiteY14" fmla="*/ 250843 h 1363018"/>
                <a:gd name="connsiteX15" fmla="*/ 896800 w 1233974"/>
                <a:gd name="connsiteY15" fmla="*/ 3086 h 1363018"/>
                <a:gd name="connsiteX16" fmla="*/ 922305 w 1233974"/>
                <a:gd name="connsiteY16" fmla="*/ 180 h 136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33974" h="1363018">
                  <a:moveTo>
                    <a:pt x="922305" y="180"/>
                  </a:moveTo>
                  <a:cubicBezTo>
                    <a:pt x="945507" y="2009"/>
                    <a:pt x="961296" y="17791"/>
                    <a:pt x="965160" y="45270"/>
                  </a:cubicBezTo>
                  <a:cubicBezTo>
                    <a:pt x="1049569" y="683182"/>
                    <a:pt x="1049569" y="683182"/>
                    <a:pt x="1049569" y="683182"/>
                  </a:cubicBezTo>
                  <a:cubicBezTo>
                    <a:pt x="1054919" y="720019"/>
                    <a:pt x="1023216" y="746557"/>
                    <a:pt x="991513" y="725366"/>
                  </a:cubicBezTo>
                  <a:cubicBezTo>
                    <a:pt x="949308" y="704373"/>
                    <a:pt x="949308" y="704373"/>
                    <a:pt x="949308" y="704373"/>
                  </a:cubicBezTo>
                  <a:lnTo>
                    <a:pt x="922435" y="751073"/>
                  </a:lnTo>
                  <a:lnTo>
                    <a:pt x="1233974" y="930771"/>
                  </a:lnTo>
                  <a:lnTo>
                    <a:pt x="485151" y="1363018"/>
                  </a:lnTo>
                  <a:lnTo>
                    <a:pt x="0" y="1078353"/>
                  </a:lnTo>
                  <a:lnTo>
                    <a:pt x="0" y="219008"/>
                  </a:lnTo>
                  <a:lnTo>
                    <a:pt x="310548" y="398133"/>
                  </a:lnTo>
                  <a:lnTo>
                    <a:pt x="313209" y="393508"/>
                  </a:lnTo>
                  <a:cubicBezTo>
                    <a:pt x="337639" y="351056"/>
                    <a:pt x="337639" y="351056"/>
                    <a:pt x="337639" y="351056"/>
                  </a:cubicBezTo>
                  <a:cubicBezTo>
                    <a:pt x="295434" y="324913"/>
                    <a:pt x="295434" y="324913"/>
                    <a:pt x="295434" y="324913"/>
                  </a:cubicBezTo>
                  <a:cubicBezTo>
                    <a:pt x="263929" y="308871"/>
                    <a:pt x="269081" y="266885"/>
                    <a:pt x="306134" y="250843"/>
                  </a:cubicBezTo>
                  <a:cubicBezTo>
                    <a:pt x="896800" y="3086"/>
                    <a:pt x="896800" y="3086"/>
                    <a:pt x="896800" y="3086"/>
                  </a:cubicBezTo>
                  <a:cubicBezTo>
                    <a:pt x="906014" y="511"/>
                    <a:pt x="914571" y="-430"/>
                    <a:pt x="922305" y="18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</a:p>
          </p:txBody>
        </p:sp>
        <p:sp>
          <p:nvSpPr>
            <p:cNvPr id="370" name="ïṥlíďè"/>
            <p:cNvSpPr/>
            <p:nvPr/>
          </p:nvSpPr>
          <p:spPr>
            <a:xfrm>
              <a:off x="8552422" y="3186669"/>
              <a:ext cx="1240305" cy="124030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</a:p>
          </p:txBody>
        </p:sp>
        <p:sp>
          <p:nvSpPr>
            <p:cNvPr id="371" name="îSḷîḓe"/>
            <p:cNvSpPr/>
            <p:nvPr/>
          </p:nvSpPr>
          <p:spPr bwMode="auto">
            <a:xfrm>
              <a:off x="8435463" y="2772763"/>
              <a:ext cx="333306" cy="264417"/>
            </a:xfrm>
            <a:custGeom>
              <a:avLst/>
              <a:gdLst>
                <a:gd name="T0" fmla="*/ 1433 w 12093"/>
                <a:gd name="T1" fmla="*/ 1958 h 9595"/>
                <a:gd name="T2" fmla="*/ 1280 w 12093"/>
                <a:gd name="T3" fmla="*/ 1563 h 9595"/>
                <a:gd name="T4" fmla="*/ 153 w 12093"/>
                <a:gd name="T5" fmla="*/ 202 h 9595"/>
                <a:gd name="T6" fmla="*/ 153 w 12093"/>
                <a:gd name="T7" fmla="*/ 0 h 9595"/>
                <a:gd name="T8" fmla="*/ 3658 w 12093"/>
                <a:gd name="T9" fmla="*/ 0 h 9595"/>
                <a:gd name="T10" fmla="*/ 6367 w 12093"/>
                <a:gd name="T11" fmla="*/ 5943 h 9595"/>
                <a:gd name="T12" fmla="*/ 8750 w 12093"/>
                <a:gd name="T13" fmla="*/ 0 h 9595"/>
                <a:gd name="T14" fmla="*/ 12093 w 12093"/>
                <a:gd name="T15" fmla="*/ 0 h 9595"/>
                <a:gd name="T16" fmla="*/ 12093 w 12093"/>
                <a:gd name="T17" fmla="*/ 202 h 9595"/>
                <a:gd name="T18" fmla="*/ 11127 w 12093"/>
                <a:gd name="T19" fmla="*/ 1128 h 9595"/>
                <a:gd name="T20" fmla="*/ 11020 w 12093"/>
                <a:gd name="T21" fmla="*/ 1398 h 9595"/>
                <a:gd name="T22" fmla="*/ 11020 w 12093"/>
                <a:gd name="T23" fmla="*/ 8198 h 9595"/>
                <a:gd name="T24" fmla="*/ 11127 w 12093"/>
                <a:gd name="T25" fmla="*/ 8468 h 9595"/>
                <a:gd name="T26" fmla="*/ 12070 w 12093"/>
                <a:gd name="T27" fmla="*/ 9393 h 9595"/>
                <a:gd name="T28" fmla="*/ 12070 w 12093"/>
                <a:gd name="T29" fmla="*/ 9595 h 9595"/>
                <a:gd name="T30" fmla="*/ 7328 w 12093"/>
                <a:gd name="T31" fmla="*/ 9595 h 9595"/>
                <a:gd name="T32" fmla="*/ 7328 w 12093"/>
                <a:gd name="T33" fmla="*/ 9393 h 9595"/>
                <a:gd name="T34" fmla="*/ 8305 w 12093"/>
                <a:gd name="T35" fmla="*/ 8445 h 9595"/>
                <a:gd name="T36" fmla="*/ 8400 w 12093"/>
                <a:gd name="T37" fmla="*/ 8175 h 9595"/>
                <a:gd name="T38" fmla="*/ 8400 w 12093"/>
                <a:gd name="T39" fmla="*/ 2680 h 9595"/>
                <a:gd name="T40" fmla="*/ 5683 w 12093"/>
                <a:gd name="T41" fmla="*/ 9578 h 9595"/>
                <a:gd name="T42" fmla="*/ 5315 w 12093"/>
                <a:gd name="T43" fmla="*/ 9578 h 9595"/>
                <a:gd name="T44" fmla="*/ 2155 w 12093"/>
                <a:gd name="T45" fmla="*/ 2680 h 9595"/>
                <a:gd name="T46" fmla="*/ 2155 w 12093"/>
                <a:gd name="T47" fmla="*/ 7303 h 9595"/>
                <a:gd name="T48" fmla="*/ 2330 w 12093"/>
                <a:gd name="T49" fmla="*/ 7833 h 9595"/>
                <a:gd name="T50" fmla="*/ 3600 w 12093"/>
                <a:gd name="T51" fmla="*/ 9373 h 9595"/>
                <a:gd name="T52" fmla="*/ 3600 w 12093"/>
                <a:gd name="T53" fmla="*/ 9575 h 9595"/>
                <a:gd name="T54" fmla="*/ 0 w 12093"/>
                <a:gd name="T55" fmla="*/ 9575 h 9595"/>
                <a:gd name="T56" fmla="*/ 0 w 12093"/>
                <a:gd name="T57" fmla="*/ 9375 h 9595"/>
                <a:gd name="T58" fmla="*/ 1270 w 12093"/>
                <a:gd name="T59" fmla="*/ 7833 h 9595"/>
                <a:gd name="T60" fmla="*/ 1433 w 12093"/>
                <a:gd name="T61" fmla="*/ 7303 h 9595"/>
                <a:gd name="T62" fmla="*/ 1433 w 12093"/>
                <a:gd name="T63" fmla="*/ 1958 h 9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093" h="9595">
                  <a:moveTo>
                    <a:pt x="1433" y="1958"/>
                  </a:moveTo>
                  <a:cubicBezTo>
                    <a:pt x="1447" y="1810"/>
                    <a:pt x="1390" y="1663"/>
                    <a:pt x="1280" y="1563"/>
                  </a:cubicBezTo>
                  <a:lnTo>
                    <a:pt x="153" y="202"/>
                  </a:lnTo>
                  <a:lnTo>
                    <a:pt x="153" y="0"/>
                  </a:lnTo>
                  <a:lnTo>
                    <a:pt x="3658" y="0"/>
                  </a:lnTo>
                  <a:lnTo>
                    <a:pt x="6367" y="5943"/>
                  </a:lnTo>
                  <a:lnTo>
                    <a:pt x="8750" y="0"/>
                  </a:lnTo>
                  <a:lnTo>
                    <a:pt x="12093" y="0"/>
                  </a:lnTo>
                  <a:lnTo>
                    <a:pt x="12093" y="202"/>
                  </a:lnTo>
                  <a:lnTo>
                    <a:pt x="11127" y="1128"/>
                  </a:lnTo>
                  <a:cubicBezTo>
                    <a:pt x="11045" y="1190"/>
                    <a:pt x="11002" y="1295"/>
                    <a:pt x="11020" y="1398"/>
                  </a:cubicBezTo>
                  <a:lnTo>
                    <a:pt x="11020" y="8198"/>
                  </a:lnTo>
                  <a:cubicBezTo>
                    <a:pt x="11002" y="8300"/>
                    <a:pt x="11045" y="8405"/>
                    <a:pt x="11127" y="8468"/>
                  </a:cubicBezTo>
                  <a:lnTo>
                    <a:pt x="12070" y="9393"/>
                  </a:lnTo>
                  <a:lnTo>
                    <a:pt x="12070" y="9595"/>
                  </a:lnTo>
                  <a:lnTo>
                    <a:pt x="7328" y="9595"/>
                  </a:lnTo>
                  <a:lnTo>
                    <a:pt x="7328" y="9393"/>
                  </a:lnTo>
                  <a:lnTo>
                    <a:pt x="8305" y="8445"/>
                  </a:lnTo>
                  <a:cubicBezTo>
                    <a:pt x="8400" y="8350"/>
                    <a:pt x="8400" y="8320"/>
                    <a:pt x="8400" y="8175"/>
                  </a:cubicBezTo>
                  <a:lnTo>
                    <a:pt x="8400" y="2680"/>
                  </a:lnTo>
                  <a:lnTo>
                    <a:pt x="5683" y="9578"/>
                  </a:lnTo>
                  <a:lnTo>
                    <a:pt x="5315" y="9578"/>
                  </a:lnTo>
                  <a:lnTo>
                    <a:pt x="2155" y="2680"/>
                  </a:lnTo>
                  <a:lnTo>
                    <a:pt x="2155" y="7303"/>
                  </a:lnTo>
                  <a:cubicBezTo>
                    <a:pt x="2128" y="7498"/>
                    <a:pt x="2193" y="7693"/>
                    <a:pt x="2330" y="7833"/>
                  </a:cubicBezTo>
                  <a:lnTo>
                    <a:pt x="3600" y="9373"/>
                  </a:lnTo>
                  <a:lnTo>
                    <a:pt x="3600" y="9575"/>
                  </a:lnTo>
                  <a:lnTo>
                    <a:pt x="0" y="9575"/>
                  </a:lnTo>
                  <a:lnTo>
                    <a:pt x="0" y="9375"/>
                  </a:lnTo>
                  <a:lnTo>
                    <a:pt x="1270" y="7833"/>
                  </a:lnTo>
                  <a:cubicBezTo>
                    <a:pt x="1405" y="7693"/>
                    <a:pt x="1468" y="7495"/>
                    <a:pt x="1433" y="7303"/>
                  </a:cubicBezTo>
                  <a:lnTo>
                    <a:pt x="1433" y="195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57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>
                  <a:latin typeface="Arial" panose="020B0604020202020204" pitchFamily="34" charset="0"/>
                  <a:ea typeface="汉仪君黑-55W" panose="00020600040101010101" charset="-122"/>
                </a:rPr>
                <a:t>1</a:t>
              </a:r>
              <a:endParaRPr lang="en-US">
                <a:latin typeface="Arial" panose="020B0604020202020204" pitchFamily="34" charset="0"/>
                <a:ea typeface="汉仪君黑-55W" panose="00020600040101010101" charset="-122"/>
              </a:endParaRPr>
            </a:p>
          </p:txBody>
        </p:sp>
        <p:sp>
          <p:nvSpPr>
            <p:cNvPr id="372" name="iṣḻïdê"/>
            <p:cNvSpPr/>
            <p:nvPr/>
          </p:nvSpPr>
          <p:spPr bwMode="auto">
            <a:xfrm>
              <a:off x="9518520" y="2734988"/>
              <a:ext cx="422583" cy="401882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  <a:gd name="connsiteX25" fmla="*/ 373273 h 605239"/>
                <a:gd name="connsiteY25" fmla="*/ 373273 h 605239"/>
                <a:gd name="connsiteX26" fmla="*/ 373273 h 605239"/>
                <a:gd name="connsiteY26" fmla="*/ 373273 h 605239"/>
                <a:gd name="connsiteX27" fmla="*/ 373273 h 605239"/>
                <a:gd name="connsiteY27" fmla="*/ 373273 h 605239"/>
                <a:gd name="connsiteX28" fmla="*/ 373273 h 605239"/>
                <a:gd name="connsiteY28" fmla="*/ 373273 h 605239"/>
                <a:gd name="connsiteX29" fmla="*/ 373273 h 605239"/>
                <a:gd name="connsiteY29" fmla="*/ 373273 h 605239"/>
                <a:gd name="connsiteX30" fmla="*/ 373273 h 605239"/>
                <a:gd name="connsiteY30" fmla="*/ 373273 h 605239"/>
                <a:gd name="connsiteX31" fmla="*/ 373273 h 605239"/>
                <a:gd name="connsiteY31" fmla="*/ 373273 h 605239"/>
                <a:gd name="connsiteX32" fmla="*/ 373273 h 605239"/>
                <a:gd name="connsiteY32" fmla="*/ 373273 h 605239"/>
                <a:gd name="connsiteX33" fmla="*/ 373273 h 605239"/>
                <a:gd name="connsiteY33" fmla="*/ 373273 h 605239"/>
                <a:gd name="connsiteX34" fmla="*/ 373273 h 605239"/>
                <a:gd name="connsiteY34" fmla="*/ 373273 h 605239"/>
                <a:gd name="connsiteX35" fmla="*/ 373273 h 605239"/>
                <a:gd name="connsiteY35" fmla="*/ 373273 h 605239"/>
                <a:gd name="connsiteX36" fmla="*/ 373273 h 605239"/>
                <a:gd name="connsiteY36" fmla="*/ 373273 h 605239"/>
                <a:gd name="connsiteX37" fmla="*/ 373273 h 605239"/>
                <a:gd name="connsiteY37" fmla="*/ 373273 h 605239"/>
                <a:gd name="connsiteX38" fmla="*/ 373273 h 605239"/>
                <a:gd name="connsiteY38" fmla="*/ 373273 h 605239"/>
                <a:gd name="connsiteX39" fmla="*/ 373273 h 605239"/>
                <a:gd name="connsiteY39" fmla="*/ 373273 h 605239"/>
                <a:gd name="connsiteX40" fmla="*/ 373273 h 605239"/>
                <a:gd name="connsiteY40" fmla="*/ 373273 h 605239"/>
                <a:gd name="connsiteX41" fmla="*/ 373273 h 605239"/>
                <a:gd name="connsiteY41" fmla="*/ 373273 h 605239"/>
                <a:gd name="connsiteX42" fmla="*/ 373273 h 605239"/>
                <a:gd name="connsiteY42" fmla="*/ 373273 h 605239"/>
                <a:gd name="connsiteX43" fmla="*/ 373273 h 605239"/>
                <a:gd name="connsiteY43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10022" h="580139">
                  <a:moveTo>
                    <a:pt x="371604" y="370976"/>
                  </a:moveTo>
                  <a:cubicBezTo>
                    <a:pt x="365503" y="370976"/>
                    <a:pt x="359401" y="373485"/>
                    <a:pt x="354375" y="378503"/>
                  </a:cubicBezTo>
                  <a:cubicBezTo>
                    <a:pt x="344325" y="388539"/>
                    <a:pt x="344325" y="404310"/>
                    <a:pt x="354375" y="412913"/>
                  </a:cubicBezTo>
                  <a:lnTo>
                    <a:pt x="460619" y="517575"/>
                  </a:lnTo>
                  <a:cubicBezTo>
                    <a:pt x="464926" y="521877"/>
                    <a:pt x="470669" y="524744"/>
                    <a:pt x="477848" y="524744"/>
                  </a:cubicBezTo>
                  <a:cubicBezTo>
                    <a:pt x="483591" y="524744"/>
                    <a:pt x="490769" y="521877"/>
                    <a:pt x="495077" y="517575"/>
                  </a:cubicBezTo>
                  <a:cubicBezTo>
                    <a:pt x="505127" y="507539"/>
                    <a:pt x="505127" y="491768"/>
                    <a:pt x="495077" y="483166"/>
                  </a:cubicBezTo>
                  <a:lnTo>
                    <a:pt x="388833" y="378503"/>
                  </a:lnTo>
                  <a:cubicBezTo>
                    <a:pt x="383808" y="373485"/>
                    <a:pt x="377706" y="370976"/>
                    <a:pt x="371604" y="370976"/>
                  </a:cubicBezTo>
                  <a:close/>
                  <a:moveTo>
                    <a:pt x="422034" y="315956"/>
                  </a:moveTo>
                  <a:cubicBezTo>
                    <a:pt x="455953" y="315419"/>
                    <a:pt x="490052" y="327606"/>
                    <a:pt x="516612" y="352696"/>
                  </a:cubicBezTo>
                  <a:cubicBezTo>
                    <a:pt x="569734" y="402877"/>
                    <a:pt x="571170" y="487467"/>
                    <a:pt x="520920" y="540515"/>
                  </a:cubicBezTo>
                  <a:cubicBezTo>
                    <a:pt x="469233" y="592130"/>
                    <a:pt x="385961" y="593563"/>
                    <a:pt x="332840" y="543383"/>
                  </a:cubicBezTo>
                  <a:cubicBezTo>
                    <a:pt x="279718" y="493202"/>
                    <a:pt x="278282" y="408612"/>
                    <a:pt x="328532" y="355563"/>
                  </a:cubicBezTo>
                  <a:cubicBezTo>
                    <a:pt x="354376" y="329756"/>
                    <a:pt x="388115" y="316494"/>
                    <a:pt x="422034" y="315956"/>
                  </a:cubicBezTo>
                  <a:close/>
                  <a:moveTo>
                    <a:pt x="236689" y="157733"/>
                  </a:moveTo>
                  <a:cubicBezTo>
                    <a:pt x="230588" y="155941"/>
                    <a:pt x="223768" y="156299"/>
                    <a:pt x="218025" y="159167"/>
                  </a:cubicBezTo>
                  <a:lnTo>
                    <a:pt x="65843" y="243761"/>
                  </a:lnTo>
                  <a:cubicBezTo>
                    <a:pt x="54358" y="249496"/>
                    <a:pt x="50051" y="265268"/>
                    <a:pt x="57229" y="276738"/>
                  </a:cubicBezTo>
                  <a:cubicBezTo>
                    <a:pt x="61536" y="285341"/>
                    <a:pt x="70150" y="289642"/>
                    <a:pt x="78764" y="289642"/>
                  </a:cubicBezTo>
                  <a:cubicBezTo>
                    <a:pt x="83071" y="289642"/>
                    <a:pt x="87378" y="288209"/>
                    <a:pt x="90250" y="286775"/>
                  </a:cubicBezTo>
                  <a:lnTo>
                    <a:pt x="240996" y="202181"/>
                  </a:lnTo>
                  <a:cubicBezTo>
                    <a:pt x="253917" y="196445"/>
                    <a:pt x="258224" y="180674"/>
                    <a:pt x="251046" y="169203"/>
                  </a:cubicBezTo>
                  <a:cubicBezTo>
                    <a:pt x="248175" y="163468"/>
                    <a:pt x="242791" y="159525"/>
                    <a:pt x="236689" y="157733"/>
                  </a:cubicBezTo>
                  <a:close/>
                  <a:moveTo>
                    <a:pt x="401768" y="106124"/>
                  </a:moveTo>
                  <a:cubicBezTo>
                    <a:pt x="388842" y="106124"/>
                    <a:pt x="378789" y="116160"/>
                    <a:pt x="377353" y="129064"/>
                  </a:cubicBezTo>
                  <a:cubicBezTo>
                    <a:pt x="377353" y="143402"/>
                    <a:pt x="388842" y="154872"/>
                    <a:pt x="401768" y="154872"/>
                  </a:cubicBezTo>
                  <a:lnTo>
                    <a:pt x="549700" y="159173"/>
                  </a:lnTo>
                  <a:lnTo>
                    <a:pt x="551137" y="159173"/>
                  </a:lnTo>
                  <a:cubicBezTo>
                    <a:pt x="564063" y="159173"/>
                    <a:pt x="575552" y="147703"/>
                    <a:pt x="575552" y="134799"/>
                  </a:cubicBezTo>
                  <a:cubicBezTo>
                    <a:pt x="575552" y="120462"/>
                    <a:pt x="565499" y="110425"/>
                    <a:pt x="551137" y="108992"/>
                  </a:cubicBezTo>
                  <a:lnTo>
                    <a:pt x="403205" y="106124"/>
                  </a:lnTo>
                  <a:cubicBezTo>
                    <a:pt x="403205" y="106124"/>
                    <a:pt x="403205" y="106124"/>
                    <a:pt x="401768" y="106124"/>
                  </a:cubicBezTo>
                  <a:close/>
                  <a:moveTo>
                    <a:pt x="135945" y="70047"/>
                  </a:moveTo>
                  <a:cubicBezTo>
                    <a:pt x="196041" y="63192"/>
                    <a:pt x="257148" y="91420"/>
                    <a:pt x="288373" y="146262"/>
                  </a:cubicBezTo>
                  <a:cubicBezTo>
                    <a:pt x="330008" y="220820"/>
                    <a:pt x="304166" y="314017"/>
                    <a:pt x="230946" y="357031"/>
                  </a:cubicBezTo>
                  <a:cubicBezTo>
                    <a:pt x="156291" y="398611"/>
                    <a:pt x="61536" y="372803"/>
                    <a:pt x="19902" y="299679"/>
                  </a:cubicBezTo>
                  <a:cubicBezTo>
                    <a:pt x="-21733" y="225121"/>
                    <a:pt x="4109" y="130491"/>
                    <a:pt x="77329" y="88910"/>
                  </a:cubicBezTo>
                  <a:cubicBezTo>
                    <a:pt x="95993" y="78515"/>
                    <a:pt x="115913" y="72332"/>
                    <a:pt x="135945" y="70047"/>
                  </a:cubicBezTo>
                  <a:close/>
                  <a:moveTo>
                    <a:pt x="479325" y="26"/>
                  </a:moveTo>
                  <a:cubicBezTo>
                    <a:pt x="552573" y="1460"/>
                    <a:pt x="610022" y="61678"/>
                    <a:pt x="610022" y="134799"/>
                  </a:cubicBezTo>
                  <a:cubicBezTo>
                    <a:pt x="608586" y="207921"/>
                    <a:pt x="548264" y="265271"/>
                    <a:pt x="475016" y="265271"/>
                  </a:cubicBezTo>
                  <a:cubicBezTo>
                    <a:pt x="401768" y="263837"/>
                    <a:pt x="342883" y="203620"/>
                    <a:pt x="344319" y="130498"/>
                  </a:cubicBezTo>
                  <a:cubicBezTo>
                    <a:pt x="345755" y="57376"/>
                    <a:pt x="406077" y="-1408"/>
                    <a:pt x="479325" y="26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</a:p>
          </p:txBody>
        </p:sp>
        <p:sp>
          <p:nvSpPr>
            <p:cNvPr id="373" name="íṣľiḍè"/>
            <p:cNvSpPr/>
            <p:nvPr/>
          </p:nvSpPr>
          <p:spPr bwMode="auto">
            <a:xfrm>
              <a:off x="8024240" y="3616887"/>
              <a:ext cx="386873" cy="379707"/>
            </a:xfrm>
            <a:custGeom>
              <a:avLst/>
              <a:gdLst>
                <a:gd name="T0" fmla="*/ 5204 w 6300"/>
                <a:gd name="T1" fmla="*/ 4432 h 6181"/>
                <a:gd name="T2" fmla="*/ 3924 w 6300"/>
                <a:gd name="T3" fmla="*/ 3151 h 6181"/>
                <a:gd name="T4" fmla="*/ 4963 w 6300"/>
                <a:gd name="T5" fmla="*/ 2112 h 6181"/>
                <a:gd name="T6" fmla="*/ 5932 w 6300"/>
                <a:gd name="T7" fmla="*/ 1837 h 6181"/>
                <a:gd name="T8" fmla="*/ 6179 w 6300"/>
                <a:gd name="T9" fmla="*/ 773 h 6181"/>
                <a:gd name="T10" fmla="*/ 5690 w 6300"/>
                <a:gd name="T11" fmla="*/ 1262 h 6181"/>
                <a:gd name="T12" fmla="*/ 5051 w 6300"/>
                <a:gd name="T13" fmla="*/ 1250 h 6181"/>
                <a:gd name="T14" fmla="*/ 5038 w 6300"/>
                <a:gd name="T15" fmla="*/ 611 h 6181"/>
                <a:gd name="T16" fmla="*/ 5527 w 6300"/>
                <a:gd name="T17" fmla="*/ 122 h 6181"/>
                <a:gd name="T18" fmla="*/ 4463 w 6300"/>
                <a:gd name="T19" fmla="*/ 368 h 6181"/>
                <a:gd name="T20" fmla="*/ 4189 w 6300"/>
                <a:gd name="T21" fmla="*/ 1338 h 6181"/>
                <a:gd name="T22" fmla="*/ 3150 w 6300"/>
                <a:gd name="T23" fmla="*/ 2376 h 6181"/>
                <a:gd name="T24" fmla="*/ 2111 w 6300"/>
                <a:gd name="T25" fmla="*/ 1338 h 6181"/>
                <a:gd name="T26" fmla="*/ 1837 w 6300"/>
                <a:gd name="T27" fmla="*/ 368 h 6181"/>
                <a:gd name="T28" fmla="*/ 773 w 6300"/>
                <a:gd name="T29" fmla="*/ 122 h 6181"/>
                <a:gd name="T30" fmla="*/ 1261 w 6300"/>
                <a:gd name="T31" fmla="*/ 611 h 6181"/>
                <a:gd name="T32" fmla="*/ 1249 w 6300"/>
                <a:gd name="T33" fmla="*/ 1250 h 6181"/>
                <a:gd name="T34" fmla="*/ 610 w 6300"/>
                <a:gd name="T35" fmla="*/ 1262 h 6181"/>
                <a:gd name="T36" fmla="*/ 122 w 6300"/>
                <a:gd name="T37" fmla="*/ 773 h 6181"/>
                <a:gd name="T38" fmla="*/ 368 w 6300"/>
                <a:gd name="T39" fmla="*/ 1838 h 6181"/>
                <a:gd name="T40" fmla="*/ 1338 w 6300"/>
                <a:gd name="T41" fmla="*/ 2112 h 6181"/>
                <a:gd name="T42" fmla="*/ 2376 w 6300"/>
                <a:gd name="T43" fmla="*/ 3150 h 6181"/>
                <a:gd name="T44" fmla="*/ 1096 w 6300"/>
                <a:gd name="T45" fmla="*/ 4430 h 6181"/>
                <a:gd name="T46" fmla="*/ 448 w 6300"/>
                <a:gd name="T47" fmla="*/ 4670 h 6181"/>
                <a:gd name="T48" fmla="*/ 448 w 6300"/>
                <a:gd name="T49" fmla="*/ 5854 h 6181"/>
                <a:gd name="T50" fmla="*/ 1631 w 6300"/>
                <a:gd name="T51" fmla="*/ 5854 h 6181"/>
                <a:gd name="T52" fmla="*/ 1871 w 6300"/>
                <a:gd name="T53" fmla="*/ 5204 h 6181"/>
                <a:gd name="T54" fmla="*/ 3150 w 6300"/>
                <a:gd name="T55" fmla="*/ 3925 h 6181"/>
                <a:gd name="T56" fmla="*/ 4430 w 6300"/>
                <a:gd name="T57" fmla="*/ 5205 h 6181"/>
                <a:gd name="T58" fmla="*/ 4670 w 6300"/>
                <a:gd name="T59" fmla="*/ 5854 h 6181"/>
                <a:gd name="T60" fmla="*/ 5853 w 6300"/>
                <a:gd name="T61" fmla="*/ 5854 h 6181"/>
                <a:gd name="T62" fmla="*/ 5853 w 6300"/>
                <a:gd name="T63" fmla="*/ 4670 h 6181"/>
                <a:gd name="T64" fmla="*/ 5204 w 6300"/>
                <a:gd name="T65" fmla="*/ 4432 h 6181"/>
                <a:gd name="T66" fmla="*/ 1153 w 6300"/>
                <a:gd name="T67" fmla="*/ 5687 h 6181"/>
                <a:gd name="T68" fmla="*/ 727 w 6300"/>
                <a:gd name="T69" fmla="*/ 5573 h 6181"/>
                <a:gd name="T70" fmla="*/ 614 w 6300"/>
                <a:gd name="T71" fmla="*/ 5148 h 6181"/>
                <a:gd name="T72" fmla="*/ 925 w 6300"/>
                <a:gd name="T73" fmla="*/ 4836 h 6181"/>
                <a:gd name="T74" fmla="*/ 1350 w 6300"/>
                <a:gd name="T75" fmla="*/ 4950 h 6181"/>
                <a:gd name="T76" fmla="*/ 1464 w 6300"/>
                <a:gd name="T77" fmla="*/ 5375 h 6181"/>
                <a:gd name="T78" fmla="*/ 1153 w 6300"/>
                <a:gd name="T79" fmla="*/ 5687 h 6181"/>
                <a:gd name="T80" fmla="*/ 5573 w 6300"/>
                <a:gd name="T81" fmla="*/ 5574 h 6181"/>
                <a:gd name="T82" fmla="*/ 5147 w 6300"/>
                <a:gd name="T83" fmla="*/ 5688 h 6181"/>
                <a:gd name="T84" fmla="*/ 4836 w 6300"/>
                <a:gd name="T85" fmla="*/ 5376 h 6181"/>
                <a:gd name="T86" fmla="*/ 4949 w 6300"/>
                <a:gd name="T87" fmla="*/ 4951 h 6181"/>
                <a:gd name="T88" fmla="*/ 5375 w 6300"/>
                <a:gd name="T89" fmla="*/ 4837 h 6181"/>
                <a:gd name="T90" fmla="*/ 5687 w 6300"/>
                <a:gd name="T91" fmla="*/ 5148 h 6181"/>
                <a:gd name="T92" fmla="*/ 5573 w 6300"/>
                <a:gd name="T93" fmla="*/ 5574 h 6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300" h="6181">
                  <a:moveTo>
                    <a:pt x="5204" y="4432"/>
                  </a:moveTo>
                  <a:lnTo>
                    <a:pt x="3924" y="3151"/>
                  </a:lnTo>
                  <a:lnTo>
                    <a:pt x="4963" y="2112"/>
                  </a:lnTo>
                  <a:cubicBezTo>
                    <a:pt x="5300" y="2191"/>
                    <a:pt x="5669" y="2101"/>
                    <a:pt x="5932" y="1837"/>
                  </a:cubicBezTo>
                  <a:cubicBezTo>
                    <a:pt x="6221" y="1549"/>
                    <a:pt x="6300" y="1135"/>
                    <a:pt x="6179" y="773"/>
                  </a:cubicBezTo>
                  <a:lnTo>
                    <a:pt x="5690" y="1262"/>
                  </a:lnTo>
                  <a:cubicBezTo>
                    <a:pt x="5516" y="1435"/>
                    <a:pt x="5231" y="1430"/>
                    <a:pt x="5051" y="1250"/>
                  </a:cubicBezTo>
                  <a:cubicBezTo>
                    <a:pt x="4871" y="1070"/>
                    <a:pt x="4865" y="784"/>
                    <a:pt x="5038" y="611"/>
                  </a:cubicBezTo>
                  <a:lnTo>
                    <a:pt x="5527" y="122"/>
                  </a:lnTo>
                  <a:cubicBezTo>
                    <a:pt x="5166" y="0"/>
                    <a:pt x="4752" y="80"/>
                    <a:pt x="4463" y="368"/>
                  </a:cubicBezTo>
                  <a:cubicBezTo>
                    <a:pt x="4200" y="631"/>
                    <a:pt x="4111" y="1000"/>
                    <a:pt x="4189" y="1338"/>
                  </a:cubicBezTo>
                  <a:lnTo>
                    <a:pt x="3150" y="2376"/>
                  </a:lnTo>
                  <a:lnTo>
                    <a:pt x="2111" y="1338"/>
                  </a:lnTo>
                  <a:cubicBezTo>
                    <a:pt x="2190" y="1000"/>
                    <a:pt x="2099" y="632"/>
                    <a:pt x="1837" y="368"/>
                  </a:cubicBezTo>
                  <a:cubicBezTo>
                    <a:pt x="1549" y="80"/>
                    <a:pt x="1135" y="1"/>
                    <a:pt x="773" y="122"/>
                  </a:cubicBezTo>
                  <a:lnTo>
                    <a:pt x="1261" y="611"/>
                  </a:lnTo>
                  <a:cubicBezTo>
                    <a:pt x="1435" y="784"/>
                    <a:pt x="1430" y="1070"/>
                    <a:pt x="1249" y="1250"/>
                  </a:cubicBezTo>
                  <a:cubicBezTo>
                    <a:pt x="1069" y="1430"/>
                    <a:pt x="784" y="1435"/>
                    <a:pt x="610" y="1262"/>
                  </a:cubicBezTo>
                  <a:lnTo>
                    <a:pt x="122" y="773"/>
                  </a:lnTo>
                  <a:cubicBezTo>
                    <a:pt x="0" y="1135"/>
                    <a:pt x="80" y="1549"/>
                    <a:pt x="368" y="1838"/>
                  </a:cubicBezTo>
                  <a:cubicBezTo>
                    <a:pt x="631" y="2101"/>
                    <a:pt x="999" y="2190"/>
                    <a:pt x="1338" y="2112"/>
                  </a:cubicBezTo>
                  <a:lnTo>
                    <a:pt x="2376" y="3150"/>
                  </a:lnTo>
                  <a:lnTo>
                    <a:pt x="1096" y="4430"/>
                  </a:lnTo>
                  <a:cubicBezTo>
                    <a:pt x="863" y="4414"/>
                    <a:pt x="625" y="4492"/>
                    <a:pt x="448" y="4670"/>
                  </a:cubicBezTo>
                  <a:cubicBezTo>
                    <a:pt x="120" y="4997"/>
                    <a:pt x="120" y="5527"/>
                    <a:pt x="448" y="5854"/>
                  </a:cubicBezTo>
                  <a:cubicBezTo>
                    <a:pt x="774" y="6180"/>
                    <a:pt x="1304" y="6180"/>
                    <a:pt x="1631" y="5854"/>
                  </a:cubicBezTo>
                  <a:cubicBezTo>
                    <a:pt x="1809" y="5676"/>
                    <a:pt x="1886" y="5437"/>
                    <a:pt x="1871" y="5204"/>
                  </a:cubicBezTo>
                  <a:lnTo>
                    <a:pt x="3150" y="3925"/>
                  </a:lnTo>
                  <a:lnTo>
                    <a:pt x="4430" y="5205"/>
                  </a:lnTo>
                  <a:cubicBezTo>
                    <a:pt x="4414" y="5438"/>
                    <a:pt x="4492" y="5676"/>
                    <a:pt x="4670" y="5854"/>
                  </a:cubicBezTo>
                  <a:cubicBezTo>
                    <a:pt x="4996" y="6181"/>
                    <a:pt x="5527" y="6181"/>
                    <a:pt x="5853" y="5854"/>
                  </a:cubicBezTo>
                  <a:cubicBezTo>
                    <a:pt x="6180" y="5527"/>
                    <a:pt x="6180" y="4997"/>
                    <a:pt x="5853" y="4670"/>
                  </a:cubicBezTo>
                  <a:cubicBezTo>
                    <a:pt x="5675" y="4493"/>
                    <a:pt x="5437" y="4415"/>
                    <a:pt x="5204" y="4432"/>
                  </a:cubicBezTo>
                  <a:close/>
                  <a:moveTo>
                    <a:pt x="1153" y="5687"/>
                  </a:moveTo>
                  <a:lnTo>
                    <a:pt x="727" y="5573"/>
                  </a:lnTo>
                  <a:lnTo>
                    <a:pt x="614" y="5148"/>
                  </a:lnTo>
                  <a:lnTo>
                    <a:pt x="925" y="4836"/>
                  </a:lnTo>
                  <a:lnTo>
                    <a:pt x="1350" y="4950"/>
                  </a:lnTo>
                  <a:lnTo>
                    <a:pt x="1464" y="5375"/>
                  </a:lnTo>
                  <a:lnTo>
                    <a:pt x="1153" y="5687"/>
                  </a:lnTo>
                  <a:close/>
                  <a:moveTo>
                    <a:pt x="5573" y="5574"/>
                  </a:moveTo>
                  <a:lnTo>
                    <a:pt x="5147" y="5688"/>
                  </a:lnTo>
                  <a:lnTo>
                    <a:pt x="4836" y="5376"/>
                  </a:lnTo>
                  <a:lnTo>
                    <a:pt x="4949" y="4951"/>
                  </a:lnTo>
                  <a:lnTo>
                    <a:pt x="5375" y="4837"/>
                  </a:lnTo>
                  <a:lnTo>
                    <a:pt x="5687" y="5148"/>
                  </a:lnTo>
                  <a:lnTo>
                    <a:pt x="5573" y="5574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</a:p>
          </p:txBody>
        </p:sp>
        <p:sp>
          <p:nvSpPr>
            <p:cNvPr id="374" name="îṣľîḍe"/>
            <p:cNvSpPr/>
            <p:nvPr/>
          </p:nvSpPr>
          <p:spPr bwMode="auto">
            <a:xfrm>
              <a:off x="9982274" y="3615572"/>
              <a:ext cx="373321" cy="373321"/>
            </a:xfrm>
            <a:custGeom>
              <a:avLst/>
              <a:gdLst>
                <a:gd name="T0" fmla="*/ 5547 w 12800"/>
                <a:gd name="T1" fmla="*/ 10240 h 12800"/>
                <a:gd name="T2" fmla="*/ 2133 w 12800"/>
                <a:gd name="T3" fmla="*/ 11947 h 12800"/>
                <a:gd name="T4" fmla="*/ 10667 w 12800"/>
                <a:gd name="T5" fmla="*/ 10240 h 12800"/>
                <a:gd name="T6" fmla="*/ 7680 w 12800"/>
                <a:gd name="T7" fmla="*/ 9387 h 12800"/>
                <a:gd name="T8" fmla="*/ 11520 w 12800"/>
                <a:gd name="T9" fmla="*/ 10240 h 12800"/>
                <a:gd name="T10" fmla="*/ 10667 w 12800"/>
                <a:gd name="T11" fmla="*/ 12800 h 12800"/>
                <a:gd name="T12" fmla="*/ 1280 w 12800"/>
                <a:gd name="T13" fmla="*/ 11947 h 12800"/>
                <a:gd name="T14" fmla="*/ 2133 w 12800"/>
                <a:gd name="T15" fmla="*/ 9387 h 12800"/>
                <a:gd name="T16" fmla="*/ 3413 w 12800"/>
                <a:gd name="T17" fmla="*/ 853 h 12800"/>
                <a:gd name="T18" fmla="*/ 10240 w 12800"/>
                <a:gd name="T19" fmla="*/ 1707 h 12800"/>
                <a:gd name="T20" fmla="*/ 9387 w 12800"/>
                <a:gd name="T21" fmla="*/ 8533 h 12800"/>
                <a:gd name="T22" fmla="*/ 2560 w 12800"/>
                <a:gd name="T23" fmla="*/ 7680 h 12800"/>
                <a:gd name="T24" fmla="*/ 3413 w 12800"/>
                <a:gd name="T25" fmla="*/ 853 h 12800"/>
                <a:gd name="T26" fmla="*/ 3413 w 12800"/>
                <a:gd name="T27" fmla="*/ 7680 h 12800"/>
                <a:gd name="T28" fmla="*/ 9387 w 12800"/>
                <a:gd name="T29" fmla="*/ 1707 h 12800"/>
                <a:gd name="T30" fmla="*/ 11093 w 12800"/>
                <a:gd name="T31" fmla="*/ 2987 h 12800"/>
                <a:gd name="T32" fmla="*/ 11520 w 12800"/>
                <a:gd name="T33" fmla="*/ 5973 h 12800"/>
                <a:gd name="T34" fmla="*/ 10667 w 12800"/>
                <a:gd name="T35" fmla="*/ 5973 h 12800"/>
                <a:gd name="T36" fmla="*/ 11093 w 12800"/>
                <a:gd name="T37" fmla="*/ 2987 h 12800"/>
                <a:gd name="T38" fmla="*/ 2133 w 12800"/>
                <a:gd name="T39" fmla="*/ 3413 h 12800"/>
                <a:gd name="T40" fmla="*/ 1707 w 12800"/>
                <a:gd name="T41" fmla="*/ 6400 h 12800"/>
                <a:gd name="T42" fmla="*/ 1280 w 12800"/>
                <a:gd name="T43" fmla="*/ 3413 h 12800"/>
                <a:gd name="T44" fmla="*/ 12373 w 12800"/>
                <a:gd name="T45" fmla="*/ 3840 h 12800"/>
                <a:gd name="T46" fmla="*/ 12800 w 12800"/>
                <a:gd name="T47" fmla="*/ 5120 h 12800"/>
                <a:gd name="T48" fmla="*/ 11947 w 12800"/>
                <a:gd name="T49" fmla="*/ 5120 h 12800"/>
                <a:gd name="T50" fmla="*/ 12373 w 12800"/>
                <a:gd name="T51" fmla="*/ 3840 h 12800"/>
                <a:gd name="T52" fmla="*/ 853 w 12800"/>
                <a:gd name="T53" fmla="*/ 4267 h 12800"/>
                <a:gd name="T54" fmla="*/ 427 w 12800"/>
                <a:gd name="T55" fmla="*/ 5547 h 12800"/>
                <a:gd name="T56" fmla="*/ 0 w 12800"/>
                <a:gd name="T57" fmla="*/ 4267 h 12800"/>
                <a:gd name="T58" fmla="*/ 4693 w 12800"/>
                <a:gd name="T59" fmla="*/ 5120 h 12800"/>
                <a:gd name="T60" fmla="*/ 4693 w 12800"/>
                <a:gd name="T61" fmla="*/ 3840 h 12800"/>
                <a:gd name="T62" fmla="*/ 4693 w 12800"/>
                <a:gd name="T63" fmla="*/ 5120 h 12800"/>
                <a:gd name="T64" fmla="*/ 8747 w 12800"/>
                <a:gd name="T65" fmla="*/ 4480 h 12800"/>
                <a:gd name="T66" fmla="*/ 7467 w 12800"/>
                <a:gd name="T67" fmla="*/ 4480 h 12800"/>
                <a:gd name="T68" fmla="*/ 6400 w 12800"/>
                <a:gd name="T69" fmla="*/ 0 h 12800"/>
                <a:gd name="T70" fmla="*/ 6827 w 12800"/>
                <a:gd name="T71" fmla="*/ 1280 h 12800"/>
                <a:gd name="T72" fmla="*/ 5973 w 12800"/>
                <a:gd name="T73" fmla="*/ 1280 h 12800"/>
                <a:gd name="T74" fmla="*/ 6400 w 12800"/>
                <a:gd name="T75" fmla="*/ 0 h 12800"/>
                <a:gd name="T76" fmla="*/ 5973 w 12800"/>
                <a:gd name="T77" fmla="*/ 8107 h 12800"/>
                <a:gd name="T78" fmla="*/ 5547 w 12800"/>
                <a:gd name="T79" fmla="*/ 10240 h 12800"/>
                <a:gd name="T80" fmla="*/ 5120 w 12800"/>
                <a:gd name="T81" fmla="*/ 8107 h 12800"/>
                <a:gd name="T82" fmla="*/ 7253 w 12800"/>
                <a:gd name="T83" fmla="*/ 7680 h 12800"/>
                <a:gd name="T84" fmla="*/ 7680 w 12800"/>
                <a:gd name="T85" fmla="*/ 9813 h 12800"/>
                <a:gd name="T86" fmla="*/ 6827 w 12800"/>
                <a:gd name="T87" fmla="*/ 9813 h 12800"/>
                <a:gd name="T88" fmla="*/ 7253 w 12800"/>
                <a:gd name="T89" fmla="*/ 768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2800" h="12800">
                  <a:moveTo>
                    <a:pt x="5120" y="9387"/>
                  </a:moveTo>
                  <a:lnTo>
                    <a:pt x="5547" y="10240"/>
                  </a:lnTo>
                  <a:lnTo>
                    <a:pt x="2133" y="10240"/>
                  </a:lnTo>
                  <a:lnTo>
                    <a:pt x="2133" y="11947"/>
                  </a:lnTo>
                  <a:lnTo>
                    <a:pt x="10667" y="11947"/>
                  </a:lnTo>
                  <a:lnTo>
                    <a:pt x="10667" y="10240"/>
                  </a:lnTo>
                  <a:lnTo>
                    <a:pt x="7253" y="10240"/>
                  </a:lnTo>
                  <a:lnTo>
                    <a:pt x="7680" y="9387"/>
                  </a:lnTo>
                  <a:lnTo>
                    <a:pt x="10667" y="9387"/>
                  </a:lnTo>
                  <a:cubicBezTo>
                    <a:pt x="11138" y="9387"/>
                    <a:pt x="11520" y="9769"/>
                    <a:pt x="11520" y="10240"/>
                  </a:cubicBezTo>
                  <a:lnTo>
                    <a:pt x="11520" y="11947"/>
                  </a:lnTo>
                  <a:cubicBezTo>
                    <a:pt x="11520" y="12418"/>
                    <a:pt x="11138" y="12800"/>
                    <a:pt x="10667" y="12800"/>
                  </a:cubicBezTo>
                  <a:lnTo>
                    <a:pt x="2133" y="12800"/>
                  </a:lnTo>
                  <a:cubicBezTo>
                    <a:pt x="1662" y="12800"/>
                    <a:pt x="1280" y="12418"/>
                    <a:pt x="1280" y="11947"/>
                  </a:cubicBezTo>
                  <a:lnTo>
                    <a:pt x="1280" y="10240"/>
                  </a:lnTo>
                  <a:cubicBezTo>
                    <a:pt x="1280" y="9769"/>
                    <a:pt x="1662" y="9387"/>
                    <a:pt x="2133" y="9387"/>
                  </a:cubicBezTo>
                  <a:lnTo>
                    <a:pt x="5120" y="9387"/>
                  </a:lnTo>
                  <a:close/>
                  <a:moveTo>
                    <a:pt x="3413" y="853"/>
                  </a:moveTo>
                  <a:lnTo>
                    <a:pt x="9387" y="853"/>
                  </a:lnTo>
                  <a:cubicBezTo>
                    <a:pt x="9858" y="853"/>
                    <a:pt x="10240" y="1235"/>
                    <a:pt x="10240" y="1707"/>
                  </a:cubicBezTo>
                  <a:lnTo>
                    <a:pt x="10240" y="7680"/>
                  </a:lnTo>
                  <a:cubicBezTo>
                    <a:pt x="10240" y="8151"/>
                    <a:pt x="9858" y="8533"/>
                    <a:pt x="9387" y="8533"/>
                  </a:cubicBezTo>
                  <a:lnTo>
                    <a:pt x="3413" y="8533"/>
                  </a:lnTo>
                  <a:cubicBezTo>
                    <a:pt x="2942" y="8533"/>
                    <a:pt x="2560" y="8151"/>
                    <a:pt x="2560" y="7680"/>
                  </a:cubicBezTo>
                  <a:lnTo>
                    <a:pt x="2560" y="1707"/>
                  </a:lnTo>
                  <a:cubicBezTo>
                    <a:pt x="2560" y="1235"/>
                    <a:pt x="2942" y="853"/>
                    <a:pt x="3413" y="853"/>
                  </a:cubicBezTo>
                  <a:close/>
                  <a:moveTo>
                    <a:pt x="3413" y="1707"/>
                  </a:moveTo>
                  <a:lnTo>
                    <a:pt x="3413" y="7680"/>
                  </a:lnTo>
                  <a:lnTo>
                    <a:pt x="9387" y="7680"/>
                  </a:lnTo>
                  <a:lnTo>
                    <a:pt x="9387" y="1707"/>
                  </a:lnTo>
                  <a:lnTo>
                    <a:pt x="3413" y="1707"/>
                  </a:lnTo>
                  <a:close/>
                  <a:moveTo>
                    <a:pt x="11093" y="2987"/>
                  </a:moveTo>
                  <a:cubicBezTo>
                    <a:pt x="11329" y="2987"/>
                    <a:pt x="11520" y="3178"/>
                    <a:pt x="11520" y="3413"/>
                  </a:cubicBezTo>
                  <a:lnTo>
                    <a:pt x="11520" y="5973"/>
                  </a:lnTo>
                  <a:cubicBezTo>
                    <a:pt x="11520" y="6209"/>
                    <a:pt x="11329" y="6400"/>
                    <a:pt x="11093" y="6400"/>
                  </a:cubicBezTo>
                  <a:cubicBezTo>
                    <a:pt x="10858" y="6400"/>
                    <a:pt x="10667" y="6209"/>
                    <a:pt x="10667" y="5973"/>
                  </a:cubicBezTo>
                  <a:lnTo>
                    <a:pt x="10667" y="3413"/>
                  </a:lnTo>
                  <a:cubicBezTo>
                    <a:pt x="10667" y="3178"/>
                    <a:pt x="10858" y="2987"/>
                    <a:pt x="11093" y="2987"/>
                  </a:cubicBezTo>
                  <a:close/>
                  <a:moveTo>
                    <a:pt x="1707" y="2987"/>
                  </a:moveTo>
                  <a:cubicBezTo>
                    <a:pt x="1942" y="2987"/>
                    <a:pt x="2133" y="3178"/>
                    <a:pt x="2133" y="3413"/>
                  </a:cubicBezTo>
                  <a:lnTo>
                    <a:pt x="2133" y="5973"/>
                  </a:lnTo>
                  <a:cubicBezTo>
                    <a:pt x="2133" y="6209"/>
                    <a:pt x="1942" y="6400"/>
                    <a:pt x="1707" y="6400"/>
                  </a:cubicBezTo>
                  <a:cubicBezTo>
                    <a:pt x="1471" y="6400"/>
                    <a:pt x="1280" y="6209"/>
                    <a:pt x="1280" y="5973"/>
                  </a:cubicBezTo>
                  <a:lnTo>
                    <a:pt x="1280" y="3413"/>
                  </a:lnTo>
                  <a:cubicBezTo>
                    <a:pt x="1280" y="3178"/>
                    <a:pt x="1471" y="2987"/>
                    <a:pt x="1707" y="2987"/>
                  </a:cubicBezTo>
                  <a:close/>
                  <a:moveTo>
                    <a:pt x="12373" y="3840"/>
                  </a:moveTo>
                  <a:cubicBezTo>
                    <a:pt x="12609" y="3840"/>
                    <a:pt x="12800" y="4031"/>
                    <a:pt x="12800" y="4267"/>
                  </a:cubicBezTo>
                  <a:lnTo>
                    <a:pt x="12800" y="5120"/>
                  </a:lnTo>
                  <a:cubicBezTo>
                    <a:pt x="12800" y="5356"/>
                    <a:pt x="12609" y="5547"/>
                    <a:pt x="12373" y="5547"/>
                  </a:cubicBezTo>
                  <a:cubicBezTo>
                    <a:pt x="12138" y="5547"/>
                    <a:pt x="11947" y="5356"/>
                    <a:pt x="11947" y="5120"/>
                  </a:cubicBezTo>
                  <a:lnTo>
                    <a:pt x="11947" y="4267"/>
                  </a:lnTo>
                  <a:cubicBezTo>
                    <a:pt x="11947" y="4031"/>
                    <a:pt x="12138" y="3840"/>
                    <a:pt x="12373" y="3840"/>
                  </a:cubicBezTo>
                  <a:close/>
                  <a:moveTo>
                    <a:pt x="427" y="3840"/>
                  </a:moveTo>
                  <a:cubicBezTo>
                    <a:pt x="662" y="3840"/>
                    <a:pt x="853" y="4031"/>
                    <a:pt x="853" y="4267"/>
                  </a:cubicBezTo>
                  <a:lnTo>
                    <a:pt x="853" y="5120"/>
                  </a:lnTo>
                  <a:cubicBezTo>
                    <a:pt x="853" y="5356"/>
                    <a:pt x="662" y="5547"/>
                    <a:pt x="427" y="5547"/>
                  </a:cubicBezTo>
                  <a:cubicBezTo>
                    <a:pt x="191" y="5547"/>
                    <a:pt x="0" y="5356"/>
                    <a:pt x="0" y="5120"/>
                  </a:cubicBezTo>
                  <a:lnTo>
                    <a:pt x="0" y="4267"/>
                  </a:lnTo>
                  <a:cubicBezTo>
                    <a:pt x="0" y="4031"/>
                    <a:pt x="191" y="3840"/>
                    <a:pt x="427" y="3840"/>
                  </a:cubicBezTo>
                  <a:close/>
                  <a:moveTo>
                    <a:pt x="4693" y="5120"/>
                  </a:moveTo>
                  <a:cubicBezTo>
                    <a:pt x="5047" y="5120"/>
                    <a:pt x="5333" y="4833"/>
                    <a:pt x="5333" y="4480"/>
                  </a:cubicBezTo>
                  <a:cubicBezTo>
                    <a:pt x="5333" y="4127"/>
                    <a:pt x="5047" y="3840"/>
                    <a:pt x="4693" y="3840"/>
                  </a:cubicBezTo>
                  <a:cubicBezTo>
                    <a:pt x="4340" y="3840"/>
                    <a:pt x="4053" y="4127"/>
                    <a:pt x="4053" y="4480"/>
                  </a:cubicBezTo>
                  <a:cubicBezTo>
                    <a:pt x="4053" y="4833"/>
                    <a:pt x="4340" y="5120"/>
                    <a:pt x="4693" y="5120"/>
                  </a:cubicBezTo>
                  <a:close/>
                  <a:moveTo>
                    <a:pt x="8107" y="5120"/>
                  </a:moveTo>
                  <a:cubicBezTo>
                    <a:pt x="8460" y="5120"/>
                    <a:pt x="8747" y="4833"/>
                    <a:pt x="8747" y="4480"/>
                  </a:cubicBezTo>
                  <a:cubicBezTo>
                    <a:pt x="8747" y="4127"/>
                    <a:pt x="8460" y="3840"/>
                    <a:pt x="8107" y="3840"/>
                  </a:cubicBezTo>
                  <a:cubicBezTo>
                    <a:pt x="7753" y="3840"/>
                    <a:pt x="7467" y="4127"/>
                    <a:pt x="7467" y="4480"/>
                  </a:cubicBezTo>
                  <a:cubicBezTo>
                    <a:pt x="7467" y="4833"/>
                    <a:pt x="7753" y="5120"/>
                    <a:pt x="8107" y="5120"/>
                  </a:cubicBezTo>
                  <a:close/>
                  <a:moveTo>
                    <a:pt x="6400" y="0"/>
                  </a:moveTo>
                  <a:cubicBezTo>
                    <a:pt x="6636" y="0"/>
                    <a:pt x="6827" y="191"/>
                    <a:pt x="6827" y="427"/>
                  </a:cubicBezTo>
                  <a:lnTo>
                    <a:pt x="6827" y="1280"/>
                  </a:lnTo>
                  <a:cubicBezTo>
                    <a:pt x="6827" y="1516"/>
                    <a:pt x="6636" y="1707"/>
                    <a:pt x="6400" y="1707"/>
                  </a:cubicBezTo>
                  <a:cubicBezTo>
                    <a:pt x="6164" y="1707"/>
                    <a:pt x="5973" y="1516"/>
                    <a:pt x="5973" y="1280"/>
                  </a:cubicBezTo>
                  <a:lnTo>
                    <a:pt x="5973" y="427"/>
                  </a:lnTo>
                  <a:cubicBezTo>
                    <a:pt x="5973" y="191"/>
                    <a:pt x="6164" y="0"/>
                    <a:pt x="6400" y="0"/>
                  </a:cubicBezTo>
                  <a:close/>
                  <a:moveTo>
                    <a:pt x="5547" y="7680"/>
                  </a:moveTo>
                  <a:cubicBezTo>
                    <a:pt x="5782" y="7680"/>
                    <a:pt x="5973" y="7871"/>
                    <a:pt x="5973" y="8107"/>
                  </a:cubicBezTo>
                  <a:lnTo>
                    <a:pt x="5973" y="9813"/>
                  </a:lnTo>
                  <a:cubicBezTo>
                    <a:pt x="5973" y="10049"/>
                    <a:pt x="5782" y="10240"/>
                    <a:pt x="5547" y="10240"/>
                  </a:cubicBezTo>
                  <a:cubicBezTo>
                    <a:pt x="5311" y="10240"/>
                    <a:pt x="5120" y="10049"/>
                    <a:pt x="5120" y="9813"/>
                  </a:cubicBezTo>
                  <a:lnTo>
                    <a:pt x="5120" y="8107"/>
                  </a:lnTo>
                  <a:cubicBezTo>
                    <a:pt x="5120" y="7871"/>
                    <a:pt x="5311" y="7680"/>
                    <a:pt x="5547" y="7680"/>
                  </a:cubicBezTo>
                  <a:close/>
                  <a:moveTo>
                    <a:pt x="7253" y="7680"/>
                  </a:moveTo>
                  <a:cubicBezTo>
                    <a:pt x="7489" y="7680"/>
                    <a:pt x="7680" y="7871"/>
                    <a:pt x="7680" y="8107"/>
                  </a:cubicBezTo>
                  <a:lnTo>
                    <a:pt x="7680" y="9813"/>
                  </a:lnTo>
                  <a:cubicBezTo>
                    <a:pt x="7680" y="10049"/>
                    <a:pt x="7489" y="10240"/>
                    <a:pt x="7253" y="10240"/>
                  </a:cubicBezTo>
                  <a:cubicBezTo>
                    <a:pt x="7018" y="10240"/>
                    <a:pt x="6827" y="10049"/>
                    <a:pt x="6827" y="9813"/>
                  </a:cubicBezTo>
                  <a:lnTo>
                    <a:pt x="6827" y="8107"/>
                  </a:lnTo>
                  <a:cubicBezTo>
                    <a:pt x="6827" y="7871"/>
                    <a:pt x="7018" y="7680"/>
                    <a:pt x="7253" y="768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ctr"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</a:p>
          </p:txBody>
        </p:sp>
        <p:sp>
          <p:nvSpPr>
            <p:cNvPr id="375" name="îsḻiďé"/>
            <p:cNvSpPr/>
            <p:nvPr/>
          </p:nvSpPr>
          <p:spPr bwMode="auto">
            <a:xfrm>
              <a:off x="9489849" y="4479942"/>
              <a:ext cx="396814" cy="343741"/>
            </a:xfrm>
            <a:custGeom>
              <a:avLst/>
              <a:gdLst>
                <a:gd name="T0" fmla="*/ 278945 h 440259"/>
                <a:gd name="T1" fmla="*/ 278945 h 440259"/>
                <a:gd name="T2" fmla="*/ 278945 h 440259"/>
                <a:gd name="T3" fmla="*/ 278945 h 440259"/>
                <a:gd name="T4" fmla="*/ 278945 h 440259"/>
                <a:gd name="T5" fmla="*/ 278945 h 440259"/>
                <a:gd name="T6" fmla="*/ 278945 h 440259"/>
                <a:gd name="T7" fmla="*/ 278945 h 440259"/>
                <a:gd name="T8" fmla="*/ 278945 h 440259"/>
                <a:gd name="T9" fmla="*/ 278945 h 440259"/>
                <a:gd name="T10" fmla="*/ 278945 h 440259"/>
                <a:gd name="T11" fmla="*/ 278945 h 440259"/>
                <a:gd name="T12" fmla="*/ 278945 h 440259"/>
                <a:gd name="T13" fmla="*/ 278945 h 440259"/>
                <a:gd name="T14" fmla="*/ 278945 h 440259"/>
                <a:gd name="T15" fmla="*/ 278945 h 440259"/>
                <a:gd name="T16" fmla="*/ 278945 h 440259"/>
                <a:gd name="T17" fmla="*/ 278945 h 440259"/>
                <a:gd name="T18" fmla="*/ 278945 h 440259"/>
                <a:gd name="T19" fmla="*/ 278945 h 440259"/>
                <a:gd name="T20" fmla="*/ 278945 h 440259"/>
                <a:gd name="T21" fmla="*/ 278945 h 440259"/>
                <a:gd name="T22" fmla="*/ 278945 h 440259"/>
                <a:gd name="T23" fmla="*/ 278945 h 440259"/>
                <a:gd name="T24" fmla="*/ 278945 h 440259"/>
                <a:gd name="T25" fmla="*/ 278945 h 440259"/>
                <a:gd name="T26" fmla="*/ 278945 h 440259"/>
                <a:gd name="T27" fmla="*/ 278945 h 440259"/>
                <a:gd name="T28" fmla="*/ 278945 h 440259"/>
                <a:gd name="T29" fmla="*/ 278945 h 440259"/>
                <a:gd name="T30" fmla="*/ 278945 h 440259"/>
                <a:gd name="T31" fmla="*/ 278945 h 440259"/>
                <a:gd name="T32" fmla="*/ 278945 h 440259"/>
                <a:gd name="T33" fmla="*/ 278945 h 440259"/>
                <a:gd name="T34" fmla="*/ 278945 h 440259"/>
                <a:gd name="T35" fmla="*/ 278945 h 440259"/>
                <a:gd name="T36" fmla="*/ 278945 h 440259"/>
                <a:gd name="T37" fmla="*/ 278945 h 440259"/>
                <a:gd name="T38" fmla="*/ 278945 h 440259"/>
                <a:gd name="T39" fmla="*/ 278945 h 440259"/>
                <a:gd name="T40" fmla="*/ 278945 h 440259"/>
                <a:gd name="T41" fmla="*/ 278945 h 440259"/>
                <a:gd name="T42" fmla="*/ 278945 h 440259"/>
                <a:gd name="T43" fmla="*/ 278945 h 440259"/>
                <a:gd name="T44" fmla="*/ 278945 h 440259"/>
                <a:gd name="T45" fmla="*/ 278945 h 440259"/>
                <a:gd name="T46" fmla="*/ 278945 h 440259"/>
                <a:gd name="T47" fmla="*/ 278945 h 440259"/>
                <a:gd name="T48" fmla="*/ 278945 h 440259"/>
                <a:gd name="T49" fmla="*/ 278945 h 440259"/>
                <a:gd name="T50" fmla="*/ 278945 h 440259"/>
                <a:gd name="T51" fmla="*/ 278945 h 440259"/>
                <a:gd name="T52" fmla="*/ 278945 h 440259"/>
                <a:gd name="T53" fmla="*/ 278945 h 440259"/>
                <a:gd name="T54" fmla="*/ 278945 h 440259"/>
                <a:gd name="T55" fmla="*/ 278945 h 440259"/>
                <a:gd name="T56" fmla="*/ 278945 h 440259"/>
                <a:gd name="T57" fmla="*/ 278945 h 440259"/>
                <a:gd name="T58" fmla="*/ 278945 h 440259"/>
                <a:gd name="T59" fmla="*/ 278945 h 440259"/>
                <a:gd name="T60" fmla="*/ 278945 h 440259"/>
                <a:gd name="T61" fmla="*/ 278945 h 440259"/>
                <a:gd name="T62" fmla="*/ 278945 h 440259"/>
                <a:gd name="T63" fmla="*/ 278945 h 440259"/>
                <a:gd name="T64" fmla="*/ 278945 h 440259"/>
                <a:gd name="T65" fmla="*/ 278945 h 440259"/>
                <a:gd name="T66" fmla="*/ 278945 h 440259"/>
                <a:gd name="T67" fmla="*/ 278945 h 440259"/>
                <a:gd name="T68" fmla="*/ 278945 h 440259"/>
                <a:gd name="T69" fmla="*/ 278945 h 440259"/>
                <a:gd name="T70" fmla="*/ 278945 h 440259"/>
                <a:gd name="T71" fmla="*/ 278945 h 440259"/>
                <a:gd name="T72" fmla="*/ 278945 h 440259"/>
                <a:gd name="T73" fmla="*/ 278945 h 440259"/>
                <a:gd name="T74" fmla="*/ 278945 h 440259"/>
                <a:gd name="T75" fmla="*/ 278945 h 440259"/>
                <a:gd name="T76" fmla="*/ 278945 h 440259"/>
                <a:gd name="T77" fmla="*/ 278945 h 440259"/>
                <a:gd name="T78" fmla="*/ 278945 h 440259"/>
                <a:gd name="T79" fmla="*/ 278945 h 440259"/>
                <a:gd name="T80" fmla="*/ 278945 h 440259"/>
                <a:gd name="T81" fmla="*/ 278945 h 440259"/>
                <a:gd name="T82" fmla="*/ 278945 h 440259"/>
                <a:gd name="T83" fmla="*/ 278945 h 440259"/>
                <a:gd name="T84" fmla="*/ 88862 h 440259"/>
                <a:gd name="T85" fmla="*/ 88862 h 440259"/>
                <a:gd name="T86" fmla="*/ 278945 h 440259"/>
                <a:gd name="T87" fmla="*/ 278945 h 440259"/>
                <a:gd name="T88" fmla="*/ 278945 h 440259"/>
                <a:gd name="T89" fmla="*/ 278945 h 440259"/>
                <a:gd name="T90" fmla="*/ 278945 h 440259"/>
                <a:gd name="T91" fmla="*/ 278945 h 440259"/>
                <a:gd name="T92" fmla="*/ 278945 h 440259"/>
                <a:gd name="T93" fmla="*/ 278945 h 440259"/>
                <a:gd name="T94" fmla="*/ 278945 h 440259"/>
                <a:gd name="T95" fmla="*/ 278945 h 440259"/>
                <a:gd name="T96" fmla="*/ 278945 h 440259"/>
                <a:gd name="T97" fmla="*/ 278945 h 440259"/>
                <a:gd name="T98" fmla="*/ 88862 h 440259"/>
                <a:gd name="T99" fmla="*/ 88862 h 440259"/>
                <a:gd name="T100" fmla="*/ 278945 h 440259"/>
                <a:gd name="T101" fmla="*/ 278945 h 440259"/>
                <a:gd name="T102" fmla="*/ 278945 h 440259"/>
                <a:gd name="T103" fmla="*/ 278945 h 440259"/>
                <a:gd name="T104" fmla="*/ 278945 h 440259"/>
                <a:gd name="T105" fmla="*/ 278945 h 440259"/>
                <a:gd name="T106" fmla="*/ 278945 h 440259"/>
                <a:gd name="T107" fmla="*/ 278945 h 440259"/>
                <a:gd name="T108" fmla="*/ 278945 h 440259"/>
                <a:gd name="T109" fmla="*/ 278945 h 440259"/>
                <a:gd name="T110" fmla="*/ 278945 h 440259"/>
                <a:gd name="T111" fmla="*/ 278945 h 440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00" h="694">
                  <a:moveTo>
                    <a:pt x="767" y="174"/>
                  </a:moveTo>
                  <a:cubicBezTo>
                    <a:pt x="785" y="174"/>
                    <a:pt x="800" y="159"/>
                    <a:pt x="800" y="140"/>
                  </a:cubicBezTo>
                  <a:lnTo>
                    <a:pt x="800" y="100"/>
                  </a:lnTo>
                  <a:cubicBezTo>
                    <a:pt x="800" y="82"/>
                    <a:pt x="785" y="67"/>
                    <a:pt x="767" y="67"/>
                  </a:cubicBezTo>
                  <a:cubicBezTo>
                    <a:pt x="748" y="67"/>
                    <a:pt x="733" y="82"/>
                    <a:pt x="733" y="100"/>
                  </a:cubicBezTo>
                  <a:lnTo>
                    <a:pt x="733" y="107"/>
                  </a:lnTo>
                  <a:lnTo>
                    <a:pt x="720" y="107"/>
                  </a:lnTo>
                  <a:lnTo>
                    <a:pt x="720" y="67"/>
                  </a:lnTo>
                  <a:lnTo>
                    <a:pt x="680" y="67"/>
                  </a:lnTo>
                  <a:lnTo>
                    <a:pt x="680" y="54"/>
                  </a:lnTo>
                  <a:cubicBezTo>
                    <a:pt x="680" y="24"/>
                    <a:pt x="656" y="0"/>
                    <a:pt x="627" y="0"/>
                  </a:cubicBezTo>
                  <a:cubicBezTo>
                    <a:pt x="597" y="0"/>
                    <a:pt x="573" y="24"/>
                    <a:pt x="573" y="54"/>
                  </a:cubicBezTo>
                  <a:lnTo>
                    <a:pt x="573" y="67"/>
                  </a:lnTo>
                  <a:cubicBezTo>
                    <a:pt x="573" y="74"/>
                    <a:pt x="567" y="80"/>
                    <a:pt x="560" y="80"/>
                  </a:cubicBezTo>
                  <a:cubicBezTo>
                    <a:pt x="553" y="80"/>
                    <a:pt x="547" y="74"/>
                    <a:pt x="547" y="67"/>
                  </a:cubicBezTo>
                  <a:lnTo>
                    <a:pt x="547" y="54"/>
                  </a:lnTo>
                  <a:cubicBezTo>
                    <a:pt x="547" y="24"/>
                    <a:pt x="523" y="0"/>
                    <a:pt x="493" y="0"/>
                  </a:cubicBezTo>
                  <a:cubicBezTo>
                    <a:pt x="464" y="0"/>
                    <a:pt x="440" y="24"/>
                    <a:pt x="440" y="54"/>
                  </a:cubicBezTo>
                  <a:lnTo>
                    <a:pt x="440" y="67"/>
                  </a:lnTo>
                  <a:cubicBezTo>
                    <a:pt x="440" y="74"/>
                    <a:pt x="434" y="80"/>
                    <a:pt x="427" y="80"/>
                  </a:cubicBezTo>
                  <a:cubicBezTo>
                    <a:pt x="419" y="80"/>
                    <a:pt x="413" y="74"/>
                    <a:pt x="413" y="67"/>
                  </a:cubicBezTo>
                  <a:lnTo>
                    <a:pt x="413" y="54"/>
                  </a:lnTo>
                  <a:cubicBezTo>
                    <a:pt x="413" y="24"/>
                    <a:pt x="389" y="0"/>
                    <a:pt x="360" y="0"/>
                  </a:cubicBezTo>
                  <a:cubicBezTo>
                    <a:pt x="331" y="0"/>
                    <a:pt x="307" y="24"/>
                    <a:pt x="307" y="54"/>
                  </a:cubicBezTo>
                  <a:lnTo>
                    <a:pt x="307" y="67"/>
                  </a:lnTo>
                  <a:cubicBezTo>
                    <a:pt x="307" y="74"/>
                    <a:pt x="301" y="80"/>
                    <a:pt x="293" y="80"/>
                  </a:cubicBezTo>
                  <a:cubicBezTo>
                    <a:pt x="286" y="80"/>
                    <a:pt x="280" y="74"/>
                    <a:pt x="280" y="67"/>
                  </a:cubicBezTo>
                  <a:lnTo>
                    <a:pt x="280" y="54"/>
                  </a:lnTo>
                  <a:cubicBezTo>
                    <a:pt x="280" y="24"/>
                    <a:pt x="256" y="0"/>
                    <a:pt x="227" y="0"/>
                  </a:cubicBezTo>
                  <a:cubicBezTo>
                    <a:pt x="197" y="0"/>
                    <a:pt x="173" y="24"/>
                    <a:pt x="173" y="54"/>
                  </a:cubicBezTo>
                  <a:lnTo>
                    <a:pt x="173" y="67"/>
                  </a:lnTo>
                  <a:cubicBezTo>
                    <a:pt x="173" y="74"/>
                    <a:pt x="167" y="80"/>
                    <a:pt x="160" y="80"/>
                  </a:cubicBezTo>
                  <a:cubicBezTo>
                    <a:pt x="153" y="80"/>
                    <a:pt x="147" y="74"/>
                    <a:pt x="147" y="67"/>
                  </a:cubicBezTo>
                  <a:lnTo>
                    <a:pt x="147" y="54"/>
                  </a:lnTo>
                  <a:cubicBezTo>
                    <a:pt x="147" y="24"/>
                    <a:pt x="123" y="0"/>
                    <a:pt x="93" y="0"/>
                  </a:cubicBezTo>
                  <a:cubicBezTo>
                    <a:pt x="64" y="0"/>
                    <a:pt x="40" y="24"/>
                    <a:pt x="40" y="54"/>
                  </a:cubicBezTo>
                  <a:lnTo>
                    <a:pt x="40" y="80"/>
                  </a:lnTo>
                  <a:lnTo>
                    <a:pt x="0" y="80"/>
                  </a:lnTo>
                  <a:lnTo>
                    <a:pt x="0" y="174"/>
                  </a:lnTo>
                  <a:lnTo>
                    <a:pt x="40" y="174"/>
                  </a:lnTo>
                  <a:lnTo>
                    <a:pt x="40" y="520"/>
                  </a:lnTo>
                  <a:lnTo>
                    <a:pt x="0" y="520"/>
                  </a:lnTo>
                  <a:lnTo>
                    <a:pt x="0" y="614"/>
                  </a:lnTo>
                  <a:lnTo>
                    <a:pt x="40" y="614"/>
                  </a:lnTo>
                  <a:lnTo>
                    <a:pt x="40" y="640"/>
                  </a:lnTo>
                  <a:cubicBezTo>
                    <a:pt x="40" y="670"/>
                    <a:pt x="64" y="694"/>
                    <a:pt x="93" y="694"/>
                  </a:cubicBezTo>
                  <a:cubicBezTo>
                    <a:pt x="123" y="694"/>
                    <a:pt x="147" y="670"/>
                    <a:pt x="147" y="640"/>
                  </a:cubicBezTo>
                  <a:lnTo>
                    <a:pt x="147" y="627"/>
                  </a:lnTo>
                  <a:cubicBezTo>
                    <a:pt x="147" y="620"/>
                    <a:pt x="153" y="614"/>
                    <a:pt x="160" y="614"/>
                  </a:cubicBezTo>
                  <a:cubicBezTo>
                    <a:pt x="167" y="614"/>
                    <a:pt x="173" y="620"/>
                    <a:pt x="173" y="627"/>
                  </a:cubicBezTo>
                  <a:lnTo>
                    <a:pt x="173" y="640"/>
                  </a:lnTo>
                  <a:cubicBezTo>
                    <a:pt x="173" y="670"/>
                    <a:pt x="197" y="694"/>
                    <a:pt x="227" y="694"/>
                  </a:cubicBezTo>
                  <a:cubicBezTo>
                    <a:pt x="256" y="694"/>
                    <a:pt x="280" y="670"/>
                    <a:pt x="280" y="640"/>
                  </a:cubicBezTo>
                  <a:lnTo>
                    <a:pt x="280" y="627"/>
                  </a:lnTo>
                  <a:cubicBezTo>
                    <a:pt x="280" y="620"/>
                    <a:pt x="286" y="614"/>
                    <a:pt x="293" y="614"/>
                  </a:cubicBezTo>
                  <a:cubicBezTo>
                    <a:pt x="301" y="614"/>
                    <a:pt x="307" y="620"/>
                    <a:pt x="307" y="627"/>
                  </a:cubicBezTo>
                  <a:lnTo>
                    <a:pt x="307" y="640"/>
                  </a:lnTo>
                  <a:cubicBezTo>
                    <a:pt x="307" y="670"/>
                    <a:pt x="331" y="694"/>
                    <a:pt x="360" y="694"/>
                  </a:cubicBezTo>
                  <a:cubicBezTo>
                    <a:pt x="389" y="694"/>
                    <a:pt x="413" y="670"/>
                    <a:pt x="413" y="640"/>
                  </a:cubicBezTo>
                  <a:lnTo>
                    <a:pt x="413" y="627"/>
                  </a:lnTo>
                  <a:cubicBezTo>
                    <a:pt x="413" y="620"/>
                    <a:pt x="419" y="614"/>
                    <a:pt x="427" y="614"/>
                  </a:cubicBezTo>
                  <a:cubicBezTo>
                    <a:pt x="434" y="614"/>
                    <a:pt x="440" y="620"/>
                    <a:pt x="440" y="627"/>
                  </a:cubicBezTo>
                  <a:lnTo>
                    <a:pt x="440" y="640"/>
                  </a:lnTo>
                  <a:cubicBezTo>
                    <a:pt x="440" y="670"/>
                    <a:pt x="464" y="694"/>
                    <a:pt x="493" y="694"/>
                  </a:cubicBezTo>
                  <a:cubicBezTo>
                    <a:pt x="523" y="694"/>
                    <a:pt x="547" y="670"/>
                    <a:pt x="547" y="640"/>
                  </a:cubicBezTo>
                  <a:lnTo>
                    <a:pt x="547" y="627"/>
                  </a:lnTo>
                  <a:cubicBezTo>
                    <a:pt x="547" y="620"/>
                    <a:pt x="553" y="614"/>
                    <a:pt x="560" y="614"/>
                  </a:cubicBezTo>
                  <a:cubicBezTo>
                    <a:pt x="567" y="614"/>
                    <a:pt x="573" y="620"/>
                    <a:pt x="573" y="627"/>
                  </a:cubicBezTo>
                  <a:lnTo>
                    <a:pt x="573" y="640"/>
                  </a:lnTo>
                  <a:cubicBezTo>
                    <a:pt x="573" y="670"/>
                    <a:pt x="597" y="694"/>
                    <a:pt x="627" y="694"/>
                  </a:cubicBezTo>
                  <a:cubicBezTo>
                    <a:pt x="656" y="694"/>
                    <a:pt x="680" y="670"/>
                    <a:pt x="680" y="640"/>
                  </a:cubicBezTo>
                  <a:lnTo>
                    <a:pt x="680" y="614"/>
                  </a:lnTo>
                  <a:lnTo>
                    <a:pt x="720" y="614"/>
                  </a:lnTo>
                  <a:lnTo>
                    <a:pt x="720" y="600"/>
                  </a:lnTo>
                  <a:lnTo>
                    <a:pt x="800" y="600"/>
                  </a:lnTo>
                  <a:lnTo>
                    <a:pt x="800" y="534"/>
                  </a:lnTo>
                  <a:lnTo>
                    <a:pt x="720" y="534"/>
                  </a:lnTo>
                  <a:lnTo>
                    <a:pt x="720" y="520"/>
                  </a:lnTo>
                  <a:lnTo>
                    <a:pt x="680" y="520"/>
                  </a:lnTo>
                  <a:lnTo>
                    <a:pt x="680" y="174"/>
                  </a:lnTo>
                  <a:lnTo>
                    <a:pt x="720" y="174"/>
                  </a:lnTo>
                  <a:lnTo>
                    <a:pt x="720" y="134"/>
                  </a:lnTo>
                  <a:lnTo>
                    <a:pt x="733" y="134"/>
                  </a:lnTo>
                  <a:lnTo>
                    <a:pt x="733" y="140"/>
                  </a:lnTo>
                  <a:cubicBezTo>
                    <a:pt x="733" y="159"/>
                    <a:pt x="748" y="174"/>
                    <a:pt x="767" y="174"/>
                  </a:cubicBezTo>
                  <a:close/>
                  <a:moveTo>
                    <a:pt x="200" y="520"/>
                  </a:moveTo>
                  <a:cubicBezTo>
                    <a:pt x="200" y="542"/>
                    <a:pt x="182" y="560"/>
                    <a:pt x="160" y="560"/>
                  </a:cubicBezTo>
                  <a:cubicBezTo>
                    <a:pt x="138" y="560"/>
                    <a:pt x="120" y="542"/>
                    <a:pt x="120" y="520"/>
                  </a:cubicBezTo>
                  <a:lnTo>
                    <a:pt x="120" y="174"/>
                  </a:lnTo>
                  <a:cubicBezTo>
                    <a:pt x="120" y="152"/>
                    <a:pt x="138" y="134"/>
                    <a:pt x="160" y="134"/>
                  </a:cubicBezTo>
                  <a:cubicBezTo>
                    <a:pt x="182" y="134"/>
                    <a:pt x="200" y="152"/>
                    <a:pt x="200" y="174"/>
                  </a:cubicBezTo>
                  <a:lnTo>
                    <a:pt x="200" y="520"/>
                  </a:lnTo>
                  <a:close/>
                  <a:moveTo>
                    <a:pt x="333" y="520"/>
                  </a:moveTo>
                  <a:cubicBezTo>
                    <a:pt x="333" y="542"/>
                    <a:pt x="315" y="560"/>
                    <a:pt x="293" y="560"/>
                  </a:cubicBezTo>
                  <a:cubicBezTo>
                    <a:pt x="271" y="560"/>
                    <a:pt x="253" y="542"/>
                    <a:pt x="253" y="520"/>
                  </a:cubicBezTo>
                  <a:lnTo>
                    <a:pt x="253" y="174"/>
                  </a:lnTo>
                  <a:cubicBezTo>
                    <a:pt x="253" y="152"/>
                    <a:pt x="271" y="134"/>
                    <a:pt x="293" y="134"/>
                  </a:cubicBezTo>
                  <a:cubicBezTo>
                    <a:pt x="315" y="134"/>
                    <a:pt x="333" y="152"/>
                    <a:pt x="333" y="174"/>
                  </a:cubicBezTo>
                  <a:lnTo>
                    <a:pt x="333" y="520"/>
                  </a:lnTo>
                  <a:close/>
                  <a:moveTo>
                    <a:pt x="467" y="520"/>
                  </a:moveTo>
                  <a:cubicBezTo>
                    <a:pt x="467" y="542"/>
                    <a:pt x="449" y="560"/>
                    <a:pt x="427" y="560"/>
                  </a:cubicBezTo>
                  <a:cubicBezTo>
                    <a:pt x="405" y="560"/>
                    <a:pt x="387" y="542"/>
                    <a:pt x="387" y="520"/>
                  </a:cubicBezTo>
                  <a:lnTo>
                    <a:pt x="387" y="174"/>
                  </a:lnTo>
                  <a:cubicBezTo>
                    <a:pt x="387" y="152"/>
                    <a:pt x="405" y="134"/>
                    <a:pt x="427" y="134"/>
                  </a:cubicBezTo>
                  <a:cubicBezTo>
                    <a:pt x="449" y="134"/>
                    <a:pt x="467" y="152"/>
                    <a:pt x="467" y="174"/>
                  </a:cubicBezTo>
                  <a:lnTo>
                    <a:pt x="467" y="520"/>
                  </a:lnTo>
                  <a:close/>
                  <a:moveTo>
                    <a:pt x="600" y="520"/>
                  </a:moveTo>
                  <a:cubicBezTo>
                    <a:pt x="600" y="542"/>
                    <a:pt x="582" y="560"/>
                    <a:pt x="560" y="560"/>
                  </a:cubicBezTo>
                  <a:cubicBezTo>
                    <a:pt x="538" y="560"/>
                    <a:pt x="520" y="542"/>
                    <a:pt x="520" y="520"/>
                  </a:cubicBezTo>
                  <a:lnTo>
                    <a:pt x="520" y="174"/>
                  </a:lnTo>
                  <a:cubicBezTo>
                    <a:pt x="520" y="152"/>
                    <a:pt x="538" y="134"/>
                    <a:pt x="560" y="134"/>
                  </a:cubicBezTo>
                  <a:cubicBezTo>
                    <a:pt x="582" y="134"/>
                    <a:pt x="600" y="152"/>
                    <a:pt x="600" y="174"/>
                  </a:cubicBezTo>
                  <a:lnTo>
                    <a:pt x="600" y="52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 fontScale="92500"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</a:p>
          </p:txBody>
        </p:sp>
        <p:sp>
          <p:nvSpPr>
            <p:cNvPr id="376" name="í$ḻíḋè"/>
            <p:cNvSpPr/>
            <p:nvPr/>
          </p:nvSpPr>
          <p:spPr bwMode="auto">
            <a:xfrm>
              <a:off x="8435463" y="4456096"/>
              <a:ext cx="412582" cy="367587"/>
            </a:xfrm>
            <a:custGeom>
              <a:avLst/>
              <a:gdLst>
                <a:gd name="T0" fmla="*/ 0 w 11734"/>
                <a:gd name="T1" fmla="*/ 2667 h 11734"/>
                <a:gd name="T2" fmla="*/ 2666 w 11734"/>
                <a:gd name="T3" fmla="*/ 0 h 11734"/>
                <a:gd name="T4" fmla="*/ 9068 w 11734"/>
                <a:gd name="T5" fmla="*/ 0 h 11734"/>
                <a:gd name="T6" fmla="*/ 11734 w 11734"/>
                <a:gd name="T7" fmla="*/ 2667 h 11734"/>
                <a:gd name="T8" fmla="*/ 9068 w 11734"/>
                <a:gd name="T9" fmla="*/ 5334 h 11734"/>
                <a:gd name="T10" fmla="*/ 2666 w 11734"/>
                <a:gd name="T11" fmla="*/ 5334 h 11734"/>
                <a:gd name="T12" fmla="*/ 0 w 11734"/>
                <a:gd name="T13" fmla="*/ 2667 h 11734"/>
                <a:gd name="T14" fmla="*/ 1067 w 11734"/>
                <a:gd name="T15" fmla="*/ 2667 h 11734"/>
                <a:gd name="T16" fmla="*/ 2666 w 11734"/>
                <a:gd name="T17" fmla="*/ 4267 h 11734"/>
                <a:gd name="T18" fmla="*/ 9068 w 11734"/>
                <a:gd name="T19" fmla="*/ 4267 h 11734"/>
                <a:gd name="T20" fmla="*/ 10667 w 11734"/>
                <a:gd name="T21" fmla="*/ 2667 h 11734"/>
                <a:gd name="T22" fmla="*/ 9068 w 11734"/>
                <a:gd name="T23" fmla="*/ 1067 h 11734"/>
                <a:gd name="T24" fmla="*/ 2666 w 11734"/>
                <a:gd name="T25" fmla="*/ 1067 h 11734"/>
                <a:gd name="T26" fmla="*/ 1067 w 11734"/>
                <a:gd name="T27" fmla="*/ 2667 h 11734"/>
                <a:gd name="T28" fmla="*/ 0 w 11734"/>
                <a:gd name="T29" fmla="*/ 9067 h 11734"/>
                <a:gd name="T30" fmla="*/ 2666 w 11734"/>
                <a:gd name="T31" fmla="*/ 6400 h 11734"/>
                <a:gd name="T32" fmla="*/ 9068 w 11734"/>
                <a:gd name="T33" fmla="*/ 6400 h 11734"/>
                <a:gd name="T34" fmla="*/ 11734 w 11734"/>
                <a:gd name="T35" fmla="*/ 9067 h 11734"/>
                <a:gd name="T36" fmla="*/ 9068 w 11734"/>
                <a:gd name="T37" fmla="*/ 11734 h 11734"/>
                <a:gd name="T38" fmla="*/ 2666 w 11734"/>
                <a:gd name="T39" fmla="*/ 11734 h 11734"/>
                <a:gd name="T40" fmla="*/ 0 w 11734"/>
                <a:gd name="T41" fmla="*/ 9067 h 11734"/>
                <a:gd name="T42" fmla="*/ 1067 w 11734"/>
                <a:gd name="T43" fmla="*/ 9067 h 11734"/>
                <a:gd name="T44" fmla="*/ 2666 w 11734"/>
                <a:gd name="T45" fmla="*/ 10667 h 11734"/>
                <a:gd name="T46" fmla="*/ 9068 w 11734"/>
                <a:gd name="T47" fmla="*/ 10667 h 11734"/>
                <a:gd name="T48" fmla="*/ 10667 w 11734"/>
                <a:gd name="T49" fmla="*/ 9067 h 11734"/>
                <a:gd name="T50" fmla="*/ 9068 w 11734"/>
                <a:gd name="T51" fmla="*/ 7467 h 11734"/>
                <a:gd name="T52" fmla="*/ 2666 w 11734"/>
                <a:gd name="T53" fmla="*/ 7467 h 11734"/>
                <a:gd name="T54" fmla="*/ 1067 w 11734"/>
                <a:gd name="T55" fmla="*/ 9067 h 11734"/>
                <a:gd name="T56" fmla="*/ 2667 w 11734"/>
                <a:gd name="T57" fmla="*/ 10134 h 11734"/>
                <a:gd name="T58" fmla="*/ 1600 w 11734"/>
                <a:gd name="T59" fmla="*/ 9067 h 11734"/>
                <a:gd name="T60" fmla="*/ 2667 w 11734"/>
                <a:gd name="T61" fmla="*/ 8000 h 11734"/>
                <a:gd name="T62" fmla="*/ 3734 w 11734"/>
                <a:gd name="T63" fmla="*/ 9067 h 11734"/>
                <a:gd name="T64" fmla="*/ 2667 w 11734"/>
                <a:gd name="T65" fmla="*/ 10134 h 11734"/>
                <a:gd name="T66" fmla="*/ 9067 w 11734"/>
                <a:gd name="T67" fmla="*/ 3734 h 11734"/>
                <a:gd name="T68" fmla="*/ 8000 w 11734"/>
                <a:gd name="T69" fmla="*/ 2667 h 11734"/>
                <a:gd name="T70" fmla="*/ 9067 w 11734"/>
                <a:gd name="T71" fmla="*/ 1600 h 11734"/>
                <a:gd name="T72" fmla="*/ 10134 w 11734"/>
                <a:gd name="T73" fmla="*/ 2667 h 11734"/>
                <a:gd name="T74" fmla="*/ 9067 w 11734"/>
                <a:gd name="T75" fmla="*/ 3734 h 11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734" h="11734">
                  <a:moveTo>
                    <a:pt x="0" y="2667"/>
                  </a:moveTo>
                  <a:cubicBezTo>
                    <a:pt x="0" y="1194"/>
                    <a:pt x="1195" y="0"/>
                    <a:pt x="2666" y="0"/>
                  </a:cubicBezTo>
                  <a:lnTo>
                    <a:pt x="9068" y="0"/>
                  </a:lnTo>
                  <a:cubicBezTo>
                    <a:pt x="10539" y="0"/>
                    <a:pt x="11734" y="1196"/>
                    <a:pt x="11734" y="2667"/>
                  </a:cubicBezTo>
                  <a:cubicBezTo>
                    <a:pt x="11734" y="4140"/>
                    <a:pt x="10539" y="5334"/>
                    <a:pt x="9068" y="5334"/>
                  </a:cubicBezTo>
                  <a:lnTo>
                    <a:pt x="2666" y="5334"/>
                  </a:lnTo>
                  <a:cubicBezTo>
                    <a:pt x="1195" y="5334"/>
                    <a:pt x="0" y="4138"/>
                    <a:pt x="0" y="2667"/>
                  </a:cubicBezTo>
                  <a:close/>
                  <a:moveTo>
                    <a:pt x="1067" y="2667"/>
                  </a:moveTo>
                  <a:cubicBezTo>
                    <a:pt x="1067" y="3549"/>
                    <a:pt x="1784" y="4267"/>
                    <a:pt x="2666" y="4267"/>
                  </a:cubicBezTo>
                  <a:lnTo>
                    <a:pt x="9068" y="4267"/>
                  </a:lnTo>
                  <a:cubicBezTo>
                    <a:pt x="9951" y="4266"/>
                    <a:pt x="10667" y="3550"/>
                    <a:pt x="10667" y="2667"/>
                  </a:cubicBezTo>
                  <a:cubicBezTo>
                    <a:pt x="10667" y="1785"/>
                    <a:pt x="9950" y="1067"/>
                    <a:pt x="9068" y="1067"/>
                  </a:cubicBezTo>
                  <a:lnTo>
                    <a:pt x="2666" y="1067"/>
                  </a:lnTo>
                  <a:cubicBezTo>
                    <a:pt x="1783" y="1068"/>
                    <a:pt x="1067" y="1784"/>
                    <a:pt x="1067" y="2667"/>
                  </a:cubicBezTo>
                  <a:close/>
                  <a:moveTo>
                    <a:pt x="0" y="9067"/>
                  </a:moveTo>
                  <a:cubicBezTo>
                    <a:pt x="0" y="7594"/>
                    <a:pt x="1195" y="6400"/>
                    <a:pt x="2666" y="6400"/>
                  </a:cubicBezTo>
                  <a:lnTo>
                    <a:pt x="9068" y="6400"/>
                  </a:lnTo>
                  <a:cubicBezTo>
                    <a:pt x="10539" y="6400"/>
                    <a:pt x="11734" y="7596"/>
                    <a:pt x="11734" y="9067"/>
                  </a:cubicBezTo>
                  <a:cubicBezTo>
                    <a:pt x="11734" y="10540"/>
                    <a:pt x="10539" y="11734"/>
                    <a:pt x="9068" y="11734"/>
                  </a:cubicBezTo>
                  <a:lnTo>
                    <a:pt x="2666" y="11734"/>
                  </a:lnTo>
                  <a:cubicBezTo>
                    <a:pt x="1195" y="11734"/>
                    <a:pt x="0" y="10538"/>
                    <a:pt x="0" y="9067"/>
                  </a:cubicBezTo>
                  <a:close/>
                  <a:moveTo>
                    <a:pt x="1067" y="9067"/>
                  </a:moveTo>
                  <a:cubicBezTo>
                    <a:pt x="1067" y="9949"/>
                    <a:pt x="1784" y="10667"/>
                    <a:pt x="2666" y="10667"/>
                  </a:cubicBezTo>
                  <a:lnTo>
                    <a:pt x="9068" y="10667"/>
                  </a:lnTo>
                  <a:cubicBezTo>
                    <a:pt x="9951" y="10666"/>
                    <a:pt x="10667" y="9950"/>
                    <a:pt x="10667" y="9067"/>
                  </a:cubicBezTo>
                  <a:cubicBezTo>
                    <a:pt x="10667" y="8185"/>
                    <a:pt x="9950" y="7467"/>
                    <a:pt x="9068" y="7467"/>
                  </a:cubicBezTo>
                  <a:lnTo>
                    <a:pt x="2666" y="7467"/>
                  </a:lnTo>
                  <a:cubicBezTo>
                    <a:pt x="1783" y="7468"/>
                    <a:pt x="1067" y="8184"/>
                    <a:pt x="1067" y="9067"/>
                  </a:cubicBezTo>
                  <a:close/>
                  <a:moveTo>
                    <a:pt x="2667" y="10134"/>
                  </a:moveTo>
                  <a:cubicBezTo>
                    <a:pt x="2078" y="10134"/>
                    <a:pt x="1600" y="9656"/>
                    <a:pt x="1600" y="9067"/>
                  </a:cubicBezTo>
                  <a:cubicBezTo>
                    <a:pt x="1600" y="8478"/>
                    <a:pt x="2078" y="8000"/>
                    <a:pt x="2667" y="8000"/>
                  </a:cubicBezTo>
                  <a:cubicBezTo>
                    <a:pt x="3256" y="8000"/>
                    <a:pt x="3734" y="8478"/>
                    <a:pt x="3734" y="9067"/>
                  </a:cubicBezTo>
                  <a:cubicBezTo>
                    <a:pt x="3734" y="9656"/>
                    <a:pt x="3256" y="10134"/>
                    <a:pt x="2667" y="10134"/>
                  </a:cubicBezTo>
                  <a:close/>
                  <a:moveTo>
                    <a:pt x="9067" y="3734"/>
                  </a:moveTo>
                  <a:cubicBezTo>
                    <a:pt x="8478" y="3734"/>
                    <a:pt x="8000" y="3256"/>
                    <a:pt x="8000" y="2667"/>
                  </a:cubicBezTo>
                  <a:cubicBezTo>
                    <a:pt x="8000" y="2078"/>
                    <a:pt x="8478" y="1600"/>
                    <a:pt x="9067" y="1600"/>
                  </a:cubicBezTo>
                  <a:cubicBezTo>
                    <a:pt x="9656" y="1600"/>
                    <a:pt x="10134" y="2078"/>
                    <a:pt x="10134" y="2667"/>
                  </a:cubicBezTo>
                  <a:cubicBezTo>
                    <a:pt x="10134" y="3256"/>
                    <a:pt x="9656" y="3734"/>
                    <a:pt x="9067" y="373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</a:p>
          </p:txBody>
        </p:sp>
        <p:sp>
          <p:nvSpPr>
            <p:cNvPr id="377" name="ïṣ1ïḓè"/>
            <p:cNvSpPr txBox="1"/>
            <p:nvPr/>
          </p:nvSpPr>
          <p:spPr bwMode="auto">
            <a:xfrm>
              <a:off x="9732200" y="1575399"/>
              <a:ext cx="1343751" cy="413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 anchorCtr="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 dirty="0" smtClean="0">
                  <a:solidFill>
                    <a:srgbClr val="15596E"/>
                  </a:solidFill>
                  <a:latin typeface="Arial" panose="020B0604020202020204" pitchFamily="34" charset="0"/>
                  <a:ea typeface="汉仪君黑-55W" panose="00020600040101010101" charset="-122"/>
                </a:rPr>
                <a:t>电子制造</a:t>
              </a:r>
              <a:endParaRPr lang="zh-CN" altLang="en-US" b="1" dirty="0" smtClean="0">
                <a:solidFill>
                  <a:srgbClr val="15596E"/>
                </a:solidFill>
                <a:latin typeface="Arial" panose="020B0604020202020204" pitchFamily="34" charset="0"/>
                <a:ea typeface="汉仪君黑-55W" panose="00020600040101010101" charset="-122"/>
              </a:endParaRPr>
            </a:p>
          </p:txBody>
        </p:sp>
        <p:sp>
          <p:nvSpPr>
            <p:cNvPr id="378" name="išḷíḑê"/>
            <p:cNvSpPr txBox="1"/>
            <p:nvPr/>
          </p:nvSpPr>
          <p:spPr bwMode="auto">
            <a:xfrm>
              <a:off x="11075314" y="3353898"/>
              <a:ext cx="1561657" cy="642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 anchorCtr="0"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 dirty="0" smtClean="0">
                  <a:solidFill>
                    <a:srgbClr val="15596E"/>
                  </a:solidFill>
                  <a:latin typeface="Arial" panose="020B0604020202020204" pitchFamily="34" charset="0"/>
                  <a:ea typeface="汉仪君黑-55W" panose="00020600040101010101" charset="-122"/>
                </a:rPr>
                <a:t>智能制造</a:t>
              </a:r>
              <a:endParaRPr lang="zh-CN" altLang="en-US" b="1" dirty="0" smtClean="0">
                <a:solidFill>
                  <a:srgbClr val="15596E"/>
                </a:solidFill>
                <a:latin typeface="Arial" panose="020B0604020202020204" pitchFamily="34" charset="0"/>
                <a:ea typeface="汉仪君黑-55W" panose="00020600040101010101" charset="-122"/>
              </a:endParaRPr>
            </a:p>
          </p:txBody>
        </p:sp>
        <p:sp>
          <p:nvSpPr>
            <p:cNvPr id="379" name="íślïďè"/>
            <p:cNvSpPr txBox="1"/>
            <p:nvPr/>
          </p:nvSpPr>
          <p:spPr bwMode="auto">
            <a:xfrm>
              <a:off x="9886838" y="5453844"/>
              <a:ext cx="776931" cy="493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 anchorCtr="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 dirty="0" smtClean="0">
                  <a:solidFill>
                    <a:srgbClr val="15596E"/>
                  </a:solidFill>
                  <a:latin typeface="Arial" panose="020B0604020202020204" pitchFamily="34" charset="0"/>
                  <a:ea typeface="汉仪君黑-55W" panose="00020600040101010101" charset="-122"/>
                </a:rPr>
                <a:t>塑胶</a:t>
              </a:r>
              <a:endParaRPr lang="zh-CN" altLang="en-US" b="1" dirty="0" smtClean="0">
                <a:solidFill>
                  <a:srgbClr val="15596E"/>
                </a:solidFill>
                <a:latin typeface="Arial" panose="020B0604020202020204" pitchFamily="34" charset="0"/>
                <a:ea typeface="汉仪君黑-55W" panose="00020600040101010101" charset="-122"/>
              </a:endParaRPr>
            </a:p>
          </p:txBody>
        </p:sp>
        <p:sp>
          <p:nvSpPr>
            <p:cNvPr id="380" name="îṩļîḋe"/>
            <p:cNvSpPr txBox="1"/>
            <p:nvPr/>
          </p:nvSpPr>
          <p:spPr bwMode="auto">
            <a:xfrm flipH="1">
              <a:off x="7499002" y="1575399"/>
              <a:ext cx="1170020" cy="353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 anchorCtr="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b="1" dirty="0" smtClean="0">
                  <a:solidFill>
                    <a:srgbClr val="15596E"/>
                  </a:solidFill>
                  <a:latin typeface="Arial" panose="020B0604020202020204" pitchFamily="34" charset="0"/>
                  <a:ea typeface="汉仪君黑-55W" panose="00020600040101010101" charset="-122"/>
                </a:rPr>
                <a:t>MIM</a:t>
              </a:r>
              <a:endParaRPr lang="en-US" altLang="zh-CN" b="1" dirty="0" smtClean="0">
                <a:solidFill>
                  <a:srgbClr val="15596E"/>
                </a:solidFill>
                <a:latin typeface="Arial" panose="020B0604020202020204" pitchFamily="34" charset="0"/>
                <a:ea typeface="汉仪君黑-55W" panose="00020600040101010101" charset="-122"/>
              </a:endParaRPr>
            </a:p>
          </p:txBody>
        </p:sp>
        <p:sp>
          <p:nvSpPr>
            <p:cNvPr id="381" name="îṡlíḍe"/>
            <p:cNvSpPr txBox="1"/>
            <p:nvPr/>
          </p:nvSpPr>
          <p:spPr bwMode="auto">
            <a:xfrm flipH="1">
              <a:off x="6129749" y="3637384"/>
              <a:ext cx="1038634" cy="351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 anchorCtr="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000" b="1" dirty="0" smtClean="0">
                  <a:solidFill>
                    <a:srgbClr val="15596E"/>
                  </a:solidFill>
                  <a:latin typeface="Arial" panose="020B0604020202020204" pitchFamily="34" charset="0"/>
                  <a:ea typeface="汉仪君黑-55W" panose="00020600040101010101" charset="-122"/>
                </a:rPr>
                <a:t>动力</a:t>
              </a:r>
              <a:endParaRPr lang="zh-CN" altLang="en-US" sz="2000" b="1" dirty="0" smtClean="0">
                <a:solidFill>
                  <a:srgbClr val="15596E"/>
                </a:solidFill>
                <a:latin typeface="Arial" panose="020B0604020202020204" pitchFamily="34" charset="0"/>
                <a:ea typeface="汉仪君黑-55W" panose="00020600040101010101" charset="-122"/>
              </a:endParaRPr>
            </a:p>
          </p:txBody>
        </p:sp>
        <p:sp>
          <p:nvSpPr>
            <p:cNvPr id="382" name="ïSlíḍe"/>
            <p:cNvSpPr txBox="1"/>
            <p:nvPr/>
          </p:nvSpPr>
          <p:spPr bwMode="auto">
            <a:xfrm flipH="1">
              <a:off x="6696425" y="5554584"/>
              <a:ext cx="2710876" cy="407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 anchorCtr="0">
              <a:normAutofit fontScale="9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000" b="1" dirty="0" smtClean="0">
                  <a:solidFill>
                    <a:srgbClr val="15596E"/>
                  </a:solidFill>
                  <a:latin typeface="Arial" panose="020B0604020202020204" pitchFamily="34" charset="0"/>
                  <a:ea typeface="汉仪君黑-55W" panose="00020600040101010101" charset="-122"/>
                </a:rPr>
                <a:t>热能</a:t>
              </a:r>
              <a:endParaRPr lang="zh-CN" altLang="en-US" sz="2000" b="1" dirty="0" smtClean="0">
                <a:solidFill>
                  <a:srgbClr val="15596E"/>
                </a:solidFill>
                <a:latin typeface="Arial" panose="020B0604020202020204" pitchFamily="34" charset="0"/>
                <a:ea typeface="汉仪君黑-55W" panose="00020600040101010101" charset="-122"/>
              </a:endParaRPr>
            </a:p>
          </p:txBody>
        </p:sp>
        <p:sp>
          <p:nvSpPr>
            <p:cNvPr id="383" name="文本框 1"/>
            <p:cNvSpPr txBox="1"/>
            <p:nvPr/>
          </p:nvSpPr>
          <p:spPr>
            <a:xfrm>
              <a:off x="8792349" y="3281450"/>
              <a:ext cx="1002207" cy="1030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buClrTx/>
                <a:buSzTx/>
                <a:buFontTx/>
              </a:pPr>
              <a:r>
                <a:rPr lang="zh-CN" altLang="en-US" sz="2000" b="1" dirty="0" smtClean="0">
                  <a:solidFill>
                    <a:srgbClr val="15596E"/>
                  </a:solidFill>
                  <a:latin typeface="Arial" panose="020B0604020202020204" pitchFamily="34" charset="0"/>
                  <a:ea typeface="汉仪君黑-55W" panose="00020600040101010101" charset="-122"/>
                </a:rPr>
                <a:t>六大业务板块</a:t>
              </a:r>
              <a:endParaRPr lang="zh-CN" altLang="en-US" sz="2000" b="1" dirty="0" smtClean="0">
                <a:solidFill>
                  <a:srgbClr val="15596E"/>
                </a:solidFill>
                <a:latin typeface="Arial" panose="020B0604020202020204" pitchFamily="34" charset="0"/>
                <a:ea typeface="汉仪君黑-55W" panose="00020600040101010101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06847" y="3238776"/>
            <a:ext cx="5204602" cy="2885440"/>
            <a:chOff x="623357" y="3977916"/>
            <a:chExt cx="5204602" cy="2885440"/>
          </a:xfrm>
        </p:grpSpPr>
        <p:sp>
          <p:nvSpPr>
            <p:cNvPr id="132" name="文本框 131"/>
            <p:cNvSpPr txBox="1"/>
            <p:nvPr/>
          </p:nvSpPr>
          <p:spPr>
            <a:xfrm>
              <a:off x="623782" y="3977916"/>
              <a:ext cx="5204177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汉仪君黑-55W" panose="00020600040101010101" charset="-122"/>
                </a:rPr>
                <a:t>江苏精研科技股份有限公司</a:t>
              </a:r>
              <a:endParaRPr lang="zh-CN" alt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汉仪君黑-55W" panose="00020600040101010101" charset="-122"/>
              </a:endParaRPr>
            </a:p>
          </p:txBody>
        </p:sp>
        <p:sp>
          <p:nvSpPr>
            <p:cNvPr id="134" name="矩形 133"/>
            <p:cNvSpPr/>
            <p:nvPr/>
          </p:nvSpPr>
          <p:spPr>
            <a:xfrm>
              <a:off x="623357" y="4833261"/>
              <a:ext cx="5113020" cy="2030095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just">
                <a:lnSpc>
                  <a:spcPct val="150000"/>
                </a:lnSpc>
              </a:pPr>
              <a:r>
                <a:rPr sz="1400" dirty="0">
                  <a:solidFill>
                    <a:schemeClr val="bg1"/>
                  </a:solidFill>
                  <a:latin typeface="Arial" panose="020B0604020202020204" pitchFamily="34" charset="0"/>
                  <a:ea typeface="汉仪君黑-55W" panose="00020600040101010101" charset="-122"/>
                  <a:cs typeface="Tahoma" panose="020B0604030504040204" pitchFamily="34" charset="0"/>
                </a:rPr>
                <a:t>我们是一家专业的金属粉末注射成形（MIM）产品生产商和解决方案提供商，是国内首家MIM行业上市公司，全球MIM龙头企业</a:t>
              </a:r>
              <a:r>
                <a:rPr lang="zh-CN" sz="1400" dirty="0">
                  <a:solidFill>
                    <a:schemeClr val="bg1"/>
                  </a:solidFill>
                  <a:latin typeface="Arial" panose="020B0604020202020204" pitchFamily="34" charset="0"/>
                  <a:ea typeface="汉仪君黑-55W" panose="00020600040101010101" charset="-122"/>
                  <a:cs typeface="Tahoma" panose="020B0604030504040204" pitchFamily="34" charset="0"/>
                </a:rPr>
                <a:t>。</a:t>
              </a:r>
              <a:endParaRPr lang="zh-CN" sz="1400" dirty="0">
                <a:solidFill>
                  <a:schemeClr val="bg1"/>
                </a:solidFill>
                <a:latin typeface="Arial" panose="020B0604020202020204" pitchFamily="34" charset="0"/>
                <a:ea typeface="汉仪君黑-55W" panose="00020600040101010101" charset="-122"/>
                <a:cs typeface="Tahoma" panose="020B0604030504040204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sz="1400" dirty="0">
                  <a:solidFill>
                    <a:schemeClr val="bg1"/>
                  </a:solidFill>
                  <a:latin typeface="Arial" panose="020B0604020202020204" pitchFamily="34" charset="0"/>
                  <a:ea typeface="汉仪君黑-55W" panose="00020600040101010101" charset="-122"/>
                  <a:cs typeface="Tahoma" panose="020B0604030504040204" pitchFamily="34" charset="0"/>
                </a:rPr>
                <a:t>并在近年来新拓展了</a:t>
              </a:r>
              <a:r>
                <a:rPr lang="zh-CN" sz="1400" dirty="0">
                  <a:solidFill>
                    <a:schemeClr val="bg1"/>
                  </a:solidFill>
                  <a:latin typeface="Arial" panose="020B0604020202020204" pitchFamily="34" charset="0"/>
                  <a:ea typeface="汉仪君黑-55W" panose="00020600040101010101" charset="-122"/>
                  <a:cs typeface="Tahoma" panose="020B0604030504040204" pitchFamily="34" charset="0"/>
                </a:rPr>
                <a:t>动力</a:t>
              </a:r>
              <a:r>
                <a:rPr sz="1400" dirty="0">
                  <a:solidFill>
                    <a:schemeClr val="bg1"/>
                  </a:solidFill>
                  <a:latin typeface="Arial" panose="020B0604020202020204" pitchFamily="34" charset="0"/>
                  <a:ea typeface="汉仪君黑-55W" panose="00020600040101010101" charset="-122"/>
                  <a:cs typeface="Tahoma" panose="020B0604030504040204" pitchFamily="34" charset="0"/>
                </a:rPr>
                <a:t>、塑胶、</a:t>
              </a:r>
              <a:r>
                <a:rPr lang="zh-CN" sz="1400" dirty="0">
                  <a:solidFill>
                    <a:schemeClr val="bg1"/>
                  </a:solidFill>
                  <a:latin typeface="Arial" panose="020B0604020202020204" pitchFamily="34" charset="0"/>
                  <a:ea typeface="汉仪君黑-55W" panose="00020600040101010101" charset="-122"/>
                  <a:cs typeface="Tahoma" panose="020B0604030504040204" pitchFamily="34" charset="0"/>
                </a:rPr>
                <a:t>热能</a:t>
              </a:r>
              <a:r>
                <a:rPr sz="1400" dirty="0">
                  <a:solidFill>
                    <a:schemeClr val="bg1"/>
                  </a:solidFill>
                  <a:latin typeface="Arial" panose="020B0604020202020204" pitchFamily="34" charset="0"/>
                  <a:ea typeface="汉仪君黑-55W" panose="00020600040101010101" charset="-122"/>
                  <a:cs typeface="Tahoma" panose="020B0604030504040204" pitchFamily="34" charset="0"/>
                </a:rPr>
                <a:t>、</a:t>
              </a:r>
              <a:r>
                <a:rPr lang="zh-CN" sz="1400" dirty="0">
                  <a:solidFill>
                    <a:schemeClr val="bg1"/>
                  </a:solidFill>
                  <a:latin typeface="Arial" panose="020B0604020202020204" pitchFamily="34" charset="0"/>
                  <a:ea typeface="汉仪君黑-55W" panose="00020600040101010101" charset="-122"/>
                  <a:cs typeface="Tahoma" panose="020B0604030504040204" pitchFamily="34" charset="0"/>
                </a:rPr>
                <a:t>智能制造</a:t>
              </a:r>
              <a:r>
                <a:rPr sz="1400" dirty="0">
                  <a:solidFill>
                    <a:schemeClr val="bg1"/>
                  </a:solidFill>
                  <a:latin typeface="Arial" panose="020B0604020202020204" pitchFamily="34" charset="0"/>
                  <a:ea typeface="汉仪君黑-55W" panose="00020600040101010101" charset="-122"/>
                  <a:cs typeface="Tahoma" panose="020B0604030504040204" pitchFamily="34" charset="0"/>
                </a:rPr>
                <a:t>及电子制造板块业务，致力于打造六大业务板块新发展格局，实现公司多领域、多业务、多元化的发展。</a:t>
              </a:r>
              <a:endParaRPr sz="1400" dirty="0">
                <a:solidFill>
                  <a:schemeClr val="bg1"/>
                </a:solidFill>
                <a:latin typeface="Arial" panose="020B0604020202020204" pitchFamily="34" charset="0"/>
                <a:ea typeface="汉仪君黑-55W" panose="00020600040101010101" charset="-122"/>
                <a:cs typeface="Tahoma" panose="020B0604030504040204" pitchFamily="34" charset="0"/>
              </a:endParaRPr>
            </a:p>
          </p:txBody>
        </p:sp>
      </p:grpSp>
      <p:cxnSp>
        <p:nvCxnSpPr>
          <p:cNvPr id="139" name="直接连接符 138"/>
          <p:cNvCxnSpPr/>
          <p:nvPr/>
        </p:nvCxnSpPr>
        <p:spPr>
          <a:xfrm>
            <a:off x="723477" y="3896996"/>
            <a:ext cx="520417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图片 57" descr="tim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586230" y="4806950"/>
            <a:ext cx="1235075" cy="774700"/>
          </a:xfrm>
          <a:prstGeom prst="roundRect">
            <a:avLst/>
          </a:prstGeom>
        </p:spPr>
      </p:pic>
      <p:sp>
        <p:nvSpPr>
          <p:cNvPr id="53" name="五边形 6"/>
          <p:cNvSpPr/>
          <p:nvPr/>
        </p:nvSpPr>
        <p:spPr bwMode="auto">
          <a:xfrm rot="16200000">
            <a:off x="5966460" y="3836035"/>
            <a:ext cx="3715385" cy="669290"/>
          </a:xfrm>
          <a:prstGeom prst="homePlate">
            <a:avLst/>
          </a:prstGeom>
          <a:solidFill>
            <a:srgbClr val="15596E"/>
          </a:solidFill>
          <a:ln>
            <a:noFill/>
          </a:ln>
          <a:effectLst/>
        </p:spPr>
        <p:txBody>
          <a:bodyPr vert="horz" wrap="square" lIns="91440" tIns="45720" rIns="91440" bIns="45720" numCol="1" spcCol="0" rtlCol="0" fromWordArt="0" anchor="ctr" anchorCtr="0" forceAA="0" compatLnSpc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>
              <a:sym typeface="+mn-ea"/>
            </a:endParaRPr>
          </a:p>
        </p:txBody>
      </p:sp>
      <p:sp>
        <p:nvSpPr>
          <p:cNvPr id="3" name="圆角右箭头 1"/>
          <p:cNvSpPr/>
          <p:nvPr/>
        </p:nvSpPr>
        <p:spPr bwMode="auto">
          <a:xfrm>
            <a:off x="8383270" y="2705735"/>
            <a:ext cx="2125980" cy="3417570"/>
          </a:xfrm>
          <a:prstGeom prst="bentArrow">
            <a:avLst>
              <a:gd name="adj1" fmla="val 31385"/>
              <a:gd name="adj2" fmla="val 20772"/>
              <a:gd name="adj3" fmla="val 21102"/>
              <a:gd name="adj4" fmla="val 28185"/>
            </a:avLst>
          </a:prstGeom>
          <a:solidFill>
            <a:srgbClr val="FFB001"/>
          </a:solidFill>
          <a:ln>
            <a:noFill/>
          </a:ln>
          <a:effectLst>
            <a:outerShdw blurRad="50800" dist="50800" dir="21120000" algn="ctr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sp>
        <p:nvSpPr>
          <p:cNvPr id="4" name="圆角右箭头 2"/>
          <p:cNvSpPr/>
          <p:nvPr/>
        </p:nvSpPr>
        <p:spPr bwMode="auto">
          <a:xfrm flipH="1">
            <a:off x="2606675" y="2705100"/>
            <a:ext cx="2054225" cy="3466465"/>
          </a:xfrm>
          <a:prstGeom prst="bentArrow">
            <a:avLst>
              <a:gd name="adj1" fmla="val 31385"/>
              <a:gd name="adj2" fmla="val 20772"/>
              <a:gd name="adj3" fmla="val 21102"/>
              <a:gd name="adj4" fmla="val 28185"/>
            </a:avLst>
          </a:prstGeom>
          <a:solidFill>
            <a:srgbClr val="15596E"/>
          </a:solidFill>
          <a:ln>
            <a:noFill/>
          </a:ln>
          <a:effectLst/>
        </p:spPr>
        <p:txBody>
          <a:bodyPr wrap="square" lIns="91440" tIns="45720" rIns="91440" bIns="45720"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>
              <a:sym typeface="+mn-ea"/>
            </a:endParaRPr>
          </a:p>
        </p:txBody>
      </p:sp>
      <p:sp>
        <p:nvSpPr>
          <p:cNvPr id="6" name="五边形 4"/>
          <p:cNvSpPr/>
          <p:nvPr/>
        </p:nvSpPr>
        <p:spPr>
          <a:xfrm rot="16200000">
            <a:off x="3308350" y="3837940"/>
            <a:ext cx="3715385" cy="666115"/>
          </a:xfrm>
          <a:prstGeom prst="homePlate">
            <a:avLst/>
          </a:prstGeom>
          <a:solidFill>
            <a:srgbClr val="FFB001"/>
          </a:solidFill>
          <a:ln>
            <a:noFill/>
          </a:ln>
          <a:effectLst>
            <a:outerShdw blurRad="50800" dist="50800" dir="21120000" algn="ctr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sp>
        <p:nvSpPr>
          <p:cNvPr id="7" name="五边形 5"/>
          <p:cNvSpPr/>
          <p:nvPr/>
        </p:nvSpPr>
        <p:spPr bwMode="auto">
          <a:xfrm rot="16200000">
            <a:off x="3841750" y="3540125"/>
            <a:ext cx="4454525" cy="677545"/>
          </a:xfrm>
          <a:prstGeom prst="homePlate">
            <a:avLst/>
          </a:prstGeom>
          <a:solidFill>
            <a:srgbClr val="15596E"/>
          </a:solidFill>
          <a:ln>
            <a:noFill/>
          </a:ln>
          <a:effectLst/>
        </p:spPr>
        <p:txBody>
          <a:bodyPr wrap="square" lIns="91440" tIns="45720" rIns="91440" bIns="45720"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>
              <a:sym typeface="+mn-ea"/>
            </a:endParaRPr>
          </a:p>
        </p:txBody>
      </p:sp>
      <p:sp>
        <p:nvSpPr>
          <p:cNvPr id="8" name="五边形 6"/>
          <p:cNvSpPr/>
          <p:nvPr/>
        </p:nvSpPr>
        <p:spPr>
          <a:xfrm rot="16200000">
            <a:off x="4746625" y="3544570"/>
            <a:ext cx="4455160" cy="669290"/>
          </a:xfrm>
          <a:prstGeom prst="homePlate">
            <a:avLst/>
          </a:prstGeom>
          <a:solidFill>
            <a:srgbClr val="FFB001"/>
          </a:solidFill>
          <a:ln>
            <a:noFill/>
          </a:ln>
          <a:effectLst>
            <a:outerShdw blurRad="50800" dist="50800" dir="21120000" algn="ctr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sp>
        <p:nvSpPr>
          <p:cNvPr id="9" name="显示器"/>
          <p:cNvSpPr/>
          <p:nvPr/>
        </p:nvSpPr>
        <p:spPr bwMode="auto">
          <a:xfrm>
            <a:off x="3688080" y="3587750"/>
            <a:ext cx="5775325" cy="2898140"/>
          </a:xfrm>
          <a:custGeom>
            <a:avLst/>
            <a:gdLst>
              <a:gd name="T0" fmla="*/ 113939 w 6855"/>
              <a:gd name="T1" fmla="*/ 556 h 4342"/>
              <a:gd name="T2" fmla="*/ 83370 w 6855"/>
              <a:gd name="T3" fmla="*/ 7500 h 4342"/>
              <a:gd name="T4" fmla="*/ 56136 w 6855"/>
              <a:gd name="T5" fmla="*/ 21666 h 4342"/>
              <a:gd name="T6" fmla="*/ 33070 w 6855"/>
              <a:gd name="T7" fmla="*/ 41387 h 4342"/>
              <a:gd name="T8" fmla="*/ 15284 w 6855"/>
              <a:gd name="T9" fmla="*/ 66386 h 4342"/>
              <a:gd name="T10" fmla="*/ 3891 w 6855"/>
              <a:gd name="T11" fmla="*/ 95273 h 4342"/>
              <a:gd name="T12" fmla="*/ 0 w 6855"/>
              <a:gd name="T13" fmla="*/ 126939 h 4342"/>
              <a:gd name="T14" fmla="*/ 1389 w 6855"/>
              <a:gd name="T15" fmla="*/ 971345 h 4342"/>
              <a:gd name="T16" fmla="*/ 10004 w 6855"/>
              <a:gd name="T17" fmla="*/ 1001343 h 4342"/>
              <a:gd name="T18" fmla="*/ 25289 w 6855"/>
              <a:gd name="T19" fmla="*/ 1027731 h 4342"/>
              <a:gd name="T20" fmla="*/ 46409 w 6855"/>
              <a:gd name="T21" fmla="*/ 1049674 h 4342"/>
              <a:gd name="T22" fmla="*/ 71976 w 6855"/>
              <a:gd name="T23" fmla="*/ 1066340 h 4342"/>
              <a:gd name="T24" fmla="*/ 101433 w 6855"/>
              <a:gd name="T25" fmla="*/ 1076340 h 4342"/>
              <a:gd name="T26" fmla="*/ 825361 w 6855"/>
              <a:gd name="T27" fmla="*/ 1078840 h 4342"/>
              <a:gd name="T28" fmla="*/ 687245 w 6855"/>
              <a:gd name="T29" fmla="*/ 1143281 h 4342"/>
              <a:gd name="T30" fmla="*/ 665013 w 6855"/>
              <a:gd name="T31" fmla="*/ 1150225 h 4342"/>
              <a:gd name="T32" fmla="*/ 650284 w 6855"/>
              <a:gd name="T33" fmla="*/ 1162447 h 4342"/>
              <a:gd name="T34" fmla="*/ 638057 w 6855"/>
              <a:gd name="T35" fmla="*/ 1185779 h 4342"/>
              <a:gd name="T36" fmla="*/ 635000 w 6855"/>
              <a:gd name="T37" fmla="*/ 1206056 h 4342"/>
              <a:gd name="T38" fmla="*/ 1268333 w 6855"/>
              <a:gd name="T39" fmla="*/ 1189668 h 4342"/>
              <a:gd name="T40" fmla="*/ 1259996 w 6855"/>
              <a:gd name="T41" fmla="*/ 1169113 h 4342"/>
              <a:gd name="T42" fmla="*/ 1246934 w 6855"/>
              <a:gd name="T43" fmla="*/ 1155781 h 4342"/>
              <a:gd name="T44" fmla="*/ 1220812 w 6855"/>
              <a:gd name="T45" fmla="*/ 1144392 h 4342"/>
              <a:gd name="T46" fmla="*/ 1079361 w 6855"/>
              <a:gd name="T47" fmla="*/ 1142448 h 4342"/>
              <a:gd name="T48" fmla="*/ 1790783 w 6855"/>
              <a:gd name="T49" fmla="*/ 1078284 h 4342"/>
              <a:gd name="T50" fmla="*/ 1821352 w 6855"/>
              <a:gd name="T51" fmla="*/ 1071062 h 4342"/>
              <a:gd name="T52" fmla="*/ 1848864 w 6855"/>
              <a:gd name="T53" fmla="*/ 1057174 h 4342"/>
              <a:gd name="T54" fmla="*/ 1871652 w 6855"/>
              <a:gd name="T55" fmla="*/ 1037175 h 4342"/>
              <a:gd name="T56" fmla="*/ 1889438 w 6855"/>
              <a:gd name="T57" fmla="*/ 1012176 h 4342"/>
              <a:gd name="T58" fmla="*/ 1900832 w 6855"/>
              <a:gd name="T59" fmla="*/ 983566 h 4342"/>
              <a:gd name="T60" fmla="*/ 1905000 w 6855"/>
              <a:gd name="T61" fmla="*/ 952179 h 4342"/>
              <a:gd name="T62" fmla="*/ 1903333 w 6855"/>
              <a:gd name="T63" fmla="*/ 107773 h 4342"/>
              <a:gd name="T64" fmla="*/ 1894718 w 6855"/>
              <a:gd name="T65" fmla="*/ 77774 h 4342"/>
              <a:gd name="T66" fmla="*/ 1879711 w 6855"/>
              <a:gd name="T67" fmla="*/ 51109 h 4342"/>
              <a:gd name="T68" fmla="*/ 1858313 w 6855"/>
              <a:gd name="T69" fmla="*/ 29165 h 4342"/>
              <a:gd name="T70" fmla="*/ 1832746 w 6855"/>
              <a:gd name="T71" fmla="*/ 12499 h 4342"/>
              <a:gd name="T72" fmla="*/ 1803289 w 6855"/>
              <a:gd name="T73" fmla="*/ 2500 h 4342"/>
              <a:gd name="T74" fmla="*/ 1841083 w 6855"/>
              <a:gd name="T75" fmla="*/ 952179 h 4342"/>
              <a:gd name="T76" fmla="*/ 1836359 w 6855"/>
              <a:gd name="T77" fmla="*/ 976900 h 4342"/>
              <a:gd name="T78" fmla="*/ 1818018 w 6855"/>
              <a:gd name="T79" fmla="*/ 1001065 h 4342"/>
              <a:gd name="T80" fmla="*/ 1790505 w 6855"/>
              <a:gd name="T81" fmla="*/ 1014120 h 4342"/>
              <a:gd name="T82" fmla="*/ 120330 w 6855"/>
              <a:gd name="T83" fmla="*/ 1015231 h 4342"/>
              <a:gd name="T84" fmla="*/ 91707 w 6855"/>
              <a:gd name="T85" fmla="*/ 1004676 h 4342"/>
              <a:gd name="T86" fmla="*/ 71142 w 6855"/>
              <a:gd name="T87" fmla="*/ 982177 h 4342"/>
              <a:gd name="T88" fmla="*/ 63361 w 6855"/>
              <a:gd name="T89" fmla="*/ 952179 h 4342"/>
              <a:gd name="T90" fmla="*/ 66418 w 6855"/>
              <a:gd name="T91" fmla="*/ 108051 h 4342"/>
              <a:gd name="T92" fmla="*/ 81980 w 6855"/>
              <a:gd name="T93" fmla="*/ 82218 h 4342"/>
              <a:gd name="T94" fmla="*/ 107825 w 6855"/>
              <a:gd name="T95" fmla="*/ 66108 h 4342"/>
              <a:gd name="T96" fmla="*/ 1777722 w 6855"/>
              <a:gd name="T97" fmla="*/ 63330 h 4342"/>
              <a:gd name="T98" fmla="*/ 1808291 w 6855"/>
              <a:gd name="T99" fmla="*/ 70830 h 4342"/>
              <a:gd name="T100" fmla="*/ 1830523 w 6855"/>
              <a:gd name="T101" fmla="*/ 91385 h 4342"/>
              <a:gd name="T102" fmla="*/ 1840805 w 6855"/>
              <a:gd name="T103" fmla="*/ 120272 h 4342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6855" h="4342">
                <a:moveTo>
                  <a:pt x="6397" y="0"/>
                </a:moveTo>
                <a:lnTo>
                  <a:pt x="456" y="0"/>
                </a:lnTo>
                <a:lnTo>
                  <a:pt x="433" y="1"/>
                </a:lnTo>
                <a:lnTo>
                  <a:pt x="410" y="2"/>
                </a:lnTo>
                <a:lnTo>
                  <a:pt x="387" y="5"/>
                </a:lnTo>
                <a:lnTo>
                  <a:pt x="365" y="9"/>
                </a:lnTo>
                <a:lnTo>
                  <a:pt x="343" y="15"/>
                </a:lnTo>
                <a:lnTo>
                  <a:pt x="322" y="20"/>
                </a:lnTo>
                <a:lnTo>
                  <a:pt x="300" y="27"/>
                </a:lnTo>
                <a:lnTo>
                  <a:pt x="279" y="35"/>
                </a:lnTo>
                <a:lnTo>
                  <a:pt x="259" y="45"/>
                </a:lnTo>
                <a:lnTo>
                  <a:pt x="240" y="55"/>
                </a:lnTo>
                <a:lnTo>
                  <a:pt x="220" y="67"/>
                </a:lnTo>
                <a:lnTo>
                  <a:pt x="202" y="78"/>
                </a:lnTo>
                <a:lnTo>
                  <a:pt x="184" y="91"/>
                </a:lnTo>
                <a:lnTo>
                  <a:pt x="167" y="105"/>
                </a:lnTo>
                <a:lnTo>
                  <a:pt x="150" y="118"/>
                </a:lnTo>
                <a:lnTo>
                  <a:pt x="134" y="134"/>
                </a:lnTo>
                <a:lnTo>
                  <a:pt x="119" y="149"/>
                </a:lnTo>
                <a:lnTo>
                  <a:pt x="105" y="167"/>
                </a:lnTo>
                <a:lnTo>
                  <a:pt x="91" y="184"/>
                </a:lnTo>
                <a:lnTo>
                  <a:pt x="78" y="201"/>
                </a:lnTo>
                <a:lnTo>
                  <a:pt x="66" y="221"/>
                </a:lnTo>
                <a:lnTo>
                  <a:pt x="55" y="239"/>
                </a:lnTo>
                <a:lnTo>
                  <a:pt x="45" y="259"/>
                </a:lnTo>
                <a:lnTo>
                  <a:pt x="36" y="280"/>
                </a:lnTo>
                <a:lnTo>
                  <a:pt x="28" y="300"/>
                </a:lnTo>
                <a:lnTo>
                  <a:pt x="21" y="321"/>
                </a:lnTo>
                <a:lnTo>
                  <a:pt x="14" y="343"/>
                </a:lnTo>
                <a:lnTo>
                  <a:pt x="9" y="365"/>
                </a:lnTo>
                <a:lnTo>
                  <a:pt x="5" y="388"/>
                </a:lnTo>
                <a:lnTo>
                  <a:pt x="2" y="410"/>
                </a:lnTo>
                <a:lnTo>
                  <a:pt x="0" y="433"/>
                </a:lnTo>
                <a:lnTo>
                  <a:pt x="0" y="457"/>
                </a:lnTo>
                <a:lnTo>
                  <a:pt x="0" y="3428"/>
                </a:lnTo>
                <a:lnTo>
                  <a:pt x="0" y="3451"/>
                </a:lnTo>
                <a:lnTo>
                  <a:pt x="2" y="3474"/>
                </a:lnTo>
                <a:lnTo>
                  <a:pt x="5" y="3497"/>
                </a:lnTo>
                <a:lnTo>
                  <a:pt x="9" y="3519"/>
                </a:lnTo>
                <a:lnTo>
                  <a:pt x="14" y="3541"/>
                </a:lnTo>
                <a:lnTo>
                  <a:pt x="21" y="3563"/>
                </a:lnTo>
                <a:lnTo>
                  <a:pt x="28" y="3584"/>
                </a:lnTo>
                <a:lnTo>
                  <a:pt x="36" y="3605"/>
                </a:lnTo>
                <a:lnTo>
                  <a:pt x="45" y="3625"/>
                </a:lnTo>
                <a:lnTo>
                  <a:pt x="55" y="3644"/>
                </a:lnTo>
                <a:lnTo>
                  <a:pt x="66" y="3664"/>
                </a:lnTo>
                <a:lnTo>
                  <a:pt x="78" y="3682"/>
                </a:lnTo>
                <a:lnTo>
                  <a:pt x="91" y="3700"/>
                </a:lnTo>
                <a:lnTo>
                  <a:pt x="105" y="3717"/>
                </a:lnTo>
                <a:lnTo>
                  <a:pt x="119" y="3734"/>
                </a:lnTo>
                <a:lnTo>
                  <a:pt x="134" y="3750"/>
                </a:lnTo>
                <a:lnTo>
                  <a:pt x="150" y="3765"/>
                </a:lnTo>
                <a:lnTo>
                  <a:pt x="167" y="3779"/>
                </a:lnTo>
                <a:lnTo>
                  <a:pt x="184" y="3793"/>
                </a:lnTo>
                <a:lnTo>
                  <a:pt x="202" y="3806"/>
                </a:lnTo>
                <a:lnTo>
                  <a:pt x="220" y="3818"/>
                </a:lnTo>
                <a:lnTo>
                  <a:pt x="240" y="3829"/>
                </a:lnTo>
                <a:lnTo>
                  <a:pt x="259" y="3839"/>
                </a:lnTo>
                <a:lnTo>
                  <a:pt x="279" y="3848"/>
                </a:lnTo>
                <a:lnTo>
                  <a:pt x="300" y="3856"/>
                </a:lnTo>
                <a:lnTo>
                  <a:pt x="322" y="3863"/>
                </a:lnTo>
                <a:lnTo>
                  <a:pt x="343" y="3870"/>
                </a:lnTo>
                <a:lnTo>
                  <a:pt x="365" y="3875"/>
                </a:lnTo>
                <a:lnTo>
                  <a:pt x="387" y="3879"/>
                </a:lnTo>
                <a:lnTo>
                  <a:pt x="410" y="3882"/>
                </a:lnTo>
                <a:lnTo>
                  <a:pt x="433" y="3884"/>
                </a:lnTo>
                <a:lnTo>
                  <a:pt x="456" y="3884"/>
                </a:lnTo>
                <a:lnTo>
                  <a:pt x="2970" y="3884"/>
                </a:lnTo>
                <a:lnTo>
                  <a:pt x="2970" y="4113"/>
                </a:lnTo>
                <a:lnTo>
                  <a:pt x="2513" y="4113"/>
                </a:lnTo>
                <a:lnTo>
                  <a:pt x="2492" y="4113"/>
                </a:lnTo>
                <a:lnTo>
                  <a:pt x="2473" y="4116"/>
                </a:lnTo>
                <a:lnTo>
                  <a:pt x="2454" y="4118"/>
                </a:lnTo>
                <a:lnTo>
                  <a:pt x="2438" y="4123"/>
                </a:lnTo>
                <a:lnTo>
                  <a:pt x="2422" y="4128"/>
                </a:lnTo>
                <a:lnTo>
                  <a:pt x="2407" y="4134"/>
                </a:lnTo>
                <a:lnTo>
                  <a:pt x="2393" y="4141"/>
                </a:lnTo>
                <a:lnTo>
                  <a:pt x="2381" y="4148"/>
                </a:lnTo>
                <a:lnTo>
                  <a:pt x="2369" y="4157"/>
                </a:lnTo>
                <a:lnTo>
                  <a:pt x="2359" y="4166"/>
                </a:lnTo>
                <a:lnTo>
                  <a:pt x="2349" y="4176"/>
                </a:lnTo>
                <a:lnTo>
                  <a:pt x="2340" y="4185"/>
                </a:lnTo>
                <a:lnTo>
                  <a:pt x="2332" y="4195"/>
                </a:lnTo>
                <a:lnTo>
                  <a:pt x="2325" y="4206"/>
                </a:lnTo>
                <a:lnTo>
                  <a:pt x="2314" y="4227"/>
                </a:lnTo>
                <a:lnTo>
                  <a:pt x="2303" y="4248"/>
                </a:lnTo>
                <a:lnTo>
                  <a:pt x="2296" y="4269"/>
                </a:lnTo>
                <a:lnTo>
                  <a:pt x="2292" y="4289"/>
                </a:lnTo>
                <a:lnTo>
                  <a:pt x="2288" y="4306"/>
                </a:lnTo>
                <a:lnTo>
                  <a:pt x="2286" y="4321"/>
                </a:lnTo>
                <a:lnTo>
                  <a:pt x="2285" y="4331"/>
                </a:lnTo>
                <a:lnTo>
                  <a:pt x="2285" y="4342"/>
                </a:lnTo>
                <a:lnTo>
                  <a:pt x="4570" y="4342"/>
                </a:lnTo>
                <a:lnTo>
                  <a:pt x="4569" y="4321"/>
                </a:lnTo>
                <a:lnTo>
                  <a:pt x="4567" y="4301"/>
                </a:lnTo>
                <a:lnTo>
                  <a:pt x="4564" y="4283"/>
                </a:lnTo>
                <a:lnTo>
                  <a:pt x="4559" y="4266"/>
                </a:lnTo>
                <a:lnTo>
                  <a:pt x="4555" y="4251"/>
                </a:lnTo>
                <a:lnTo>
                  <a:pt x="4548" y="4236"/>
                </a:lnTo>
                <a:lnTo>
                  <a:pt x="4541" y="4222"/>
                </a:lnTo>
                <a:lnTo>
                  <a:pt x="4534" y="4209"/>
                </a:lnTo>
                <a:lnTo>
                  <a:pt x="4526" y="4198"/>
                </a:lnTo>
                <a:lnTo>
                  <a:pt x="4517" y="4187"/>
                </a:lnTo>
                <a:lnTo>
                  <a:pt x="4507" y="4178"/>
                </a:lnTo>
                <a:lnTo>
                  <a:pt x="4497" y="4169"/>
                </a:lnTo>
                <a:lnTo>
                  <a:pt x="4487" y="4161"/>
                </a:lnTo>
                <a:lnTo>
                  <a:pt x="4476" y="4154"/>
                </a:lnTo>
                <a:lnTo>
                  <a:pt x="4456" y="4141"/>
                </a:lnTo>
                <a:lnTo>
                  <a:pt x="4434" y="4132"/>
                </a:lnTo>
                <a:lnTo>
                  <a:pt x="4413" y="4125"/>
                </a:lnTo>
                <a:lnTo>
                  <a:pt x="4393" y="4120"/>
                </a:lnTo>
                <a:lnTo>
                  <a:pt x="4376" y="4117"/>
                </a:lnTo>
                <a:lnTo>
                  <a:pt x="4362" y="4115"/>
                </a:lnTo>
                <a:lnTo>
                  <a:pt x="4351" y="4113"/>
                </a:lnTo>
                <a:lnTo>
                  <a:pt x="4340" y="4113"/>
                </a:lnTo>
                <a:lnTo>
                  <a:pt x="3884" y="4113"/>
                </a:lnTo>
                <a:lnTo>
                  <a:pt x="3884" y="3884"/>
                </a:lnTo>
                <a:lnTo>
                  <a:pt x="6397" y="3884"/>
                </a:lnTo>
                <a:lnTo>
                  <a:pt x="6421" y="3884"/>
                </a:lnTo>
                <a:lnTo>
                  <a:pt x="6444" y="3882"/>
                </a:lnTo>
                <a:lnTo>
                  <a:pt x="6466" y="3879"/>
                </a:lnTo>
                <a:lnTo>
                  <a:pt x="6489" y="3875"/>
                </a:lnTo>
                <a:lnTo>
                  <a:pt x="6511" y="3870"/>
                </a:lnTo>
                <a:lnTo>
                  <a:pt x="6533" y="3863"/>
                </a:lnTo>
                <a:lnTo>
                  <a:pt x="6554" y="3856"/>
                </a:lnTo>
                <a:lnTo>
                  <a:pt x="6575" y="3848"/>
                </a:lnTo>
                <a:lnTo>
                  <a:pt x="6595" y="3839"/>
                </a:lnTo>
                <a:lnTo>
                  <a:pt x="6615" y="3829"/>
                </a:lnTo>
                <a:lnTo>
                  <a:pt x="6633" y="3818"/>
                </a:lnTo>
                <a:lnTo>
                  <a:pt x="6653" y="3806"/>
                </a:lnTo>
                <a:lnTo>
                  <a:pt x="6670" y="3793"/>
                </a:lnTo>
                <a:lnTo>
                  <a:pt x="6687" y="3779"/>
                </a:lnTo>
                <a:lnTo>
                  <a:pt x="6705" y="3765"/>
                </a:lnTo>
                <a:lnTo>
                  <a:pt x="6720" y="3750"/>
                </a:lnTo>
                <a:lnTo>
                  <a:pt x="6735" y="3734"/>
                </a:lnTo>
                <a:lnTo>
                  <a:pt x="6750" y="3717"/>
                </a:lnTo>
                <a:lnTo>
                  <a:pt x="6764" y="3700"/>
                </a:lnTo>
                <a:lnTo>
                  <a:pt x="6776" y="3682"/>
                </a:lnTo>
                <a:lnTo>
                  <a:pt x="6788" y="3664"/>
                </a:lnTo>
                <a:lnTo>
                  <a:pt x="6799" y="3644"/>
                </a:lnTo>
                <a:lnTo>
                  <a:pt x="6810" y="3625"/>
                </a:lnTo>
                <a:lnTo>
                  <a:pt x="6818" y="3605"/>
                </a:lnTo>
                <a:lnTo>
                  <a:pt x="6827" y="3584"/>
                </a:lnTo>
                <a:lnTo>
                  <a:pt x="6834" y="3563"/>
                </a:lnTo>
                <a:lnTo>
                  <a:pt x="6840" y="3541"/>
                </a:lnTo>
                <a:lnTo>
                  <a:pt x="6845" y="3519"/>
                </a:lnTo>
                <a:lnTo>
                  <a:pt x="6849" y="3497"/>
                </a:lnTo>
                <a:lnTo>
                  <a:pt x="6852" y="3474"/>
                </a:lnTo>
                <a:lnTo>
                  <a:pt x="6853" y="3451"/>
                </a:lnTo>
                <a:lnTo>
                  <a:pt x="6855" y="3428"/>
                </a:lnTo>
                <a:lnTo>
                  <a:pt x="6855" y="457"/>
                </a:lnTo>
                <a:lnTo>
                  <a:pt x="6853" y="433"/>
                </a:lnTo>
                <a:lnTo>
                  <a:pt x="6852" y="410"/>
                </a:lnTo>
                <a:lnTo>
                  <a:pt x="6849" y="388"/>
                </a:lnTo>
                <a:lnTo>
                  <a:pt x="6845" y="365"/>
                </a:lnTo>
                <a:lnTo>
                  <a:pt x="6840" y="343"/>
                </a:lnTo>
                <a:lnTo>
                  <a:pt x="6834" y="321"/>
                </a:lnTo>
                <a:lnTo>
                  <a:pt x="6827" y="300"/>
                </a:lnTo>
                <a:lnTo>
                  <a:pt x="6818" y="280"/>
                </a:lnTo>
                <a:lnTo>
                  <a:pt x="6810" y="259"/>
                </a:lnTo>
                <a:lnTo>
                  <a:pt x="6799" y="239"/>
                </a:lnTo>
                <a:lnTo>
                  <a:pt x="6788" y="221"/>
                </a:lnTo>
                <a:lnTo>
                  <a:pt x="6776" y="201"/>
                </a:lnTo>
                <a:lnTo>
                  <a:pt x="6764" y="184"/>
                </a:lnTo>
                <a:lnTo>
                  <a:pt x="6750" y="167"/>
                </a:lnTo>
                <a:lnTo>
                  <a:pt x="6735" y="149"/>
                </a:lnTo>
                <a:lnTo>
                  <a:pt x="6720" y="134"/>
                </a:lnTo>
                <a:lnTo>
                  <a:pt x="6705" y="118"/>
                </a:lnTo>
                <a:lnTo>
                  <a:pt x="6687" y="105"/>
                </a:lnTo>
                <a:lnTo>
                  <a:pt x="6670" y="91"/>
                </a:lnTo>
                <a:lnTo>
                  <a:pt x="6653" y="78"/>
                </a:lnTo>
                <a:lnTo>
                  <a:pt x="6633" y="67"/>
                </a:lnTo>
                <a:lnTo>
                  <a:pt x="6615" y="55"/>
                </a:lnTo>
                <a:lnTo>
                  <a:pt x="6595" y="45"/>
                </a:lnTo>
                <a:lnTo>
                  <a:pt x="6575" y="35"/>
                </a:lnTo>
                <a:lnTo>
                  <a:pt x="6554" y="27"/>
                </a:lnTo>
                <a:lnTo>
                  <a:pt x="6533" y="20"/>
                </a:lnTo>
                <a:lnTo>
                  <a:pt x="6511" y="15"/>
                </a:lnTo>
                <a:lnTo>
                  <a:pt x="6489" y="9"/>
                </a:lnTo>
                <a:lnTo>
                  <a:pt x="6466" y="5"/>
                </a:lnTo>
                <a:lnTo>
                  <a:pt x="6444" y="2"/>
                </a:lnTo>
                <a:lnTo>
                  <a:pt x="6421" y="1"/>
                </a:lnTo>
                <a:lnTo>
                  <a:pt x="6397" y="0"/>
                </a:lnTo>
                <a:close/>
                <a:moveTo>
                  <a:pt x="6625" y="3428"/>
                </a:moveTo>
                <a:lnTo>
                  <a:pt x="6625" y="3428"/>
                </a:lnTo>
                <a:lnTo>
                  <a:pt x="6624" y="3451"/>
                </a:lnTo>
                <a:lnTo>
                  <a:pt x="6621" y="3474"/>
                </a:lnTo>
                <a:lnTo>
                  <a:pt x="6616" y="3496"/>
                </a:lnTo>
                <a:lnTo>
                  <a:pt x="6608" y="3517"/>
                </a:lnTo>
                <a:lnTo>
                  <a:pt x="6599" y="3536"/>
                </a:lnTo>
                <a:lnTo>
                  <a:pt x="6587" y="3555"/>
                </a:lnTo>
                <a:lnTo>
                  <a:pt x="6573" y="3573"/>
                </a:lnTo>
                <a:lnTo>
                  <a:pt x="6558" y="3589"/>
                </a:lnTo>
                <a:lnTo>
                  <a:pt x="6542" y="3604"/>
                </a:lnTo>
                <a:lnTo>
                  <a:pt x="6525" y="3617"/>
                </a:lnTo>
                <a:lnTo>
                  <a:pt x="6507" y="3628"/>
                </a:lnTo>
                <a:lnTo>
                  <a:pt x="6486" y="3638"/>
                </a:lnTo>
                <a:lnTo>
                  <a:pt x="6465" y="3646"/>
                </a:lnTo>
                <a:lnTo>
                  <a:pt x="6443" y="3651"/>
                </a:lnTo>
                <a:lnTo>
                  <a:pt x="6420" y="3655"/>
                </a:lnTo>
                <a:lnTo>
                  <a:pt x="6397" y="3656"/>
                </a:lnTo>
                <a:lnTo>
                  <a:pt x="456" y="3656"/>
                </a:lnTo>
                <a:lnTo>
                  <a:pt x="433" y="3655"/>
                </a:lnTo>
                <a:lnTo>
                  <a:pt x="410" y="3651"/>
                </a:lnTo>
                <a:lnTo>
                  <a:pt x="388" y="3646"/>
                </a:lnTo>
                <a:lnTo>
                  <a:pt x="368" y="3638"/>
                </a:lnTo>
                <a:lnTo>
                  <a:pt x="348" y="3628"/>
                </a:lnTo>
                <a:lnTo>
                  <a:pt x="330" y="3617"/>
                </a:lnTo>
                <a:lnTo>
                  <a:pt x="311" y="3604"/>
                </a:lnTo>
                <a:lnTo>
                  <a:pt x="295" y="3589"/>
                </a:lnTo>
                <a:lnTo>
                  <a:pt x="280" y="3573"/>
                </a:lnTo>
                <a:lnTo>
                  <a:pt x="267" y="3555"/>
                </a:lnTo>
                <a:lnTo>
                  <a:pt x="256" y="3536"/>
                </a:lnTo>
                <a:lnTo>
                  <a:pt x="247" y="3517"/>
                </a:lnTo>
                <a:lnTo>
                  <a:pt x="239" y="3496"/>
                </a:lnTo>
                <a:lnTo>
                  <a:pt x="233" y="3474"/>
                </a:lnTo>
                <a:lnTo>
                  <a:pt x="229" y="3451"/>
                </a:lnTo>
                <a:lnTo>
                  <a:pt x="228" y="3428"/>
                </a:lnTo>
                <a:lnTo>
                  <a:pt x="228" y="457"/>
                </a:lnTo>
                <a:lnTo>
                  <a:pt x="229" y="433"/>
                </a:lnTo>
                <a:lnTo>
                  <a:pt x="233" y="411"/>
                </a:lnTo>
                <a:lnTo>
                  <a:pt x="239" y="389"/>
                </a:lnTo>
                <a:lnTo>
                  <a:pt x="247" y="368"/>
                </a:lnTo>
                <a:lnTo>
                  <a:pt x="256" y="348"/>
                </a:lnTo>
                <a:lnTo>
                  <a:pt x="267" y="329"/>
                </a:lnTo>
                <a:lnTo>
                  <a:pt x="280" y="312"/>
                </a:lnTo>
                <a:lnTo>
                  <a:pt x="295" y="296"/>
                </a:lnTo>
                <a:lnTo>
                  <a:pt x="311" y="281"/>
                </a:lnTo>
                <a:lnTo>
                  <a:pt x="330" y="267"/>
                </a:lnTo>
                <a:lnTo>
                  <a:pt x="348" y="255"/>
                </a:lnTo>
                <a:lnTo>
                  <a:pt x="368" y="246"/>
                </a:lnTo>
                <a:lnTo>
                  <a:pt x="388" y="238"/>
                </a:lnTo>
                <a:lnTo>
                  <a:pt x="410" y="232"/>
                </a:lnTo>
                <a:lnTo>
                  <a:pt x="433" y="229"/>
                </a:lnTo>
                <a:lnTo>
                  <a:pt x="456" y="228"/>
                </a:lnTo>
                <a:lnTo>
                  <a:pt x="6397" y="228"/>
                </a:lnTo>
                <a:lnTo>
                  <a:pt x="6420" y="229"/>
                </a:lnTo>
                <a:lnTo>
                  <a:pt x="6443" y="232"/>
                </a:lnTo>
                <a:lnTo>
                  <a:pt x="6465" y="238"/>
                </a:lnTo>
                <a:lnTo>
                  <a:pt x="6486" y="246"/>
                </a:lnTo>
                <a:lnTo>
                  <a:pt x="6507" y="255"/>
                </a:lnTo>
                <a:lnTo>
                  <a:pt x="6525" y="267"/>
                </a:lnTo>
                <a:lnTo>
                  <a:pt x="6542" y="281"/>
                </a:lnTo>
                <a:lnTo>
                  <a:pt x="6558" y="296"/>
                </a:lnTo>
                <a:lnTo>
                  <a:pt x="6573" y="312"/>
                </a:lnTo>
                <a:lnTo>
                  <a:pt x="6587" y="329"/>
                </a:lnTo>
                <a:lnTo>
                  <a:pt x="6599" y="348"/>
                </a:lnTo>
                <a:lnTo>
                  <a:pt x="6608" y="368"/>
                </a:lnTo>
                <a:lnTo>
                  <a:pt x="6616" y="389"/>
                </a:lnTo>
                <a:lnTo>
                  <a:pt x="6621" y="411"/>
                </a:lnTo>
                <a:lnTo>
                  <a:pt x="6624" y="433"/>
                </a:lnTo>
                <a:lnTo>
                  <a:pt x="6625" y="457"/>
                </a:lnTo>
                <a:lnTo>
                  <a:pt x="6625" y="34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bIns="144000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/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21" name="Freeform 6"/>
          <p:cNvSpPr>
            <a:spLocks noEditPoints="1"/>
          </p:cNvSpPr>
          <p:nvPr/>
        </p:nvSpPr>
        <p:spPr>
          <a:xfrm>
            <a:off x="8539480" y="4136063"/>
            <a:ext cx="453390" cy="544195"/>
          </a:xfrm>
          <a:custGeom>
            <a:avLst/>
            <a:gdLst/>
            <a:ahLst/>
            <a:cxnLst>
              <a:cxn ang="0">
                <a:pos x="773" y="600"/>
              </a:cxn>
              <a:cxn ang="0">
                <a:pos x="665" y="424"/>
              </a:cxn>
              <a:cxn ang="0">
                <a:pos x="531" y="426"/>
              </a:cxn>
              <a:cxn ang="0">
                <a:pos x="525" y="452"/>
              </a:cxn>
              <a:cxn ang="0">
                <a:pos x="519" y="464"/>
              </a:cxn>
              <a:cxn ang="0">
                <a:pos x="505" y="485"/>
              </a:cxn>
              <a:cxn ang="0">
                <a:pos x="487" y="503"/>
              </a:cxn>
              <a:cxn ang="0">
                <a:pos x="454" y="523"/>
              </a:cxn>
              <a:cxn ang="0">
                <a:pos x="420" y="533"/>
              </a:cxn>
              <a:cxn ang="0">
                <a:pos x="393" y="533"/>
              </a:cxn>
              <a:cxn ang="0">
                <a:pos x="369" y="529"/>
              </a:cxn>
              <a:cxn ang="0">
                <a:pos x="355" y="525"/>
              </a:cxn>
              <a:cxn ang="0">
                <a:pos x="327" y="509"/>
              </a:cxn>
              <a:cxn ang="0">
                <a:pos x="304" y="487"/>
              </a:cxn>
              <a:cxn ang="0">
                <a:pos x="286" y="460"/>
              </a:cxn>
              <a:cxn ang="0">
                <a:pos x="276" y="430"/>
              </a:cxn>
              <a:cxn ang="0">
                <a:pos x="4" y="525"/>
              </a:cxn>
              <a:cxn ang="0">
                <a:pos x="203" y="574"/>
              </a:cxn>
              <a:cxn ang="0">
                <a:pos x="221" y="592"/>
              </a:cxn>
              <a:cxn ang="0">
                <a:pos x="207" y="772"/>
              </a:cxn>
              <a:cxn ang="0">
                <a:pos x="383" y="665"/>
              </a:cxn>
              <a:cxn ang="0">
                <a:pos x="408" y="667"/>
              </a:cxn>
              <a:cxn ang="0">
                <a:pos x="525" y="805"/>
              </a:cxn>
              <a:cxn ang="0">
                <a:pos x="574" y="604"/>
              </a:cxn>
              <a:cxn ang="0">
                <a:pos x="592" y="586"/>
              </a:cxn>
              <a:cxn ang="0">
                <a:pos x="608" y="568"/>
              </a:cxn>
              <a:cxn ang="0">
                <a:pos x="284" y="355"/>
              </a:cxn>
              <a:cxn ang="0">
                <a:pos x="296" y="333"/>
              </a:cxn>
              <a:cxn ang="0">
                <a:pos x="310" y="312"/>
              </a:cxn>
              <a:cxn ang="0">
                <a:pos x="331" y="296"/>
              </a:cxn>
              <a:cxn ang="0">
                <a:pos x="375" y="276"/>
              </a:cxn>
              <a:cxn ang="0">
                <a:pos x="402" y="274"/>
              </a:cxn>
              <a:cxn ang="0">
                <a:pos x="426" y="276"/>
              </a:cxn>
              <a:cxn ang="0">
                <a:pos x="452" y="282"/>
              </a:cxn>
              <a:cxn ang="0">
                <a:pos x="466" y="290"/>
              </a:cxn>
              <a:cxn ang="0">
                <a:pos x="493" y="308"/>
              </a:cxn>
              <a:cxn ang="0">
                <a:pos x="513" y="335"/>
              </a:cxn>
              <a:cxn ang="0">
                <a:pos x="527" y="363"/>
              </a:cxn>
              <a:cxn ang="0">
                <a:pos x="665" y="375"/>
              </a:cxn>
              <a:cxn ang="0">
                <a:pos x="766" y="197"/>
              </a:cxn>
              <a:cxn ang="0">
                <a:pos x="604" y="233"/>
              </a:cxn>
              <a:cxn ang="0">
                <a:pos x="568" y="199"/>
              </a:cxn>
              <a:cxn ang="0">
                <a:pos x="513" y="0"/>
              </a:cxn>
              <a:cxn ang="0">
                <a:pos x="424" y="142"/>
              </a:cxn>
              <a:cxn ang="0">
                <a:pos x="375" y="142"/>
              </a:cxn>
              <a:cxn ang="0">
                <a:pos x="197" y="41"/>
              </a:cxn>
              <a:cxn ang="0">
                <a:pos x="233" y="203"/>
              </a:cxn>
              <a:cxn ang="0">
                <a:pos x="199" y="239"/>
              </a:cxn>
              <a:cxn ang="0">
                <a:pos x="0" y="294"/>
              </a:cxn>
              <a:cxn ang="0">
                <a:pos x="276" y="381"/>
              </a:cxn>
              <a:cxn ang="0">
                <a:pos x="278" y="367"/>
              </a:cxn>
              <a:cxn ang="0">
                <a:pos x="284" y="355"/>
              </a:cxn>
            </a:cxnLst>
            <a:rect l="0" t="0" r="0" b="0"/>
            <a:pathLst>
              <a:path w="807" h="807">
                <a:moveTo>
                  <a:pt x="608" y="568"/>
                </a:moveTo>
                <a:lnTo>
                  <a:pt x="773" y="600"/>
                </a:lnTo>
                <a:lnTo>
                  <a:pt x="807" y="513"/>
                </a:lnTo>
                <a:lnTo>
                  <a:pt x="665" y="424"/>
                </a:lnTo>
                <a:lnTo>
                  <a:pt x="531" y="426"/>
                </a:lnTo>
                <a:lnTo>
                  <a:pt x="531" y="426"/>
                </a:lnTo>
                <a:lnTo>
                  <a:pt x="529" y="440"/>
                </a:lnTo>
                <a:lnTo>
                  <a:pt x="525" y="452"/>
                </a:lnTo>
                <a:lnTo>
                  <a:pt x="525" y="452"/>
                </a:lnTo>
                <a:lnTo>
                  <a:pt x="519" y="464"/>
                </a:lnTo>
                <a:lnTo>
                  <a:pt x="513" y="474"/>
                </a:lnTo>
                <a:lnTo>
                  <a:pt x="505" y="485"/>
                </a:lnTo>
                <a:lnTo>
                  <a:pt x="497" y="495"/>
                </a:lnTo>
                <a:lnTo>
                  <a:pt x="487" y="503"/>
                </a:lnTo>
                <a:lnTo>
                  <a:pt x="477" y="511"/>
                </a:lnTo>
                <a:lnTo>
                  <a:pt x="454" y="523"/>
                </a:lnTo>
                <a:lnTo>
                  <a:pt x="432" y="531"/>
                </a:lnTo>
                <a:lnTo>
                  <a:pt x="420" y="533"/>
                </a:lnTo>
                <a:lnTo>
                  <a:pt x="406" y="533"/>
                </a:lnTo>
                <a:lnTo>
                  <a:pt x="393" y="533"/>
                </a:lnTo>
                <a:lnTo>
                  <a:pt x="381" y="531"/>
                </a:lnTo>
                <a:lnTo>
                  <a:pt x="369" y="529"/>
                </a:lnTo>
                <a:lnTo>
                  <a:pt x="355" y="525"/>
                </a:lnTo>
                <a:lnTo>
                  <a:pt x="355" y="525"/>
                </a:lnTo>
                <a:lnTo>
                  <a:pt x="341" y="517"/>
                </a:lnTo>
                <a:lnTo>
                  <a:pt x="327" y="509"/>
                </a:lnTo>
                <a:lnTo>
                  <a:pt x="314" y="499"/>
                </a:lnTo>
                <a:lnTo>
                  <a:pt x="304" y="487"/>
                </a:lnTo>
                <a:lnTo>
                  <a:pt x="294" y="474"/>
                </a:lnTo>
                <a:lnTo>
                  <a:pt x="286" y="460"/>
                </a:lnTo>
                <a:lnTo>
                  <a:pt x="280" y="446"/>
                </a:lnTo>
                <a:lnTo>
                  <a:pt x="276" y="430"/>
                </a:lnTo>
                <a:lnTo>
                  <a:pt x="142" y="432"/>
                </a:lnTo>
                <a:lnTo>
                  <a:pt x="4" y="525"/>
                </a:lnTo>
                <a:lnTo>
                  <a:pt x="41" y="610"/>
                </a:lnTo>
                <a:lnTo>
                  <a:pt x="203" y="574"/>
                </a:lnTo>
                <a:lnTo>
                  <a:pt x="203" y="574"/>
                </a:lnTo>
                <a:lnTo>
                  <a:pt x="221" y="592"/>
                </a:lnTo>
                <a:lnTo>
                  <a:pt x="239" y="608"/>
                </a:lnTo>
                <a:lnTo>
                  <a:pt x="207" y="772"/>
                </a:lnTo>
                <a:lnTo>
                  <a:pt x="294" y="807"/>
                </a:lnTo>
                <a:lnTo>
                  <a:pt x="383" y="665"/>
                </a:lnTo>
                <a:lnTo>
                  <a:pt x="383" y="665"/>
                </a:lnTo>
                <a:lnTo>
                  <a:pt x="408" y="667"/>
                </a:lnTo>
                <a:lnTo>
                  <a:pt x="432" y="665"/>
                </a:lnTo>
                <a:lnTo>
                  <a:pt x="525" y="805"/>
                </a:lnTo>
                <a:lnTo>
                  <a:pt x="610" y="766"/>
                </a:lnTo>
                <a:lnTo>
                  <a:pt x="574" y="604"/>
                </a:lnTo>
                <a:lnTo>
                  <a:pt x="574" y="604"/>
                </a:lnTo>
                <a:lnTo>
                  <a:pt x="592" y="586"/>
                </a:lnTo>
                <a:lnTo>
                  <a:pt x="608" y="568"/>
                </a:lnTo>
                <a:lnTo>
                  <a:pt x="608" y="568"/>
                </a:lnTo>
                <a:close/>
                <a:moveTo>
                  <a:pt x="284" y="355"/>
                </a:moveTo>
                <a:lnTo>
                  <a:pt x="284" y="355"/>
                </a:lnTo>
                <a:lnTo>
                  <a:pt x="288" y="343"/>
                </a:lnTo>
                <a:lnTo>
                  <a:pt x="296" y="333"/>
                </a:lnTo>
                <a:lnTo>
                  <a:pt x="302" y="322"/>
                </a:lnTo>
                <a:lnTo>
                  <a:pt x="310" y="312"/>
                </a:lnTo>
                <a:lnTo>
                  <a:pt x="320" y="304"/>
                </a:lnTo>
                <a:lnTo>
                  <a:pt x="331" y="296"/>
                </a:lnTo>
                <a:lnTo>
                  <a:pt x="353" y="284"/>
                </a:lnTo>
                <a:lnTo>
                  <a:pt x="375" y="276"/>
                </a:lnTo>
                <a:lnTo>
                  <a:pt x="389" y="274"/>
                </a:lnTo>
                <a:lnTo>
                  <a:pt x="402" y="274"/>
                </a:lnTo>
                <a:lnTo>
                  <a:pt x="414" y="274"/>
                </a:lnTo>
                <a:lnTo>
                  <a:pt x="426" y="276"/>
                </a:lnTo>
                <a:lnTo>
                  <a:pt x="440" y="278"/>
                </a:lnTo>
                <a:lnTo>
                  <a:pt x="452" y="282"/>
                </a:lnTo>
                <a:lnTo>
                  <a:pt x="452" y="282"/>
                </a:lnTo>
                <a:lnTo>
                  <a:pt x="466" y="290"/>
                </a:lnTo>
                <a:lnTo>
                  <a:pt x="481" y="298"/>
                </a:lnTo>
                <a:lnTo>
                  <a:pt x="493" y="308"/>
                </a:lnTo>
                <a:lnTo>
                  <a:pt x="505" y="320"/>
                </a:lnTo>
                <a:lnTo>
                  <a:pt x="513" y="335"/>
                </a:lnTo>
                <a:lnTo>
                  <a:pt x="521" y="347"/>
                </a:lnTo>
                <a:lnTo>
                  <a:pt x="527" y="363"/>
                </a:lnTo>
                <a:lnTo>
                  <a:pt x="531" y="377"/>
                </a:lnTo>
                <a:lnTo>
                  <a:pt x="665" y="375"/>
                </a:lnTo>
                <a:lnTo>
                  <a:pt x="805" y="282"/>
                </a:lnTo>
                <a:lnTo>
                  <a:pt x="766" y="197"/>
                </a:lnTo>
                <a:lnTo>
                  <a:pt x="604" y="233"/>
                </a:lnTo>
                <a:lnTo>
                  <a:pt x="604" y="233"/>
                </a:lnTo>
                <a:lnTo>
                  <a:pt x="588" y="215"/>
                </a:lnTo>
                <a:lnTo>
                  <a:pt x="568" y="199"/>
                </a:lnTo>
                <a:lnTo>
                  <a:pt x="602" y="34"/>
                </a:lnTo>
                <a:lnTo>
                  <a:pt x="513" y="0"/>
                </a:lnTo>
                <a:lnTo>
                  <a:pt x="424" y="142"/>
                </a:lnTo>
                <a:lnTo>
                  <a:pt x="424" y="142"/>
                </a:lnTo>
                <a:lnTo>
                  <a:pt x="399" y="140"/>
                </a:lnTo>
                <a:lnTo>
                  <a:pt x="375" y="142"/>
                </a:lnTo>
                <a:lnTo>
                  <a:pt x="282" y="2"/>
                </a:lnTo>
                <a:lnTo>
                  <a:pt x="197" y="41"/>
                </a:lnTo>
                <a:lnTo>
                  <a:pt x="233" y="203"/>
                </a:lnTo>
                <a:lnTo>
                  <a:pt x="233" y="203"/>
                </a:lnTo>
                <a:lnTo>
                  <a:pt x="215" y="221"/>
                </a:lnTo>
                <a:lnTo>
                  <a:pt x="199" y="239"/>
                </a:lnTo>
                <a:lnTo>
                  <a:pt x="35" y="207"/>
                </a:lnTo>
                <a:lnTo>
                  <a:pt x="0" y="294"/>
                </a:lnTo>
                <a:lnTo>
                  <a:pt x="142" y="383"/>
                </a:lnTo>
                <a:lnTo>
                  <a:pt x="276" y="381"/>
                </a:lnTo>
                <a:lnTo>
                  <a:pt x="276" y="381"/>
                </a:lnTo>
                <a:lnTo>
                  <a:pt x="278" y="367"/>
                </a:lnTo>
                <a:lnTo>
                  <a:pt x="284" y="355"/>
                </a:lnTo>
                <a:lnTo>
                  <a:pt x="284" y="355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2" name="Freeform 8"/>
          <p:cNvSpPr>
            <a:spLocks noEditPoints="1"/>
          </p:cNvSpPr>
          <p:nvPr/>
        </p:nvSpPr>
        <p:spPr>
          <a:xfrm>
            <a:off x="5850890" y="4198620"/>
            <a:ext cx="436880" cy="458470"/>
          </a:xfrm>
          <a:custGeom>
            <a:avLst/>
            <a:gdLst/>
            <a:ahLst/>
            <a:cxnLst>
              <a:cxn ang="0">
                <a:pos x="1082" y="0"/>
              </a:cxn>
              <a:cxn ang="0">
                <a:pos x="1058" y="34"/>
              </a:cxn>
              <a:cxn ang="0">
                <a:pos x="995" y="101"/>
              </a:cxn>
              <a:cxn ang="0">
                <a:pos x="922" y="160"/>
              </a:cxn>
              <a:cxn ang="0">
                <a:pos x="839" y="215"/>
              </a:cxn>
              <a:cxn ang="0">
                <a:pos x="750" y="259"/>
              </a:cxn>
              <a:cxn ang="0">
                <a:pos x="657" y="296"/>
              </a:cxn>
              <a:cxn ang="0">
                <a:pos x="563" y="322"/>
              </a:cxn>
              <a:cxn ang="0">
                <a:pos x="472" y="334"/>
              </a:cxn>
              <a:cxn ang="0">
                <a:pos x="0" y="336"/>
              </a:cxn>
              <a:cxn ang="0">
                <a:pos x="428" y="574"/>
              </a:cxn>
              <a:cxn ang="0">
                <a:pos x="472" y="576"/>
              </a:cxn>
              <a:cxn ang="0">
                <a:pos x="563" y="588"/>
              </a:cxn>
              <a:cxn ang="0">
                <a:pos x="657" y="614"/>
              </a:cxn>
              <a:cxn ang="0">
                <a:pos x="750" y="651"/>
              </a:cxn>
              <a:cxn ang="0">
                <a:pos x="839" y="695"/>
              </a:cxn>
              <a:cxn ang="0">
                <a:pos x="922" y="750"/>
              </a:cxn>
              <a:cxn ang="0">
                <a:pos x="995" y="809"/>
              </a:cxn>
              <a:cxn ang="0">
                <a:pos x="1058" y="876"/>
              </a:cxn>
              <a:cxn ang="0">
                <a:pos x="1082" y="549"/>
              </a:cxn>
              <a:cxn ang="0">
                <a:pos x="1164" y="361"/>
              </a:cxn>
              <a:cxn ang="0">
                <a:pos x="476" y="614"/>
              </a:cxn>
              <a:cxn ang="0">
                <a:pos x="79" y="614"/>
              </a:cxn>
              <a:cxn ang="0">
                <a:pos x="93" y="653"/>
              </a:cxn>
              <a:cxn ang="0">
                <a:pos x="121" y="703"/>
              </a:cxn>
              <a:cxn ang="0">
                <a:pos x="142" y="730"/>
              </a:cxn>
              <a:cxn ang="0">
                <a:pos x="168" y="754"/>
              </a:cxn>
              <a:cxn ang="0">
                <a:pos x="200" y="772"/>
              </a:cxn>
              <a:cxn ang="0">
                <a:pos x="626" y="1281"/>
              </a:cxn>
              <a:cxn ang="0">
                <a:pos x="385" y="748"/>
              </a:cxn>
              <a:cxn ang="0">
                <a:pos x="428" y="705"/>
              </a:cxn>
              <a:cxn ang="0">
                <a:pos x="456" y="663"/>
              </a:cxn>
              <a:cxn ang="0">
                <a:pos x="470" y="628"/>
              </a:cxn>
              <a:cxn ang="0">
                <a:pos x="476" y="614"/>
              </a:cxn>
            </a:cxnLst>
            <a:rect l="0" t="0" r="0" b="0"/>
            <a:pathLst>
              <a:path w="1164" h="1281">
                <a:moveTo>
                  <a:pt x="1082" y="361"/>
                </a:moveTo>
                <a:lnTo>
                  <a:pt x="1082" y="0"/>
                </a:lnTo>
                <a:lnTo>
                  <a:pt x="1082" y="0"/>
                </a:lnTo>
                <a:lnTo>
                  <a:pt x="1058" y="34"/>
                </a:lnTo>
                <a:lnTo>
                  <a:pt x="1028" y="69"/>
                </a:lnTo>
                <a:lnTo>
                  <a:pt x="995" y="101"/>
                </a:lnTo>
                <a:lnTo>
                  <a:pt x="961" y="132"/>
                </a:lnTo>
                <a:lnTo>
                  <a:pt x="922" y="160"/>
                </a:lnTo>
                <a:lnTo>
                  <a:pt x="882" y="188"/>
                </a:lnTo>
                <a:lnTo>
                  <a:pt x="839" y="215"/>
                </a:lnTo>
                <a:lnTo>
                  <a:pt x="794" y="239"/>
                </a:lnTo>
                <a:lnTo>
                  <a:pt x="750" y="259"/>
                </a:lnTo>
                <a:lnTo>
                  <a:pt x="703" y="280"/>
                </a:lnTo>
                <a:lnTo>
                  <a:pt x="657" y="296"/>
                </a:lnTo>
                <a:lnTo>
                  <a:pt x="610" y="310"/>
                </a:lnTo>
                <a:lnTo>
                  <a:pt x="563" y="322"/>
                </a:lnTo>
                <a:lnTo>
                  <a:pt x="517" y="330"/>
                </a:lnTo>
                <a:lnTo>
                  <a:pt x="472" y="334"/>
                </a:lnTo>
                <a:lnTo>
                  <a:pt x="428" y="336"/>
                </a:lnTo>
                <a:lnTo>
                  <a:pt x="0" y="336"/>
                </a:lnTo>
                <a:lnTo>
                  <a:pt x="0" y="574"/>
                </a:lnTo>
                <a:lnTo>
                  <a:pt x="428" y="574"/>
                </a:lnTo>
                <a:lnTo>
                  <a:pt x="428" y="574"/>
                </a:lnTo>
                <a:lnTo>
                  <a:pt x="472" y="576"/>
                </a:lnTo>
                <a:lnTo>
                  <a:pt x="517" y="580"/>
                </a:lnTo>
                <a:lnTo>
                  <a:pt x="563" y="588"/>
                </a:lnTo>
                <a:lnTo>
                  <a:pt x="610" y="600"/>
                </a:lnTo>
                <a:lnTo>
                  <a:pt x="657" y="614"/>
                </a:lnTo>
                <a:lnTo>
                  <a:pt x="703" y="630"/>
                </a:lnTo>
                <a:lnTo>
                  <a:pt x="750" y="651"/>
                </a:lnTo>
                <a:lnTo>
                  <a:pt x="794" y="671"/>
                </a:lnTo>
                <a:lnTo>
                  <a:pt x="839" y="695"/>
                </a:lnTo>
                <a:lnTo>
                  <a:pt x="882" y="722"/>
                </a:lnTo>
                <a:lnTo>
                  <a:pt x="922" y="750"/>
                </a:lnTo>
                <a:lnTo>
                  <a:pt x="961" y="778"/>
                </a:lnTo>
                <a:lnTo>
                  <a:pt x="995" y="809"/>
                </a:lnTo>
                <a:lnTo>
                  <a:pt x="1028" y="841"/>
                </a:lnTo>
                <a:lnTo>
                  <a:pt x="1058" y="876"/>
                </a:lnTo>
                <a:lnTo>
                  <a:pt x="1082" y="910"/>
                </a:lnTo>
                <a:lnTo>
                  <a:pt x="1082" y="549"/>
                </a:lnTo>
                <a:lnTo>
                  <a:pt x="1164" y="549"/>
                </a:lnTo>
                <a:lnTo>
                  <a:pt x="1164" y="361"/>
                </a:lnTo>
                <a:lnTo>
                  <a:pt x="1082" y="361"/>
                </a:lnTo>
                <a:close/>
                <a:moveTo>
                  <a:pt x="476" y="614"/>
                </a:moveTo>
                <a:lnTo>
                  <a:pt x="79" y="614"/>
                </a:lnTo>
                <a:lnTo>
                  <a:pt x="79" y="614"/>
                </a:lnTo>
                <a:lnTo>
                  <a:pt x="85" y="632"/>
                </a:lnTo>
                <a:lnTo>
                  <a:pt x="93" y="653"/>
                </a:lnTo>
                <a:lnTo>
                  <a:pt x="105" y="677"/>
                </a:lnTo>
                <a:lnTo>
                  <a:pt x="121" y="703"/>
                </a:lnTo>
                <a:lnTo>
                  <a:pt x="129" y="718"/>
                </a:lnTo>
                <a:lnTo>
                  <a:pt x="142" y="730"/>
                </a:lnTo>
                <a:lnTo>
                  <a:pt x="154" y="742"/>
                </a:lnTo>
                <a:lnTo>
                  <a:pt x="168" y="754"/>
                </a:lnTo>
                <a:lnTo>
                  <a:pt x="184" y="764"/>
                </a:lnTo>
                <a:lnTo>
                  <a:pt x="200" y="772"/>
                </a:lnTo>
                <a:lnTo>
                  <a:pt x="432" y="1281"/>
                </a:lnTo>
                <a:lnTo>
                  <a:pt x="626" y="1281"/>
                </a:lnTo>
                <a:lnTo>
                  <a:pt x="385" y="748"/>
                </a:lnTo>
                <a:lnTo>
                  <a:pt x="385" y="748"/>
                </a:lnTo>
                <a:lnTo>
                  <a:pt x="409" y="728"/>
                </a:lnTo>
                <a:lnTo>
                  <a:pt x="428" y="705"/>
                </a:lnTo>
                <a:lnTo>
                  <a:pt x="444" y="683"/>
                </a:lnTo>
                <a:lnTo>
                  <a:pt x="456" y="663"/>
                </a:lnTo>
                <a:lnTo>
                  <a:pt x="464" y="645"/>
                </a:lnTo>
                <a:lnTo>
                  <a:pt x="470" y="628"/>
                </a:lnTo>
                <a:lnTo>
                  <a:pt x="476" y="614"/>
                </a:lnTo>
                <a:lnTo>
                  <a:pt x="476" y="614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23" name="组合 17"/>
          <p:cNvGrpSpPr/>
          <p:nvPr/>
        </p:nvGrpSpPr>
        <p:grpSpPr>
          <a:xfrm>
            <a:off x="4123055" y="4150360"/>
            <a:ext cx="383540" cy="452120"/>
            <a:chOff x="0" y="0"/>
            <a:chExt cx="1787525" cy="2432051"/>
          </a:xfrm>
          <a:solidFill>
            <a:schemeClr val="bg1"/>
          </a:solidFill>
        </p:grpSpPr>
        <p:sp>
          <p:nvSpPr>
            <p:cNvPr id="24" name="Freeform 12"/>
            <p:cNvSpPr/>
            <p:nvPr/>
          </p:nvSpPr>
          <p:spPr>
            <a:xfrm>
              <a:off x="933450" y="338138"/>
              <a:ext cx="854075" cy="2093913"/>
            </a:xfrm>
            <a:custGeom>
              <a:avLst/>
              <a:gdLst/>
              <a:ahLst/>
              <a:cxnLst>
                <a:cxn ang="0">
                  <a:pos x="191" y="0"/>
                </a:cxn>
                <a:cxn ang="0">
                  <a:pos x="191" y="0"/>
                </a:cxn>
                <a:cxn ang="0">
                  <a:pos x="187" y="24"/>
                </a:cxn>
                <a:cxn ang="0">
                  <a:pos x="179" y="48"/>
                </a:cxn>
                <a:cxn ang="0">
                  <a:pos x="179" y="48"/>
                </a:cxn>
                <a:cxn ang="0">
                  <a:pos x="158" y="91"/>
                </a:cxn>
                <a:cxn ang="0">
                  <a:pos x="120" y="168"/>
                </a:cxn>
                <a:cxn ang="0">
                  <a:pos x="0" y="393"/>
                </a:cxn>
                <a:cxn ang="0">
                  <a:pos x="0" y="393"/>
                </a:cxn>
                <a:cxn ang="0">
                  <a:pos x="167" y="701"/>
                </a:cxn>
                <a:cxn ang="0">
                  <a:pos x="254" y="857"/>
                </a:cxn>
                <a:cxn ang="0">
                  <a:pos x="337" y="1005"/>
                </a:cxn>
                <a:cxn ang="0">
                  <a:pos x="410" y="1133"/>
                </a:cxn>
                <a:cxn ang="0">
                  <a:pos x="471" y="1234"/>
                </a:cxn>
                <a:cxn ang="0">
                  <a:pos x="495" y="1271"/>
                </a:cxn>
                <a:cxn ang="0">
                  <a:pos x="515" y="1299"/>
                </a:cxn>
                <a:cxn ang="0">
                  <a:pos x="527" y="1315"/>
                </a:cxn>
                <a:cxn ang="0">
                  <a:pos x="534" y="1319"/>
                </a:cxn>
                <a:cxn ang="0">
                  <a:pos x="536" y="1319"/>
                </a:cxn>
                <a:cxn ang="0">
                  <a:pos x="536" y="1319"/>
                </a:cxn>
                <a:cxn ang="0">
                  <a:pos x="538" y="1315"/>
                </a:cxn>
                <a:cxn ang="0">
                  <a:pos x="538" y="1307"/>
                </a:cxn>
                <a:cxn ang="0">
                  <a:pos x="534" y="1273"/>
                </a:cxn>
                <a:cxn ang="0">
                  <a:pos x="523" y="1222"/>
                </a:cxn>
                <a:cxn ang="0">
                  <a:pos x="507" y="1155"/>
                </a:cxn>
                <a:cxn ang="0">
                  <a:pos x="465" y="985"/>
                </a:cxn>
                <a:cxn ang="0">
                  <a:pos x="412" y="778"/>
                </a:cxn>
                <a:cxn ang="0">
                  <a:pos x="351" y="559"/>
                </a:cxn>
                <a:cxn ang="0">
                  <a:pos x="290" y="342"/>
                </a:cxn>
                <a:cxn ang="0">
                  <a:pos x="235" y="150"/>
                </a:cxn>
                <a:cxn ang="0">
                  <a:pos x="191" y="0"/>
                </a:cxn>
                <a:cxn ang="0">
                  <a:pos x="191" y="0"/>
                </a:cxn>
              </a:cxnLst>
              <a:rect l="0" t="0" r="0" b="0"/>
              <a:pathLst>
                <a:path w="538" h="1319">
                  <a:moveTo>
                    <a:pt x="191" y="0"/>
                  </a:moveTo>
                  <a:lnTo>
                    <a:pt x="191" y="0"/>
                  </a:lnTo>
                  <a:lnTo>
                    <a:pt x="187" y="24"/>
                  </a:lnTo>
                  <a:lnTo>
                    <a:pt x="179" y="48"/>
                  </a:lnTo>
                  <a:lnTo>
                    <a:pt x="179" y="48"/>
                  </a:lnTo>
                  <a:lnTo>
                    <a:pt x="158" y="91"/>
                  </a:lnTo>
                  <a:lnTo>
                    <a:pt x="120" y="168"/>
                  </a:lnTo>
                  <a:lnTo>
                    <a:pt x="0" y="393"/>
                  </a:lnTo>
                  <a:lnTo>
                    <a:pt x="0" y="393"/>
                  </a:lnTo>
                  <a:lnTo>
                    <a:pt x="167" y="701"/>
                  </a:lnTo>
                  <a:lnTo>
                    <a:pt x="254" y="857"/>
                  </a:lnTo>
                  <a:lnTo>
                    <a:pt x="337" y="1005"/>
                  </a:lnTo>
                  <a:lnTo>
                    <a:pt x="410" y="1133"/>
                  </a:lnTo>
                  <a:lnTo>
                    <a:pt x="471" y="1234"/>
                  </a:lnTo>
                  <a:lnTo>
                    <a:pt x="495" y="1271"/>
                  </a:lnTo>
                  <a:lnTo>
                    <a:pt x="515" y="1299"/>
                  </a:lnTo>
                  <a:lnTo>
                    <a:pt x="527" y="1315"/>
                  </a:lnTo>
                  <a:lnTo>
                    <a:pt x="534" y="1319"/>
                  </a:lnTo>
                  <a:lnTo>
                    <a:pt x="536" y="1319"/>
                  </a:lnTo>
                  <a:lnTo>
                    <a:pt x="536" y="1319"/>
                  </a:lnTo>
                  <a:lnTo>
                    <a:pt x="538" y="1315"/>
                  </a:lnTo>
                  <a:lnTo>
                    <a:pt x="538" y="1307"/>
                  </a:lnTo>
                  <a:lnTo>
                    <a:pt x="534" y="1273"/>
                  </a:lnTo>
                  <a:lnTo>
                    <a:pt x="523" y="1222"/>
                  </a:lnTo>
                  <a:lnTo>
                    <a:pt x="507" y="1155"/>
                  </a:lnTo>
                  <a:lnTo>
                    <a:pt x="465" y="985"/>
                  </a:lnTo>
                  <a:lnTo>
                    <a:pt x="412" y="778"/>
                  </a:lnTo>
                  <a:lnTo>
                    <a:pt x="351" y="559"/>
                  </a:lnTo>
                  <a:lnTo>
                    <a:pt x="290" y="342"/>
                  </a:lnTo>
                  <a:lnTo>
                    <a:pt x="235" y="150"/>
                  </a:lnTo>
                  <a:lnTo>
                    <a:pt x="191" y="0"/>
                  </a:lnTo>
                  <a:lnTo>
                    <a:pt x="191" y="0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13"/>
            <p:cNvSpPr/>
            <p:nvPr/>
          </p:nvSpPr>
          <p:spPr>
            <a:xfrm>
              <a:off x="0" y="0"/>
              <a:ext cx="1165225" cy="2432050"/>
            </a:xfrm>
            <a:custGeom>
              <a:avLst/>
              <a:gdLst/>
              <a:ahLst/>
              <a:cxnLst>
                <a:cxn ang="0">
                  <a:pos x="621" y="12"/>
                </a:cxn>
                <a:cxn ang="0">
                  <a:pos x="566" y="0"/>
                </a:cxn>
                <a:cxn ang="0">
                  <a:pos x="566" y="87"/>
                </a:cxn>
                <a:cxn ang="0">
                  <a:pos x="596" y="99"/>
                </a:cxn>
                <a:cxn ang="0">
                  <a:pos x="619" y="121"/>
                </a:cxn>
                <a:cxn ang="0">
                  <a:pos x="635" y="148"/>
                </a:cxn>
                <a:cxn ang="0">
                  <a:pos x="641" y="180"/>
                </a:cxn>
                <a:cxn ang="0">
                  <a:pos x="639" y="200"/>
                </a:cxn>
                <a:cxn ang="0">
                  <a:pos x="625" y="233"/>
                </a:cxn>
                <a:cxn ang="0">
                  <a:pos x="598" y="259"/>
                </a:cxn>
                <a:cxn ang="0">
                  <a:pos x="566" y="273"/>
                </a:cxn>
                <a:cxn ang="0">
                  <a:pos x="546" y="275"/>
                </a:cxn>
                <a:cxn ang="0">
                  <a:pos x="509" y="267"/>
                </a:cxn>
                <a:cxn ang="0">
                  <a:pos x="479" y="247"/>
                </a:cxn>
                <a:cxn ang="0">
                  <a:pos x="459" y="217"/>
                </a:cxn>
                <a:cxn ang="0">
                  <a:pos x="450" y="180"/>
                </a:cxn>
                <a:cxn ang="0">
                  <a:pos x="452" y="164"/>
                </a:cxn>
                <a:cxn ang="0">
                  <a:pos x="463" y="133"/>
                </a:cxn>
                <a:cxn ang="0">
                  <a:pos x="483" y="109"/>
                </a:cxn>
                <a:cxn ang="0">
                  <a:pos x="509" y="93"/>
                </a:cxn>
                <a:cxn ang="0">
                  <a:pos x="525" y="0"/>
                </a:cxn>
                <a:cxn ang="0">
                  <a:pos x="503" y="6"/>
                </a:cxn>
                <a:cxn ang="0">
                  <a:pos x="459" y="24"/>
                </a:cxn>
                <a:cxn ang="0">
                  <a:pos x="420" y="52"/>
                </a:cxn>
                <a:cxn ang="0">
                  <a:pos x="392" y="91"/>
                </a:cxn>
                <a:cxn ang="0">
                  <a:pos x="379" y="113"/>
                </a:cxn>
                <a:cxn ang="0">
                  <a:pos x="351" y="200"/>
                </a:cxn>
                <a:cxn ang="0">
                  <a:pos x="236" y="600"/>
                </a:cxn>
                <a:cxn ang="0">
                  <a:pos x="98" y="1103"/>
                </a:cxn>
                <a:cxn ang="0">
                  <a:pos x="23" y="1405"/>
                </a:cxn>
                <a:cxn ang="0">
                  <a:pos x="0" y="1516"/>
                </a:cxn>
                <a:cxn ang="0">
                  <a:pos x="2" y="1532"/>
                </a:cxn>
                <a:cxn ang="0">
                  <a:pos x="4" y="1532"/>
                </a:cxn>
                <a:cxn ang="0">
                  <a:pos x="17" y="1522"/>
                </a:cxn>
                <a:cxn ang="0">
                  <a:pos x="79" y="1429"/>
                </a:cxn>
                <a:cxn ang="0">
                  <a:pos x="236" y="1159"/>
                </a:cxn>
                <a:cxn ang="0">
                  <a:pos x="487" y="703"/>
                </a:cxn>
                <a:cxn ang="0">
                  <a:pos x="682" y="334"/>
                </a:cxn>
                <a:cxn ang="0">
                  <a:pos x="722" y="251"/>
                </a:cxn>
                <a:cxn ang="0">
                  <a:pos x="728" y="235"/>
                </a:cxn>
                <a:cxn ang="0">
                  <a:pos x="734" y="198"/>
                </a:cxn>
                <a:cxn ang="0">
                  <a:pos x="734" y="162"/>
                </a:cxn>
                <a:cxn ang="0">
                  <a:pos x="726" y="127"/>
                </a:cxn>
                <a:cxn ang="0">
                  <a:pos x="712" y="95"/>
                </a:cxn>
                <a:cxn ang="0">
                  <a:pos x="694" y="65"/>
                </a:cxn>
                <a:cxn ang="0">
                  <a:pos x="667" y="40"/>
                </a:cxn>
                <a:cxn ang="0">
                  <a:pos x="637" y="20"/>
                </a:cxn>
                <a:cxn ang="0">
                  <a:pos x="621" y="12"/>
                </a:cxn>
              </a:cxnLst>
              <a:rect l="0" t="0" r="0" b="0"/>
              <a:pathLst>
                <a:path w="734" h="1532">
                  <a:moveTo>
                    <a:pt x="621" y="12"/>
                  </a:moveTo>
                  <a:lnTo>
                    <a:pt x="621" y="12"/>
                  </a:lnTo>
                  <a:lnTo>
                    <a:pt x="592" y="4"/>
                  </a:lnTo>
                  <a:lnTo>
                    <a:pt x="566" y="0"/>
                  </a:lnTo>
                  <a:lnTo>
                    <a:pt x="566" y="87"/>
                  </a:lnTo>
                  <a:lnTo>
                    <a:pt x="566" y="87"/>
                  </a:lnTo>
                  <a:lnTo>
                    <a:pt x="582" y="93"/>
                  </a:lnTo>
                  <a:lnTo>
                    <a:pt x="596" y="99"/>
                  </a:lnTo>
                  <a:lnTo>
                    <a:pt x="609" y="109"/>
                  </a:lnTo>
                  <a:lnTo>
                    <a:pt x="619" y="121"/>
                  </a:lnTo>
                  <a:lnTo>
                    <a:pt x="629" y="133"/>
                  </a:lnTo>
                  <a:lnTo>
                    <a:pt x="635" y="148"/>
                  </a:lnTo>
                  <a:lnTo>
                    <a:pt x="639" y="164"/>
                  </a:lnTo>
                  <a:lnTo>
                    <a:pt x="641" y="180"/>
                  </a:lnTo>
                  <a:lnTo>
                    <a:pt x="641" y="180"/>
                  </a:lnTo>
                  <a:lnTo>
                    <a:pt x="639" y="200"/>
                  </a:lnTo>
                  <a:lnTo>
                    <a:pt x="633" y="217"/>
                  </a:lnTo>
                  <a:lnTo>
                    <a:pt x="625" y="233"/>
                  </a:lnTo>
                  <a:lnTo>
                    <a:pt x="613" y="247"/>
                  </a:lnTo>
                  <a:lnTo>
                    <a:pt x="598" y="259"/>
                  </a:lnTo>
                  <a:lnTo>
                    <a:pt x="582" y="267"/>
                  </a:lnTo>
                  <a:lnTo>
                    <a:pt x="566" y="273"/>
                  </a:lnTo>
                  <a:lnTo>
                    <a:pt x="546" y="275"/>
                  </a:lnTo>
                  <a:lnTo>
                    <a:pt x="546" y="275"/>
                  </a:lnTo>
                  <a:lnTo>
                    <a:pt x="527" y="273"/>
                  </a:lnTo>
                  <a:lnTo>
                    <a:pt x="509" y="267"/>
                  </a:lnTo>
                  <a:lnTo>
                    <a:pt x="493" y="259"/>
                  </a:lnTo>
                  <a:lnTo>
                    <a:pt x="479" y="247"/>
                  </a:lnTo>
                  <a:lnTo>
                    <a:pt x="467" y="233"/>
                  </a:lnTo>
                  <a:lnTo>
                    <a:pt x="459" y="217"/>
                  </a:lnTo>
                  <a:lnTo>
                    <a:pt x="452" y="200"/>
                  </a:lnTo>
                  <a:lnTo>
                    <a:pt x="450" y="180"/>
                  </a:lnTo>
                  <a:lnTo>
                    <a:pt x="450" y="180"/>
                  </a:lnTo>
                  <a:lnTo>
                    <a:pt x="452" y="164"/>
                  </a:lnTo>
                  <a:lnTo>
                    <a:pt x="457" y="148"/>
                  </a:lnTo>
                  <a:lnTo>
                    <a:pt x="463" y="133"/>
                  </a:lnTo>
                  <a:lnTo>
                    <a:pt x="473" y="121"/>
                  </a:lnTo>
                  <a:lnTo>
                    <a:pt x="483" y="109"/>
                  </a:lnTo>
                  <a:lnTo>
                    <a:pt x="495" y="99"/>
                  </a:lnTo>
                  <a:lnTo>
                    <a:pt x="509" y="93"/>
                  </a:lnTo>
                  <a:lnTo>
                    <a:pt x="525" y="87"/>
                  </a:lnTo>
                  <a:lnTo>
                    <a:pt x="525" y="0"/>
                  </a:lnTo>
                  <a:lnTo>
                    <a:pt x="525" y="0"/>
                  </a:lnTo>
                  <a:lnTo>
                    <a:pt x="503" y="6"/>
                  </a:lnTo>
                  <a:lnTo>
                    <a:pt x="481" y="12"/>
                  </a:lnTo>
                  <a:lnTo>
                    <a:pt x="459" y="24"/>
                  </a:lnTo>
                  <a:lnTo>
                    <a:pt x="438" y="36"/>
                  </a:lnTo>
                  <a:lnTo>
                    <a:pt x="420" y="52"/>
                  </a:lnTo>
                  <a:lnTo>
                    <a:pt x="404" y="71"/>
                  </a:lnTo>
                  <a:lnTo>
                    <a:pt x="392" y="91"/>
                  </a:lnTo>
                  <a:lnTo>
                    <a:pt x="379" y="113"/>
                  </a:lnTo>
                  <a:lnTo>
                    <a:pt x="379" y="113"/>
                  </a:lnTo>
                  <a:lnTo>
                    <a:pt x="369" y="144"/>
                  </a:lnTo>
                  <a:lnTo>
                    <a:pt x="351" y="200"/>
                  </a:lnTo>
                  <a:lnTo>
                    <a:pt x="300" y="373"/>
                  </a:lnTo>
                  <a:lnTo>
                    <a:pt x="236" y="600"/>
                  </a:lnTo>
                  <a:lnTo>
                    <a:pt x="165" y="853"/>
                  </a:lnTo>
                  <a:lnTo>
                    <a:pt x="98" y="1103"/>
                  </a:lnTo>
                  <a:lnTo>
                    <a:pt x="43" y="1320"/>
                  </a:lnTo>
                  <a:lnTo>
                    <a:pt x="23" y="1405"/>
                  </a:lnTo>
                  <a:lnTo>
                    <a:pt x="8" y="1472"/>
                  </a:lnTo>
                  <a:lnTo>
                    <a:pt x="0" y="1516"/>
                  </a:lnTo>
                  <a:lnTo>
                    <a:pt x="0" y="1528"/>
                  </a:lnTo>
                  <a:lnTo>
                    <a:pt x="2" y="1532"/>
                  </a:lnTo>
                  <a:lnTo>
                    <a:pt x="2" y="1532"/>
                  </a:lnTo>
                  <a:lnTo>
                    <a:pt x="4" y="1532"/>
                  </a:lnTo>
                  <a:lnTo>
                    <a:pt x="8" y="1530"/>
                  </a:lnTo>
                  <a:lnTo>
                    <a:pt x="17" y="1522"/>
                  </a:lnTo>
                  <a:lnTo>
                    <a:pt x="43" y="1486"/>
                  </a:lnTo>
                  <a:lnTo>
                    <a:pt x="79" y="1429"/>
                  </a:lnTo>
                  <a:lnTo>
                    <a:pt x="124" y="1352"/>
                  </a:lnTo>
                  <a:lnTo>
                    <a:pt x="236" y="1159"/>
                  </a:lnTo>
                  <a:lnTo>
                    <a:pt x="361" y="932"/>
                  </a:lnTo>
                  <a:lnTo>
                    <a:pt x="487" y="703"/>
                  </a:lnTo>
                  <a:lnTo>
                    <a:pt x="598" y="494"/>
                  </a:lnTo>
                  <a:lnTo>
                    <a:pt x="682" y="334"/>
                  </a:lnTo>
                  <a:lnTo>
                    <a:pt x="708" y="281"/>
                  </a:lnTo>
                  <a:lnTo>
                    <a:pt x="722" y="251"/>
                  </a:lnTo>
                  <a:lnTo>
                    <a:pt x="722" y="251"/>
                  </a:lnTo>
                  <a:lnTo>
                    <a:pt x="728" y="235"/>
                  </a:lnTo>
                  <a:lnTo>
                    <a:pt x="732" y="217"/>
                  </a:lnTo>
                  <a:lnTo>
                    <a:pt x="734" y="198"/>
                  </a:lnTo>
                  <a:lnTo>
                    <a:pt x="734" y="180"/>
                  </a:lnTo>
                  <a:lnTo>
                    <a:pt x="734" y="162"/>
                  </a:lnTo>
                  <a:lnTo>
                    <a:pt x="730" y="144"/>
                  </a:lnTo>
                  <a:lnTo>
                    <a:pt x="726" y="127"/>
                  </a:lnTo>
                  <a:lnTo>
                    <a:pt x="720" y="111"/>
                  </a:lnTo>
                  <a:lnTo>
                    <a:pt x="712" y="95"/>
                  </a:lnTo>
                  <a:lnTo>
                    <a:pt x="704" y="79"/>
                  </a:lnTo>
                  <a:lnTo>
                    <a:pt x="694" y="65"/>
                  </a:lnTo>
                  <a:lnTo>
                    <a:pt x="682" y="52"/>
                  </a:lnTo>
                  <a:lnTo>
                    <a:pt x="667" y="40"/>
                  </a:lnTo>
                  <a:lnTo>
                    <a:pt x="653" y="30"/>
                  </a:lnTo>
                  <a:lnTo>
                    <a:pt x="637" y="20"/>
                  </a:lnTo>
                  <a:lnTo>
                    <a:pt x="621" y="12"/>
                  </a:lnTo>
                  <a:lnTo>
                    <a:pt x="621" y="12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7" name="文本框 26"/>
          <p:cNvSpPr txBox="1"/>
          <p:nvPr/>
        </p:nvSpPr>
        <p:spPr bwMode="auto">
          <a:xfrm>
            <a:off x="4767580" y="5109518"/>
            <a:ext cx="731520" cy="3987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汉仪君黑-55W" panose="00020600040101010101" charset="-122"/>
                <a:sym typeface="Arial" panose="020B0604020202020204" pitchFamily="34" charset="0"/>
              </a:rPr>
              <a:t>动力</a:t>
            </a:r>
            <a:endParaRPr lang="zh-CN" altLang="en-US" sz="2000">
              <a:solidFill>
                <a:schemeClr val="bg1"/>
              </a:solidFill>
              <a:latin typeface="Arial" panose="020B0604020202020204" pitchFamily="34" charset="0"/>
              <a:ea typeface="汉仪君黑-55W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580505" y="5109518"/>
            <a:ext cx="79692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汉仪君黑-55W" panose="00020600040101010101" charset="-122"/>
                <a:sym typeface="Arial" panose="020B0604020202020204" pitchFamily="34" charset="0"/>
              </a:rPr>
              <a:t>塑胶 </a:t>
            </a:r>
            <a:endParaRPr lang="zh-CN" altLang="en-US" sz="2000">
              <a:solidFill>
                <a:schemeClr val="bg1"/>
              </a:solidFill>
              <a:latin typeface="Arial" panose="020B0604020202020204" pitchFamily="34" charset="0"/>
              <a:ea typeface="汉仪君黑-55W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8340090" y="5109518"/>
            <a:ext cx="79692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汉仪君黑-55W" panose="00020600040101010101" charset="-122"/>
                <a:sym typeface="+mn-ea"/>
              </a:rPr>
              <a:t>电子制造</a:t>
            </a:r>
            <a:endParaRPr lang="zh-CN" altLang="en-US" sz="2000">
              <a:solidFill>
                <a:schemeClr val="bg1"/>
              </a:solidFill>
              <a:latin typeface="Arial" panose="020B0604020202020204" pitchFamily="34" charset="0"/>
              <a:ea typeface="汉仪君黑-55W" panose="00020600040101010101" charset="-122"/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37244" y="237067"/>
            <a:ext cx="2980089" cy="1336676"/>
            <a:chOff x="4357688" y="2760663"/>
            <a:chExt cx="3481388" cy="1336676"/>
          </a:xfrm>
        </p:grpSpPr>
        <p:sp>
          <p:nvSpPr>
            <p:cNvPr id="32" name="Freeform 5"/>
            <p:cNvSpPr/>
            <p:nvPr/>
          </p:nvSpPr>
          <p:spPr bwMode="auto">
            <a:xfrm>
              <a:off x="5681663" y="3394076"/>
              <a:ext cx="1077913" cy="703263"/>
            </a:xfrm>
            <a:custGeom>
              <a:avLst/>
              <a:gdLst>
                <a:gd name="T0" fmla="*/ 0 w 679"/>
                <a:gd name="T1" fmla="*/ 335 h 443"/>
                <a:gd name="T2" fmla="*/ 43 w 679"/>
                <a:gd name="T3" fmla="*/ 0 h 443"/>
                <a:gd name="T4" fmla="*/ 679 w 679"/>
                <a:gd name="T5" fmla="*/ 443 h 443"/>
                <a:gd name="T6" fmla="*/ 0 w 679"/>
                <a:gd name="T7" fmla="*/ 33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9" h="443">
                  <a:moveTo>
                    <a:pt x="0" y="335"/>
                  </a:moveTo>
                  <a:lnTo>
                    <a:pt x="43" y="0"/>
                  </a:lnTo>
                  <a:lnTo>
                    <a:pt x="679" y="443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155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3" name="Freeform 6"/>
            <p:cNvSpPr/>
            <p:nvPr/>
          </p:nvSpPr>
          <p:spPr bwMode="auto">
            <a:xfrm>
              <a:off x="5681663" y="3051176"/>
              <a:ext cx="2157413" cy="874713"/>
            </a:xfrm>
            <a:custGeom>
              <a:avLst/>
              <a:gdLst>
                <a:gd name="T0" fmla="*/ 0 w 1359"/>
                <a:gd name="T1" fmla="*/ 551 h 551"/>
                <a:gd name="T2" fmla="*/ 43 w 1359"/>
                <a:gd name="T3" fmla="*/ 216 h 551"/>
                <a:gd name="T4" fmla="*/ 1359 w 1359"/>
                <a:gd name="T5" fmla="*/ 0 h 551"/>
                <a:gd name="T6" fmla="*/ 1316 w 1359"/>
                <a:gd name="T7" fmla="*/ 389 h 551"/>
                <a:gd name="T8" fmla="*/ 0 w 1359"/>
                <a:gd name="T9" fmla="*/ 551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9" h="551">
                  <a:moveTo>
                    <a:pt x="0" y="551"/>
                  </a:moveTo>
                  <a:lnTo>
                    <a:pt x="43" y="216"/>
                  </a:lnTo>
                  <a:lnTo>
                    <a:pt x="1359" y="0"/>
                  </a:lnTo>
                  <a:lnTo>
                    <a:pt x="1316" y="389"/>
                  </a:lnTo>
                  <a:lnTo>
                    <a:pt x="0" y="551"/>
                  </a:lnTo>
                  <a:close/>
                </a:path>
              </a:pathLst>
            </a:custGeom>
            <a:solidFill>
              <a:srgbClr val="B5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4" name="Freeform 7"/>
            <p:cNvSpPr/>
            <p:nvPr/>
          </p:nvSpPr>
          <p:spPr bwMode="auto">
            <a:xfrm>
              <a:off x="4357688" y="2760663"/>
              <a:ext cx="1392238" cy="890588"/>
            </a:xfrm>
            <a:custGeom>
              <a:avLst/>
              <a:gdLst>
                <a:gd name="T0" fmla="*/ 21 w 877"/>
                <a:gd name="T1" fmla="*/ 561 h 561"/>
                <a:gd name="T2" fmla="*/ 0 w 877"/>
                <a:gd name="T3" fmla="*/ 162 h 561"/>
                <a:gd name="T4" fmla="*/ 877 w 877"/>
                <a:gd name="T5" fmla="*/ 0 h 561"/>
                <a:gd name="T6" fmla="*/ 21 w 877"/>
                <a:gd name="T7" fmla="*/ 561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561">
                  <a:moveTo>
                    <a:pt x="21" y="561"/>
                  </a:moveTo>
                  <a:lnTo>
                    <a:pt x="0" y="162"/>
                  </a:lnTo>
                  <a:lnTo>
                    <a:pt x="877" y="0"/>
                  </a:lnTo>
                  <a:lnTo>
                    <a:pt x="21" y="561"/>
                  </a:lnTo>
                  <a:close/>
                </a:path>
              </a:pathLst>
            </a:custGeom>
            <a:solidFill>
              <a:srgbClr val="B5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5" name="Freeform 8"/>
            <p:cNvSpPr/>
            <p:nvPr/>
          </p:nvSpPr>
          <p:spPr bwMode="auto">
            <a:xfrm>
              <a:off x="4357688" y="3017838"/>
              <a:ext cx="3481388" cy="650875"/>
            </a:xfrm>
            <a:custGeom>
              <a:avLst/>
              <a:gdLst>
                <a:gd name="T0" fmla="*/ 21 w 2193"/>
                <a:gd name="T1" fmla="*/ 399 h 410"/>
                <a:gd name="T2" fmla="*/ 0 w 2193"/>
                <a:gd name="T3" fmla="*/ 0 h 410"/>
                <a:gd name="T4" fmla="*/ 2193 w 2193"/>
                <a:gd name="T5" fmla="*/ 21 h 410"/>
                <a:gd name="T6" fmla="*/ 2150 w 2193"/>
                <a:gd name="T7" fmla="*/ 410 h 410"/>
                <a:gd name="T8" fmla="*/ 21 w 2193"/>
                <a:gd name="T9" fmla="*/ 399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93" h="410">
                  <a:moveTo>
                    <a:pt x="21" y="399"/>
                  </a:moveTo>
                  <a:lnTo>
                    <a:pt x="0" y="0"/>
                  </a:lnTo>
                  <a:lnTo>
                    <a:pt x="2193" y="21"/>
                  </a:lnTo>
                  <a:lnTo>
                    <a:pt x="2150" y="410"/>
                  </a:lnTo>
                  <a:lnTo>
                    <a:pt x="21" y="399"/>
                  </a:lnTo>
                  <a:close/>
                </a:path>
              </a:pathLst>
            </a:custGeom>
            <a:solidFill>
              <a:srgbClr val="155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36" name="文本框 35"/>
          <p:cNvSpPr txBox="1"/>
          <p:nvPr/>
        </p:nvSpPr>
        <p:spPr>
          <a:xfrm>
            <a:off x="801370" y="589280"/>
            <a:ext cx="19348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dirty="0" smtClean="0">
                <a:solidFill>
                  <a:schemeClr val="bg1"/>
                </a:solidFill>
                <a:latin typeface="Arial" panose="020B0604020202020204" pitchFamily="34" charset="0"/>
                <a:ea typeface="汉仪君黑-75简" panose="00020600040101010101" charset="-122"/>
              </a:rPr>
              <a:t>2   </a:t>
            </a:r>
            <a:r>
              <a:rPr lang="zh-CN" altLang="en-US" sz="2400" dirty="0" smtClean="0">
                <a:solidFill>
                  <a:schemeClr val="bg1"/>
                </a:solidFill>
                <a:latin typeface="Arial" panose="020B0604020202020204" pitchFamily="34" charset="0"/>
                <a:ea typeface="汉仪君黑-75简" panose="00020600040101010101" charset="-122"/>
              </a:rPr>
              <a:t>主营业务</a:t>
            </a:r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ea typeface="汉仪君黑-75简" panose="00020600040101010101" charset="-122"/>
            </a:endParaRPr>
          </a:p>
        </p:txBody>
      </p:sp>
      <p:sp>
        <p:nvSpPr>
          <p:cNvPr id="37" name="椭圆 36"/>
          <p:cNvSpPr/>
          <p:nvPr/>
        </p:nvSpPr>
        <p:spPr>
          <a:xfrm>
            <a:off x="1151466" y="746195"/>
            <a:ext cx="146756" cy="14675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42" name="组合 41"/>
          <p:cNvGrpSpPr/>
          <p:nvPr/>
        </p:nvGrpSpPr>
        <p:grpSpPr>
          <a:xfrm>
            <a:off x="1549400" y="3402965"/>
            <a:ext cx="1152525" cy="1115695"/>
            <a:chOff x="625" y="6488"/>
            <a:chExt cx="1901" cy="1874"/>
          </a:xfrm>
        </p:grpSpPr>
        <p:pic>
          <p:nvPicPr>
            <p:cNvPr id="47" name="图片 46" descr="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625" y="6798"/>
              <a:ext cx="1884" cy="1255"/>
            </a:xfrm>
            <a:prstGeom prst="roundRect">
              <a:avLst/>
            </a:prstGeom>
          </p:spPr>
        </p:pic>
        <p:sp>
          <p:nvSpPr>
            <p:cNvPr id="40" name="椭圆 39"/>
            <p:cNvSpPr/>
            <p:nvPr/>
          </p:nvSpPr>
          <p:spPr>
            <a:xfrm>
              <a:off x="630" y="6488"/>
              <a:ext cx="1897" cy="1875"/>
            </a:xfrm>
            <a:prstGeom prst="ellipse">
              <a:avLst/>
            </a:prstGeom>
            <a:noFill/>
            <a:ln w="28575">
              <a:solidFill>
                <a:srgbClr val="1559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rgbClr val="F3F2F3"/>
                </a:solidFill>
              </a:endParaRPr>
            </a:p>
          </p:txBody>
        </p:sp>
      </p:grpSp>
      <p:sp>
        <p:nvSpPr>
          <p:cNvPr id="43" name="文本框 42"/>
          <p:cNvSpPr txBox="1"/>
          <p:nvPr/>
        </p:nvSpPr>
        <p:spPr>
          <a:xfrm>
            <a:off x="242570" y="2918740"/>
            <a:ext cx="2043519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 dirty="0" smtClean="0">
                <a:solidFill>
                  <a:srgbClr val="15596E"/>
                </a:solidFill>
                <a:latin typeface="Arial" panose="020B0604020202020204" pitchFamily="34" charset="0"/>
                <a:ea typeface="汉仪君黑-55W" panose="00020600040101010101" charset="-122"/>
                <a:cs typeface="Arial" panose="020B0604020202020204" pitchFamily="34" charset="0"/>
              </a:rPr>
              <a:t>消费电子领域</a:t>
            </a:r>
            <a:endParaRPr lang="zh-CN" altLang="en-US" sz="1600" b="1" dirty="0" smtClean="0">
              <a:solidFill>
                <a:srgbClr val="15596E"/>
              </a:solidFill>
              <a:latin typeface="Arial" panose="020B0604020202020204" pitchFamily="34" charset="0"/>
              <a:ea typeface="汉仪君黑-55W" panose="00020600040101010101" charset="-122"/>
              <a:cs typeface="Arial" panose="020B0604020202020204" pitchFamily="34" charset="0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242570" y="4117975"/>
            <a:ext cx="10591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zh-CN" altLang="en-US" sz="1600" b="1" dirty="0" smtClean="0">
                <a:solidFill>
                  <a:srgbClr val="15596E"/>
                </a:solidFill>
                <a:latin typeface="Arial" panose="020B0604020202020204" pitchFamily="34" charset="0"/>
                <a:ea typeface="汉仪君黑-55W" panose="00020600040101010101" charset="-122"/>
                <a:cs typeface="Arial" panose="020B0604020202020204" pitchFamily="34" charset="0"/>
              </a:rPr>
              <a:t>汽车领域</a:t>
            </a:r>
            <a:endParaRPr lang="zh-CN" altLang="en-US" sz="1600" b="1" dirty="0" smtClean="0">
              <a:solidFill>
                <a:srgbClr val="15596E"/>
              </a:solidFill>
              <a:latin typeface="Arial" panose="020B0604020202020204" pitchFamily="34" charset="0"/>
              <a:ea typeface="汉仪君黑-55W" panose="00020600040101010101" charset="-122"/>
              <a:cs typeface="Arial" panose="020B0604020202020204" pitchFamily="34" charset="0"/>
            </a:endParaRPr>
          </a:p>
        </p:txBody>
      </p:sp>
      <p:cxnSp>
        <p:nvCxnSpPr>
          <p:cNvPr id="45" name="直接连接符 44"/>
          <p:cNvCxnSpPr/>
          <p:nvPr/>
        </p:nvCxnSpPr>
        <p:spPr>
          <a:xfrm>
            <a:off x="335065" y="3329357"/>
            <a:ext cx="2628900" cy="0"/>
          </a:xfrm>
          <a:prstGeom prst="line">
            <a:avLst/>
          </a:prstGeom>
          <a:ln w="28575">
            <a:solidFill>
              <a:srgbClr val="1559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>
            <a:off x="300775" y="4526332"/>
            <a:ext cx="1847215" cy="0"/>
          </a:xfrm>
          <a:prstGeom prst="line">
            <a:avLst/>
          </a:prstGeom>
          <a:ln w="28575">
            <a:solidFill>
              <a:srgbClr val="1559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文本框 47"/>
          <p:cNvSpPr txBox="1"/>
          <p:nvPr/>
        </p:nvSpPr>
        <p:spPr bwMode="auto">
          <a:xfrm>
            <a:off x="3917315" y="5109518"/>
            <a:ext cx="796925" cy="3987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汉仪君黑-55W" panose="00020600040101010101" charset="-122"/>
                <a:sym typeface="Arial" panose="020B0604020202020204" pitchFamily="34" charset="0"/>
              </a:rPr>
              <a:t>MIM </a:t>
            </a:r>
            <a:endParaRPr lang="zh-CN" altLang="en-US" sz="2000">
              <a:solidFill>
                <a:schemeClr val="bg1"/>
              </a:solidFill>
              <a:latin typeface="Arial" panose="020B0604020202020204" pitchFamily="34" charset="0"/>
              <a:ea typeface="汉仪君黑-55W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373" name="íṣľiḍè"/>
          <p:cNvSpPr/>
          <p:nvPr/>
        </p:nvSpPr>
        <p:spPr bwMode="auto">
          <a:xfrm>
            <a:off x="4951730" y="4168775"/>
            <a:ext cx="457200" cy="478155"/>
          </a:xfrm>
          <a:custGeom>
            <a:avLst/>
            <a:gdLst>
              <a:gd name="T0" fmla="*/ 5204 w 6300"/>
              <a:gd name="T1" fmla="*/ 4432 h 6181"/>
              <a:gd name="T2" fmla="*/ 3924 w 6300"/>
              <a:gd name="T3" fmla="*/ 3151 h 6181"/>
              <a:gd name="T4" fmla="*/ 4963 w 6300"/>
              <a:gd name="T5" fmla="*/ 2112 h 6181"/>
              <a:gd name="T6" fmla="*/ 5932 w 6300"/>
              <a:gd name="T7" fmla="*/ 1837 h 6181"/>
              <a:gd name="T8" fmla="*/ 6179 w 6300"/>
              <a:gd name="T9" fmla="*/ 773 h 6181"/>
              <a:gd name="T10" fmla="*/ 5690 w 6300"/>
              <a:gd name="T11" fmla="*/ 1262 h 6181"/>
              <a:gd name="T12" fmla="*/ 5051 w 6300"/>
              <a:gd name="T13" fmla="*/ 1250 h 6181"/>
              <a:gd name="T14" fmla="*/ 5038 w 6300"/>
              <a:gd name="T15" fmla="*/ 611 h 6181"/>
              <a:gd name="T16" fmla="*/ 5527 w 6300"/>
              <a:gd name="T17" fmla="*/ 122 h 6181"/>
              <a:gd name="T18" fmla="*/ 4463 w 6300"/>
              <a:gd name="T19" fmla="*/ 368 h 6181"/>
              <a:gd name="T20" fmla="*/ 4189 w 6300"/>
              <a:gd name="T21" fmla="*/ 1338 h 6181"/>
              <a:gd name="T22" fmla="*/ 3150 w 6300"/>
              <a:gd name="T23" fmla="*/ 2376 h 6181"/>
              <a:gd name="T24" fmla="*/ 2111 w 6300"/>
              <a:gd name="T25" fmla="*/ 1338 h 6181"/>
              <a:gd name="T26" fmla="*/ 1837 w 6300"/>
              <a:gd name="T27" fmla="*/ 368 h 6181"/>
              <a:gd name="T28" fmla="*/ 773 w 6300"/>
              <a:gd name="T29" fmla="*/ 122 h 6181"/>
              <a:gd name="T30" fmla="*/ 1261 w 6300"/>
              <a:gd name="T31" fmla="*/ 611 h 6181"/>
              <a:gd name="T32" fmla="*/ 1249 w 6300"/>
              <a:gd name="T33" fmla="*/ 1250 h 6181"/>
              <a:gd name="T34" fmla="*/ 610 w 6300"/>
              <a:gd name="T35" fmla="*/ 1262 h 6181"/>
              <a:gd name="T36" fmla="*/ 122 w 6300"/>
              <a:gd name="T37" fmla="*/ 773 h 6181"/>
              <a:gd name="T38" fmla="*/ 368 w 6300"/>
              <a:gd name="T39" fmla="*/ 1838 h 6181"/>
              <a:gd name="T40" fmla="*/ 1338 w 6300"/>
              <a:gd name="T41" fmla="*/ 2112 h 6181"/>
              <a:gd name="T42" fmla="*/ 2376 w 6300"/>
              <a:gd name="T43" fmla="*/ 3150 h 6181"/>
              <a:gd name="T44" fmla="*/ 1096 w 6300"/>
              <a:gd name="T45" fmla="*/ 4430 h 6181"/>
              <a:gd name="T46" fmla="*/ 448 w 6300"/>
              <a:gd name="T47" fmla="*/ 4670 h 6181"/>
              <a:gd name="T48" fmla="*/ 448 w 6300"/>
              <a:gd name="T49" fmla="*/ 5854 h 6181"/>
              <a:gd name="T50" fmla="*/ 1631 w 6300"/>
              <a:gd name="T51" fmla="*/ 5854 h 6181"/>
              <a:gd name="T52" fmla="*/ 1871 w 6300"/>
              <a:gd name="T53" fmla="*/ 5204 h 6181"/>
              <a:gd name="T54" fmla="*/ 3150 w 6300"/>
              <a:gd name="T55" fmla="*/ 3925 h 6181"/>
              <a:gd name="T56" fmla="*/ 4430 w 6300"/>
              <a:gd name="T57" fmla="*/ 5205 h 6181"/>
              <a:gd name="T58" fmla="*/ 4670 w 6300"/>
              <a:gd name="T59" fmla="*/ 5854 h 6181"/>
              <a:gd name="T60" fmla="*/ 5853 w 6300"/>
              <a:gd name="T61" fmla="*/ 5854 h 6181"/>
              <a:gd name="T62" fmla="*/ 5853 w 6300"/>
              <a:gd name="T63" fmla="*/ 4670 h 6181"/>
              <a:gd name="T64" fmla="*/ 5204 w 6300"/>
              <a:gd name="T65" fmla="*/ 4432 h 6181"/>
              <a:gd name="T66" fmla="*/ 1153 w 6300"/>
              <a:gd name="T67" fmla="*/ 5687 h 6181"/>
              <a:gd name="T68" fmla="*/ 727 w 6300"/>
              <a:gd name="T69" fmla="*/ 5573 h 6181"/>
              <a:gd name="T70" fmla="*/ 614 w 6300"/>
              <a:gd name="T71" fmla="*/ 5148 h 6181"/>
              <a:gd name="T72" fmla="*/ 925 w 6300"/>
              <a:gd name="T73" fmla="*/ 4836 h 6181"/>
              <a:gd name="T74" fmla="*/ 1350 w 6300"/>
              <a:gd name="T75" fmla="*/ 4950 h 6181"/>
              <a:gd name="T76" fmla="*/ 1464 w 6300"/>
              <a:gd name="T77" fmla="*/ 5375 h 6181"/>
              <a:gd name="T78" fmla="*/ 1153 w 6300"/>
              <a:gd name="T79" fmla="*/ 5687 h 6181"/>
              <a:gd name="T80" fmla="*/ 5573 w 6300"/>
              <a:gd name="T81" fmla="*/ 5574 h 6181"/>
              <a:gd name="T82" fmla="*/ 5147 w 6300"/>
              <a:gd name="T83" fmla="*/ 5688 h 6181"/>
              <a:gd name="T84" fmla="*/ 4836 w 6300"/>
              <a:gd name="T85" fmla="*/ 5376 h 6181"/>
              <a:gd name="T86" fmla="*/ 4949 w 6300"/>
              <a:gd name="T87" fmla="*/ 4951 h 6181"/>
              <a:gd name="T88" fmla="*/ 5375 w 6300"/>
              <a:gd name="T89" fmla="*/ 4837 h 6181"/>
              <a:gd name="T90" fmla="*/ 5687 w 6300"/>
              <a:gd name="T91" fmla="*/ 5148 h 6181"/>
              <a:gd name="T92" fmla="*/ 5573 w 6300"/>
              <a:gd name="T93" fmla="*/ 5574 h 6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6300" h="6181">
                <a:moveTo>
                  <a:pt x="5204" y="4432"/>
                </a:moveTo>
                <a:lnTo>
                  <a:pt x="3924" y="3151"/>
                </a:lnTo>
                <a:lnTo>
                  <a:pt x="4963" y="2112"/>
                </a:lnTo>
                <a:cubicBezTo>
                  <a:pt x="5300" y="2191"/>
                  <a:pt x="5669" y="2101"/>
                  <a:pt x="5932" y="1837"/>
                </a:cubicBezTo>
                <a:cubicBezTo>
                  <a:pt x="6221" y="1549"/>
                  <a:pt x="6300" y="1135"/>
                  <a:pt x="6179" y="773"/>
                </a:cubicBezTo>
                <a:lnTo>
                  <a:pt x="5690" y="1262"/>
                </a:lnTo>
                <a:cubicBezTo>
                  <a:pt x="5516" y="1435"/>
                  <a:pt x="5231" y="1430"/>
                  <a:pt x="5051" y="1250"/>
                </a:cubicBezTo>
                <a:cubicBezTo>
                  <a:pt x="4871" y="1070"/>
                  <a:pt x="4865" y="784"/>
                  <a:pt x="5038" y="611"/>
                </a:cubicBezTo>
                <a:lnTo>
                  <a:pt x="5527" y="122"/>
                </a:lnTo>
                <a:cubicBezTo>
                  <a:pt x="5166" y="0"/>
                  <a:pt x="4752" y="80"/>
                  <a:pt x="4463" y="368"/>
                </a:cubicBezTo>
                <a:cubicBezTo>
                  <a:pt x="4200" y="631"/>
                  <a:pt x="4111" y="1000"/>
                  <a:pt x="4189" y="1338"/>
                </a:cubicBezTo>
                <a:lnTo>
                  <a:pt x="3150" y="2376"/>
                </a:lnTo>
                <a:lnTo>
                  <a:pt x="2111" y="1338"/>
                </a:lnTo>
                <a:cubicBezTo>
                  <a:pt x="2190" y="1000"/>
                  <a:pt x="2099" y="632"/>
                  <a:pt x="1837" y="368"/>
                </a:cubicBezTo>
                <a:cubicBezTo>
                  <a:pt x="1549" y="80"/>
                  <a:pt x="1135" y="1"/>
                  <a:pt x="773" y="122"/>
                </a:cubicBezTo>
                <a:lnTo>
                  <a:pt x="1261" y="611"/>
                </a:lnTo>
                <a:cubicBezTo>
                  <a:pt x="1435" y="784"/>
                  <a:pt x="1430" y="1070"/>
                  <a:pt x="1249" y="1250"/>
                </a:cubicBezTo>
                <a:cubicBezTo>
                  <a:pt x="1069" y="1430"/>
                  <a:pt x="784" y="1435"/>
                  <a:pt x="610" y="1262"/>
                </a:cubicBezTo>
                <a:lnTo>
                  <a:pt x="122" y="773"/>
                </a:lnTo>
                <a:cubicBezTo>
                  <a:pt x="0" y="1135"/>
                  <a:pt x="80" y="1549"/>
                  <a:pt x="368" y="1838"/>
                </a:cubicBezTo>
                <a:cubicBezTo>
                  <a:pt x="631" y="2101"/>
                  <a:pt x="999" y="2190"/>
                  <a:pt x="1338" y="2112"/>
                </a:cubicBezTo>
                <a:lnTo>
                  <a:pt x="2376" y="3150"/>
                </a:lnTo>
                <a:lnTo>
                  <a:pt x="1096" y="4430"/>
                </a:lnTo>
                <a:cubicBezTo>
                  <a:pt x="863" y="4414"/>
                  <a:pt x="625" y="4492"/>
                  <a:pt x="448" y="4670"/>
                </a:cubicBezTo>
                <a:cubicBezTo>
                  <a:pt x="120" y="4997"/>
                  <a:pt x="120" y="5527"/>
                  <a:pt x="448" y="5854"/>
                </a:cubicBezTo>
                <a:cubicBezTo>
                  <a:pt x="774" y="6180"/>
                  <a:pt x="1304" y="6180"/>
                  <a:pt x="1631" y="5854"/>
                </a:cubicBezTo>
                <a:cubicBezTo>
                  <a:pt x="1809" y="5676"/>
                  <a:pt x="1886" y="5437"/>
                  <a:pt x="1871" y="5204"/>
                </a:cubicBezTo>
                <a:lnTo>
                  <a:pt x="3150" y="3925"/>
                </a:lnTo>
                <a:lnTo>
                  <a:pt x="4430" y="5205"/>
                </a:lnTo>
                <a:cubicBezTo>
                  <a:pt x="4414" y="5438"/>
                  <a:pt x="4492" y="5676"/>
                  <a:pt x="4670" y="5854"/>
                </a:cubicBezTo>
                <a:cubicBezTo>
                  <a:pt x="4996" y="6181"/>
                  <a:pt x="5527" y="6181"/>
                  <a:pt x="5853" y="5854"/>
                </a:cubicBezTo>
                <a:cubicBezTo>
                  <a:pt x="6180" y="5527"/>
                  <a:pt x="6180" y="4997"/>
                  <a:pt x="5853" y="4670"/>
                </a:cubicBezTo>
                <a:cubicBezTo>
                  <a:pt x="5675" y="4493"/>
                  <a:pt x="5437" y="4415"/>
                  <a:pt x="5204" y="4432"/>
                </a:cubicBezTo>
                <a:close/>
                <a:moveTo>
                  <a:pt x="1153" y="5687"/>
                </a:moveTo>
                <a:lnTo>
                  <a:pt x="727" y="5573"/>
                </a:lnTo>
                <a:lnTo>
                  <a:pt x="614" y="5148"/>
                </a:lnTo>
                <a:lnTo>
                  <a:pt x="925" y="4836"/>
                </a:lnTo>
                <a:lnTo>
                  <a:pt x="1350" y="4950"/>
                </a:lnTo>
                <a:lnTo>
                  <a:pt x="1464" y="5375"/>
                </a:lnTo>
                <a:lnTo>
                  <a:pt x="1153" y="5687"/>
                </a:lnTo>
                <a:close/>
                <a:moveTo>
                  <a:pt x="5573" y="5574"/>
                </a:moveTo>
                <a:lnTo>
                  <a:pt x="5147" y="5688"/>
                </a:lnTo>
                <a:lnTo>
                  <a:pt x="4836" y="5376"/>
                </a:lnTo>
                <a:lnTo>
                  <a:pt x="4949" y="4951"/>
                </a:lnTo>
                <a:lnTo>
                  <a:pt x="5375" y="4837"/>
                </a:lnTo>
                <a:lnTo>
                  <a:pt x="5687" y="5148"/>
                </a:lnTo>
                <a:lnTo>
                  <a:pt x="5573" y="55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cxnSp>
        <p:nvCxnSpPr>
          <p:cNvPr id="51" name="直接连接符 50"/>
          <p:cNvCxnSpPr/>
          <p:nvPr/>
        </p:nvCxnSpPr>
        <p:spPr>
          <a:xfrm flipV="1">
            <a:off x="2534070" y="3417622"/>
            <a:ext cx="379730" cy="938530"/>
          </a:xfrm>
          <a:prstGeom prst="line">
            <a:avLst/>
          </a:prstGeom>
          <a:ln w="28575">
            <a:solidFill>
              <a:srgbClr val="1559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文本框 51"/>
          <p:cNvSpPr txBox="1"/>
          <p:nvPr/>
        </p:nvSpPr>
        <p:spPr>
          <a:xfrm>
            <a:off x="3300095" y="1530985"/>
            <a:ext cx="219900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1600" b="1" dirty="0" smtClean="0">
                <a:solidFill>
                  <a:srgbClr val="15596E"/>
                </a:solidFill>
                <a:latin typeface="Arial" panose="020B0604020202020204" pitchFamily="34" charset="0"/>
                <a:ea typeface="汉仪君黑-55W" panose="00020600040101010101" charset="-122"/>
                <a:cs typeface="Arial" panose="020B0604020202020204" pitchFamily="34" charset="0"/>
                <a:sym typeface="+mn-ea"/>
              </a:rPr>
              <a:t>智能手机、新能源汽车、安防、智能家居产品的精密传动机构</a:t>
            </a:r>
            <a:endParaRPr lang="zh-CN" altLang="en-US" sz="1600" b="1" dirty="0" smtClean="0">
              <a:solidFill>
                <a:srgbClr val="15596E"/>
              </a:solidFill>
              <a:latin typeface="Arial" panose="020B0604020202020204" pitchFamily="34" charset="0"/>
              <a:ea typeface="汉仪君黑-55W" panose="00020600040101010101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6717665" y="1049655"/>
            <a:ext cx="162242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zh-CN" altLang="en-US" sz="1600" b="1" dirty="0" smtClean="0">
                <a:solidFill>
                  <a:srgbClr val="15596E"/>
                </a:solidFill>
                <a:latin typeface="Arial" panose="020B0604020202020204" pitchFamily="34" charset="0"/>
                <a:ea typeface="汉仪君黑-55W" panose="00020600040101010101" charset="-122"/>
                <a:cs typeface="Arial" panose="020B0604020202020204" pitchFamily="34" charset="0"/>
                <a:sym typeface="+mn-ea"/>
              </a:rPr>
              <a:t>汽车、消费电子及医疗器件</a:t>
            </a:r>
            <a:endParaRPr lang="zh-CN" altLang="en-US" sz="1600" b="1" dirty="0" smtClean="0">
              <a:solidFill>
                <a:srgbClr val="15596E"/>
              </a:solidFill>
              <a:latin typeface="Arial" panose="020B0604020202020204" pitchFamily="34" charset="0"/>
              <a:ea typeface="汉仪君黑-55W" panose="00020600040101010101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5671185" y="5109518"/>
            <a:ext cx="79692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汉仪君黑-55W" panose="00020600040101010101" charset="-122"/>
                <a:sym typeface="Arial" panose="020B0604020202020204" pitchFamily="34" charset="0"/>
              </a:rPr>
              <a:t>热能</a:t>
            </a:r>
            <a:endParaRPr lang="zh-CN" altLang="en-US" sz="2000">
              <a:solidFill>
                <a:schemeClr val="bg1"/>
              </a:solidFill>
              <a:latin typeface="Arial" panose="020B0604020202020204" pitchFamily="34" charset="0"/>
              <a:ea typeface="汉仪君黑-55W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5293360" y="1049655"/>
            <a:ext cx="149098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1600" b="1" dirty="0" smtClean="0">
                <a:solidFill>
                  <a:srgbClr val="15596E"/>
                </a:solidFill>
                <a:latin typeface="Arial" panose="020B0604020202020204" pitchFamily="34" charset="0"/>
                <a:ea typeface="汉仪君黑-55W" panose="00020600040101010101" charset="-122"/>
                <a:cs typeface="Arial" panose="020B0604020202020204" pitchFamily="34" charset="0"/>
                <a:sym typeface="+mn-ea"/>
              </a:rPr>
              <a:t>  </a:t>
            </a:r>
            <a:r>
              <a:rPr lang="zh-CN" altLang="en-US" sz="1600" b="1" dirty="0" smtClean="0">
                <a:solidFill>
                  <a:srgbClr val="15596E"/>
                </a:solidFill>
                <a:latin typeface="Arial" panose="020B0604020202020204" pitchFamily="34" charset="0"/>
                <a:ea typeface="汉仪君黑-55W" panose="00020600040101010101" charset="-122"/>
                <a:cs typeface="Arial" panose="020B0604020202020204" pitchFamily="34" charset="0"/>
                <a:sym typeface="+mn-ea"/>
              </a:rPr>
              <a:t>散热模组</a:t>
            </a:r>
            <a:endParaRPr lang="zh-CN" altLang="en-US" sz="1600" b="1" dirty="0" smtClean="0">
              <a:solidFill>
                <a:srgbClr val="15596E"/>
              </a:solidFill>
              <a:latin typeface="Arial" panose="020B0604020202020204" pitchFamily="34" charset="0"/>
              <a:ea typeface="汉仪君黑-55W" panose="00020600040101010101" charset="-122"/>
              <a:cs typeface="Arial" panose="020B0604020202020204" pitchFamily="34" charset="0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b="1" dirty="0" smtClean="0">
                <a:solidFill>
                  <a:srgbClr val="15596E"/>
                </a:solidFill>
                <a:latin typeface="Arial" panose="020B0604020202020204" pitchFamily="34" charset="0"/>
                <a:ea typeface="汉仪君黑-55W" panose="00020600040101010101" charset="-122"/>
                <a:cs typeface="Arial" panose="020B0604020202020204" pitchFamily="34" charset="0"/>
                <a:sym typeface="+mn-ea"/>
              </a:rPr>
              <a:t>（风冷、液冷）</a:t>
            </a:r>
            <a:endParaRPr lang="zh-CN" altLang="en-US" sz="1600" b="1" dirty="0" smtClean="0">
              <a:solidFill>
                <a:srgbClr val="15596E"/>
              </a:solidFill>
              <a:latin typeface="Arial" panose="020B0604020202020204" pitchFamily="34" charset="0"/>
              <a:ea typeface="汉仪君黑-55W" panose="00020600040101010101" charset="-122"/>
              <a:cs typeface="Arial" panose="020B0604020202020204" pitchFamily="34" charset="0"/>
              <a:sym typeface="+mn-ea"/>
            </a:endParaRPr>
          </a:p>
          <a:p>
            <a:pPr lvl="0" algn="ctr">
              <a:buClrTx/>
              <a:buSzTx/>
              <a:buFontTx/>
            </a:pPr>
            <a:endParaRPr lang="zh-CN" altLang="en-US" sz="1600" b="1" dirty="0" smtClean="0">
              <a:solidFill>
                <a:srgbClr val="15596E"/>
              </a:solidFill>
              <a:latin typeface="Arial" panose="020B0604020202020204" pitchFamily="34" charset="0"/>
              <a:ea typeface="汉仪君黑-55W" panose="00020600040101010101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7425055" y="5109518"/>
            <a:ext cx="79692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汉仪君黑-55W" panose="00020600040101010101" charset="-122"/>
                <a:sym typeface="Arial" panose="020B0604020202020204" pitchFamily="34" charset="0"/>
              </a:rPr>
              <a:t>智能制造 </a:t>
            </a:r>
            <a:endParaRPr lang="zh-CN" altLang="en-US" sz="2000">
              <a:solidFill>
                <a:schemeClr val="bg1"/>
              </a:solidFill>
              <a:latin typeface="Arial" panose="020B0604020202020204" pitchFamily="34" charset="0"/>
              <a:ea typeface="汉仪君黑-55W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374" name="îṣľîḍe"/>
          <p:cNvSpPr/>
          <p:nvPr/>
        </p:nvSpPr>
        <p:spPr bwMode="auto">
          <a:xfrm>
            <a:off x="7606665" y="4152900"/>
            <a:ext cx="497840" cy="474345"/>
          </a:xfrm>
          <a:custGeom>
            <a:avLst/>
            <a:gdLst>
              <a:gd name="T0" fmla="*/ 5547 w 12800"/>
              <a:gd name="T1" fmla="*/ 10240 h 12800"/>
              <a:gd name="T2" fmla="*/ 2133 w 12800"/>
              <a:gd name="T3" fmla="*/ 11947 h 12800"/>
              <a:gd name="T4" fmla="*/ 10667 w 12800"/>
              <a:gd name="T5" fmla="*/ 10240 h 12800"/>
              <a:gd name="T6" fmla="*/ 7680 w 12800"/>
              <a:gd name="T7" fmla="*/ 9387 h 12800"/>
              <a:gd name="T8" fmla="*/ 11520 w 12800"/>
              <a:gd name="T9" fmla="*/ 10240 h 12800"/>
              <a:gd name="T10" fmla="*/ 10667 w 12800"/>
              <a:gd name="T11" fmla="*/ 12800 h 12800"/>
              <a:gd name="T12" fmla="*/ 1280 w 12800"/>
              <a:gd name="T13" fmla="*/ 11947 h 12800"/>
              <a:gd name="T14" fmla="*/ 2133 w 12800"/>
              <a:gd name="T15" fmla="*/ 9387 h 12800"/>
              <a:gd name="T16" fmla="*/ 3413 w 12800"/>
              <a:gd name="T17" fmla="*/ 853 h 12800"/>
              <a:gd name="T18" fmla="*/ 10240 w 12800"/>
              <a:gd name="T19" fmla="*/ 1707 h 12800"/>
              <a:gd name="T20" fmla="*/ 9387 w 12800"/>
              <a:gd name="T21" fmla="*/ 8533 h 12800"/>
              <a:gd name="T22" fmla="*/ 2560 w 12800"/>
              <a:gd name="T23" fmla="*/ 7680 h 12800"/>
              <a:gd name="T24" fmla="*/ 3413 w 12800"/>
              <a:gd name="T25" fmla="*/ 853 h 12800"/>
              <a:gd name="T26" fmla="*/ 3413 w 12800"/>
              <a:gd name="T27" fmla="*/ 7680 h 12800"/>
              <a:gd name="T28" fmla="*/ 9387 w 12800"/>
              <a:gd name="T29" fmla="*/ 1707 h 12800"/>
              <a:gd name="T30" fmla="*/ 11093 w 12800"/>
              <a:gd name="T31" fmla="*/ 2987 h 12800"/>
              <a:gd name="T32" fmla="*/ 11520 w 12800"/>
              <a:gd name="T33" fmla="*/ 5973 h 12800"/>
              <a:gd name="T34" fmla="*/ 10667 w 12800"/>
              <a:gd name="T35" fmla="*/ 5973 h 12800"/>
              <a:gd name="T36" fmla="*/ 11093 w 12800"/>
              <a:gd name="T37" fmla="*/ 2987 h 12800"/>
              <a:gd name="T38" fmla="*/ 2133 w 12800"/>
              <a:gd name="T39" fmla="*/ 3413 h 12800"/>
              <a:gd name="T40" fmla="*/ 1707 w 12800"/>
              <a:gd name="T41" fmla="*/ 6400 h 12800"/>
              <a:gd name="T42" fmla="*/ 1280 w 12800"/>
              <a:gd name="T43" fmla="*/ 3413 h 12800"/>
              <a:gd name="T44" fmla="*/ 12373 w 12800"/>
              <a:gd name="T45" fmla="*/ 3840 h 12800"/>
              <a:gd name="T46" fmla="*/ 12800 w 12800"/>
              <a:gd name="T47" fmla="*/ 5120 h 12800"/>
              <a:gd name="T48" fmla="*/ 11947 w 12800"/>
              <a:gd name="T49" fmla="*/ 5120 h 12800"/>
              <a:gd name="T50" fmla="*/ 12373 w 12800"/>
              <a:gd name="T51" fmla="*/ 3840 h 12800"/>
              <a:gd name="T52" fmla="*/ 853 w 12800"/>
              <a:gd name="T53" fmla="*/ 4267 h 12800"/>
              <a:gd name="T54" fmla="*/ 427 w 12800"/>
              <a:gd name="T55" fmla="*/ 5547 h 12800"/>
              <a:gd name="T56" fmla="*/ 0 w 12800"/>
              <a:gd name="T57" fmla="*/ 4267 h 12800"/>
              <a:gd name="T58" fmla="*/ 4693 w 12800"/>
              <a:gd name="T59" fmla="*/ 5120 h 12800"/>
              <a:gd name="T60" fmla="*/ 4693 w 12800"/>
              <a:gd name="T61" fmla="*/ 3840 h 12800"/>
              <a:gd name="T62" fmla="*/ 4693 w 12800"/>
              <a:gd name="T63" fmla="*/ 5120 h 12800"/>
              <a:gd name="T64" fmla="*/ 8747 w 12800"/>
              <a:gd name="T65" fmla="*/ 4480 h 12800"/>
              <a:gd name="T66" fmla="*/ 7467 w 12800"/>
              <a:gd name="T67" fmla="*/ 4480 h 12800"/>
              <a:gd name="T68" fmla="*/ 6400 w 12800"/>
              <a:gd name="T69" fmla="*/ 0 h 12800"/>
              <a:gd name="T70" fmla="*/ 6827 w 12800"/>
              <a:gd name="T71" fmla="*/ 1280 h 12800"/>
              <a:gd name="T72" fmla="*/ 5973 w 12800"/>
              <a:gd name="T73" fmla="*/ 1280 h 12800"/>
              <a:gd name="T74" fmla="*/ 6400 w 12800"/>
              <a:gd name="T75" fmla="*/ 0 h 12800"/>
              <a:gd name="T76" fmla="*/ 5973 w 12800"/>
              <a:gd name="T77" fmla="*/ 8107 h 12800"/>
              <a:gd name="T78" fmla="*/ 5547 w 12800"/>
              <a:gd name="T79" fmla="*/ 10240 h 12800"/>
              <a:gd name="T80" fmla="*/ 5120 w 12800"/>
              <a:gd name="T81" fmla="*/ 8107 h 12800"/>
              <a:gd name="T82" fmla="*/ 7253 w 12800"/>
              <a:gd name="T83" fmla="*/ 7680 h 12800"/>
              <a:gd name="T84" fmla="*/ 7680 w 12800"/>
              <a:gd name="T85" fmla="*/ 9813 h 12800"/>
              <a:gd name="T86" fmla="*/ 6827 w 12800"/>
              <a:gd name="T87" fmla="*/ 9813 h 12800"/>
              <a:gd name="T88" fmla="*/ 7253 w 12800"/>
              <a:gd name="T89" fmla="*/ 7680 h 12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2800" h="12800">
                <a:moveTo>
                  <a:pt x="5120" y="9387"/>
                </a:moveTo>
                <a:lnTo>
                  <a:pt x="5547" y="10240"/>
                </a:lnTo>
                <a:lnTo>
                  <a:pt x="2133" y="10240"/>
                </a:lnTo>
                <a:lnTo>
                  <a:pt x="2133" y="11947"/>
                </a:lnTo>
                <a:lnTo>
                  <a:pt x="10667" y="11947"/>
                </a:lnTo>
                <a:lnTo>
                  <a:pt x="10667" y="10240"/>
                </a:lnTo>
                <a:lnTo>
                  <a:pt x="7253" y="10240"/>
                </a:lnTo>
                <a:lnTo>
                  <a:pt x="7680" y="9387"/>
                </a:lnTo>
                <a:lnTo>
                  <a:pt x="10667" y="9387"/>
                </a:lnTo>
                <a:cubicBezTo>
                  <a:pt x="11138" y="9387"/>
                  <a:pt x="11520" y="9769"/>
                  <a:pt x="11520" y="10240"/>
                </a:cubicBezTo>
                <a:lnTo>
                  <a:pt x="11520" y="11947"/>
                </a:lnTo>
                <a:cubicBezTo>
                  <a:pt x="11520" y="12418"/>
                  <a:pt x="11138" y="12800"/>
                  <a:pt x="10667" y="12800"/>
                </a:cubicBezTo>
                <a:lnTo>
                  <a:pt x="2133" y="12800"/>
                </a:lnTo>
                <a:cubicBezTo>
                  <a:pt x="1662" y="12800"/>
                  <a:pt x="1280" y="12418"/>
                  <a:pt x="1280" y="11947"/>
                </a:cubicBezTo>
                <a:lnTo>
                  <a:pt x="1280" y="10240"/>
                </a:lnTo>
                <a:cubicBezTo>
                  <a:pt x="1280" y="9769"/>
                  <a:pt x="1662" y="9387"/>
                  <a:pt x="2133" y="9387"/>
                </a:cubicBezTo>
                <a:lnTo>
                  <a:pt x="5120" y="9387"/>
                </a:lnTo>
                <a:close/>
                <a:moveTo>
                  <a:pt x="3413" y="853"/>
                </a:moveTo>
                <a:lnTo>
                  <a:pt x="9387" y="853"/>
                </a:lnTo>
                <a:cubicBezTo>
                  <a:pt x="9858" y="853"/>
                  <a:pt x="10240" y="1235"/>
                  <a:pt x="10240" y="1707"/>
                </a:cubicBezTo>
                <a:lnTo>
                  <a:pt x="10240" y="7680"/>
                </a:lnTo>
                <a:cubicBezTo>
                  <a:pt x="10240" y="8151"/>
                  <a:pt x="9858" y="8533"/>
                  <a:pt x="9387" y="8533"/>
                </a:cubicBezTo>
                <a:lnTo>
                  <a:pt x="3413" y="8533"/>
                </a:lnTo>
                <a:cubicBezTo>
                  <a:pt x="2942" y="8533"/>
                  <a:pt x="2560" y="8151"/>
                  <a:pt x="2560" y="7680"/>
                </a:cubicBezTo>
                <a:lnTo>
                  <a:pt x="2560" y="1707"/>
                </a:lnTo>
                <a:cubicBezTo>
                  <a:pt x="2560" y="1235"/>
                  <a:pt x="2942" y="853"/>
                  <a:pt x="3413" y="853"/>
                </a:cubicBezTo>
                <a:close/>
                <a:moveTo>
                  <a:pt x="3413" y="1707"/>
                </a:moveTo>
                <a:lnTo>
                  <a:pt x="3413" y="7680"/>
                </a:lnTo>
                <a:lnTo>
                  <a:pt x="9387" y="7680"/>
                </a:lnTo>
                <a:lnTo>
                  <a:pt x="9387" y="1707"/>
                </a:lnTo>
                <a:lnTo>
                  <a:pt x="3413" y="1707"/>
                </a:lnTo>
                <a:close/>
                <a:moveTo>
                  <a:pt x="11093" y="2987"/>
                </a:moveTo>
                <a:cubicBezTo>
                  <a:pt x="11329" y="2987"/>
                  <a:pt x="11520" y="3178"/>
                  <a:pt x="11520" y="3413"/>
                </a:cubicBezTo>
                <a:lnTo>
                  <a:pt x="11520" y="5973"/>
                </a:lnTo>
                <a:cubicBezTo>
                  <a:pt x="11520" y="6209"/>
                  <a:pt x="11329" y="6400"/>
                  <a:pt x="11093" y="6400"/>
                </a:cubicBezTo>
                <a:cubicBezTo>
                  <a:pt x="10858" y="6400"/>
                  <a:pt x="10667" y="6209"/>
                  <a:pt x="10667" y="5973"/>
                </a:cubicBezTo>
                <a:lnTo>
                  <a:pt x="10667" y="3413"/>
                </a:lnTo>
                <a:cubicBezTo>
                  <a:pt x="10667" y="3178"/>
                  <a:pt x="10858" y="2987"/>
                  <a:pt x="11093" y="2987"/>
                </a:cubicBezTo>
                <a:close/>
                <a:moveTo>
                  <a:pt x="1707" y="2987"/>
                </a:moveTo>
                <a:cubicBezTo>
                  <a:pt x="1942" y="2987"/>
                  <a:pt x="2133" y="3178"/>
                  <a:pt x="2133" y="3413"/>
                </a:cubicBezTo>
                <a:lnTo>
                  <a:pt x="2133" y="5973"/>
                </a:lnTo>
                <a:cubicBezTo>
                  <a:pt x="2133" y="6209"/>
                  <a:pt x="1942" y="6400"/>
                  <a:pt x="1707" y="6400"/>
                </a:cubicBezTo>
                <a:cubicBezTo>
                  <a:pt x="1471" y="6400"/>
                  <a:pt x="1280" y="6209"/>
                  <a:pt x="1280" y="5973"/>
                </a:cubicBezTo>
                <a:lnTo>
                  <a:pt x="1280" y="3413"/>
                </a:lnTo>
                <a:cubicBezTo>
                  <a:pt x="1280" y="3178"/>
                  <a:pt x="1471" y="2987"/>
                  <a:pt x="1707" y="2987"/>
                </a:cubicBezTo>
                <a:close/>
                <a:moveTo>
                  <a:pt x="12373" y="3840"/>
                </a:moveTo>
                <a:cubicBezTo>
                  <a:pt x="12609" y="3840"/>
                  <a:pt x="12800" y="4031"/>
                  <a:pt x="12800" y="4267"/>
                </a:cubicBezTo>
                <a:lnTo>
                  <a:pt x="12800" y="5120"/>
                </a:lnTo>
                <a:cubicBezTo>
                  <a:pt x="12800" y="5356"/>
                  <a:pt x="12609" y="5547"/>
                  <a:pt x="12373" y="5547"/>
                </a:cubicBezTo>
                <a:cubicBezTo>
                  <a:pt x="12138" y="5547"/>
                  <a:pt x="11947" y="5356"/>
                  <a:pt x="11947" y="5120"/>
                </a:cubicBezTo>
                <a:lnTo>
                  <a:pt x="11947" y="4267"/>
                </a:lnTo>
                <a:cubicBezTo>
                  <a:pt x="11947" y="4031"/>
                  <a:pt x="12138" y="3840"/>
                  <a:pt x="12373" y="3840"/>
                </a:cubicBezTo>
                <a:close/>
                <a:moveTo>
                  <a:pt x="427" y="3840"/>
                </a:moveTo>
                <a:cubicBezTo>
                  <a:pt x="662" y="3840"/>
                  <a:pt x="853" y="4031"/>
                  <a:pt x="853" y="4267"/>
                </a:cubicBezTo>
                <a:lnTo>
                  <a:pt x="853" y="5120"/>
                </a:lnTo>
                <a:cubicBezTo>
                  <a:pt x="853" y="5356"/>
                  <a:pt x="662" y="5547"/>
                  <a:pt x="427" y="5547"/>
                </a:cubicBezTo>
                <a:cubicBezTo>
                  <a:pt x="191" y="5547"/>
                  <a:pt x="0" y="5356"/>
                  <a:pt x="0" y="5120"/>
                </a:cubicBezTo>
                <a:lnTo>
                  <a:pt x="0" y="4267"/>
                </a:lnTo>
                <a:cubicBezTo>
                  <a:pt x="0" y="4031"/>
                  <a:pt x="191" y="3840"/>
                  <a:pt x="427" y="3840"/>
                </a:cubicBezTo>
                <a:close/>
                <a:moveTo>
                  <a:pt x="4693" y="5120"/>
                </a:moveTo>
                <a:cubicBezTo>
                  <a:pt x="5047" y="5120"/>
                  <a:pt x="5333" y="4833"/>
                  <a:pt x="5333" y="4480"/>
                </a:cubicBezTo>
                <a:cubicBezTo>
                  <a:pt x="5333" y="4127"/>
                  <a:pt x="5047" y="3840"/>
                  <a:pt x="4693" y="3840"/>
                </a:cubicBezTo>
                <a:cubicBezTo>
                  <a:pt x="4340" y="3840"/>
                  <a:pt x="4053" y="4127"/>
                  <a:pt x="4053" y="4480"/>
                </a:cubicBezTo>
                <a:cubicBezTo>
                  <a:pt x="4053" y="4833"/>
                  <a:pt x="4340" y="5120"/>
                  <a:pt x="4693" y="5120"/>
                </a:cubicBezTo>
                <a:close/>
                <a:moveTo>
                  <a:pt x="8107" y="5120"/>
                </a:moveTo>
                <a:cubicBezTo>
                  <a:pt x="8460" y="5120"/>
                  <a:pt x="8747" y="4833"/>
                  <a:pt x="8747" y="4480"/>
                </a:cubicBezTo>
                <a:cubicBezTo>
                  <a:pt x="8747" y="4127"/>
                  <a:pt x="8460" y="3840"/>
                  <a:pt x="8107" y="3840"/>
                </a:cubicBezTo>
                <a:cubicBezTo>
                  <a:pt x="7753" y="3840"/>
                  <a:pt x="7467" y="4127"/>
                  <a:pt x="7467" y="4480"/>
                </a:cubicBezTo>
                <a:cubicBezTo>
                  <a:pt x="7467" y="4833"/>
                  <a:pt x="7753" y="5120"/>
                  <a:pt x="8107" y="5120"/>
                </a:cubicBezTo>
                <a:close/>
                <a:moveTo>
                  <a:pt x="6400" y="0"/>
                </a:moveTo>
                <a:cubicBezTo>
                  <a:pt x="6636" y="0"/>
                  <a:pt x="6827" y="191"/>
                  <a:pt x="6827" y="427"/>
                </a:cubicBezTo>
                <a:lnTo>
                  <a:pt x="6827" y="1280"/>
                </a:lnTo>
                <a:cubicBezTo>
                  <a:pt x="6827" y="1516"/>
                  <a:pt x="6636" y="1707"/>
                  <a:pt x="6400" y="1707"/>
                </a:cubicBezTo>
                <a:cubicBezTo>
                  <a:pt x="6164" y="1707"/>
                  <a:pt x="5973" y="1516"/>
                  <a:pt x="5973" y="1280"/>
                </a:cubicBezTo>
                <a:lnTo>
                  <a:pt x="5973" y="427"/>
                </a:lnTo>
                <a:cubicBezTo>
                  <a:pt x="5973" y="191"/>
                  <a:pt x="6164" y="0"/>
                  <a:pt x="6400" y="0"/>
                </a:cubicBezTo>
                <a:close/>
                <a:moveTo>
                  <a:pt x="5547" y="7680"/>
                </a:moveTo>
                <a:cubicBezTo>
                  <a:pt x="5782" y="7680"/>
                  <a:pt x="5973" y="7871"/>
                  <a:pt x="5973" y="8107"/>
                </a:cubicBezTo>
                <a:lnTo>
                  <a:pt x="5973" y="9813"/>
                </a:lnTo>
                <a:cubicBezTo>
                  <a:pt x="5973" y="10049"/>
                  <a:pt x="5782" y="10240"/>
                  <a:pt x="5547" y="10240"/>
                </a:cubicBezTo>
                <a:cubicBezTo>
                  <a:pt x="5311" y="10240"/>
                  <a:pt x="5120" y="10049"/>
                  <a:pt x="5120" y="9813"/>
                </a:cubicBezTo>
                <a:lnTo>
                  <a:pt x="5120" y="8107"/>
                </a:lnTo>
                <a:cubicBezTo>
                  <a:pt x="5120" y="7871"/>
                  <a:pt x="5311" y="7680"/>
                  <a:pt x="5547" y="7680"/>
                </a:cubicBezTo>
                <a:close/>
                <a:moveTo>
                  <a:pt x="7253" y="7680"/>
                </a:moveTo>
                <a:cubicBezTo>
                  <a:pt x="7489" y="7680"/>
                  <a:pt x="7680" y="7871"/>
                  <a:pt x="7680" y="8107"/>
                </a:cubicBezTo>
                <a:lnTo>
                  <a:pt x="7680" y="9813"/>
                </a:lnTo>
                <a:cubicBezTo>
                  <a:pt x="7680" y="10049"/>
                  <a:pt x="7489" y="10240"/>
                  <a:pt x="7253" y="10240"/>
                </a:cubicBezTo>
                <a:cubicBezTo>
                  <a:pt x="7018" y="10240"/>
                  <a:pt x="6827" y="10049"/>
                  <a:pt x="6827" y="9813"/>
                </a:cubicBezTo>
                <a:lnTo>
                  <a:pt x="6827" y="8107"/>
                </a:lnTo>
                <a:cubicBezTo>
                  <a:pt x="6827" y="7871"/>
                  <a:pt x="7018" y="7680"/>
                  <a:pt x="7253" y="76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lIns="91440" tIns="45720" rIns="91440" bIns="45720" anchor="ctr">
            <a:normAutofit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375" name="îsḻiďé"/>
          <p:cNvSpPr/>
          <p:nvPr/>
        </p:nvSpPr>
        <p:spPr bwMode="auto">
          <a:xfrm>
            <a:off x="6800215" y="4235450"/>
            <a:ext cx="413385" cy="358140"/>
          </a:xfrm>
          <a:custGeom>
            <a:avLst/>
            <a:gdLst>
              <a:gd name="T0" fmla="*/ 278945 h 440259"/>
              <a:gd name="T1" fmla="*/ 278945 h 440259"/>
              <a:gd name="T2" fmla="*/ 278945 h 440259"/>
              <a:gd name="T3" fmla="*/ 278945 h 440259"/>
              <a:gd name="T4" fmla="*/ 278945 h 440259"/>
              <a:gd name="T5" fmla="*/ 278945 h 440259"/>
              <a:gd name="T6" fmla="*/ 278945 h 440259"/>
              <a:gd name="T7" fmla="*/ 278945 h 440259"/>
              <a:gd name="T8" fmla="*/ 278945 h 440259"/>
              <a:gd name="T9" fmla="*/ 278945 h 440259"/>
              <a:gd name="T10" fmla="*/ 278945 h 440259"/>
              <a:gd name="T11" fmla="*/ 278945 h 440259"/>
              <a:gd name="T12" fmla="*/ 278945 h 440259"/>
              <a:gd name="T13" fmla="*/ 278945 h 440259"/>
              <a:gd name="T14" fmla="*/ 278945 h 440259"/>
              <a:gd name="T15" fmla="*/ 278945 h 440259"/>
              <a:gd name="T16" fmla="*/ 278945 h 440259"/>
              <a:gd name="T17" fmla="*/ 278945 h 440259"/>
              <a:gd name="T18" fmla="*/ 278945 h 440259"/>
              <a:gd name="T19" fmla="*/ 278945 h 440259"/>
              <a:gd name="T20" fmla="*/ 278945 h 440259"/>
              <a:gd name="T21" fmla="*/ 278945 h 440259"/>
              <a:gd name="T22" fmla="*/ 278945 h 440259"/>
              <a:gd name="T23" fmla="*/ 278945 h 440259"/>
              <a:gd name="T24" fmla="*/ 278945 h 440259"/>
              <a:gd name="T25" fmla="*/ 278945 h 440259"/>
              <a:gd name="T26" fmla="*/ 278945 h 440259"/>
              <a:gd name="T27" fmla="*/ 278945 h 440259"/>
              <a:gd name="T28" fmla="*/ 278945 h 440259"/>
              <a:gd name="T29" fmla="*/ 278945 h 440259"/>
              <a:gd name="T30" fmla="*/ 278945 h 440259"/>
              <a:gd name="T31" fmla="*/ 278945 h 440259"/>
              <a:gd name="T32" fmla="*/ 278945 h 440259"/>
              <a:gd name="T33" fmla="*/ 278945 h 440259"/>
              <a:gd name="T34" fmla="*/ 278945 h 440259"/>
              <a:gd name="T35" fmla="*/ 278945 h 440259"/>
              <a:gd name="T36" fmla="*/ 278945 h 440259"/>
              <a:gd name="T37" fmla="*/ 278945 h 440259"/>
              <a:gd name="T38" fmla="*/ 278945 h 440259"/>
              <a:gd name="T39" fmla="*/ 278945 h 440259"/>
              <a:gd name="T40" fmla="*/ 278945 h 440259"/>
              <a:gd name="T41" fmla="*/ 278945 h 440259"/>
              <a:gd name="T42" fmla="*/ 278945 h 440259"/>
              <a:gd name="T43" fmla="*/ 278945 h 440259"/>
              <a:gd name="T44" fmla="*/ 278945 h 440259"/>
              <a:gd name="T45" fmla="*/ 278945 h 440259"/>
              <a:gd name="T46" fmla="*/ 278945 h 440259"/>
              <a:gd name="T47" fmla="*/ 278945 h 440259"/>
              <a:gd name="T48" fmla="*/ 278945 h 440259"/>
              <a:gd name="T49" fmla="*/ 278945 h 440259"/>
              <a:gd name="T50" fmla="*/ 278945 h 440259"/>
              <a:gd name="T51" fmla="*/ 278945 h 440259"/>
              <a:gd name="T52" fmla="*/ 278945 h 440259"/>
              <a:gd name="T53" fmla="*/ 278945 h 440259"/>
              <a:gd name="T54" fmla="*/ 278945 h 440259"/>
              <a:gd name="T55" fmla="*/ 278945 h 440259"/>
              <a:gd name="T56" fmla="*/ 278945 h 440259"/>
              <a:gd name="T57" fmla="*/ 278945 h 440259"/>
              <a:gd name="T58" fmla="*/ 278945 h 440259"/>
              <a:gd name="T59" fmla="*/ 278945 h 440259"/>
              <a:gd name="T60" fmla="*/ 278945 h 440259"/>
              <a:gd name="T61" fmla="*/ 278945 h 440259"/>
              <a:gd name="T62" fmla="*/ 278945 h 440259"/>
              <a:gd name="T63" fmla="*/ 278945 h 440259"/>
              <a:gd name="T64" fmla="*/ 278945 h 440259"/>
              <a:gd name="T65" fmla="*/ 278945 h 440259"/>
              <a:gd name="T66" fmla="*/ 278945 h 440259"/>
              <a:gd name="T67" fmla="*/ 278945 h 440259"/>
              <a:gd name="T68" fmla="*/ 278945 h 440259"/>
              <a:gd name="T69" fmla="*/ 278945 h 440259"/>
              <a:gd name="T70" fmla="*/ 278945 h 440259"/>
              <a:gd name="T71" fmla="*/ 278945 h 440259"/>
              <a:gd name="T72" fmla="*/ 278945 h 440259"/>
              <a:gd name="T73" fmla="*/ 278945 h 440259"/>
              <a:gd name="T74" fmla="*/ 278945 h 440259"/>
              <a:gd name="T75" fmla="*/ 278945 h 440259"/>
              <a:gd name="T76" fmla="*/ 278945 h 440259"/>
              <a:gd name="T77" fmla="*/ 278945 h 440259"/>
              <a:gd name="T78" fmla="*/ 278945 h 440259"/>
              <a:gd name="T79" fmla="*/ 278945 h 440259"/>
              <a:gd name="T80" fmla="*/ 278945 h 440259"/>
              <a:gd name="T81" fmla="*/ 278945 h 440259"/>
              <a:gd name="T82" fmla="*/ 278945 h 440259"/>
              <a:gd name="T83" fmla="*/ 278945 h 440259"/>
              <a:gd name="T84" fmla="*/ 88862 h 440259"/>
              <a:gd name="T85" fmla="*/ 88862 h 440259"/>
              <a:gd name="T86" fmla="*/ 278945 h 440259"/>
              <a:gd name="T87" fmla="*/ 278945 h 440259"/>
              <a:gd name="T88" fmla="*/ 278945 h 440259"/>
              <a:gd name="T89" fmla="*/ 278945 h 440259"/>
              <a:gd name="T90" fmla="*/ 278945 h 440259"/>
              <a:gd name="T91" fmla="*/ 278945 h 440259"/>
              <a:gd name="T92" fmla="*/ 278945 h 440259"/>
              <a:gd name="T93" fmla="*/ 278945 h 440259"/>
              <a:gd name="T94" fmla="*/ 278945 h 440259"/>
              <a:gd name="T95" fmla="*/ 278945 h 440259"/>
              <a:gd name="T96" fmla="*/ 278945 h 440259"/>
              <a:gd name="T97" fmla="*/ 278945 h 440259"/>
              <a:gd name="T98" fmla="*/ 88862 h 440259"/>
              <a:gd name="T99" fmla="*/ 88862 h 440259"/>
              <a:gd name="T100" fmla="*/ 278945 h 440259"/>
              <a:gd name="T101" fmla="*/ 278945 h 440259"/>
              <a:gd name="T102" fmla="*/ 278945 h 440259"/>
              <a:gd name="T103" fmla="*/ 278945 h 440259"/>
              <a:gd name="T104" fmla="*/ 278945 h 440259"/>
              <a:gd name="T105" fmla="*/ 278945 h 440259"/>
              <a:gd name="T106" fmla="*/ 278945 h 440259"/>
              <a:gd name="T107" fmla="*/ 278945 h 440259"/>
              <a:gd name="T108" fmla="*/ 278945 h 440259"/>
              <a:gd name="T109" fmla="*/ 278945 h 440259"/>
              <a:gd name="T110" fmla="*/ 278945 h 440259"/>
              <a:gd name="T111" fmla="*/ 278945 h 440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800" h="694">
                <a:moveTo>
                  <a:pt x="767" y="174"/>
                </a:moveTo>
                <a:cubicBezTo>
                  <a:pt x="785" y="174"/>
                  <a:pt x="800" y="159"/>
                  <a:pt x="800" y="140"/>
                </a:cubicBezTo>
                <a:lnTo>
                  <a:pt x="800" y="100"/>
                </a:lnTo>
                <a:cubicBezTo>
                  <a:pt x="800" y="82"/>
                  <a:pt x="785" y="67"/>
                  <a:pt x="767" y="67"/>
                </a:cubicBezTo>
                <a:cubicBezTo>
                  <a:pt x="748" y="67"/>
                  <a:pt x="733" y="82"/>
                  <a:pt x="733" y="100"/>
                </a:cubicBezTo>
                <a:lnTo>
                  <a:pt x="733" y="107"/>
                </a:lnTo>
                <a:lnTo>
                  <a:pt x="720" y="107"/>
                </a:lnTo>
                <a:lnTo>
                  <a:pt x="720" y="67"/>
                </a:lnTo>
                <a:lnTo>
                  <a:pt x="680" y="67"/>
                </a:lnTo>
                <a:lnTo>
                  <a:pt x="680" y="54"/>
                </a:lnTo>
                <a:cubicBezTo>
                  <a:pt x="680" y="24"/>
                  <a:pt x="656" y="0"/>
                  <a:pt x="627" y="0"/>
                </a:cubicBezTo>
                <a:cubicBezTo>
                  <a:pt x="597" y="0"/>
                  <a:pt x="573" y="24"/>
                  <a:pt x="573" y="54"/>
                </a:cubicBezTo>
                <a:lnTo>
                  <a:pt x="573" y="67"/>
                </a:lnTo>
                <a:cubicBezTo>
                  <a:pt x="573" y="74"/>
                  <a:pt x="567" y="80"/>
                  <a:pt x="560" y="80"/>
                </a:cubicBezTo>
                <a:cubicBezTo>
                  <a:pt x="553" y="80"/>
                  <a:pt x="547" y="74"/>
                  <a:pt x="547" y="67"/>
                </a:cubicBezTo>
                <a:lnTo>
                  <a:pt x="547" y="54"/>
                </a:lnTo>
                <a:cubicBezTo>
                  <a:pt x="547" y="24"/>
                  <a:pt x="523" y="0"/>
                  <a:pt x="493" y="0"/>
                </a:cubicBezTo>
                <a:cubicBezTo>
                  <a:pt x="464" y="0"/>
                  <a:pt x="440" y="24"/>
                  <a:pt x="440" y="54"/>
                </a:cubicBezTo>
                <a:lnTo>
                  <a:pt x="440" y="67"/>
                </a:lnTo>
                <a:cubicBezTo>
                  <a:pt x="440" y="74"/>
                  <a:pt x="434" y="80"/>
                  <a:pt x="427" y="80"/>
                </a:cubicBezTo>
                <a:cubicBezTo>
                  <a:pt x="419" y="80"/>
                  <a:pt x="413" y="74"/>
                  <a:pt x="413" y="67"/>
                </a:cubicBezTo>
                <a:lnTo>
                  <a:pt x="413" y="54"/>
                </a:lnTo>
                <a:cubicBezTo>
                  <a:pt x="413" y="24"/>
                  <a:pt x="389" y="0"/>
                  <a:pt x="360" y="0"/>
                </a:cubicBezTo>
                <a:cubicBezTo>
                  <a:pt x="331" y="0"/>
                  <a:pt x="307" y="24"/>
                  <a:pt x="307" y="54"/>
                </a:cubicBezTo>
                <a:lnTo>
                  <a:pt x="307" y="67"/>
                </a:lnTo>
                <a:cubicBezTo>
                  <a:pt x="307" y="74"/>
                  <a:pt x="301" y="80"/>
                  <a:pt x="293" y="80"/>
                </a:cubicBezTo>
                <a:cubicBezTo>
                  <a:pt x="286" y="80"/>
                  <a:pt x="280" y="74"/>
                  <a:pt x="280" y="67"/>
                </a:cubicBezTo>
                <a:lnTo>
                  <a:pt x="280" y="54"/>
                </a:lnTo>
                <a:cubicBezTo>
                  <a:pt x="280" y="24"/>
                  <a:pt x="256" y="0"/>
                  <a:pt x="227" y="0"/>
                </a:cubicBezTo>
                <a:cubicBezTo>
                  <a:pt x="197" y="0"/>
                  <a:pt x="173" y="24"/>
                  <a:pt x="173" y="54"/>
                </a:cubicBezTo>
                <a:lnTo>
                  <a:pt x="173" y="67"/>
                </a:lnTo>
                <a:cubicBezTo>
                  <a:pt x="173" y="74"/>
                  <a:pt x="167" y="80"/>
                  <a:pt x="160" y="80"/>
                </a:cubicBezTo>
                <a:cubicBezTo>
                  <a:pt x="153" y="80"/>
                  <a:pt x="147" y="74"/>
                  <a:pt x="147" y="67"/>
                </a:cubicBezTo>
                <a:lnTo>
                  <a:pt x="147" y="54"/>
                </a:lnTo>
                <a:cubicBezTo>
                  <a:pt x="147" y="24"/>
                  <a:pt x="123" y="0"/>
                  <a:pt x="93" y="0"/>
                </a:cubicBezTo>
                <a:cubicBezTo>
                  <a:pt x="64" y="0"/>
                  <a:pt x="40" y="24"/>
                  <a:pt x="40" y="54"/>
                </a:cubicBezTo>
                <a:lnTo>
                  <a:pt x="40" y="80"/>
                </a:lnTo>
                <a:lnTo>
                  <a:pt x="0" y="80"/>
                </a:lnTo>
                <a:lnTo>
                  <a:pt x="0" y="174"/>
                </a:lnTo>
                <a:lnTo>
                  <a:pt x="40" y="174"/>
                </a:lnTo>
                <a:lnTo>
                  <a:pt x="40" y="520"/>
                </a:lnTo>
                <a:lnTo>
                  <a:pt x="0" y="520"/>
                </a:lnTo>
                <a:lnTo>
                  <a:pt x="0" y="614"/>
                </a:lnTo>
                <a:lnTo>
                  <a:pt x="40" y="614"/>
                </a:lnTo>
                <a:lnTo>
                  <a:pt x="40" y="640"/>
                </a:lnTo>
                <a:cubicBezTo>
                  <a:pt x="40" y="670"/>
                  <a:pt x="64" y="694"/>
                  <a:pt x="93" y="694"/>
                </a:cubicBezTo>
                <a:cubicBezTo>
                  <a:pt x="123" y="694"/>
                  <a:pt x="147" y="670"/>
                  <a:pt x="147" y="640"/>
                </a:cubicBezTo>
                <a:lnTo>
                  <a:pt x="147" y="627"/>
                </a:lnTo>
                <a:cubicBezTo>
                  <a:pt x="147" y="620"/>
                  <a:pt x="153" y="614"/>
                  <a:pt x="160" y="614"/>
                </a:cubicBezTo>
                <a:cubicBezTo>
                  <a:pt x="167" y="614"/>
                  <a:pt x="173" y="620"/>
                  <a:pt x="173" y="627"/>
                </a:cubicBezTo>
                <a:lnTo>
                  <a:pt x="173" y="640"/>
                </a:lnTo>
                <a:cubicBezTo>
                  <a:pt x="173" y="670"/>
                  <a:pt x="197" y="694"/>
                  <a:pt x="227" y="694"/>
                </a:cubicBezTo>
                <a:cubicBezTo>
                  <a:pt x="256" y="694"/>
                  <a:pt x="280" y="670"/>
                  <a:pt x="280" y="640"/>
                </a:cubicBezTo>
                <a:lnTo>
                  <a:pt x="280" y="627"/>
                </a:lnTo>
                <a:cubicBezTo>
                  <a:pt x="280" y="620"/>
                  <a:pt x="286" y="614"/>
                  <a:pt x="293" y="614"/>
                </a:cubicBezTo>
                <a:cubicBezTo>
                  <a:pt x="301" y="614"/>
                  <a:pt x="307" y="620"/>
                  <a:pt x="307" y="627"/>
                </a:cubicBezTo>
                <a:lnTo>
                  <a:pt x="307" y="640"/>
                </a:lnTo>
                <a:cubicBezTo>
                  <a:pt x="307" y="670"/>
                  <a:pt x="331" y="694"/>
                  <a:pt x="360" y="694"/>
                </a:cubicBezTo>
                <a:cubicBezTo>
                  <a:pt x="389" y="694"/>
                  <a:pt x="413" y="670"/>
                  <a:pt x="413" y="640"/>
                </a:cubicBezTo>
                <a:lnTo>
                  <a:pt x="413" y="627"/>
                </a:lnTo>
                <a:cubicBezTo>
                  <a:pt x="413" y="620"/>
                  <a:pt x="419" y="614"/>
                  <a:pt x="427" y="614"/>
                </a:cubicBezTo>
                <a:cubicBezTo>
                  <a:pt x="434" y="614"/>
                  <a:pt x="440" y="620"/>
                  <a:pt x="440" y="627"/>
                </a:cubicBezTo>
                <a:lnTo>
                  <a:pt x="440" y="640"/>
                </a:lnTo>
                <a:cubicBezTo>
                  <a:pt x="440" y="670"/>
                  <a:pt x="464" y="694"/>
                  <a:pt x="493" y="694"/>
                </a:cubicBezTo>
                <a:cubicBezTo>
                  <a:pt x="523" y="694"/>
                  <a:pt x="547" y="670"/>
                  <a:pt x="547" y="640"/>
                </a:cubicBezTo>
                <a:lnTo>
                  <a:pt x="547" y="627"/>
                </a:lnTo>
                <a:cubicBezTo>
                  <a:pt x="547" y="620"/>
                  <a:pt x="553" y="614"/>
                  <a:pt x="560" y="614"/>
                </a:cubicBezTo>
                <a:cubicBezTo>
                  <a:pt x="567" y="614"/>
                  <a:pt x="573" y="620"/>
                  <a:pt x="573" y="627"/>
                </a:cubicBezTo>
                <a:lnTo>
                  <a:pt x="573" y="640"/>
                </a:lnTo>
                <a:cubicBezTo>
                  <a:pt x="573" y="670"/>
                  <a:pt x="597" y="694"/>
                  <a:pt x="627" y="694"/>
                </a:cubicBezTo>
                <a:cubicBezTo>
                  <a:pt x="656" y="694"/>
                  <a:pt x="680" y="670"/>
                  <a:pt x="680" y="640"/>
                </a:cubicBezTo>
                <a:lnTo>
                  <a:pt x="680" y="614"/>
                </a:lnTo>
                <a:lnTo>
                  <a:pt x="720" y="614"/>
                </a:lnTo>
                <a:lnTo>
                  <a:pt x="720" y="600"/>
                </a:lnTo>
                <a:lnTo>
                  <a:pt x="800" y="600"/>
                </a:lnTo>
                <a:lnTo>
                  <a:pt x="800" y="534"/>
                </a:lnTo>
                <a:lnTo>
                  <a:pt x="720" y="534"/>
                </a:lnTo>
                <a:lnTo>
                  <a:pt x="720" y="520"/>
                </a:lnTo>
                <a:lnTo>
                  <a:pt x="680" y="520"/>
                </a:lnTo>
                <a:lnTo>
                  <a:pt x="680" y="174"/>
                </a:lnTo>
                <a:lnTo>
                  <a:pt x="720" y="174"/>
                </a:lnTo>
                <a:lnTo>
                  <a:pt x="720" y="134"/>
                </a:lnTo>
                <a:lnTo>
                  <a:pt x="733" y="134"/>
                </a:lnTo>
                <a:lnTo>
                  <a:pt x="733" y="140"/>
                </a:lnTo>
                <a:cubicBezTo>
                  <a:pt x="733" y="159"/>
                  <a:pt x="748" y="174"/>
                  <a:pt x="767" y="174"/>
                </a:cubicBezTo>
                <a:close/>
                <a:moveTo>
                  <a:pt x="200" y="520"/>
                </a:moveTo>
                <a:cubicBezTo>
                  <a:pt x="200" y="542"/>
                  <a:pt x="182" y="560"/>
                  <a:pt x="160" y="560"/>
                </a:cubicBezTo>
                <a:cubicBezTo>
                  <a:pt x="138" y="560"/>
                  <a:pt x="120" y="542"/>
                  <a:pt x="120" y="520"/>
                </a:cubicBezTo>
                <a:lnTo>
                  <a:pt x="120" y="174"/>
                </a:lnTo>
                <a:cubicBezTo>
                  <a:pt x="120" y="152"/>
                  <a:pt x="138" y="134"/>
                  <a:pt x="160" y="134"/>
                </a:cubicBezTo>
                <a:cubicBezTo>
                  <a:pt x="182" y="134"/>
                  <a:pt x="200" y="152"/>
                  <a:pt x="200" y="174"/>
                </a:cubicBezTo>
                <a:lnTo>
                  <a:pt x="200" y="520"/>
                </a:lnTo>
                <a:close/>
                <a:moveTo>
                  <a:pt x="333" y="520"/>
                </a:moveTo>
                <a:cubicBezTo>
                  <a:pt x="333" y="542"/>
                  <a:pt x="315" y="560"/>
                  <a:pt x="293" y="560"/>
                </a:cubicBezTo>
                <a:cubicBezTo>
                  <a:pt x="271" y="560"/>
                  <a:pt x="253" y="542"/>
                  <a:pt x="253" y="520"/>
                </a:cubicBezTo>
                <a:lnTo>
                  <a:pt x="253" y="174"/>
                </a:lnTo>
                <a:cubicBezTo>
                  <a:pt x="253" y="152"/>
                  <a:pt x="271" y="134"/>
                  <a:pt x="293" y="134"/>
                </a:cubicBezTo>
                <a:cubicBezTo>
                  <a:pt x="315" y="134"/>
                  <a:pt x="333" y="152"/>
                  <a:pt x="333" y="174"/>
                </a:cubicBezTo>
                <a:lnTo>
                  <a:pt x="333" y="520"/>
                </a:lnTo>
                <a:close/>
                <a:moveTo>
                  <a:pt x="467" y="520"/>
                </a:moveTo>
                <a:cubicBezTo>
                  <a:pt x="467" y="542"/>
                  <a:pt x="449" y="560"/>
                  <a:pt x="427" y="560"/>
                </a:cubicBezTo>
                <a:cubicBezTo>
                  <a:pt x="405" y="560"/>
                  <a:pt x="387" y="542"/>
                  <a:pt x="387" y="520"/>
                </a:cubicBezTo>
                <a:lnTo>
                  <a:pt x="387" y="174"/>
                </a:lnTo>
                <a:cubicBezTo>
                  <a:pt x="387" y="152"/>
                  <a:pt x="405" y="134"/>
                  <a:pt x="427" y="134"/>
                </a:cubicBezTo>
                <a:cubicBezTo>
                  <a:pt x="449" y="134"/>
                  <a:pt x="467" y="152"/>
                  <a:pt x="467" y="174"/>
                </a:cubicBezTo>
                <a:lnTo>
                  <a:pt x="467" y="520"/>
                </a:lnTo>
                <a:close/>
                <a:moveTo>
                  <a:pt x="600" y="520"/>
                </a:moveTo>
                <a:cubicBezTo>
                  <a:pt x="600" y="542"/>
                  <a:pt x="582" y="560"/>
                  <a:pt x="560" y="560"/>
                </a:cubicBezTo>
                <a:cubicBezTo>
                  <a:pt x="538" y="560"/>
                  <a:pt x="520" y="542"/>
                  <a:pt x="520" y="520"/>
                </a:cubicBezTo>
                <a:lnTo>
                  <a:pt x="520" y="174"/>
                </a:lnTo>
                <a:cubicBezTo>
                  <a:pt x="520" y="152"/>
                  <a:pt x="538" y="134"/>
                  <a:pt x="560" y="134"/>
                </a:cubicBezTo>
                <a:cubicBezTo>
                  <a:pt x="582" y="134"/>
                  <a:pt x="600" y="152"/>
                  <a:pt x="600" y="174"/>
                </a:cubicBezTo>
                <a:lnTo>
                  <a:pt x="600" y="52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lIns="91440" tIns="45720" rIns="91440" bIns="45720" anchor="ctr">
            <a:normAutofit fontScale="925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59" name="文本框 58"/>
          <p:cNvSpPr txBox="1"/>
          <p:nvPr/>
        </p:nvSpPr>
        <p:spPr>
          <a:xfrm>
            <a:off x="7099300" y="1691005"/>
            <a:ext cx="228981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1600" b="1" dirty="0" smtClean="0">
                <a:solidFill>
                  <a:srgbClr val="15596E"/>
                </a:solidFill>
                <a:latin typeface="Arial" panose="020B0604020202020204" pitchFamily="34" charset="0"/>
                <a:ea typeface="汉仪君黑-55W" panose="00020600040101010101" charset="-122"/>
                <a:cs typeface="Arial" panose="020B0604020202020204" pitchFamily="34" charset="0"/>
                <a:sym typeface="+mn-ea"/>
              </a:rPr>
              <a:t>生产线及设备</a:t>
            </a:r>
            <a:endParaRPr lang="zh-CN" altLang="en-US" sz="1600" b="1" dirty="0" smtClean="0">
              <a:solidFill>
                <a:srgbClr val="15596E"/>
              </a:solidFill>
              <a:latin typeface="Arial" panose="020B0604020202020204" pitchFamily="34" charset="0"/>
              <a:ea typeface="汉仪君黑-55W" panose="00020600040101010101" charset="-122"/>
              <a:cs typeface="Arial" panose="020B0604020202020204" pitchFamily="34" charset="0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b="1" dirty="0" smtClean="0">
                <a:solidFill>
                  <a:srgbClr val="15596E"/>
                </a:solidFill>
                <a:latin typeface="Arial" panose="020B0604020202020204" pitchFamily="34" charset="0"/>
                <a:ea typeface="汉仪君黑-55W" panose="00020600040101010101" charset="-122"/>
                <a:cs typeface="Arial" panose="020B0604020202020204" pitchFamily="34" charset="0"/>
                <a:sym typeface="+mn-ea"/>
              </a:rPr>
              <a:t>智能化、信息化</a:t>
            </a:r>
            <a:endParaRPr lang="zh-CN" altLang="en-US" sz="1600" b="1" dirty="0" smtClean="0">
              <a:solidFill>
                <a:srgbClr val="15596E"/>
              </a:solidFill>
              <a:latin typeface="Arial" panose="020B0604020202020204" pitchFamily="34" charset="0"/>
              <a:ea typeface="汉仪君黑-55W" panose="00020600040101010101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10509250" y="2834005"/>
            <a:ext cx="174434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1600" b="1" dirty="0" smtClean="0">
                <a:solidFill>
                  <a:srgbClr val="15596E"/>
                </a:solidFill>
                <a:latin typeface="Arial" panose="020B0604020202020204" pitchFamily="34" charset="0"/>
                <a:ea typeface="汉仪君黑-55W" panose="00020600040101010101" charset="-122"/>
                <a:cs typeface="Arial" panose="020B0604020202020204" pitchFamily="34" charset="0"/>
                <a:sym typeface="+mn-ea"/>
              </a:rPr>
              <a:t>TWS</a:t>
            </a:r>
            <a:r>
              <a:rPr lang="zh-CN" altLang="en-US" sz="1600" b="1" dirty="0" smtClean="0">
                <a:solidFill>
                  <a:srgbClr val="15596E"/>
                </a:solidFill>
                <a:latin typeface="Arial" panose="020B0604020202020204" pitchFamily="34" charset="0"/>
                <a:ea typeface="汉仪君黑-55W" panose="00020600040101010101" charset="-122"/>
                <a:cs typeface="Arial" panose="020B0604020202020204" pitchFamily="34" charset="0"/>
                <a:sym typeface="+mn-ea"/>
              </a:rPr>
              <a:t>耳机、唱片机等研发、制造</a:t>
            </a:r>
            <a:endParaRPr lang="en-US" altLang="zh-CN" sz="1600" b="1" dirty="0" smtClean="0">
              <a:solidFill>
                <a:srgbClr val="15596E"/>
              </a:solidFill>
              <a:latin typeface="Arial" panose="020B0604020202020204" pitchFamily="34" charset="0"/>
              <a:ea typeface="汉仪君黑-55W" panose="00020600040101010101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1586230" y="4699635"/>
            <a:ext cx="1149985" cy="1116330"/>
          </a:xfrm>
          <a:prstGeom prst="ellipse">
            <a:avLst/>
          </a:prstGeom>
          <a:noFill/>
          <a:ln w="28575">
            <a:solidFill>
              <a:srgbClr val="1559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3F2F3"/>
              </a:solidFill>
            </a:endParaRPr>
          </a:p>
        </p:txBody>
      </p:sp>
      <p:cxnSp>
        <p:nvCxnSpPr>
          <p:cNvPr id="61" name="直接连接符 60"/>
          <p:cNvCxnSpPr/>
          <p:nvPr/>
        </p:nvCxnSpPr>
        <p:spPr>
          <a:xfrm>
            <a:off x="340780" y="5816017"/>
            <a:ext cx="1847215" cy="0"/>
          </a:xfrm>
          <a:prstGeom prst="line">
            <a:avLst/>
          </a:prstGeom>
          <a:ln w="28575">
            <a:solidFill>
              <a:srgbClr val="1559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文本框 61"/>
          <p:cNvSpPr txBox="1"/>
          <p:nvPr/>
        </p:nvSpPr>
        <p:spPr>
          <a:xfrm>
            <a:off x="242570" y="5211445"/>
            <a:ext cx="143129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zh-CN" altLang="en-US" sz="1600" b="1" dirty="0" smtClean="0">
                <a:solidFill>
                  <a:srgbClr val="15596E"/>
                </a:solidFill>
                <a:latin typeface="Arial" panose="020B0604020202020204" pitchFamily="34" charset="0"/>
                <a:ea typeface="汉仪君黑-55W" panose="00020600040101010101" charset="-122"/>
                <a:cs typeface="Arial" panose="020B0604020202020204" pitchFamily="34" charset="0"/>
                <a:sym typeface="+mn-ea"/>
              </a:rPr>
              <a:t>工具、医疗器械领域</a:t>
            </a:r>
            <a:endParaRPr lang="zh-CN" altLang="en-US" sz="1600" b="1" dirty="0" smtClean="0">
              <a:solidFill>
                <a:srgbClr val="15596E"/>
              </a:solidFill>
              <a:latin typeface="Arial" panose="020B0604020202020204" pitchFamily="34" charset="0"/>
              <a:ea typeface="汉仪君黑-55W" panose="00020600040101010101" charset="-122"/>
              <a:cs typeface="Arial" panose="020B0604020202020204" pitchFamily="34" charset="0"/>
              <a:sym typeface="+mn-ea"/>
            </a:endParaRPr>
          </a:p>
        </p:txBody>
      </p:sp>
      <p:cxnSp>
        <p:nvCxnSpPr>
          <p:cNvPr id="63" name="直接连接符 62"/>
          <p:cNvCxnSpPr>
            <a:stCxn id="12" idx="6"/>
            <a:endCxn id="4" idx="1"/>
          </p:cNvCxnSpPr>
          <p:nvPr/>
        </p:nvCxnSpPr>
        <p:spPr>
          <a:xfrm flipV="1">
            <a:off x="2736000" y="3558592"/>
            <a:ext cx="304165" cy="1699260"/>
          </a:xfrm>
          <a:prstGeom prst="line">
            <a:avLst/>
          </a:prstGeom>
          <a:ln w="28575">
            <a:solidFill>
              <a:srgbClr val="1559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/>
          <p:cNvGrpSpPr/>
          <p:nvPr/>
        </p:nvGrpSpPr>
        <p:grpSpPr>
          <a:xfrm>
            <a:off x="1545590" y="2254250"/>
            <a:ext cx="1145540" cy="1076960"/>
            <a:chOff x="2434" y="3550"/>
            <a:chExt cx="1804" cy="1696"/>
          </a:xfrm>
        </p:grpSpPr>
        <p:sp>
          <p:nvSpPr>
            <p:cNvPr id="39" name="椭圆 38"/>
            <p:cNvSpPr/>
            <p:nvPr/>
          </p:nvSpPr>
          <p:spPr>
            <a:xfrm>
              <a:off x="2434" y="3550"/>
              <a:ext cx="1804" cy="1697"/>
            </a:xfrm>
            <a:prstGeom prst="ellipse">
              <a:avLst/>
            </a:prstGeom>
            <a:noFill/>
            <a:ln w="28575">
              <a:solidFill>
                <a:srgbClr val="1559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rgbClr val="F3F2F3"/>
                </a:solidFill>
              </a:endParaRPr>
            </a:p>
          </p:txBody>
        </p:sp>
        <p:pic>
          <p:nvPicPr>
            <p:cNvPr id="10" name="图片 9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2797" y="3738"/>
              <a:ext cx="1051" cy="130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组合 41"/>
          <p:cNvGrpSpPr/>
          <p:nvPr/>
        </p:nvGrpSpPr>
        <p:grpSpPr>
          <a:xfrm>
            <a:off x="982997" y="1128888"/>
            <a:ext cx="10274670" cy="5450816"/>
            <a:chOff x="-541338" y="352426"/>
            <a:chExt cx="13269913" cy="6143625"/>
          </a:xfrm>
        </p:grpSpPr>
        <p:sp>
          <p:nvSpPr>
            <p:cNvPr id="43" name="Freeform 5"/>
            <p:cNvSpPr/>
            <p:nvPr/>
          </p:nvSpPr>
          <p:spPr bwMode="auto">
            <a:xfrm>
              <a:off x="11915775" y="5519738"/>
              <a:ext cx="812800" cy="568325"/>
            </a:xfrm>
            <a:custGeom>
              <a:avLst/>
              <a:gdLst>
                <a:gd name="T0" fmla="*/ 161 w 192"/>
                <a:gd name="T1" fmla="*/ 0 h 134"/>
                <a:gd name="T2" fmla="*/ 155 w 192"/>
                <a:gd name="T3" fmla="*/ 16 h 134"/>
                <a:gd name="T4" fmla="*/ 139 w 192"/>
                <a:gd name="T5" fmla="*/ 45 h 134"/>
                <a:gd name="T6" fmla="*/ 132 w 192"/>
                <a:gd name="T7" fmla="*/ 51 h 134"/>
                <a:gd name="T8" fmla="*/ 134 w 192"/>
                <a:gd name="T9" fmla="*/ 57 h 134"/>
                <a:gd name="T10" fmla="*/ 133 w 192"/>
                <a:gd name="T11" fmla="*/ 63 h 134"/>
                <a:gd name="T12" fmla="*/ 128 w 192"/>
                <a:gd name="T13" fmla="*/ 68 h 134"/>
                <a:gd name="T14" fmla="*/ 119 w 192"/>
                <a:gd name="T15" fmla="*/ 69 h 134"/>
                <a:gd name="T16" fmla="*/ 107 w 192"/>
                <a:gd name="T17" fmla="*/ 64 h 134"/>
                <a:gd name="T18" fmla="*/ 89 w 192"/>
                <a:gd name="T19" fmla="*/ 75 h 134"/>
                <a:gd name="T20" fmla="*/ 48 w 192"/>
                <a:gd name="T21" fmla="*/ 97 h 134"/>
                <a:gd name="T22" fmla="*/ 22 w 192"/>
                <a:gd name="T23" fmla="*/ 108 h 134"/>
                <a:gd name="T24" fmla="*/ 5 w 192"/>
                <a:gd name="T25" fmla="*/ 117 h 134"/>
                <a:gd name="T26" fmla="*/ 20 w 192"/>
                <a:gd name="T27" fmla="*/ 134 h 134"/>
                <a:gd name="T28" fmla="*/ 48 w 192"/>
                <a:gd name="T29" fmla="*/ 122 h 134"/>
                <a:gd name="T30" fmla="*/ 68 w 192"/>
                <a:gd name="T31" fmla="*/ 107 h 134"/>
                <a:gd name="T32" fmla="*/ 83 w 192"/>
                <a:gd name="T33" fmla="*/ 103 h 134"/>
                <a:gd name="T34" fmla="*/ 93 w 192"/>
                <a:gd name="T35" fmla="*/ 95 h 134"/>
                <a:gd name="T36" fmla="*/ 120 w 192"/>
                <a:gd name="T37" fmla="*/ 75 h 134"/>
                <a:gd name="T38" fmla="*/ 127 w 192"/>
                <a:gd name="T39" fmla="*/ 75 h 134"/>
                <a:gd name="T40" fmla="*/ 143 w 192"/>
                <a:gd name="T41" fmla="*/ 72 h 134"/>
                <a:gd name="T42" fmla="*/ 149 w 192"/>
                <a:gd name="T43" fmla="*/ 68 h 134"/>
                <a:gd name="T44" fmla="*/ 163 w 192"/>
                <a:gd name="T45" fmla="*/ 57 h 134"/>
                <a:gd name="T46" fmla="*/ 174 w 192"/>
                <a:gd name="T47" fmla="*/ 50 h 134"/>
                <a:gd name="T48" fmla="*/ 191 w 192"/>
                <a:gd name="T49" fmla="*/ 36 h 134"/>
                <a:gd name="T50" fmla="*/ 191 w 192"/>
                <a:gd name="T51" fmla="*/ 33 h 134"/>
                <a:gd name="T52" fmla="*/ 181 w 192"/>
                <a:gd name="T53" fmla="*/ 32 h 134"/>
                <a:gd name="T54" fmla="*/ 177 w 192"/>
                <a:gd name="T55" fmla="*/ 34 h 134"/>
                <a:gd name="T56" fmla="*/ 173 w 192"/>
                <a:gd name="T57" fmla="*/ 27 h 134"/>
                <a:gd name="T58" fmla="*/ 170 w 192"/>
                <a:gd name="T59" fmla="*/ 19 h 134"/>
                <a:gd name="T60" fmla="*/ 168 w 192"/>
                <a:gd name="T61" fmla="*/ 16 h 134"/>
                <a:gd name="T62" fmla="*/ 168 w 192"/>
                <a:gd name="T63" fmla="*/ 2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2" h="134">
                  <a:moveTo>
                    <a:pt x="162" y="0"/>
                  </a:moveTo>
                  <a:cubicBezTo>
                    <a:pt x="162" y="0"/>
                    <a:pt x="162" y="0"/>
                    <a:pt x="161" y="0"/>
                  </a:cubicBezTo>
                  <a:cubicBezTo>
                    <a:pt x="159" y="0"/>
                    <a:pt x="158" y="1"/>
                    <a:pt x="157" y="2"/>
                  </a:cubicBezTo>
                  <a:cubicBezTo>
                    <a:pt x="154" y="6"/>
                    <a:pt x="155" y="11"/>
                    <a:pt x="155" y="16"/>
                  </a:cubicBezTo>
                  <a:cubicBezTo>
                    <a:pt x="156" y="20"/>
                    <a:pt x="156" y="22"/>
                    <a:pt x="156" y="24"/>
                  </a:cubicBezTo>
                  <a:cubicBezTo>
                    <a:pt x="154" y="34"/>
                    <a:pt x="147" y="39"/>
                    <a:pt x="139" y="45"/>
                  </a:cubicBezTo>
                  <a:cubicBezTo>
                    <a:pt x="137" y="47"/>
                    <a:pt x="135" y="48"/>
                    <a:pt x="133" y="50"/>
                  </a:cubicBezTo>
                  <a:cubicBezTo>
                    <a:pt x="132" y="51"/>
                    <a:pt x="132" y="51"/>
                    <a:pt x="132" y="51"/>
                  </a:cubicBezTo>
                  <a:cubicBezTo>
                    <a:pt x="132" y="52"/>
                    <a:pt x="132" y="52"/>
                    <a:pt x="132" y="52"/>
                  </a:cubicBezTo>
                  <a:cubicBezTo>
                    <a:pt x="132" y="54"/>
                    <a:pt x="133" y="56"/>
                    <a:pt x="134" y="57"/>
                  </a:cubicBezTo>
                  <a:cubicBezTo>
                    <a:pt x="137" y="61"/>
                    <a:pt x="137" y="61"/>
                    <a:pt x="137" y="61"/>
                  </a:cubicBezTo>
                  <a:cubicBezTo>
                    <a:pt x="133" y="63"/>
                    <a:pt x="133" y="63"/>
                    <a:pt x="133" y="63"/>
                  </a:cubicBezTo>
                  <a:cubicBezTo>
                    <a:pt x="133" y="63"/>
                    <a:pt x="133" y="64"/>
                    <a:pt x="132" y="64"/>
                  </a:cubicBezTo>
                  <a:cubicBezTo>
                    <a:pt x="131" y="65"/>
                    <a:pt x="129" y="66"/>
                    <a:pt x="128" y="68"/>
                  </a:cubicBezTo>
                  <a:cubicBezTo>
                    <a:pt x="126" y="70"/>
                    <a:pt x="126" y="70"/>
                    <a:pt x="126" y="70"/>
                  </a:cubicBezTo>
                  <a:cubicBezTo>
                    <a:pt x="119" y="69"/>
                    <a:pt x="119" y="69"/>
                    <a:pt x="119" y="69"/>
                  </a:cubicBezTo>
                  <a:cubicBezTo>
                    <a:pt x="118" y="69"/>
                    <a:pt x="118" y="69"/>
                    <a:pt x="115" y="67"/>
                  </a:cubicBezTo>
                  <a:cubicBezTo>
                    <a:pt x="112" y="66"/>
                    <a:pt x="109" y="64"/>
                    <a:pt x="107" y="64"/>
                  </a:cubicBezTo>
                  <a:cubicBezTo>
                    <a:pt x="106" y="64"/>
                    <a:pt x="105" y="64"/>
                    <a:pt x="104" y="65"/>
                  </a:cubicBezTo>
                  <a:cubicBezTo>
                    <a:pt x="99" y="68"/>
                    <a:pt x="94" y="72"/>
                    <a:pt x="89" y="75"/>
                  </a:cubicBezTo>
                  <a:cubicBezTo>
                    <a:pt x="86" y="77"/>
                    <a:pt x="84" y="80"/>
                    <a:pt x="81" y="82"/>
                  </a:cubicBezTo>
                  <a:cubicBezTo>
                    <a:pt x="72" y="88"/>
                    <a:pt x="60" y="92"/>
                    <a:pt x="48" y="97"/>
                  </a:cubicBezTo>
                  <a:cubicBezTo>
                    <a:pt x="40" y="100"/>
                    <a:pt x="32" y="103"/>
                    <a:pt x="26" y="106"/>
                  </a:cubicBezTo>
                  <a:cubicBezTo>
                    <a:pt x="25" y="107"/>
                    <a:pt x="23" y="107"/>
                    <a:pt x="22" y="108"/>
                  </a:cubicBezTo>
                  <a:cubicBezTo>
                    <a:pt x="21" y="109"/>
                    <a:pt x="21" y="109"/>
                    <a:pt x="21" y="109"/>
                  </a:cubicBezTo>
                  <a:cubicBezTo>
                    <a:pt x="15" y="111"/>
                    <a:pt x="9" y="114"/>
                    <a:pt x="5" y="117"/>
                  </a:cubicBezTo>
                  <a:cubicBezTo>
                    <a:pt x="0" y="120"/>
                    <a:pt x="1" y="124"/>
                    <a:pt x="1" y="126"/>
                  </a:cubicBezTo>
                  <a:cubicBezTo>
                    <a:pt x="3" y="131"/>
                    <a:pt x="13" y="134"/>
                    <a:pt x="20" y="134"/>
                  </a:cubicBezTo>
                  <a:cubicBezTo>
                    <a:pt x="20" y="134"/>
                    <a:pt x="21" y="134"/>
                    <a:pt x="21" y="134"/>
                  </a:cubicBezTo>
                  <a:cubicBezTo>
                    <a:pt x="29" y="133"/>
                    <a:pt x="39" y="128"/>
                    <a:pt x="48" y="122"/>
                  </a:cubicBezTo>
                  <a:cubicBezTo>
                    <a:pt x="51" y="120"/>
                    <a:pt x="53" y="118"/>
                    <a:pt x="56" y="115"/>
                  </a:cubicBezTo>
                  <a:cubicBezTo>
                    <a:pt x="60" y="112"/>
                    <a:pt x="64" y="109"/>
                    <a:pt x="68" y="107"/>
                  </a:cubicBezTo>
                  <a:cubicBezTo>
                    <a:pt x="71" y="105"/>
                    <a:pt x="74" y="105"/>
                    <a:pt x="76" y="105"/>
                  </a:cubicBezTo>
                  <a:cubicBezTo>
                    <a:pt x="79" y="104"/>
                    <a:pt x="81" y="104"/>
                    <a:pt x="83" y="103"/>
                  </a:cubicBezTo>
                  <a:cubicBezTo>
                    <a:pt x="86" y="102"/>
                    <a:pt x="88" y="100"/>
                    <a:pt x="90" y="98"/>
                  </a:cubicBezTo>
                  <a:cubicBezTo>
                    <a:pt x="91" y="97"/>
                    <a:pt x="92" y="96"/>
                    <a:pt x="93" y="95"/>
                  </a:cubicBezTo>
                  <a:cubicBezTo>
                    <a:pt x="95" y="93"/>
                    <a:pt x="98" y="92"/>
                    <a:pt x="101" y="90"/>
                  </a:cubicBezTo>
                  <a:cubicBezTo>
                    <a:pt x="108" y="86"/>
                    <a:pt x="116" y="82"/>
                    <a:pt x="120" y="75"/>
                  </a:cubicBezTo>
                  <a:cubicBezTo>
                    <a:pt x="122" y="71"/>
                    <a:pt x="122" y="71"/>
                    <a:pt x="122" y="71"/>
                  </a:cubicBezTo>
                  <a:cubicBezTo>
                    <a:pt x="127" y="75"/>
                    <a:pt x="127" y="75"/>
                    <a:pt x="127" y="75"/>
                  </a:cubicBezTo>
                  <a:cubicBezTo>
                    <a:pt x="129" y="76"/>
                    <a:pt x="130" y="77"/>
                    <a:pt x="132" y="77"/>
                  </a:cubicBezTo>
                  <a:cubicBezTo>
                    <a:pt x="136" y="77"/>
                    <a:pt x="140" y="74"/>
                    <a:pt x="143" y="72"/>
                  </a:cubicBezTo>
                  <a:cubicBezTo>
                    <a:pt x="145" y="71"/>
                    <a:pt x="145" y="71"/>
                    <a:pt x="145" y="71"/>
                  </a:cubicBezTo>
                  <a:cubicBezTo>
                    <a:pt x="146" y="70"/>
                    <a:pt x="148" y="69"/>
                    <a:pt x="149" y="68"/>
                  </a:cubicBezTo>
                  <a:cubicBezTo>
                    <a:pt x="152" y="66"/>
                    <a:pt x="156" y="64"/>
                    <a:pt x="159" y="62"/>
                  </a:cubicBezTo>
                  <a:cubicBezTo>
                    <a:pt x="160" y="60"/>
                    <a:pt x="162" y="59"/>
                    <a:pt x="163" y="57"/>
                  </a:cubicBezTo>
                  <a:cubicBezTo>
                    <a:pt x="165" y="55"/>
                    <a:pt x="167" y="52"/>
                    <a:pt x="170" y="51"/>
                  </a:cubicBezTo>
                  <a:cubicBezTo>
                    <a:pt x="171" y="51"/>
                    <a:pt x="172" y="51"/>
                    <a:pt x="174" y="50"/>
                  </a:cubicBezTo>
                  <a:cubicBezTo>
                    <a:pt x="175" y="50"/>
                    <a:pt x="177" y="50"/>
                    <a:pt x="179" y="49"/>
                  </a:cubicBezTo>
                  <a:cubicBezTo>
                    <a:pt x="184" y="47"/>
                    <a:pt x="188" y="42"/>
                    <a:pt x="191" y="36"/>
                  </a:cubicBezTo>
                  <a:cubicBezTo>
                    <a:pt x="192" y="34"/>
                    <a:pt x="192" y="34"/>
                    <a:pt x="192" y="34"/>
                  </a:cubicBezTo>
                  <a:cubicBezTo>
                    <a:pt x="191" y="33"/>
                    <a:pt x="191" y="33"/>
                    <a:pt x="191" y="33"/>
                  </a:cubicBezTo>
                  <a:cubicBezTo>
                    <a:pt x="189" y="32"/>
                    <a:pt x="188" y="31"/>
                    <a:pt x="186" y="31"/>
                  </a:cubicBezTo>
                  <a:cubicBezTo>
                    <a:pt x="184" y="31"/>
                    <a:pt x="182" y="32"/>
                    <a:pt x="181" y="32"/>
                  </a:cubicBezTo>
                  <a:cubicBezTo>
                    <a:pt x="179" y="33"/>
                    <a:pt x="179" y="33"/>
                    <a:pt x="179" y="33"/>
                  </a:cubicBezTo>
                  <a:cubicBezTo>
                    <a:pt x="177" y="34"/>
                    <a:pt x="177" y="34"/>
                    <a:pt x="177" y="34"/>
                  </a:cubicBezTo>
                  <a:cubicBezTo>
                    <a:pt x="175" y="31"/>
                    <a:pt x="175" y="31"/>
                    <a:pt x="175" y="31"/>
                  </a:cubicBezTo>
                  <a:cubicBezTo>
                    <a:pt x="174" y="30"/>
                    <a:pt x="174" y="29"/>
                    <a:pt x="173" y="27"/>
                  </a:cubicBezTo>
                  <a:cubicBezTo>
                    <a:pt x="173" y="26"/>
                    <a:pt x="172" y="24"/>
                    <a:pt x="172" y="23"/>
                  </a:cubicBezTo>
                  <a:cubicBezTo>
                    <a:pt x="171" y="21"/>
                    <a:pt x="170" y="20"/>
                    <a:pt x="170" y="19"/>
                  </a:cubicBezTo>
                  <a:cubicBezTo>
                    <a:pt x="168" y="17"/>
                    <a:pt x="168" y="17"/>
                    <a:pt x="168" y="17"/>
                  </a:cubicBezTo>
                  <a:cubicBezTo>
                    <a:pt x="168" y="16"/>
                    <a:pt x="168" y="16"/>
                    <a:pt x="168" y="16"/>
                  </a:cubicBezTo>
                  <a:cubicBezTo>
                    <a:pt x="168" y="15"/>
                    <a:pt x="169" y="13"/>
                    <a:pt x="169" y="12"/>
                  </a:cubicBezTo>
                  <a:cubicBezTo>
                    <a:pt x="170" y="8"/>
                    <a:pt x="170" y="4"/>
                    <a:pt x="168" y="2"/>
                  </a:cubicBezTo>
                  <a:cubicBezTo>
                    <a:pt x="167" y="1"/>
                    <a:pt x="166" y="0"/>
                    <a:pt x="162" y="0"/>
                  </a:cubicBezTo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6"/>
            <p:cNvSpPr>
              <a:spLocks noEditPoints="1"/>
            </p:cNvSpPr>
            <p:nvPr/>
          </p:nvSpPr>
          <p:spPr bwMode="auto">
            <a:xfrm>
              <a:off x="11072813" y="3867151"/>
              <a:ext cx="928688" cy="522288"/>
            </a:xfrm>
            <a:custGeom>
              <a:avLst/>
              <a:gdLst>
                <a:gd name="T0" fmla="*/ 214 w 219"/>
                <a:gd name="T1" fmla="*/ 55 h 123"/>
                <a:gd name="T2" fmla="*/ 212 w 219"/>
                <a:gd name="T3" fmla="*/ 56 h 123"/>
                <a:gd name="T4" fmla="*/ 185 w 219"/>
                <a:gd name="T5" fmla="*/ 61 h 123"/>
                <a:gd name="T6" fmla="*/ 184 w 219"/>
                <a:gd name="T7" fmla="*/ 67 h 123"/>
                <a:gd name="T8" fmla="*/ 200 w 219"/>
                <a:gd name="T9" fmla="*/ 74 h 123"/>
                <a:gd name="T10" fmla="*/ 219 w 219"/>
                <a:gd name="T11" fmla="*/ 59 h 123"/>
                <a:gd name="T12" fmla="*/ 218 w 219"/>
                <a:gd name="T13" fmla="*/ 57 h 123"/>
                <a:gd name="T14" fmla="*/ 215 w 219"/>
                <a:gd name="T15" fmla="*/ 55 h 123"/>
                <a:gd name="T16" fmla="*/ 11 w 219"/>
                <a:gd name="T17" fmla="*/ 1 h 123"/>
                <a:gd name="T18" fmla="*/ 3 w 219"/>
                <a:gd name="T19" fmla="*/ 23 h 123"/>
                <a:gd name="T20" fmla="*/ 10 w 219"/>
                <a:gd name="T21" fmla="*/ 28 h 123"/>
                <a:gd name="T22" fmla="*/ 11 w 219"/>
                <a:gd name="T23" fmla="*/ 32 h 123"/>
                <a:gd name="T24" fmla="*/ 11 w 219"/>
                <a:gd name="T25" fmla="*/ 37 h 123"/>
                <a:gd name="T26" fmla="*/ 49 w 219"/>
                <a:gd name="T27" fmla="*/ 52 h 123"/>
                <a:gd name="T28" fmla="*/ 58 w 219"/>
                <a:gd name="T29" fmla="*/ 59 h 123"/>
                <a:gd name="T30" fmla="*/ 67 w 219"/>
                <a:gd name="T31" fmla="*/ 63 h 123"/>
                <a:gd name="T32" fmla="*/ 74 w 219"/>
                <a:gd name="T33" fmla="*/ 78 h 123"/>
                <a:gd name="T34" fmla="*/ 69 w 219"/>
                <a:gd name="T35" fmla="*/ 81 h 123"/>
                <a:gd name="T36" fmla="*/ 70 w 219"/>
                <a:gd name="T37" fmla="*/ 98 h 123"/>
                <a:gd name="T38" fmla="*/ 87 w 219"/>
                <a:gd name="T39" fmla="*/ 94 h 123"/>
                <a:gd name="T40" fmla="*/ 87 w 219"/>
                <a:gd name="T41" fmla="*/ 94 h 123"/>
                <a:gd name="T42" fmla="*/ 103 w 219"/>
                <a:gd name="T43" fmla="*/ 105 h 123"/>
                <a:gd name="T44" fmla="*/ 114 w 219"/>
                <a:gd name="T45" fmla="*/ 106 h 123"/>
                <a:gd name="T46" fmla="*/ 122 w 219"/>
                <a:gd name="T47" fmla="*/ 106 h 123"/>
                <a:gd name="T48" fmla="*/ 124 w 219"/>
                <a:gd name="T49" fmla="*/ 106 h 123"/>
                <a:gd name="T50" fmla="*/ 141 w 219"/>
                <a:gd name="T51" fmla="*/ 89 h 123"/>
                <a:gd name="T52" fmla="*/ 156 w 219"/>
                <a:gd name="T53" fmla="*/ 95 h 123"/>
                <a:gd name="T54" fmla="*/ 169 w 219"/>
                <a:gd name="T55" fmla="*/ 115 h 123"/>
                <a:gd name="T56" fmla="*/ 188 w 219"/>
                <a:gd name="T57" fmla="*/ 119 h 123"/>
                <a:gd name="T58" fmla="*/ 199 w 219"/>
                <a:gd name="T59" fmla="*/ 123 h 123"/>
                <a:gd name="T60" fmla="*/ 205 w 219"/>
                <a:gd name="T61" fmla="*/ 115 h 123"/>
                <a:gd name="T62" fmla="*/ 186 w 219"/>
                <a:gd name="T63" fmla="*/ 97 h 123"/>
                <a:gd name="T64" fmla="*/ 178 w 219"/>
                <a:gd name="T65" fmla="*/ 87 h 123"/>
                <a:gd name="T66" fmla="*/ 172 w 219"/>
                <a:gd name="T67" fmla="*/ 80 h 123"/>
                <a:gd name="T68" fmla="*/ 179 w 219"/>
                <a:gd name="T69" fmla="*/ 72 h 123"/>
                <a:gd name="T70" fmla="*/ 177 w 219"/>
                <a:gd name="T71" fmla="*/ 67 h 123"/>
                <a:gd name="T72" fmla="*/ 164 w 219"/>
                <a:gd name="T73" fmla="*/ 60 h 123"/>
                <a:gd name="T74" fmla="*/ 161 w 219"/>
                <a:gd name="T75" fmla="*/ 59 h 123"/>
                <a:gd name="T76" fmla="*/ 157 w 219"/>
                <a:gd name="T77" fmla="*/ 50 h 123"/>
                <a:gd name="T78" fmla="*/ 127 w 219"/>
                <a:gd name="T79" fmla="*/ 35 h 123"/>
                <a:gd name="T80" fmla="*/ 111 w 219"/>
                <a:gd name="T81" fmla="*/ 29 h 123"/>
                <a:gd name="T82" fmla="*/ 97 w 219"/>
                <a:gd name="T83" fmla="*/ 25 h 123"/>
                <a:gd name="T84" fmla="*/ 83 w 219"/>
                <a:gd name="T85" fmla="*/ 20 h 123"/>
                <a:gd name="T86" fmla="*/ 73 w 219"/>
                <a:gd name="T87" fmla="*/ 16 h 123"/>
                <a:gd name="T88" fmla="*/ 51 w 219"/>
                <a:gd name="T89" fmla="*/ 28 h 123"/>
                <a:gd name="T90" fmla="*/ 43 w 219"/>
                <a:gd name="T91" fmla="*/ 34 h 123"/>
                <a:gd name="T92" fmla="*/ 34 w 219"/>
                <a:gd name="T93" fmla="*/ 23 h 123"/>
                <a:gd name="T94" fmla="*/ 34 w 219"/>
                <a:gd name="T95" fmla="*/ 14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9" h="123">
                  <a:moveTo>
                    <a:pt x="215" y="55"/>
                  </a:moveTo>
                  <a:cubicBezTo>
                    <a:pt x="214" y="55"/>
                    <a:pt x="214" y="55"/>
                    <a:pt x="214" y="55"/>
                  </a:cubicBezTo>
                  <a:cubicBezTo>
                    <a:pt x="213" y="56"/>
                    <a:pt x="213" y="56"/>
                    <a:pt x="213" y="56"/>
                  </a:cubicBezTo>
                  <a:cubicBezTo>
                    <a:pt x="212" y="56"/>
                    <a:pt x="212" y="56"/>
                    <a:pt x="212" y="56"/>
                  </a:cubicBezTo>
                  <a:cubicBezTo>
                    <a:pt x="211" y="57"/>
                    <a:pt x="209" y="57"/>
                    <a:pt x="201" y="58"/>
                  </a:cubicBezTo>
                  <a:cubicBezTo>
                    <a:pt x="194" y="58"/>
                    <a:pt x="188" y="58"/>
                    <a:pt x="185" y="61"/>
                  </a:cubicBezTo>
                  <a:cubicBezTo>
                    <a:pt x="185" y="62"/>
                    <a:pt x="184" y="63"/>
                    <a:pt x="184" y="64"/>
                  </a:cubicBezTo>
                  <a:cubicBezTo>
                    <a:pt x="184" y="67"/>
                    <a:pt x="184" y="67"/>
                    <a:pt x="184" y="67"/>
                  </a:cubicBezTo>
                  <a:cubicBezTo>
                    <a:pt x="186" y="68"/>
                    <a:pt x="186" y="68"/>
                    <a:pt x="186" y="68"/>
                  </a:cubicBezTo>
                  <a:cubicBezTo>
                    <a:pt x="190" y="72"/>
                    <a:pt x="198" y="74"/>
                    <a:pt x="200" y="74"/>
                  </a:cubicBezTo>
                  <a:cubicBezTo>
                    <a:pt x="201" y="74"/>
                    <a:pt x="202" y="74"/>
                    <a:pt x="203" y="74"/>
                  </a:cubicBezTo>
                  <a:cubicBezTo>
                    <a:pt x="212" y="74"/>
                    <a:pt x="218" y="68"/>
                    <a:pt x="219" y="59"/>
                  </a:cubicBezTo>
                  <a:cubicBezTo>
                    <a:pt x="219" y="57"/>
                    <a:pt x="219" y="57"/>
                    <a:pt x="219" y="57"/>
                  </a:cubicBezTo>
                  <a:cubicBezTo>
                    <a:pt x="218" y="57"/>
                    <a:pt x="218" y="57"/>
                    <a:pt x="218" y="57"/>
                  </a:cubicBezTo>
                  <a:cubicBezTo>
                    <a:pt x="217" y="56"/>
                    <a:pt x="217" y="56"/>
                    <a:pt x="217" y="56"/>
                  </a:cubicBezTo>
                  <a:cubicBezTo>
                    <a:pt x="216" y="56"/>
                    <a:pt x="216" y="55"/>
                    <a:pt x="215" y="55"/>
                  </a:cubicBezTo>
                  <a:moveTo>
                    <a:pt x="12" y="0"/>
                  </a:moveTo>
                  <a:cubicBezTo>
                    <a:pt x="12" y="0"/>
                    <a:pt x="11" y="0"/>
                    <a:pt x="11" y="1"/>
                  </a:cubicBezTo>
                  <a:cubicBezTo>
                    <a:pt x="7" y="1"/>
                    <a:pt x="4" y="3"/>
                    <a:pt x="3" y="7"/>
                  </a:cubicBezTo>
                  <a:cubicBezTo>
                    <a:pt x="0" y="12"/>
                    <a:pt x="0" y="18"/>
                    <a:pt x="3" y="23"/>
                  </a:cubicBezTo>
                  <a:cubicBezTo>
                    <a:pt x="4" y="25"/>
                    <a:pt x="6" y="26"/>
                    <a:pt x="7" y="27"/>
                  </a:cubicBezTo>
                  <a:cubicBezTo>
                    <a:pt x="8" y="27"/>
                    <a:pt x="9" y="28"/>
                    <a:pt x="10" y="28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1" y="34"/>
                    <a:pt x="11" y="35"/>
                    <a:pt x="11" y="37"/>
                  </a:cubicBezTo>
                  <a:cubicBezTo>
                    <a:pt x="15" y="44"/>
                    <a:pt x="24" y="46"/>
                    <a:pt x="33" y="47"/>
                  </a:cubicBezTo>
                  <a:cubicBezTo>
                    <a:pt x="39" y="49"/>
                    <a:pt x="44" y="50"/>
                    <a:pt x="49" y="52"/>
                  </a:cubicBezTo>
                  <a:cubicBezTo>
                    <a:pt x="51" y="53"/>
                    <a:pt x="52" y="54"/>
                    <a:pt x="54" y="56"/>
                  </a:cubicBezTo>
                  <a:cubicBezTo>
                    <a:pt x="55" y="57"/>
                    <a:pt x="57" y="58"/>
                    <a:pt x="58" y="59"/>
                  </a:cubicBezTo>
                  <a:cubicBezTo>
                    <a:pt x="60" y="60"/>
                    <a:pt x="61" y="61"/>
                    <a:pt x="62" y="61"/>
                  </a:cubicBezTo>
                  <a:cubicBezTo>
                    <a:pt x="64" y="62"/>
                    <a:pt x="66" y="62"/>
                    <a:pt x="67" y="63"/>
                  </a:cubicBezTo>
                  <a:cubicBezTo>
                    <a:pt x="69" y="66"/>
                    <a:pt x="73" y="72"/>
                    <a:pt x="73" y="75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2" y="79"/>
                    <a:pt x="72" y="79"/>
                    <a:pt x="72" y="79"/>
                  </a:cubicBezTo>
                  <a:cubicBezTo>
                    <a:pt x="71" y="80"/>
                    <a:pt x="70" y="81"/>
                    <a:pt x="69" y="81"/>
                  </a:cubicBezTo>
                  <a:cubicBezTo>
                    <a:pt x="65" y="84"/>
                    <a:pt x="61" y="88"/>
                    <a:pt x="63" y="93"/>
                  </a:cubicBezTo>
                  <a:cubicBezTo>
                    <a:pt x="63" y="96"/>
                    <a:pt x="66" y="98"/>
                    <a:pt x="70" y="98"/>
                  </a:cubicBezTo>
                  <a:cubicBezTo>
                    <a:pt x="73" y="98"/>
                    <a:pt x="76" y="97"/>
                    <a:pt x="80" y="96"/>
                  </a:cubicBezTo>
                  <a:cubicBezTo>
                    <a:pt x="83" y="95"/>
                    <a:pt x="85" y="94"/>
                    <a:pt x="87" y="94"/>
                  </a:cubicBezTo>
                  <a:cubicBezTo>
                    <a:pt x="87" y="94"/>
                    <a:pt x="87" y="94"/>
                    <a:pt x="87" y="94"/>
                  </a:cubicBezTo>
                  <a:cubicBezTo>
                    <a:pt x="87" y="94"/>
                    <a:pt x="87" y="94"/>
                    <a:pt x="87" y="94"/>
                  </a:cubicBezTo>
                  <a:cubicBezTo>
                    <a:pt x="89" y="94"/>
                    <a:pt x="91" y="96"/>
                    <a:pt x="94" y="99"/>
                  </a:cubicBezTo>
                  <a:cubicBezTo>
                    <a:pt x="96" y="101"/>
                    <a:pt x="99" y="104"/>
                    <a:pt x="103" y="105"/>
                  </a:cubicBezTo>
                  <a:cubicBezTo>
                    <a:pt x="104" y="106"/>
                    <a:pt x="107" y="106"/>
                    <a:pt x="109" y="106"/>
                  </a:cubicBezTo>
                  <a:cubicBezTo>
                    <a:pt x="111" y="106"/>
                    <a:pt x="112" y="106"/>
                    <a:pt x="114" y="106"/>
                  </a:cubicBezTo>
                  <a:cubicBezTo>
                    <a:pt x="115" y="106"/>
                    <a:pt x="117" y="106"/>
                    <a:pt x="119" y="106"/>
                  </a:cubicBezTo>
                  <a:cubicBezTo>
                    <a:pt x="120" y="106"/>
                    <a:pt x="121" y="106"/>
                    <a:pt x="122" y="106"/>
                  </a:cubicBezTo>
                  <a:cubicBezTo>
                    <a:pt x="123" y="106"/>
                    <a:pt x="123" y="106"/>
                    <a:pt x="123" y="106"/>
                  </a:cubicBezTo>
                  <a:cubicBezTo>
                    <a:pt x="124" y="106"/>
                    <a:pt x="124" y="106"/>
                    <a:pt x="124" y="106"/>
                  </a:cubicBezTo>
                  <a:cubicBezTo>
                    <a:pt x="128" y="103"/>
                    <a:pt x="130" y="99"/>
                    <a:pt x="132" y="96"/>
                  </a:cubicBezTo>
                  <a:cubicBezTo>
                    <a:pt x="135" y="92"/>
                    <a:pt x="136" y="90"/>
                    <a:pt x="141" y="89"/>
                  </a:cubicBezTo>
                  <a:cubicBezTo>
                    <a:pt x="141" y="89"/>
                    <a:pt x="142" y="89"/>
                    <a:pt x="142" y="89"/>
                  </a:cubicBezTo>
                  <a:cubicBezTo>
                    <a:pt x="147" y="89"/>
                    <a:pt x="153" y="92"/>
                    <a:pt x="156" y="95"/>
                  </a:cubicBezTo>
                  <a:cubicBezTo>
                    <a:pt x="159" y="97"/>
                    <a:pt x="161" y="101"/>
                    <a:pt x="162" y="104"/>
                  </a:cubicBezTo>
                  <a:cubicBezTo>
                    <a:pt x="164" y="108"/>
                    <a:pt x="166" y="112"/>
                    <a:pt x="169" y="115"/>
                  </a:cubicBezTo>
                  <a:cubicBezTo>
                    <a:pt x="173" y="118"/>
                    <a:pt x="177" y="118"/>
                    <a:pt x="181" y="118"/>
                  </a:cubicBezTo>
                  <a:cubicBezTo>
                    <a:pt x="183" y="118"/>
                    <a:pt x="186" y="118"/>
                    <a:pt x="188" y="119"/>
                  </a:cubicBezTo>
                  <a:cubicBezTo>
                    <a:pt x="190" y="119"/>
                    <a:pt x="191" y="120"/>
                    <a:pt x="193" y="121"/>
                  </a:cubicBezTo>
                  <a:cubicBezTo>
                    <a:pt x="195" y="122"/>
                    <a:pt x="197" y="123"/>
                    <a:pt x="199" y="123"/>
                  </a:cubicBezTo>
                  <a:cubicBezTo>
                    <a:pt x="201" y="123"/>
                    <a:pt x="202" y="122"/>
                    <a:pt x="204" y="121"/>
                  </a:cubicBezTo>
                  <a:cubicBezTo>
                    <a:pt x="205" y="119"/>
                    <a:pt x="206" y="117"/>
                    <a:pt x="205" y="115"/>
                  </a:cubicBezTo>
                  <a:cubicBezTo>
                    <a:pt x="204" y="109"/>
                    <a:pt x="194" y="101"/>
                    <a:pt x="188" y="98"/>
                  </a:cubicBezTo>
                  <a:cubicBezTo>
                    <a:pt x="186" y="97"/>
                    <a:pt x="186" y="97"/>
                    <a:pt x="186" y="97"/>
                  </a:cubicBezTo>
                  <a:cubicBezTo>
                    <a:pt x="186" y="95"/>
                    <a:pt x="186" y="95"/>
                    <a:pt x="186" y="95"/>
                  </a:cubicBezTo>
                  <a:cubicBezTo>
                    <a:pt x="184" y="91"/>
                    <a:pt x="181" y="89"/>
                    <a:pt x="178" y="87"/>
                  </a:cubicBezTo>
                  <a:cubicBezTo>
                    <a:pt x="176" y="86"/>
                    <a:pt x="175" y="85"/>
                    <a:pt x="174" y="84"/>
                  </a:cubicBezTo>
                  <a:cubicBezTo>
                    <a:pt x="172" y="80"/>
                    <a:pt x="172" y="80"/>
                    <a:pt x="172" y="80"/>
                  </a:cubicBezTo>
                  <a:cubicBezTo>
                    <a:pt x="175" y="78"/>
                    <a:pt x="175" y="78"/>
                    <a:pt x="175" y="78"/>
                  </a:cubicBezTo>
                  <a:cubicBezTo>
                    <a:pt x="177" y="76"/>
                    <a:pt x="179" y="75"/>
                    <a:pt x="179" y="72"/>
                  </a:cubicBezTo>
                  <a:cubicBezTo>
                    <a:pt x="179" y="69"/>
                    <a:pt x="179" y="69"/>
                    <a:pt x="179" y="69"/>
                  </a:cubicBezTo>
                  <a:cubicBezTo>
                    <a:pt x="177" y="67"/>
                    <a:pt x="177" y="67"/>
                    <a:pt x="177" y="67"/>
                  </a:cubicBezTo>
                  <a:cubicBezTo>
                    <a:pt x="174" y="64"/>
                    <a:pt x="170" y="63"/>
                    <a:pt x="166" y="61"/>
                  </a:cubicBezTo>
                  <a:cubicBezTo>
                    <a:pt x="166" y="61"/>
                    <a:pt x="164" y="61"/>
                    <a:pt x="164" y="60"/>
                  </a:cubicBezTo>
                  <a:cubicBezTo>
                    <a:pt x="163" y="60"/>
                    <a:pt x="163" y="60"/>
                    <a:pt x="163" y="60"/>
                  </a:cubicBezTo>
                  <a:cubicBezTo>
                    <a:pt x="161" y="59"/>
                    <a:pt x="161" y="59"/>
                    <a:pt x="161" y="59"/>
                  </a:cubicBezTo>
                  <a:cubicBezTo>
                    <a:pt x="160" y="58"/>
                    <a:pt x="160" y="56"/>
                    <a:pt x="159" y="55"/>
                  </a:cubicBezTo>
                  <a:cubicBezTo>
                    <a:pt x="158" y="53"/>
                    <a:pt x="158" y="51"/>
                    <a:pt x="157" y="50"/>
                  </a:cubicBezTo>
                  <a:cubicBezTo>
                    <a:pt x="150" y="43"/>
                    <a:pt x="139" y="39"/>
                    <a:pt x="128" y="36"/>
                  </a:cubicBezTo>
                  <a:cubicBezTo>
                    <a:pt x="127" y="35"/>
                    <a:pt x="127" y="35"/>
                    <a:pt x="127" y="35"/>
                  </a:cubicBezTo>
                  <a:cubicBezTo>
                    <a:pt x="124" y="34"/>
                    <a:pt x="120" y="33"/>
                    <a:pt x="117" y="32"/>
                  </a:cubicBezTo>
                  <a:cubicBezTo>
                    <a:pt x="115" y="31"/>
                    <a:pt x="113" y="31"/>
                    <a:pt x="111" y="29"/>
                  </a:cubicBezTo>
                  <a:cubicBezTo>
                    <a:pt x="109" y="28"/>
                    <a:pt x="106" y="27"/>
                    <a:pt x="104" y="26"/>
                  </a:cubicBezTo>
                  <a:cubicBezTo>
                    <a:pt x="102" y="26"/>
                    <a:pt x="99" y="25"/>
                    <a:pt x="97" y="25"/>
                  </a:cubicBezTo>
                  <a:cubicBezTo>
                    <a:pt x="95" y="24"/>
                    <a:pt x="92" y="24"/>
                    <a:pt x="90" y="23"/>
                  </a:cubicBezTo>
                  <a:cubicBezTo>
                    <a:pt x="87" y="22"/>
                    <a:pt x="85" y="21"/>
                    <a:pt x="83" y="20"/>
                  </a:cubicBezTo>
                  <a:cubicBezTo>
                    <a:pt x="81" y="18"/>
                    <a:pt x="78" y="16"/>
                    <a:pt x="74" y="16"/>
                  </a:cubicBezTo>
                  <a:cubicBezTo>
                    <a:pt x="74" y="16"/>
                    <a:pt x="74" y="16"/>
                    <a:pt x="73" y="16"/>
                  </a:cubicBezTo>
                  <a:cubicBezTo>
                    <a:pt x="68" y="16"/>
                    <a:pt x="61" y="19"/>
                    <a:pt x="58" y="21"/>
                  </a:cubicBezTo>
                  <a:cubicBezTo>
                    <a:pt x="55" y="23"/>
                    <a:pt x="53" y="25"/>
                    <a:pt x="51" y="28"/>
                  </a:cubicBezTo>
                  <a:cubicBezTo>
                    <a:pt x="49" y="31"/>
                    <a:pt x="47" y="32"/>
                    <a:pt x="45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39" y="31"/>
                    <a:pt x="35" y="26"/>
                    <a:pt x="34" y="23"/>
                  </a:cubicBezTo>
                  <a:cubicBezTo>
                    <a:pt x="34" y="22"/>
                    <a:pt x="34" y="21"/>
                    <a:pt x="34" y="19"/>
                  </a:cubicBezTo>
                  <a:cubicBezTo>
                    <a:pt x="35" y="18"/>
                    <a:pt x="35" y="16"/>
                    <a:pt x="34" y="14"/>
                  </a:cubicBezTo>
                  <a:cubicBezTo>
                    <a:pt x="33" y="9"/>
                    <a:pt x="20" y="0"/>
                    <a:pt x="12" y="0"/>
                  </a:cubicBezTo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7"/>
            <p:cNvSpPr/>
            <p:nvPr/>
          </p:nvSpPr>
          <p:spPr bwMode="auto">
            <a:xfrm>
              <a:off x="10048875" y="4379913"/>
              <a:ext cx="1862138" cy="1347788"/>
            </a:xfrm>
            <a:custGeom>
              <a:avLst/>
              <a:gdLst>
                <a:gd name="T0" fmla="*/ 342 w 440"/>
                <a:gd name="T1" fmla="*/ 28 h 317"/>
                <a:gd name="T2" fmla="*/ 320 w 440"/>
                <a:gd name="T3" fmla="*/ 75 h 317"/>
                <a:gd name="T4" fmla="*/ 303 w 440"/>
                <a:gd name="T5" fmla="*/ 64 h 317"/>
                <a:gd name="T6" fmla="*/ 279 w 440"/>
                <a:gd name="T7" fmla="*/ 45 h 317"/>
                <a:gd name="T8" fmla="*/ 288 w 440"/>
                <a:gd name="T9" fmla="*/ 38 h 317"/>
                <a:gd name="T10" fmla="*/ 290 w 440"/>
                <a:gd name="T11" fmla="*/ 28 h 317"/>
                <a:gd name="T12" fmla="*/ 281 w 440"/>
                <a:gd name="T13" fmla="*/ 12 h 317"/>
                <a:gd name="T14" fmla="*/ 246 w 440"/>
                <a:gd name="T15" fmla="*/ 3 h 317"/>
                <a:gd name="T16" fmla="*/ 240 w 440"/>
                <a:gd name="T17" fmla="*/ 20 h 317"/>
                <a:gd name="T18" fmla="*/ 221 w 440"/>
                <a:gd name="T19" fmla="*/ 10 h 317"/>
                <a:gd name="T20" fmla="*/ 222 w 440"/>
                <a:gd name="T21" fmla="*/ 18 h 317"/>
                <a:gd name="T22" fmla="*/ 206 w 440"/>
                <a:gd name="T23" fmla="*/ 42 h 317"/>
                <a:gd name="T24" fmla="*/ 194 w 440"/>
                <a:gd name="T25" fmla="*/ 38 h 317"/>
                <a:gd name="T26" fmla="*/ 158 w 440"/>
                <a:gd name="T27" fmla="*/ 44 h 317"/>
                <a:gd name="T28" fmla="*/ 137 w 440"/>
                <a:gd name="T29" fmla="*/ 63 h 317"/>
                <a:gd name="T30" fmla="*/ 131 w 440"/>
                <a:gd name="T31" fmla="*/ 64 h 317"/>
                <a:gd name="T32" fmla="*/ 95 w 440"/>
                <a:gd name="T33" fmla="*/ 99 h 317"/>
                <a:gd name="T34" fmla="*/ 67 w 440"/>
                <a:gd name="T35" fmla="*/ 108 h 317"/>
                <a:gd name="T36" fmla="*/ 61 w 440"/>
                <a:gd name="T37" fmla="*/ 108 h 317"/>
                <a:gd name="T38" fmla="*/ 32 w 440"/>
                <a:gd name="T39" fmla="*/ 123 h 317"/>
                <a:gd name="T40" fmla="*/ 17 w 440"/>
                <a:gd name="T41" fmla="*/ 146 h 317"/>
                <a:gd name="T42" fmla="*/ 16 w 440"/>
                <a:gd name="T43" fmla="*/ 164 h 317"/>
                <a:gd name="T44" fmla="*/ 14 w 440"/>
                <a:gd name="T45" fmla="*/ 169 h 317"/>
                <a:gd name="T46" fmla="*/ 11 w 440"/>
                <a:gd name="T47" fmla="*/ 188 h 317"/>
                <a:gd name="T48" fmla="*/ 14 w 440"/>
                <a:gd name="T49" fmla="*/ 213 h 317"/>
                <a:gd name="T50" fmla="*/ 9 w 440"/>
                <a:gd name="T51" fmla="*/ 249 h 317"/>
                <a:gd name="T52" fmla="*/ 11 w 440"/>
                <a:gd name="T53" fmla="*/ 273 h 317"/>
                <a:gd name="T54" fmla="*/ 42 w 440"/>
                <a:gd name="T55" fmla="*/ 267 h 317"/>
                <a:gd name="T56" fmla="*/ 85 w 440"/>
                <a:gd name="T57" fmla="*/ 261 h 317"/>
                <a:gd name="T58" fmla="*/ 124 w 440"/>
                <a:gd name="T59" fmla="*/ 243 h 317"/>
                <a:gd name="T60" fmla="*/ 133 w 440"/>
                <a:gd name="T61" fmla="*/ 243 h 317"/>
                <a:gd name="T62" fmla="*/ 180 w 440"/>
                <a:gd name="T63" fmla="*/ 234 h 317"/>
                <a:gd name="T64" fmla="*/ 209 w 440"/>
                <a:gd name="T65" fmla="*/ 258 h 317"/>
                <a:gd name="T66" fmla="*/ 214 w 440"/>
                <a:gd name="T67" fmla="*/ 270 h 317"/>
                <a:gd name="T68" fmla="*/ 233 w 440"/>
                <a:gd name="T69" fmla="*/ 265 h 317"/>
                <a:gd name="T70" fmla="*/ 236 w 440"/>
                <a:gd name="T71" fmla="*/ 277 h 317"/>
                <a:gd name="T72" fmla="*/ 242 w 440"/>
                <a:gd name="T73" fmla="*/ 285 h 317"/>
                <a:gd name="T74" fmla="*/ 260 w 440"/>
                <a:gd name="T75" fmla="*/ 311 h 317"/>
                <a:gd name="T76" fmla="*/ 284 w 440"/>
                <a:gd name="T77" fmla="*/ 311 h 317"/>
                <a:gd name="T78" fmla="*/ 298 w 440"/>
                <a:gd name="T79" fmla="*/ 317 h 317"/>
                <a:gd name="T80" fmla="*/ 330 w 440"/>
                <a:gd name="T81" fmla="*/ 305 h 317"/>
                <a:gd name="T82" fmla="*/ 364 w 440"/>
                <a:gd name="T83" fmla="*/ 276 h 317"/>
                <a:gd name="T84" fmla="*/ 388 w 440"/>
                <a:gd name="T85" fmla="*/ 253 h 317"/>
                <a:gd name="T86" fmla="*/ 424 w 440"/>
                <a:gd name="T87" fmla="*/ 213 h 317"/>
                <a:gd name="T88" fmla="*/ 437 w 440"/>
                <a:gd name="T89" fmla="*/ 174 h 317"/>
                <a:gd name="T90" fmla="*/ 428 w 440"/>
                <a:gd name="T91" fmla="*/ 145 h 317"/>
                <a:gd name="T92" fmla="*/ 416 w 440"/>
                <a:gd name="T93" fmla="*/ 126 h 317"/>
                <a:gd name="T94" fmla="*/ 412 w 440"/>
                <a:gd name="T95" fmla="*/ 117 h 317"/>
                <a:gd name="T96" fmla="*/ 408 w 440"/>
                <a:gd name="T97" fmla="*/ 106 h 317"/>
                <a:gd name="T98" fmla="*/ 387 w 440"/>
                <a:gd name="T99" fmla="*/ 71 h 317"/>
                <a:gd name="T100" fmla="*/ 383 w 440"/>
                <a:gd name="T101" fmla="*/ 48 h 317"/>
                <a:gd name="T102" fmla="*/ 359 w 440"/>
                <a:gd name="T103" fmla="*/ 1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40" h="317">
                  <a:moveTo>
                    <a:pt x="358" y="0"/>
                  </a:moveTo>
                  <a:cubicBezTo>
                    <a:pt x="357" y="0"/>
                    <a:pt x="357" y="0"/>
                    <a:pt x="357" y="0"/>
                  </a:cubicBezTo>
                  <a:cubicBezTo>
                    <a:pt x="349" y="3"/>
                    <a:pt x="346" y="15"/>
                    <a:pt x="343" y="24"/>
                  </a:cubicBezTo>
                  <a:cubicBezTo>
                    <a:pt x="343" y="25"/>
                    <a:pt x="342" y="26"/>
                    <a:pt x="342" y="28"/>
                  </a:cubicBezTo>
                  <a:cubicBezTo>
                    <a:pt x="341" y="29"/>
                    <a:pt x="340" y="31"/>
                    <a:pt x="340" y="33"/>
                  </a:cubicBezTo>
                  <a:cubicBezTo>
                    <a:pt x="339" y="36"/>
                    <a:pt x="339" y="39"/>
                    <a:pt x="338" y="42"/>
                  </a:cubicBezTo>
                  <a:cubicBezTo>
                    <a:pt x="337" y="48"/>
                    <a:pt x="336" y="55"/>
                    <a:pt x="334" y="61"/>
                  </a:cubicBezTo>
                  <a:cubicBezTo>
                    <a:pt x="331" y="68"/>
                    <a:pt x="325" y="75"/>
                    <a:pt x="320" y="75"/>
                  </a:cubicBezTo>
                  <a:cubicBezTo>
                    <a:pt x="317" y="75"/>
                    <a:pt x="315" y="73"/>
                    <a:pt x="313" y="70"/>
                  </a:cubicBezTo>
                  <a:cubicBezTo>
                    <a:pt x="312" y="69"/>
                    <a:pt x="311" y="68"/>
                    <a:pt x="309" y="67"/>
                  </a:cubicBezTo>
                  <a:cubicBezTo>
                    <a:pt x="308" y="66"/>
                    <a:pt x="307" y="66"/>
                    <a:pt x="306" y="65"/>
                  </a:cubicBezTo>
                  <a:cubicBezTo>
                    <a:pt x="304" y="65"/>
                    <a:pt x="303" y="64"/>
                    <a:pt x="303" y="64"/>
                  </a:cubicBezTo>
                  <a:cubicBezTo>
                    <a:pt x="302" y="64"/>
                    <a:pt x="302" y="63"/>
                    <a:pt x="300" y="62"/>
                  </a:cubicBezTo>
                  <a:cubicBezTo>
                    <a:pt x="298" y="60"/>
                    <a:pt x="296" y="58"/>
                    <a:pt x="293" y="56"/>
                  </a:cubicBezTo>
                  <a:cubicBezTo>
                    <a:pt x="292" y="55"/>
                    <a:pt x="290" y="55"/>
                    <a:pt x="289" y="54"/>
                  </a:cubicBezTo>
                  <a:cubicBezTo>
                    <a:pt x="281" y="50"/>
                    <a:pt x="279" y="48"/>
                    <a:pt x="279" y="45"/>
                  </a:cubicBezTo>
                  <a:cubicBezTo>
                    <a:pt x="278" y="43"/>
                    <a:pt x="278" y="43"/>
                    <a:pt x="278" y="43"/>
                  </a:cubicBezTo>
                  <a:cubicBezTo>
                    <a:pt x="280" y="42"/>
                    <a:pt x="280" y="42"/>
                    <a:pt x="280" y="42"/>
                  </a:cubicBezTo>
                  <a:cubicBezTo>
                    <a:pt x="281" y="41"/>
                    <a:pt x="282" y="40"/>
                    <a:pt x="286" y="39"/>
                  </a:cubicBezTo>
                  <a:cubicBezTo>
                    <a:pt x="288" y="38"/>
                    <a:pt x="288" y="38"/>
                    <a:pt x="288" y="38"/>
                  </a:cubicBezTo>
                  <a:cubicBezTo>
                    <a:pt x="289" y="37"/>
                    <a:pt x="289" y="37"/>
                    <a:pt x="289" y="37"/>
                  </a:cubicBezTo>
                  <a:cubicBezTo>
                    <a:pt x="290" y="35"/>
                    <a:pt x="290" y="33"/>
                    <a:pt x="289" y="31"/>
                  </a:cubicBezTo>
                  <a:cubicBezTo>
                    <a:pt x="289" y="30"/>
                    <a:pt x="289" y="30"/>
                    <a:pt x="289" y="30"/>
                  </a:cubicBezTo>
                  <a:cubicBezTo>
                    <a:pt x="290" y="28"/>
                    <a:pt x="290" y="28"/>
                    <a:pt x="290" y="28"/>
                  </a:cubicBezTo>
                  <a:cubicBezTo>
                    <a:pt x="290" y="28"/>
                    <a:pt x="291" y="27"/>
                    <a:pt x="292" y="25"/>
                  </a:cubicBezTo>
                  <a:cubicBezTo>
                    <a:pt x="294" y="23"/>
                    <a:pt x="295" y="21"/>
                    <a:pt x="295" y="18"/>
                  </a:cubicBezTo>
                  <a:cubicBezTo>
                    <a:pt x="294" y="13"/>
                    <a:pt x="292" y="11"/>
                    <a:pt x="288" y="11"/>
                  </a:cubicBezTo>
                  <a:cubicBezTo>
                    <a:pt x="285" y="11"/>
                    <a:pt x="283" y="12"/>
                    <a:pt x="281" y="12"/>
                  </a:cubicBezTo>
                  <a:cubicBezTo>
                    <a:pt x="278" y="13"/>
                    <a:pt x="277" y="13"/>
                    <a:pt x="275" y="13"/>
                  </a:cubicBezTo>
                  <a:cubicBezTo>
                    <a:pt x="275" y="13"/>
                    <a:pt x="275" y="13"/>
                    <a:pt x="275" y="13"/>
                  </a:cubicBezTo>
                  <a:cubicBezTo>
                    <a:pt x="270" y="13"/>
                    <a:pt x="264" y="10"/>
                    <a:pt x="258" y="7"/>
                  </a:cubicBezTo>
                  <a:cubicBezTo>
                    <a:pt x="254" y="5"/>
                    <a:pt x="249" y="3"/>
                    <a:pt x="246" y="3"/>
                  </a:cubicBezTo>
                  <a:cubicBezTo>
                    <a:pt x="245" y="3"/>
                    <a:pt x="245" y="3"/>
                    <a:pt x="245" y="3"/>
                  </a:cubicBezTo>
                  <a:cubicBezTo>
                    <a:pt x="244" y="3"/>
                    <a:pt x="244" y="3"/>
                    <a:pt x="244" y="3"/>
                  </a:cubicBezTo>
                  <a:cubicBezTo>
                    <a:pt x="243" y="4"/>
                    <a:pt x="243" y="5"/>
                    <a:pt x="243" y="6"/>
                  </a:cubicBezTo>
                  <a:cubicBezTo>
                    <a:pt x="240" y="20"/>
                    <a:pt x="240" y="20"/>
                    <a:pt x="240" y="20"/>
                  </a:cubicBezTo>
                  <a:cubicBezTo>
                    <a:pt x="234" y="7"/>
                    <a:pt x="234" y="7"/>
                    <a:pt x="234" y="7"/>
                  </a:cubicBezTo>
                  <a:cubicBezTo>
                    <a:pt x="234" y="5"/>
                    <a:pt x="231" y="4"/>
                    <a:pt x="229" y="4"/>
                  </a:cubicBezTo>
                  <a:cubicBezTo>
                    <a:pt x="226" y="4"/>
                    <a:pt x="222" y="5"/>
                    <a:pt x="221" y="9"/>
                  </a:cubicBezTo>
                  <a:cubicBezTo>
                    <a:pt x="221" y="10"/>
                    <a:pt x="221" y="10"/>
                    <a:pt x="221" y="10"/>
                  </a:cubicBezTo>
                  <a:cubicBezTo>
                    <a:pt x="221" y="10"/>
                    <a:pt x="221" y="10"/>
                    <a:pt x="221" y="10"/>
                  </a:cubicBezTo>
                  <a:cubicBezTo>
                    <a:pt x="222" y="11"/>
                    <a:pt x="222" y="11"/>
                    <a:pt x="223" y="12"/>
                  </a:cubicBezTo>
                  <a:cubicBezTo>
                    <a:pt x="226" y="15"/>
                    <a:pt x="226" y="15"/>
                    <a:pt x="226" y="15"/>
                  </a:cubicBezTo>
                  <a:cubicBezTo>
                    <a:pt x="222" y="18"/>
                    <a:pt x="222" y="18"/>
                    <a:pt x="222" y="18"/>
                  </a:cubicBezTo>
                  <a:cubicBezTo>
                    <a:pt x="220" y="21"/>
                    <a:pt x="217" y="24"/>
                    <a:pt x="215" y="28"/>
                  </a:cubicBezTo>
                  <a:cubicBezTo>
                    <a:pt x="214" y="29"/>
                    <a:pt x="214" y="30"/>
                    <a:pt x="213" y="32"/>
                  </a:cubicBezTo>
                  <a:cubicBezTo>
                    <a:pt x="212" y="33"/>
                    <a:pt x="211" y="34"/>
                    <a:pt x="210" y="36"/>
                  </a:cubicBezTo>
                  <a:cubicBezTo>
                    <a:pt x="208" y="39"/>
                    <a:pt x="207" y="41"/>
                    <a:pt x="206" y="42"/>
                  </a:cubicBezTo>
                  <a:cubicBezTo>
                    <a:pt x="205" y="43"/>
                    <a:pt x="205" y="43"/>
                    <a:pt x="205" y="43"/>
                  </a:cubicBezTo>
                  <a:cubicBezTo>
                    <a:pt x="203" y="43"/>
                    <a:pt x="203" y="43"/>
                    <a:pt x="203" y="43"/>
                  </a:cubicBezTo>
                  <a:cubicBezTo>
                    <a:pt x="203" y="43"/>
                    <a:pt x="203" y="43"/>
                    <a:pt x="203" y="43"/>
                  </a:cubicBezTo>
                  <a:cubicBezTo>
                    <a:pt x="199" y="43"/>
                    <a:pt x="197" y="41"/>
                    <a:pt x="194" y="38"/>
                  </a:cubicBezTo>
                  <a:cubicBezTo>
                    <a:pt x="191" y="36"/>
                    <a:pt x="188" y="33"/>
                    <a:pt x="183" y="33"/>
                  </a:cubicBezTo>
                  <a:cubicBezTo>
                    <a:pt x="183" y="32"/>
                    <a:pt x="183" y="32"/>
                    <a:pt x="183" y="32"/>
                  </a:cubicBezTo>
                  <a:cubicBezTo>
                    <a:pt x="180" y="32"/>
                    <a:pt x="175" y="34"/>
                    <a:pt x="173" y="35"/>
                  </a:cubicBezTo>
                  <a:cubicBezTo>
                    <a:pt x="168" y="37"/>
                    <a:pt x="162" y="42"/>
                    <a:pt x="158" y="44"/>
                  </a:cubicBezTo>
                  <a:cubicBezTo>
                    <a:pt x="156" y="47"/>
                    <a:pt x="154" y="50"/>
                    <a:pt x="153" y="52"/>
                  </a:cubicBezTo>
                  <a:cubicBezTo>
                    <a:pt x="151" y="55"/>
                    <a:pt x="150" y="57"/>
                    <a:pt x="149" y="58"/>
                  </a:cubicBezTo>
                  <a:cubicBezTo>
                    <a:pt x="147" y="60"/>
                    <a:pt x="141" y="63"/>
                    <a:pt x="139" y="63"/>
                  </a:cubicBezTo>
                  <a:cubicBezTo>
                    <a:pt x="137" y="63"/>
                    <a:pt x="137" y="63"/>
                    <a:pt x="137" y="63"/>
                  </a:cubicBezTo>
                  <a:cubicBezTo>
                    <a:pt x="137" y="63"/>
                    <a:pt x="137" y="63"/>
                    <a:pt x="137" y="63"/>
                  </a:cubicBezTo>
                  <a:cubicBezTo>
                    <a:pt x="137" y="63"/>
                    <a:pt x="136" y="63"/>
                    <a:pt x="136" y="63"/>
                  </a:cubicBezTo>
                  <a:cubicBezTo>
                    <a:pt x="135" y="63"/>
                    <a:pt x="135" y="63"/>
                    <a:pt x="134" y="63"/>
                  </a:cubicBezTo>
                  <a:cubicBezTo>
                    <a:pt x="134" y="63"/>
                    <a:pt x="132" y="63"/>
                    <a:pt x="131" y="64"/>
                  </a:cubicBezTo>
                  <a:cubicBezTo>
                    <a:pt x="126" y="66"/>
                    <a:pt x="125" y="69"/>
                    <a:pt x="124" y="74"/>
                  </a:cubicBezTo>
                  <a:cubicBezTo>
                    <a:pt x="123" y="76"/>
                    <a:pt x="123" y="78"/>
                    <a:pt x="122" y="80"/>
                  </a:cubicBezTo>
                  <a:cubicBezTo>
                    <a:pt x="120" y="85"/>
                    <a:pt x="112" y="93"/>
                    <a:pt x="106" y="97"/>
                  </a:cubicBezTo>
                  <a:cubicBezTo>
                    <a:pt x="103" y="98"/>
                    <a:pt x="99" y="99"/>
                    <a:pt x="95" y="99"/>
                  </a:cubicBezTo>
                  <a:cubicBezTo>
                    <a:pt x="93" y="100"/>
                    <a:pt x="90" y="100"/>
                    <a:pt x="88" y="101"/>
                  </a:cubicBezTo>
                  <a:cubicBezTo>
                    <a:pt x="83" y="102"/>
                    <a:pt x="80" y="103"/>
                    <a:pt x="76" y="105"/>
                  </a:cubicBezTo>
                  <a:cubicBezTo>
                    <a:pt x="73" y="106"/>
                    <a:pt x="70" y="107"/>
                    <a:pt x="68" y="108"/>
                  </a:cubicBezTo>
                  <a:cubicBezTo>
                    <a:pt x="67" y="108"/>
                    <a:pt x="67" y="108"/>
                    <a:pt x="67" y="108"/>
                  </a:cubicBezTo>
                  <a:cubicBezTo>
                    <a:pt x="67" y="108"/>
                    <a:pt x="67" y="108"/>
                    <a:pt x="67" y="108"/>
                  </a:cubicBezTo>
                  <a:cubicBezTo>
                    <a:pt x="67" y="108"/>
                    <a:pt x="66" y="108"/>
                    <a:pt x="65" y="108"/>
                  </a:cubicBezTo>
                  <a:cubicBezTo>
                    <a:pt x="64" y="108"/>
                    <a:pt x="64" y="108"/>
                    <a:pt x="63" y="108"/>
                  </a:cubicBezTo>
                  <a:cubicBezTo>
                    <a:pt x="62" y="108"/>
                    <a:pt x="61" y="108"/>
                    <a:pt x="61" y="108"/>
                  </a:cubicBezTo>
                  <a:cubicBezTo>
                    <a:pt x="54" y="109"/>
                    <a:pt x="49" y="113"/>
                    <a:pt x="44" y="116"/>
                  </a:cubicBezTo>
                  <a:cubicBezTo>
                    <a:pt x="41" y="118"/>
                    <a:pt x="37" y="121"/>
                    <a:pt x="34" y="122"/>
                  </a:cubicBezTo>
                  <a:cubicBezTo>
                    <a:pt x="34" y="123"/>
                    <a:pt x="33" y="123"/>
                    <a:pt x="32" y="123"/>
                  </a:cubicBezTo>
                  <a:cubicBezTo>
                    <a:pt x="32" y="123"/>
                    <a:pt x="32" y="123"/>
                    <a:pt x="32" y="123"/>
                  </a:cubicBezTo>
                  <a:cubicBezTo>
                    <a:pt x="27" y="125"/>
                    <a:pt x="24" y="127"/>
                    <a:pt x="22" y="129"/>
                  </a:cubicBezTo>
                  <a:cubicBezTo>
                    <a:pt x="21" y="131"/>
                    <a:pt x="21" y="133"/>
                    <a:pt x="21" y="135"/>
                  </a:cubicBezTo>
                  <a:cubicBezTo>
                    <a:pt x="20" y="138"/>
                    <a:pt x="20" y="139"/>
                    <a:pt x="20" y="140"/>
                  </a:cubicBezTo>
                  <a:cubicBezTo>
                    <a:pt x="19" y="142"/>
                    <a:pt x="18" y="144"/>
                    <a:pt x="17" y="146"/>
                  </a:cubicBezTo>
                  <a:cubicBezTo>
                    <a:pt x="15" y="148"/>
                    <a:pt x="14" y="151"/>
                    <a:pt x="14" y="154"/>
                  </a:cubicBezTo>
                  <a:cubicBezTo>
                    <a:pt x="14" y="157"/>
                    <a:pt x="15" y="160"/>
                    <a:pt x="16" y="161"/>
                  </a:cubicBezTo>
                  <a:cubicBezTo>
                    <a:pt x="16" y="163"/>
                    <a:pt x="16" y="163"/>
                    <a:pt x="16" y="164"/>
                  </a:cubicBezTo>
                  <a:cubicBezTo>
                    <a:pt x="16" y="164"/>
                    <a:pt x="16" y="164"/>
                    <a:pt x="16" y="164"/>
                  </a:cubicBezTo>
                  <a:cubicBezTo>
                    <a:pt x="16" y="165"/>
                    <a:pt x="16" y="165"/>
                    <a:pt x="16" y="165"/>
                  </a:cubicBezTo>
                  <a:cubicBezTo>
                    <a:pt x="16" y="167"/>
                    <a:pt x="16" y="167"/>
                    <a:pt x="16" y="167"/>
                  </a:cubicBezTo>
                  <a:cubicBezTo>
                    <a:pt x="15" y="168"/>
                    <a:pt x="15" y="168"/>
                    <a:pt x="15" y="168"/>
                  </a:cubicBezTo>
                  <a:cubicBezTo>
                    <a:pt x="15" y="168"/>
                    <a:pt x="14" y="169"/>
                    <a:pt x="14" y="169"/>
                  </a:cubicBezTo>
                  <a:cubicBezTo>
                    <a:pt x="12" y="170"/>
                    <a:pt x="10" y="172"/>
                    <a:pt x="9" y="175"/>
                  </a:cubicBezTo>
                  <a:cubicBezTo>
                    <a:pt x="9" y="176"/>
                    <a:pt x="10" y="178"/>
                    <a:pt x="10" y="180"/>
                  </a:cubicBezTo>
                  <a:cubicBezTo>
                    <a:pt x="11" y="181"/>
                    <a:pt x="11" y="183"/>
                    <a:pt x="11" y="184"/>
                  </a:cubicBezTo>
                  <a:cubicBezTo>
                    <a:pt x="11" y="185"/>
                    <a:pt x="11" y="187"/>
                    <a:pt x="11" y="188"/>
                  </a:cubicBezTo>
                  <a:cubicBezTo>
                    <a:pt x="11" y="189"/>
                    <a:pt x="11" y="190"/>
                    <a:pt x="11" y="192"/>
                  </a:cubicBezTo>
                  <a:cubicBezTo>
                    <a:pt x="12" y="194"/>
                    <a:pt x="13" y="197"/>
                    <a:pt x="13" y="199"/>
                  </a:cubicBezTo>
                  <a:cubicBezTo>
                    <a:pt x="14" y="202"/>
                    <a:pt x="15" y="204"/>
                    <a:pt x="15" y="207"/>
                  </a:cubicBezTo>
                  <a:cubicBezTo>
                    <a:pt x="15" y="209"/>
                    <a:pt x="15" y="211"/>
                    <a:pt x="14" y="213"/>
                  </a:cubicBezTo>
                  <a:cubicBezTo>
                    <a:pt x="14" y="215"/>
                    <a:pt x="13" y="217"/>
                    <a:pt x="13" y="219"/>
                  </a:cubicBezTo>
                  <a:cubicBezTo>
                    <a:pt x="13" y="222"/>
                    <a:pt x="14" y="225"/>
                    <a:pt x="14" y="227"/>
                  </a:cubicBezTo>
                  <a:cubicBezTo>
                    <a:pt x="15" y="230"/>
                    <a:pt x="15" y="231"/>
                    <a:pt x="15" y="233"/>
                  </a:cubicBezTo>
                  <a:cubicBezTo>
                    <a:pt x="15" y="237"/>
                    <a:pt x="12" y="245"/>
                    <a:pt x="9" y="249"/>
                  </a:cubicBezTo>
                  <a:cubicBezTo>
                    <a:pt x="9" y="249"/>
                    <a:pt x="8" y="250"/>
                    <a:pt x="6" y="252"/>
                  </a:cubicBezTo>
                  <a:cubicBezTo>
                    <a:pt x="3" y="254"/>
                    <a:pt x="0" y="257"/>
                    <a:pt x="0" y="261"/>
                  </a:cubicBezTo>
                  <a:cubicBezTo>
                    <a:pt x="0" y="266"/>
                    <a:pt x="3" y="268"/>
                    <a:pt x="8" y="271"/>
                  </a:cubicBezTo>
                  <a:cubicBezTo>
                    <a:pt x="9" y="272"/>
                    <a:pt x="10" y="272"/>
                    <a:pt x="11" y="273"/>
                  </a:cubicBezTo>
                  <a:cubicBezTo>
                    <a:pt x="12" y="273"/>
                    <a:pt x="12" y="273"/>
                    <a:pt x="12" y="273"/>
                  </a:cubicBezTo>
                  <a:cubicBezTo>
                    <a:pt x="12" y="274"/>
                    <a:pt x="12" y="274"/>
                    <a:pt x="12" y="274"/>
                  </a:cubicBezTo>
                  <a:cubicBezTo>
                    <a:pt x="15" y="274"/>
                    <a:pt x="17" y="274"/>
                    <a:pt x="19" y="274"/>
                  </a:cubicBezTo>
                  <a:cubicBezTo>
                    <a:pt x="29" y="274"/>
                    <a:pt x="36" y="270"/>
                    <a:pt x="42" y="267"/>
                  </a:cubicBezTo>
                  <a:cubicBezTo>
                    <a:pt x="46" y="265"/>
                    <a:pt x="49" y="263"/>
                    <a:pt x="53" y="262"/>
                  </a:cubicBezTo>
                  <a:cubicBezTo>
                    <a:pt x="57" y="261"/>
                    <a:pt x="61" y="260"/>
                    <a:pt x="66" y="260"/>
                  </a:cubicBezTo>
                  <a:cubicBezTo>
                    <a:pt x="69" y="260"/>
                    <a:pt x="72" y="261"/>
                    <a:pt x="75" y="261"/>
                  </a:cubicBezTo>
                  <a:cubicBezTo>
                    <a:pt x="78" y="261"/>
                    <a:pt x="81" y="261"/>
                    <a:pt x="85" y="261"/>
                  </a:cubicBezTo>
                  <a:cubicBezTo>
                    <a:pt x="87" y="261"/>
                    <a:pt x="89" y="261"/>
                    <a:pt x="91" y="261"/>
                  </a:cubicBezTo>
                  <a:cubicBezTo>
                    <a:pt x="91" y="261"/>
                    <a:pt x="91" y="261"/>
                    <a:pt x="91" y="261"/>
                  </a:cubicBezTo>
                  <a:cubicBezTo>
                    <a:pt x="92" y="260"/>
                    <a:pt x="92" y="260"/>
                    <a:pt x="92" y="260"/>
                  </a:cubicBezTo>
                  <a:cubicBezTo>
                    <a:pt x="96" y="257"/>
                    <a:pt x="111" y="245"/>
                    <a:pt x="124" y="243"/>
                  </a:cubicBezTo>
                  <a:cubicBezTo>
                    <a:pt x="125" y="243"/>
                    <a:pt x="126" y="243"/>
                    <a:pt x="126" y="243"/>
                  </a:cubicBezTo>
                  <a:cubicBezTo>
                    <a:pt x="127" y="243"/>
                    <a:pt x="128" y="243"/>
                    <a:pt x="129" y="243"/>
                  </a:cubicBezTo>
                  <a:cubicBezTo>
                    <a:pt x="130" y="243"/>
                    <a:pt x="130" y="243"/>
                    <a:pt x="130" y="243"/>
                  </a:cubicBezTo>
                  <a:cubicBezTo>
                    <a:pt x="131" y="243"/>
                    <a:pt x="132" y="243"/>
                    <a:pt x="133" y="243"/>
                  </a:cubicBezTo>
                  <a:cubicBezTo>
                    <a:pt x="134" y="243"/>
                    <a:pt x="135" y="243"/>
                    <a:pt x="135" y="243"/>
                  </a:cubicBezTo>
                  <a:cubicBezTo>
                    <a:pt x="141" y="242"/>
                    <a:pt x="147" y="240"/>
                    <a:pt x="152" y="239"/>
                  </a:cubicBezTo>
                  <a:cubicBezTo>
                    <a:pt x="159" y="236"/>
                    <a:pt x="165" y="234"/>
                    <a:pt x="173" y="234"/>
                  </a:cubicBezTo>
                  <a:cubicBezTo>
                    <a:pt x="176" y="234"/>
                    <a:pt x="178" y="234"/>
                    <a:pt x="180" y="234"/>
                  </a:cubicBezTo>
                  <a:cubicBezTo>
                    <a:pt x="184" y="235"/>
                    <a:pt x="196" y="240"/>
                    <a:pt x="200" y="242"/>
                  </a:cubicBezTo>
                  <a:cubicBezTo>
                    <a:pt x="202" y="244"/>
                    <a:pt x="208" y="255"/>
                    <a:pt x="209" y="258"/>
                  </a:cubicBezTo>
                  <a:cubicBezTo>
                    <a:pt x="209" y="258"/>
                    <a:pt x="209" y="258"/>
                    <a:pt x="209" y="258"/>
                  </a:cubicBezTo>
                  <a:cubicBezTo>
                    <a:pt x="209" y="258"/>
                    <a:pt x="209" y="258"/>
                    <a:pt x="209" y="258"/>
                  </a:cubicBezTo>
                  <a:cubicBezTo>
                    <a:pt x="209" y="259"/>
                    <a:pt x="209" y="260"/>
                    <a:pt x="208" y="261"/>
                  </a:cubicBezTo>
                  <a:cubicBezTo>
                    <a:pt x="207" y="268"/>
                    <a:pt x="210" y="269"/>
                    <a:pt x="212" y="270"/>
                  </a:cubicBezTo>
                  <a:cubicBezTo>
                    <a:pt x="212" y="270"/>
                    <a:pt x="212" y="270"/>
                    <a:pt x="212" y="270"/>
                  </a:cubicBezTo>
                  <a:cubicBezTo>
                    <a:pt x="213" y="270"/>
                    <a:pt x="213" y="270"/>
                    <a:pt x="214" y="270"/>
                  </a:cubicBezTo>
                  <a:cubicBezTo>
                    <a:pt x="217" y="270"/>
                    <a:pt x="221" y="267"/>
                    <a:pt x="223" y="265"/>
                  </a:cubicBezTo>
                  <a:cubicBezTo>
                    <a:pt x="224" y="264"/>
                    <a:pt x="225" y="263"/>
                    <a:pt x="226" y="262"/>
                  </a:cubicBezTo>
                  <a:cubicBezTo>
                    <a:pt x="233" y="258"/>
                    <a:pt x="233" y="258"/>
                    <a:pt x="233" y="258"/>
                  </a:cubicBezTo>
                  <a:cubicBezTo>
                    <a:pt x="233" y="265"/>
                    <a:pt x="233" y="265"/>
                    <a:pt x="233" y="265"/>
                  </a:cubicBezTo>
                  <a:cubicBezTo>
                    <a:pt x="234" y="265"/>
                    <a:pt x="234" y="265"/>
                    <a:pt x="234" y="265"/>
                  </a:cubicBezTo>
                  <a:cubicBezTo>
                    <a:pt x="236" y="267"/>
                    <a:pt x="238" y="269"/>
                    <a:pt x="236" y="275"/>
                  </a:cubicBezTo>
                  <a:cubicBezTo>
                    <a:pt x="236" y="276"/>
                    <a:pt x="236" y="276"/>
                    <a:pt x="236" y="276"/>
                  </a:cubicBezTo>
                  <a:cubicBezTo>
                    <a:pt x="236" y="277"/>
                    <a:pt x="236" y="277"/>
                    <a:pt x="236" y="277"/>
                  </a:cubicBezTo>
                  <a:cubicBezTo>
                    <a:pt x="237" y="279"/>
                    <a:pt x="238" y="280"/>
                    <a:pt x="240" y="281"/>
                  </a:cubicBezTo>
                  <a:cubicBezTo>
                    <a:pt x="241" y="282"/>
                    <a:pt x="242" y="283"/>
                    <a:pt x="242" y="284"/>
                  </a:cubicBezTo>
                  <a:cubicBezTo>
                    <a:pt x="242" y="284"/>
                    <a:pt x="242" y="284"/>
                    <a:pt x="242" y="284"/>
                  </a:cubicBezTo>
                  <a:cubicBezTo>
                    <a:pt x="242" y="285"/>
                    <a:pt x="242" y="285"/>
                    <a:pt x="242" y="285"/>
                  </a:cubicBezTo>
                  <a:cubicBezTo>
                    <a:pt x="243" y="287"/>
                    <a:pt x="242" y="288"/>
                    <a:pt x="241" y="290"/>
                  </a:cubicBezTo>
                  <a:cubicBezTo>
                    <a:pt x="240" y="292"/>
                    <a:pt x="239" y="294"/>
                    <a:pt x="240" y="298"/>
                  </a:cubicBezTo>
                  <a:cubicBezTo>
                    <a:pt x="241" y="306"/>
                    <a:pt x="247" y="308"/>
                    <a:pt x="255" y="310"/>
                  </a:cubicBezTo>
                  <a:cubicBezTo>
                    <a:pt x="257" y="310"/>
                    <a:pt x="259" y="311"/>
                    <a:pt x="260" y="311"/>
                  </a:cubicBezTo>
                  <a:cubicBezTo>
                    <a:pt x="262" y="312"/>
                    <a:pt x="263" y="312"/>
                    <a:pt x="264" y="313"/>
                  </a:cubicBezTo>
                  <a:cubicBezTo>
                    <a:pt x="266" y="314"/>
                    <a:pt x="267" y="315"/>
                    <a:pt x="269" y="315"/>
                  </a:cubicBezTo>
                  <a:cubicBezTo>
                    <a:pt x="273" y="315"/>
                    <a:pt x="277" y="313"/>
                    <a:pt x="279" y="312"/>
                  </a:cubicBezTo>
                  <a:cubicBezTo>
                    <a:pt x="281" y="312"/>
                    <a:pt x="282" y="311"/>
                    <a:pt x="284" y="311"/>
                  </a:cubicBezTo>
                  <a:cubicBezTo>
                    <a:pt x="285" y="311"/>
                    <a:pt x="285" y="311"/>
                    <a:pt x="285" y="311"/>
                  </a:cubicBezTo>
                  <a:cubicBezTo>
                    <a:pt x="285" y="311"/>
                    <a:pt x="285" y="311"/>
                    <a:pt x="285" y="311"/>
                  </a:cubicBezTo>
                  <a:cubicBezTo>
                    <a:pt x="286" y="311"/>
                    <a:pt x="287" y="312"/>
                    <a:pt x="290" y="313"/>
                  </a:cubicBezTo>
                  <a:cubicBezTo>
                    <a:pt x="292" y="315"/>
                    <a:pt x="295" y="317"/>
                    <a:pt x="298" y="317"/>
                  </a:cubicBezTo>
                  <a:cubicBezTo>
                    <a:pt x="298" y="317"/>
                    <a:pt x="298" y="317"/>
                    <a:pt x="298" y="317"/>
                  </a:cubicBezTo>
                  <a:cubicBezTo>
                    <a:pt x="301" y="317"/>
                    <a:pt x="304" y="315"/>
                    <a:pt x="308" y="312"/>
                  </a:cubicBezTo>
                  <a:cubicBezTo>
                    <a:pt x="311" y="311"/>
                    <a:pt x="314" y="308"/>
                    <a:pt x="318" y="307"/>
                  </a:cubicBezTo>
                  <a:cubicBezTo>
                    <a:pt x="322" y="305"/>
                    <a:pt x="326" y="305"/>
                    <a:pt x="330" y="305"/>
                  </a:cubicBezTo>
                  <a:cubicBezTo>
                    <a:pt x="332" y="305"/>
                    <a:pt x="333" y="304"/>
                    <a:pt x="335" y="304"/>
                  </a:cubicBezTo>
                  <a:cubicBezTo>
                    <a:pt x="344" y="303"/>
                    <a:pt x="348" y="297"/>
                    <a:pt x="352" y="290"/>
                  </a:cubicBezTo>
                  <a:cubicBezTo>
                    <a:pt x="353" y="288"/>
                    <a:pt x="355" y="286"/>
                    <a:pt x="357" y="284"/>
                  </a:cubicBezTo>
                  <a:cubicBezTo>
                    <a:pt x="359" y="281"/>
                    <a:pt x="361" y="279"/>
                    <a:pt x="364" y="276"/>
                  </a:cubicBezTo>
                  <a:cubicBezTo>
                    <a:pt x="367" y="274"/>
                    <a:pt x="370" y="272"/>
                    <a:pt x="373" y="269"/>
                  </a:cubicBezTo>
                  <a:cubicBezTo>
                    <a:pt x="374" y="267"/>
                    <a:pt x="375" y="266"/>
                    <a:pt x="377" y="264"/>
                  </a:cubicBezTo>
                  <a:cubicBezTo>
                    <a:pt x="377" y="264"/>
                    <a:pt x="377" y="264"/>
                    <a:pt x="377" y="264"/>
                  </a:cubicBezTo>
                  <a:cubicBezTo>
                    <a:pt x="381" y="260"/>
                    <a:pt x="384" y="256"/>
                    <a:pt x="388" y="253"/>
                  </a:cubicBezTo>
                  <a:cubicBezTo>
                    <a:pt x="390" y="251"/>
                    <a:pt x="392" y="250"/>
                    <a:pt x="394" y="249"/>
                  </a:cubicBezTo>
                  <a:cubicBezTo>
                    <a:pt x="396" y="248"/>
                    <a:pt x="398" y="246"/>
                    <a:pt x="400" y="245"/>
                  </a:cubicBezTo>
                  <a:cubicBezTo>
                    <a:pt x="407" y="239"/>
                    <a:pt x="414" y="230"/>
                    <a:pt x="418" y="223"/>
                  </a:cubicBezTo>
                  <a:cubicBezTo>
                    <a:pt x="420" y="219"/>
                    <a:pt x="422" y="216"/>
                    <a:pt x="424" y="213"/>
                  </a:cubicBezTo>
                  <a:cubicBezTo>
                    <a:pt x="428" y="208"/>
                    <a:pt x="431" y="204"/>
                    <a:pt x="433" y="199"/>
                  </a:cubicBezTo>
                  <a:cubicBezTo>
                    <a:pt x="434" y="195"/>
                    <a:pt x="434" y="191"/>
                    <a:pt x="435" y="187"/>
                  </a:cubicBezTo>
                  <a:cubicBezTo>
                    <a:pt x="435" y="184"/>
                    <a:pt x="435" y="181"/>
                    <a:pt x="435" y="179"/>
                  </a:cubicBezTo>
                  <a:cubicBezTo>
                    <a:pt x="436" y="178"/>
                    <a:pt x="436" y="176"/>
                    <a:pt x="437" y="174"/>
                  </a:cubicBezTo>
                  <a:cubicBezTo>
                    <a:pt x="439" y="171"/>
                    <a:pt x="440" y="168"/>
                    <a:pt x="440" y="163"/>
                  </a:cubicBezTo>
                  <a:cubicBezTo>
                    <a:pt x="439" y="160"/>
                    <a:pt x="437" y="158"/>
                    <a:pt x="434" y="154"/>
                  </a:cubicBezTo>
                  <a:cubicBezTo>
                    <a:pt x="433" y="153"/>
                    <a:pt x="432" y="152"/>
                    <a:pt x="431" y="150"/>
                  </a:cubicBezTo>
                  <a:cubicBezTo>
                    <a:pt x="430" y="149"/>
                    <a:pt x="429" y="147"/>
                    <a:pt x="428" y="145"/>
                  </a:cubicBezTo>
                  <a:cubicBezTo>
                    <a:pt x="426" y="143"/>
                    <a:pt x="424" y="141"/>
                    <a:pt x="423" y="139"/>
                  </a:cubicBezTo>
                  <a:cubicBezTo>
                    <a:pt x="423" y="137"/>
                    <a:pt x="422" y="136"/>
                    <a:pt x="422" y="135"/>
                  </a:cubicBezTo>
                  <a:cubicBezTo>
                    <a:pt x="422" y="133"/>
                    <a:pt x="422" y="132"/>
                    <a:pt x="421" y="131"/>
                  </a:cubicBezTo>
                  <a:cubicBezTo>
                    <a:pt x="420" y="128"/>
                    <a:pt x="418" y="127"/>
                    <a:pt x="416" y="126"/>
                  </a:cubicBezTo>
                  <a:cubicBezTo>
                    <a:pt x="415" y="126"/>
                    <a:pt x="414" y="125"/>
                    <a:pt x="414" y="125"/>
                  </a:cubicBezTo>
                  <a:cubicBezTo>
                    <a:pt x="412" y="123"/>
                    <a:pt x="412" y="123"/>
                    <a:pt x="412" y="123"/>
                  </a:cubicBezTo>
                  <a:cubicBezTo>
                    <a:pt x="412" y="121"/>
                    <a:pt x="412" y="121"/>
                    <a:pt x="412" y="121"/>
                  </a:cubicBezTo>
                  <a:cubicBezTo>
                    <a:pt x="412" y="120"/>
                    <a:pt x="412" y="118"/>
                    <a:pt x="412" y="117"/>
                  </a:cubicBezTo>
                  <a:cubicBezTo>
                    <a:pt x="411" y="116"/>
                    <a:pt x="411" y="115"/>
                    <a:pt x="410" y="114"/>
                  </a:cubicBezTo>
                  <a:cubicBezTo>
                    <a:pt x="409" y="111"/>
                    <a:pt x="409" y="110"/>
                    <a:pt x="409" y="107"/>
                  </a:cubicBezTo>
                  <a:cubicBezTo>
                    <a:pt x="409" y="106"/>
                    <a:pt x="409" y="106"/>
                    <a:pt x="409" y="106"/>
                  </a:cubicBezTo>
                  <a:cubicBezTo>
                    <a:pt x="408" y="106"/>
                    <a:pt x="408" y="106"/>
                    <a:pt x="408" y="106"/>
                  </a:cubicBezTo>
                  <a:cubicBezTo>
                    <a:pt x="405" y="101"/>
                    <a:pt x="401" y="99"/>
                    <a:pt x="397" y="97"/>
                  </a:cubicBezTo>
                  <a:cubicBezTo>
                    <a:pt x="394" y="95"/>
                    <a:pt x="391" y="94"/>
                    <a:pt x="389" y="91"/>
                  </a:cubicBezTo>
                  <a:cubicBezTo>
                    <a:pt x="387" y="88"/>
                    <a:pt x="387" y="84"/>
                    <a:pt x="387" y="80"/>
                  </a:cubicBezTo>
                  <a:cubicBezTo>
                    <a:pt x="387" y="77"/>
                    <a:pt x="387" y="74"/>
                    <a:pt x="387" y="71"/>
                  </a:cubicBezTo>
                  <a:cubicBezTo>
                    <a:pt x="386" y="69"/>
                    <a:pt x="385" y="67"/>
                    <a:pt x="384" y="64"/>
                  </a:cubicBezTo>
                  <a:cubicBezTo>
                    <a:pt x="383" y="62"/>
                    <a:pt x="382" y="60"/>
                    <a:pt x="382" y="57"/>
                  </a:cubicBezTo>
                  <a:cubicBezTo>
                    <a:pt x="382" y="56"/>
                    <a:pt x="382" y="55"/>
                    <a:pt x="382" y="53"/>
                  </a:cubicBezTo>
                  <a:cubicBezTo>
                    <a:pt x="383" y="52"/>
                    <a:pt x="383" y="50"/>
                    <a:pt x="383" y="48"/>
                  </a:cubicBezTo>
                  <a:cubicBezTo>
                    <a:pt x="382" y="41"/>
                    <a:pt x="378" y="39"/>
                    <a:pt x="373" y="38"/>
                  </a:cubicBezTo>
                  <a:cubicBezTo>
                    <a:pt x="369" y="36"/>
                    <a:pt x="369" y="36"/>
                    <a:pt x="369" y="36"/>
                  </a:cubicBezTo>
                  <a:cubicBezTo>
                    <a:pt x="369" y="33"/>
                    <a:pt x="369" y="33"/>
                    <a:pt x="369" y="33"/>
                  </a:cubicBezTo>
                  <a:cubicBezTo>
                    <a:pt x="369" y="26"/>
                    <a:pt x="368" y="10"/>
                    <a:pt x="359" y="1"/>
                  </a:cubicBezTo>
                  <a:cubicBezTo>
                    <a:pt x="358" y="0"/>
                    <a:pt x="358" y="0"/>
                    <a:pt x="358" y="0"/>
                  </a:cubicBezTo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8"/>
            <p:cNvSpPr/>
            <p:nvPr/>
          </p:nvSpPr>
          <p:spPr bwMode="auto">
            <a:xfrm>
              <a:off x="11136313" y="5795963"/>
              <a:ext cx="190500" cy="147638"/>
            </a:xfrm>
            <a:custGeom>
              <a:avLst/>
              <a:gdLst>
                <a:gd name="T0" fmla="*/ 13 w 45"/>
                <a:gd name="T1" fmla="*/ 0 h 35"/>
                <a:gd name="T2" fmla="*/ 6 w 45"/>
                <a:gd name="T3" fmla="*/ 6 h 35"/>
                <a:gd name="T4" fmla="*/ 1 w 45"/>
                <a:gd name="T5" fmla="*/ 27 h 35"/>
                <a:gd name="T6" fmla="*/ 10 w 45"/>
                <a:gd name="T7" fmla="*/ 35 h 35"/>
                <a:gd name="T8" fmla="*/ 29 w 45"/>
                <a:gd name="T9" fmla="*/ 28 h 35"/>
                <a:gd name="T10" fmla="*/ 45 w 45"/>
                <a:gd name="T11" fmla="*/ 6 h 35"/>
                <a:gd name="T12" fmla="*/ 45 w 45"/>
                <a:gd name="T13" fmla="*/ 4 h 35"/>
                <a:gd name="T14" fmla="*/ 44 w 45"/>
                <a:gd name="T15" fmla="*/ 4 h 35"/>
                <a:gd name="T16" fmla="*/ 37 w 45"/>
                <a:gd name="T17" fmla="*/ 1 h 35"/>
                <a:gd name="T18" fmla="*/ 31 w 45"/>
                <a:gd name="T19" fmla="*/ 2 h 35"/>
                <a:gd name="T20" fmla="*/ 31 w 45"/>
                <a:gd name="T21" fmla="*/ 2 h 35"/>
                <a:gd name="T22" fmla="*/ 25 w 45"/>
                <a:gd name="T23" fmla="*/ 3 h 35"/>
                <a:gd name="T24" fmla="*/ 24 w 45"/>
                <a:gd name="T25" fmla="*/ 3 h 35"/>
                <a:gd name="T26" fmla="*/ 19 w 45"/>
                <a:gd name="T27" fmla="*/ 2 h 35"/>
                <a:gd name="T28" fmla="*/ 13 w 45"/>
                <a:gd name="T2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5" h="35">
                  <a:moveTo>
                    <a:pt x="13" y="0"/>
                  </a:moveTo>
                  <a:cubicBezTo>
                    <a:pt x="11" y="0"/>
                    <a:pt x="8" y="1"/>
                    <a:pt x="6" y="6"/>
                  </a:cubicBezTo>
                  <a:cubicBezTo>
                    <a:pt x="4" y="9"/>
                    <a:pt x="0" y="23"/>
                    <a:pt x="1" y="27"/>
                  </a:cubicBezTo>
                  <a:cubicBezTo>
                    <a:pt x="1" y="32"/>
                    <a:pt x="5" y="35"/>
                    <a:pt x="10" y="35"/>
                  </a:cubicBezTo>
                  <a:cubicBezTo>
                    <a:pt x="17" y="35"/>
                    <a:pt x="25" y="31"/>
                    <a:pt x="29" y="28"/>
                  </a:cubicBezTo>
                  <a:cubicBezTo>
                    <a:pt x="36" y="23"/>
                    <a:pt x="43" y="14"/>
                    <a:pt x="45" y="6"/>
                  </a:cubicBezTo>
                  <a:cubicBezTo>
                    <a:pt x="45" y="4"/>
                    <a:pt x="45" y="4"/>
                    <a:pt x="45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2" y="2"/>
                    <a:pt x="40" y="1"/>
                    <a:pt x="37" y="1"/>
                  </a:cubicBezTo>
                  <a:cubicBezTo>
                    <a:pt x="35" y="1"/>
                    <a:pt x="33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29" y="3"/>
                    <a:pt x="27" y="3"/>
                    <a:pt x="25" y="3"/>
                  </a:cubicBezTo>
                  <a:cubicBezTo>
                    <a:pt x="25" y="3"/>
                    <a:pt x="24" y="3"/>
                    <a:pt x="24" y="3"/>
                  </a:cubicBezTo>
                  <a:cubicBezTo>
                    <a:pt x="22" y="3"/>
                    <a:pt x="20" y="2"/>
                    <a:pt x="19" y="2"/>
                  </a:cubicBezTo>
                  <a:cubicBezTo>
                    <a:pt x="17" y="1"/>
                    <a:pt x="15" y="0"/>
                    <a:pt x="13" y="0"/>
                  </a:cubicBezTo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9"/>
            <p:cNvSpPr/>
            <p:nvPr/>
          </p:nvSpPr>
          <p:spPr bwMode="auto">
            <a:xfrm>
              <a:off x="10704513" y="1716088"/>
              <a:ext cx="449263" cy="681038"/>
            </a:xfrm>
            <a:custGeom>
              <a:avLst/>
              <a:gdLst>
                <a:gd name="T0" fmla="*/ 52 w 106"/>
                <a:gd name="T1" fmla="*/ 1 h 160"/>
                <a:gd name="T2" fmla="*/ 51 w 106"/>
                <a:gd name="T3" fmla="*/ 2 h 160"/>
                <a:gd name="T4" fmla="*/ 50 w 106"/>
                <a:gd name="T5" fmla="*/ 5 h 160"/>
                <a:gd name="T6" fmla="*/ 53 w 106"/>
                <a:gd name="T7" fmla="*/ 11 h 160"/>
                <a:gd name="T8" fmla="*/ 53 w 106"/>
                <a:gd name="T9" fmla="*/ 25 h 160"/>
                <a:gd name="T10" fmla="*/ 62 w 106"/>
                <a:gd name="T11" fmla="*/ 44 h 160"/>
                <a:gd name="T12" fmla="*/ 64 w 106"/>
                <a:gd name="T13" fmla="*/ 49 h 160"/>
                <a:gd name="T14" fmla="*/ 73 w 106"/>
                <a:gd name="T15" fmla="*/ 69 h 160"/>
                <a:gd name="T16" fmla="*/ 65 w 106"/>
                <a:gd name="T17" fmla="*/ 91 h 160"/>
                <a:gd name="T18" fmla="*/ 63 w 106"/>
                <a:gd name="T19" fmla="*/ 91 h 160"/>
                <a:gd name="T20" fmla="*/ 54 w 106"/>
                <a:gd name="T21" fmla="*/ 99 h 160"/>
                <a:gd name="T22" fmla="*/ 43 w 106"/>
                <a:gd name="T23" fmla="*/ 107 h 160"/>
                <a:gd name="T24" fmla="*/ 39 w 106"/>
                <a:gd name="T25" fmla="*/ 107 h 160"/>
                <a:gd name="T26" fmla="*/ 28 w 106"/>
                <a:gd name="T27" fmla="*/ 107 h 160"/>
                <a:gd name="T28" fmla="*/ 10 w 106"/>
                <a:gd name="T29" fmla="*/ 121 h 160"/>
                <a:gd name="T30" fmla="*/ 0 w 106"/>
                <a:gd name="T31" fmla="*/ 135 h 160"/>
                <a:gd name="T32" fmla="*/ 10 w 106"/>
                <a:gd name="T33" fmla="*/ 149 h 160"/>
                <a:gd name="T34" fmla="*/ 23 w 106"/>
                <a:gd name="T35" fmla="*/ 160 h 160"/>
                <a:gd name="T36" fmla="*/ 30 w 106"/>
                <a:gd name="T37" fmla="*/ 148 h 160"/>
                <a:gd name="T38" fmla="*/ 30 w 106"/>
                <a:gd name="T39" fmla="*/ 142 h 160"/>
                <a:gd name="T40" fmla="*/ 46 w 106"/>
                <a:gd name="T41" fmla="*/ 135 h 160"/>
                <a:gd name="T42" fmla="*/ 54 w 106"/>
                <a:gd name="T43" fmla="*/ 130 h 160"/>
                <a:gd name="T44" fmla="*/ 57 w 106"/>
                <a:gd name="T45" fmla="*/ 131 h 160"/>
                <a:gd name="T46" fmla="*/ 64 w 106"/>
                <a:gd name="T47" fmla="*/ 133 h 160"/>
                <a:gd name="T48" fmla="*/ 74 w 106"/>
                <a:gd name="T49" fmla="*/ 122 h 160"/>
                <a:gd name="T50" fmla="*/ 75 w 106"/>
                <a:gd name="T51" fmla="*/ 122 h 160"/>
                <a:gd name="T52" fmla="*/ 105 w 106"/>
                <a:gd name="T53" fmla="*/ 112 h 160"/>
                <a:gd name="T54" fmla="*/ 106 w 106"/>
                <a:gd name="T55" fmla="*/ 110 h 160"/>
                <a:gd name="T56" fmla="*/ 100 w 106"/>
                <a:gd name="T57" fmla="*/ 89 h 160"/>
                <a:gd name="T58" fmla="*/ 96 w 106"/>
                <a:gd name="T59" fmla="*/ 82 h 160"/>
                <a:gd name="T60" fmla="*/ 96 w 106"/>
                <a:gd name="T61" fmla="*/ 81 h 160"/>
                <a:gd name="T62" fmla="*/ 97 w 106"/>
                <a:gd name="T63" fmla="*/ 68 h 160"/>
                <a:gd name="T64" fmla="*/ 68 w 106"/>
                <a:gd name="T65" fmla="*/ 44 h 160"/>
                <a:gd name="T66" fmla="*/ 68 w 106"/>
                <a:gd name="T67" fmla="*/ 39 h 160"/>
                <a:gd name="T68" fmla="*/ 74 w 106"/>
                <a:gd name="T69" fmla="*/ 35 h 160"/>
                <a:gd name="T70" fmla="*/ 84 w 106"/>
                <a:gd name="T71" fmla="*/ 38 h 160"/>
                <a:gd name="T72" fmla="*/ 92 w 106"/>
                <a:gd name="T73" fmla="*/ 32 h 160"/>
                <a:gd name="T74" fmla="*/ 94 w 106"/>
                <a:gd name="T75" fmla="*/ 30 h 160"/>
                <a:gd name="T76" fmla="*/ 102 w 106"/>
                <a:gd name="T77" fmla="*/ 25 h 160"/>
                <a:gd name="T78" fmla="*/ 102 w 106"/>
                <a:gd name="T79" fmla="*/ 24 h 160"/>
                <a:gd name="T80" fmla="*/ 84 w 106"/>
                <a:gd name="T81" fmla="*/ 13 h 160"/>
                <a:gd name="T82" fmla="*/ 54 w 106"/>
                <a:gd name="T83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6" h="160">
                  <a:moveTo>
                    <a:pt x="54" y="0"/>
                  </a:moveTo>
                  <a:cubicBezTo>
                    <a:pt x="53" y="0"/>
                    <a:pt x="53" y="0"/>
                    <a:pt x="52" y="1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3"/>
                    <a:pt x="50" y="4"/>
                    <a:pt x="50" y="5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51" y="7"/>
                    <a:pt x="52" y="9"/>
                    <a:pt x="53" y="11"/>
                  </a:cubicBezTo>
                  <a:cubicBezTo>
                    <a:pt x="55" y="14"/>
                    <a:pt x="57" y="17"/>
                    <a:pt x="56" y="21"/>
                  </a:cubicBezTo>
                  <a:cubicBezTo>
                    <a:pt x="55" y="22"/>
                    <a:pt x="54" y="23"/>
                    <a:pt x="53" y="25"/>
                  </a:cubicBezTo>
                  <a:cubicBezTo>
                    <a:pt x="52" y="27"/>
                    <a:pt x="50" y="28"/>
                    <a:pt x="50" y="31"/>
                  </a:cubicBezTo>
                  <a:cubicBezTo>
                    <a:pt x="50" y="37"/>
                    <a:pt x="56" y="42"/>
                    <a:pt x="62" y="44"/>
                  </a:cubicBezTo>
                  <a:cubicBezTo>
                    <a:pt x="65" y="46"/>
                    <a:pt x="65" y="46"/>
                    <a:pt x="65" y="46"/>
                  </a:cubicBezTo>
                  <a:cubicBezTo>
                    <a:pt x="64" y="49"/>
                    <a:pt x="64" y="49"/>
                    <a:pt x="64" y="49"/>
                  </a:cubicBezTo>
                  <a:cubicBezTo>
                    <a:pt x="63" y="54"/>
                    <a:pt x="66" y="59"/>
                    <a:pt x="69" y="63"/>
                  </a:cubicBezTo>
                  <a:cubicBezTo>
                    <a:pt x="71" y="66"/>
                    <a:pt x="72" y="67"/>
                    <a:pt x="73" y="69"/>
                  </a:cubicBezTo>
                  <a:cubicBezTo>
                    <a:pt x="76" y="79"/>
                    <a:pt x="70" y="88"/>
                    <a:pt x="65" y="90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1"/>
                    <a:pt x="64" y="91"/>
                    <a:pt x="63" y="91"/>
                  </a:cubicBezTo>
                  <a:cubicBezTo>
                    <a:pt x="61" y="91"/>
                    <a:pt x="59" y="92"/>
                    <a:pt x="58" y="93"/>
                  </a:cubicBezTo>
                  <a:cubicBezTo>
                    <a:pt x="56" y="94"/>
                    <a:pt x="55" y="96"/>
                    <a:pt x="54" y="99"/>
                  </a:cubicBezTo>
                  <a:cubicBezTo>
                    <a:pt x="53" y="103"/>
                    <a:pt x="52" y="104"/>
                    <a:pt x="50" y="105"/>
                  </a:cubicBezTo>
                  <a:cubicBezTo>
                    <a:pt x="47" y="106"/>
                    <a:pt x="45" y="107"/>
                    <a:pt x="43" y="107"/>
                  </a:cubicBezTo>
                  <a:cubicBezTo>
                    <a:pt x="42" y="107"/>
                    <a:pt x="41" y="107"/>
                    <a:pt x="40" y="107"/>
                  </a:cubicBezTo>
                  <a:cubicBezTo>
                    <a:pt x="39" y="107"/>
                    <a:pt x="39" y="107"/>
                    <a:pt x="39" y="107"/>
                  </a:cubicBezTo>
                  <a:cubicBezTo>
                    <a:pt x="38" y="106"/>
                    <a:pt x="37" y="106"/>
                    <a:pt x="36" y="106"/>
                  </a:cubicBezTo>
                  <a:cubicBezTo>
                    <a:pt x="32" y="106"/>
                    <a:pt x="30" y="107"/>
                    <a:pt x="28" y="107"/>
                  </a:cubicBezTo>
                  <a:cubicBezTo>
                    <a:pt x="26" y="107"/>
                    <a:pt x="22" y="108"/>
                    <a:pt x="12" y="119"/>
                  </a:cubicBezTo>
                  <a:cubicBezTo>
                    <a:pt x="12" y="120"/>
                    <a:pt x="11" y="120"/>
                    <a:pt x="10" y="121"/>
                  </a:cubicBezTo>
                  <a:cubicBezTo>
                    <a:pt x="10" y="122"/>
                    <a:pt x="10" y="122"/>
                    <a:pt x="10" y="122"/>
                  </a:cubicBezTo>
                  <a:cubicBezTo>
                    <a:pt x="4" y="127"/>
                    <a:pt x="0" y="131"/>
                    <a:pt x="0" y="135"/>
                  </a:cubicBezTo>
                  <a:cubicBezTo>
                    <a:pt x="0" y="139"/>
                    <a:pt x="3" y="141"/>
                    <a:pt x="6" y="144"/>
                  </a:cubicBezTo>
                  <a:cubicBezTo>
                    <a:pt x="7" y="145"/>
                    <a:pt x="9" y="147"/>
                    <a:pt x="10" y="149"/>
                  </a:cubicBezTo>
                  <a:cubicBezTo>
                    <a:pt x="11" y="149"/>
                    <a:pt x="11" y="150"/>
                    <a:pt x="12" y="151"/>
                  </a:cubicBezTo>
                  <a:cubicBezTo>
                    <a:pt x="15" y="156"/>
                    <a:pt x="18" y="160"/>
                    <a:pt x="23" y="160"/>
                  </a:cubicBezTo>
                  <a:cubicBezTo>
                    <a:pt x="23" y="160"/>
                    <a:pt x="23" y="160"/>
                    <a:pt x="24" y="160"/>
                  </a:cubicBezTo>
                  <a:cubicBezTo>
                    <a:pt x="29" y="159"/>
                    <a:pt x="30" y="155"/>
                    <a:pt x="30" y="148"/>
                  </a:cubicBezTo>
                  <a:cubicBezTo>
                    <a:pt x="30" y="148"/>
                    <a:pt x="30" y="147"/>
                    <a:pt x="30" y="146"/>
                  </a:cubicBezTo>
                  <a:cubicBezTo>
                    <a:pt x="30" y="142"/>
                    <a:pt x="30" y="142"/>
                    <a:pt x="30" y="142"/>
                  </a:cubicBezTo>
                  <a:cubicBezTo>
                    <a:pt x="34" y="142"/>
                    <a:pt x="34" y="142"/>
                    <a:pt x="34" y="142"/>
                  </a:cubicBezTo>
                  <a:cubicBezTo>
                    <a:pt x="39" y="141"/>
                    <a:pt x="43" y="138"/>
                    <a:pt x="46" y="135"/>
                  </a:cubicBezTo>
                  <a:cubicBezTo>
                    <a:pt x="49" y="133"/>
                    <a:pt x="51" y="131"/>
                    <a:pt x="53" y="130"/>
                  </a:cubicBezTo>
                  <a:cubicBezTo>
                    <a:pt x="54" y="130"/>
                    <a:pt x="54" y="130"/>
                    <a:pt x="54" y="130"/>
                  </a:cubicBezTo>
                  <a:cubicBezTo>
                    <a:pt x="56" y="131"/>
                    <a:pt x="56" y="131"/>
                    <a:pt x="56" y="131"/>
                  </a:cubicBezTo>
                  <a:cubicBezTo>
                    <a:pt x="56" y="131"/>
                    <a:pt x="57" y="131"/>
                    <a:pt x="57" y="131"/>
                  </a:cubicBezTo>
                  <a:cubicBezTo>
                    <a:pt x="59" y="132"/>
                    <a:pt x="61" y="133"/>
                    <a:pt x="63" y="133"/>
                  </a:cubicBezTo>
                  <a:cubicBezTo>
                    <a:pt x="63" y="133"/>
                    <a:pt x="64" y="133"/>
                    <a:pt x="64" y="133"/>
                  </a:cubicBezTo>
                  <a:cubicBezTo>
                    <a:pt x="67" y="132"/>
                    <a:pt x="69" y="129"/>
                    <a:pt x="71" y="127"/>
                  </a:cubicBezTo>
                  <a:cubicBezTo>
                    <a:pt x="72" y="124"/>
                    <a:pt x="73" y="123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8" y="120"/>
                    <a:pt x="82" y="120"/>
                    <a:pt x="87" y="119"/>
                  </a:cubicBezTo>
                  <a:cubicBezTo>
                    <a:pt x="93" y="119"/>
                    <a:pt x="101" y="118"/>
                    <a:pt x="105" y="112"/>
                  </a:cubicBezTo>
                  <a:cubicBezTo>
                    <a:pt x="106" y="111"/>
                    <a:pt x="106" y="111"/>
                    <a:pt x="106" y="111"/>
                  </a:cubicBezTo>
                  <a:cubicBezTo>
                    <a:pt x="106" y="110"/>
                    <a:pt x="106" y="110"/>
                    <a:pt x="106" y="110"/>
                  </a:cubicBezTo>
                  <a:cubicBezTo>
                    <a:pt x="105" y="108"/>
                    <a:pt x="104" y="106"/>
                    <a:pt x="104" y="103"/>
                  </a:cubicBezTo>
                  <a:cubicBezTo>
                    <a:pt x="102" y="99"/>
                    <a:pt x="101" y="94"/>
                    <a:pt x="100" y="89"/>
                  </a:cubicBezTo>
                  <a:cubicBezTo>
                    <a:pt x="99" y="87"/>
                    <a:pt x="98" y="86"/>
                    <a:pt x="97" y="84"/>
                  </a:cubicBezTo>
                  <a:cubicBezTo>
                    <a:pt x="97" y="83"/>
                    <a:pt x="96" y="82"/>
                    <a:pt x="96" y="82"/>
                  </a:cubicBezTo>
                  <a:cubicBezTo>
                    <a:pt x="96" y="81"/>
                    <a:pt x="96" y="81"/>
                    <a:pt x="96" y="81"/>
                  </a:cubicBezTo>
                  <a:cubicBezTo>
                    <a:pt x="96" y="81"/>
                    <a:pt x="96" y="81"/>
                    <a:pt x="96" y="81"/>
                  </a:cubicBezTo>
                  <a:cubicBezTo>
                    <a:pt x="96" y="79"/>
                    <a:pt x="96" y="77"/>
                    <a:pt x="97" y="75"/>
                  </a:cubicBezTo>
                  <a:cubicBezTo>
                    <a:pt x="97" y="73"/>
                    <a:pt x="98" y="71"/>
                    <a:pt x="97" y="68"/>
                  </a:cubicBezTo>
                  <a:cubicBezTo>
                    <a:pt x="95" y="57"/>
                    <a:pt x="83" y="47"/>
                    <a:pt x="72" y="44"/>
                  </a:cubicBezTo>
                  <a:cubicBezTo>
                    <a:pt x="68" y="44"/>
                    <a:pt x="68" y="44"/>
                    <a:pt x="68" y="44"/>
                  </a:cubicBezTo>
                  <a:cubicBezTo>
                    <a:pt x="68" y="40"/>
                    <a:pt x="68" y="40"/>
                    <a:pt x="68" y="40"/>
                  </a:cubicBezTo>
                  <a:cubicBezTo>
                    <a:pt x="68" y="39"/>
                    <a:pt x="68" y="39"/>
                    <a:pt x="68" y="39"/>
                  </a:cubicBezTo>
                  <a:cubicBezTo>
                    <a:pt x="68" y="33"/>
                    <a:pt x="68" y="33"/>
                    <a:pt x="68" y="33"/>
                  </a:cubicBezTo>
                  <a:cubicBezTo>
                    <a:pt x="74" y="35"/>
                    <a:pt x="74" y="35"/>
                    <a:pt x="74" y="35"/>
                  </a:cubicBezTo>
                  <a:cubicBezTo>
                    <a:pt x="75" y="35"/>
                    <a:pt x="76" y="36"/>
                    <a:pt x="77" y="36"/>
                  </a:cubicBezTo>
                  <a:cubicBezTo>
                    <a:pt x="78" y="37"/>
                    <a:pt x="81" y="38"/>
                    <a:pt x="84" y="38"/>
                  </a:cubicBezTo>
                  <a:cubicBezTo>
                    <a:pt x="84" y="38"/>
                    <a:pt x="85" y="38"/>
                    <a:pt x="85" y="38"/>
                  </a:cubicBezTo>
                  <a:cubicBezTo>
                    <a:pt x="88" y="37"/>
                    <a:pt x="90" y="35"/>
                    <a:pt x="92" y="32"/>
                  </a:cubicBezTo>
                  <a:cubicBezTo>
                    <a:pt x="93" y="32"/>
                    <a:pt x="94" y="30"/>
                    <a:pt x="94" y="30"/>
                  </a:cubicBezTo>
                  <a:cubicBezTo>
                    <a:pt x="94" y="30"/>
                    <a:pt x="94" y="30"/>
                    <a:pt x="94" y="30"/>
                  </a:cubicBezTo>
                  <a:cubicBezTo>
                    <a:pt x="95" y="29"/>
                    <a:pt x="96" y="29"/>
                    <a:pt x="97" y="29"/>
                  </a:cubicBezTo>
                  <a:cubicBezTo>
                    <a:pt x="99" y="28"/>
                    <a:pt x="101" y="27"/>
                    <a:pt x="102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2" y="15"/>
                    <a:pt x="96" y="14"/>
                    <a:pt x="88" y="13"/>
                  </a:cubicBezTo>
                  <a:cubicBezTo>
                    <a:pt x="87" y="13"/>
                    <a:pt x="85" y="13"/>
                    <a:pt x="84" y="13"/>
                  </a:cubicBezTo>
                  <a:cubicBezTo>
                    <a:pt x="77" y="12"/>
                    <a:pt x="71" y="8"/>
                    <a:pt x="66" y="5"/>
                  </a:cubicBezTo>
                  <a:cubicBezTo>
                    <a:pt x="62" y="3"/>
                    <a:pt x="57" y="0"/>
                    <a:pt x="54" y="0"/>
                  </a:cubicBezTo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10"/>
            <p:cNvSpPr/>
            <p:nvPr/>
          </p:nvSpPr>
          <p:spPr bwMode="auto">
            <a:xfrm>
              <a:off x="10679113" y="4257676"/>
              <a:ext cx="182563" cy="109538"/>
            </a:xfrm>
            <a:custGeom>
              <a:avLst/>
              <a:gdLst>
                <a:gd name="T0" fmla="*/ 34 w 43"/>
                <a:gd name="T1" fmla="*/ 0 h 26"/>
                <a:gd name="T2" fmla="*/ 17 w 43"/>
                <a:gd name="T3" fmla="*/ 6 h 26"/>
                <a:gd name="T4" fmla="*/ 13 w 43"/>
                <a:gd name="T5" fmla="*/ 9 h 26"/>
                <a:gd name="T6" fmla="*/ 10 w 43"/>
                <a:gd name="T7" fmla="*/ 10 h 26"/>
                <a:gd name="T8" fmla="*/ 0 w 43"/>
                <a:gd name="T9" fmla="*/ 22 h 26"/>
                <a:gd name="T10" fmla="*/ 0 w 43"/>
                <a:gd name="T11" fmla="*/ 23 h 26"/>
                <a:gd name="T12" fmla="*/ 2 w 43"/>
                <a:gd name="T13" fmla="*/ 24 h 26"/>
                <a:gd name="T14" fmla="*/ 3 w 43"/>
                <a:gd name="T15" fmla="*/ 26 h 26"/>
                <a:gd name="T16" fmla="*/ 5 w 43"/>
                <a:gd name="T17" fmla="*/ 26 h 26"/>
                <a:gd name="T18" fmla="*/ 19 w 43"/>
                <a:gd name="T19" fmla="*/ 19 h 26"/>
                <a:gd name="T20" fmla="*/ 24 w 43"/>
                <a:gd name="T21" fmla="*/ 16 h 26"/>
                <a:gd name="T22" fmla="*/ 30 w 43"/>
                <a:gd name="T23" fmla="*/ 13 h 26"/>
                <a:gd name="T24" fmla="*/ 42 w 43"/>
                <a:gd name="T25" fmla="*/ 4 h 26"/>
                <a:gd name="T26" fmla="*/ 43 w 43"/>
                <a:gd name="T27" fmla="*/ 1 h 26"/>
                <a:gd name="T28" fmla="*/ 41 w 43"/>
                <a:gd name="T29" fmla="*/ 1 h 26"/>
                <a:gd name="T30" fmla="*/ 34 w 43"/>
                <a:gd name="T3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3" h="26">
                  <a:moveTo>
                    <a:pt x="34" y="0"/>
                  </a:moveTo>
                  <a:cubicBezTo>
                    <a:pt x="27" y="0"/>
                    <a:pt x="22" y="3"/>
                    <a:pt x="17" y="6"/>
                  </a:cubicBezTo>
                  <a:cubicBezTo>
                    <a:pt x="15" y="7"/>
                    <a:pt x="14" y="8"/>
                    <a:pt x="13" y="9"/>
                  </a:cubicBezTo>
                  <a:cubicBezTo>
                    <a:pt x="12" y="9"/>
                    <a:pt x="11" y="10"/>
                    <a:pt x="10" y="10"/>
                  </a:cubicBezTo>
                  <a:cubicBezTo>
                    <a:pt x="5" y="13"/>
                    <a:pt x="0" y="15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11" y="26"/>
                    <a:pt x="15" y="22"/>
                    <a:pt x="19" y="19"/>
                  </a:cubicBezTo>
                  <a:cubicBezTo>
                    <a:pt x="21" y="18"/>
                    <a:pt x="22" y="17"/>
                    <a:pt x="24" y="16"/>
                  </a:cubicBezTo>
                  <a:cubicBezTo>
                    <a:pt x="26" y="14"/>
                    <a:pt x="28" y="14"/>
                    <a:pt x="30" y="13"/>
                  </a:cubicBezTo>
                  <a:cubicBezTo>
                    <a:pt x="35" y="11"/>
                    <a:pt x="40" y="10"/>
                    <a:pt x="42" y="4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38" y="0"/>
                    <a:pt x="36" y="0"/>
                    <a:pt x="34" y="0"/>
                  </a:cubicBezTo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1"/>
            <p:cNvSpPr/>
            <p:nvPr/>
          </p:nvSpPr>
          <p:spPr bwMode="auto">
            <a:xfrm>
              <a:off x="10480675" y="3802063"/>
              <a:ext cx="274638" cy="341313"/>
            </a:xfrm>
            <a:custGeom>
              <a:avLst/>
              <a:gdLst>
                <a:gd name="T0" fmla="*/ 28 w 65"/>
                <a:gd name="T1" fmla="*/ 0 h 80"/>
                <a:gd name="T2" fmla="*/ 27 w 65"/>
                <a:gd name="T3" fmla="*/ 0 h 80"/>
                <a:gd name="T4" fmla="*/ 13 w 65"/>
                <a:gd name="T5" fmla="*/ 13 h 80"/>
                <a:gd name="T6" fmla="*/ 13 w 65"/>
                <a:gd name="T7" fmla="*/ 14 h 80"/>
                <a:gd name="T8" fmla="*/ 16 w 65"/>
                <a:gd name="T9" fmla="*/ 15 h 80"/>
                <a:gd name="T10" fmla="*/ 21 w 65"/>
                <a:gd name="T11" fmla="*/ 14 h 80"/>
                <a:gd name="T12" fmla="*/ 22 w 65"/>
                <a:gd name="T13" fmla="*/ 14 h 80"/>
                <a:gd name="T14" fmla="*/ 24 w 65"/>
                <a:gd name="T15" fmla="*/ 13 h 80"/>
                <a:gd name="T16" fmla="*/ 28 w 65"/>
                <a:gd name="T17" fmla="*/ 13 h 80"/>
                <a:gd name="T18" fmla="*/ 39 w 65"/>
                <a:gd name="T19" fmla="*/ 14 h 80"/>
                <a:gd name="T20" fmla="*/ 40 w 65"/>
                <a:gd name="T21" fmla="*/ 22 h 80"/>
                <a:gd name="T22" fmla="*/ 35 w 65"/>
                <a:gd name="T23" fmla="*/ 24 h 80"/>
                <a:gd name="T24" fmla="*/ 27 w 65"/>
                <a:gd name="T25" fmla="*/ 26 h 80"/>
                <a:gd name="T26" fmla="*/ 25 w 65"/>
                <a:gd name="T27" fmla="*/ 27 h 80"/>
                <a:gd name="T28" fmla="*/ 24 w 65"/>
                <a:gd name="T29" fmla="*/ 25 h 80"/>
                <a:gd name="T30" fmla="*/ 23 w 65"/>
                <a:gd name="T31" fmla="*/ 24 h 80"/>
                <a:gd name="T32" fmla="*/ 20 w 65"/>
                <a:gd name="T33" fmla="*/ 22 h 80"/>
                <a:gd name="T34" fmla="*/ 19 w 65"/>
                <a:gd name="T35" fmla="*/ 21 h 80"/>
                <a:gd name="T36" fmla="*/ 13 w 65"/>
                <a:gd name="T37" fmla="*/ 19 h 80"/>
                <a:gd name="T38" fmla="*/ 13 w 65"/>
                <a:gd name="T39" fmla="*/ 19 h 80"/>
                <a:gd name="T40" fmla="*/ 13 w 65"/>
                <a:gd name="T41" fmla="*/ 20 h 80"/>
                <a:gd name="T42" fmla="*/ 12 w 65"/>
                <a:gd name="T43" fmla="*/ 20 h 80"/>
                <a:gd name="T44" fmla="*/ 11 w 65"/>
                <a:gd name="T45" fmla="*/ 20 h 80"/>
                <a:gd name="T46" fmla="*/ 7 w 65"/>
                <a:gd name="T47" fmla="*/ 31 h 80"/>
                <a:gd name="T48" fmla="*/ 6 w 65"/>
                <a:gd name="T49" fmla="*/ 37 h 80"/>
                <a:gd name="T50" fmla="*/ 3 w 65"/>
                <a:gd name="T51" fmla="*/ 41 h 80"/>
                <a:gd name="T52" fmla="*/ 0 w 65"/>
                <a:gd name="T53" fmla="*/ 49 h 80"/>
                <a:gd name="T54" fmla="*/ 4 w 65"/>
                <a:gd name="T55" fmla="*/ 56 h 80"/>
                <a:gd name="T56" fmla="*/ 7 w 65"/>
                <a:gd name="T57" fmla="*/ 61 h 80"/>
                <a:gd name="T58" fmla="*/ 7 w 65"/>
                <a:gd name="T59" fmla="*/ 68 h 80"/>
                <a:gd name="T60" fmla="*/ 10 w 65"/>
                <a:gd name="T61" fmla="*/ 79 h 80"/>
                <a:gd name="T62" fmla="*/ 13 w 65"/>
                <a:gd name="T63" fmla="*/ 80 h 80"/>
                <a:gd name="T64" fmla="*/ 21 w 65"/>
                <a:gd name="T65" fmla="*/ 65 h 80"/>
                <a:gd name="T66" fmla="*/ 22 w 65"/>
                <a:gd name="T67" fmla="*/ 51 h 80"/>
                <a:gd name="T68" fmla="*/ 29 w 65"/>
                <a:gd name="T69" fmla="*/ 64 h 80"/>
                <a:gd name="T70" fmla="*/ 46 w 65"/>
                <a:gd name="T71" fmla="*/ 79 h 80"/>
                <a:gd name="T72" fmla="*/ 48 w 65"/>
                <a:gd name="T73" fmla="*/ 79 h 80"/>
                <a:gd name="T74" fmla="*/ 48 w 65"/>
                <a:gd name="T75" fmla="*/ 79 h 80"/>
                <a:gd name="T76" fmla="*/ 49 w 65"/>
                <a:gd name="T77" fmla="*/ 78 h 80"/>
                <a:gd name="T78" fmla="*/ 51 w 65"/>
                <a:gd name="T79" fmla="*/ 68 h 80"/>
                <a:gd name="T80" fmla="*/ 51 w 65"/>
                <a:gd name="T81" fmla="*/ 64 h 80"/>
                <a:gd name="T82" fmla="*/ 51 w 65"/>
                <a:gd name="T83" fmla="*/ 63 h 80"/>
                <a:gd name="T84" fmla="*/ 51 w 65"/>
                <a:gd name="T85" fmla="*/ 63 h 80"/>
                <a:gd name="T86" fmla="*/ 44 w 65"/>
                <a:gd name="T87" fmla="*/ 49 h 80"/>
                <a:gd name="T88" fmla="*/ 41 w 65"/>
                <a:gd name="T89" fmla="*/ 42 h 80"/>
                <a:gd name="T90" fmla="*/ 39 w 65"/>
                <a:gd name="T91" fmla="*/ 38 h 80"/>
                <a:gd name="T92" fmla="*/ 42 w 65"/>
                <a:gd name="T93" fmla="*/ 36 h 80"/>
                <a:gd name="T94" fmla="*/ 45 w 65"/>
                <a:gd name="T95" fmla="*/ 34 h 80"/>
                <a:gd name="T96" fmla="*/ 53 w 65"/>
                <a:gd name="T97" fmla="*/ 23 h 80"/>
                <a:gd name="T98" fmla="*/ 52 w 65"/>
                <a:gd name="T99" fmla="*/ 15 h 80"/>
                <a:gd name="T100" fmla="*/ 56 w 65"/>
                <a:gd name="T101" fmla="*/ 15 h 80"/>
                <a:gd name="T102" fmla="*/ 65 w 65"/>
                <a:gd name="T103" fmla="*/ 5 h 80"/>
                <a:gd name="T104" fmla="*/ 65 w 65"/>
                <a:gd name="T105" fmla="*/ 4 h 80"/>
                <a:gd name="T106" fmla="*/ 64 w 65"/>
                <a:gd name="T107" fmla="*/ 3 h 80"/>
                <a:gd name="T108" fmla="*/ 57 w 65"/>
                <a:gd name="T109" fmla="*/ 1 h 80"/>
                <a:gd name="T110" fmla="*/ 51 w 65"/>
                <a:gd name="T111" fmla="*/ 2 h 80"/>
                <a:gd name="T112" fmla="*/ 44 w 65"/>
                <a:gd name="T113" fmla="*/ 2 h 80"/>
                <a:gd name="T114" fmla="*/ 35 w 65"/>
                <a:gd name="T115" fmla="*/ 1 h 80"/>
                <a:gd name="T116" fmla="*/ 28 w 65"/>
                <a:gd name="T11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5" h="80">
                  <a:moveTo>
                    <a:pt x="28" y="0"/>
                  </a:moveTo>
                  <a:cubicBezTo>
                    <a:pt x="28" y="0"/>
                    <a:pt x="27" y="0"/>
                    <a:pt x="27" y="0"/>
                  </a:cubicBezTo>
                  <a:cubicBezTo>
                    <a:pt x="20" y="1"/>
                    <a:pt x="14" y="7"/>
                    <a:pt x="13" y="13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3" y="13"/>
                    <a:pt x="24" y="13"/>
                  </a:cubicBezTo>
                  <a:cubicBezTo>
                    <a:pt x="25" y="13"/>
                    <a:pt x="26" y="13"/>
                    <a:pt x="28" y="13"/>
                  </a:cubicBezTo>
                  <a:cubicBezTo>
                    <a:pt x="31" y="13"/>
                    <a:pt x="34" y="13"/>
                    <a:pt x="39" y="1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38" y="23"/>
                    <a:pt x="36" y="23"/>
                    <a:pt x="35" y="24"/>
                  </a:cubicBezTo>
                  <a:cubicBezTo>
                    <a:pt x="32" y="25"/>
                    <a:pt x="30" y="26"/>
                    <a:pt x="27" y="26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2" y="23"/>
                    <a:pt x="21" y="23"/>
                    <a:pt x="20" y="22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8" y="22"/>
                    <a:pt x="7" y="28"/>
                    <a:pt x="7" y="31"/>
                  </a:cubicBezTo>
                  <a:cubicBezTo>
                    <a:pt x="6" y="33"/>
                    <a:pt x="6" y="35"/>
                    <a:pt x="6" y="37"/>
                  </a:cubicBezTo>
                  <a:cubicBezTo>
                    <a:pt x="5" y="38"/>
                    <a:pt x="4" y="39"/>
                    <a:pt x="3" y="41"/>
                  </a:cubicBezTo>
                  <a:cubicBezTo>
                    <a:pt x="2" y="43"/>
                    <a:pt x="0" y="46"/>
                    <a:pt x="0" y="49"/>
                  </a:cubicBezTo>
                  <a:cubicBezTo>
                    <a:pt x="0" y="52"/>
                    <a:pt x="2" y="54"/>
                    <a:pt x="4" y="56"/>
                  </a:cubicBezTo>
                  <a:cubicBezTo>
                    <a:pt x="5" y="57"/>
                    <a:pt x="7" y="59"/>
                    <a:pt x="7" y="61"/>
                  </a:cubicBezTo>
                  <a:cubicBezTo>
                    <a:pt x="8" y="63"/>
                    <a:pt x="7" y="65"/>
                    <a:pt x="7" y="68"/>
                  </a:cubicBezTo>
                  <a:cubicBezTo>
                    <a:pt x="5" y="75"/>
                    <a:pt x="6" y="78"/>
                    <a:pt x="10" y="79"/>
                  </a:cubicBezTo>
                  <a:cubicBezTo>
                    <a:pt x="11" y="80"/>
                    <a:pt x="12" y="80"/>
                    <a:pt x="13" y="80"/>
                  </a:cubicBezTo>
                  <a:cubicBezTo>
                    <a:pt x="17" y="80"/>
                    <a:pt x="20" y="77"/>
                    <a:pt x="21" y="65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34" y="74"/>
                    <a:pt x="40" y="79"/>
                    <a:pt x="46" y="79"/>
                  </a:cubicBezTo>
                  <a:cubicBezTo>
                    <a:pt x="46" y="79"/>
                    <a:pt x="47" y="79"/>
                    <a:pt x="48" y="79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51" y="76"/>
                    <a:pt x="52" y="73"/>
                    <a:pt x="51" y="68"/>
                  </a:cubicBezTo>
                  <a:cubicBezTo>
                    <a:pt x="51" y="67"/>
                    <a:pt x="51" y="65"/>
                    <a:pt x="51" y="64"/>
                  </a:cubicBezTo>
                  <a:cubicBezTo>
                    <a:pt x="51" y="63"/>
                    <a:pt x="51" y="63"/>
                    <a:pt x="51" y="63"/>
                  </a:cubicBezTo>
                  <a:cubicBezTo>
                    <a:pt x="51" y="63"/>
                    <a:pt x="51" y="63"/>
                    <a:pt x="51" y="63"/>
                  </a:cubicBezTo>
                  <a:cubicBezTo>
                    <a:pt x="48" y="59"/>
                    <a:pt x="46" y="54"/>
                    <a:pt x="44" y="49"/>
                  </a:cubicBezTo>
                  <a:cubicBezTo>
                    <a:pt x="43" y="47"/>
                    <a:pt x="42" y="44"/>
                    <a:pt x="41" y="42"/>
                  </a:cubicBezTo>
                  <a:cubicBezTo>
                    <a:pt x="39" y="38"/>
                    <a:pt x="39" y="38"/>
                    <a:pt x="39" y="38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4" y="35"/>
                    <a:pt x="45" y="34"/>
                  </a:cubicBezTo>
                  <a:cubicBezTo>
                    <a:pt x="49" y="31"/>
                    <a:pt x="53" y="29"/>
                    <a:pt x="53" y="23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62" y="14"/>
                    <a:pt x="65" y="11"/>
                    <a:pt x="65" y="5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2" y="2"/>
                    <a:pt x="60" y="1"/>
                    <a:pt x="57" y="1"/>
                  </a:cubicBezTo>
                  <a:cubicBezTo>
                    <a:pt x="55" y="1"/>
                    <a:pt x="53" y="2"/>
                    <a:pt x="51" y="2"/>
                  </a:cubicBezTo>
                  <a:cubicBezTo>
                    <a:pt x="49" y="2"/>
                    <a:pt x="47" y="2"/>
                    <a:pt x="44" y="2"/>
                  </a:cubicBezTo>
                  <a:cubicBezTo>
                    <a:pt x="42" y="2"/>
                    <a:pt x="39" y="2"/>
                    <a:pt x="35" y="1"/>
                  </a:cubicBezTo>
                  <a:cubicBezTo>
                    <a:pt x="33" y="0"/>
                    <a:pt x="30" y="0"/>
                    <a:pt x="28" y="0"/>
                  </a:cubicBezTo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2"/>
            <p:cNvSpPr/>
            <p:nvPr/>
          </p:nvSpPr>
          <p:spPr bwMode="auto">
            <a:xfrm>
              <a:off x="10015538" y="3513138"/>
              <a:ext cx="485775" cy="552450"/>
            </a:xfrm>
            <a:custGeom>
              <a:avLst/>
              <a:gdLst>
                <a:gd name="T0" fmla="*/ 90 w 115"/>
                <a:gd name="T1" fmla="*/ 0 h 130"/>
                <a:gd name="T2" fmla="*/ 85 w 115"/>
                <a:gd name="T3" fmla="*/ 3 h 130"/>
                <a:gd name="T4" fmla="*/ 79 w 115"/>
                <a:gd name="T5" fmla="*/ 13 h 130"/>
                <a:gd name="T6" fmla="*/ 71 w 115"/>
                <a:gd name="T7" fmla="*/ 24 h 130"/>
                <a:gd name="T8" fmla="*/ 66 w 115"/>
                <a:gd name="T9" fmla="*/ 26 h 130"/>
                <a:gd name="T10" fmla="*/ 60 w 115"/>
                <a:gd name="T11" fmla="*/ 29 h 130"/>
                <a:gd name="T12" fmla="*/ 55 w 115"/>
                <a:gd name="T13" fmla="*/ 36 h 130"/>
                <a:gd name="T14" fmla="*/ 52 w 115"/>
                <a:gd name="T15" fmla="*/ 40 h 130"/>
                <a:gd name="T16" fmla="*/ 52 w 115"/>
                <a:gd name="T17" fmla="*/ 40 h 130"/>
                <a:gd name="T18" fmla="*/ 43 w 115"/>
                <a:gd name="T19" fmla="*/ 47 h 130"/>
                <a:gd name="T20" fmla="*/ 38 w 115"/>
                <a:gd name="T21" fmla="*/ 48 h 130"/>
                <a:gd name="T22" fmla="*/ 32 w 115"/>
                <a:gd name="T23" fmla="*/ 50 h 130"/>
                <a:gd name="T24" fmla="*/ 27 w 115"/>
                <a:gd name="T25" fmla="*/ 57 h 130"/>
                <a:gd name="T26" fmla="*/ 26 w 115"/>
                <a:gd name="T27" fmla="*/ 59 h 130"/>
                <a:gd name="T28" fmla="*/ 24 w 115"/>
                <a:gd name="T29" fmla="*/ 63 h 130"/>
                <a:gd name="T30" fmla="*/ 21 w 115"/>
                <a:gd name="T31" fmla="*/ 62 h 130"/>
                <a:gd name="T32" fmla="*/ 19 w 115"/>
                <a:gd name="T33" fmla="*/ 61 h 130"/>
                <a:gd name="T34" fmla="*/ 13 w 115"/>
                <a:gd name="T35" fmla="*/ 60 h 130"/>
                <a:gd name="T36" fmla="*/ 11 w 115"/>
                <a:gd name="T37" fmla="*/ 60 h 130"/>
                <a:gd name="T38" fmla="*/ 4 w 115"/>
                <a:gd name="T39" fmla="*/ 66 h 130"/>
                <a:gd name="T40" fmla="*/ 5 w 115"/>
                <a:gd name="T41" fmla="*/ 91 h 130"/>
                <a:gd name="T42" fmla="*/ 10 w 115"/>
                <a:gd name="T43" fmla="*/ 99 h 130"/>
                <a:gd name="T44" fmla="*/ 14 w 115"/>
                <a:gd name="T45" fmla="*/ 103 h 130"/>
                <a:gd name="T46" fmla="*/ 15 w 115"/>
                <a:gd name="T47" fmla="*/ 107 h 130"/>
                <a:gd name="T48" fmla="*/ 20 w 115"/>
                <a:gd name="T49" fmla="*/ 118 h 130"/>
                <a:gd name="T50" fmla="*/ 25 w 115"/>
                <a:gd name="T51" fmla="*/ 119 h 130"/>
                <a:gd name="T52" fmla="*/ 31 w 115"/>
                <a:gd name="T53" fmla="*/ 120 h 130"/>
                <a:gd name="T54" fmla="*/ 35 w 115"/>
                <a:gd name="T55" fmla="*/ 122 h 130"/>
                <a:gd name="T56" fmla="*/ 40 w 115"/>
                <a:gd name="T57" fmla="*/ 124 h 130"/>
                <a:gd name="T58" fmla="*/ 40 w 115"/>
                <a:gd name="T59" fmla="*/ 124 h 130"/>
                <a:gd name="T60" fmla="*/ 46 w 115"/>
                <a:gd name="T61" fmla="*/ 123 h 130"/>
                <a:gd name="T62" fmla="*/ 50 w 115"/>
                <a:gd name="T63" fmla="*/ 122 h 130"/>
                <a:gd name="T64" fmla="*/ 61 w 115"/>
                <a:gd name="T65" fmla="*/ 126 h 130"/>
                <a:gd name="T66" fmla="*/ 69 w 115"/>
                <a:gd name="T67" fmla="*/ 130 h 130"/>
                <a:gd name="T68" fmla="*/ 70 w 115"/>
                <a:gd name="T69" fmla="*/ 130 h 130"/>
                <a:gd name="T70" fmla="*/ 77 w 115"/>
                <a:gd name="T71" fmla="*/ 128 h 130"/>
                <a:gd name="T72" fmla="*/ 82 w 115"/>
                <a:gd name="T73" fmla="*/ 127 h 130"/>
                <a:gd name="T74" fmla="*/ 83 w 115"/>
                <a:gd name="T75" fmla="*/ 127 h 130"/>
                <a:gd name="T76" fmla="*/ 84 w 115"/>
                <a:gd name="T77" fmla="*/ 126 h 130"/>
                <a:gd name="T78" fmla="*/ 88 w 115"/>
                <a:gd name="T79" fmla="*/ 112 h 130"/>
                <a:gd name="T80" fmla="*/ 90 w 115"/>
                <a:gd name="T81" fmla="*/ 104 h 130"/>
                <a:gd name="T82" fmla="*/ 95 w 115"/>
                <a:gd name="T83" fmla="*/ 98 h 130"/>
                <a:gd name="T84" fmla="*/ 101 w 115"/>
                <a:gd name="T85" fmla="*/ 92 h 130"/>
                <a:gd name="T86" fmla="*/ 101 w 115"/>
                <a:gd name="T87" fmla="*/ 92 h 130"/>
                <a:gd name="T88" fmla="*/ 101 w 115"/>
                <a:gd name="T89" fmla="*/ 91 h 130"/>
                <a:gd name="T90" fmla="*/ 101 w 115"/>
                <a:gd name="T91" fmla="*/ 85 h 130"/>
                <a:gd name="T92" fmla="*/ 101 w 115"/>
                <a:gd name="T93" fmla="*/ 81 h 130"/>
                <a:gd name="T94" fmla="*/ 102 w 115"/>
                <a:gd name="T95" fmla="*/ 80 h 130"/>
                <a:gd name="T96" fmla="*/ 103 w 115"/>
                <a:gd name="T97" fmla="*/ 79 h 130"/>
                <a:gd name="T98" fmla="*/ 107 w 115"/>
                <a:gd name="T99" fmla="*/ 77 h 130"/>
                <a:gd name="T100" fmla="*/ 113 w 115"/>
                <a:gd name="T101" fmla="*/ 71 h 130"/>
                <a:gd name="T102" fmla="*/ 110 w 115"/>
                <a:gd name="T103" fmla="*/ 64 h 130"/>
                <a:gd name="T104" fmla="*/ 106 w 115"/>
                <a:gd name="T105" fmla="*/ 60 h 130"/>
                <a:gd name="T106" fmla="*/ 103 w 115"/>
                <a:gd name="T107" fmla="*/ 50 h 130"/>
                <a:gd name="T108" fmla="*/ 108 w 115"/>
                <a:gd name="T109" fmla="*/ 35 h 130"/>
                <a:gd name="T110" fmla="*/ 114 w 115"/>
                <a:gd name="T111" fmla="*/ 25 h 130"/>
                <a:gd name="T112" fmla="*/ 115 w 115"/>
                <a:gd name="T113" fmla="*/ 24 h 130"/>
                <a:gd name="T114" fmla="*/ 114 w 115"/>
                <a:gd name="T115" fmla="*/ 23 h 130"/>
                <a:gd name="T116" fmla="*/ 107 w 115"/>
                <a:gd name="T117" fmla="*/ 17 h 130"/>
                <a:gd name="T118" fmla="*/ 104 w 115"/>
                <a:gd name="T119" fmla="*/ 15 h 130"/>
                <a:gd name="T120" fmla="*/ 103 w 115"/>
                <a:gd name="T121" fmla="*/ 14 h 130"/>
                <a:gd name="T122" fmla="*/ 103 w 115"/>
                <a:gd name="T123" fmla="*/ 13 h 130"/>
                <a:gd name="T124" fmla="*/ 90 w 115"/>
                <a:gd name="T125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5" h="130">
                  <a:moveTo>
                    <a:pt x="90" y="0"/>
                  </a:moveTo>
                  <a:cubicBezTo>
                    <a:pt x="88" y="0"/>
                    <a:pt x="86" y="1"/>
                    <a:pt x="85" y="3"/>
                  </a:cubicBezTo>
                  <a:cubicBezTo>
                    <a:pt x="82" y="6"/>
                    <a:pt x="80" y="10"/>
                    <a:pt x="79" y="13"/>
                  </a:cubicBezTo>
                  <a:cubicBezTo>
                    <a:pt x="77" y="17"/>
                    <a:pt x="75" y="21"/>
                    <a:pt x="71" y="24"/>
                  </a:cubicBezTo>
                  <a:cubicBezTo>
                    <a:pt x="69" y="25"/>
                    <a:pt x="68" y="26"/>
                    <a:pt x="66" y="26"/>
                  </a:cubicBezTo>
                  <a:cubicBezTo>
                    <a:pt x="65" y="27"/>
                    <a:pt x="63" y="28"/>
                    <a:pt x="60" y="29"/>
                  </a:cubicBezTo>
                  <a:cubicBezTo>
                    <a:pt x="58" y="31"/>
                    <a:pt x="56" y="33"/>
                    <a:pt x="55" y="36"/>
                  </a:cubicBezTo>
                  <a:cubicBezTo>
                    <a:pt x="54" y="37"/>
                    <a:pt x="53" y="39"/>
                    <a:pt x="52" y="40"/>
                  </a:cubicBezTo>
                  <a:cubicBezTo>
                    <a:pt x="52" y="40"/>
                    <a:pt x="52" y="40"/>
                    <a:pt x="52" y="40"/>
                  </a:cubicBezTo>
                  <a:cubicBezTo>
                    <a:pt x="49" y="43"/>
                    <a:pt x="47" y="46"/>
                    <a:pt x="43" y="47"/>
                  </a:cubicBezTo>
                  <a:cubicBezTo>
                    <a:pt x="42" y="48"/>
                    <a:pt x="40" y="48"/>
                    <a:pt x="38" y="48"/>
                  </a:cubicBezTo>
                  <a:cubicBezTo>
                    <a:pt x="36" y="49"/>
                    <a:pt x="33" y="49"/>
                    <a:pt x="32" y="50"/>
                  </a:cubicBezTo>
                  <a:cubicBezTo>
                    <a:pt x="29" y="52"/>
                    <a:pt x="28" y="55"/>
                    <a:pt x="27" y="57"/>
                  </a:cubicBezTo>
                  <a:cubicBezTo>
                    <a:pt x="26" y="59"/>
                    <a:pt x="26" y="59"/>
                    <a:pt x="26" y="59"/>
                  </a:cubicBezTo>
                  <a:cubicBezTo>
                    <a:pt x="24" y="63"/>
                    <a:pt x="24" y="63"/>
                    <a:pt x="24" y="63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20" y="62"/>
                    <a:pt x="20" y="61"/>
                    <a:pt x="19" y="61"/>
                  </a:cubicBezTo>
                  <a:cubicBezTo>
                    <a:pt x="17" y="61"/>
                    <a:pt x="15" y="60"/>
                    <a:pt x="13" y="60"/>
                  </a:cubicBezTo>
                  <a:cubicBezTo>
                    <a:pt x="12" y="60"/>
                    <a:pt x="12" y="60"/>
                    <a:pt x="11" y="60"/>
                  </a:cubicBezTo>
                  <a:cubicBezTo>
                    <a:pt x="8" y="61"/>
                    <a:pt x="5" y="62"/>
                    <a:pt x="4" y="66"/>
                  </a:cubicBezTo>
                  <a:cubicBezTo>
                    <a:pt x="0" y="73"/>
                    <a:pt x="2" y="86"/>
                    <a:pt x="5" y="91"/>
                  </a:cubicBezTo>
                  <a:cubicBezTo>
                    <a:pt x="6" y="95"/>
                    <a:pt x="9" y="97"/>
                    <a:pt x="10" y="99"/>
                  </a:cubicBezTo>
                  <a:cubicBezTo>
                    <a:pt x="12" y="100"/>
                    <a:pt x="13" y="102"/>
                    <a:pt x="14" y="103"/>
                  </a:cubicBezTo>
                  <a:cubicBezTo>
                    <a:pt x="14" y="104"/>
                    <a:pt x="14" y="106"/>
                    <a:pt x="15" y="107"/>
                  </a:cubicBezTo>
                  <a:cubicBezTo>
                    <a:pt x="15" y="111"/>
                    <a:pt x="16" y="116"/>
                    <a:pt x="20" y="118"/>
                  </a:cubicBezTo>
                  <a:cubicBezTo>
                    <a:pt x="21" y="119"/>
                    <a:pt x="23" y="119"/>
                    <a:pt x="25" y="119"/>
                  </a:cubicBezTo>
                  <a:cubicBezTo>
                    <a:pt x="27" y="120"/>
                    <a:pt x="29" y="120"/>
                    <a:pt x="31" y="120"/>
                  </a:cubicBezTo>
                  <a:cubicBezTo>
                    <a:pt x="33" y="121"/>
                    <a:pt x="34" y="121"/>
                    <a:pt x="35" y="122"/>
                  </a:cubicBezTo>
                  <a:cubicBezTo>
                    <a:pt x="37" y="123"/>
                    <a:pt x="38" y="124"/>
                    <a:pt x="40" y="124"/>
                  </a:cubicBezTo>
                  <a:cubicBezTo>
                    <a:pt x="40" y="124"/>
                    <a:pt x="40" y="124"/>
                    <a:pt x="40" y="124"/>
                  </a:cubicBezTo>
                  <a:cubicBezTo>
                    <a:pt x="42" y="124"/>
                    <a:pt x="44" y="123"/>
                    <a:pt x="46" y="123"/>
                  </a:cubicBezTo>
                  <a:cubicBezTo>
                    <a:pt x="48" y="122"/>
                    <a:pt x="49" y="122"/>
                    <a:pt x="50" y="122"/>
                  </a:cubicBezTo>
                  <a:cubicBezTo>
                    <a:pt x="54" y="122"/>
                    <a:pt x="58" y="124"/>
                    <a:pt x="61" y="126"/>
                  </a:cubicBezTo>
                  <a:cubicBezTo>
                    <a:pt x="63" y="128"/>
                    <a:pt x="66" y="130"/>
                    <a:pt x="69" y="130"/>
                  </a:cubicBezTo>
                  <a:cubicBezTo>
                    <a:pt x="69" y="130"/>
                    <a:pt x="69" y="130"/>
                    <a:pt x="70" y="130"/>
                  </a:cubicBezTo>
                  <a:cubicBezTo>
                    <a:pt x="72" y="130"/>
                    <a:pt x="75" y="129"/>
                    <a:pt x="77" y="128"/>
                  </a:cubicBezTo>
                  <a:cubicBezTo>
                    <a:pt x="79" y="127"/>
                    <a:pt x="81" y="127"/>
                    <a:pt x="82" y="127"/>
                  </a:cubicBezTo>
                  <a:cubicBezTo>
                    <a:pt x="83" y="127"/>
                    <a:pt x="83" y="127"/>
                    <a:pt x="83" y="127"/>
                  </a:cubicBezTo>
                  <a:cubicBezTo>
                    <a:pt x="84" y="126"/>
                    <a:pt x="84" y="126"/>
                    <a:pt x="84" y="126"/>
                  </a:cubicBezTo>
                  <a:cubicBezTo>
                    <a:pt x="88" y="123"/>
                    <a:pt x="88" y="117"/>
                    <a:pt x="88" y="112"/>
                  </a:cubicBezTo>
                  <a:cubicBezTo>
                    <a:pt x="89" y="109"/>
                    <a:pt x="89" y="106"/>
                    <a:pt x="90" y="104"/>
                  </a:cubicBezTo>
                  <a:cubicBezTo>
                    <a:pt x="91" y="101"/>
                    <a:pt x="93" y="100"/>
                    <a:pt x="95" y="98"/>
                  </a:cubicBezTo>
                  <a:cubicBezTo>
                    <a:pt x="97" y="96"/>
                    <a:pt x="100" y="95"/>
                    <a:pt x="101" y="92"/>
                  </a:cubicBezTo>
                  <a:cubicBezTo>
                    <a:pt x="101" y="92"/>
                    <a:pt x="101" y="92"/>
                    <a:pt x="101" y="92"/>
                  </a:cubicBezTo>
                  <a:cubicBezTo>
                    <a:pt x="101" y="91"/>
                    <a:pt x="101" y="91"/>
                    <a:pt x="101" y="91"/>
                  </a:cubicBezTo>
                  <a:cubicBezTo>
                    <a:pt x="102" y="88"/>
                    <a:pt x="101" y="86"/>
                    <a:pt x="101" y="85"/>
                  </a:cubicBezTo>
                  <a:cubicBezTo>
                    <a:pt x="101" y="83"/>
                    <a:pt x="101" y="82"/>
                    <a:pt x="101" y="81"/>
                  </a:cubicBezTo>
                  <a:cubicBezTo>
                    <a:pt x="102" y="80"/>
                    <a:pt x="102" y="80"/>
                    <a:pt x="102" y="80"/>
                  </a:cubicBezTo>
                  <a:cubicBezTo>
                    <a:pt x="103" y="79"/>
                    <a:pt x="103" y="79"/>
                    <a:pt x="103" y="79"/>
                  </a:cubicBezTo>
                  <a:cubicBezTo>
                    <a:pt x="104" y="78"/>
                    <a:pt x="105" y="78"/>
                    <a:pt x="107" y="77"/>
                  </a:cubicBezTo>
                  <a:cubicBezTo>
                    <a:pt x="110" y="76"/>
                    <a:pt x="113" y="74"/>
                    <a:pt x="113" y="71"/>
                  </a:cubicBezTo>
                  <a:cubicBezTo>
                    <a:pt x="113" y="69"/>
                    <a:pt x="112" y="67"/>
                    <a:pt x="110" y="64"/>
                  </a:cubicBezTo>
                  <a:cubicBezTo>
                    <a:pt x="108" y="62"/>
                    <a:pt x="107" y="61"/>
                    <a:pt x="106" y="60"/>
                  </a:cubicBezTo>
                  <a:cubicBezTo>
                    <a:pt x="105" y="57"/>
                    <a:pt x="103" y="52"/>
                    <a:pt x="103" y="50"/>
                  </a:cubicBezTo>
                  <a:cubicBezTo>
                    <a:pt x="102" y="42"/>
                    <a:pt x="105" y="39"/>
                    <a:pt x="108" y="35"/>
                  </a:cubicBezTo>
                  <a:cubicBezTo>
                    <a:pt x="110" y="32"/>
                    <a:pt x="113" y="29"/>
                    <a:pt x="114" y="25"/>
                  </a:cubicBezTo>
                  <a:cubicBezTo>
                    <a:pt x="115" y="24"/>
                    <a:pt x="115" y="24"/>
                    <a:pt x="115" y="24"/>
                  </a:cubicBezTo>
                  <a:cubicBezTo>
                    <a:pt x="114" y="23"/>
                    <a:pt x="114" y="23"/>
                    <a:pt x="114" y="23"/>
                  </a:cubicBezTo>
                  <a:cubicBezTo>
                    <a:pt x="112" y="20"/>
                    <a:pt x="110" y="19"/>
                    <a:pt x="107" y="17"/>
                  </a:cubicBezTo>
                  <a:cubicBezTo>
                    <a:pt x="106" y="17"/>
                    <a:pt x="105" y="16"/>
                    <a:pt x="104" y="15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1" y="8"/>
                    <a:pt x="95" y="0"/>
                    <a:pt x="90" y="0"/>
                  </a:cubicBezTo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3"/>
            <p:cNvSpPr>
              <a:spLocks noEditPoints="1"/>
            </p:cNvSpPr>
            <p:nvPr/>
          </p:nvSpPr>
          <p:spPr bwMode="auto">
            <a:xfrm>
              <a:off x="4167187" y="352426"/>
              <a:ext cx="7562851" cy="5175250"/>
            </a:xfrm>
            <a:custGeom>
              <a:avLst/>
              <a:gdLst>
                <a:gd name="T0" fmla="*/ 1457 w 1786"/>
                <a:gd name="T1" fmla="*/ 923 h 1218"/>
                <a:gd name="T2" fmla="*/ 279 w 1786"/>
                <a:gd name="T3" fmla="*/ 376 h 1218"/>
                <a:gd name="T4" fmla="*/ 638 w 1786"/>
                <a:gd name="T5" fmla="*/ 662 h 1218"/>
                <a:gd name="T6" fmla="*/ 619 w 1786"/>
                <a:gd name="T7" fmla="*/ 603 h 1218"/>
                <a:gd name="T8" fmla="*/ 744 w 1786"/>
                <a:gd name="T9" fmla="*/ 552 h 1218"/>
                <a:gd name="T10" fmla="*/ 357 w 1786"/>
                <a:gd name="T11" fmla="*/ 391 h 1218"/>
                <a:gd name="T12" fmla="*/ 411 w 1786"/>
                <a:gd name="T13" fmla="*/ 403 h 1218"/>
                <a:gd name="T14" fmla="*/ 512 w 1786"/>
                <a:gd name="T15" fmla="*/ 419 h 1218"/>
                <a:gd name="T16" fmla="*/ 558 w 1786"/>
                <a:gd name="T17" fmla="*/ 456 h 1218"/>
                <a:gd name="T18" fmla="*/ 394 w 1786"/>
                <a:gd name="T19" fmla="*/ 486 h 1218"/>
                <a:gd name="T20" fmla="*/ 263 w 1786"/>
                <a:gd name="T21" fmla="*/ 410 h 1218"/>
                <a:gd name="T22" fmla="*/ 199 w 1786"/>
                <a:gd name="T23" fmla="*/ 396 h 1218"/>
                <a:gd name="T24" fmla="*/ 340 w 1786"/>
                <a:gd name="T25" fmla="*/ 348 h 1218"/>
                <a:gd name="T26" fmla="*/ 564 w 1786"/>
                <a:gd name="T27" fmla="*/ 307 h 1218"/>
                <a:gd name="T28" fmla="*/ 478 w 1786"/>
                <a:gd name="T29" fmla="*/ 354 h 1218"/>
                <a:gd name="T30" fmla="*/ 684 w 1786"/>
                <a:gd name="T31" fmla="*/ 357 h 1218"/>
                <a:gd name="T32" fmla="*/ 729 w 1786"/>
                <a:gd name="T33" fmla="*/ 416 h 1218"/>
                <a:gd name="T34" fmla="*/ 308 w 1786"/>
                <a:gd name="T35" fmla="*/ 185 h 1218"/>
                <a:gd name="T36" fmla="*/ 396 w 1786"/>
                <a:gd name="T37" fmla="*/ 121 h 1218"/>
                <a:gd name="T38" fmla="*/ 383 w 1786"/>
                <a:gd name="T39" fmla="*/ 221 h 1218"/>
                <a:gd name="T40" fmla="*/ 973 w 1786"/>
                <a:gd name="T41" fmla="*/ 2 h 1218"/>
                <a:gd name="T42" fmla="*/ 808 w 1786"/>
                <a:gd name="T43" fmla="*/ 51 h 1218"/>
                <a:gd name="T44" fmla="*/ 665 w 1786"/>
                <a:gd name="T45" fmla="*/ 78 h 1218"/>
                <a:gd name="T46" fmla="*/ 573 w 1786"/>
                <a:gd name="T47" fmla="*/ 83 h 1218"/>
                <a:gd name="T48" fmla="*/ 438 w 1786"/>
                <a:gd name="T49" fmla="*/ 57 h 1218"/>
                <a:gd name="T50" fmla="*/ 314 w 1786"/>
                <a:gd name="T51" fmla="*/ 109 h 1218"/>
                <a:gd name="T52" fmla="*/ 266 w 1786"/>
                <a:gd name="T53" fmla="*/ 230 h 1218"/>
                <a:gd name="T54" fmla="*/ 184 w 1786"/>
                <a:gd name="T55" fmla="*/ 176 h 1218"/>
                <a:gd name="T56" fmla="*/ 139 w 1786"/>
                <a:gd name="T57" fmla="*/ 250 h 1218"/>
                <a:gd name="T58" fmla="*/ 178 w 1786"/>
                <a:gd name="T59" fmla="*/ 266 h 1218"/>
                <a:gd name="T60" fmla="*/ 106 w 1786"/>
                <a:gd name="T61" fmla="*/ 357 h 1218"/>
                <a:gd name="T62" fmla="*/ 39 w 1786"/>
                <a:gd name="T63" fmla="*/ 531 h 1218"/>
                <a:gd name="T64" fmla="*/ 21 w 1786"/>
                <a:gd name="T65" fmla="*/ 706 h 1218"/>
                <a:gd name="T66" fmla="*/ 278 w 1786"/>
                <a:gd name="T67" fmla="*/ 779 h 1218"/>
                <a:gd name="T68" fmla="*/ 325 w 1786"/>
                <a:gd name="T69" fmla="*/ 1044 h 1218"/>
                <a:gd name="T70" fmla="*/ 424 w 1786"/>
                <a:gd name="T71" fmla="*/ 1212 h 1218"/>
                <a:gd name="T72" fmla="*/ 634 w 1786"/>
                <a:gd name="T73" fmla="*/ 999 h 1218"/>
                <a:gd name="T74" fmla="*/ 737 w 1786"/>
                <a:gd name="T75" fmla="*/ 741 h 1218"/>
                <a:gd name="T76" fmla="*/ 666 w 1786"/>
                <a:gd name="T77" fmla="*/ 689 h 1218"/>
                <a:gd name="T78" fmla="*/ 824 w 1786"/>
                <a:gd name="T79" fmla="*/ 599 h 1218"/>
                <a:gd name="T80" fmla="*/ 932 w 1786"/>
                <a:gd name="T81" fmla="*/ 573 h 1218"/>
                <a:gd name="T82" fmla="*/ 1063 w 1786"/>
                <a:gd name="T83" fmla="*/ 710 h 1218"/>
                <a:gd name="T84" fmla="*/ 1174 w 1786"/>
                <a:gd name="T85" fmla="*/ 579 h 1218"/>
                <a:gd name="T86" fmla="*/ 1264 w 1786"/>
                <a:gd name="T87" fmla="*/ 704 h 1218"/>
                <a:gd name="T88" fmla="*/ 1257 w 1786"/>
                <a:gd name="T89" fmla="*/ 798 h 1218"/>
                <a:gd name="T90" fmla="*/ 1443 w 1786"/>
                <a:gd name="T91" fmla="*/ 927 h 1218"/>
                <a:gd name="T92" fmla="*/ 1374 w 1786"/>
                <a:gd name="T93" fmla="*/ 875 h 1218"/>
                <a:gd name="T94" fmla="*/ 1281 w 1786"/>
                <a:gd name="T95" fmla="*/ 722 h 1218"/>
                <a:gd name="T96" fmla="*/ 1351 w 1786"/>
                <a:gd name="T97" fmla="*/ 634 h 1218"/>
                <a:gd name="T98" fmla="*/ 1482 w 1786"/>
                <a:gd name="T99" fmla="*/ 494 h 1218"/>
                <a:gd name="T100" fmla="*/ 1410 w 1786"/>
                <a:gd name="T101" fmla="*/ 400 h 1218"/>
                <a:gd name="T102" fmla="*/ 1510 w 1786"/>
                <a:gd name="T103" fmla="*/ 445 h 1218"/>
                <a:gd name="T104" fmla="*/ 1561 w 1786"/>
                <a:gd name="T105" fmla="*/ 279 h 1218"/>
                <a:gd name="T106" fmla="*/ 1513 w 1786"/>
                <a:gd name="T107" fmla="*/ 230 h 1218"/>
                <a:gd name="T108" fmla="*/ 1520 w 1786"/>
                <a:gd name="T109" fmla="*/ 175 h 1218"/>
                <a:gd name="T110" fmla="*/ 1646 w 1786"/>
                <a:gd name="T111" fmla="*/ 230 h 1218"/>
                <a:gd name="T112" fmla="*/ 1661 w 1786"/>
                <a:gd name="T113" fmla="*/ 184 h 1218"/>
                <a:gd name="T114" fmla="*/ 1730 w 1786"/>
                <a:gd name="T115" fmla="*/ 127 h 1218"/>
                <a:gd name="T116" fmla="*/ 1641 w 1786"/>
                <a:gd name="T117" fmla="*/ 74 h 1218"/>
                <a:gd name="T118" fmla="*/ 1445 w 1786"/>
                <a:gd name="T119" fmla="*/ 54 h 1218"/>
                <a:gd name="T120" fmla="*/ 1246 w 1786"/>
                <a:gd name="T121" fmla="*/ 50 h 1218"/>
                <a:gd name="T122" fmla="*/ 1081 w 1786"/>
                <a:gd name="T123" fmla="*/ 32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86" h="1218">
                  <a:moveTo>
                    <a:pt x="1510" y="918"/>
                  </a:moveTo>
                  <a:cubicBezTo>
                    <a:pt x="1506" y="918"/>
                    <a:pt x="1503" y="920"/>
                    <a:pt x="1502" y="922"/>
                  </a:cubicBezTo>
                  <a:cubicBezTo>
                    <a:pt x="1497" y="933"/>
                    <a:pt x="1497" y="933"/>
                    <a:pt x="1497" y="933"/>
                  </a:cubicBezTo>
                  <a:cubicBezTo>
                    <a:pt x="1495" y="929"/>
                    <a:pt x="1495" y="929"/>
                    <a:pt x="1495" y="929"/>
                  </a:cubicBezTo>
                  <a:cubicBezTo>
                    <a:pt x="1492" y="934"/>
                    <a:pt x="1492" y="934"/>
                    <a:pt x="1492" y="934"/>
                  </a:cubicBezTo>
                  <a:cubicBezTo>
                    <a:pt x="1492" y="935"/>
                    <a:pt x="1492" y="935"/>
                    <a:pt x="1492" y="935"/>
                  </a:cubicBezTo>
                  <a:cubicBezTo>
                    <a:pt x="1494" y="940"/>
                    <a:pt x="1498" y="942"/>
                    <a:pt x="1504" y="943"/>
                  </a:cubicBezTo>
                  <a:cubicBezTo>
                    <a:pt x="1506" y="944"/>
                    <a:pt x="1506" y="944"/>
                    <a:pt x="1506" y="944"/>
                  </a:cubicBezTo>
                  <a:cubicBezTo>
                    <a:pt x="1507" y="943"/>
                    <a:pt x="1507" y="943"/>
                    <a:pt x="1507" y="943"/>
                  </a:cubicBezTo>
                  <a:cubicBezTo>
                    <a:pt x="1508" y="943"/>
                    <a:pt x="1509" y="942"/>
                    <a:pt x="1509" y="941"/>
                  </a:cubicBezTo>
                  <a:cubicBezTo>
                    <a:pt x="1510" y="940"/>
                    <a:pt x="1510" y="940"/>
                    <a:pt x="1510" y="940"/>
                  </a:cubicBezTo>
                  <a:cubicBezTo>
                    <a:pt x="1510" y="939"/>
                    <a:pt x="1510" y="939"/>
                    <a:pt x="1510" y="939"/>
                  </a:cubicBezTo>
                  <a:cubicBezTo>
                    <a:pt x="1510" y="938"/>
                    <a:pt x="1510" y="937"/>
                    <a:pt x="1509" y="936"/>
                  </a:cubicBezTo>
                  <a:cubicBezTo>
                    <a:pt x="1506" y="929"/>
                    <a:pt x="1506" y="929"/>
                    <a:pt x="1506" y="929"/>
                  </a:cubicBezTo>
                  <a:cubicBezTo>
                    <a:pt x="1513" y="930"/>
                    <a:pt x="1513" y="930"/>
                    <a:pt x="1513" y="930"/>
                  </a:cubicBezTo>
                  <a:cubicBezTo>
                    <a:pt x="1516" y="930"/>
                    <a:pt x="1520" y="929"/>
                    <a:pt x="1521" y="926"/>
                  </a:cubicBezTo>
                  <a:cubicBezTo>
                    <a:pt x="1521" y="925"/>
                    <a:pt x="1521" y="925"/>
                    <a:pt x="1521" y="925"/>
                  </a:cubicBezTo>
                  <a:cubicBezTo>
                    <a:pt x="1521" y="924"/>
                    <a:pt x="1521" y="924"/>
                    <a:pt x="1521" y="924"/>
                  </a:cubicBezTo>
                  <a:cubicBezTo>
                    <a:pt x="1520" y="920"/>
                    <a:pt x="1514" y="918"/>
                    <a:pt x="1510" y="918"/>
                  </a:cubicBezTo>
                  <a:moveTo>
                    <a:pt x="1485" y="917"/>
                  </a:moveTo>
                  <a:cubicBezTo>
                    <a:pt x="1482" y="917"/>
                    <a:pt x="1480" y="918"/>
                    <a:pt x="1477" y="918"/>
                  </a:cubicBezTo>
                  <a:cubicBezTo>
                    <a:pt x="1476" y="918"/>
                    <a:pt x="1474" y="919"/>
                    <a:pt x="1471" y="919"/>
                  </a:cubicBezTo>
                  <a:cubicBezTo>
                    <a:pt x="1470" y="919"/>
                    <a:pt x="1469" y="919"/>
                    <a:pt x="1468" y="919"/>
                  </a:cubicBezTo>
                  <a:cubicBezTo>
                    <a:pt x="1468" y="919"/>
                    <a:pt x="1468" y="919"/>
                    <a:pt x="1468" y="919"/>
                  </a:cubicBezTo>
                  <a:cubicBezTo>
                    <a:pt x="1467" y="919"/>
                    <a:pt x="1465" y="918"/>
                    <a:pt x="1464" y="918"/>
                  </a:cubicBezTo>
                  <a:cubicBezTo>
                    <a:pt x="1463" y="918"/>
                    <a:pt x="1462" y="919"/>
                    <a:pt x="1462" y="919"/>
                  </a:cubicBezTo>
                  <a:cubicBezTo>
                    <a:pt x="1462" y="919"/>
                    <a:pt x="1462" y="919"/>
                    <a:pt x="1462" y="919"/>
                  </a:cubicBezTo>
                  <a:cubicBezTo>
                    <a:pt x="1461" y="919"/>
                    <a:pt x="1460" y="920"/>
                    <a:pt x="1459" y="921"/>
                  </a:cubicBezTo>
                  <a:cubicBezTo>
                    <a:pt x="1457" y="923"/>
                    <a:pt x="1457" y="923"/>
                    <a:pt x="1457" y="923"/>
                  </a:cubicBezTo>
                  <a:cubicBezTo>
                    <a:pt x="1459" y="925"/>
                    <a:pt x="1459" y="925"/>
                    <a:pt x="1459" y="925"/>
                  </a:cubicBezTo>
                  <a:cubicBezTo>
                    <a:pt x="1460" y="929"/>
                    <a:pt x="1465" y="930"/>
                    <a:pt x="1472" y="931"/>
                  </a:cubicBezTo>
                  <a:cubicBezTo>
                    <a:pt x="1475" y="931"/>
                    <a:pt x="1475" y="931"/>
                    <a:pt x="1475" y="931"/>
                  </a:cubicBezTo>
                  <a:cubicBezTo>
                    <a:pt x="1476" y="929"/>
                    <a:pt x="1476" y="929"/>
                    <a:pt x="1476" y="929"/>
                  </a:cubicBezTo>
                  <a:cubicBezTo>
                    <a:pt x="1478" y="929"/>
                    <a:pt x="1478" y="929"/>
                    <a:pt x="1478" y="929"/>
                  </a:cubicBezTo>
                  <a:cubicBezTo>
                    <a:pt x="1479" y="928"/>
                    <a:pt x="1480" y="928"/>
                    <a:pt x="1481" y="928"/>
                  </a:cubicBezTo>
                  <a:cubicBezTo>
                    <a:pt x="1485" y="928"/>
                    <a:pt x="1485" y="928"/>
                    <a:pt x="1485" y="928"/>
                  </a:cubicBezTo>
                  <a:cubicBezTo>
                    <a:pt x="1486" y="928"/>
                    <a:pt x="1486" y="928"/>
                    <a:pt x="1487" y="928"/>
                  </a:cubicBezTo>
                  <a:cubicBezTo>
                    <a:pt x="1495" y="927"/>
                    <a:pt x="1495" y="927"/>
                    <a:pt x="1495" y="927"/>
                  </a:cubicBezTo>
                  <a:cubicBezTo>
                    <a:pt x="1493" y="923"/>
                    <a:pt x="1493" y="923"/>
                    <a:pt x="1493" y="923"/>
                  </a:cubicBezTo>
                  <a:cubicBezTo>
                    <a:pt x="1492" y="919"/>
                    <a:pt x="1489" y="917"/>
                    <a:pt x="1485" y="917"/>
                  </a:cubicBezTo>
                  <a:moveTo>
                    <a:pt x="1067" y="717"/>
                  </a:moveTo>
                  <a:cubicBezTo>
                    <a:pt x="1063" y="719"/>
                    <a:pt x="1063" y="719"/>
                    <a:pt x="1063" y="719"/>
                  </a:cubicBezTo>
                  <a:cubicBezTo>
                    <a:pt x="1061" y="728"/>
                    <a:pt x="1061" y="728"/>
                    <a:pt x="1061" y="728"/>
                  </a:cubicBezTo>
                  <a:cubicBezTo>
                    <a:pt x="1059" y="737"/>
                    <a:pt x="1059" y="750"/>
                    <a:pt x="1063" y="757"/>
                  </a:cubicBezTo>
                  <a:cubicBezTo>
                    <a:pt x="1065" y="760"/>
                    <a:pt x="1068" y="762"/>
                    <a:pt x="1071" y="763"/>
                  </a:cubicBezTo>
                  <a:cubicBezTo>
                    <a:pt x="1071" y="763"/>
                    <a:pt x="1072" y="763"/>
                    <a:pt x="1073" y="763"/>
                  </a:cubicBezTo>
                  <a:cubicBezTo>
                    <a:pt x="1079" y="763"/>
                    <a:pt x="1085" y="758"/>
                    <a:pt x="1086" y="755"/>
                  </a:cubicBezTo>
                  <a:cubicBezTo>
                    <a:pt x="1088" y="750"/>
                    <a:pt x="1088" y="745"/>
                    <a:pt x="1085" y="738"/>
                  </a:cubicBezTo>
                  <a:cubicBezTo>
                    <a:pt x="1081" y="729"/>
                    <a:pt x="1072" y="719"/>
                    <a:pt x="1067" y="717"/>
                  </a:cubicBezTo>
                  <a:cubicBezTo>
                    <a:pt x="1067" y="717"/>
                    <a:pt x="1067" y="717"/>
                    <a:pt x="1067" y="717"/>
                  </a:cubicBezTo>
                  <a:moveTo>
                    <a:pt x="289" y="349"/>
                  </a:moveTo>
                  <a:cubicBezTo>
                    <a:pt x="286" y="349"/>
                    <a:pt x="283" y="353"/>
                    <a:pt x="283" y="357"/>
                  </a:cubicBezTo>
                  <a:cubicBezTo>
                    <a:pt x="282" y="359"/>
                    <a:pt x="283" y="360"/>
                    <a:pt x="284" y="362"/>
                  </a:cubicBezTo>
                  <a:cubicBezTo>
                    <a:pt x="287" y="366"/>
                    <a:pt x="287" y="366"/>
                    <a:pt x="287" y="366"/>
                  </a:cubicBezTo>
                  <a:cubicBezTo>
                    <a:pt x="283" y="368"/>
                    <a:pt x="283" y="368"/>
                    <a:pt x="283" y="368"/>
                  </a:cubicBezTo>
                  <a:cubicBezTo>
                    <a:pt x="281" y="369"/>
                    <a:pt x="280" y="370"/>
                    <a:pt x="279" y="371"/>
                  </a:cubicBezTo>
                  <a:cubicBezTo>
                    <a:pt x="279" y="372"/>
                    <a:pt x="279" y="372"/>
                    <a:pt x="279" y="372"/>
                  </a:cubicBezTo>
                  <a:cubicBezTo>
                    <a:pt x="279" y="372"/>
                    <a:pt x="279" y="375"/>
                    <a:pt x="279" y="376"/>
                  </a:cubicBezTo>
                  <a:cubicBezTo>
                    <a:pt x="279" y="381"/>
                    <a:pt x="279" y="384"/>
                    <a:pt x="278" y="389"/>
                  </a:cubicBezTo>
                  <a:cubicBezTo>
                    <a:pt x="278" y="390"/>
                    <a:pt x="278" y="390"/>
                    <a:pt x="278" y="390"/>
                  </a:cubicBezTo>
                  <a:cubicBezTo>
                    <a:pt x="278" y="390"/>
                    <a:pt x="278" y="390"/>
                    <a:pt x="278" y="390"/>
                  </a:cubicBezTo>
                  <a:cubicBezTo>
                    <a:pt x="280" y="393"/>
                    <a:pt x="282" y="395"/>
                    <a:pt x="285" y="395"/>
                  </a:cubicBezTo>
                  <a:cubicBezTo>
                    <a:pt x="290" y="395"/>
                    <a:pt x="295" y="390"/>
                    <a:pt x="297" y="386"/>
                  </a:cubicBezTo>
                  <a:cubicBezTo>
                    <a:pt x="297" y="385"/>
                    <a:pt x="297" y="385"/>
                    <a:pt x="297" y="385"/>
                  </a:cubicBezTo>
                  <a:cubicBezTo>
                    <a:pt x="298" y="378"/>
                    <a:pt x="297" y="372"/>
                    <a:pt x="295" y="369"/>
                  </a:cubicBezTo>
                  <a:cubicBezTo>
                    <a:pt x="294" y="368"/>
                    <a:pt x="294" y="368"/>
                    <a:pt x="293" y="368"/>
                  </a:cubicBezTo>
                  <a:cubicBezTo>
                    <a:pt x="290" y="365"/>
                    <a:pt x="290" y="365"/>
                    <a:pt x="290" y="365"/>
                  </a:cubicBezTo>
                  <a:cubicBezTo>
                    <a:pt x="293" y="362"/>
                    <a:pt x="293" y="362"/>
                    <a:pt x="293" y="362"/>
                  </a:cubicBezTo>
                  <a:cubicBezTo>
                    <a:pt x="295" y="359"/>
                    <a:pt x="295" y="356"/>
                    <a:pt x="295" y="353"/>
                  </a:cubicBezTo>
                  <a:cubicBezTo>
                    <a:pt x="294" y="349"/>
                    <a:pt x="294" y="349"/>
                    <a:pt x="294" y="349"/>
                  </a:cubicBezTo>
                  <a:cubicBezTo>
                    <a:pt x="293" y="351"/>
                    <a:pt x="293" y="351"/>
                    <a:pt x="293" y="351"/>
                  </a:cubicBezTo>
                  <a:cubicBezTo>
                    <a:pt x="292" y="349"/>
                    <a:pt x="290" y="349"/>
                    <a:pt x="289" y="349"/>
                  </a:cubicBezTo>
                  <a:moveTo>
                    <a:pt x="548" y="853"/>
                  </a:moveTo>
                  <a:cubicBezTo>
                    <a:pt x="546" y="853"/>
                    <a:pt x="544" y="853"/>
                    <a:pt x="542" y="852"/>
                  </a:cubicBezTo>
                  <a:cubicBezTo>
                    <a:pt x="539" y="851"/>
                    <a:pt x="539" y="851"/>
                    <a:pt x="539" y="851"/>
                  </a:cubicBezTo>
                  <a:cubicBezTo>
                    <a:pt x="539" y="847"/>
                    <a:pt x="539" y="847"/>
                    <a:pt x="539" y="847"/>
                  </a:cubicBezTo>
                  <a:cubicBezTo>
                    <a:pt x="539" y="845"/>
                    <a:pt x="539" y="843"/>
                    <a:pt x="539" y="842"/>
                  </a:cubicBezTo>
                  <a:cubicBezTo>
                    <a:pt x="539" y="839"/>
                    <a:pt x="539" y="837"/>
                    <a:pt x="539" y="835"/>
                  </a:cubicBezTo>
                  <a:cubicBezTo>
                    <a:pt x="541" y="831"/>
                    <a:pt x="548" y="828"/>
                    <a:pt x="554" y="828"/>
                  </a:cubicBezTo>
                  <a:cubicBezTo>
                    <a:pt x="559" y="828"/>
                    <a:pt x="561" y="831"/>
                    <a:pt x="561" y="832"/>
                  </a:cubicBezTo>
                  <a:cubicBezTo>
                    <a:pt x="561" y="835"/>
                    <a:pt x="560" y="838"/>
                    <a:pt x="558" y="841"/>
                  </a:cubicBezTo>
                  <a:cubicBezTo>
                    <a:pt x="557" y="842"/>
                    <a:pt x="556" y="844"/>
                    <a:pt x="555" y="845"/>
                  </a:cubicBezTo>
                  <a:cubicBezTo>
                    <a:pt x="555" y="846"/>
                    <a:pt x="554" y="848"/>
                    <a:pt x="554" y="849"/>
                  </a:cubicBezTo>
                  <a:cubicBezTo>
                    <a:pt x="553" y="853"/>
                    <a:pt x="553" y="853"/>
                    <a:pt x="553" y="853"/>
                  </a:cubicBezTo>
                  <a:cubicBezTo>
                    <a:pt x="548" y="853"/>
                    <a:pt x="548" y="853"/>
                    <a:pt x="548" y="853"/>
                  </a:cubicBezTo>
                  <a:moveTo>
                    <a:pt x="648" y="672"/>
                  </a:moveTo>
                  <a:cubicBezTo>
                    <a:pt x="645" y="668"/>
                    <a:pt x="642" y="665"/>
                    <a:pt x="638" y="662"/>
                  </a:cubicBezTo>
                  <a:cubicBezTo>
                    <a:pt x="636" y="661"/>
                    <a:pt x="633" y="659"/>
                    <a:pt x="631" y="658"/>
                  </a:cubicBezTo>
                  <a:cubicBezTo>
                    <a:pt x="625" y="655"/>
                    <a:pt x="620" y="652"/>
                    <a:pt x="618" y="647"/>
                  </a:cubicBezTo>
                  <a:cubicBezTo>
                    <a:pt x="617" y="645"/>
                    <a:pt x="616" y="642"/>
                    <a:pt x="615" y="639"/>
                  </a:cubicBezTo>
                  <a:cubicBezTo>
                    <a:pt x="615" y="635"/>
                    <a:pt x="614" y="631"/>
                    <a:pt x="611" y="628"/>
                  </a:cubicBezTo>
                  <a:cubicBezTo>
                    <a:pt x="609" y="625"/>
                    <a:pt x="606" y="622"/>
                    <a:pt x="603" y="619"/>
                  </a:cubicBezTo>
                  <a:cubicBezTo>
                    <a:pt x="599" y="617"/>
                    <a:pt x="596" y="614"/>
                    <a:pt x="595" y="610"/>
                  </a:cubicBezTo>
                  <a:cubicBezTo>
                    <a:pt x="594" y="607"/>
                    <a:pt x="594" y="604"/>
                    <a:pt x="594" y="600"/>
                  </a:cubicBezTo>
                  <a:cubicBezTo>
                    <a:pt x="594" y="598"/>
                    <a:pt x="594" y="594"/>
                    <a:pt x="593" y="591"/>
                  </a:cubicBezTo>
                  <a:cubicBezTo>
                    <a:pt x="592" y="584"/>
                    <a:pt x="587" y="580"/>
                    <a:pt x="583" y="576"/>
                  </a:cubicBezTo>
                  <a:cubicBezTo>
                    <a:pt x="580" y="574"/>
                    <a:pt x="576" y="571"/>
                    <a:pt x="575" y="567"/>
                  </a:cubicBezTo>
                  <a:cubicBezTo>
                    <a:pt x="574" y="566"/>
                    <a:pt x="574" y="564"/>
                    <a:pt x="574" y="563"/>
                  </a:cubicBezTo>
                  <a:cubicBezTo>
                    <a:pt x="574" y="561"/>
                    <a:pt x="574" y="560"/>
                    <a:pt x="573" y="558"/>
                  </a:cubicBezTo>
                  <a:cubicBezTo>
                    <a:pt x="571" y="553"/>
                    <a:pt x="568" y="549"/>
                    <a:pt x="565" y="544"/>
                  </a:cubicBezTo>
                  <a:cubicBezTo>
                    <a:pt x="564" y="542"/>
                    <a:pt x="563" y="541"/>
                    <a:pt x="561" y="539"/>
                  </a:cubicBezTo>
                  <a:cubicBezTo>
                    <a:pt x="559" y="534"/>
                    <a:pt x="556" y="529"/>
                    <a:pt x="553" y="523"/>
                  </a:cubicBezTo>
                  <a:cubicBezTo>
                    <a:pt x="551" y="519"/>
                    <a:pt x="551" y="519"/>
                    <a:pt x="551" y="519"/>
                  </a:cubicBezTo>
                  <a:cubicBezTo>
                    <a:pt x="556" y="518"/>
                    <a:pt x="556" y="518"/>
                    <a:pt x="556" y="518"/>
                  </a:cubicBezTo>
                  <a:cubicBezTo>
                    <a:pt x="557" y="517"/>
                    <a:pt x="558" y="517"/>
                    <a:pt x="559" y="517"/>
                  </a:cubicBezTo>
                  <a:cubicBezTo>
                    <a:pt x="561" y="517"/>
                    <a:pt x="561" y="517"/>
                    <a:pt x="561" y="517"/>
                  </a:cubicBezTo>
                  <a:cubicBezTo>
                    <a:pt x="563" y="518"/>
                    <a:pt x="563" y="518"/>
                    <a:pt x="563" y="518"/>
                  </a:cubicBezTo>
                  <a:cubicBezTo>
                    <a:pt x="572" y="526"/>
                    <a:pt x="579" y="535"/>
                    <a:pt x="584" y="545"/>
                  </a:cubicBezTo>
                  <a:cubicBezTo>
                    <a:pt x="585" y="546"/>
                    <a:pt x="585" y="547"/>
                    <a:pt x="586" y="548"/>
                  </a:cubicBezTo>
                  <a:cubicBezTo>
                    <a:pt x="586" y="550"/>
                    <a:pt x="587" y="552"/>
                    <a:pt x="588" y="554"/>
                  </a:cubicBezTo>
                  <a:cubicBezTo>
                    <a:pt x="590" y="556"/>
                    <a:pt x="592" y="558"/>
                    <a:pt x="595" y="560"/>
                  </a:cubicBezTo>
                  <a:cubicBezTo>
                    <a:pt x="596" y="561"/>
                    <a:pt x="597" y="562"/>
                    <a:pt x="598" y="562"/>
                  </a:cubicBezTo>
                  <a:cubicBezTo>
                    <a:pt x="601" y="566"/>
                    <a:pt x="604" y="571"/>
                    <a:pt x="605" y="574"/>
                  </a:cubicBezTo>
                  <a:cubicBezTo>
                    <a:pt x="605" y="575"/>
                    <a:pt x="605" y="576"/>
                    <a:pt x="605" y="578"/>
                  </a:cubicBezTo>
                  <a:cubicBezTo>
                    <a:pt x="605" y="579"/>
                    <a:pt x="605" y="581"/>
                    <a:pt x="605" y="583"/>
                  </a:cubicBezTo>
                  <a:cubicBezTo>
                    <a:pt x="607" y="592"/>
                    <a:pt x="613" y="597"/>
                    <a:pt x="619" y="603"/>
                  </a:cubicBezTo>
                  <a:cubicBezTo>
                    <a:pt x="623" y="606"/>
                    <a:pt x="627" y="609"/>
                    <a:pt x="630" y="613"/>
                  </a:cubicBezTo>
                  <a:cubicBezTo>
                    <a:pt x="630" y="614"/>
                    <a:pt x="631" y="616"/>
                    <a:pt x="632" y="618"/>
                  </a:cubicBezTo>
                  <a:cubicBezTo>
                    <a:pt x="633" y="619"/>
                    <a:pt x="633" y="621"/>
                    <a:pt x="634" y="622"/>
                  </a:cubicBezTo>
                  <a:cubicBezTo>
                    <a:pt x="636" y="625"/>
                    <a:pt x="638" y="627"/>
                    <a:pt x="640" y="628"/>
                  </a:cubicBezTo>
                  <a:cubicBezTo>
                    <a:pt x="641" y="630"/>
                    <a:pt x="642" y="631"/>
                    <a:pt x="643" y="632"/>
                  </a:cubicBezTo>
                  <a:cubicBezTo>
                    <a:pt x="646" y="635"/>
                    <a:pt x="646" y="635"/>
                    <a:pt x="646" y="635"/>
                  </a:cubicBezTo>
                  <a:cubicBezTo>
                    <a:pt x="642" y="638"/>
                    <a:pt x="642" y="638"/>
                    <a:pt x="642" y="638"/>
                  </a:cubicBezTo>
                  <a:cubicBezTo>
                    <a:pt x="641" y="639"/>
                    <a:pt x="641" y="641"/>
                    <a:pt x="641" y="642"/>
                  </a:cubicBezTo>
                  <a:cubicBezTo>
                    <a:pt x="641" y="643"/>
                    <a:pt x="641" y="643"/>
                    <a:pt x="641" y="643"/>
                  </a:cubicBezTo>
                  <a:cubicBezTo>
                    <a:pt x="642" y="646"/>
                    <a:pt x="644" y="648"/>
                    <a:pt x="646" y="650"/>
                  </a:cubicBezTo>
                  <a:cubicBezTo>
                    <a:pt x="648" y="651"/>
                    <a:pt x="649" y="652"/>
                    <a:pt x="650" y="654"/>
                  </a:cubicBezTo>
                  <a:cubicBezTo>
                    <a:pt x="653" y="658"/>
                    <a:pt x="654" y="662"/>
                    <a:pt x="655" y="668"/>
                  </a:cubicBezTo>
                  <a:cubicBezTo>
                    <a:pt x="648" y="672"/>
                    <a:pt x="648" y="672"/>
                    <a:pt x="648" y="672"/>
                  </a:cubicBezTo>
                  <a:moveTo>
                    <a:pt x="701" y="504"/>
                  </a:moveTo>
                  <a:cubicBezTo>
                    <a:pt x="703" y="499"/>
                    <a:pt x="703" y="499"/>
                    <a:pt x="703" y="499"/>
                  </a:cubicBezTo>
                  <a:cubicBezTo>
                    <a:pt x="704" y="495"/>
                    <a:pt x="710" y="493"/>
                    <a:pt x="714" y="493"/>
                  </a:cubicBezTo>
                  <a:cubicBezTo>
                    <a:pt x="721" y="493"/>
                    <a:pt x="724" y="499"/>
                    <a:pt x="728" y="505"/>
                  </a:cubicBezTo>
                  <a:cubicBezTo>
                    <a:pt x="731" y="510"/>
                    <a:pt x="733" y="514"/>
                    <a:pt x="737" y="517"/>
                  </a:cubicBezTo>
                  <a:cubicBezTo>
                    <a:pt x="739" y="518"/>
                    <a:pt x="741" y="519"/>
                    <a:pt x="743" y="520"/>
                  </a:cubicBezTo>
                  <a:cubicBezTo>
                    <a:pt x="746" y="522"/>
                    <a:pt x="748" y="523"/>
                    <a:pt x="751" y="525"/>
                  </a:cubicBezTo>
                  <a:cubicBezTo>
                    <a:pt x="757" y="529"/>
                    <a:pt x="765" y="533"/>
                    <a:pt x="774" y="533"/>
                  </a:cubicBezTo>
                  <a:cubicBezTo>
                    <a:pt x="776" y="533"/>
                    <a:pt x="778" y="533"/>
                    <a:pt x="780" y="532"/>
                  </a:cubicBezTo>
                  <a:cubicBezTo>
                    <a:pt x="795" y="529"/>
                    <a:pt x="795" y="529"/>
                    <a:pt x="795" y="529"/>
                  </a:cubicBezTo>
                  <a:cubicBezTo>
                    <a:pt x="784" y="540"/>
                    <a:pt x="784" y="540"/>
                    <a:pt x="784" y="540"/>
                  </a:cubicBezTo>
                  <a:cubicBezTo>
                    <a:pt x="783" y="541"/>
                    <a:pt x="782" y="541"/>
                    <a:pt x="782" y="542"/>
                  </a:cubicBezTo>
                  <a:cubicBezTo>
                    <a:pt x="775" y="549"/>
                    <a:pt x="768" y="556"/>
                    <a:pt x="754" y="556"/>
                  </a:cubicBezTo>
                  <a:cubicBezTo>
                    <a:pt x="752" y="556"/>
                    <a:pt x="750" y="556"/>
                    <a:pt x="748" y="556"/>
                  </a:cubicBezTo>
                  <a:cubicBezTo>
                    <a:pt x="745" y="555"/>
                    <a:pt x="745" y="555"/>
                    <a:pt x="745" y="555"/>
                  </a:cubicBezTo>
                  <a:cubicBezTo>
                    <a:pt x="744" y="552"/>
                    <a:pt x="744" y="552"/>
                    <a:pt x="744" y="552"/>
                  </a:cubicBezTo>
                  <a:cubicBezTo>
                    <a:pt x="744" y="551"/>
                    <a:pt x="744" y="548"/>
                    <a:pt x="744" y="547"/>
                  </a:cubicBezTo>
                  <a:cubicBezTo>
                    <a:pt x="744" y="544"/>
                    <a:pt x="743" y="541"/>
                    <a:pt x="742" y="538"/>
                  </a:cubicBezTo>
                  <a:cubicBezTo>
                    <a:pt x="742" y="538"/>
                    <a:pt x="742" y="538"/>
                    <a:pt x="742" y="538"/>
                  </a:cubicBezTo>
                  <a:cubicBezTo>
                    <a:pt x="742" y="538"/>
                    <a:pt x="742" y="538"/>
                    <a:pt x="742" y="538"/>
                  </a:cubicBezTo>
                  <a:cubicBezTo>
                    <a:pt x="741" y="537"/>
                    <a:pt x="739" y="536"/>
                    <a:pt x="737" y="536"/>
                  </a:cubicBezTo>
                  <a:cubicBezTo>
                    <a:pt x="736" y="536"/>
                    <a:pt x="736" y="536"/>
                    <a:pt x="735" y="536"/>
                  </a:cubicBezTo>
                  <a:cubicBezTo>
                    <a:pt x="732" y="537"/>
                    <a:pt x="732" y="537"/>
                    <a:pt x="732" y="537"/>
                  </a:cubicBezTo>
                  <a:cubicBezTo>
                    <a:pt x="730" y="534"/>
                    <a:pt x="730" y="534"/>
                    <a:pt x="730" y="534"/>
                  </a:cubicBezTo>
                  <a:cubicBezTo>
                    <a:pt x="728" y="528"/>
                    <a:pt x="723" y="524"/>
                    <a:pt x="718" y="521"/>
                  </a:cubicBezTo>
                  <a:cubicBezTo>
                    <a:pt x="715" y="518"/>
                    <a:pt x="711" y="515"/>
                    <a:pt x="709" y="511"/>
                  </a:cubicBezTo>
                  <a:cubicBezTo>
                    <a:pt x="707" y="509"/>
                    <a:pt x="705" y="506"/>
                    <a:pt x="704" y="504"/>
                  </a:cubicBezTo>
                  <a:cubicBezTo>
                    <a:pt x="701" y="504"/>
                    <a:pt x="701" y="504"/>
                    <a:pt x="701" y="504"/>
                  </a:cubicBezTo>
                  <a:moveTo>
                    <a:pt x="257" y="350"/>
                  </a:moveTo>
                  <a:cubicBezTo>
                    <a:pt x="258" y="350"/>
                    <a:pt x="258" y="350"/>
                    <a:pt x="258" y="350"/>
                  </a:cubicBezTo>
                  <a:cubicBezTo>
                    <a:pt x="261" y="350"/>
                    <a:pt x="264" y="348"/>
                    <a:pt x="267" y="346"/>
                  </a:cubicBezTo>
                  <a:cubicBezTo>
                    <a:pt x="269" y="345"/>
                    <a:pt x="269" y="345"/>
                    <a:pt x="269" y="345"/>
                  </a:cubicBezTo>
                  <a:cubicBezTo>
                    <a:pt x="271" y="343"/>
                    <a:pt x="273" y="342"/>
                    <a:pt x="275" y="341"/>
                  </a:cubicBezTo>
                  <a:cubicBezTo>
                    <a:pt x="277" y="340"/>
                    <a:pt x="277" y="340"/>
                    <a:pt x="277" y="340"/>
                  </a:cubicBezTo>
                  <a:cubicBezTo>
                    <a:pt x="279" y="339"/>
                    <a:pt x="280" y="339"/>
                    <a:pt x="281" y="338"/>
                  </a:cubicBezTo>
                  <a:cubicBezTo>
                    <a:pt x="284" y="336"/>
                    <a:pt x="285" y="335"/>
                    <a:pt x="287" y="335"/>
                  </a:cubicBezTo>
                  <a:cubicBezTo>
                    <a:pt x="287" y="335"/>
                    <a:pt x="287" y="335"/>
                    <a:pt x="287" y="335"/>
                  </a:cubicBezTo>
                  <a:cubicBezTo>
                    <a:pt x="293" y="335"/>
                    <a:pt x="296" y="339"/>
                    <a:pt x="299" y="345"/>
                  </a:cubicBezTo>
                  <a:cubicBezTo>
                    <a:pt x="299" y="345"/>
                    <a:pt x="299" y="345"/>
                    <a:pt x="299" y="345"/>
                  </a:cubicBezTo>
                  <a:cubicBezTo>
                    <a:pt x="303" y="350"/>
                    <a:pt x="303" y="350"/>
                    <a:pt x="303" y="350"/>
                  </a:cubicBezTo>
                  <a:cubicBezTo>
                    <a:pt x="307" y="355"/>
                    <a:pt x="317" y="363"/>
                    <a:pt x="323" y="366"/>
                  </a:cubicBezTo>
                  <a:cubicBezTo>
                    <a:pt x="325" y="368"/>
                    <a:pt x="327" y="368"/>
                    <a:pt x="330" y="369"/>
                  </a:cubicBezTo>
                  <a:cubicBezTo>
                    <a:pt x="331" y="369"/>
                    <a:pt x="333" y="370"/>
                    <a:pt x="335" y="370"/>
                  </a:cubicBezTo>
                  <a:cubicBezTo>
                    <a:pt x="342" y="373"/>
                    <a:pt x="357" y="385"/>
                    <a:pt x="357" y="391"/>
                  </a:cubicBezTo>
                  <a:cubicBezTo>
                    <a:pt x="357" y="391"/>
                    <a:pt x="357" y="391"/>
                    <a:pt x="357" y="391"/>
                  </a:cubicBezTo>
                  <a:cubicBezTo>
                    <a:pt x="357" y="392"/>
                    <a:pt x="357" y="392"/>
                    <a:pt x="357" y="392"/>
                  </a:cubicBezTo>
                  <a:cubicBezTo>
                    <a:pt x="357" y="393"/>
                    <a:pt x="356" y="394"/>
                    <a:pt x="355" y="395"/>
                  </a:cubicBezTo>
                  <a:cubicBezTo>
                    <a:pt x="355" y="396"/>
                    <a:pt x="355" y="397"/>
                    <a:pt x="354" y="398"/>
                  </a:cubicBezTo>
                  <a:cubicBezTo>
                    <a:pt x="353" y="400"/>
                    <a:pt x="353" y="400"/>
                    <a:pt x="353" y="400"/>
                  </a:cubicBezTo>
                  <a:cubicBezTo>
                    <a:pt x="350" y="400"/>
                    <a:pt x="350" y="400"/>
                    <a:pt x="350" y="400"/>
                  </a:cubicBezTo>
                  <a:cubicBezTo>
                    <a:pt x="349" y="400"/>
                    <a:pt x="347" y="400"/>
                    <a:pt x="345" y="400"/>
                  </a:cubicBezTo>
                  <a:cubicBezTo>
                    <a:pt x="342" y="400"/>
                    <a:pt x="339" y="399"/>
                    <a:pt x="336" y="399"/>
                  </a:cubicBezTo>
                  <a:cubicBezTo>
                    <a:pt x="332" y="399"/>
                    <a:pt x="327" y="400"/>
                    <a:pt x="323" y="403"/>
                  </a:cubicBezTo>
                  <a:cubicBezTo>
                    <a:pt x="322" y="404"/>
                    <a:pt x="322" y="404"/>
                    <a:pt x="322" y="404"/>
                  </a:cubicBezTo>
                  <a:cubicBezTo>
                    <a:pt x="323" y="406"/>
                    <a:pt x="323" y="406"/>
                    <a:pt x="323" y="406"/>
                  </a:cubicBezTo>
                  <a:cubicBezTo>
                    <a:pt x="328" y="414"/>
                    <a:pt x="338" y="416"/>
                    <a:pt x="348" y="418"/>
                  </a:cubicBezTo>
                  <a:cubicBezTo>
                    <a:pt x="349" y="418"/>
                    <a:pt x="349" y="418"/>
                    <a:pt x="349" y="418"/>
                  </a:cubicBezTo>
                  <a:cubicBezTo>
                    <a:pt x="349" y="418"/>
                    <a:pt x="349" y="418"/>
                    <a:pt x="349" y="418"/>
                  </a:cubicBezTo>
                  <a:cubicBezTo>
                    <a:pt x="353" y="415"/>
                    <a:pt x="354" y="411"/>
                    <a:pt x="354" y="407"/>
                  </a:cubicBezTo>
                  <a:cubicBezTo>
                    <a:pt x="355" y="404"/>
                    <a:pt x="355" y="404"/>
                    <a:pt x="355" y="404"/>
                  </a:cubicBezTo>
                  <a:cubicBezTo>
                    <a:pt x="358" y="403"/>
                    <a:pt x="358" y="403"/>
                    <a:pt x="358" y="403"/>
                  </a:cubicBezTo>
                  <a:cubicBezTo>
                    <a:pt x="365" y="403"/>
                    <a:pt x="371" y="396"/>
                    <a:pt x="371" y="390"/>
                  </a:cubicBezTo>
                  <a:cubicBezTo>
                    <a:pt x="371" y="389"/>
                    <a:pt x="371" y="388"/>
                    <a:pt x="370" y="386"/>
                  </a:cubicBezTo>
                  <a:cubicBezTo>
                    <a:pt x="367" y="379"/>
                    <a:pt x="367" y="379"/>
                    <a:pt x="367" y="379"/>
                  </a:cubicBezTo>
                  <a:cubicBezTo>
                    <a:pt x="375" y="380"/>
                    <a:pt x="375" y="380"/>
                    <a:pt x="375" y="380"/>
                  </a:cubicBezTo>
                  <a:cubicBezTo>
                    <a:pt x="376" y="380"/>
                    <a:pt x="377" y="381"/>
                    <a:pt x="377" y="381"/>
                  </a:cubicBezTo>
                  <a:cubicBezTo>
                    <a:pt x="379" y="381"/>
                    <a:pt x="380" y="380"/>
                    <a:pt x="381" y="380"/>
                  </a:cubicBezTo>
                  <a:cubicBezTo>
                    <a:pt x="382" y="379"/>
                    <a:pt x="382" y="379"/>
                    <a:pt x="382" y="379"/>
                  </a:cubicBezTo>
                  <a:cubicBezTo>
                    <a:pt x="382" y="378"/>
                    <a:pt x="382" y="378"/>
                    <a:pt x="382" y="378"/>
                  </a:cubicBezTo>
                  <a:cubicBezTo>
                    <a:pt x="391" y="376"/>
                    <a:pt x="391" y="376"/>
                    <a:pt x="391" y="376"/>
                  </a:cubicBezTo>
                  <a:cubicBezTo>
                    <a:pt x="392" y="379"/>
                    <a:pt x="394" y="382"/>
                    <a:pt x="395" y="384"/>
                  </a:cubicBezTo>
                  <a:cubicBezTo>
                    <a:pt x="397" y="387"/>
                    <a:pt x="400" y="390"/>
                    <a:pt x="402" y="392"/>
                  </a:cubicBezTo>
                  <a:cubicBezTo>
                    <a:pt x="405" y="395"/>
                    <a:pt x="408" y="399"/>
                    <a:pt x="410" y="402"/>
                  </a:cubicBezTo>
                  <a:cubicBezTo>
                    <a:pt x="411" y="403"/>
                    <a:pt x="411" y="403"/>
                    <a:pt x="411" y="403"/>
                  </a:cubicBezTo>
                  <a:cubicBezTo>
                    <a:pt x="411" y="404"/>
                    <a:pt x="411" y="404"/>
                    <a:pt x="411" y="404"/>
                  </a:cubicBezTo>
                  <a:cubicBezTo>
                    <a:pt x="411" y="410"/>
                    <a:pt x="413" y="414"/>
                    <a:pt x="415" y="417"/>
                  </a:cubicBezTo>
                  <a:cubicBezTo>
                    <a:pt x="418" y="419"/>
                    <a:pt x="421" y="421"/>
                    <a:pt x="426" y="421"/>
                  </a:cubicBezTo>
                  <a:cubicBezTo>
                    <a:pt x="427" y="421"/>
                    <a:pt x="428" y="421"/>
                    <a:pt x="429" y="420"/>
                  </a:cubicBezTo>
                  <a:cubicBezTo>
                    <a:pt x="429" y="420"/>
                    <a:pt x="429" y="420"/>
                    <a:pt x="429" y="420"/>
                  </a:cubicBezTo>
                  <a:cubicBezTo>
                    <a:pt x="430" y="420"/>
                    <a:pt x="430" y="420"/>
                    <a:pt x="430" y="420"/>
                  </a:cubicBezTo>
                  <a:cubicBezTo>
                    <a:pt x="433" y="418"/>
                    <a:pt x="434" y="416"/>
                    <a:pt x="434" y="414"/>
                  </a:cubicBezTo>
                  <a:cubicBezTo>
                    <a:pt x="434" y="413"/>
                    <a:pt x="435" y="412"/>
                    <a:pt x="436" y="410"/>
                  </a:cubicBezTo>
                  <a:cubicBezTo>
                    <a:pt x="437" y="410"/>
                    <a:pt x="438" y="409"/>
                    <a:pt x="440" y="408"/>
                  </a:cubicBezTo>
                  <a:cubicBezTo>
                    <a:pt x="444" y="407"/>
                    <a:pt x="447" y="405"/>
                    <a:pt x="447" y="401"/>
                  </a:cubicBezTo>
                  <a:cubicBezTo>
                    <a:pt x="447" y="397"/>
                    <a:pt x="443" y="395"/>
                    <a:pt x="439" y="392"/>
                  </a:cubicBezTo>
                  <a:cubicBezTo>
                    <a:pt x="437" y="391"/>
                    <a:pt x="436" y="390"/>
                    <a:pt x="435" y="390"/>
                  </a:cubicBezTo>
                  <a:cubicBezTo>
                    <a:pt x="424" y="382"/>
                    <a:pt x="424" y="382"/>
                    <a:pt x="424" y="382"/>
                  </a:cubicBezTo>
                  <a:cubicBezTo>
                    <a:pt x="438" y="382"/>
                    <a:pt x="438" y="382"/>
                    <a:pt x="438" y="382"/>
                  </a:cubicBezTo>
                  <a:cubicBezTo>
                    <a:pt x="438" y="381"/>
                    <a:pt x="438" y="381"/>
                    <a:pt x="438" y="381"/>
                  </a:cubicBezTo>
                  <a:cubicBezTo>
                    <a:pt x="441" y="377"/>
                    <a:pt x="447" y="373"/>
                    <a:pt x="452" y="373"/>
                  </a:cubicBezTo>
                  <a:cubicBezTo>
                    <a:pt x="453" y="373"/>
                    <a:pt x="455" y="374"/>
                    <a:pt x="456" y="375"/>
                  </a:cubicBezTo>
                  <a:cubicBezTo>
                    <a:pt x="457" y="376"/>
                    <a:pt x="457" y="376"/>
                    <a:pt x="457" y="376"/>
                  </a:cubicBezTo>
                  <a:cubicBezTo>
                    <a:pt x="458" y="378"/>
                    <a:pt x="458" y="378"/>
                    <a:pt x="458" y="378"/>
                  </a:cubicBezTo>
                  <a:cubicBezTo>
                    <a:pt x="462" y="399"/>
                    <a:pt x="469" y="413"/>
                    <a:pt x="480" y="421"/>
                  </a:cubicBezTo>
                  <a:cubicBezTo>
                    <a:pt x="481" y="422"/>
                    <a:pt x="481" y="422"/>
                    <a:pt x="481" y="422"/>
                  </a:cubicBezTo>
                  <a:cubicBezTo>
                    <a:pt x="482" y="421"/>
                    <a:pt x="482" y="421"/>
                    <a:pt x="482" y="421"/>
                  </a:cubicBezTo>
                  <a:cubicBezTo>
                    <a:pt x="483" y="421"/>
                    <a:pt x="484" y="421"/>
                    <a:pt x="485" y="421"/>
                  </a:cubicBezTo>
                  <a:cubicBezTo>
                    <a:pt x="488" y="421"/>
                    <a:pt x="490" y="422"/>
                    <a:pt x="492" y="423"/>
                  </a:cubicBezTo>
                  <a:cubicBezTo>
                    <a:pt x="494" y="424"/>
                    <a:pt x="497" y="425"/>
                    <a:pt x="501" y="425"/>
                  </a:cubicBezTo>
                  <a:cubicBezTo>
                    <a:pt x="502" y="425"/>
                    <a:pt x="502" y="425"/>
                    <a:pt x="503" y="425"/>
                  </a:cubicBezTo>
                  <a:cubicBezTo>
                    <a:pt x="506" y="425"/>
                    <a:pt x="508" y="423"/>
                    <a:pt x="510" y="421"/>
                  </a:cubicBezTo>
                  <a:cubicBezTo>
                    <a:pt x="510" y="421"/>
                    <a:pt x="511" y="420"/>
                    <a:pt x="512" y="419"/>
                  </a:cubicBezTo>
                  <a:cubicBezTo>
                    <a:pt x="512" y="419"/>
                    <a:pt x="512" y="419"/>
                    <a:pt x="512" y="419"/>
                  </a:cubicBezTo>
                  <a:cubicBezTo>
                    <a:pt x="514" y="419"/>
                    <a:pt x="514" y="419"/>
                    <a:pt x="514" y="419"/>
                  </a:cubicBezTo>
                  <a:cubicBezTo>
                    <a:pt x="514" y="419"/>
                    <a:pt x="514" y="418"/>
                    <a:pt x="515" y="418"/>
                  </a:cubicBezTo>
                  <a:cubicBezTo>
                    <a:pt x="517" y="418"/>
                    <a:pt x="520" y="420"/>
                    <a:pt x="523" y="422"/>
                  </a:cubicBezTo>
                  <a:cubicBezTo>
                    <a:pt x="525" y="423"/>
                    <a:pt x="526" y="425"/>
                    <a:pt x="529" y="425"/>
                  </a:cubicBezTo>
                  <a:cubicBezTo>
                    <a:pt x="529" y="426"/>
                    <a:pt x="529" y="426"/>
                    <a:pt x="529" y="426"/>
                  </a:cubicBezTo>
                  <a:cubicBezTo>
                    <a:pt x="536" y="428"/>
                    <a:pt x="536" y="428"/>
                    <a:pt x="536" y="428"/>
                  </a:cubicBezTo>
                  <a:cubicBezTo>
                    <a:pt x="536" y="428"/>
                    <a:pt x="536" y="428"/>
                    <a:pt x="536" y="428"/>
                  </a:cubicBezTo>
                  <a:cubicBezTo>
                    <a:pt x="540" y="430"/>
                    <a:pt x="540" y="430"/>
                    <a:pt x="540" y="430"/>
                  </a:cubicBezTo>
                  <a:cubicBezTo>
                    <a:pt x="531" y="433"/>
                    <a:pt x="531" y="433"/>
                    <a:pt x="531" y="433"/>
                  </a:cubicBezTo>
                  <a:cubicBezTo>
                    <a:pt x="531" y="433"/>
                    <a:pt x="531" y="433"/>
                    <a:pt x="531" y="433"/>
                  </a:cubicBezTo>
                  <a:cubicBezTo>
                    <a:pt x="530" y="434"/>
                    <a:pt x="529" y="435"/>
                    <a:pt x="529" y="437"/>
                  </a:cubicBezTo>
                  <a:cubicBezTo>
                    <a:pt x="529" y="437"/>
                    <a:pt x="529" y="437"/>
                    <a:pt x="529" y="437"/>
                  </a:cubicBezTo>
                  <a:cubicBezTo>
                    <a:pt x="529" y="438"/>
                    <a:pt x="529" y="438"/>
                    <a:pt x="529" y="438"/>
                  </a:cubicBezTo>
                  <a:cubicBezTo>
                    <a:pt x="530" y="441"/>
                    <a:pt x="533" y="442"/>
                    <a:pt x="536" y="442"/>
                  </a:cubicBezTo>
                  <a:cubicBezTo>
                    <a:pt x="541" y="442"/>
                    <a:pt x="547" y="439"/>
                    <a:pt x="547" y="435"/>
                  </a:cubicBezTo>
                  <a:cubicBezTo>
                    <a:pt x="547" y="434"/>
                    <a:pt x="547" y="434"/>
                    <a:pt x="547" y="434"/>
                  </a:cubicBezTo>
                  <a:cubicBezTo>
                    <a:pt x="547" y="434"/>
                    <a:pt x="547" y="434"/>
                    <a:pt x="547" y="434"/>
                  </a:cubicBezTo>
                  <a:cubicBezTo>
                    <a:pt x="547" y="433"/>
                    <a:pt x="546" y="432"/>
                    <a:pt x="545" y="431"/>
                  </a:cubicBezTo>
                  <a:cubicBezTo>
                    <a:pt x="538" y="427"/>
                    <a:pt x="538" y="427"/>
                    <a:pt x="538" y="427"/>
                  </a:cubicBezTo>
                  <a:cubicBezTo>
                    <a:pt x="545" y="424"/>
                    <a:pt x="545" y="424"/>
                    <a:pt x="545" y="424"/>
                  </a:cubicBezTo>
                  <a:cubicBezTo>
                    <a:pt x="547" y="423"/>
                    <a:pt x="547" y="423"/>
                    <a:pt x="547" y="423"/>
                  </a:cubicBezTo>
                  <a:cubicBezTo>
                    <a:pt x="550" y="421"/>
                    <a:pt x="554" y="420"/>
                    <a:pt x="557" y="420"/>
                  </a:cubicBezTo>
                  <a:cubicBezTo>
                    <a:pt x="557" y="420"/>
                    <a:pt x="557" y="420"/>
                    <a:pt x="557" y="420"/>
                  </a:cubicBezTo>
                  <a:cubicBezTo>
                    <a:pt x="561" y="420"/>
                    <a:pt x="561" y="420"/>
                    <a:pt x="561" y="420"/>
                  </a:cubicBezTo>
                  <a:cubicBezTo>
                    <a:pt x="561" y="423"/>
                    <a:pt x="561" y="423"/>
                    <a:pt x="561" y="423"/>
                  </a:cubicBezTo>
                  <a:cubicBezTo>
                    <a:pt x="562" y="426"/>
                    <a:pt x="562" y="429"/>
                    <a:pt x="563" y="431"/>
                  </a:cubicBezTo>
                  <a:cubicBezTo>
                    <a:pt x="564" y="434"/>
                    <a:pt x="564" y="437"/>
                    <a:pt x="564" y="440"/>
                  </a:cubicBezTo>
                  <a:cubicBezTo>
                    <a:pt x="564" y="442"/>
                    <a:pt x="563" y="445"/>
                    <a:pt x="561" y="448"/>
                  </a:cubicBezTo>
                  <a:cubicBezTo>
                    <a:pt x="560" y="450"/>
                    <a:pt x="559" y="452"/>
                    <a:pt x="558" y="456"/>
                  </a:cubicBezTo>
                  <a:cubicBezTo>
                    <a:pt x="557" y="458"/>
                    <a:pt x="556" y="461"/>
                    <a:pt x="556" y="464"/>
                  </a:cubicBezTo>
                  <a:cubicBezTo>
                    <a:pt x="555" y="470"/>
                    <a:pt x="554" y="475"/>
                    <a:pt x="549" y="476"/>
                  </a:cubicBezTo>
                  <a:cubicBezTo>
                    <a:pt x="547" y="477"/>
                    <a:pt x="545" y="477"/>
                    <a:pt x="543" y="477"/>
                  </a:cubicBezTo>
                  <a:cubicBezTo>
                    <a:pt x="539" y="477"/>
                    <a:pt x="535" y="476"/>
                    <a:pt x="532" y="475"/>
                  </a:cubicBezTo>
                  <a:cubicBezTo>
                    <a:pt x="528" y="473"/>
                    <a:pt x="524" y="472"/>
                    <a:pt x="519" y="472"/>
                  </a:cubicBezTo>
                  <a:cubicBezTo>
                    <a:pt x="519" y="472"/>
                    <a:pt x="518" y="472"/>
                    <a:pt x="518" y="472"/>
                  </a:cubicBezTo>
                  <a:cubicBezTo>
                    <a:pt x="514" y="472"/>
                    <a:pt x="511" y="474"/>
                    <a:pt x="508" y="476"/>
                  </a:cubicBezTo>
                  <a:cubicBezTo>
                    <a:pt x="506" y="477"/>
                    <a:pt x="503" y="479"/>
                    <a:pt x="501" y="479"/>
                  </a:cubicBezTo>
                  <a:cubicBezTo>
                    <a:pt x="500" y="479"/>
                    <a:pt x="499" y="479"/>
                    <a:pt x="499" y="479"/>
                  </a:cubicBezTo>
                  <a:cubicBezTo>
                    <a:pt x="494" y="479"/>
                    <a:pt x="490" y="478"/>
                    <a:pt x="485" y="476"/>
                  </a:cubicBezTo>
                  <a:cubicBezTo>
                    <a:pt x="480" y="474"/>
                    <a:pt x="475" y="472"/>
                    <a:pt x="470" y="471"/>
                  </a:cubicBezTo>
                  <a:cubicBezTo>
                    <a:pt x="469" y="471"/>
                    <a:pt x="468" y="471"/>
                    <a:pt x="468" y="471"/>
                  </a:cubicBezTo>
                  <a:cubicBezTo>
                    <a:pt x="467" y="471"/>
                    <a:pt x="466" y="471"/>
                    <a:pt x="465" y="471"/>
                  </a:cubicBezTo>
                  <a:cubicBezTo>
                    <a:pt x="465" y="471"/>
                    <a:pt x="464" y="471"/>
                    <a:pt x="463" y="471"/>
                  </a:cubicBezTo>
                  <a:cubicBezTo>
                    <a:pt x="462" y="471"/>
                    <a:pt x="462" y="471"/>
                    <a:pt x="462" y="471"/>
                  </a:cubicBezTo>
                  <a:cubicBezTo>
                    <a:pt x="461" y="470"/>
                    <a:pt x="461" y="470"/>
                    <a:pt x="461" y="470"/>
                  </a:cubicBezTo>
                  <a:cubicBezTo>
                    <a:pt x="460" y="470"/>
                    <a:pt x="459" y="469"/>
                    <a:pt x="459" y="469"/>
                  </a:cubicBezTo>
                  <a:cubicBezTo>
                    <a:pt x="457" y="468"/>
                    <a:pt x="456" y="467"/>
                    <a:pt x="454" y="466"/>
                  </a:cubicBezTo>
                  <a:cubicBezTo>
                    <a:pt x="451" y="465"/>
                    <a:pt x="449" y="465"/>
                    <a:pt x="446" y="465"/>
                  </a:cubicBezTo>
                  <a:cubicBezTo>
                    <a:pt x="445" y="465"/>
                    <a:pt x="444" y="465"/>
                    <a:pt x="444" y="465"/>
                  </a:cubicBezTo>
                  <a:cubicBezTo>
                    <a:pt x="442" y="465"/>
                    <a:pt x="442" y="465"/>
                    <a:pt x="442" y="465"/>
                  </a:cubicBezTo>
                  <a:cubicBezTo>
                    <a:pt x="441" y="463"/>
                    <a:pt x="441" y="463"/>
                    <a:pt x="441" y="463"/>
                  </a:cubicBezTo>
                  <a:cubicBezTo>
                    <a:pt x="436" y="458"/>
                    <a:pt x="428" y="457"/>
                    <a:pt x="422" y="457"/>
                  </a:cubicBezTo>
                  <a:cubicBezTo>
                    <a:pt x="410" y="457"/>
                    <a:pt x="401" y="462"/>
                    <a:pt x="400" y="470"/>
                  </a:cubicBezTo>
                  <a:cubicBezTo>
                    <a:pt x="399" y="472"/>
                    <a:pt x="399" y="475"/>
                    <a:pt x="400" y="477"/>
                  </a:cubicBezTo>
                  <a:cubicBezTo>
                    <a:pt x="400" y="478"/>
                    <a:pt x="400" y="480"/>
                    <a:pt x="400" y="480"/>
                  </a:cubicBezTo>
                  <a:cubicBezTo>
                    <a:pt x="403" y="483"/>
                    <a:pt x="403" y="483"/>
                    <a:pt x="403" y="483"/>
                  </a:cubicBezTo>
                  <a:cubicBezTo>
                    <a:pt x="397" y="485"/>
                    <a:pt x="397" y="485"/>
                    <a:pt x="397" y="485"/>
                  </a:cubicBezTo>
                  <a:cubicBezTo>
                    <a:pt x="396" y="486"/>
                    <a:pt x="396" y="486"/>
                    <a:pt x="394" y="486"/>
                  </a:cubicBezTo>
                  <a:cubicBezTo>
                    <a:pt x="392" y="486"/>
                    <a:pt x="389" y="485"/>
                    <a:pt x="385" y="482"/>
                  </a:cubicBezTo>
                  <a:cubicBezTo>
                    <a:pt x="382" y="481"/>
                    <a:pt x="378" y="479"/>
                    <a:pt x="374" y="478"/>
                  </a:cubicBezTo>
                  <a:cubicBezTo>
                    <a:pt x="372" y="477"/>
                    <a:pt x="370" y="477"/>
                    <a:pt x="368" y="477"/>
                  </a:cubicBezTo>
                  <a:cubicBezTo>
                    <a:pt x="365" y="477"/>
                    <a:pt x="364" y="477"/>
                    <a:pt x="363" y="476"/>
                  </a:cubicBezTo>
                  <a:cubicBezTo>
                    <a:pt x="360" y="475"/>
                    <a:pt x="359" y="474"/>
                    <a:pt x="357" y="471"/>
                  </a:cubicBezTo>
                  <a:cubicBezTo>
                    <a:pt x="356" y="469"/>
                    <a:pt x="355" y="466"/>
                    <a:pt x="352" y="464"/>
                  </a:cubicBezTo>
                  <a:cubicBezTo>
                    <a:pt x="348" y="461"/>
                    <a:pt x="339" y="458"/>
                    <a:pt x="334" y="458"/>
                  </a:cubicBezTo>
                  <a:cubicBezTo>
                    <a:pt x="333" y="458"/>
                    <a:pt x="333" y="458"/>
                    <a:pt x="333" y="458"/>
                  </a:cubicBezTo>
                  <a:cubicBezTo>
                    <a:pt x="331" y="458"/>
                    <a:pt x="330" y="458"/>
                    <a:pt x="329" y="458"/>
                  </a:cubicBezTo>
                  <a:cubicBezTo>
                    <a:pt x="328" y="458"/>
                    <a:pt x="328" y="458"/>
                    <a:pt x="328" y="458"/>
                  </a:cubicBezTo>
                  <a:cubicBezTo>
                    <a:pt x="327" y="458"/>
                    <a:pt x="326" y="458"/>
                    <a:pt x="326" y="458"/>
                  </a:cubicBezTo>
                  <a:cubicBezTo>
                    <a:pt x="325" y="458"/>
                    <a:pt x="325" y="458"/>
                    <a:pt x="324" y="458"/>
                  </a:cubicBezTo>
                  <a:cubicBezTo>
                    <a:pt x="320" y="458"/>
                    <a:pt x="313" y="454"/>
                    <a:pt x="312" y="453"/>
                  </a:cubicBezTo>
                  <a:cubicBezTo>
                    <a:pt x="311" y="453"/>
                    <a:pt x="310" y="452"/>
                    <a:pt x="309" y="451"/>
                  </a:cubicBezTo>
                  <a:cubicBezTo>
                    <a:pt x="308" y="451"/>
                    <a:pt x="306" y="450"/>
                    <a:pt x="305" y="449"/>
                  </a:cubicBezTo>
                  <a:cubicBezTo>
                    <a:pt x="301" y="447"/>
                    <a:pt x="301" y="447"/>
                    <a:pt x="301" y="447"/>
                  </a:cubicBezTo>
                  <a:cubicBezTo>
                    <a:pt x="304" y="443"/>
                    <a:pt x="304" y="443"/>
                    <a:pt x="304" y="443"/>
                  </a:cubicBezTo>
                  <a:cubicBezTo>
                    <a:pt x="305" y="442"/>
                    <a:pt x="305" y="442"/>
                    <a:pt x="306" y="441"/>
                  </a:cubicBezTo>
                  <a:cubicBezTo>
                    <a:pt x="308" y="439"/>
                    <a:pt x="310" y="437"/>
                    <a:pt x="311" y="434"/>
                  </a:cubicBezTo>
                  <a:cubicBezTo>
                    <a:pt x="311" y="432"/>
                    <a:pt x="310" y="430"/>
                    <a:pt x="308" y="429"/>
                  </a:cubicBezTo>
                  <a:cubicBezTo>
                    <a:pt x="307" y="427"/>
                    <a:pt x="307" y="426"/>
                    <a:pt x="306" y="425"/>
                  </a:cubicBezTo>
                  <a:cubicBezTo>
                    <a:pt x="306" y="424"/>
                    <a:pt x="306" y="424"/>
                    <a:pt x="306" y="424"/>
                  </a:cubicBezTo>
                  <a:cubicBezTo>
                    <a:pt x="306" y="423"/>
                    <a:pt x="306" y="423"/>
                    <a:pt x="307" y="421"/>
                  </a:cubicBezTo>
                  <a:cubicBezTo>
                    <a:pt x="307" y="420"/>
                    <a:pt x="307" y="418"/>
                    <a:pt x="307" y="417"/>
                  </a:cubicBezTo>
                  <a:cubicBezTo>
                    <a:pt x="306" y="413"/>
                    <a:pt x="299" y="409"/>
                    <a:pt x="294" y="409"/>
                  </a:cubicBezTo>
                  <a:cubicBezTo>
                    <a:pt x="291" y="409"/>
                    <a:pt x="289" y="410"/>
                    <a:pt x="286" y="411"/>
                  </a:cubicBezTo>
                  <a:cubicBezTo>
                    <a:pt x="284" y="412"/>
                    <a:pt x="283" y="412"/>
                    <a:pt x="281" y="412"/>
                  </a:cubicBezTo>
                  <a:cubicBezTo>
                    <a:pt x="279" y="412"/>
                    <a:pt x="276" y="412"/>
                    <a:pt x="273" y="411"/>
                  </a:cubicBezTo>
                  <a:cubicBezTo>
                    <a:pt x="270" y="411"/>
                    <a:pt x="266" y="410"/>
                    <a:pt x="263" y="410"/>
                  </a:cubicBezTo>
                  <a:cubicBezTo>
                    <a:pt x="262" y="410"/>
                    <a:pt x="262" y="410"/>
                    <a:pt x="261" y="410"/>
                  </a:cubicBezTo>
                  <a:cubicBezTo>
                    <a:pt x="259" y="410"/>
                    <a:pt x="257" y="411"/>
                    <a:pt x="255" y="412"/>
                  </a:cubicBezTo>
                  <a:cubicBezTo>
                    <a:pt x="253" y="412"/>
                    <a:pt x="251" y="413"/>
                    <a:pt x="250" y="413"/>
                  </a:cubicBezTo>
                  <a:cubicBezTo>
                    <a:pt x="248" y="413"/>
                    <a:pt x="245" y="413"/>
                    <a:pt x="242" y="413"/>
                  </a:cubicBezTo>
                  <a:cubicBezTo>
                    <a:pt x="240" y="413"/>
                    <a:pt x="237" y="413"/>
                    <a:pt x="234" y="413"/>
                  </a:cubicBezTo>
                  <a:cubicBezTo>
                    <a:pt x="232" y="413"/>
                    <a:pt x="229" y="413"/>
                    <a:pt x="227" y="413"/>
                  </a:cubicBezTo>
                  <a:cubicBezTo>
                    <a:pt x="225" y="413"/>
                    <a:pt x="224" y="413"/>
                    <a:pt x="223" y="413"/>
                  </a:cubicBezTo>
                  <a:cubicBezTo>
                    <a:pt x="216" y="413"/>
                    <a:pt x="206" y="416"/>
                    <a:pt x="200" y="418"/>
                  </a:cubicBezTo>
                  <a:cubicBezTo>
                    <a:pt x="199" y="419"/>
                    <a:pt x="197" y="420"/>
                    <a:pt x="196" y="421"/>
                  </a:cubicBezTo>
                  <a:cubicBezTo>
                    <a:pt x="195" y="422"/>
                    <a:pt x="193" y="423"/>
                    <a:pt x="192" y="424"/>
                  </a:cubicBezTo>
                  <a:cubicBezTo>
                    <a:pt x="191" y="424"/>
                    <a:pt x="190" y="425"/>
                    <a:pt x="190" y="425"/>
                  </a:cubicBezTo>
                  <a:cubicBezTo>
                    <a:pt x="188" y="425"/>
                    <a:pt x="187" y="425"/>
                    <a:pt x="186" y="426"/>
                  </a:cubicBezTo>
                  <a:cubicBezTo>
                    <a:pt x="184" y="427"/>
                    <a:pt x="183" y="428"/>
                    <a:pt x="181" y="429"/>
                  </a:cubicBezTo>
                  <a:cubicBezTo>
                    <a:pt x="178" y="431"/>
                    <a:pt x="177" y="432"/>
                    <a:pt x="176" y="432"/>
                  </a:cubicBezTo>
                  <a:cubicBezTo>
                    <a:pt x="175" y="432"/>
                    <a:pt x="174" y="432"/>
                    <a:pt x="173" y="432"/>
                  </a:cubicBezTo>
                  <a:cubicBezTo>
                    <a:pt x="172" y="432"/>
                    <a:pt x="169" y="432"/>
                    <a:pt x="167" y="432"/>
                  </a:cubicBezTo>
                  <a:cubicBezTo>
                    <a:pt x="164" y="431"/>
                    <a:pt x="161" y="431"/>
                    <a:pt x="158" y="431"/>
                  </a:cubicBezTo>
                  <a:cubicBezTo>
                    <a:pt x="157" y="431"/>
                    <a:pt x="157" y="431"/>
                    <a:pt x="156" y="431"/>
                  </a:cubicBezTo>
                  <a:cubicBezTo>
                    <a:pt x="155" y="431"/>
                    <a:pt x="154" y="431"/>
                    <a:pt x="153" y="431"/>
                  </a:cubicBezTo>
                  <a:cubicBezTo>
                    <a:pt x="148" y="431"/>
                    <a:pt x="146" y="431"/>
                    <a:pt x="145" y="430"/>
                  </a:cubicBezTo>
                  <a:cubicBezTo>
                    <a:pt x="142" y="429"/>
                    <a:pt x="142" y="429"/>
                    <a:pt x="142" y="429"/>
                  </a:cubicBezTo>
                  <a:cubicBezTo>
                    <a:pt x="142" y="426"/>
                    <a:pt x="142" y="426"/>
                    <a:pt x="142" y="426"/>
                  </a:cubicBezTo>
                  <a:cubicBezTo>
                    <a:pt x="142" y="420"/>
                    <a:pt x="148" y="420"/>
                    <a:pt x="159" y="420"/>
                  </a:cubicBezTo>
                  <a:cubicBezTo>
                    <a:pt x="162" y="420"/>
                    <a:pt x="166" y="420"/>
                    <a:pt x="170" y="419"/>
                  </a:cubicBezTo>
                  <a:cubicBezTo>
                    <a:pt x="173" y="419"/>
                    <a:pt x="175" y="417"/>
                    <a:pt x="177" y="415"/>
                  </a:cubicBezTo>
                  <a:cubicBezTo>
                    <a:pt x="178" y="414"/>
                    <a:pt x="179" y="413"/>
                    <a:pt x="181" y="412"/>
                  </a:cubicBezTo>
                  <a:cubicBezTo>
                    <a:pt x="182" y="411"/>
                    <a:pt x="183" y="411"/>
                    <a:pt x="184" y="410"/>
                  </a:cubicBezTo>
                  <a:cubicBezTo>
                    <a:pt x="186" y="410"/>
                    <a:pt x="187" y="410"/>
                    <a:pt x="189" y="409"/>
                  </a:cubicBezTo>
                  <a:cubicBezTo>
                    <a:pt x="192" y="406"/>
                    <a:pt x="198" y="400"/>
                    <a:pt x="199" y="396"/>
                  </a:cubicBezTo>
                  <a:cubicBezTo>
                    <a:pt x="199" y="394"/>
                    <a:pt x="199" y="392"/>
                    <a:pt x="198" y="390"/>
                  </a:cubicBezTo>
                  <a:cubicBezTo>
                    <a:pt x="198" y="387"/>
                    <a:pt x="198" y="387"/>
                    <a:pt x="198" y="387"/>
                  </a:cubicBezTo>
                  <a:cubicBezTo>
                    <a:pt x="199" y="385"/>
                    <a:pt x="199" y="385"/>
                    <a:pt x="199" y="385"/>
                  </a:cubicBezTo>
                  <a:cubicBezTo>
                    <a:pt x="200" y="384"/>
                    <a:pt x="201" y="383"/>
                    <a:pt x="203" y="381"/>
                  </a:cubicBezTo>
                  <a:cubicBezTo>
                    <a:pt x="204" y="380"/>
                    <a:pt x="204" y="380"/>
                    <a:pt x="204" y="380"/>
                  </a:cubicBezTo>
                  <a:cubicBezTo>
                    <a:pt x="205" y="379"/>
                    <a:pt x="206" y="378"/>
                    <a:pt x="207" y="377"/>
                  </a:cubicBezTo>
                  <a:cubicBezTo>
                    <a:pt x="208" y="376"/>
                    <a:pt x="208" y="376"/>
                    <a:pt x="208" y="376"/>
                  </a:cubicBezTo>
                  <a:cubicBezTo>
                    <a:pt x="212" y="372"/>
                    <a:pt x="216" y="368"/>
                    <a:pt x="220" y="365"/>
                  </a:cubicBezTo>
                  <a:cubicBezTo>
                    <a:pt x="222" y="365"/>
                    <a:pt x="223" y="364"/>
                    <a:pt x="225" y="364"/>
                  </a:cubicBezTo>
                  <a:cubicBezTo>
                    <a:pt x="229" y="363"/>
                    <a:pt x="232" y="362"/>
                    <a:pt x="233" y="359"/>
                  </a:cubicBezTo>
                  <a:cubicBezTo>
                    <a:pt x="233" y="359"/>
                    <a:pt x="233" y="359"/>
                    <a:pt x="233" y="359"/>
                  </a:cubicBezTo>
                  <a:cubicBezTo>
                    <a:pt x="233" y="358"/>
                    <a:pt x="233" y="358"/>
                    <a:pt x="233" y="358"/>
                  </a:cubicBezTo>
                  <a:cubicBezTo>
                    <a:pt x="234" y="356"/>
                    <a:pt x="233" y="354"/>
                    <a:pt x="233" y="352"/>
                  </a:cubicBezTo>
                  <a:cubicBezTo>
                    <a:pt x="233" y="349"/>
                    <a:pt x="233" y="349"/>
                    <a:pt x="233" y="349"/>
                  </a:cubicBezTo>
                  <a:cubicBezTo>
                    <a:pt x="234" y="348"/>
                    <a:pt x="234" y="348"/>
                    <a:pt x="234" y="348"/>
                  </a:cubicBezTo>
                  <a:cubicBezTo>
                    <a:pt x="236" y="347"/>
                    <a:pt x="236" y="346"/>
                    <a:pt x="237" y="346"/>
                  </a:cubicBezTo>
                  <a:cubicBezTo>
                    <a:pt x="237" y="346"/>
                    <a:pt x="237" y="346"/>
                    <a:pt x="237" y="346"/>
                  </a:cubicBezTo>
                  <a:cubicBezTo>
                    <a:pt x="238" y="346"/>
                    <a:pt x="238" y="346"/>
                    <a:pt x="238" y="346"/>
                  </a:cubicBezTo>
                  <a:cubicBezTo>
                    <a:pt x="238" y="346"/>
                    <a:pt x="239" y="346"/>
                    <a:pt x="239" y="346"/>
                  </a:cubicBezTo>
                  <a:cubicBezTo>
                    <a:pt x="242" y="346"/>
                    <a:pt x="244" y="346"/>
                    <a:pt x="247" y="347"/>
                  </a:cubicBezTo>
                  <a:cubicBezTo>
                    <a:pt x="250" y="349"/>
                    <a:pt x="253" y="350"/>
                    <a:pt x="257" y="350"/>
                  </a:cubicBezTo>
                  <a:moveTo>
                    <a:pt x="382" y="375"/>
                  </a:moveTo>
                  <a:cubicBezTo>
                    <a:pt x="380" y="371"/>
                    <a:pt x="375" y="369"/>
                    <a:pt x="371" y="368"/>
                  </a:cubicBezTo>
                  <a:cubicBezTo>
                    <a:pt x="369" y="367"/>
                    <a:pt x="367" y="366"/>
                    <a:pt x="366" y="365"/>
                  </a:cubicBezTo>
                  <a:cubicBezTo>
                    <a:pt x="364" y="365"/>
                    <a:pt x="363" y="364"/>
                    <a:pt x="362" y="362"/>
                  </a:cubicBezTo>
                  <a:cubicBezTo>
                    <a:pt x="361" y="361"/>
                    <a:pt x="359" y="359"/>
                    <a:pt x="357" y="358"/>
                  </a:cubicBezTo>
                  <a:cubicBezTo>
                    <a:pt x="355" y="357"/>
                    <a:pt x="353" y="357"/>
                    <a:pt x="351" y="356"/>
                  </a:cubicBezTo>
                  <a:cubicBezTo>
                    <a:pt x="348" y="356"/>
                    <a:pt x="346" y="355"/>
                    <a:pt x="344" y="354"/>
                  </a:cubicBezTo>
                  <a:cubicBezTo>
                    <a:pt x="343" y="353"/>
                    <a:pt x="341" y="351"/>
                    <a:pt x="340" y="348"/>
                  </a:cubicBezTo>
                  <a:cubicBezTo>
                    <a:pt x="339" y="346"/>
                    <a:pt x="338" y="343"/>
                    <a:pt x="336" y="342"/>
                  </a:cubicBezTo>
                  <a:cubicBezTo>
                    <a:pt x="334" y="340"/>
                    <a:pt x="332" y="338"/>
                    <a:pt x="330" y="337"/>
                  </a:cubicBezTo>
                  <a:cubicBezTo>
                    <a:pt x="326" y="334"/>
                    <a:pt x="323" y="332"/>
                    <a:pt x="323" y="325"/>
                  </a:cubicBezTo>
                  <a:cubicBezTo>
                    <a:pt x="324" y="324"/>
                    <a:pt x="324" y="324"/>
                    <a:pt x="324" y="324"/>
                  </a:cubicBezTo>
                  <a:cubicBezTo>
                    <a:pt x="325" y="323"/>
                    <a:pt x="325" y="323"/>
                    <a:pt x="325" y="323"/>
                  </a:cubicBezTo>
                  <a:cubicBezTo>
                    <a:pt x="329" y="319"/>
                    <a:pt x="329" y="319"/>
                    <a:pt x="329" y="319"/>
                  </a:cubicBezTo>
                  <a:cubicBezTo>
                    <a:pt x="331" y="324"/>
                    <a:pt x="331" y="324"/>
                    <a:pt x="331" y="324"/>
                  </a:cubicBezTo>
                  <a:cubicBezTo>
                    <a:pt x="332" y="325"/>
                    <a:pt x="333" y="327"/>
                    <a:pt x="335" y="328"/>
                  </a:cubicBezTo>
                  <a:cubicBezTo>
                    <a:pt x="336" y="329"/>
                    <a:pt x="338" y="329"/>
                    <a:pt x="340" y="330"/>
                  </a:cubicBezTo>
                  <a:cubicBezTo>
                    <a:pt x="341" y="330"/>
                    <a:pt x="342" y="330"/>
                    <a:pt x="344" y="331"/>
                  </a:cubicBezTo>
                  <a:cubicBezTo>
                    <a:pt x="345" y="332"/>
                    <a:pt x="345" y="333"/>
                    <a:pt x="347" y="335"/>
                  </a:cubicBezTo>
                  <a:cubicBezTo>
                    <a:pt x="348" y="337"/>
                    <a:pt x="350" y="339"/>
                    <a:pt x="352" y="341"/>
                  </a:cubicBezTo>
                  <a:cubicBezTo>
                    <a:pt x="356" y="344"/>
                    <a:pt x="362" y="347"/>
                    <a:pt x="367" y="349"/>
                  </a:cubicBezTo>
                  <a:cubicBezTo>
                    <a:pt x="368" y="350"/>
                    <a:pt x="368" y="350"/>
                    <a:pt x="368" y="350"/>
                  </a:cubicBezTo>
                  <a:cubicBezTo>
                    <a:pt x="370" y="351"/>
                    <a:pt x="371" y="351"/>
                    <a:pt x="373" y="352"/>
                  </a:cubicBezTo>
                  <a:cubicBezTo>
                    <a:pt x="375" y="353"/>
                    <a:pt x="375" y="353"/>
                    <a:pt x="375" y="353"/>
                  </a:cubicBezTo>
                  <a:cubicBezTo>
                    <a:pt x="388" y="359"/>
                    <a:pt x="390" y="361"/>
                    <a:pt x="391" y="364"/>
                  </a:cubicBezTo>
                  <a:cubicBezTo>
                    <a:pt x="391" y="365"/>
                    <a:pt x="391" y="366"/>
                    <a:pt x="390" y="368"/>
                  </a:cubicBezTo>
                  <a:cubicBezTo>
                    <a:pt x="390" y="370"/>
                    <a:pt x="390" y="372"/>
                    <a:pt x="390" y="373"/>
                  </a:cubicBezTo>
                  <a:cubicBezTo>
                    <a:pt x="382" y="375"/>
                    <a:pt x="382" y="375"/>
                    <a:pt x="382" y="375"/>
                  </a:cubicBezTo>
                  <a:moveTo>
                    <a:pt x="535" y="333"/>
                  </a:moveTo>
                  <a:cubicBezTo>
                    <a:pt x="540" y="333"/>
                    <a:pt x="545" y="330"/>
                    <a:pt x="548" y="328"/>
                  </a:cubicBezTo>
                  <a:cubicBezTo>
                    <a:pt x="550" y="327"/>
                    <a:pt x="552" y="326"/>
                    <a:pt x="554" y="326"/>
                  </a:cubicBezTo>
                  <a:cubicBezTo>
                    <a:pt x="556" y="325"/>
                    <a:pt x="556" y="325"/>
                    <a:pt x="556" y="325"/>
                  </a:cubicBezTo>
                  <a:cubicBezTo>
                    <a:pt x="554" y="321"/>
                    <a:pt x="554" y="321"/>
                    <a:pt x="554" y="321"/>
                  </a:cubicBezTo>
                  <a:cubicBezTo>
                    <a:pt x="554" y="320"/>
                    <a:pt x="552" y="319"/>
                    <a:pt x="551" y="318"/>
                  </a:cubicBezTo>
                  <a:cubicBezTo>
                    <a:pt x="543" y="315"/>
                    <a:pt x="543" y="315"/>
                    <a:pt x="543" y="315"/>
                  </a:cubicBezTo>
                  <a:cubicBezTo>
                    <a:pt x="550" y="310"/>
                    <a:pt x="550" y="310"/>
                    <a:pt x="550" y="310"/>
                  </a:cubicBezTo>
                  <a:cubicBezTo>
                    <a:pt x="554" y="309"/>
                    <a:pt x="559" y="307"/>
                    <a:pt x="564" y="307"/>
                  </a:cubicBezTo>
                  <a:cubicBezTo>
                    <a:pt x="575" y="307"/>
                    <a:pt x="575" y="307"/>
                    <a:pt x="575" y="307"/>
                  </a:cubicBezTo>
                  <a:cubicBezTo>
                    <a:pt x="567" y="315"/>
                    <a:pt x="567" y="315"/>
                    <a:pt x="567" y="315"/>
                  </a:cubicBezTo>
                  <a:cubicBezTo>
                    <a:pt x="567" y="315"/>
                    <a:pt x="567" y="315"/>
                    <a:pt x="566" y="316"/>
                  </a:cubicBezTo>
                  <a:cubicBezTo>
                    <a:pt x="565" y="317"/>
                    <a:pt x="563" y="319"/>
                    <a:pt x="562" y="321"/>
                  </a:cubicBezTo>
                  <a:cubicBezTo>
                    <a:pt x="561" y="324"/>
                    <a:pt x="561" y="324"/>
                    <a:pt x="561" y="324"/>
                  </a:cubicBezTo>
                  <a:cubicBezTo>
                    <a:pt x="563" y="326"/>
                    <a:pt x="563" y="326"/>
                    <a:pt x="563" y="326"/>
                  </a:cubicBezTo>
                  <a:cubicBezTo>
                    <a:pt x="565" y="330"/>
                    <a:pt x="571" y="332"/>
                    <a:pt x="578" y="335"/>
                  </a:cubicBezTo>
                  <a:cubicBezTo>
                    <a:pt x="580" y="336"/>
                    <a:pt x="582" y="337"/>
                    <a:pt x="583" y="338"/>
                  </a:cubicBezTo>
                  <a:cubicBezTo>
                    <a:pt x="587" y="340"/>
                    <a:pt x="591" y="342"/>
                    <a:pt x="595" y="344"/>
                  </a:cubicBezTo>
                  <a:cubicBezTo>
                    <a:pt x="598" y="346"/>
                    <a:pt x="601" y="347"/>
                    <a:pt x="604" y="349"/>
                  </a:cubicBezTo>
                  <a:cubicBezTo>
                    <a:pt x="609" y="352"/>
                    <a:pt x="613" y="357"/>
                    <a:pt x="612" y="361"/>
                  </a:cubicBezTo>
                  <a:cubicBezTo>
                    <a:pt x="612" y="364"/>
                    <a:pt x="609" y="366"/>
                    <a:pt x="604" y="367"/>
                  </a:cubicBezTo>
                  <a:cubicBezTo>
                    <a:pt x="600" y="368"/>
                    <a:pt x="592" y="368"/>
                    <a:pt x="586" y="368"/>
                  </a:cubicBezTo>
                  <a:cubicBezTo>
                    <a:pt x="585" y="368"/>
                    <a:pt x="585" y="368"/>
                    <a:pt x="584" y="368"/>
                  </a:cubicBezTo>
                  <a:cubicBezTo>
                    <a:pt x="576" y="368"/>
                    <a:pt x="570" y="365"/>
                    <a:pt x="563" y="362"/>
                  </a:cubicBezTo>
                  <a:cubicBezTo>
                    <a:pt x="555" y="359"/>
                    <a:pt x="547" y="356"/>
                    <a:pt x="537" y="356"/>
                  </a:cubicBezTo>
                  <a:cubicBezTo>
                    <a:pt x="537" y="356"/>
                    <a:pt x="536" y="356"/>
                    <a:pt x="535" y="356"/>
                  </a:cubicBezTo>
                  <a:cubicBezTo>
                    <a:pt x="531" y="356"/>
                    <a:pt x="527" y="357"/>
                    <a:pt x="523" y="358"/>
                  </a:cubicBezTo>
                  <a:cubicBezTo>
                    <a:pt x="521" y="359"/>
                    <a:pt x="518" y="361"/>
                    <a:pt x="516" y="362"/>
                  </a:cubicBezTo>
                  <a:cubicBezTo>
                    <a:pt x="514" y="364"/>
                    <a:pt x="512" y="365"/>
                    <a:pt x="510" y="366"/>
                  </a:cubicBezTo>
                  <a:cubicBezTo>
                    <a:pt x="510" y="366"/>
                    <a:pt x="509" y="366"/>
                    <a:pt x="508" y="366"/>
                  </a:cubicBezTo>
                  <a:cubicBezTo>
                    <a:pt x="506" y="366"/>
                    <a:pt x="503" y="366"/>
                    <a:pt x="501" y="365"/>
                  </a:cubicBezTo>
                  <a:cubicBezTo>
                    <a:pt x="499" y="365"/>
                    <a:pt x="497" y="365"/>
                    <a:pt x="496" y="365"/>
                  </a:cubicBezTo>
                  <a:cubicBezTo>
                    <a:pt x="494" y="365"/>
                    <a:pt x="493" y="365"/>
                    <a:pt x="491" y="366"/>
                  </a:cubicBezTo>
                  <a:cubicBezTo>
                    <a:pt x="491" y="366"/>
                    <a:pt x="491" y="366"/>
                    <a:pt x="490" y="366"/>
                  </a:cubicBezTo>
                  <a:cubicBezTo>
                    <a:pt x="486" y="369"/>
                    <a:pt x="486" y="369"/>
                    <a:pt x="486" y="369"/>
                  </a:cubicBezTo>
                  <a:cubicBezTo>
                    <a:pt x="484" y="364"/>
                    <a:pt x="484" y="364"/>
                    <a:pt x="484" y="364"/>
                  </a:cubicBezTo>
                  <a:cubicBezTo>
                    <a:pt x="484" y="362"/>
                    <a:pt x="482" y="360"/>
                    <a:pt x="481" y="359"/>
                  </a:cubicBezTo>
                  <a:cubicBezTo>
                    <a:pt x="480" y="357"/>
                    <a:pt x="478" y="356"/>
                    <a:pt x="478" y="354"/>
                  </a:cubicBezTo>
                  <a:cubicBezTo>
                    <a:pt x="478" y="351"/>
                    <a:pt x="479" y="349"/>
                    <a:pt x="481" y="347"/>
                  </a:cubicBezTo>
                  <a:cubicBezTo>
                    <a:pt x="482" y="345"/>
                    <a:pt x="484" y="343"/>
                    <a:pt x="485" y="339"/>
                  </a:cubicBezTo>
                  <a:cubicBezTo>
                    <a:pt x="486" y="338"/>
                    <a:pt x="486" y="337"/>
                    <a:pt x="486" y="335"/>
                  </a:cubicBezTo>
                  <a:cubicBezTo>
                    <a:pt x="485" y="333"/>
                    <a:pt x="485" y="333"/>
                    <a:pt x="485" y="333"/>
                  </a:cubicBezTo>
                  <a:cubicBezTo>
                    <a:pt x="487" y="332"/>
                    <a:pt x="487" y="332"/>
                    <a:pt x="487" y="332"/>
                  </a:cubicBezTo>
                  <a:cubicBezTo>
                    <a:pt x="487" y="332"/>
                    <a:pt x="488" y="331"/>
                    <a:pt x="488" y="331"/>
                  </a:cubicBezTo>
                  <a:cubicBezTo>
                    <a:pt x="489" y="330"/>
                    <a:pt x="490" y="329"/>
                    <a:pt x="491" y="327"/>
                  </a:cubicBezTo>
                  <a:cubicBezTo>
                    <a:pt x="492" y="326"/>
                    <a:pt x="493" y="324"/>
                    <a:pt x="494" y="323"/>
                  </a:cubicBezTo>
                  <a:cubicBezTo>
                    <a:pt x="498" y="317"/>
                    <a:pt x="500" y="312"/>
                    <a:pt x="504" y="312"/>
                  </a:cubicBezTo>
                  <a:cubicBezTo>
                    <a:pt x="505" y="312"/>
                    <a:pt x="505" y="312"/>
                    <a:pt x="505" y="312"/>
                  </a:cubicBezTo>
                  <a:cubicBezTo>
                    <a:pt x="508" y="312"/>
                    <a:pt x="510" y="313"/>
                    <a:pt x="512" y="314"/>
                  </a:cubicBezTo>
                  <a:cubicBezTo>
                    <a:pt x="514" y="315"/>
                    <a:pt x="516" y="316"/>
                    <a:pt x="518" y="316"/>
                  </a:cubicBezTo>
                  <a:cubicBezTo>
                    <a:pt x="519" y="317"/>
                    <a:pt x="519" y="317"/>
                    <a:pt x="519" y="317"/>
                  </a:cubicBezTo>
                  <a:cubicBezTo>
                    <a:pt x="520" y="319"/>
                    <a:pt x="520" y="319"/>
                    <a:pt x="520" y="319"/>
                  </a:cubicBezTo>
                  <a:cubicBezTo>
                    <a:pt x="521" y="319"/>
                    <a:pt x="521" y="320"/>
                    <a:pt x="522" y="321"/>
                  </a:cubicBezTo>
                  <a:cubicBezTo>
                    <a:pt x="524" y="326"/>
                    <a:pt x="527" y="331"/>
                    <a:pt x="533" y="332"/>
                  </a:cubicBezTo>
                  <a:cubicBezTo>
                    <a:pt x="534" y="333"/>
                    <a:pt x="534" y="333"/>
                    <a:pt x="535" y="333"/>
                  </a:cubicBezTo>
                  <a:moveTo>
                    <a:pt x="729" y="416"/>
                  </a:moveTo>
                  <a:cubicBezTo>
                    <a:pt x="728" y="416"/>
                    <a:pt x="728" y="416"/>
                    <a:pt x="728" y="416"/>
                  </a:cubicBezTo>
                  <a:cubicBezTo>
                    <a:pt x="724" y="416"/>
                    <a:pt x="720" y="414"/>
                    <a:pt x="716" y="412"/>
                  </a:cubicBezTo>
                  <a:cubicBezTo>
                    <a:pt x="715" y="411"/>
                    <a:pt x="713" y="409"/>
                    <a:pt x="710" y="408"/>
                  </a:cubicBezTo>
                  <a:cubicBezTo>
                    <a:pt x="709" y="408"/>
                    <a:pt x="707" y="407"/>
                    <a:pt x="706" y="407"/>
                  </a:cubicBezTo>
                  <a:cubicBezTo>
                    <a:pt x="701" y="405"/>
                    <a:pt x="698" y="404"/>
                    <a:pt x="697" y="400"/>
                  </a:cubicBezTo>
                  <a:cubicBezTo>
                    <a:pt x="697" y="398"/>
                    <a:pt x="698" y="390"/>
                    <a:pt x="699" y="386"/>
                  </a:cubicBezTo>
                  <a:cubicBezTo>
                    <a:pt x="699" y="385"/>
                    <a:pt x="700" y="384"/>
                    <a:pt x="701" y="383"/>
                  </a:cubicBezTo>
                  <a:cubicBezTo>
                    <a:pt x="702" y="382"/>
                    <a:pt x="703" y="381"/>
                    <a:pt x="703" y="378"/>
                  </a:cubicBezTo>
                  <a:cubicBezTo>
                    <a:pt x="703" y="374"/>
                    <a:pt x="698" y="370"/>
                    <a:pt x="692" y="364"/>
                  </a:cubicBezTo>
                  <a:cubicBezTo>
                    <a:pt x="691" y="363"/>
                    <a:pt x="690" y="362"/>
                    <a:pt x="689" y="361"/>
                  </a:cubicBezTo>
                  <a:cubicBezTo>
                    <a:pt x="687" y="360"/>
                    <a:pt x="686" y="358"/>
                    <a:pt x="684" y="357"/>
                  </a:cubicBezTo>
                  <a:cubicBezTo>
                    <a:pt x="680" y="354"/>
                    <a:pt x="676" y="351"/>
                    <a:pt x="675" y="347"/>
                  </a:cubicBezTo>
                  <a:cubicBezTo>
                    <a:pt x="674" y="347"/>
                    <a:pt x="674" y="346"/>
                    <a:pt x="674" y="344"/>
                  </a:cubicBezTo>
                  <a:cubicBezTo>
                    <a:pt x="674" y="343"/>
                    <a:pt x="674" y="341"/>
                    <a:pt x="673" y="340"/>
                  </a:cubicBezTo>
                  <a:cubicBezTo>
                    <a:pt x="672" y="337"/>
                    <a:pt x="670" y="335"/>
                    <a:pt x="668" y="333"/>
                  </a:cubicBezTo>
                  <a:cubicBezTo>
                    <a:pt x="668" y="333"/>
                    <a:pt x="667" y="332"/>
                    <a:pt x="667" y="332"/>
                  </a:cubicBezTo>
                  <a:cubicBezTo>
                    <a:pt x="665" y="330"/>
                    <a:pt x="665" y="330"/>
                    <a:pt x="665" y="330"/>
                  </a:cubicBezTo>
                  <a:cubicBezTo>
                    <a:pt x="666" y="327"/>
                    <a:pt x="666" y="327"/>
                    <a:pt x="666" y="327"/>
                  </a:cubicBezTo>
                  <a:cubicBezTo>
                    <a:pt x="666" y="326"/>
                    <a:pt x="668" y="323"/>
                    <a:pt x="670" y="322"/>
                  </a:cubicBezTo>
                  <a:cubicBezTo>
                    <a:pt x="671" y="321"/>
                    <a:pt x="673" y="320"/>
                    <a:pt x="675" y="319"/>
                  </a:cubicBezTo>
                  <a:cubicBezTo>
                    <a:pt x="677" y="317"/>
                    <a:pt x="680" y="316"/>
                    <a:pt x="683" y="314"/>
                  </a:cubicBezTo>
                  <a:cubicBezTo>
                    <a:pt x="690" y="309"/>
                    <a:pt x="695" y="307"/>
                    <a:pt x="702" y="307"/>
                  </a:cubicBezTo>
                  <a:cubicBezTo>
                    <a:pt x="705" y="307"/>
                    <a:pt x="709" y="307"/>
                    <a:pt x="713" y="308"/>
                  </a:cubicBezTo>
                  <a:cubicBezTo>
                    <a:pt x="715" y="308"/>
                    <a:pt x="715" y="308"/>
                    <a:pt x="715" y="308"/>
                  </a:cubicBezTo>
                  <a:cubicBezTo>
                    <a:pt x="716" y="310"/>
                    <a:pt x="716" y="310"/>
                    <a:pt x="716" y="310"/>
                  </a:cubicBezTo>
                  <a:cubicBezTo>
                    <a:pt x="716" y="311"/>
                    <a:pt x="717" y="313"/>
                    <a:pt x="717" y="314"/>
                  </a:cubicBezTo>
                  <a:cubicBezTo>
                    <a:pt x="718" y="319"/>
                    <a:pt x="718" y="319"/>
                    <a:pt x="718" y="319"/>
                  </a:cubicBezTo>
                  <a:cubicBezTo>
                    <a:pt x="713" y="319"/>
                    <a:pt x="713" y="319"/>
                    <a:pt x="713" y="319"/>
                  </a:cubicBezTo>
                  <a:cubicBezTo>
                    <a:pt x="703" y="320"/>
                    <a:pt x="697" y="325"/>
                    <a:pt x="697" y="331"/>
                  </a:cubicBezTo>
                  <a:cubicBezTo>
                    <a:pt x="696" y="339"/>
                    <a:pt x="708" y="347"/>
                    <a:pt x="719" y="353"/>
                  </a:cubicBezTo>
                  <a:cubicBezTo>
                    <a:pt x="720" y="354"/>
                    <a:pt x="720" y="354"/>
                    <a:pt x="720" y="354"/>
                  </a:cubicBezTo>
                  <a:cubicBezTo>
                    <a:pt x="721" y="356"/>
                    <a:pt x="721" y="356"/>
                    <a:pt x="721" y="356"/>
                  </a:cubicBezTo>
                  <a:cubicBezTo>
                    <a:pt x="721" y="359"/>
                    <a:pt x="722" y="362"/>
                    <a:pt x="725" y="364"/>
                  </a:cubicBezTo>
                  <a:cubicBezTo>
                    <a:pt x="726" y="365"/>
                    <a:pt x="726" y="365"/>
                    <a:pt x="726" y="365"/>
                  </a:cubicBezTo>
                  <a:cubicBezTo>
                    <a:pt x="728" y="375"/>
                    <a:pt x="728" y="375"/>
                    <a:pt x="728" y="375"/>
                  </a:cubicBezTo>
                  <a:cubicBezTo>
                    <a:pt x="729" y="382"/>
                    <a:pt x="733" y="386"/>
                    <a:pt x="737" y="390"/>
                  </a:cubicBezTo>
                  <a:cubicBezTo>
                    <a:pt x="741" y="395"/>
                    <a:pt x="745" y="400"/>
                    <a:pt x="744" y="409"/>
                  </a:cubicBezTo>
                  <a:cubicBezTo>
                    <a:pt x="744" y="411"/>
                    <a:pt x="744" y="411"/>
                    <a:pt x="744" y="411"/>
                  </a:cubicBezTo>
                  <a:cubicBezTo>
                    <a:pt x="743" y="413"/>
                    <a:pt x="743" y="413"/>
                    <a:pt x="743" y="413"/>
                  </a:cubicBezTo>
                  <a:cubicBezTo>
                    <a:pt x="739" y="415"/>
                    <a:pt x="734" y="416"/>
                    <a:pt x="729" y="416"/>
                  </a:cubicBezTo>
                  <a:moveTo>
                    <a:pt x="193" y="265"/>
                  </a:moveTo>
                  <a:cubicBezTo>
                    <a:pt x="196" y="265"/>
                    <a:pt x="199" y="265"/>
                    <a:pt x="202" y="265"/>
                  </a:cubicBezTo>
                  <a:cubicBezTo>
                    <a:pt x="205" y="273"/>
                    <a:pt x="205" y="273"/>
                    <a:pt x="205" y="273"/>
                  </a:cubicBezTo>
                  <a:cubicBezTo>
                    <a:pt x="199" y="275"/>
                    <a:pt x="198" y="276"/>
                    <a:pt x="198" y="276"/>
                  </a:cubicBezTo>
                  <a:cubicBezTo>
                    <a:pt x="197" y="276"/>
                    <a:pt x="197" y="276"/>
                    <a:pt x="197" y="276"/>
                  </a:cubicBezTo>
                  <a:cubicBezTo>
                    <a:pt x="196" y="276"/>
                    <a:pt x="196" y="276"/>
                    <a:pt x="196" y="276"/>
                  </a:cubicBezTo>
                  <a:cubicBezTo>
                    <a:pt x="195" y="276"/>
                    <a:pt x="195" y="275"/>
                    <a:pt x="193" y="275"/>
                  </a:cubicBezTo>
                  <a:cubicBezTo>
                    <a:pt x="192" y="274"/>
                    <a:pt x="191" y="274"/>
                    <a:pt x="190" y="273"/>
                  </a:cubicBezTo>
                  <a:cubicBezTo>
                    <a:pt x="192" y="265"/>
                    <a:pt x="192" y="265"/>
                    <a:pt x="192" y="265"/>
                  </a:cubicBezTo>
                  <a:cubicBezTo>
                    <a:pt x="193" y="265"/>
                    <a:pt x="193" y="265"/>
                    <a:pt x="193" y="265"/>
                  </a:cubicBezTo>
                  <a:moveTo>
                    <a:pt x="305" y="207"/>
                  </a:moveTo>
                  <a:cubicBezTo>
                    <a:pt x="305" y="202"/>
                    <a:pt x="305" y="202"/>
                    <a:pt x="305" y="202"/>
                  </a:cubicBezTo>
                  <a:cubicBezTo>
                    <a:pt x="305" y="199"/>
                    <a:pt x="305" y="196"/>
                    <a:pt x="304" y="194"/>
                  </a:cubicBezTo>
                  <a:cubicBezTo>
                    <a:pt x="311" y="190"/>
                    <a:pt x="311" y="190"/>
                    <a:pt x="311" y="190"/>
                  </a:cubicBezTo>
                  <a:cubicBezTo>
                    <a:pt x="312" y="190"/>
                    <a:pt x="312" y="191"/>
                    <a:pt x="313" y="191"/>
                  </a:cubicBezTo>
                  <a:cubicBezTo>
                    <a:pt x="316" y="195"/>
                    <a:pt x="318" y="197"/>
                    <a:pt x="318" y="198"/>
                  </a:cubicBezTo>
                  <a:cubicBezTo>
                    <a:pt x="321" y="202"/>
                    <a:pt x="321" y="202"/>
                    <a:pt x="321" y="202"/>
                  </a:cubicBezTo>
                  <a:cubicBezTo>
                    <a:pt x="316" y="204"/>
                    <a:pt x="316" y="204"/>
                    <a:pt x="316" y="204"/>
                  </a:cubicBezTo>
                  <a:cubicBezTo>
                    <a:pt x="315" y="205"/>
                    <a:pt x="313" y="205"/>
                    <a:pt x="310" y="206"/>
                  </a:cubicBezTo>
                  <a:cubicBezTo>
                    <a:pt x="305" y="207"/>
                    <a:pt x="305" y="207"/>
                    <a:pt x="305" y="207"/>
                  </a:cubicBezTo>
                  <a:moveTo>
                    <a:pt x="289" y="193"/>
                  </a:moveTo>
                  <a:cubicBezTo>
                    <a:pt x="285" y="185"/>
                    <a:pt x="285" y="185"/>
                    <a:pt x="285" y="185"/>
                  </a:cubicBezTo>
                  <a:cubicBezTo>
                    <a:pt x="287" y="184"/>
                    <a:pt x="289" y="182"/>
                    <a:pt x="291" y="181"/>
                  </a:cubicBezTo>
                  <a:cubicBezTo>
                    <a:pt x="292" y="181"/>
                    <a:pt x="292" y="181"/>
                    <a:pt x="292" y="181"/>
                  </a:cubicBezTo>
                  <a:cubicBezTo>
                    <a:pt x="295" y="178"/>
                    <a:pt x="298" y="176"/>
                    <a:pt x="301" y="176"/>
                  </a:cubicBezTo>
                  <a:cubicBezTo>
                    <a:pt x="304" y="175"/>
                    <a:pt x="304" y="175"/>
                    <a:pt x="304" y="175"/>
                  </a:cubicBezTo>
                  <a:cubicBezTo>
                    <a:pt x="306" y="178"/>
                    <a:pt x="306" y="178"/>
                    <a:pt x="306" y="178"/>
                  </a:cubicBezTo>
                  <a:cubicBezTo>
                    <a:pt x="306" y="179"/>
                    <a:pt x="306" y="180"/>
                    <a:pt x="307" y="182"/>
                  </a:cubicBezTo>
                  <a:cubicBezTo>
                    <a:pt x="307" y="183"/>
                    <a:pt x="308" y="184"/>
                    <a:pt x="308" y="185"/>
                  </a:cubicBezTo>
                  <a:cubicBezTo>
                    <a:pt x="301" y="190"/>
                    <a:pt x="301" y="190"/>
                    <a:pt x="301" y="190"/>
                  </a:cubicBezTo>
                  <a:cubicBezTo>
                    <a:pt x="301" y="189"/>
                    <a:pt x="301" y="189"/>
                    <a:pt x="301" y="189"/>
                  </a:cubicBezTo>
                  <a:cubicBezTo>
                    <a:pt x="300" y="189"/>
                    <a:pt x="300" y="189"/>
                    <a:pt x="300" y="189"/>
                  </a:cubicBezTo>
                  <a:cubicBezTo>
                    <a:pt x="298" y="189"/>
                    <a:pt x="298" y="189"/>
                    <a:pt x="298" y="189"/>
                  </a:cubicBezTo>
                  <a:cubicBezTo>
                    <a:pt x="296" y="191"/>
                    <a:pt x="293" y="191"/>
                    <a:pt x="291" y="192"/>
                  </a:cubicBezTo>
                  <a:cubicBezTo>
                    <a:pt x="289" y="193"/>
                    <a:pt x="289" y="193"/>
                    <a:pt x="289" y="193"/>
                  </a:cubicBezTo>
                  <a:moveTo>
                    <a:pt x="341" y="226"/>
                  </a:moveTo>
                  <a:cubicBezTo>
                    <a:pt x="340" y="226"/>
                    <a:pt x="340" y="226"/>
                    <a:pt x="340" y="226"/>
                  </a:cubicBezTo>
                  <a:cubicBezTo>
                    <a:pt x="339" y="226"/>
                    <a:pt x="338" y="225"/>
                    <a:pt x="335" y="224"/>
                  </a:cubicBezTo>
                  <a:cubicBezTo>
                    <a:pt x="325" y="219"/>
                    <a:pt x="325" y="219"/>
                    <a:pt x="325" y="219"/>
                  </a:cubicBezTo>
                  <a:cubicBezTo>
                    <a:pt x="334" y="215"/>
                    <a:pt x="334" y="215"/>
                    <a:pt x="334" y="215"/>
                  </a:cubicBezTo>
                  <a:cubicBezTo>
                    <a:pt x="337" y="214"/>
                    <a:pt x="339" y="212"/>
                    <a:pt x="341" y="210"/>
                  </a:cubicBezTo>
                  <a:cubicBezTo>
                    <a:pt x="343" y="208"/>
                    <a:pt x="344" y="207"/>
                    <a:pt x="345" y="207"/>
                  </a:cubicBezTo>
                  <a:cubicBezTo>
                    <a:pt x="348" y="206"/>
                    <a:pt x="350" y="205"/>
                    <a:pt x="352" y="205"/>
                  </a:cubicBezTo>
                  <a:cubicBezTo>
                    <a:pt x="357" y="204"/>
                    <a:pt x="361" y="203"/>
                    <a:pt x="362" y="198"/>
                  </a:cubicBezTo>
                  <a:cubicBezTo>
                    <a:pt x="362" y="195"/>
                    <a:pt x="362" y="193"/>
                    <a:pt x="361" y="191"/>
                  </a:cubicBezTo>
                  <a:cubicBezTo>
                    <a:pt x="360" y="188"/>
                    <a:pt x="360" y="186"/>
                    <a:pt x="360" y="185"/>
                  </a:cubicBezTo>
                  <a:cubicBezTo>
                    <a:pt x="361" y="182"/>
                    <a:pt x="364" y="181"/>
                    <a:pt x="368" y="179"/>
                  </a:cubicBezTo>
                  <a:cubicBezTo>
                    <a:pt x="374" y="176"/>
                    <a:pt x="378" y="173"/>
                    <a:pt x="378" y="167"/>
                  </a:cubicBezTo>
                  <a:cubicBezTo>
                    <a:pt x="378" y="163"/>
                    <a:pt x="374" y="161"/>
                    <a:pt x="370" y="158"/>
                  </a:cubicBezTo>
                  <a:cubicBezTo>
                    <a:pt x="366" y="156"/>
                    <a:pt x="365" y="156"/>
                    <a:pt x="365" y="155"/>
                  </a:cubicBezTo>
                  <a:cubicBezTo>
                    <a:pt x="363" y="154"/>
                    <a:pt x="363" y="154"/>
                    <a:pt x="363" y="154"/>
                  </a:cubicBezTo>
                  <a:cubicBezTo>
                    <a:pt x="363" y="152"/>
                    <a:pt x="363" y="152"/>
                    <a:pt x="363" y="152"/>
                  </a:cubicBezTo>
                  <a:cubicBezTo>
                    <a:pt x="363" y="150"/>
                    <a:pt x="364" y="145"/>
                    <a:pt x="366" y="143"/>
                  </a:cubicBezTo>
                  <a:cubicBezTo>
                    <a:pt x="368" y="138"/>
                    <a:pt x="374" y="135"/>
                    <a:pt x="380" y="133"/>
                  </a:cubicBezTo>
                  <a:cubicBezTo>
                    <a:pt x="382" y="132"/>
                    <a:pt x="384" y="131"/>
                    <a:pt x="386" y="130"/>
                  </a:cubicBezTo>
                  <a:cubicBezTo>
                    <a:pt x="393" y="127"/>
                    <a:pt x="393" y="127"/>
                    <a:pt x="393" y="127"/>
                  </a:cubicBezTo>
                  <a:cubicBezTo>
                    <a:pt x="395" y="122"/>
                    <a:pt x="395" y="122"/>
                    <a:pt x="395" y="122"/>
                  </a:cubicBezTo>
                  <a:cubicBezTo>
                    <a:pt x="396" y="121"/>
                    <a:pt x="396" y="121"/>
                    <a:pt x="396" y="121"/>
                  </a:cubicBezTo>
                  <a:cubicBezTo>
                    <a:pt x="393" y="120"/>
                    <a:pt x="393" y="120"/>
                    <a:pt x="393" y="120"/>
                  </a:cubicBezTo>
                  <a:cubicBezTo>
                    <a:pt x="398" y="114"/>
                    <a:pt x="398" y="114"/>
                    <a:pt x="398" y="114"/>
                  </a:cubicBezTo>
                  <a:cubicBezTo>
                    <a:pt x="400" y="112"/>
                    <a:pt x="405" y="110"/>
                    <a:pt x="410" y="110"/>
                  </a:cubicBezTo>
                  <a:cubicBezTo>
                    <a:pt x="412" y="110"/>
                    <a:pt x="413" y="111"/>
                    <a:pt x="414" y="111"/>
                  </a:cubicBezTo>
                  <a:cubicBezTo>
                    <a:pt x="423" y="112"/>
                    <a:pt x="423" y="112"/>
                    <a:pt x="423" y="112"/>
                  </a:cubicBezTo>
                  <a:cubicBezTo>
                    <a:pt x="416" y="118"/>
                    <a:pt x="416" y="118"/>
                    <a:pt x="416" y="118"/>
                  </a:cubicBezTo>
                  <a:cubicBezTo>
                    <a:pt x="414" y="120"/>
                    <a:pt x="410" y="123"/>
                    <a:pt x="406" y="125"/>
                  </a:cubicBezTo>
                  <a:cubicBezTo>
                    <a:pt x="404" y="125"/>
                    <a:pt x="403" y="126"/>
                    <a:pt x="401" y="127"/>
                  </a:cubicBezTo>
                  <a:cubicBezTo>
                    <a:pt x="394" y="131"/>
                    <a:pt x="394" y="131"/>
                    <a:pt x="394" y="131"/>
                  </a:cubicBezTo>
                  <a:cubicBezTo>
                    <a:pt x="392" y="135"/>
                    <a:pt x="392" y="135"/>
                    <a:pt x="392" y="135"/>
                  </a:cubicBezTo>
                  <a:cubicBezTo>
                    <a:pt x="392" y="136"/>
                    <a:pt x="392" y="137"/>
                    <a:pt x="392" y="138"/>
                  </a:cubicBezTo>
                  <a:cubicBezTo>
                    <a:pt x="392" y="140"/>
                    <a:pt x="392" y="142"/>
                    <a:pt x="393" y="144"/>
                  </a:cubicBezTo>
                  <a:cubicBezTo>
                    <a:pt x="393" y="145"/>
                    <a:pt x="394" y="147"/>
                    <a:pt x="394" y="149"/>
                  </a:cubicBezTo>
                  <a:cubicBezTo>
                    <a:pt x="394" y="150"/>
                    <a:pt x="394" y="151"/>
                    <a:pt x="394" y="153"/>
                  </a:cubicBezTo>
                  <a:cubicBezTo>
                    <a:pt x="394" y="154"/>
                    <a:pt x="394" y="156"/>
                    <a:pt x="395" y="157"/>
                  </a:cubicBezTo>
                  <a:cubicBezTo>
                    <a:pt x="396" y="161"/>
                    <a:pt x="401" y="165"/>
                    <a:pt x="407" y="168"/>
                  </a:cubicBezTo>
                  <a:cubicBezTo>
                    <a:pt x="417" y="172"/>
                    <a:pt x="417" y="172"/>
                    <a:pt x="417" y="172"/>
                  </a:cubicBezTo>
                  <a:cubicBezTo>
                    <a:pt x="407" y="176"/>
                    <a:pt x="407" y="176"/>
                    <a:pt x="407" y="176"/>
                  </a:cubicBezTo>
                  <a:cubicBezTo>
                    <a:pt x="404" y="177"/>
                    <a:pt x="403" y="179"/>
                    <a:pt x="403" y="182"/>
                  </a:cubicBezTo>
                  <a:cubicBezTo>
                    <a:pt x="403" y="182"/>
                    <a:pt x="403" y="182"/>
                    <a:pt x="403" y="182"/>
                  </a:cubicBezTo>
                  <a:cubicBezTo>
                    <a:pt x="404" y="183"/>
                    <a:pt x="404" y="183"/>
                    <a:pt x="404" y="183"/>
                  </a:cubicBezTo>
                  <a:cubicBezTo>
                    <a:pt x="406" y="187"/>
                    <a:pt x="406" y="187"/>
                    <a:pt x="406" y="187"/>
                  </a:cubicBezTo>
                  <a:cubicBezTo>
                    <a:pt x="402" y="189"/>
                    <a:pt x="402" y="189"/>
                    <a:pt x="402" y="189"/>
                  </a:cubicBezTo>
                  <a:cubicBezTo>
                    <a:pt x="401" y="190"/>
                    <a:pt x="400" y="190"/>
                    <a:pt x="400" y="191"/>
                  </a:cubicBezTo>
                  <a:cubicBezTo>
                    <a:pt x="395" y="197"/>
                    <a:pt x="395" y="206"/>
                    <a:pt x="396" y="210"/>
                  </a:cubicBezTo>
                  <a:cubicBezTo>
                    <a:pt x="396" y="212"/>
                    <a:pt x="396" y="212"/>
                    <a:pt x="396" y="212"/>
                  </a:cubicBezTo>
                  <a:cubicBezTo>
                    <a:pt x="394" y="214"/>
                    <a:pt x="394" y="214"/>
                    <a:pt x="394" y="214"/>
                  </a:cubicBezTo>
                  <a:cubicBezTo>
                    <a:pt x="393" y="214"/>
                    <a:pt x="393" y="215"/>
                    <a:pt x="392" y="216"/>
                  </a:cubicBezTo>
                  <a:cubicBezTo>
                    <a:pt x="388" y="219"/>
                    <a:pt x="386" y="221"/>
                    <a:pt x="383" y="221"/>
                  </a:cubicBezTo>
                  <a:cubicBezTo>
                    <a:pt x="383" y="221"/>
                    <a:pt x="383" y="221"/>
                    <a:pt x="383" y="221"/>
                  </a:cubicBezTo>
                  <a:cubicBezTo>
                    <a:pt x="382" y="221"/>
                    <a:pt x="382" y="221"/>
                    <a:pt x="382" y="221"/>
                  </a:cubicBezTo>
                  <a:cubicBezTo>
                    <a:pt x="381" y="221"/>
                    <a:pt x="380" y="220"/>
                    <a:pt x="379" y="220"/>
                  </a:cubicBezTo>
                  <a:cubicBezTo>
                    <a:pt x="377" y="219"/>
                    <a:pt x="375" y="218"/>
                    <a:pt x="372" y="217"/>
                  </a:cubicBezTo>
                  <a:cubicBezTo>
                    <a:pt x="371" y="217"/>
                    <a:pt x="371" y="217"/>
                    <a:pt x="370" y="217"/>
                  </a:cubicBezTo>
                  <a:cubicBezTo>
                    <a:pt x="364" y="217"/>
                    <a:pt x="359" y="219"/>
                    <a:pt x="354" y="222"/>
                  </a:cubicBezTo>
                  <a:cubicBezTo>
                    <a:pt x="349" y="224"/>
                    <a:pt x="345" y="226"/>
                    <a:pt x="341" y="226"/>
                  </a:cubicBezTo>
                  <a:moveTo>
                    <a:pt x="545" y="116"/>
                  </a:moveTo>
                  <a:cubicBezTo>
                    <a:pt x="541" y="115"/>
                    <a:pt x="541" y="115"/>
                    <a:pt x="541" y="115"/>
                  </a:cubicBezTo>
                  <a:cubicBezTo>
                    <a:pt x="540" y="115"/>
                    <a:pt x="539" y="115"/>
                    <a:pt x="538" y="115"/>
                  </a:cubicBezTo>
                  <a:cubicBezTo>
                    <a:pt x="539" y="107"/>
                    <a:pt x="539" y="107"/>
                    <a:pt x="539" y="107"/>
                  </a:cubicBezTo>
                  <a:cubicBezTo>
                    <a:pt x="539" y="107"/>
                    <a:pt x="546" y="105"/>
                    <a:pt x="546" y="105"/>
                  </a:cubicBezTo>
                  <a:cubicBezTo>
                    <a:pt x="546" y="111"/>
                    <a:pt x="546" y="111"/>
                    <a:pt x="546" y="111"/>
                  </a:cubicBezTo>
                  <a:cubicBezTo>
                    <a:pt x="545" y="116"/>
                    <a:pt x="545" y="116"/>
                    <a:pt x="545" y="116"/>
                  </a:cubicBezTo>
                  <a:moveTo>
                    <a:pt x="520" y="123"/>
                  </a:moveTo>
                  <a:cubicBezTo>
                    <a:pt x="514" y="119"/>
                    <a:pt x="514" y="119"/>
                    <a:pt x="514" y="119"/>
                  </a:cubicBezTo>
                  <a:cubicBezTo>
                    <a:pt x="510" y="117"/>
                    <a:pt x="507" y="114"/>
                    <a:pt x="505" y="110"/>
                  </a:cubicBezTo>
                  <a:cubicBezTo>
                    <a:pt x="502" y="104"/>
                    <a:pt x="502" y="104"/>
                    <a:pt x="502" y="104"/>
                  </a:cubicBezTo>
                  <a:cubicBezTo>
                    <a:pt x="509" y="104"/>
                    <a:pt x="509" y="104"/>
                    <a:pt x="509" y="104"/>
                  </a:cubicBezTo>
                  <a:cubicBezTo>
                    <a:pt x="513" y="104"/>
                    <a:pt x="517" y="105"/>
                    <a:pt x="521" y="106"/>
                  </a:cubicBezTo>
                  <a:cubicBezTo>
                    <a:pt x="533" y="108"/>
                    <a:pt x="533" y="108"/>
                    <a:pt x="533" y="108"/>
                  </a:cubicBezTo>
                  <a:cubicBezTo>
                    <a:pt x="522" y="113"/>
                    <a:pt x="522" y="113"/>
                    <a:pt x="522" y="113"/>
                  </a:cubicBezTo>
                  <a:cubicBezTo>
                    <a:pt x="522" y="114"/>
                    <a:pt x="522" y="114"/>
                    <a:pt x="522" y="114"/>
                  </a:cubicBezTo>
                  <a:cubicBezTo>
                    <a:pt x="521" y="115"/>
                    <a:pt x="521" y="115"/>
                    <a:pt x="521" y="115"/>
                  </a:cubicBezTo>
                  <a:cubicBezTo>
                    <a:pt x="521" y="116"/>
                    <a:pt x="521" y="116"/>
                    <a:pt x="521" y="116"/>
                  </a:cubicBezTo>
                  <a:cubicBezTo>
                    <a:pt x="520" y="123"/>
                    <a:pt x="520" y="123"/>
                    <a:pt x="520" y="123"/>
                  </a:cubicBezTo>
                  <a:moveTo>
                    <a:pt x="988" y="0"/>
                  </a:moveTo>
                  <a:cubicBezTo>
                    <a:pt x="986" y="0"/>
                    <a:pt x="983" y="0"/>
                    <a:pt x="980" y="1"/>
                  </a:cubicBezTo>
                  <a:cubicBezTo>
                    <a:pt x="978" y="1"/>
                    <a:pt x="976" y="2"/>
                    <a:pt x="973" y="2"/>
                  </a:cubicBezTo>
                  <a:cubicBezTo>
                    <a:pt x="972" y="2"/>
                    <a:pt x="971" y="2"/>
                    <a:pt x="971" y="2"/>
                  </a:cubicBezTo>
                  <a:cubicBezTo>
                    <a:pt x="969" y="2"/>
                    <a:pt x="967" y="2"/>
                    <a:pt x="965" y="2"/>
                  </a:cubicBezTo>
                  <a:cubicBezTo>
                    <a:pt x="963" y="2"/>
                    <a:pt x="962" y="2"/>
                    <a:pt x="960" y="2"/>
                  </a:cubicBezTo>
                  <a:cubicBezTo>
                    <a:pt x="958" y="2"/>
                    <a:pt x="956" y="2"/>
                    <a:pt x="955" y="2"/>
                  </a:cubicBezTo>
                  <a:cubicBezTo>
                    <a:pt x="953" y="3"/>
                    <a:pt x="951" y="4"/>
                    <a:pt x="949" y="5"/>
                  </a:cubicBezTo>
                  <a:cubicBezTo>
                    <a:pt x="948" y="6"/>
                    <a:pt x="947" y="7"/>
                    <a:pt x="946" y="8"/>
                  </a:cubicBezTo>
                  <a:cubicBezTo>
                    <a:pt x="942" y="9"/>
                    <a:pt x="938" y="10"/>
                    <a:pt x="935" y="10"/>
                  </a:cubicBezTo>
                  <a:cubicBezTo>
                    <a:pt x="933" y="10"/>
                    <a:pt x="931" y="9"/>
                    <a:pt x="928" y="8"/>
                  </a:cubicBezTo>
                  <a:cubicBezTo>
                    <a:pt x="925" y="8"/>
                    <a:pt x="922" y="6"/>
                    <a:pt x="919" y="6"/>
                  </a:cubicBezTo>
                  <a:cubicBezTo>
                    <a:pt x="918" y="6"/>
                    <a:pt x="918" y="6"/>
                    <a:pt x="917" y="6"/>
                  </a:cubicBezTo>
                  <a:cubicBezTo>
                    <a:pt x="914" y="7"/>
                    <a:pt x="910" y="8"/>
                    <a:pt x="907" y="10"/>
                  </a:cubicBezTo>
                  <a:cubicBezTo>
                    <a:pt x="903" y="12"/>
                    <a:pt x="900" y="13"/>
                    <a:pt x="896" y="14"/>
                  </a:cubicBezTo>
                  <a:cubicBezTo>
                    <a:pt x="893" y="14"/>
                    <a:pt x="890" y="15"/>
                    <a:pt x="887" y="15"/>
                  </a:cubicBezTo>
                  <a:cubicBezTo>
                    <a:pt x="878" y="16"/>
                    <a:pt x="869" y="18"/>
                    <a:pt x="863" y="22"/>
                  </a:cubicBezTo>
                  <a:cubicBezTo>
                    <a:pt x="862" y="22"/>
                    <a:pt x="862" y="22"/>
                    <a:pt x="862" y="22"/>
                  </a:cubicBezTo>
                  <a:cubicBezTo>
                    <a:pt x="861" y="23"/>
                    <a:pt x="861" y="25"/>
                    <a:pt x="861" y="26"/>
                  </a:cubicBezTo>
                  <a:cubicBezTo>
                    <a:pt x="862" y="30"/>
                    <a:pt x="862" y="30"/>
                    <a:pt x="862" y="30"/>
                  </a:cubicBezTo>
                  <a:cubicBezTo>
                    <a:pt x="857" y="31"/>
                    <a:pt x="857" y="31"/>
                    <a:pt x="857" y="31"/>
                  </a:cubicBezTo>
                  <a:cubicBezTo>
                    <a:pt x="855" y="31"/>
                    <a:pt x="853" y="31"/>
                    <a:pt x="850" y="31"/>
                  </a:cubicBezTo>
                  <a:cubicBezTo>
                    <a:pt x="844" y="31"/>
                    <a:pt x="837" y="31"/>
                    <a:pt x="832" y="34"/>
                  </a:cubicBezTo>
                  <a:cubicBezTo>
                    <a:pt x="832" y="34"/>
                    <a:pt x="832" y="34"/>
                    <a:pt x="832" y="34"/>
                  </a:cubicBezTo>
                  <a:cubicBezTo>
                    <a:pt x="832" y="35"/>
                    <a:pt x="832" y="35"/>
                    <a:pt x="832" y="35"/>
                  </a:cubicBezTo>
                  <a:cubicBezTo>
                    <a:pt x="831" y="35"/>
                    <a:pt x="831" y="36"/>
                    <a:pt x="831" y="37"/>
                  </a:cubicBezTo>
                  <a:cubicBezTo>
                    <a:pt x="831" y="42"/>
                    <a:pt x="831" y="42"/>
                    <a:pt x="831" y="42"/>
                  </a:cubicBezTo>
                  <a:cubicBezTo>
                    <a:pt x="826" y="41"/>
                    <a:pt x="826" y="41"/>
                    <a:pt x="826" y="41"/>
                  </a:cubicBezTo>
                  <a:cubicBezTo>
                    <a:pt x="825" y="40"/>
                    <a:pt x="824" y="40"/>
                    <a:pt x="823" y="40"/>
                  </a:cubicBezTo>
                  <a:cubicBezTo>
                    <a:pt x="823" y="40"/>
                    <a:pt x="823" y="40"/>
                    <a:pt x="823" y="40"/>
                  </a:cubicBezTo>
                  <a:cubicBezTo>
                    <a:pt x="818" y="40"/>
                    <a:pt x="815" y="43"/>
                    <a:pt x="813" y="46"/>
                  </a:cubicBezTo>
                  <a:cubicBezTo>
                    <a:pt x="808" y="51"/>
                    <a:pt x="808" y="51"/>
                    <a:pt x="808" y="51"/>
                  </a:cubicBezTo>
                  <a:cubicBezTo>
                    <a:pt x="804" y="47"/>
                    <a:pt x="804" y="47"/>
                    <a:pt x="804" y="47"/>
                  </a:cubicBezTo>
                  <a:cubicBezTo>
                    <a:pt x="802" y="45"/>
                    <a:pt x="800" y="43"/>
                    <a:pt x="797" y="43"/>
                  </a:cubicBezTo>
                  <a:cubicBezTo>
                    <a:pt x="794" y="43"/>
                    <a:pt x="792" y="45"/>
                    <a:pt x="790" y="49"/>
                  </a:cubicBezTo>
                  <a:cubicBezTo>
                    <a:pt x="786" y="56"/>
                    <a:pt x="786" y="56"/>
                    <a:pt x="786" y="56"/>
                  </a:cubicBezTo>
                  <a:cubicBezTo>
                    <a:pt x="783" y="48"/>
                    <a:pt x="783" y="48"/>
                    <a:pt x="783" y="48"/>
                  </a:cubicBezTo>
                  <a:cubicBezTo>
                    <a:pt x="782" y="46"/>
                    <a:pt x="781" y="45"/>
                    <a:pt x="781" y="43"/>
                  </a:cubicBezTo>
                  <a:cubicBezTo>
                    <a:pt x="778" y="40"/>
                    <a:pt x="771" y="37"/>
                    <a:pt x="764" y="37"/>
                  </a:cubicBezTo>
                  <a:cubicBezTo>
                    <a:pt x="761" y="37"/>
                    <a:pt x="754" y="38"/>
                    <a:pt x="750" y="41"/>
                  </a:cubicBezTo>
                  <a:cubicBezTo>
                    <a:pt x="748" y="43"/>
                    <a:pt x="741" y="55"/>
                    <a:pt x="741" y="57"/>
                  </a:cubicBezTo>
                  <a:cubicBezTo>
                    <a:pt x="741" y="59"/>
                    <a:pt x="741" y="61"/>
                    <a:pt x="744" y="65"/>
                  </a:cubicBezTo>
                  <a:cubicBezTo>
                    <a:pt x="749" y="74"/>
                    <a:pt x="749" y="74"/>
                    <a:pt x="749" y="74"/>
                  </a:cubicBezTo>
                  <a:cubicBezTo>
                    <a:pt x="739" y="72"/>
                    <a:pt x="739" y="72"/>
                    <a:pt x="739" y="72"/>
                  </a:cubicBezTo>
                  <a:cubicBezTo>
                    <a:pt x="735" y="70"/>
                    <a:pt x="730" y="69"/>
                    <a:pt x="726" y="69"/>
                  </a:cubicBezTo>
                  <a:cubicBezTo>
                    <a:pt x="720" y="68"/>
                    <a:pt x="714" y="67"/>
                    <a:pt x="707" y="67"/>
                  </a:cubicBezTo>
                  <a:cubicBezTo>
                    <a:pt x="704" y="67"/>
                    <a:pt x="700" y="67"/>
                    <a:pt x="697" y="67"/>
                  </a:cubicBezTo>
                  <a:cubicBezTo>
                    <a:pt x="696" y="67"/>
                    <a:pt x="696" y="67"/>
                    <a:pt x="696" y="67"/>
                  </a:cubicBezTo>
                  <a:cubicBezTo>
                    <a:pt x="695" y="67"/>
                    <a:pt x="695" y="67"/>
                    <a:pt x="695" y="67"/>
                  </a:cubicBezTo>
                  <a:cubicBezTo>
                    <a:pt x="695" y="68"/>
                    <a:pt x="694" y="69"/>
                    <a:pt x="694" y="70"/>
                  </a:cubicBezTo>
                  <a:cubicBezTo>
                    <a:pt x="694" y="76"/>
                    <a:pt x="694" y="76"/>
                    <a:pt x="694" y="76"/>
                  </a:cubicBezTo>
                  <a:cubicBezTo>
                    <a:pt x="689" y="75"/>
                    <a:pt x="689" y="75"/>
                    <a:pt x="689" y="75"/>
                  </a:cubicBezTo>
                  <a:cubicBezTo>
                    <a:pt x="689" y="75"/>
                    <a:pt x="688" y="75"/>
                    <a:pt x="688" y="75"/>
                  </a:cubicBezTo>
                  <a:cubicBezTo>
                    <a:pt x="687" y="75"/>
                    <a:pt x="687" y="75"/>
                    <a:pt x="687" y="75"/>
                  </a:cubicBezTo>
                  <a:cubicBezTo>
                    <a:pt x="685" y="75"/>
                    <a:pt x="682" y="75"/>
                    <a:pt x="680" y="76"/>
                  </a:cubicBezTo>
                  <a:cubicBezTo>
                    <a:pt x="678" y="77"/>
                    <a:pt x="675" y="78"/>
                    <a:pt x="673" y="78"/>
                  </a:cubicBezTo>
                  <a:cubicBezTo>
                    <a:pt x="673" y="78"/>
                    <a:pt x="672" y="78"/>
                    <a:pt x="672" y="78"/>
                  </a:cubicBezTo>
                  <a:cubicBezTo>
                    <a:pt x="671" y="78"/>
                    <a:pt x="671" y="78"/>
                    <a:pt x="670" y="78"/>
                  </a:cubicBezTo>
                  <a:cubicBezTo>
                    <a:pt x="670" y="78"/>
                    <a:pt x="670" y="78"/>
                    <a:pt x="670" y="78"/>
                  </a:cubicBezTo>
                  <a:cubicBezTo>
                    <a:pt x="669" y="78"/>
                    <a:pt x="668" y="78"/>
                    <a:pt x="667" y="78"/>
                  </a:cubicBezTo>
                  <a:cubicBezTo>
                    <a:pt x="666" y="78"/>
                    <a:pt x="665" y="78"/>
                    <a:pt x="665" y="78"/>
                  </a:cubicBezTo>
                  <a:cubicBezTo>
                    <a:pt x="663" y="78"/>
                    <a:pt x="661" y="79"/>
                    <a:pt x="660" y="79"/>
                  </a:cubicBezTo>
                  <a:cubicBezTo>
                    <a:pt x="659" y="80"/>
                    <a:pt x="659" y="80"/>
                    <a:pt x="659" y="80"/>
                  </a:cubicBezTo>
                  <a:cubicBezTo>
                    <a:pt x="656" y="80"/>
                    <a:pt x="656" y="80"/>
                    <a:pt x="656" y="80"/>
                  </a:cubicBezTo>
                  <a:cubicBezTo>
                    <a:pt x="654" y="80"/>
                    <a:pt x="653" y="79"/>
                    <a:pt x="651" y="78"/>
                  </a:cubicBezTo>
                  <a:cubicBezTo>
                    <a:pt x="650" y="76"/>
                    <a:pt x="648" y="75"/>
                    <a:pt x="645" y="75"/>
                  </a:cubicBezTo>
                  <a:cubicBezTo>
                    <a:pt x="643" y="75"/>
                    <a:pt x="641" y="76"/>
                    <a:pt x="639" y="77"/>
                  </a:cubicBezTo>
                  <a:cubicBezTo>
                    <a:pt x="637" y="78"/>
                    <a:pt x="636" y="79"/>
                    <a:pt x="634" y="79"/>
                  </a:cubicBezTo>
                  <a:cubicBezTo>
                    <a:pt x="633" y="79"/>
                    <a:pt x="632" y="79"/>
                    <a:pt x="631" y="79"/>
                  </a:cubicBezTo>
                  <a:cubicBezTo>
                    <a:pt x="629" y="79"/>
                    <a:pt x="628" y="79"/>
                    <a:pt x="627" y="79"/>
                  </a:cubicBezTo>
                  <a:cubicBezTo>
                    <a:pt x="625" y="80"/>
                    <a:pt x="624" y="81"/>
                    <a:pt x="623" y="81"/>
                  </a:cubicBezTo>
                  <a:cubicBezTo>
                    <a:pt x="615" y="86"/>
                    <a:pt x="615" y="86"/>
                    <a:pt x="615" y="86"/>
                  </a:cubicBezTo>
                  <a:cubicBezTo>
                    <a:pt x="616" y="77"/>
                    <a:pt x="616" y="77"/>
                    <a:pt x="616" y="77"/>
                  </a:cubicBezTo>
                  <a:cubicBezTo>
                    <a:pt x="616" y="75"/>
                    <a:pt x="616" y="74"/>
                    <a:pt x="615" y="73"/>
                  </a:cubicBezTo>
                  <a:cubicBezTo>
                    <a:pt x="614" y="71"/>
                    <a:pt x="612" y="70"/>
                    <a:pt x="609" y="70"/>
                  </a:cubicBezTo>
                  <a:cubicBezTo>
                    <a:pt x="607" y="70"/>
                    <a:pt x="605" y="71"/>
                    <a:pt x="604" y="72"/>
                  </a:cubicBezTo>
                  <a:cubicBezTo>
                    <a:pt x="603" y="74"/>
                    <a:pt x="603" y="75"/>
                    <a:pt x="603" y="77"/>
                  </a:cubicBezTo>
                  <a:cubicBezTo>
                    <a:pt x="603" y="78"/>
                    <a:pt x="603" y="78"/>
                    <a:pt x="603" y="78"/>
                  </a:cubicBezTo>
                  <a:cubicBezTo>
                    <a:pt x="604" y="79"/>
                    <a:pt x="605" y="80"/>
                    <a:pt x="606" y="80"/>
                  </a:cubicBezTo>
                  <a:cubicBezTo>
                    <a:pt x="614" y="83"/>
                    <a:pt x="614" y="83"/>
                    <a:pt x="614" y="83"/>
                  </a:cubicBezTo>
                  <a:cubicBezTo>
                    <a:pt x="607" y="88"/>
                    <a:pt x="607" y="88"/>
                    <a:pt x="607" y="88"/>
                  </a:cubicBezTo>
                  <a:cubicBezTo>
                    <a:pt x="605" y="89"/>
                    <a:pt x="604" y="90"/>
                    <a:pt x="603" y="91"/>
                  </a:cubicBezTo>
                  <a:cubicBezTo>
                    <a:pt x="601" y="94"/>
                    <a:pt x="599" y="95"/>
                    <a:pt x="596" y="95"/>
                  </a:cubicBezTo>
                  <a:cubicBezTo>
                    <a:pt x="595" y="95"/>
                    <a:pt x="595" y="95"/>
                    <a:pt x="594" y="95"/>
                  </a:cubicBezTo>
                  <a:cubicBezTo>
                    <a:pt x="589" y="93"/>
                    <a:pt x="589" y="93"/>
                    <a:pt x="589" y="93"/>
                  </a:cubicBezTo>
                  <a:cubicBezTo>
                    <a:pt x="591" y="88"/>
                    <a:pt x="591" y="88"/>
                    <a:pt x="591" y="88"/>
                  </a:cubicBezTo>
                  <a:cubicBezTo>
                    <a:pt x="592" y="87"/>
                    <a:pt x="592" y="86"/>
                    <a:pt x="592" y="84"/>
                  </a:cubicBezTo>
                  <a:cubicBezTo>
                    <a:pt x="592" y="83"/>
                    <a:pt x="592" y="83"/>
                    <a:pt x="592" y="83"/>
                  </a:cubicBezTo>
                  <a:cubicBezTo>
                    <a:pt x="590" y="80"/>
                    <a:pt x="585" y="79"/>
                    <a:pt x="581" y="79"/>
                  </a:cubicBezTo>
                  <a:cubicBezTo>
                    <a:pt x="577" y="79"/>
                    <a:pt x="574" y="80"/>
                    <a:pt x="573" y="83"/>
                  </a:cubicBezTo>
                  <a:cubicBezTo>
                    <a:pt x="571" y="86"/>
                    <a:pt x="571" y="89"/>
                    <a:pt x="573" y="93"/>
                  </a:cubicBezTo>
                  <a:cubicBezTo>
                    <a:pt x="576" y="99"/>
                    <a:pt x="576" y="99"/>
                    <a:pt x="576" y="99"/>
                  </a:cubicBezTo>
                  <a:cubicBezTo>
                    <a:pt x="569" y="99"/>
                    <a:pt x="569" y="99"/>
                    <a:pt x="569" y="99"/>
                  </a:cubicBezTo>
                  <a:cubicBezTo>
                    <a:pt x="568" y="99"/>
                    <a:pt x="568" y="99"/>
                    <a:pt x="568" y="99"/>
                  </a:cubicBezTo>
                  <a:cubicBezTo>
                    <a:pt x="565" y="99"/>
                    <a:pt x="562" y="99"/>
                    <a:pt x="560" y="100"/>
                  </a:cubicBezTo>
                  <a:cubicBezTo>
                    <a:pt x="553" y="102"/>
                    <a:pt x="553" y="102"/>
                    <a:pt x="553" y="102"/>
                  </a:cubicBezTo>
                  <a:cubicBezTo>
                    <a:pt x="554" y="96"/>
                    <a:pt x="554" y="96"/>
                    <a:pt x="554" y="96"/>
                  </a:cubicBezTo>
                  <a:cubicBezTo>
                    <a:pt x="554" y="95"/>
                    <a:pt x="554" y="95"/>
                    <a:pt x="554" y="95"/>
                  </a:cubicBezTo>
                  <a:cubicBezTo>
                    <a:pt x="554" y="88"/>
                    <a:pt x="545" y="85"/>
                    <a:pt x="535" y="82"/>
                  </a:cubicBezTo>
                  <a:cubicBezTo>
                    <a:pt x="533" y="82"/>
                    <a:pt x="531" y="81"/>
                    <a:pt x="530" y="81"/>
                  </a:cubicBezTo>
                  <a:cubicBezTo>
                    <a:pt x="528" y="80"/>
                    <a:pt x="525" y="79"/>
                    <a:pt x="523" y="78"/>
                  </a:cubicBezTo>
                  <a:cubicBezTo>
                    <a:pt x="516" y="75"/>
                    <a:pt x="510" y="73"/>
                    <a:pt x="503" y="72"/>
                  </a:cubicBezTo>
                  <a:cubicBezTo>
                    <a:pt x="502" y="72"/>
                    <a:pt x="502" y="72"/>
                    <a:pt x="501" y="72"/>
                  </a:cubicBezTo>
                  <a:cubicBezTo>
                    <a:pt x="500" y="72"/>
                    <a:pt x="499" y="72"/>
                    <a:pt x="498" y="72"/>
                  </a:cubicBezTo>
                  <a:cubicBezTo>
                    <a:pt x="497" y="72"/>
                    <a:pt x="497" y="72"/>
                    <a:pt x="496" y="72"/>
                  </a:cubicBezTo>
                  <a:cubicBezTo>
                    <a:pt x="496" y="72"/>
                    <a:pt x="495" y="72"/>
                    <a:pt x="495" y="72"/>
                  </a:cubicBezTo>
                  <a:cubicBezTo>
                    <a:pt x="491" y="72"/>
                    <a:pt x="487" y="70"/>
                    <a:pt x="484" y="69"/>
                  </a:cubicBezTo>
                  <a:cubicBezTo>
                    <a:pt x="481" y="68"/>
                    <a:pt x="478" y="67"/>
                    <a:pt x="475" y="67"/>
                  </a:cubicBezTo>
                  <a:cubicBezTo>
                    <a:pt x="474" y="67"/>
                    <a:pt x="474" y="67"/>
                    <a:pt x="473" y="67"/>
                  </a:cubicBezTo>
                  <a:cubicBezTo>
                    <a:pt x="472" y="67"/>
                    <a:pt x="471" y="67"/>
                    <a:pt x="469" y="67"/>
                  </a:cubicBezTo>
                  <a:cubicBezTo>
                    <a:pt x="469" y="67"/>
                    <a:pt x="468" y="67"/>
                    <a:pt x="467" y="67"/>
                  </a:cubicBezTo>
                  <a:cubicBezTo>
                    <a:pt x="467" y="67"/>
                    <a:pt x="467" y="67"/>
                    <a:pt x="467" y="67"/>
                  </a:cubicBezTo>
                  <a:cubicBezTo>
                    <a:pt x="471" y="64"/>
                    <a:pt x="471" y="64"/>
                    <a:pt x="471" y="64"/>
                  </a:cubicBezTo>
                  <a:cubicBezTo>
                    <a:pt x="468" y="59"/>
                    <a:pt x="468" y="59"/>
                    <a:pt x="468" y="59"/>
                  </a:cubicBezTo>
                  <a:cubicBezTo>
                    <a:pt x="465" y="67"/>
                    <a:pt x="465" y="67"/>
                    <a:pt x="465" y="67"/>
                  </a:cubicBezTo>
                  <a:cubicBezTo>
                    <a:pt x="463" y="66"/>
                    <a:pt x="462" y="65"/>
                    <a:pt x="461" y="63"/>
                  </a:cubicBezTo>
                  <a:cubicBezTo>
                    <a:pt x="460" y="61"/>
                    <a:pt x="459" y="60"/>
                    <a:pt x="456" y="58"/>
                  </a:cubicBezTo>
                  <a:cubicBezTo>
                    <a:pt x="453" y="57"/>
                    <a:pt x="450" y="57"/>
                    <a:pt x="446" y="57"/>
                  </a:cubicBezTo>
                  <a:cubicBezTo>
                    <a:pt x="444" y="57"/>
                    <a:pt x="441" y="57"/>
                    <a:pt x="438" y="57"/>
                  </a:cubicBezTo>
                  <a:cubicBezTo>
                    <a:pt x="435" y="57"/>
                    <a:pt x="433" y="58"/>
                    <a:pt x="430" y="58"/>
                  </a:cubicBezTo>
                  <a:cubicBezTo>
                    <a:pt x="429" y="58"/>
                    <a:pt x="429" y="58"/>
                    <a:pt x="429" y="58"/>
                  </a:cubicBezTo>
                  <a:cubicBezTo>
                    <a:pt x="427" y="58"/>
                    <a:pt x="424" y="57"/>
                    <a:pt x="422" y="57"/>
                  </a:cubicBezTo>
                  <a:cubicBezTo>
                    <a:pt x="419" y="57"/>
                    <a:pt x="417" y="56"/>
                    <a:pt x="415" y="56"/>
                  </a:cubicBezTo>
                  <a:cubicBezTo>
                    <a:pt x="414" y="56"/>
                    <a:pt x="414" y="56"/>
                    <a:pt x="413" y="56"/>
                  </a:cubicBezTo>
                  <a:cubicBezTo>
                    <a:pt x="411" y="57"/>
                    <a:pt x="410" y="57"/>
                    <a:pt x="408" y="58"/>
                  </a:cubicBezTo>
                  <a:cubicBezTo>
                    <a:pt x="407" y="58"/>
                    <a:pt x="406" y="58"/>
                    <a:pt x="405" y="58"/>
                  </a:cubicBezTo>
                  <a:cubicBezTo>
                    <a:pt x="405" y="58"/>
                    <a:pt x="404" y="58"/>
                    <a:pt x="402" y="58"/>
                  </a:cubicBezTo>
                  <a:cubicBezTo>
                    <a:pt x="401" y="58"/>
                    <a:pt x="400" y="58"/>
                    <a:pt x="399" y="58"/>
                  </a:cubicBezTo>
                  <a:cubicBezTo>
                    <a:pt x="398" y="58"/>
                    <a:pt x="398" y="58"/>
                    <a:pt x="398" y="58"/>
                  </a:cubicBezTo>
                  <a:cubicBezTo>
                    <a:pt x="396" y="58"/>
                    <a:pt x="394" y="59"/>
                    <a:pt x="391" y="61"/>
                  </a:cubicBezTo>
                  <a:cubicBezTo>
                    <a:pt x="390" y="62"/>
                    <a:pt x="389" y="63"/>
                    <a:pt x="387" y="63"/>
                  </a:cubicBezTo>
                  <a:cubicBezTo>
                    <a:pt x="384" y="65"/>
                    <a:pt x="380" y="65"/>
                    <a:pt x="376" y="65"/>
                  </a:cubicBezTo>
                  <a:cubicBezTo>
                    <a:pt x="373" y="65"/>
                    <a:pt x="370" y="66"/>
                    <a:pt x="367" y="66"/>
                  </a:cubicBezTo>
                  <a:cubicBezTo>
                    <a:pt x="363" y="67"/>
                    <a:pt x="360" y="69"/>
                    <a:pt x="357" y="71"/>
                  </a:cubicBezTo>
                  <a:cubicBezTo>
                    <a:pt x="354" y="73"/>
                    <a:pt x="352" y="75"/>
                    <a:pt x="349" y="76"/>
                  </a:cubicBezTo>
                  <a:cubicBezTo>
                    <a:pt x="349" y="76"/>
                    <a:pt x="348" y="76"/>
                    <a:pt x="348" y="76"/>
                  </a:cubicBezTo>
                  <a:cubicBezTo>
                    <a:pt x="347" y="76"/>
                    <a:pt x="346" y="76"/>
                    <a:pt x="345" y="76"/>
                  </a:cubicBezTo>
                  <a:cubicBezTo>
                    <a:pt x="344" y="76"/>
                    <a:pt x="344" y="76"/>
                    <a:pt x="344" y="76"/>
                  </a:cubicBezTo>
                  <a:cubicBezTo>
                    <a:pt x="343" y="75"/>
                    <a:pt x="342" y="75"/>
                    <a:pt x="340" y="75"/>
                  </a:cubicBezTo>
                  <a:cubicBezTo>
                    <a:pt x="337" y="75"/>
                    <a:pt x="335" y="76"/>
                    <a:pt x="334" y="79"/>
                  </a:cubicBezTo>
                  <a:cubicBezTo>
                    <a:pt x="333" y="79"/>
                    <a:pt x="333" y="79"/>
                    <a:pt x="333" y="79"/>
                  </a:cubicBezTo>
                  <a:cubicBezTo>
                    <a:pt x="333" y="81"/>
                    <a:pt x="333" y="83"/>
                    <a:pt x="334" y="85"/>
                  </a:cubicBezTo>
                  <a:cubicBezTo>
                    <a:pt x="336" y="87"/>
                    <a:pt x="336" y="87"/>
                    <a:pt x="336" y="87"/>
                  </a:cubicBezTo>
                  <a:cubicBezTo>
                    <a:pt x="333" y="90"/>
                    <a:pt x="333" y="90"/>
                    <a:pt x="333" y="90"/>
                  </a:cubicBezTo>
                  <a:cubicBezTo>
                    <a:pt x="332" y="92"/>
                    <a:pt x="329" y="93"/>
                    <a:pt x="327" y="95"/>
                  </a:cubicBezTo>
                  <a:cubicBezTo>
                    <a:pt x="323" y="97"/>
                    <a:pt x="320" y="99"/>
                    <a:pt x="317" y="102"/>
                  </a:cubicBezTo>
                  <a:cubicBezTo>
                    <a:pt x="316" y="104"/>
                    <a:pt x="315" y="105"/>
                    <a:pt x="315" y="107"/>
                  </a:cubicBezTo>
                  <a:cubicBezTo>
                    <a:pt x="315" y="108"/>
                    <a:pt x="314" y="108"/>
                    <a:pt x="314" y="109"/>
                  </a:cubicBezTo>
                  <a:cubicBezTo>
                    <a:pt x="314" y="109"/>
                    <a:pt x="314" y="109"/>
                    <a:pt x="314" y="109"/>
                  </a:cubicBezTo>
                  <a:cubicBezTo>
                    <a:pt x="314" y="109"/>
                    <a:pt x="314" y="109"/>
                    <a:pt x="314" y="109"/>
                  </a:cubicBezTo>
                  <a:cubicBezTo>
                    <a:pt x="313" y="110"/>
                    <a:pt x="312" y="111"/>
                    <a:pt x="311" y="112"/>
                  </a:cubicBezTo>
                  <a:cubicBezTo>
                    <a:pt x="309" y="113"/>
                    <a:pt x="308" y="114"/>
                    <a:pt x="307" y="116"/>
                  </a:cubicBezTo>
                  <a:cubicBezTo>
                    <a:pt x="305" y="118"/>
                    <a:pt x="305" y="119"/>
                    <a:pt x="304" y="121"/>
                  </a:cubicBezTo>
                  <a:cubicBezTo>
                    <a:pt x="304" y="121"/>
                    <a:pt x="304" y="122"/>
                    <a:pt x="304" y="122"/>
                  </a:cubicBezTo>
                  <a:cubicBezTo>
                    <a:pt x="304" y="124"/>
                    <a:pt x="304" y="124"/>
                    <a:pt x="304" y="124"/>
                  </a:cubicBezTo>
                  <a:cubicBezTo>
                    <a:pt x="302" y="125"/>
                    <a:pt x="302" y="125"/>
                    <a:pt x="302" y="125"/>
                  </a:cubicBezTo>
                  <a:cubicBezTo>
                    <a:pt x="300" y="126"/>
                    <a:pt x="296" y="126"/>
                    <a:pt x="293" y="126"/>
                  </a:cubicBezTo>
                  <a:cubicBezTo>
                    <a:pt x="290" y="126"/>
                    <a:pt x="287" y="126"/>
                    <a:pt x="284" y="127"/>
                  </a:cubicBezTo>
                  <a:cubicBezTo>
                    <a:pt x="282" y="128"/>
                    <a:pt x="280" y="129"/>
                    <a:pt x="279" y="131"/>
                  </a:cubicBezTo>
                  <a:cubicBezTo>
                    <a:pt x="278" y="132"/>
                    <a:pt x="277" y="133"/>
                    <a:pt x="275" y="133"/>
                  </a:cubicBezTo>
                  <a:cubicBezTo>
                    <a:pt x="273" y="134"/>
                    <a:pt x="271" y="135"/>
                    <a:pt x="268" y="136"/>
                  </a:cubicBezTo>
                  <a:cubicBezTo>
                    <a:pt x="262" y="139"/>
                    <a:pt x="255" y="141"/>
                    <a:pt x="252" y="147"/>
                  </a:cubicBezTo>
                  <a:cubicBezTo>
                    <a:pt x="252" y="147"/>
                    <a:pt x="252" y="147"/>
                    <a:pt x="252" y="147"/>
                  </a:cubicBezTo>
                  <a:cubicBezTo>
                    <a:pt x="251" y="148"/>
                    <a:pt x="251" y="148"/>
                    <a:pt x="251" y="148"/>
                  </a:cubicBezTo>
                  <a:cubicBezTo>
                    <a:pt x="250" y="153"/>
                    <a:pt x="252" y="158"/>
                    <a:pt x="253" y="161"/>
                  </a:cubicBezTo>
                  <a:cubicBezTo>
                    <a:pt x="253" y="163"/>
                    <a:pt x="254" y="164"/>
                    <a:pt x="254" y="166"/>
                  </a:cubicBezTo>
                  <a:cubicBezTo>
                    <a:pt x="254" y="167"/>
                    <a:pt x="254" y="168"/>
                    <a:pt x="254" y="169"/>
                  </a:cubicBezTo>
                  <a:cubicBezTo>
                    <a:pt x="254" y="171"/>
                    <a:pt x="254" y="173"/>
                    <a:pt x="255" y="176"/>
                  </a:cubicBezTo>
                  <a:cubicBezTo>
                    <a:pt x="257" y="183"/>
                    <a:pt x="266" y="188"/>
                    <a:pt x="274" y="188"/>
                  </a:cubicBezTo>
                  <a:cubicBezTo>
                    <a:pt x="276" y="188"/>
                    <a:pt x="277" y="188"/>
                    <a:pt x="279" y="188"/>
                  </a:cubicBezTo>
                  <a:cubicBezTo>
                    <a:pt x="283" y="195"/>
                    <a:pt x="283" y="195"/>
                    <a:pt x="283" y="195"/>
                  </a:cubicBezTo>
                  <a:cubicBezTo>
                    <a:pt x="281" y="197"/>
                    <a:pt x="280" y="198"/>
                    <a:pt x="279" y="201"/>
                  </a:cubicBezTo>
                  <a:cubicBezTo>
                    <a:pt x="277" y="206"/>
                    <a:pt x="279" y="211"/>
                    <a:pt x="281" y="216"/>
                  </a:cubicBezTo>
                  <a:cubicBezTo>
                    <a:pt x="283" y="219"/>
                    <a:pt x="284" y="222"/>
                    <a:pt x="284" y="225"/>
                  </a:cubicBezTo>
                  <a:cubicBezTo>
                    <a:pt x="283" y="226"/>
                    <a:pt x="283" y="226"/>
                    <a:pt x="283" y="226"/>
                  </a:cubicBezTo>
                  <a:cubicBezTo>
                    <a:pt x="282" y="227"/>
                    <a:pt x="282" y="227"/>
                    <a:pt x="282" y="227"/>
                  </a:cubicBezTo>
                  <a:cubicBezTo>
                    <a:pt x="281" y="229"/>
                    <a:pt x="278" y="230"/>
                    <a:pt x="266" y="230"/>
                  </a:cubicBezTo>
                  <a:cubicBezTo>
                    <a:pt x="263" y="230"/>
                    <a:pt x="260" y="230"/>
                    <a:pt x="257" y="231"/>
                  </a:cubicBezTo>
                  <a:cubicBezTo>
                    <a:pt x="252" y="232"/>
                    <a:pt x="250" y="236"/>
                    <a:pt x="247" y="240"/>
                  </a:cubicBezTo>
                  <a:cubicBezTo>
                    <a:pt x="246" y="242"/>
                    <a:pt x="244" y="244"/>
                    <a:pt x="243" y="246"/>
                  </a:cubicBezTo>
                  <a:cubicBezTo>
                    <a:pt x="240" y="249"/>
                    <a:pt x="234" y="254"/>
                    <a:pt x="229" y="256"/>
                  </a:cubicBezTo>
                  <a:cubicBezTo>
                    <a:pt x="228" y="256"/>
                    <a:pt x="227" y="257"/>
                    <a:pt x="226" y="257"/>
                  </a:cubicBezTo>
                  <a:cubicBezTo>
                    <a:pt x="225" y="257"/>
                    <a:pt x="224" y="257"/>
                    <a:pt x="224" y="257"/>
                  </a:cubicBezTo>
                  <a:cubicBezTo>
                    <a:pt x="212" y="260"/>
                    <a:pt x="212" y="260"/>
                    <a:pt x="212" y="260"/>
                  </a:cubicBezTo>
                  <a:cubicBezTo>
                    <a:pt x="219" y="250"/>
                    <a:pt x="219" y="250"/>
                    <a:pt x="219" y="250"/>
                  </a:cubicBezTo>
                  <a:cubicBezTo>
                    <a:pt x="221" y="248"/>
                    <a:pt x="222" y="246"/>
                    <a:pt x="221" y="244"/>
                  </a:cubicBezTo>
                  <a:cubicBezTo>
                    <a:pt x="221" y="240"/>
                    <a:pt x="218" y="239"/>
                    <a:pt x="214" y="237"/>
                  </a:cubicBezTo>
                  <a:cubicBezTo>
                    <a:pt x="214" y="237"/>
                    <a:pt x="213" y="236"/>
                    <a:pt x="212" y="236"/>
                  </a:cubicBezTo>
                  <a:cubicBezTo>
                    <a:pt x="211" y="236"/>
                    <a:pt x="211" y="236"/>
                    <a:pt x="211" y="236"/>
                  </a:cubicBezTo>
                  <a:cubicBezTo>
                    <a:pt x="209" y="234"/>
                    <a:pt x="209" y="234"/>
                    <a:pt x="209" y="234"/>
                  </a:cubicBezTo>
                  <a:cubicBezTo>
                    <a:pt x="209" y="234"/>
                    <a:pt x="209" y="233"/>
                    <a:pt x="208" y="232"/>
                  </a:cubicBezTo>
                  <a:cubicBezTo>
                    <a:pt x="208" y="230"/>
                    <a:pt x="207" y="228"/>
                    <a:pt x="206" y="227"/>
                  </a:cubicBezTo>
                  <a:cubicBezTo>
                    <a:pt x="205" y="225"/>
                    <a:pt x="203" y="223"/>
                    <a:pt x="201" y="221"/>
                  </a:cubicBezTo>
                  <a:cubicBezTo>
                    <a:pt x="199" y="220"/>
                    <a:pt x="197" y="218"/>
                    <a:pt x="196" y="217"/>
                  </a:cubicBezTo>
                  <a:cubicBezTo>
                    <a:pt x="195" y="215"/>
                    <a:pt x="194" y="214"/>
                    <a:pt x="192" y="212"/>
                  </a:cubicBezTo>
                  <a:cubicBezTo>
                    <a:pt x="190" y="209"/>
                    <a:pt x="188" y="207"/>
                    <a:pt x="187" y="206"/>
                  </a:cubicBezTo>
                  <a:cubicBezTo>
                    <a:pt x="185" y="203"/>
                    <a:pt x="185" y="203"/>
                    <a:pt x="185" y="203"/>
                  </a:cubicBezTo>
                  <a:cubicBezTo>
                    <a:pt x="188" y="200"/>
                    <a:pt x="188" y="200"/>
                    <a:pt x="188" y="200"/>
                  </a:cubicBezTo>
                  <a:cubicBezTo>
                    <a:pt x="189" y="198"/>
                    <a:pt x="191" y="196"/>
                    <a:pt x="192" y="193"/>
                  </a:cubicBezTo>
                  <a:cubicBezTo>
                    <a:pt x="192" y="192"/>
                    <a:pt x="192" y="192"/>
                    <a:pt x="192" y="192"/>
                  </a:cubicBezTo>
                  <a:cubicBezTo>
                    <a:pt x="192" y="192"/>
                    <a:pt x="192" y="192"/>
                    <a:pt x="192" y="192"/>
                  </a:cubicBezTo>
                  <a:cubicBezTo>
                    <a:pt x="191" y="190"/>
                    <a:pt x="190" y="188"/>
                    <a:pt x="186" y="187"/>
                  </a:cubicBezTo>
                  <a:cubicBezTo>
                    <a:pt x="181" y="186"/>
                    <a:pt x="181" y="186"/>
                    <a:pt x="181" y="186"/>
                  </a:cubicBezTo>
                  <a:cubicBezTo>
                    <a:pt x="183" y="181"/>
                    <a:pt x="183" y="181"/>
                    <a:pt x="183" y="181"/>
                  </a:cubicBezTo>
                  <a:cubicBezTo>
                    <a:pt x="184" y="180"/>
                    <a:pt x="184" y="179"/>
                    <a:pt x="184" y="177"/>
                  </a:cubicBezTo>
                  <a:cubicBezTo>
                    <a:pt x="184" y="176"/>
                    <a:pt x="184" y="176"/>
                    <a:pt x="184" y="176"/>
                  </a:cubicBezTo>
                  <a:cubicBezTo>
                    <a:pt x="183" y="176"/>
                    <a:pt x="183" y="176"/>
                    <a:pt x="183" y="176"/>
                  </a:cubicBezTo>
                  <a:cubicBezTo>
                    <a:pt x="182" y="175"/>
                    <a:pt x="181" y="174"/>
                    <a:pt x="180" y="174"/>
                  </a:cubicBezTo>
                  <a:cubicBezTo>
                    <a:pt x="179" y="174"/>
                    <a:pt x="179" y="174"/>
                    <a:pt x="179" y="175"/>
                  </a:cubicBezTo>
                  <a:cubicBezTo>
                    <a:pt x="178" y="175"/>
                    <a:pt x="178" y="175"/>
                    <a:pt x="178" y="175"/>
                  </a:cubicBezTo>
                  <a:cubicBezTo>
                    <a:pt x="177" y="175"/>
                    <a:pt x="177" y="175"/>
                    <a:pt x="177" y="175"/>
                  </a:cubicBezTo>
                  <a:cubicBezTo>
                    <a:pt x="176" y="177"/>
                    <a:pt x="174" y="177"/>
                    <a:pt x="171" y="178"/>
                  </a:cubicBezTo>
                  <a:cubicBezTo>
                    <a:pt x="169" y="178"/>
                    <a:pt x="167" y="178"/>
                    <a:pt x="164" y="179"/>
                  </a:cubicBezTo>
                  <a:cubicBezTo>
                    <a:pt x="159" y="181"/>
                    <a:pt x="151" y="188"/>
                    <a:pt x="150" y="191"/>
                  </a:cubicBezTo>
                  <a:cubicBezTo>
                    <a:pt x="149" y="194"/>
                    <a:pt x="149" y="198"/>
                    <a:pt x="149" y="201"/>
                  </a:cubicBezTo>
                  <a:cubicBezTo>
                    <a:pt x="150" y="203"/>
                    <a:pt x="150" y="205"/>
                    <a:pt x="150" y="208"/>
                  </a:cubicBezTo>
                  <a:cubicBezTo>
                    <a:pt x="150" y="214"/>
                    <a:pt x="150" y="214"/>
                    <a:pt x="150" y="214"/>
                  </a:cubicBezTo>
                  <a:cubicBezTo>
                    <a:pt x="144" y="212"/>
                    <a:pt x="144" y="212"/>
                    <a:pt x="144" y="212"/>
                  </a:cubicBezTo>
                  <a:cubicBezTo>
                    <a:pt x="143" y="212"/>
                    <a:pt x="141" y="212"/>
                    <a:pt x="140" y="212"/>
                  </a:cubicBezTo>
                  <a:cubicBezTo>
                    <a:pt x="136" y="212"/>
                    <a:pt x="132" y="213"/>
                    <a:pt x="130" y="215"/>
                  </a:cubicBezTo>
                  <a:cubicBezTo>
                    <a:pt x="127" y="216"/>
                    <a:pt x="125" y="218"/>
                    <a:pt x="124" y="220"/>
                  </a:cubicBezTo>
                  <a:cubicBezTo>
                    <a:pt x="122" y="221"/>
                    <a:pt x="122" y="222"/>
                    <a:pt x="120" y="223"/>
                  </a:cubicBezTo>
                  <a:cubicBezTo>
                    <a:pt x="119" y="223"/>
                    <a:pt x="118" y="224"/>
                    <a:pt x="116" y="224"/>
                  </a:cubicBezTo>
                  <a:cubicBezTo>
                    <a:pt x="113" y="224"/>
                    <a:pt x="111" y="225"/>
                    <a:pt x="110" y="229"/>
                  </a:cubicBezTo>
                  <a:cubicBezTo>
                    <a:pt x="109" y="232"/>
                    <a:pt x="110" y="234"/>
                    <a:pt x="112" y="235"/>
                  </a:cubicBezTo>
                  <a:cubicBezTo>
                    <a:pt x="113" y="238"/>
                    <a:pt x="113" y="238"/>
                    <a:pt x="113" y="238"/>
                  </a:cubicBezTo>
                  <a:cubicBezTo>
                    <a:pt x="111" y="241"/>
                    <a:pt x="111" y="241"/>
                    <a:pt x="111" y="241"/>
                  </a:cubicBezTo>
                  <a:cubicBezTo>
                    <a:pt x="110" y="242"/>
                    <a:pt x="110" y="242"/>
                    <a:pt x="110" y="242"/>
                  </a:cubicBezTo>
                  <a:cubicBezTo>
                    <a:pt x="108" y="243"/>
                    <a:pt x="106" y="245"/>
                    <a:pt x="105" y="249"/>
                  </a:cubicBezTo>
                  <a:cubicBezTo>
                    <a:pt x="105" y="250"/>
                    <a:pt x="105" y="250"/>
                    <a:pt x="105" y="250"/>
                  </a:cubicBezTo>
                  <a:cubicBezTo>
                    <a:pt x="105" y="251"/>
                    <a:pt x="105" y="251"/>
                    <a:pt x="105" y="251"/>
                  </a:cubicBezTo>
                  <a:cubicBezTo>
                    <a:pt x="108" y="254"/>
                    <a:pt x="111" y="256"/>
                    <a:pt x="116" y="256"/>
                  </a:cubicBezTo>
                  <a:cubicBezTo>
                    <a:pt x="121" y="256"/>
                    <a:pt x="126" y="254"/>
                    <a:pt x="131" y="252"/>
                  </a:cubicBezTo>
                  <a:cubicBezTo>
                    <a:pt x="133" y="251"/>
                    <a:pt x="135" y="251"/>
                    <a:pt x="136" y="250"/>
                  </a:cubicBezTo>
                  <a:cubicBezTo>
                    <a:pt x="137" y="250"/>
                    <a:pt x="138" y="250"/>
                    <a:pt x="139" y="250"/>
                  </a:cubicBezTo>
                  <a:cubicBezTo>
                    <a:pt x="142" y="249"/>
                    <a:pt x="146" y="249"/>
                    <a:pt x="148" y="246"/>
                  </a:cubicBezTo>
                  <a:cubicBezTo>
                    <a:pt x="149" y="244"/>
                    <a:pt x="149" y="241"/>
                    <a:pt x="149" y="238"/>
                  </a:cubicBezTo>
                  <a:cubicBezTo>
                    <a:pt x="149" y="236"/>
                    <a:pt x="149" y="234"/>
                    <a:pt x="150" y="232"/>
                  </a:cubicBezTo>
                  <a:cubicBezTo>
                    <a:pt x="150" y="230"/>
                    <a:pt x="151" y="229"/>
                    <a:pt x="153" y="228"/>
                  </a:cubicBezTo>
                  <a:cubicBezTo>
                    <a:pt x="154" y="227"/>
                    <a:pt x="155" y="226"/>
                    <a:pt x="156" y="224"/>
                  </a:cubicBezTo>
                  <a:cubicBezTo>
                    <a:pt x="157" y="219"/>
                    <a:pt x="157" y="219"/>
                    <a:pt x="157" y="219"/>
                  </a:cubicBezTo>
                  <a:cubicBezTo>
                    <a:pt x="162" y="221"/>
                    <a:pt x="162" y="221"/>
                    <a:pt x="162" y="221"/>
                  </a:cubicBezTo>
                  <a:cubicBezTo>
                    <a:pt x="164" y="222"/>
                    <a:pt x="165" y="222"/>
                    <a:pt x="167" y="223"/>
                  </a:cubicBezTo>
                  <a:cubicBezTo>
                    <a:pt x="168" y="222"/>
                    <a:pt x="168" y="222"/>
                    <a:pt x="168" y="222"/>
                  </a:cubicBezTo>
                  <a:cubicBezTo>
                    <a:pt x="169" y="223"/>
                    <a:pt x="169" y="223"/>
                    <a:pt x="169" y="223"/>
                  </a:cubicBezTo>
                  <a:cubicBezTo>
                    <a:pt x="171" y="224"/>
                    <a:pt x="172" y="226"/>
                    <a:pt x="173" y="227"/>
                  </a:cubicBezTo>
                  <a:cubicBezTo>
                    <a:pt x="176" y="231"/>
                    <a:pt x="176" y="231"/>
                    <a:pt x="176" y="231"/>
                  </a:cubicBezTo>
                  <a:cubicBezTo>
                    <a:pt x="170" y="233"/>
                    <a:pt x="170" y="233"/>
                    <a:pt x="170" y="233"/>
                  </a:cubicBezTo>
                  <a:cubicBezTo>
                    <a:pt x="168" y="234"/>
                    <a:pt x="165" y="235"/>
                    <a:pt x="163" y="237"/>
                  </a:cubicBezTo>
                  <a:cubicBezTo>
                    <a:pt x="163" y="237"/>
                    <a:pt x="163" y="237"/>
                    <a:pt x="163" y="237"/>
                  </a:cubicBezTo>
                  <a:cubicBezTo>
                    <a:pt x="163" y="238"/>
                    <a:pt x="163" y="238"/>
                    <a:pt x="163" y="238"/>
                  </a:cubicBezTo>
                  <a:cubicBezTo>
                    <a:pt x="163" y="242"/>
                    <a:pt x="162" y="243"/>
                    <a:pt x="160" y="245"/>
                  </a:cubicBezTo>
                  <a:cubicBezTo>
                    <a:pt x="159" y="246"/>
                    <a:pt x="157" y="248"/>
                    <a:pt x="156" y="250"/>
                  </a:cubicBezTo>
                  <a:cubicBezTo>
                    <a:pt x="156" y="251"/>
                    <a:pt x="156" y="251"/>
                    <a:pt x="156" y="251"/>
                  </a:cubicBezTo>
                  <a:cubicBezTo>
                    <a:pt x="156" y="251"/>
                    <a:pt x="156" y="251"/>
                    <a:pt x="156" y="251"/>
                  </a:cubicBezTo>
                  <a:cubicBezTo>
                    <a:pt x="157" y="252"/>
                    <a:pt x="157" y="253"/>
                    <a:pt x="158" y="254"/>
                  </a:cubicBezTo>
                  <a:cubicBezTo>
                    <a:pt x="162" y="257"/>
                    <a:pt x="162" y="257"/>
                    <a:pt x="162" y="257"/>
                  </a:cubicBezTo>
                  <a:cubicBezTo>
                    <a:pt x="158" y="260"/>
                    <a:pt x="158" y="260"/>
                    <a:pt x="158" y="260"/>
                  </a:cubicBezTo>
                  <a:cubicBezTo>
                    <a:pt x="156" y="263"/>
                    <a:pt x="156" y="264"/>
                    <a:pt x="156" y="266"/>
                  </a:cubicBezTo>
                  <a:cubicBezTo>
                    <a:pt x="157" y="267"/>
                    <a:pt x="157" y="267"/>
                    <a:pt x="157" y="267"/>
                  </a:cubicBezTo>
                  <a:cubicBezTo>
                    <a:pt x="157" y="267"/>
                    <a:pt x="157" y="267"/>
                    <a:pt x="157" y="267"/>
                  </a:cubicBezTo>
                  <a:cubicBezTo>
                    <a:pt x="159" y="269"/>
                    <a:pt x="161" y="269"/>
                    <a:pt x="164" y="269"/>
                  </a:cubicBezTo>
                  <a:cubicBezTo>
                    <a:pt x="167" y="269"/>
                    <a:pt x="170" y="268"/>
                    <a:pt x="173" y="267"/>
                  </a:cubicBezTo>
                  <a:cubicBezTo>
                    <a:pt x="174" y="266"/>
                    <a:pt x="176" y="266"/>
                    <a:pt x="178" y="266"/>
                  </a:cubicBezTo>
                  <a:cubicBezTo>
                    <a:pt x="180" y="265"/>
                    <a:pt x="183" y="265"/>
                    <a:pt x="186" y="265"/>
                  </a:cubicBezTo>
                  <a:cubicBezTo>
                    <a:pt x="187" y="273"/>
                    <a:pt x="187" y="273"/>
                    <a:pt x="187" y="273"/>
                  </a:cubicBezTo>
                  <a:cubicBezTo>
                    <a:pt x="185" y="274"/>
                    <a:pt x="184" y="276"/>
                    <a:pt x="183" y="279"/>
                  </a:cubicBezTo>
                  <a:cubicBezTo>
                    <a:pt x="182" y="280"/>
                    <a:pt x="182" y="280"/>
                    <a:pt x="182" y="280"/>
                  </a:cubicBezTo>
                  <a:cubicBezTo>
                    <a:pt x="181" y="283"/>
                    <a:pt x="181" y="283"/>
                    <a:pt x="181" y="283"/>
                  </a:cubicBezTo>
                  <a:cubicBezTo>
                    <a:pt x="178" y="283"/>
                    <a:pt x="178" y="283"/>
                    <a:pt x="178" y="283"/>
                  </a:cubicBezTo>
                  <a:cubicBezTo>
                    <a:pt x="178" y="283"/>
                    <a:pt x="178" y="283"/>
                    <a:pt x="177" y="283"/>
                  </a:cubicBezTo>
                  <a:cubicBezTo>
                    <a:pt x="176" y="283"/>
                    <a:pt x="173" y="283"/>
                    <a:pt x="171" y="283"/>
                  </a:cubicBezTo>
                  <a:cubicBezTo>
                    <a:pt x="168" y="282"/>
                    <a:pt x="166" y="282"/>
                    <a:pt x="164" y="282"/>
                  </a:cubicBezTo>
                  <a:cubicBezTo>
                    <a:pt x="159" y="282"/>
                    <a:pt x="156" y="284"/>
                    <a:pt x="154" y="289"/>
                  </a:cubicBezTo>
                  <a:cubicBezTo>
                    <a:pt x="154" y="290"/>
                    <a:pt x="154" y="290"/>
                    <a:pt x="154" y="290"/>
                  </a:cubicBezTo>
                  <a:cubicBezTo>
                    <a:pt x="155" y="291"/>
                    <a:pt x="155" y="291"/>
                    <a:pt x="155" y="291"/>
                  </a:cubicBezTo>
                  <a:cubicBezTo>
                    <a:pt x="157" y="296"/>
                    <a:pt x="162" y="297"/>
                    <a:pt x="167" y="298"/>
                  </a:cubicBezTo>
                  <a:cubicBezTo>
                    <a:pt x="169" y="299"/>
                    <a:pt x="171" y="300"/>
                    <a:pt x="174" y="301"/>
                  </a:cubicBezTo>
                  <a:cubicBezTo>
                    <a:pt x="177" y="303"/>
                    <a:pt x="184" y="313"/>
                    <a:pt x="185" y="316"/>
                  </a:cubicBezTo>
                  <a:cubicBezTo>
                    <a:pt x="186" y="319"/>
                    <a:pt x="185" y="332"/>
                    <a:pt x="183" y="336"/>
                  </a:cubicBezTo>
                  <a:cubicBezTo>
                    <a:pt x="182" y="340"/>
                    <a:pt x="180" y="341"/>
                    <a:pt x="175" y="341"/>
                  </a:cubicBezTo>
                  <a:cubicBezTo>
                    <a:pt x="173" y="341"/>
                    <a:pt x="171" y="341"/>
                    <a:pt x="169" y="341"/>
                  </a:cubicBezTo>
                  <a:cubicBezTo>
                    <a:pt x="167" y="340"/>
                    <a:pt x="164" y="340"/>
                    <a:pt x="162" y="340"/>
                  </a:cubicBezTo>
                  <a:cubicBezTo>
                    <a:pt x="162" y="340"/>
                    <a:pt x="162" y="340"/>
                    <a:pt x="162" y="340"/>
                  </a:cubicBezTo>
                  <a:cubicBezTo>
                    <a:pt x="160" y="340"/>
                    <a:pt x="159" y="340"/>
                    <a:pt x="157" y="341"/>
                  </a:cubicBezTo>
                  <a:cubicBezTo>
                    <a:pt x="156" y="341"/>
                    <a:pt x="155" y="341"/>
                    <a:pt x="154" y="341"/>
                  </a:cubicBezTo>
                  <a:cubicBezTo>
                    <a:pt x="153" y="341"/>
                    <a:pt x="153" y="341"/>
                    <a:pt x="153" y="341"/>
                  </a:cubicBezTo>
                  <a:cubicBezTo>
                    <a:pt x="149" y="341"/>
                    <a:pt x="145" y="340"/>
                    <a:pt x="141" y="339"/>
                  </a:cubicBezTo>
                  <a:cubicBezTo>
                    <a:pt x="135" y="339"/>
                    <a:pt x="130" y="338"/>
                    <a:pt x="125" y="338"/>
                  </a:cubicBezTo>
                  <a:cubicBezTo>
                    <a:pt x="119" y="338"/>
                    <a:pt x="111" y="339"/>
                    <a:pt x="105" y="347"/>
                  </a:cubicBezTo>
                  <a:cubicBezTo>
                    <a:pt x="105" y="348"/>
                    <a:pt x="105" y="348"/>
                    <a:pt x="105" y="348"/>
                  </a:cubicBezTo>
                  <a:cubicBezTo>
                    <a:pt x="105" y="349"/>
                    <a:pt x="105" y="349"/>
                    <a:pt x="105" y="349"/>
                  </a:cubicBezTo>
                  <a:cubicBezTo>
                    <a:pt x="105" y="351"/>
                    <a:pt x="106" y="354"/>
                    <a:pt x="106" y="357"/>
                  </a:cubicBezTo>
                  <a:cubicBezTo>
                    <a:pt x="107" y="363"/>
                    <a:pt x="107" y="368"/>
                    <a:pt x="106" y="374"/>
                  </a:cubicBezTo>
                  <a:cubicBezTo>
                    <a:pt x="105" y="376"/>
                    <a:pt x="104" y="379"/>
                    <a:pt x="102" y="381"/>
                  </a:cubicBezTo>
                  <a:cubicBezTo>
                    <a:pt x="100" y="385"/>
                    <a:pt x="98" y="389"/>
                    <a:pt x="98" y="392"/>
                  </a:cubicBezTo>
                  <a:cubicBezTo>
                    <a:pt x="99" y="394"/>
                    <a:pt x="100" y="396"/>
                    <a:pt x="101" y="398"/>
                  </a:cubicBezTo>
                  <a:cubicBezTo>
                    <a:pt x="102" y="400"/>
                    <a:pt x="102" y="401"/>
                    <a:pt x="103" y="402"/>
                  </a:cubicBezTo>
                  <a:cubicBezTo>
                    <a:pt x="103" y="402"/>
                    <a:pt x="103" y="402"/>
                    <a:pt x="103" y="402"/>
                  </a:cubicBezTo>
                  <a:cubicBezTo>
                    <a:pt x="103" y="403"/>
                    <a:pt x="103" y="403"/>
                    <a:pt x="103" y="403"/>
                  </a:cubicBezTo>
                  <a:cubicBezTo>
                    <a:pt x="103" y="403"/>
                    <a:pt x="103" y="404"/>
                    <a:pt x="103" y="405"/>
                  </a:cubicBezTo>
                  <a:cubicBezTo>
                    <a:pt x="102" y="407"/>
                    <a:pt x="102" y="410"/>
                    <a:pt x="103" y="411"/>
                  </a:cubicBezTo>
                  <a:cubicBezTo>
                    <a:pt x="104" y="414"/>
                    <a:pt x="107" y="416"/>
                    <a:pt x="110" y="416"/>
                  </a:cubicBezTo>
                  <a:cubicBezTo>
                    <a:pt x="112" y="416"/>
                    <a:pt x="114" y="415"/>
                    <a:pt x="116" y="415"/>
                  </a:cubicBezTo>
                  <a:cubicBezTo>
                    <a:pt x="118" y="414"/>
                    <a:pt x="119" y="414"/>
                    <a:pt x="120" y="414"/>
                  </a:cubicBezTo>
                  <a:cubicBezTo>
                    <a:pt x="121" y="414"/>
                    <a:pt x="121" y="414"/>
                    <a:pt x="121" y="414"/>
                  </a:cubicBezTo>
                  <a:cubicBezTo>
                    <a:pt x="121" y="414"/>
                    <a:pt x="121" y="414"/>
                    <a:pt x="121" y="414"/>
                  </a:cubicBezTo>
                  <a:cubicBezTo>
                    <a:pt x="125" y="415"/>
                    <a:pt x="131" y="421"/>
                    <a:pt x="131" y="427"/>
                  </a:cubicBezTo>
                  <a:cubicBezTo>
                    <a:pt x="131" y="431"/>
                    <a:pt x="126" y="439"/>
                    <a:pt x="125" y="441"/>
                  </a:cubicBezTo>
                  <a:cubicBezTo>
                    <a:pt x="121" y="446"/>
                    <a:pt x="117" y="447"/>
                    <a:pt x="113" y="449"/>
                  </a:cubicBezTo>
                  <a:cubicBezTo>
                    <a:pt x="111" y="450"/>
                    <a:pt x="108" y="451"/>
                    <a:pt x="106" y="452"/>
                  </a:cubicBezTo>
                  <a:cubicBezTo>
                    <a:pt x="100" y="456"/>
                    <a:pt x="97" y="461"/>
                    <a:pt x="94" y="466"/>
                  </a:cubicBezTo>
                  <a:cubicBezTo>
                    <a:pt x="93" y="467"/>
                    <a:pt x="93" y="468"/>
                    <a:pt x="92" y="469"/>
                  </a:cubicBezTo>
                  <a:cubicBezTo>
                    <a:pt x="88" y="475"/>
                    <a:pt x="86" y="480"/>
                    <a:pt x="87" y="489"/>
                  </a:cubicBezTo>
                  <a:cubicBezTo>
                    <a:pt x="87" y="490"/>
                    <a:pt x="87" y="490"/>
                    <a:pt x="87" y="490"/>
                  </a:cubicBezTo>
                  <a:cubicBezTo>
                    <a:pt x="86" y="491"/>
                    <a:pt x="86" y="491"/>
                    <a:pt x="86" y="491"/>
                  </a:cubicBezTo>
                  <a:cubicBezTo>
                    <a:pt x="81" y="500"/>
                    <a:pt x="74" y="506"/>
                    <a:pt x="64" y="511"/>
                  </a:cubicBezTo>
                  <a:cubicBezTo>
                    <a:pt x="63" y="511"/>
                    <a:pt x="61" y="512"/>
                    <a:pt x="60" y="512"/>
                  </a:cubicBezTo>
                  <a:cubicBezTo>
                    <a:pt x="57" y="513"/>
                    <a:pt x="54" y="514"/>
                    <a:pt x="52" y="515"/>
                  </a:cubicBezTo>
                  <a:cubicBezTo>
                    <a:pt x="51" y="516"/>
                    <a:pt x="50" y="518"/>
                    <a:pt x="48" y="521"/>
                  </a:cubicBezTo>
                  <a:cubicBezTo>
                    <a:pt x="47" y="522"/>
                    <a:pt x="46" y="524"/>
                    <a:pt x="45" y="526"/>
                  </a:cubicBezTo>
                  <a:cubicBezTo>
                    <a:pt x="43" y="528"/>
                    <a:pt x="41" y="529"/>
                    <a:pt x="39" y="531"/>
                  </a:cubicBezTo>
                  <a:cubicBezTo>
                    <a:pt x="37" y="533"/>
                    <a:pt x="35" y="534"/>
                    <a:pt x="34" y="536"/>
                  </a:cubicBezTo>
                  <a:cubicBezTo>
                    <a:pt x="33" y="538"/>
                    <a:pt x="32" y="540"/>
                    <a:pt x="31" y="543"/>
                  </a:cubicBezTo>
                  <a:cubicBezTo>
                    <a:pt x="31" y="545"/>
                    <a:pt x="30" y="547"/>
                    <a:pt x="29" y="549"/>
                  </a:cubicBezTo>
                  <a:cubicBezTo>
                    <a:pt x="28" y="551"/>
                    <a:pt x="26" y="553"/>
                    <a:pt x="24" y="555"/>
                  </a:cubicBezTo>
                  <a:cubicBezTo>
                    <a:pt x="22" y="556"/>
                    <a:pt x="20" y="558"/>
                    <a:pt x="18" y="561"/>
                  </a:cubicBezTo>
                  <a:cubicBezTo>
                    <a:pt x="17" y="562"/>
                    <a:pt x="16" y="564"/>
                    <a:pt x="16" y="567"/>
                  </a:cubicBezTo>
                  <a:cubicBezTo>
                    <a:pt x="15" y="568"/>
                    <a:pt x="14" y="570"/>
                    <a:pt x="14" y="571"/>
                  </a:cubicBezTo>
                  <a:cubicBezTo>
                    <a:pt x="13" y="574"/>
                    <a:pt x="11" y="576"/>
                    <a:pt x="9" y="578"/>
                  </a:cubicBezTo>
                  <a:cubicBezTo>
                    <a:pt x="6" y="582"/>
                    <a:pt x="3" y="586"/>
                    <a:pt x="4" y="591"/>
                  </a:cubicBezTo>
                  <a:cubicBezTo>
                    <a:pt x="4" y="595"/>
                    <a:pt x="7" y="597"/>
                    <a:pt x="9" y="599"/>
                  </a:cubicBezTo>
                  <a:cubicBezTo>
                    <a:pt x="9" y="599"/>
                    <a:pt x="10" y="600"/>
                    <a:pt x="11" y="600"/>
                  </a:cubicBezTo>
                  <a:cubicBezTo>
                    <a:pt x="12" y="602"/>
                    <a:pt x="12" y="602"/>
                    <a:pt x="12" y="602"/>
                  </a:cubicBezTo>
                  <a:cubicBezTo>
                    <a:pt x="11" y="605"/>
                    <a:pt x="11" y="605"/>
                    <a:pt x="11" y="605"/>
                  </a:cubicBezTo>
                  <a:cubicBezTo>
                    <a:pt x="11" y="606"/>
                    <a:pt x="11" y="606"/>
                    <a:pt x="11" y="606"/>
                  </a:cubicBezTo>
                  <a:cubicBezTo>
                    <a:pt x="10" y="607"/>
                    <a:pt x="10" y="608"/>
                    <a:pt x="10" y="610"/>
                  </a:cubicBezTo>
                  <a:cubicBezTo>
                    <a:pt x="10" y="613"/>
                    <a:pt x="11" y="616"/>
                    <a:pt x="12" y="618"/>
                  </a:cubicBezTo>
                  <a:cubicBezTo>
                    <a:pt x="13" y="620"/>
                    <a:pt x="13" y="621"/>
                    <a:pt x="13" y="622"/>
                  </a:cubicBezTo>
                  <a:cubicBezTo>
                    <a:pt x="14" y="628"/>
                    <a:pt x="13" y="631"/>
                    <a:pt x="11" y="634"/>
                  </a:cubicBezTo>
                  <a:cubicBezTo>
                    <a:pt x="10" y="636"/>
                    <a:pt x="9" y="638"/>
                    <a:pt x="9" y="640"/>
                  </a:cubicBezTo>
                  <a:cubicBezTo>
                    <a:pt x="8" y="642"/>
                    <a:pt x="8" y="643"/>
                    <a:pt x="8" y="645"/>
                  </a:cubicBezTo>
                  <a:cubicBezTo>
                    <a:pt x="8" y="647"/>
                    <a:pt x="8" y="648"/>
                    <a:pt x="8" y="648"/>
                  </a:cubicBezTo>
                  <a:cubicBezTo>
                    <a:pt x="7" y="650"/>
                    <a:pt x="6" y="651"/>
                    <a:pt x="4" y="653"/>
                  </a:cubicBezTo>
                  <a:cubicBezTo>
                    <a:pt x="2" y="656"/>
                    <a:pt x="0" y="659"/>
                    <a:pt x="0" y="663"/>
                  </a:cubicBezTo>
                  <a:cubicBezTo>
                    <a:pt x="0" y="665"/>
                    <a:pt x="1" y="667"/>
                    <a:pt x="2" y="669"/>
                  </a:cubicBezTo>
                  <a:cubicBezTo>
                    <a:pt x="3" y="671"/>
                    <a:pt x="4" y="673"/>
                    <a:pt x="4" y="675"/>
                  </a:cubicBezTo>
                  <a:cubicBezTo>
                    <a:pt x="4" y="676"/>
                    <a:pt x="4" y="678"/>
                    <a:pt x="3" y="679"/>
                  </a:cubicBezTo>
                  <a:cubicBezTo>
                    <a:pt x="3" y="682"/>
                    <a:pt x="2" y="684"/>
                    <a:pt x="3" y="686"/>
                  </a:cubicBezTo>
                  <a:cubicBezTo>
                    <a:pt x="4" y="692"/>
                    <a:pt x="10" y="697"/>
                    <a:pt x="16" y="702"/>
                  </a:cubicBezTo>
                  <a:cubicBezTo>
                    <a:pt x="18" y="704"/>
                    <a:pt x="20" y="705"/>
                    <a:pt x="21" y="706"/>
                  </a:cubicBezTo>
                  <a:cubicBezTo>
                    <a:pt x="24" y="709"/>
                    <a:pt x="26" y="711"/>
                    <a:pt x="29" y="713"/>
                  </a:cubicBezTo>
                  <a:cubicBezTo>
                    <a:pt x="33" y="717"/>
                    <a:pt x="38" y="721"/>
                    <a:pt x="40" y="725"/>
                  </a:cubicBezTo>
                  <a:cubicBezTo>
                    <a:pt x="40" y="727"/>
                    <a:pt x="41" y="729"/>
                    <a:pt x="41" y="732"/>
                  </a:cubicBezTo>
                  <a:cubicBezTo>
                    <a:pt x="42" y="736"/>
                    <a:pt x="44" y="741"/>
                    <a:pt x="47" y="744"/>
                  </a:cubicBezTo>
                  <a:cubicBezTo>
                    <a:pt x="49" y="746"/>
                    <a:pt x="52" y="748"/>
                    <a:pt x="55" y="750"/>
                  </a:cubicBezTo>
                  <a:cubicBezTo>
                    <a:pt x="57" y="751"/>
                    <a:pt x="59" y="752"/>
                    <a:pt x="61" y="754"/>
                  </a:cubicBezTo>
                  <a:cubicBezTo>
                    <a:pt x="63" y="755"/>
                    <a:pt x="66" y="757"/>
                    <a:pt x="68" y="758"/>
                  </a:cubicBezTo>
                  <a:cubicBezTo>
                    <a:pt x="70" y="760"/>
                    <a:pt x="72" y="762"/>
                    <a:pt x="75" y="763"/>
                  </a:cubicBezTo>
                  <a:cubicBezTo>
                    <a:pt x="76" y="764"/>
                    <a:pt x="77" y="765"/>
                    <a:pt x="78" y="766"/>
                  </a:cubicBezTo>
                  <a:cubicBezTo>
                    <a:pt x="85" y="772"/>
                    <a:pt x="95" y="780"/>
                    <a:pt x="105" y="780"/>
                  </a:cubicBezTo>
                  <a:cubicBezTo>
                    <a:pt x="105" y="780"/>
                    <a:pt x="106" y="780"/>
                    <a:pt x="106" y="780"/>
                  </a:cubicBezTo>
                  <a:cubicBezTo>
                    <a:pt x="110" y="780"/>
                    <a:pt x="113" y="778"/>
                    <a:pt x="117" y="777"/>
                  </a:cubicBezTo>
                  <a:cubicBezTo>
                    <a:pt x="120" y="775"/>
                    <a:pt x="123" y="774"/>
                    <a:pt x="126" y="773"/>
                  </a:cubicBezTo>
                  <a:cubicBezTo>
                    <a:pt x="131" y="772"/>
                    <a:pt x="137" y="772"/>
                    <a:pt x="143" y="772"/>
                  </a:cubicBezTo>
                  <a:cubicBezTo>
                    <a:pt x="145" y="772"/>
                    <a:pt x="147" y="772"/>
                    <a:pt x="149" y="772"/>
                  </a:cubicBezTo>
                  <a:cubicBezTo>
                    <a:pt x="151" y="772"/>
                    <a:pt x="153" y="773"/>
                    <a:pt x="155" y="774"/>
                  </a:cubicBezTo>
                  <a:cubicBezTo>
                    <a:pt x="158" y="775"/>
                    <a:pt x="162" y="776"/>
                    <a:pt x="165" y="776"/>
                  </a:cubicBezTo>
                  <a:cubicBezTo>
                    <a:pt x="166" y="776"/>
                    <a:pt x="166" y="776"/>
                    <a:pt x="166" y="776"/>
                  </a:cubicBezTo>
                  <a:cubicBezTo>
                    <a:pt x="170" y="776"/>
                    <a:pt x="176" y="773"/>
                    <a:pt x="181" y="771"/>
                  </a:cubicBezTo>
                  <a:cubicBezTo>
                    <a:pt x="183" y="770"/>
                    <a:pt x="184" y="769"/>
                    <a:pt x="186" y="768"/>
                  </a:cubicBezTo>
                  <a:cubicBezTo>
                    <a:pt x="198" y="763"/>
                    <a:pt x="211" y="758"/>
                    <a:pt x="225" y="758"/>
                  </a:cubicBezTo>
                  <a:cubicBezTo>
                    <a:pt x="227" y="758"/>
                    <a:pt x="230" y="758"/>
                    <a:pt x="232" y="758"/>
                  </a:cubicBezTo>
                  <a:cubicBezTo>
                    <a:pt x="239" y="759"/>
                    <a:pt x="241" y="764"/>
                    <a:pt x="244" y="770"/>
                  </a:cubicBezTo>
                  <a:cubicBezTo>
                    <a:pt x="246" y="774"/>
                    <a:pt x="249" y="778"/>
                    <a:pt x="253" y="781"/>
                  </a:cubicBezTo>
                  <a:cubicBezTo>
                    <a:pt x="253" y="781"/>
                    <a:pt x="253" y="781"/>
                    <a:pt x="253" y="781"/>
                  </a:cubicBezTo>
                  <a:cubicBezTo>
                    <a:pt x="254" y="781"/>
                    <a:pt x="254" y="781"/>
                    <a:pt x="254" y="781"/>
                  </a:cubicBezTo>
                  <a:cubicBezTo>
                    <a:pt x="255" y="781"/>
                    <a:pt x="256" y="781"/>
                    <a:pt x="257" y="781"/>
                  </a:cubicBezTo>
                  <a:cubicBezTo>
                    <a:pt x="261" y="781"/>
                    <a:pt x="265" y="781"/>
                    <a:pt x="268" y="780"/>
                  </a:cubicBezTo>
                  <a:cubicBezTo>
                    <a:pt x="272" y="779"/>
                    <a:pt x="275" y="779"/>
                    <a:pt x="278" y="779"/>
                  </a:cubicBezTo>
                  <a:cubicBezTo>
                    <a:pt x="279" y="779"/>
                    <a:pt x="280" y="779"/>
                    <a:pt x="281" y="779"/>
                  </a:cubicBezTo>
                  <a:cubicBezTo>
                    <a:pt x="287" y="781"/>
                    <a:pt x="294" y="789"/>
                    <a:pt x="294" y="794"/>
                  </a:cubicBezTo>
                  <a:cubicBezTo>
                    <a:pt x="295" y="797"/>
                    <a:pt x="293" y="801"/>
                    <a:pt x="292" y="806"/>
                  </a:cubicBezTo>
                  <a:cubicBezTo>
                    <a:pt x="291" y="807"/>
                    <a:pt x="291" y="808"/>
                    <a:pt x="291" y="809"/>
                  </a:cubicBezTo>
                  <a:cubicBezTo>
                    <a:pt x="290" y="813"/>
                    <a:pt x="289" y="817"/>
                    <a:pt x="289" y="821"/>
                  </a:cubicBezTo>
                  <a:cubicBezTo>
                    <a:pt x="289" y="824"/>
                    <a:pt x="288" y="827"/>
                    <a:pt x="288" y="829"/>
                  </a:cubicBezTo>
                  <a:cubicBezTo>
                    <a:pt x="287" y="830"/>
                    <a:pt x="287" y="831"/>
                    <a:pt x="286" y="832"/>
                  </a:cubicBezTo>
                  <a:cubicBezTo>
                    <a:pt x="285" y="834"/>
                    <a:pt x="284" y="836"/>
                    <a:pt x="284" y="839"/>
                  </a:cubicBezTo>
                  <a:cubicBezTo>
                    <a:pt x="284" y="843"/>
                    <a:pt x="289" y="851"/>
                    <a:pt x="292" y="855"/>
                  </a:cubicBezTo>
                  <a:cubicBezTo>
                    <a:pt x="294" y="858"/>
                    <a:pt x="297" y="860"/>
                    <a:pt x="300" y="863"/>
                  </a:cubicBezTo>
                  <a:cubicBezTo>
                    <a:pt x="302" y="865"/>
                    <a:pt x="305" y="867"/>
                    <a:pt x="307" y="870"/>
                  </a:cubicBezTo>
                  <a:cubicBezTo>
                    <a:pt x="313" y="877"/>
                    <a:pt x="317" y="886"/>
                    <a:pt x="321" y="895"/>
                  </a:cubicBezTo>
                  <a:cubicBezTo>
                    <a:pt x="322" y="898"/>
                    <a:pt x="324" y="901"/>
                    <a:pt x="325" y="905"/>
                  </a:cubicBezTo>
                  <a:cubicBezTo>
                    <a:pt x="326" y="906"/>
                    <a:pt x="326" y="907"/>
                    <a:pt x="326" y="908"/>
                  </a:cubicBezTo>
                  <a:cubicBezTo>
                    <a:pt x="327" y="908"/>
                    <a:pt x="327" y="908"/>
                    <a:pt x="327" y="908"/>
                  </a:cubicBezTo>
                  <a:cubicBezTo>
                    <a:pt x="329" y="913"/>
                    <a:pt x="331" y="918"/>
                    <a:pt x="332" y="921"/>
                  </a:cubicBezTo>
                  <a:cubicBezTo>
                    <a:pt x="332" y="923"/>
                    <a:pt x="331" y="924"/>
                    <a:pt x="331" y="926"/>
                  </a:cubicBezTo>
                  <a:cubicBezTo>
                    <a:pt x="330" y="928"/>
                    <a:pt x="330" y="930"/>
                    <a:pt x="330" y="932"/>
                  </a:cubicBezTo>
                  <a:cubicBezTo>
                    <a:pt x="330" y="937"/>
                    <a:pt x="332" y="940"/>
                    <a:pt x="333" y="943"/>
                  </a:cubicBezTo>
                  <a:cubicBezTo>
                    <a:pt x="335" y="946"/>
                    <a:pt x="336" y="948"/>
                    <a:pt x="336" y="951"/>
                  </a:cubicBezTo>
                  <a:cubicBezTo>
                    <a:pt x="337" y="960"/>
                    <a:pt x="333" y="965"/>
                    <a:pt x="329" y="971"/>
                  </a:cubicBezTo>
                  <a:cubicBezTo>
                    <a:pt x="325" y="975"/>
                    <a:pt x="322" y="980"/>
                    <a:pt x="320" y="986"/>
                  </a:cubicBezTo>
                  <a:cubicBezTo>
                    <a:pt x="320" y="988"/>
                    <a:pt x="320" y="990"/>
                    <a:pt x="320" y="991"/>
                  </a:cubicBezTo>
                  <a:cubicBezTo>
                    <a:pt x="320" y="993"/>
                    <a:pt x="320" y="994"/>
                    <a:pt x="320" y="995"/>
                  </a:cubicBezTo>
                  <a:cubicBezTo>
                    <a:pt x="319" y="997"/>
                    <a:pt x="318" y="999"/>
                    <a:pt x="317" y="1001"/>
                  </a:cubicBezTo>
                  <a:cubicBezTo>
                    <a:pt x="316" y="1003"/>
                    <a:pt x="315" y="1005"/>
                    <a:pt x="315" y="1008"/>
                  </a:cubicBezTo>
                  <a:cubicBezTo>
                    <a:pt x="314" y="1012"/>
                    <a:pt x="313" y="1020"/>
                    <a:pt x="313" y="1025"/>
                  </a:cubicBezTo>
                  <a:cubicBezTo>
                    <a:pt x="314" y="1030"/>
                    <a:pt x="317" y="1034"/>
                    <a:pt x="321" y="1039"/>
                  </a:cubicBezTo>
                  <a:cubicBezTo>
                    <a:pt x="322" y="1041"/>
                    <a:pt x="324" y="1042"/>
                    <a:pt x="325" y="1044"/>
                  </a:cubicBezTo>
                  <a:cubicBezTo>
                    <a:pt x="326" y="1047"/>
                    <a:pt x="328" y="1051"/>
                    <a:pt x="330" y="1055"/>
                  </a:cubicBezTo>
                  <a:cubicBezTo>
                    <a:pt x="331" y="1059"/>
                    <a:pt x="333" y="1064"/>
                    <a:pt x="335" y="1068"/>
                  </a:cubicBezTo>
                  <a:cubicBezTo>
                    <a:pt x="336" y="1070"/>
                    <a:pt x="338" y="1072"/>
                    <a:pt x="339" y="1073"/>
                  </a:cubicBezTo>
                  <a:cubicBezTo>
                    <a:pt x="341" y="1076"/>
                    <a:pt x="342" y="1078"/>
                    <a:pt x="342" y="1079"/>
                  </a:cubicBezTo>
                  <a:cubicBezTo>
                    <a:pt x="343" y="1081"/>
                    <a:pt x="343" y="1084"/>
                    <a:pt x="343" y="1087"/>
                  </a:cubicBezTo>
                  <a:cubicBezTo>
                    <a:pt x="343" y="1090"/>
                    <a:pt x="343" y="1092"/>
                    <a:pt x="343" y="1095"/>
                  </a:cubicBezTo>
                  <a:cubicBezTo>
                    <a:pt x="343" y="1098"/>
                    <a:pt x="344" y="1100"/>
                    <a:pt x="345" y="1103"/>
                  </a:cubicBezTo>
                  <a:cubicBezTo>
                    <a:pt x="346" y="1104"/>
                    <a:pt x="346" y="1106"/>
                    <a:pt x="347" y="1107"/>
                  </a:cubicBezTo>
                  <a:cubicBezTo>
                    <a:pt x="347" y="1109"/>
                    <a:pt x="347" y="1112"/>
                    <a:pt x="348" y="1114"/>
                  </a:cubicBezTo>
                  <a:cubicBezTo>
                    <a:pt x="349" y="1123"/>
                    <a:pt x="350" y="1132"/>
                    <a:pt x="355" y="1139"/>
                  </a:cubicBezTo>
                  <a:cubicBezTo>
                    <a:pt x="356" y="1142"/>
                    <a:pt x="358" y="1144"/>
                    <a:pt x="360" y="1146"/>
                  </a:cubicBezTo>
                  <a:cubicBezTo>
                    <a:pt x="362" y="1148"/>
                    <a:pt x="364" y="1150"/>
                    <a:pt x="366" y="1153"/>
                  </a:cubicBezTo>
                  <a:cubicBezTo>
                    <a:pt x="368" y="1155"/>
                    <a:pt x="369" y="1159"/>
                    <a:pt x="371" y="1162"/>
                  </a:cubicBezTo>
                  <a:cubicBezTo>
                    <a:pt x="372" y="1166"/>
                    <a:pt x="373" y="1169"/>
                    <a:pt x="375" y="1172"/>
                  </a:cubicBezTo>
                  <a:cubicBezTo>
                    <a:pt x="376" y="1175"/>
                    <a:pt x="378" y="1177"/>
                    <a:pt x="379" y="1180"/>
                  </a:cubicBezTo>
                  <a:cubicBezTo>
                    <a:pt x="382" y="1184"/>
                    <a:pt x="382" y="1185"/>
                    <a:pt x="383" y="1186"/>
                  </a:cubicBezTo>
                  <a:cubicBezTo>
                    <a:pt x="383" y="1187"/>
                    <a:pt x="383" y="1187"/>
                    <a:pt x="383" y="1187"/>
                  </a:cubicBezTo>
                  <a:cubicBezTo>
                    <a:pt x="383" y="1188"/>
                    <a:pt x="383" y="1188"/>
                    <a:pt x="383" y="1188"/>
                  </a:cubicBezTo>
                  <a:cubicBezTo>
                    <a:pt x="383" y="1188"/>
                    <a:pt x="382" y="1189"/>
                    <a:pt x="381" y="1191"/>
                  </a:cubicBezTo>
                  <a:cubicBezTo>
                    <a:pt x="381" y="1193"/>
                    <a:pt x="380" y="1195"/>
                    <a:pt x="380" y="1197"/>
                  </a:cubicBezTo>
                  <a:cubicBezTo>
                    <a:pt x="380" y="1208"/>
                    <a:pt x="391" y="1218"/>
                    <a:pt x="400" y="1218"/>
                  </a:cubicBezTo>
                  <a:cubicBezTo>
                    <a:pt x="400" y="1218"/>
                    <a:pt x="400" y="1218"/>
                    <a:pt x="400" y="1218"/>
                  </a:cubicBezTo>
                  <a:cubicBezTo>
                    <a:pt x="402" y="1218"/>
                    <a:pt x="405" y="1217"/>
                    <a:pt x="407" y="1216"/>
                  </a:cubicBezTo>
                  <a:cubicBezTo>
                    <a:pt x="408" y="1215"/>
                    <a:pt x="410" y="1215"/>
                    <a:pt x="412" y="1214"/>
                  </a:cubicBezTo>
                  <a:cubicBezTo>
                    <a:pt x="412" y="1214"/>
                    <a:pt x="412" y="1214"/>
                    <a:pt x="412" y="1214"/>
                  </a:cubicBezTo>
                  <a:cubicBezTo>
                    <a:pt x="413" y="1214"/>
                    <a:pt x="413" y="1214"/>
                    <a:pt x="414" y="1214"/>
                  </a:cubicBezTo>
                  <a:cubicBezTo>
                    <a:pt x="415" y="1214"/>
                    <a:pt x="415" y="1214"/>
                    <a:pt x="416" y="1214"/>
                  </a:cubicBezTo>
                  <a:cubicBezTo>
                    <a:pt x="417" y="1214"/>
                    <a:pt x="417" y="1214"/>
                    <a:pt x="418" y="1214"/>
                  </a:cubicBezTo>
                  <a:cubicBezTo>
                    <a:pt x="420" y="1214"/>
                    <a:pt x="422" y="1213"/>
                    <a:pt x="424" y="1212"/>
                  </a:cubicBezTo>
                  <a:cubicBezTo>
                    <a:pt x="426" y="1211"/>
                    <a:pt x="426" y="1211"/>
                    <a:pt x="427" y="1211"/>
                  </a:cubicBezTo>
                  <a:cubicBezTo>
                    <a:pt x="429" y="1211"/>
                    <a:pt x="430" y="1210"/>
                    <a:pt x="432" y="1210"/>
                  </a:cubicBezTo>
                  <a:cubicBezTo>
                    <a:pt x="434" y="1210"/>
                    <a:pt x="436" y="1211"/>
                    <a:pt x="440" y="1211"/>
                  </a:cubicBezTo>
                  <a:cubicBezTo>
                    <a:pt x="442" y="1211"/>
                    <a:pt x="445" y="1211"/>
                    <a:pt x="448" y="1211"/>
                  </a:cubicBezTo>
                  <a:cubicBezTo>
                    <a:pt x="448" y="1211"/>
                    <a:pt x="449" y="1211"/>
                    <a:pt x="450" y="1211"/>
                  </a:cubicBezTo>
                  <a:cubicBezTo>
                    <a:pt x="464" y="1210"/>
                    <a:pt x="478" y="1204"/>
                    <a:pt x="486" y="1198"/>
                  </a:cubicBezTo>
                  <a:cubicBezTo>
                    <a:pt x="496" y="1191"/>
                    <a:pt x="506" y="1183"/>
                    <a:pt x="512" y="1176"/>
                  </a:cubicBezTo>
                  <a:cubicBezTo>
                    <a:pt x="515" y="1173"/>
                    <a:pt x="517" y="1169"/>
                    <a:pt x="519" y="1166"/>
                  </a:cubicBezTo>
                  <a:cubicBezTo>
                    <a:pt x="521" y="1163"/>
                    <a:pt x="523" y="1159"/>
                    <a:pt x="525" y="1157"/>
                  </a:cubicBezTo>
                  <a:cubicBezTo>
                    <a:pt x="526" y="1155"/>
                    <a:pt x="528" y="1154"/>
                    <a:pt x="530" y="1153"/>
                  </a:cubicBezTo>
                  <a:cubicBezTo>
                    <a:pt x="533" y="1151"/>
                    <a:pt x="536" y="1149"/>
                    <a:pt x="538" y="1145"/>
                  </a:cubicBezTo>
                  <a:cubicBezTo>
                    <a:pt x="540" y="1142"/>
                    <a:pt x="544" y="1130"/>
                    <a:pt x="544" y="1127"/>
                  </a:cubicBezTo>
                  <a:cubicBezTo>
                    <a:pt x="544" y="1125"/>
                    <a:pt x="544" y="1123"/>
                    <a:pt x="543" y="1121"/>
                  </a:cubicBezTo>
                  <a:cubicBezTo>
                    <a:pt x="543" y="1120"/>
                    <a:pt x="543" y="1119"/>
                    <a:pt x="543" y="1118"/>
                  </a:cubicBezTo>
                  <a:cubicBezTo>
                    <a:pt x="543" y="1118"/>
                    <a:pt x="543" y="1118"/>
                    <a:pt x="543" y="1118"/>
                  </a:cubicBezTo>
                  <a:cubicBezTo>
                    <a:pt x="543" y="1117"/>
                    <a:pt x="543" y="1117"/>
                    <a:pt x="543" y="1117"/>
                  </a:cubicBezTo>
                  <a:cubicBezTo>
                    <a:pt x="544" y="1113"/>
                    <a:pt x="550" y="1111"/>
                    <a:pt x="556" y="1109"/>
                  </a:cubicBezTo>
                  <a:cubicBezTo>
                    <a:pt x="562" y="1107"/>
                    <a:pt x="569" y="1104"/>
                    <a:pt x="572" y="1099"/>
                  </a:cubicBezTo>
                  <a:cubicBezTo>
                    <a:pt x="575" y="1091"/>
                    <a:pt x="575" y="1080"/>
                    <a:pt x="571" y="1066"/>
                  </a:cubicBezTo>
                  <a:cubicBezTo>
                    <a:pt x="571" y="1065"/>
                    <a:pt x="570" y="1063"/>
                    <a:pt x="570" y="1061"/>
                  </a:cubicBezTo>
                  <a:cubicBezTo>
                    <a:pt x="568" y="1058"/>
                    <a:pt x="568" y="1056"/>
                    <a:pt x="568" y="1055"/>
                  </a:cubicBezTo>
                  <a:cubicBezTo>
                    <a:pt x="568" y="1055"/>
                    <a:pt x="568" y="1055"/>
                    <a:pt x="568" y="1055"/>
                  </a:cubicBezTo>
                  <a:cubicBezTo>
                    <a:pt x="568" y="1052"/>
                    <a:pt x="570" y="1049"/>
                    <a:pt x="579" y="1043"/>
                  </a:cubicBezTo>
                  <a:cubicBezTo>
                    <a:pt x="581" y="1041"/>
                    <a:pt x="583" y="1040"/>
                    <a:pt x="584" y="1039"/>
                  </a:cubicBezTo>
                  <a:cubicBezTo>
                    <a:pt x="587" y="1037"/>
                    <a:pt x="588" y="1035"/>
                    <a:pt x="590" y="1032"/>
                  </a:cubicBezTo>
                  <a:cubicBezTo>
                    <a:pt x="592" y="1030"/>
                    <a:pt x="594" y="1028"/>
                    <a:pt x="596" y="1027"/>
                  </a:cubicBezTo>
                  <a:cubicBezTo>
                    <a:pt x="599" y="1024"/>
                    <a:pt x="603" y="1023"/>
                    <a:pt x="607" y="1022"/>
                  </a:cubicBezTo>
                  <a:cubicBezTo>
                    <a:pt x="610" y="1021"/>
                    <a:pt x="614" y="1019"/>
                    <a:pt x="617" y="1018"/>
                  </a:cubicBezTo>
                  <a:cubicBezTo>
                    <a:pt x="622" y="1014"/>
                    <a:pt x="631" y="1004"/>
                    <a:pt x="634" y="999"/>
                  </a:cubicBezTo>
                  <a:cubicBezTo>
                    <a:pt x="636" y="994"/>
                    <a:pt x="635" y="989"/>
                    <a:pt x="634" y="985"/>
                  </a:cubicBezTo>
                  <a:cubicBezTo>
                    <a:pt x="634" y="983"/>
                    <a:pt x="634" y="982"/>
                    <a:pt x="633" y="980"/>
                  </a:cubicBezTo>
                  <a:cubicBezTo>
                    <a:pt x="633" y="975"/>
                    <a:pt x="633" y="969"/>
                    <a:pt x="633" y="963"/>
                  </a:cubicBezTo>
                  <a:cubicBezTo>
                    <a:pt x="634" y="958"/>
                    <a:pt x="634" y="952"/>
                    <a:pt x="633" y="946"/>
                  </a:cubicBezTo>
                  <a:cubicBezTo>
                    <a:pt x="633" y="945"/>
                    <a:pt x="633" y="945"/>
                    <a:pt x="633" y="945"/>
                  </a:cubicBezTo>
                  <a:cubicBezTo>
                    <a:pt x="633" y="944"/>
                    <a:pt x="633" y="944"/>
                    <a:pt x="633" y="944"/>
                  </a:cubicBezTo>
                  <a:cubicBezTo>
                    <a:pt x="628" y="940"/>
                    <a:pt x="626" y="934"/>
                    <a:pt x="623" y="927"/>
                  </a:cubicBezTo>
                  <a:cubicBezTo>
                    <a:pt x="621" y="923"/>
                    <a:pt x="621" y="923"/>
                    <a:pt x="621" y="923"/>
                  </a:cubicBezTo>
                  <a:cubicBezTo>
                    <a:pt x="622" y="920"/>
                    <a:pt x="622" y="920"/>
                    <a:pt x="622" y="920"/>
                  </a:cubicBezTo>
                  <a:cubicBezTo>
                    <a:pt x="623" y="915"/>
                    <a:pt x="624" y="910"/>
                    <a:pt x="622" y="904"/>
                  </a:cubicBezTo>
                  <a:cubicBezTo>
                    <a:pt x="621" y="902"/>
                    <a:pt x="620" y="900"/>
                    <a:pt x="619" y="899"/>
                  </a:cubicBezTo>
                  <a:cubicBezTo>
                    <a:pt x="618" y="897"/>
                    <a:pt x="617" y="896"/>
                    <a:pt x="617" y="894"/>
                  </a:cubicBezTo>
                  <a:cubicBezTo>
                    <a:pt x="616" y="889"/>
                    <a:pt x="619" y="885"/>
                    <a:pt x="622" y="881"/>
                  </a:cubicBezTo>
                  <a:cubicBezTo>
                    <a:pt x="623" y="879"/>
                    <a:pt x="625" y="877"/>
                    <a:pt x="626" y="875"/>
                  </a:cubicBezTo>
                  <a:cubicBezTo>
                    <a:pt x="627" y="872"/>
                    <a:pt x="628" y="870"/>
                    <a:pt x="629" y="867"/>
                  </a:cubicBezTo>
                  <a:cubicBezTo>
                    <a:pt x="630" y="864"/>
                    <a:pt x="632" y="861"/>
                    <a:pt x="633" y="859"/>
                  </a:cubicBezTo>
                  <a:cubicBezTo>
                    <a:pt x="634" y="857"/>
                    <a:pt x="637" y="856"/>
                    <a:pt x="639" y="854"/>
                  </a:cubicBezTo>
                  <a:cubicBezTo>
                    <a:pt x="642" y="853"/>
                    <a:pt x="644" y="851"/>
                    <a:pt x="646" y="849"/>
                  </a:cubicBezTo>
                  <a:cubicBezTo>
                    <a:pt x="648" y="847"/>
                    <a:pt x="649" y="844"/>
                    <a:pt x="650" y="842"/>
                  </a:cubicBezTo>
                  <a:cubicBezTo>
                    <a:pt x="651" y="841"/>
                    <a:pt x="652" y="839"/>
                    <a:pt x="653" y="838"/>
                  </a:cubicBezTo>
                  <a:cubicBezTo>
                    <a:pt x="660" y="828"/>
                    <a:pt x="670" y="818"/>
                    <a:pt x="679" y="812"/>
                  </a:cubicBezTo>
                  <a:cubicBezTo>
                    <a:pt x="681" y="810"/>
                    <a:pt x="683" y="809"/>
                    <a:pt x="686" y="808"/>
                  </a:cubicBezTo>
                  <a:cubicBezTo>
                    <a:pt x="688" y="806"/>
                    <a:pt x="691" y="804"/>
                    <a:pt x="693" y="802"/>
                  </a:cubicBezTo>
                  <a:cubicBezTo>
                    <a:pt x="698" y="799"/>
                    <a:pt x="701" y="795"/>
                    <a:pt x="705" y="791"/>
                  </a:cubicBezTo>
                  <a:cubicBezTo>
                    <a:pt x="708" y="787"/>
                    <a:pt x="708" y="787"/>
                    <a:pt x="708" y="787"/>
                  </a:cubicBezTo>
                  <a:cubicBezTo>
                    <a:pt x="715" y="780"/>
                    <a:pt x="723" y="771"/>
                    <a:pt x="727" y="762"/>
                  </a:cubicBezTo>
                  <a:cubicBezTo>
                    <a:pt x="728" y="761"/>
                    <a:pt x="728" y="759"/>
                    <a:pt x="729" y="757"/>
                  </a:cubicBezTo>
                  <a:cubicBezTo>
                    <a:pt x="729" y="755"/>
                    <a:pt x="729" y="754"/>
                    <a:pt x="730" y="753"/>
                  </a:cubicBezTo>
                  <a:cubicBezTo>
                    <a:pt x="731" y="749"/>
                    <a:pt x="734" y="745"/>
                    <a:pt x="737" y="741"/>
                  </a:cubicBezTo>
                  <a:cubicBezTo>
                    <a:pt x="740" y="736"/>
                    <a:pt x="743" y="731"/>
                    <a:pt x="745" y="724"/>
                  </a:cubicBezTo>
                  <a:cubicBezTo>
                    <a:pt x="746" y="723"/>
                    <a:pt x="746" y="722"/>
                    <a:pt x="746" y="720"/>
                  </a:cubicBezTo>
                  <a:cubicBezTo>
                    <a:pt x="746" y="719"/>
                    <a:pt x="746" y="719"/>
                    <a:pt x="747" y="718"/>
                  </a:cubicBezTo>
                  <a:cubicBezTo>
                    <a:pt x="747" y="717"/>
                    <a:pt x="747" y="715"/>
                    <a:pt x="748" y="714"/>
                  </a:cubicBezTo>
                  <a:cubicBezTo>
                    <a:pt x="750" y="708"/>
                    <a:pt x="752" y="701"/>
                    <a:pt x="746" y="694"/>
                  </a:cubicBezTo>
                  <a:cubicBezTo>
                    <a:pt x="746" y="694"/>
                    <a:pt x="746" y="694"/>
                    <a:pt x="746" y="694"/>
                  </a:cubicBezTo>
                  <a:cubicBezTo>
                    <a:pt x="745" y="694"/>
                    <a:pt x="745" y="694"/>
                    <a:pt x="745" y="694"/>
                  </a:cubicBezTo>
                  <a:cubicBezTo>
                    <a:pt x="744" y="694"/>
                    <a:pt x="743" y="693"/>
                    <a:pt x="742" y="693"/>
                  </a:cubicBezTo>
                  <a:cubicBezTo>
                    <a:pt x="739" y="693"/>
                    <a:pt x="737" y="695"/>
                    <a:pt x="734" y="696"/>
                  </a:cubicBezTo>
                  <a:cubicBezTo>
                    <a:pt x="731" y="698"/>
                    <a:pt x="729" y="699"/>
                    <a:pt x="726" y="699"/>
                  </a:cubicBezTo>
                  <a:cubicBezTo>
                    <a:pt x="723" y="700"/>
                    <a:pt x="719" y="700"/>
                    <a:pt x="716" y="700"/>
                  </a:cubicBezTo>
                  <a:cubicBezTo>
                    <a:pt x="712" y="700"/>
                    <a:pt x="709" y="700"/>
                    <a:pt x="705" y="701"/>
                  </a:cubicBezTo>
                  <a:cubicBezTo>
                    <a:pt x="703" y="702"/>
                    <a:pt x="701" y="703"/>
                    <a:pt x="699" y="703"/>
                  </a:cubicBezTo>
                  <a:cubicBezTo>
                    <a:pt x="698" y="704"/>
                    <a:pt x="696" y="705"/>
                    <a:pt x="695" y="705"/>
                  </a:cubicBezTo>
                  <a:cubicBezTo>
                    <a:pt x="695" y="705"/>
                    <a:pt x="695" y="705"/>
                    <a:pt x="695" y="705"/>
                  </a:cubicBezTo>
                  <a:cubicBezTo>
                    <a:pt x="694" y="705"/>
                    <a:pt x="694" y="705"/>
                    <a:pt x="694" y="705"/>
                  </a:cubicBezTo>
                  <a:cubicBezTo>
                    <a:pt x="694" y="705"/>
                    <a:pt x="694" y="705"/>
                    <a:pt x="693" y="705"/>
                  </a:cubicBezTo>
                  <a:cubicBezTo>
                    <a:pt x="692" y="705"/>
                    <a:pt x="692" y="705"/>
                    <a:pt x="692" y="705"/>
                  </a:cubicBezTo>
                  <a:cubicBezTo>
                    <a:pt x="692" y="705"/>
                    <a:pt x="691" y="705"/>
                    <a:pt x="690" y="705"/>
                  </a:cubicBezTo>
                  <a:cubicBezTo>
                    <a:pt x="689" y="705"/>
                    <a:pt x="689" y="705"/>
                    <a:pt x="688" y="705"/>
                  </a:cubicBezTo>
                  <a:cubicBezTo>
                    <a:pt x="686" y="706"/>
                    <a:pt x="683" y="707"/>
                    <a:pt x="681" y="708"/>
                  </a:cubicBezTo>
                  <a:cubicBezTo>
                    <a:pt x="680" y="708"/>
                    <a:pt x="679" y="709"/>
                    <a:pt x="679" y="709"/>
                  </a:cubicBezTo>
                  <a:cubicBezTo>
                    <a:pt x="678" y="709"/>
                    <a:pt x="678" y="709"/>
                    <a:pt x="678" y="709"/>
                  </a:cubicBezTo>
                  <a:cubicBezTo>
                    <a:pt x="677" y="709"/>
                    <a:pt x="677" y="709"/>
                    <a:pt x="677" y="709"/>
                  </a:cubicBezTo>
                  <a:cubicBezTo>
                    <a:pt x="672" y="708"/>
                    <a:pt x="668" y="704"/>
                    <a:pt x="665" y="699"/>
                  </a:cubicBezTo>
                  <a:cubicBezTo>
                    <a:pt x="662" y="696"/>
                    <a:pt x="662" y="696"/>
                    <a:pt x="662" y="696"/>
                  </a:cubicBezTo>
                  <a:cubicBezTo>
                    <a:pt x="663" y="693"/>
                    <a:pt x="663" y="693"/>
                    <a:pt x="663" y="693"/>
                  </a:cubicBezTo>
                  <a:cubicBezTo>
                    <a:pt x="663" y="693"/>
                    <a:pt x="664" y="692"/>
                    <a:pt x="664" y="692"/>
                  </a:cubicBezTo>
                  <a:cubicBezTo>
                    <a:pt x="666" y="689"/>
                    <a:pt x="666" y="689"/>
                    <a:pt x="666" y="689"/>
                  </a:cubicBezTo>
                  <a:cubicBezTo>
                    <a:pt x="669" y="689"/>
                    <a:pt x="669" y="689"/>
                    <a:pt x="669" y="689"/>
                  </a:cubicBezTo>
                  <a:cubicBezTo>
                    <a:pt x="673" y="689"/>
                    <a:pt x="678" y="687"/>
                    <a:pt x="682" y="684"/>
                  </a:cubicBezTo>
                  <a:cubicBezTo>
                    <a:pt x="685" y="683"/>
                    <a:pt x="688" y="681"/>
                    <a:pt x="690" y="681"/>
                  </a:cubicBezTo>
                  <a:cubicBezTo>
                    <a:pt x="692" y="680"/>
                    <a:pt x="693" y="680"/>
                    <a:pt x="695" y="680"/>
                  </a:cubicBezTo>
                  <a:cubicBezTo>
                    <a:pt x="696" y="680"/>
                    <a:pt x="698" y="680"/>
                    <a:pt x="699" y="679"/>
                  </a:cubicBezTo>
                  <a:cubicBezTo>
                    <a:pt x="701" y="679"/>
                    <a:pt x="703" y="678"/>
                    <a:pt x="705" y="677"/>
                  </a:cubicBezTo>
                  <a:cubicBezTo>
                    <a:pt x="707" y="676"/>
                    <a:pt x="709" y="675"/>
                    <a:pt x="711" y="674"/>
                  </a:cubicBezTo>
                  <a:cubicBezTo>
                    <a:pt x="711" y="674"/>
                    <a:pt x="712" y="674"/>
                    <a:pt x="713" y="674"/>
                  </a:cubicBezTo>
                  <a:cubicBezTo>
                    <a:pt x="714" y="674"/>
                    <a:pt x="716" y="674"/>
                    <a:pt x="717" y="674"/>
                  </a:cubicBezTo>
                  <a:cubicBezTo>
                    <a:pt x="720" y="673"/>
                    <a:pt x="722" y="671"/>
                    <a:pt x="724" y="669"/>
                  </a:cubicBezTo>
                  <a:cubicBezTo>
                    <a:pt x="726" y="668"/>
                    <a:pt x="727" y="666"/>
                    <a:pt x="730" y="665"/>
                  </a:cubicBezTo>
                  <a:cubicBezTo>
                    <a:pt x="733" y="664"/>
                    <a:pt x="737" y="663"/>
                    <a:pt x="741" y="662"/>
                  </a:cubicBezTo>
                  <a:cubicBezTo>
                    <a:pt x="746" y="661"/>
                    <a:pt x="750" y="660"/>
                    <a:pt x="753" y="658"/>
                  </a:cubicBezTo>
                  <a:cubicBezTo>
                    <a:pt x="756" y="656"/>
                    <a:pt x="758" y="653"/>
                    <a:pt x="759" y="650"/>
                  </a:cubicBezTo>
                  <a:cubicBezTo>
                    <a:pt x="760" y="648"/>
                    <a:pt x="761" y="646"/>
                    <a:pt x="763" y="645"/>
                  </a:cubicBezTo>
                  <a:cubicBezTo>
                    <a:pt x="766" y="643"/>
                    <a:pt x="770" y="642"/>
                    <a:pt x="774" y="642"/>
                  </a:cubicBezTo>
                  <a:cubicBezTo>
                    <a:pt x="777" y="641"/>
                    <a:pt x="781" y="641"/>
                    <a:pt x="784" y="640"/>
                  </a:cubicBezTo>
                  <a:cubicBezTo>
                    <a:pt x="787" y="638"/>
                    <a:pt x="790" y="636"/>
                    <a:pt x="792" y="634"/>
                  </a:cubicBezTo>
                  <a:cubicBezTo>
                    <a:pt x="793" y="633"/>
                    <a:pt x="794" y="632"/>
                    <a:pt x="795" y="631"/>
                  </a:cubicBezTo>
                  <a:cubicBezTo>
                    <a:pt x="796" y="630"/>
                    <a:pt x="797" y="629"/>
                    <a:pt x="798" y="629"/>
                  </a:cubicBezTo>
                  <a:cubicBezTo>
                    <a:pt x="801" y="627"/>
                    <a:pt x="803" y="625"/>
                    <a:pt x="806" y="623"/>
                  </a:cubicBezTo>
                  <a:cubicBezTo>
                    <a:pt x="807" y="622"/>
                    <a:pt x="808" y="621"/>
                    <a:pt x="810" y="620"/>
                  </a:cubicBezTo>
                  <a:cubicBezTo>
                    <a:pt x="812" y="618"/>
                    <a:pt x="815" y="616"/>
                    <a:pt x="816" y="614"/>
                  </a:cubicBezTo>
                  <a:cubicBezTo>
                    <a:pt x="816" y="613"/>
                    <a:pt x="816" y="611"/>
                    <a:pt x="816" y="610"/>
                  </a:cubicBezTo>
                  <a:cubicBezTo>
                    <a:pt x="816" y="609"/>
                    <a:pt x="816" y="609"/>
                    <a:pt x="817" y="608"/>
                  </a:cubicBezTo>
                  <a:cubicBezTo>
                    <a:pt x="816" y="607"/>
                    <a:pt x="816" y="607"/>
                    <a:pt x="816" y="607"/>
                  </a:cubicBezTo>
                  <a:cubicBezTo>
                    <a:pt x="817" y="605"/>
                    <a:pt x="817" y="605"/>
                    <a:pt x="817" y="605"/>
                  </a:cubicBezTo>
                  <a:cubicBezTo>
                    <a:pt x="818" y="604"/>
                    <a:pt x="819" y="604"/>
                    <a:pt x="820" y="603"/>
                  </a:cubicBezTo>
                  <a:cubicBezTo>
                    <a:pt x="821" y="602"/>
                    <a:pt x="823" y="601"/>
                    <a:pt x="824" y="599"/>
                  </a:cubicBezTo>
                  <a:cubicBezTo>
                    <a:pt x="829" y="593"/>
                    <a:pt x="835" y="583"/>
                    <a:pt x="835" y="579"/>
                  </a:cubicBezTo>
                  <a:cubicBezTo>
                    <a:pt x="834" y="574"/>
                    <a:pt x="822" y="562"/>
                    <a:pt x="818" y="561"/>
                  </a:cubicBezTo>
                  <a:cubicBezTo>
                    <a:pt x="815" y="560"/>
                    <a:pt x="813" y="560"/>
                    <a:pt x="811" y="560"/>
                  </a:cubicBezTo>
                  <a:cubicBezTo>
                    <a:pt x="808" y="559"/>
                    <a:pt x="808" y="559"/>
                    <a:pt x="807" y="559"/>
                  </a:cubicBezTo>
                  <a:cubicBezTo>
                    <a:pt x="803" y="558"/>
                    <a:pt x="800" y="554"/>
                    <a:pt x="798" y="550"/>
                  </a:cubicBezTo>
                  <a:cubicBezTo>
                    <a:pt x="797" y="549"/>
                    <a:pt x="797" y="547"/>
                    <a:pt x="797" y="546"/>
                  </a:cubicBezTo>
                  <a:cubicBezTo>
                    <a:pt x="794" y="535"/>
                    <a:pt x="794" y="535"/>
                    <a:pt x="794" y="535"/>
                  </a:cubicBezTo>
                  <a:cubicBezTo>
                    <a:pt x="803" y="541"/>
                    <a:pt x="803" y="541"/>
                    <a:pt x="803" y="541"/>
                  </a:cubicBezTo>
                  <a:cubicBezTo>
                    <a:pt x="807" y="543"/>
                    <a:pt x="815" y="545"/>
                    <a:pt x="824" y="546"/>
                  </a:cubicBezTo>
                  <a:cubicBezTo>
                    <a:pt x="827" y="547"/>
                    <a:pt x="830" y="547"/>
                    <a:pt x="833" y="547"/>
                  </a:cubicBezTo>
                  <a:cubicBezTo>
                    <a:pt x="835" y="548"/>
                    <a:pt x="835" y="548"/>
                    <a:pt x="835" y="548"/>
                  </a:cubicBezTo>
                  <a:cubicBezTo>
                    <a:pt x="838" y="548"/>
                    <a:pt x="841" y="548"/>
                    <a:pt x="844" y="549"/>
                  </a:cubicBezTo>
                  <a:cubicBezTo>
                    <a:pt x="845" y="549"/>
                    <a:pt x="847" y="549"/>
                    <a:pt x="850" y="549"/>
                  </a:cubicBezTo>
                  <a:cubicBezTo>
                    <a:pt x="855" y="549"/>
                    <a:pt x="860" y="549"/>
                    <a:pt x="864" y="548"/>
                  </a:cubicBezTo>
                  <a:cubicBezTo>
                    <a:pt x="866" y="548"/>
                    <a:pt x="868" y="548"/>
                    <a:pt x="869" y="547"/>
                  </a:cubicBezTo>
                  <a:cubicBezTo>
                    <a:pt x="871" y="547"/>
                    <a:pt x="872" y="547"/>
                    <a:pt x="873" y="547"/>
                  </a:cubicBezTo>
                  <a:cubicBezTo>
                    <a:pt x="875" y="547"/>
                    <a:pt x="877" y="547"/>
                    <a:pt x="879" y="547"/>
                  </a:cubicBezTo>
                  <a:cubicBezTo>
                    <a:pt x="879" y="547"/>
                    <a:pt x="879" y="547"/>
                    <a:pt x="879" y="547"/>
                  </a:cubicBezTo>
                  <a:cubicBezTo>
                    <a:pt x="882" y="548"/>
                    <a:pt x="884" y="548"/>
                    <a:pt x="885" y="548"/>
                  </a:cubicBezTo>
                  <a:cubicBezTo>
                    <a:pt x="887" y="548"/>
                    <a:pt x="888" y="548"/>
                    <a:pt x="889" y="547"/>
                  </a:cubicBezTo>
                  <a:cubicBezTo>
                    <a:pt x="890" y="547"/>
                    <a:pt x="891" y="547"/>
                    <a:pt x="892" y="547"/>
                  </a:cubicBezTo>
                  <a:cubicBezTo>
                    <a:pt x="893" y="547"/>
                    <a:pt x="893" y="547"/>
                    <a:pt x="893" y="547"/>
                  </a:cubicBezTo>
                  <a:cubicBezTo>
                    <a:pt x="894" y="546"/>
                    <a:pt x="895" y="546"/>
                    <a:pt x="896" y="546"/>
                  </a:cubicBezTo>
                  <a:cubicBezTo>
                    <a:pt x="896" y="546"/>
                    <a:pt x="896" y="546"/>
                    <a:pt x="896" y="546"/>
                  </a:cubicBezTo>
                  <a:cubicBezTo>
                    <a:pt x="896" y="546"/>
                    <a:pt x="896" y="546"/>
                    <a:pt x="896" y="546"/>
                  </a:cubicBezTo>
                  <a:cubicBezTo>
                    <a:pt x="901" y="547"/>
                    <a:pt x="904" y="551"/>
                    <a:pt x="907" y="555"/>
                  </a:cubicBezTo>
                  <a:cubicBezTo>
                    <a:pt x="909" y="557"/>
                    <a:pt x="910" y="559"/>
                    <a:pt x="912" y="560"/>
                  </a:cubicBezTo>
                  <a:cubicBezTo>
                    <a:pt x="916" y="564"/>
                    <a:pt x="920" y="566"/>
                    <a:pt x="924" y="568"/>
                  </a:cubicBezTo>
                  <a:cubicBezTo>
                    <a:pt x="927" y="570"/>
                    <a:pt x="929" y="572"/>
                    <a:pt x="932" y="573"/>
                  </a:cubicBezTo>
                  <a:cubicBezTo>
                    <a:pt x="933" y="575"/>
                    <a:pt x="933" y="575"/>
                    <a:pt x="933" y="575"/>
                  </a:cubicBezTo>
                  <a:cubicBezTo>
                    <a:pt x="933" y="577"/>
                    <a:pt x="933" y="577"/>
                    <a:pt x="933" y="577"/>
                  </a:cubicBezTo>
                  <a:cubicBezTo>
                    <a:pt x="933" y="580"/>
                    <a:pt x="933" y="583"/>
                    <a:pt x="935" y="585"/>
                  </a:cubicBezTo>
                  <a:cubicBezTo>
                    <a:pt x="939" y="592"/>
                    <a:pt x="949" y="598"/>
                    <a:pt x="955" y="598"/>
                  </a:cubicBezTo>
                  <a:cubicBezTo>
                    <a:pt x="959" y="598"/>
                    <a:pt x="962" y="596"/>
                    <a:pt x="965" y="594"/>
                  </a:cubicBezTo>
                  <a:cubicBezTo>
                    <a:pt x="972" y="588"/>
                    <a:pt x="972" y="588"/>
                    <a:pt x="972" y="588"/>
                  </a:cubicBezTo>
                  <a:cubicBezTo>
                    <a:pt x="972" y="597"/>
                    <a:pt x="972" y="597"/>
                    <a:pt x="972" y="597"/>
                  </a:cubicBezTo>
                  <a:cubicBezTo>
                    <a:pt x="972" y="598"/>
                    <a:pt x="972" y="599"/>
                    <a:pt x="972" y="599"/>
                  </a:cubicBezTo>
                  <a:cubicBezTo>
                    <a:pt x="972" y="601"/>
                    <a:pt x="972" y="603"/>
                    <a:pt x="972" y="605"/>
                  </a:cubicBezTo>
                  <a:cubicBezTo>
                    <a:pt x="973" y="609"/>
                    <a:pt x="974" y="616"/>
                    <a:pt x="977" y="625"/>
                  </a:cubicBezTo>
                  <a:cubicBezTo>
                    <a:pt x="978" y="628"/>
                    <a:pt x="979" y="630"/>
                    <a:pt x="979" y="632"/>
                  </a:cubicBezTo>
                  <a:cubicBezTo>
                    <a:pt x="980" y="633"/>
                    <a:pt x="980" y="633"/>
                    <a:pt x="980" y="633"/>
                  </a:cubicBezTo>
                  <a:cubicBezTo>
                    <a:pt x="981" y="637"/>
                    <a:pt x="982" y="641"/>
                    <a:pt x="983" y="645"/>
                  </a:cubicBezTo>
                  <a:cubicBezTo>
                    <a:pt x="985" y="650"/>
                    <a:pt x="988" y="654"/>
                    <a:pt x="991" y="659"/>
                  </a:cubicBezTo>
                  <a:cubicBezTo>
                    <a:pt x="992" y="661"/>
                    <a:pt x="994" y="663"/>
                    <a:pt x="995" y="665"/>
                  </a:cubicBezTo>
                  <a:cubicBezTo>
                    <a:pt x="997" y="669"/>
                    <a:pt x="999" y="674"/>
                    <a:pt x="1000" y="678"/>
                  </a:cubicBezTo>
                  <a:cubicBezTo>
                    <a:pt x="1001" y="682"/>
                    <a:pt x="1002" y="685"/>
                    <a:pt x="1003" y="688"/>
                  </a:cubicBezTo>
                  <a:cubicBezTo>
                    <a:pt x="1005" y="691"/>
                    <a:pt x="1007" y="694"/>
                    <a:pt x="1010" y="697"/>
                  </a:cubicBezTo>
                  <a:cubicBezTo>
                    <a:pt x="1012" y="699"/>
                    <a:pt x="1013" y="701"/>
                    <a:pt x="1014" y="703"/>
                  </a:cubicBezTo>
                  <a:cubicBezTo>
                    <a:pt x="1016" y="706"/>
                    <a:pt x="1017" y="710"/>
                    <a:pt x="1019" y="714"/>
                  </a:cubicBezTo>
                  <a:cubicBezTo>
                    <a:pt x="1023" y="727"/>
                    <a:pt x="1028" y="738"/>
                    <a:pt x="1037" y="738"/>
                  </a:cubicBezTo>
                  <a:cubicBezTo>
                    <a:pt x="1037" y="738"/>
                    <a:pt x="1038" y="738"/>
                    <a:pt x="1039" y="738"/>
                  </a:cubicBezTo>
                  <a:cubicBezTo>
                    <a:pt x="1042" y="737"/>
                    <a:pt x="1043" y="736"/>
                    <a:pt x="1045" y="733"/>
                  </a:cubicBezTo>
                  <a:cubicBezTo>
                    <a:pt x="1045" y="732"/>
                    <a:pt x="1046" y="731"/>
                    <a:pt x="1047" y="730"/>
                  </a:cubicBezTo>
                  <a:cubicBezTo>
                    <a:pt x="1047" y="730"/>
                    <a:pt x="1049" y="729"/>
                    <a:pt x="1050" y="728"/>
                  </a:cubicBezTo>
                  <a:cubicBezTo>
                    <a:pt x="1051" y="727"/>
                    <a:pt x="1052" y="726"/>
                    <a:pt x="1054" y="724"/>
                  </a:cubicBezTo>
                  <a:cubicBezTo>
                    <a:pt x="1059" y="718"/>
                    <a:pt x="1059" y="718"/>
                    <a:pt x="1059" y="718"/>
                  </a:cubicBezTo>
                  <a:cubicBezTo>
                    <a:pt x="1062" y="711"/>
                    <a:pt x="1062" y="711"/>
                    <a:pt x="1062" y="711"/>
                  </a:cubicBezTo>
                  <a:cubicBezTo>
                    <a:pt x="1063" y="710"/>
                    <a:pt x="1063" y="710"/>
                    <a:pt x="1063" y="710"/>
                  </a:cubicBezTo>
                  <a:cubicBezTo>
                    <a:pt x="1064" y="707"/>
                    <a:pt x="1063" y="704"/>
                    <a:pt x="1063" y="702"/>
                  </a:cubicBezTo>
                  <a:cubicBezTo>
                    <a:pt x="1062" y="700"/>
                    <a:pt x="1062" y="699"/>
                    <a:pt x="1062" y="697"/>
                  </a:cubicBezTo>
                  <a:cubicBezTo>
                    <a:pt x="1063" y="695"/>
                    <a:pt x="1063" y="694"/>
                    <a:pt x="1064" y="692"/>
                  </a:cubicBezTo>
                  <a:cubicBezTo>
                    <a:pt x="1065" y="689"/>
                    <a:pt x="1066" y="687"/>
                    <a:pt x="1067" y="685"/>
                  </a:cubicBezTo>
                  <a:cubicBezTo>
                    <a:pt x="1067" y="679"/>
                    <a:pt x="1066" y="675"/>
                    <a:pt x="1065" y="670"/>
                  </a:cubicBezTo>
                  <a:cubicBezTo>
                    <a:pt x="1064" y="666"/>
                    <a:pt x="1063" y="663"/>
                    <a:pt x="1063" y="659"/>
                  </a:cubicBezTo>
                  <a:cubicBezTo>
                    <a:pt x="1063" y="658"/>
                    <a:pt x="1063" y="658"/>
                    <a:pt x="1063" y="658"/>
                  </a:cubicBezTo>
                  <a:cubicBezTo>
                    <a:pt x="1064" y="657"/>
                    <a:pt x="1064" y="657"/>
                    <a:pt x="1064" y="657"/>
                  </a:cubicBezTo>
                  <a:cubicBezTo>
                    <a:pt x="1066" y="653"/>
                    <a:pt x="1069" y="652"/>
                    <a:pt x="1073" y="650"/>
                  </a:cubicBezTo>
                  <a:cubicBezTo>
                    <a:pt x="1076" y="648"/>
                    <a:pt x="1080" y="647"/>
                    <a:pt x="1083" y="644"/>
                  </a:cubicBezTo>
                  <a:cubicBezTo>
                    <a:pt x="1084" y="642"/>
                    <a:pt x="1085" y="641"/>
                    <a:pt x="1086" y="639"/>
                  </a:cubicBezTo>
                  <a:cubicBezTo>
                    <a:pt x="1087" y="637"/>
                    <a:pt x="1087" y="636"/>
                    <a:pt x="1088" y="635"/>
                  </a:cubicBezTo>
                  <a:cubicBezTo>
                    <a:pt x="1089" y="634"/>
                    <a:pt x="1091" y="633"/>
                    <a:pt x="1093" y="632"/>
                  </a:cubicBezTo>
                  <a:cubicBezTo>
                    <a:pt x="1095" y="631"/>
                    <a:pt x="1097" y="629"/>
                    <a:pt x="1098" y="628"/>
                  </a:cubicBezTo>
                  <a:cubicBezTo>
                    <a:pt x="1101" y="625"/>
                    <a:pt x="1104" y="622"/>
                    <a:pt x="1106" y="619"/>
                  </a:cubicBezTo>
                  <a:cubicBezTo>
                    <a:pt x="1109" y="615"/>
                    <a:pt x="1111" y="612"/>
                    <a:pt x="1114" y="610"/>
                  </a:cubicBezTo>
                  <a:cubicBezTo>
                    <a:pt x="1116" y="609"/>
                    <a:pt x="1117" y="608"/>
                    <a:pt x="1119" y="608"/>
                  </a:cubicBezTo>
                  <a:cubicBezTo>
                    <a:pt x="1123" y="606"/>
                    <a:pt x="1127" y="604"/>
                    <a:pt x="1129" y="599"/>
                  </a:cubicBezTo>
                  <a:cubicBezTo>
                    <a:pt x="1129" y="599"/>
                    <a:pt x="1129" y="599"/>
                    <a:pt x="1129" y="599"/>
                  </a:cubicBezTo>
                  <a:cubicBezTo>
                    <a:pt x="1129" y="598"/>
                    <a:pt x="1129" y="598"/>
                    <a:pt x="1129" y="598"/>
                  </a:cubicBezTo>
                  <a:cubicBezTo>
                    <a:pt x="1128" y="597"/>
                    <a:pt x="1128" y="596"/>
                    <a:pt x="1128" y="595"/>
                  </a:cubicBezTo>
                  <a:cubicBezTo>
                    <a:pt x="1126" y="593"/>
                    <a:pt x="1126" y="593"/>
                    <a:pt x="1126" y="593"/>
                  </a:cubicBezTo>
                  <a:cubicBezTo>
                    <a:pt x="1131" y="590"/>
                    <a:pt x="1131" y="590"/>
                    <a:pt x="1131" y="590"/>
                  </a:cubicBezTo>
                  <a:cubicBezTo>
                    <a:pt x="1132" y="589"/>
                    <a:pt x="1135" y="589"/>
                    <a:pt x="1140" y="589"/>
                  </a:cubicBezTo>
                  <a:cubicBezTo>
                    <a:pt x="1143" y="589"/>
                    <a:pt x="1145" y="589"/>
                    <a:pt x="1147" y="588"/>
                  </a:cubicBezTo>
                  <a:cubicBezTo>
                    <a:pt x="1151" y="588"/>
                    <a:pt x="1160" y="587"/>
                    <a:pt x="1164" y="585"/>
                  </a:cubicBezTo>
                  <a:cubicBezTo>
                    <a:pt x="1166" y="585"/>
                    <a:pt x="1167" y="584"/>
                    <a:pt x="1169" y="582"/>
                  </a:cubicBezTo>
                  <a:cubicBezTo>
                    <a:pt x="1170" y="582"/>
                    <a:pt x="1170" y="582"/>
                    <a:pt x="1170" y="582"/>
                  </a:cubicBezTo>
                  <a:cubicBezTo>
                    <a:pt x="1174" y="579"/>
                    <a:pt x="1174" y="579"/>
                    <a:pt x="1174" y="579"/>
                  </a:cubicBezTo>
                  <a:cubicBezTo>
                    <a:pt x="1176" y="584"/>
                    <a:pt x="1176" y="584"/>
                    <a:pt x="1176" y="584"/>
                  </a:cubicBezTo>
                  <a:cubicBezTo>
                    <a:pt x="1176" y="584"/>
                    <a:pt x="1177" y="585"/>
                    <a:pt x="1177" y="586"/>
                  </a:cubicBezTo>
                  <a:cubicBezTo>
                    <a:pt x="1177" y="587"/>
                    <a:pt x="1178" y="589"/>
                    <a:pt x="1179" y="590"/>
                  </a:cubicBezTo>
                  <a:cubicBezTo>
                    <a:pt x="1180" y="594"/>
                    <a:pt x="1184" y="598"/>
                    <a:pt x="1188" y="602"/>
                  </a:cubicBezTo>
                  <a:cubicBezTo>
                    <a:pt x="1189" y="603"/>
                    <a:pt x="1191" y="605"/>
                    <a:pt x="1193" y="606"/>
                  </a:cubicBezTo>
                  <a:cubicBezTo>
                    <a:pt x="1196" y="607"/>
                    <a:pt x="1198" y="609"/>
                    <a:pt x="1199" y="610"/>
                  </a:cubicBezTo>
                  <a:cubicBezTo>
                    <a:pt x="1199" y="610"/>
                    <a:pt x="1199" y="610"/>
                    <a:pt x="1199" y="610"/>
                  </a:cubicBezTo>
                  <a:cubicBezTo>
                    <a:pt x="1199" y="610"/>
                    <a:pt x="1199" y="610"/>
                    <a:pt x="1199" y="610"/>
                  </a:cubicBezTo>
                  <a:cubicBezTo>
                    <a:pt x="1199" y="611"/>
                    <a:pt x="1200" y="612"/>
                    <a:pt x="1200" y="613"/>
                  </a:cubicBezTo>
                  <a:cubicBezTo>
                    <a:pt x="1201" y="614"/>
                    <a:pt x="1201" y="616"/>
                    <a:pt x="1202" y="617"/>
                  </a:cubicBezTo>
                  <a:cubicBezTo>
                    <a:pt x="1204" y="619"/>
                    <a:pt x="1205" y="620"/>
                    <a:pt x="1206" y="622"/>
                  </a:cubicBezTo>
                  <a:cubicBezTo>
                    <a:pt x="1209" y="625"/>
                    <a:pt x="1212" y="628"/>
                    <a:pt x="1212" y="633"/>
                  </a:cubicBezTo>
                  <a:cubicBezTo>
                    <a:pt x="1212" y="634"/>
                    <a:pt x="1212" y="636"/>
                    <a:pt x="1211" y="637"/>
                  </a:cubicBezTo>
                  <a:cubicBezTo>
                    <a:pt x="1211" y="640"/>
                    <a:pt x="1210" y="642"/>
                    <a:pt x="1210" y="645"/>
                  </a:cubicBezTo>
                  <a:cubicBezTo>
                    <a:pt x="1211" y="650"/>
                    <a:pt x="1218" y="654"/>
                    <a:pt x="1223" y="654"/>
                  </a:cubicBezTo>
                  <a:cubicBezTo>
                    <a:pt x="1228" y="653"/>
                    <a:pt x="1232" y="650"/>
                    <a:pt x="1235" y="647"/>
                  </a:cubicBezTo>
                  <a:cubicBezTo>
                    <a:pt x="1236" y="646"/>
                    <a:pt x="1236" y="646"/>
                    <a:pt x="1236" y="646"/>
                  </a:cubicBezTo>
                  <a:cubicBezTo>
                    <a:pt x="1237" y="645"/>
                    <a:pt x="1238" y="644"/>
                    <a:pt x="1239" y="643"/>
                  </a:cubicBezTo>
                  <a:cubicBezTo>
                    <a:pt x="1243" y="640"/>
                    <a:pt x="1243" y="640"/>
                    <a:pt x="1243" y="640"/>
                  </a:cubicBezTo>
                  <a:cubicBezTo>
                    <a:pt x="1245" y="644"/>
                    <a:pt x="1245" y="644"/>
                    <a:pt x="1245" y="644"/>
                  </a:cubicBezTo>
                  <a:cubicBezTo>
                    <a:pt x="1247" y="646"/>
                    <a:pt x="1248" y="651"/>
                    <a:pt x="1250" y="657"/>
                  </a:cubicBezTo>
                  <a:cubicBezTo>
                    <a:pt x="1251" y="659"/>
                    <a:pt x="1251" y="660"/>
                    <a:pt x="1251" y="662"/>
                  </a:cubicBezTo>
                  <a:cubicBezTo>
                    <a:pt x="1253" y="666"/>
                    <a:pt x="1255" y="670"/>
                    <a:pt x="1256" y="673"/>
                  </a:cubicBezTo>
                  <a:cubicBezTo>
                    <a:pt x="1257" y="675"/>
                    <a:pt x="1258" y="676"/>
                    <a:pt x="1259" y="678"/>
                  </a:cubicBezTo>
                  <a:cubicBezTo>
                    <a:pt x="1260" y="680"/>
                    <a:pt x="1261" y="682"/>
                    <a:pt x="1262" y="684"/>
                  </a:cubicBezTo>
                  <a:cubicBezTo>
                    <a:pt x="1262" y="686"/>
                    <a:pt x="1262" y="688"/>
                    <a:pt x="1262" y="691"/>
                  </a:cubicBezTo>
                  <a:cubicBezTo>
                    <a:pt x="1262" y="693"/>
                    <a:pt x="1262" y="696"/>
                    <a:pt x="1262" y="698"/>
                  </a:cubicBezTo>
                  <a:cubicBezTo>
                    <a:pt x="1262" y="699"/>
                    <a:pt x="1263" y="701"/>
                    <a:pt x="1263" y="702"/>
                  </a:cubicBezTo>
                  <a:cubicBezTo>
                    <a:pt x="1264" y="703"/>
                    <a:pt x="1264" y="703"/>
                    <a:pt x="1264" y="704"/>
                  </a:cubicBezTo>
                  <a:cubicBezTo>
                    <a:pt x="1264" y="704"/>
                    <a:pt x="1264" y="704"/>
                    <a:pt x="1264" y="704"/>
                  </a:cubicBezTo>
                  <a:cubicBezTo>
                    <a:pt x="1264" y="704"/>
                    <a:pt x="1264" y="704"/>
                    <a:pt x="1264" y="704"/>
                  </a:cubicBezTo>
                  <a:cubicBezTo>
                    <a:pt x="1264" y="709"/>
                    <a:pt x="1263" y="714"/>
                    <a:pt x="1263" y="718"/>
                  </a:cubicBezTo>
                  <a:cubicBezTo>
                    <a:pt x="1262" y="723"/>
                    <a:pt x="1261" y="727"/>
                    <a:pt x="1262" y="732"/>
                  </a:cubicBezTo>
                  <a:cubicBezTo>
                    <a:pt x="1262" y="736"/>
                    <a:pt x="1265" y="739"/>
                    <a:pt x="1270" y="742"/>
                  </a:cubicBezTo>
                  <a:cubicBezTo>
                    <a:pt x="1272" y="743"/>
                    <a:pt x="1273" y="744"/>
                    <a:pt x="1274" y="745"/>
                  </a:cubicBezTo>
                  <a:cubicBezTo>
                    <a:pt x="1278" y="749"/>
                    <a:pt x="1285" y="758"/>
                    <a:pt x="1287" y="763"/>
                  </a:cubicBezTo>
                  <a:cubicBezTo>
                    <a:pt x="1288" y="766"/>
                    <a:pt x="1288" y="769"/>
                    <a:pt x="1289" y="772"/>
                  </a:cubicBezTo>
                  <a:cubicBezTo>
                    <a:pt x="1289" y="775"/>
                    <a:pt x="1289" y="779"/>
                    <a:pt x="1291" y="782"/>
                  </a:cubicBezTo>
                  <a:cubicBezTo>
                    <a:pt x="1291" y="783"/>
                    <a:pt x="1293" y="785"/>
                    <a:pt x="1294" y="787"/>
                  </a:cubicBezTo>
                  <a:cubicBezTo>
                    <a:pt x="1295" y="788"/>
                    <a:pt x="1295" y="788"/>
                    <a:pt x="1296" y="789"/>
                  </a:cubicBezTo>
                  <a:cubicBezTo>
                    <a:pt x="1296" y="790"/>
                    <a:pt x="1296" y="790"/>
                    <a:pt x="1296" y="790"/>
                  </a:cubicBezTo>
                  <a:cubicBezTo>
                    <a:pt x="1289" y="795"/>
                    <a:pt x="1289" y="795"/>
                    <a:pt x="1289" y="795"/>
                  </a:cubicBezTo>
                  <a:cubicBezTo>
                    <a:pt x="1288" y="793"/>
                    <a:pt x="1286" y="792"/>
                    <a:pt x="1284" y="790"/>
                  </a:cubicBezTo>
                  <a:cubicBezTo>
                    <a:pt x="1283" y="788"/>
                    <a:pt x="1281" y="787"/>
                    <a:pt x="1278" y="786"/>
                  </a:cubicBezTo>
                  <a:cubicBezTo>
                    <a:pt x="1277" y="785"/>
                    <a:pt x="1275" y="784"/>
                    <a:pt x="1274" y="783"/>
                  </a:cubicBezTo>
                  <a:cubicBezTo>
                    <a:pt x="1271" y="781"/>
                    <a:pt x="1269" y="778"/>
                    <a:pt x="1267" y="776"/>
                  </a:cubicBezTo>
                  <a:cubicBezTo>
                    <a:pt x="1264" y="772"/>
                    <a:pt x="1262" y="769"/>
                    <a:pt x="1258" y="767"/>
                  </a:cubicBezTo>
                  <a:cubicBezTo>
                    <a:pt x="1256" y="767"/>
                    <a:pt x="1255" y="767"/>
                    <a:pt x="1254" y="767"/>
                  </a:cubicBezTo>
                  <a:cubicBezTo>
                    <a:pt x="1254" y="767"/>
                    <a:pt x="1251" y="767"/>
                    <a:pt x="1250" y="767"/>
                  </a:cubicBezTo>
                  <a:cubicBezTo>
                    <a:pt x="1249" y="767"/>
                    <a:pt x="1248" y="767"/>
                    <a:pt x="1247" y="767"/>
                  </a:cubicBezTo>
                  <a:cubicBezTo>
                    <a:pt x="1245" y="766"/>
                    <a:pt x="1243" y="765"/>
                    <a:pt x="1242" y="765"/>
                  </a:cubicBezTo>
                  <a:cubicBezTo>
                    <a:pt x="1240" y="764"/>
                    <a:pt x="1238" y="763"/>
                    <a:pt x="1237" y="763"/>
                  </a:cubicBezTo>
                  <a:cubicBezTo>
                    <a:pt x="1235" y="763"/>
                    <a:pt x="1234" y="764"/>
                    <a:pt x="1233" y="765"/>
                  </a:cubicBezTo>
                  <a:cubicBezTo>
                    <a:pt x="1232" y="766"/>
                    <a:pt x="1232" y="766"/>
                    <a:pt x="1232" y="766"/>
                  </a:cubicBezTo>
                  <a:cubicBezTo>
                    <a:pt x="1232" y="767"/>
                    <a:pt x="1232" y="767"/>
                    <a:pt x="1232" y="767"/>
                  </a:cubicBezTo>
                  <a:cubicBezTo>
                    <a:pt x="1233" y="776"/>
                    <a:pt x="1240" y="782"/>
                    <a:pt x="1247" y="787"/>
                  </a:cubicBezTo>
                  <a:cubicBezTo>
                    <a:pt x="1250" y="789"/>
                    <a:pt x="1253" y="792"/>
                    <a:pt x="1255" y="795"/>
                  </a:cubicBezTo>
                  <a:cubicBezTo>
                    <a:pt x="1256" y="796"/>
                    <a:pt x="1257" y="797"/>
                    <a:pt x="1257" y="798"/>
                  </a:cubicBezTo>
                  <a:cubicBezTo>
                    <a:pt x="1258" y="799"/>
                    <a:pt x="1259" y="801"/>
                    <a:pt x="1260" y="802"/>
                  </a:cubicBezTo>
                  <a:cubicBezTo>
                    <a:pt x="1262" y="804"/>
                    <a:pt x="1263" y="805"/>
                    <a:pt x="1265" y="806"/>
                  </a:cubicBezTo>
                  <a:cubicBezTo>
                    <a:pt x="1267" y="807"/>
                    <a:pt x="1269" y="808"/>
                    <a:pt x="1270" y="810"/>
                  </a:cubicBezTo>
                  <a:cubicBezTo>
                    <a:pt x="1271" y="812"/>
                    <a:pt x="1272" y="814"/>
                    <a:pt x="1272" y="817"/>
                  </a:cubicBezTo>
                  <a:cubicBezTo>
                    <a:pt x="1273" y="819"/>
                    <a:pt x="1274" y="822"/>
                    <a:pt x="1275" y="824"/>
                  </a:cubicBezTo>
                  <a:cubicBezTo>
                    <a:pt x="1277" y="827"/>
                    <a:pt x="1279" y="829"/>
                    <a:pt x="1282" y="832"/>
                  </a:cubicBezTo>
                  <a:cubicBezTo>
                    <a:pt x="1284" y="834"/>
                    <a:pt x="1286" y="835"/>
                    <a:pt x="1287" y="837"/>
                  </a:cubicBezTo>
                  <a:cubicBezTo>
                    <a:pt x="1289" y="840"/>
                    <a:pt x="1290" y="843"/>
                    <a:pt x="1292" y="847"/>
                  </a:cubicBezTo>
                  <a:cubicBezTo>
                    <a:pt x="1293" y="849"/>
                    <a:pt x="1294" y="852"/>
                    <a:pt x="1295" y="855"/>
                  </a:cubicBezTo>
                  <a:cubicBezTo>
                    <a:pt x="1297" y="858"/>
                    <a:pt x="1299" y="860"/>
                    <a:pt x="1302" y="863"/>
                  </a:cubicBezTo>
                  <a:cubicBezTo>
                    <a:pt x="1303" y="864"/>
                    <a:pt x="1304" y="865"/>
                    <a:pt x="1305" y="866"/>
                  </a:cubicBezTo>
                  <a:cubicBezTo>
                    <a:pt x="1314" y="876"/>
                    <a:pt x="1323" y="886"/>
                    <a:pt x="1334" y="893"/>
                  </a:cubicBezTo>
                  <a:cubicBezTo>
                    <a:pt x="1335" y="894"/>
                    <a:pt x="1335" y="894"/>
                    <a:pt x="1335" y="894"/>
                  </a:cubicBezTo>
                  <a:cubicBezTo>
                    <a:pt x="1341" y="894"/>
                    <a:pt x="1341" y="894"/>
                    <a:pt x="1341" y="894"/>
                  </a:cubicBezTo>
                  <a:cubicBezTo>
                    <a:pt x="1346" y="894"/>
                    <a:pt x="1346" y="894"/>
                    <a:pt x="1346" y="894"/>
                  </a:cubicBezTo>
                  <a:cubicBezTo>
                    <a:pt x="1345" y="899"/>
                    <a:pt x="1345" y="899"/>
                    <a:pt x="1345" y="899"/>
                  </a:cubicBezTo>
                  <a:cubicBezTo>
                    <a:pt x="1345" y="900"/>
                    <a:pt x="1345" y="900"/>
                    <a:pt x="1345" y="901"/>
                  </a:cubicBezTo>
                  <a:cubicBezTo>
                    <a:pt x="1345" y="908"/>
                    <a:pt x="1363" y="915"/>
                    <a:pt x="1372" y="917"/>
                  </a:cubicBezTo>
                  <a:cubicBezTo>
                    <a:pt x="1373" y="917"/>
                    <a:pt x="1375" y="917"/>
                    <a:pt x="1376" y="917"/>
                  </a:cubicBezTo>
                  <a:cubicBezTo>
                    <a:pt x="1377" y="917"/>
                    <a:pt x="1379" y="917"/>
                    <a:pt x="1381" y="917"/>
                  </a:cubicBezTo>
                  <a:cubicBezTo>
                    <a:pt x="1382" y="917"/>
                    <a:pt x="1383" y="917"/>
                    <a:pt x="1384" y="917"/>
                  </a:cubicBezTo>
                  <a:cubicBezTo>
                    <a:pt x="1385" y="917"/>
                    <a:pt x="1386" y="917"/>
                    <a:pt x="1387" y="917"/>
                  </a:cubicBezTo>
                  <a:cubicBezTo>
                    <a:pt x="1391" y="917"/>
                    <a:pt x="1394" y="918"/>
                    <a:pt x="1398" y="920"/>
                  </a:cubicBezTo>
                  <a:cubicBezTo>
                    <a:pt x="1402" y="921"/>
                    <a:pt x="1407" y="923"/>
                    <a:pt x="1411" y="923"/>
                  </a:cubicBezTo>
                  <a:cubicBezTo>
                    <a:pt x="1414" y="924"/>
                    <a:pt x="1417" y="924"/>
                    <a:pt x="1421" y="924"/>
                  </a:cubicBezTo>
                  <a:cubicBezTo>
                    <a:pt x="1424" y="924"/>
                    <a:pt x="1427" y="924"/>
                    <a:pt x="1430" y="925"/>
                  </a:cubicBezTo>
                  <a:cubicBezTo>
                    <a:pt x="1432" y="925"/>
                    <a:pt x="1433" y="925"/>
                    <a:pt x="1435" y="925"/>
                  </a:cubicBezTo>
                  <a:cubicBezTo>
                    <a:pt x="1435" y="926"/>
                    <a:pt x="1435" y="926"/>
                    <a:pt x="1435" y="926"/>
                  </a:cubicBezTo>
                  <a:cubicBezTo>
                    <a:pt x="1438" y="926"/>
                    <a:pt x="1441" y="927"/>
                    <a:pt x="1443" y="927"/>
                  </a:cubicBezTo>
                  <a:cubicBezTo>
                    <a:pt x="1447" y="927"/>
                    <a:pt x="1449" y="926"/>
                    <a:pt x="1452" y="924"/>
                  </a:cubicBezTo>
                  <a:cubicBezTo>
                    <a:pt x="1453" y="922"/>
                    <a:pt x="1453" y="922"/>
                    <a:pt x="1453" y="922"/>
                  </a:cubicBezTo>
                  <a:cubicBezTo>
                    <a:pt x="1452" y="920"/>
                    <a:pt x="1452" y="920"/>
                    <a:pt x="1452" y="920"/>
                  </a:cubicBezTo>
                  <a:cubicBezTo>
                    <a:pt x="1449" y="915"/>
                    <a:pt x="1443" y="914"/>
                    <a:pt x="1438" y="912"/>
                  </a:cubicBezTo>
                  <a:cubicBezTo>
                    <a:pt x="1436" y="912"/>
                    <a:pt x="1435" y="912"/>
                    <a:pt x="1434" y="911"/>
                  </a:cubicBezTo>
                  <a:cubicBezTo>
                    <a:pt x="1431" y="911"/>
                    <a:pt x="1431" y="911"/>
                    <a:pt x="1431" y="911"/>
                  </a:cubicBezTo>
                  <a:cubicBezTo>
                    <a:pt x="1431" y="907"/>
                    <a:pt x="1431" y="907"/>
                    <a:pt x="1431" y="907"/>
                  </a:cubicBezTo>
                  <a:cubicBezTo>
                    <a:pt x="1431" y="906"/>
                    <a:pt x="1430" y="905"/>
                    <a:pt x="1429" y="903"/>
                  </a:cubicBezTo>
                  <a:cubicBezTo>
                    <a:pt x="1428" y="903"/>
                    <a:pt x="1428" y="903"/>
                    <a:pt x="1428" y="903"/>
                  </a:cubicBezTo>
                  <a:cubicBezTo>
                    <a:pt x="1427" y="903"/>
                    <a:pt x="1427" y="903"/>
                    <a:pt x="1427" y="903"/>
                  </a:cubicBezTo>
                  <a:cubicBezTo>
                    <a:pt x="1427" y="903"/>
                    <a:pt x="1426" y="903"/>
                    <a:pt x="1426" y="903"/>
                  </a:cubicBezTo>
                  <a:cubicBezTo>
                    <a:pt x="1422" y="903"/>
                    <a:pt x="1419" y="902"/>
                    <a:pt x="1416" y="901"/>
                  </a:cubicBezTo>
                  <a:cubicBezTo>
                    <a:pt x="1412" y="900"/>
                    <a:pt x="1409" y="899"/>
                    <a:pt x="1406" y="899"/>
                  </a:cubicBezTo>
                  <a:cubicBezTo>
                    <a:pt x="1405" y="899"/>
                    <a:pt x="1405" y="899"/>
                    <a:pt x="1405" y="899"/>
                  </a:cubicBezTo>
                  <a:cubicBezTo>
                    <a:pt x="1403" y="899"/>
                    <a:pt x="1401" y="900"/>
                    <a:pt x="1400" y="900"/>
                  </a:cubicBezTo>
                  <a:cubicBezTo>
                    <a:pt x="1398" y="901"/>
                    <a:pt x="1397" y="901"/>
                    <a:pt x="1396" y="902"/>
                  </a:cubicBezTo>
                  <a:cubicBezTo>
                    <a:pt x="1395" y="902"/>
                    <a:pt x="1394" y="902"/>
                    <a:pt x="1393" y="902"/>
                  </a:cubicBezTo>
                  <a:cubicBezTo>
                    <a:pt x="1387" y="902"/>
                    <a:pt x="1382" y="900"/>
                    <a:pt x="1377" y="897"/>
                  </a:cubicBezTo>
                  <a:cubicBezTo>
                    <a:pt x="1373" y="895"/>
                    <a:pt x="1369" y="893"/>
                    <a:pt x="1365" y="893"/>
                  </a:cubicBezTo>
                  <a:cubicBezTo>
                    <a:pt x="1363" y="892"/>
                    <a:pt x="1361" y="892"/>
                    <a:pt x="1360" y="892"/>
                  </a:cubicBezTo>
                  <a:cubicBezTo>
                    <a:pt x="1358" y="892"/>
                    <a:pt x="1357" y="892"/>
                    <a:pt x="1356" y="892"/>
                  </a:cubicBezTo>
                  <a:cubicBezTo>
                    <a:pt x="1350" y="893"/>
                    <a:pt x="1350" y="893"/>
                    <a:pt x="1350" y="893"/>
                  </a:cubicBezTo>
                  <a:cubicBezTo>
                    <a:pt x="1352" y="887"/>
                    <a:pt x="1352" y="887"/>
                    <a:pt x="1352" y="887"/>
                  </a:cubicBezTo>
                  <a:cubicBezTo>
                    <a:pt x="1352" y="885"/>
                    <a:pt x="1352" y="882"/>
                    <a:pt x="1352" y="879"/>
                  </a:cubicBezTo>
                  <a:cubicBezTo>
                    <a:pt x="1352" y="875"/>
                    <a:pt x="1352" y="872"/>
                    <a:pt x="1353" y="868"/>
                  </a:cubicBezTo>
                  <a:cubicBezTo>
                    <a:pt x="1353" y="868"/>
                    <a:pt x="1354" y="867"/>
                    <a:pt x="1354" y="866"/>
                  </a:cubicBezTo>
                  <a:cubicBezTo>
                    <a:pt x="1359" y="861"/>
                    <a:pt x="1359" y="861"/>
                    <a:pt x="1359" y="861"/>
                  </a:cubicBezTo>
                  <a:cubicBezTo>
                    <a:pt x="1361" y="867"/>
                    <a:pt x="1361" y="867"/>
                    <a:pt x="1361" y="867"/>
                  </a:cubicBezTo>
                  <a:cubicBezTo>
                    <a:pt x="1364" y="872"/>
                    <a:pt x="1368" y="875"/>
                    <a:pt x="1374" y="875"/>
                  </a:cubicBezTo>
                  <a:cubicBezTo>
                    <a:pt x="1383" y="875"/>
                    <a:pt x="1387" y="867"/>
                    <a:pt x="1387" y="861"/>
                  </a:cubicBezTo>
                  <a:cubicBezTo>
                    <a:pt x="1387" y="854"/>
                    <a:pt x="1383" y="847"/>
                    <a:pt x="1374" y="847"/>
                  </a:cubicBezTo>
                  <a:cubicBezTo>
                    <a:pt x="1370" y="847"/>
                    <a:pt x="1367" y="848"/>
                    <a:pt x="1364" y="850"/>
                  </a:cubicBezTo>
                  <a:cubicBezTo>
                    <a:pt x="1361" y="854"/>
                    <a:pt x="1361" y="854"/>
                    <a:pt x="1361" y="854"/>
                  </a:cubicBezTo>
                  <a:cubicBezTo>
                    <a:pt x="1358" y="850"/>
                    <a:pt x="1358" y="850"/>
                    <a:pt x="1358" y="850"/>
                  </a:cubicBezTo>
                  <a:cubicBezTo>
                    <a:pt x="1355" y="845"/>
                    <a:pt x="1352" y="844"/>
                    <a:pt x="1351" y="844"/>
                  </a:cubicBezTo>
                  <a:cubicBezTo>
                    <a:pt x="1350" y="844"/>
                    <a:pt x="1350" y="844"/>
                    <a:pt x="1350" y="844"/>
                  </a:cubicBezTo>
                  <a:cubicBezTo>
                    <a:pt x="1349" y="844"/>
                    <a:pt x="1347" y="844"/>
                    <a:pt x="1346" y="846"/>
                  </a:cubicBezTo>
                  <a:cubicBezTo>
                    <a:pt x="1342" y="850"/>
                    <a:pt x="1342" y="850"/>
                    <a:pt x="1342" y="850"/>
                  </a:cubicBezTo>
                  <a:cubicBezTo>
                    <a:pt x="1339" y="844"/>
                    <a:pt x="1339" y="844"/>
                    <a:pt x="1339" y="844"/>
                  </a:cubicBezTo>
                  <a:cubicBezTo>
                    <a:pt x="1338" y="843"/>
                    <a:pt x="1337" y="841"/>
                    <a:pt x="1336" y="840"/>
                  </a:cubicBezTo>
                  <a:cubicBezTo>
                    <a:pt x="1335" y="838"/>
                    <a:pt x="1334" y="838"/>
                    <a:pt x="1332" y="837"/>
                  </a:cubicBezTo>
                  <a:cubicBezTo>
                    <a:pt x="1329" y="834"/>
                    <a:pt x="1329" y="834"/>
                    <a:pt x="1329" y="834"/>
                  </a:cubicBezTo>
                  <a:cubicBezTo>
                    <a:pt x="1329" y="831"/>
                    <a:pt x="1329" y="831"/>
                    <a:pt x="1329" y="831"/>
                  </a:cubicBezTo>
                  <a:cubicBezTo>
                    <a:pt x="1330" y="829"/>
                    <a:pt x="1330" y="827"/>
                    <a:pt x="1330" y="826"/>
                  </a:cubicBezTo>
                  <a:cubicBezTo>
                    <a:pt x="1330" y="825"/>
                    <a:pt x="1329" y="824"/>
                    <a:pt x="1329" y="823"/>
                  </a:cubicBezTo>
                  <a:cubicBezTo>
                    <a:pt x="1325" y="815"/>
                    <a:pt x="1325" y="815"/>
                    <a:pt x="1325" y="815"/>
                  </a:cubicBezTo>
                  <a:cubicBezTo>
                    <a:pt x="1332" y="816"/>
                    <a:pt x="1332" y="816"/>
                    <a:pt x="1332" y="816"/>
                  </a:cubicBezTo>
                  <a:cubicBezTo>
                    <a:pt x="1332" y="815"/>
                    <a:pt x="1332" y="815"/>
                    <a:pt x="1332" y="815"/>
                  </a:cubicBezTo>
                  <a:cubicBezTo>
                    <a:pt x="1337" y="809"/>
                    <a:pt x="1334" y="804"/>
                    <a:pt x="1330" y="799"/>
                  </a:cubicBezTo>
                  <a:cubicBezTo>
                    <a:pt x="1329" y="797"/>
                    <a:pt x="1327" y="795"/>
                    <a:pt x="1327" y="792"/>
                  </a:cubicBezTo>
                  <a:cubicBezTo>
                    <a:pt x="1326" y="790"/>
                    <a:pt x="1326" y="787"/>
                    <a:pt x="1326" y="784"/>
                  </a:cubicBezTo>
                  <a:cubicBezTo>
                    <a:pt x="1326" y="780"/>
                    <a:pt x="1326" y="776"/>
                    <a:pt x="1325" y="772"/>
                  </a:cubicBezTo>
                  <a:cubicBezTo>
                    <a:pt x="1322" y="765"/>
                    <a:pt x="1310" y="755"/>
                    <a:pt x="1304" y="751"/>
                  </a:cubicBezTo>
                  <a:cubicBezTo>
                    <a:pt x="1303" y="750"/>
                    <a:pt x="1301" y="749"/>
                    <a:pt x="1299" y="748"/>
                  </a:cubicBezTo>
                  <a:cubicBezTo>
                    <a:pt x="1296" y="747"/>
                    <a:pt x="1295" y="747"/>
                    <a:pt x="1294" y="746"/>
                  </a:cubicBezTo>
                  <a:cubicBezTo>
                    <a:pt x="1292" y="744"/>
                    <a:pt x="1290" y="741"/>
                    <a:pt x="1289" y="737"/>
                  </a:cubicBezTo>
                  <a:cubicBezTo>
                    <a:pt x="1288" y="734"/>
                    <a:pt x="1287" y="730"/>
                    <a:pt x="1285" y="727"/>
                  </a:cubicBezTo>
                  <a:cubicBezTo>
                    <a:pt x="1284" y="725"/>
                    <a:pt x="1282" y="724"/>
                    <a:pt x="1281" y="722"/>
                  </a:cubicBezTo>
                  <a:cubicBezTo>
                    <a:pt x="1278" y="720"/>
                    <a:pt x="1277" y="718"/>
                    <a:pt x="1277" y="717"/>
                  </a:cubicBezTo>
                  <a:cubicBezTo>
                    <a:pt x="1276" y="711"/>
                    <a:pt x="1277" y="707"/>
                    <a:pt x="1279" y="702"/>
                  </a:cubicBezTo>
                  <a:cubicBezTo>
                    <a:pt x="1280" y="699"/>
                    <a:pt x="1282" y="696"/>
                    <a:pt x="1282" y="693"/>
                  </a:cubicBezTo>
                  <a:cubicBezTo>
                    <a:pt x="1282" y="691"/>
                    <a:pt x="1283" y="690"/>
                    <a:pt x="1283" y="688"/>
                  </a:cubicBezTo>
                  <a:cubicBezTo>
                    <a:pt x="1283" y="679"/>
                    <a:pt x="1283" y="679"/>
                    <a:pt x="1283" y="679"/>
                  </a:cubicBezTo>
                  <a:cubicBezTo>
                    <a:pt x="1290" y="686"/>
                    <a:pt x="1290" y="686"/>
                    <a:pt x="1290" y="686"/>
                  </a:cubicBezTo>
                  <a:cubicBezTo>
                    <a:pt x="1291" y="687"/>
                    <a:pt x="1292" y="688"/>
                    <a:pt x="1293" y="688"/>
                  </a:cubicBezTo>
                  <a:cubicBezTo>
                    <a:pt x="1295" y="689"/>
                    <a:pt x="1297" y="690"/>
                    <a:pt x="1299" y="691"/>
                  </a:cubicBezTo>
                  <a:cubicBezTo>
                    <a:pt x="1302" y="692"/>
                    <a:pt x="1306" y="693"/>
                    <a:pt x="1308" y="696"/>
                  </a:cubicBezTo>
                  <a:cubicBezTo>
                    <a:pt x="1309" y="697"/>
                    <a:pt x="1311" y="699"/>
                    <a:pt x="1312" y="701"/>
                  </a:cubicBezTo>
                  <a:cubicBezTo>
                    <a:pt x="1313" y="703"/>
                    <a:pt x="1315" y="706"/>
                    <a:pt x="1318" y="708"/>
                  </a:cubicBezTo>
                  <a:cubicBezTo>
                    <a:pt x="1320" y="710"/>
                    <a:pt x="1323" y="712"/>
                    <a:pt x="1326" y="713"/>
                  </a:cubicBezTo>
                  <a:cubicBezTo>
                    <a:pt x="1328" y="715"/>
                    <a:pt x="1330" y="716"/>
                    <a:pt x="1332" y="717"/>
                  </a:cubicBezTo>
                  <a:cubicBezTo>
                    <a:pt x="1333" y="718"/>
                    <a:pt x="1333" y="718"/>
                    <a:pt x="1333" y="718"/>
                  </a:cubicBezTo>
                  <a:cubicBezTo>
                    <a:pt x="1333" y="720"/>
                    <a:pt x="1333" y="720"/>
                    <a:pt x="1333" y="720"/>
                  </a:cubicBezTo>
                  <a:cubicBezTo>
                    <a:pt x="1333" y="720"/>
                    <a:pt x="1333" y="721"/>
                    <a:pt x="1333" y="721"/>
                  </a:cubicBezTo>
                  <a:cubicBezTo>
                    <a:pt x="1333" y="722"/>
                    <a:pt x="1333" y="722"/>
                    <a:pt x="1333" y="722"/>
                  </a:cubicBezTo>
                  <a:cubicBezTo>
                    <a:pt x="1333" y="727"/>
                    <a:pt x="1334" y="730"/>
                    <a:pt x="1337" y="731"/>
                  </a:cubicBezTo>
                  <a:cubicBezTo>
                    <a:pt x="1338" y="731"/>
                    <a:pt x="1338" y="731"/>
                    <a:pt x="1338" y="731"/>
                  </a:cubicBezTo>
                  <a:cubicBezTo>
                    <a:pt x="1338" y="731"/>
                    <a:pt x="1338" y="731"/>
                    <a:pt x="1338" y="731"/>
                  </a:cubicBezTo>
                  <a:cubicBezTo>
                    <a:pt x="1346" y="730"/>
                    <a:pt x="1350" y="725"/>
                    <a:pt x="1354" y="720"/>
                  </a:cubicBezTo>
                  <a:cubicBezTo>
                    <a:pt x="1356" y="718"/>
                    <a:pt x="1357" y="715"/>
                    <a:pt x="1359" y="714"/>
                  </a:cubicBezTo>
                  <a:cubicBezTo>
                    <a:pt x="1362" y="713"/>
                    <a:pt x="1364" y="712"/>
                    <a:pt x="1367" y="710"/>
                  </a:cubicBezTo>
                  <a:cubicBezTo>
                    <a:pt x="1373" y="707"/>
                    <a:pt x="1380" y="704"/>
                    <a:pt x="1384" y="697"/>
                  </a:cubicBezTo>
                  <a:cubicBezTo>
                    <a:pt x="1384" y="697"/>
                    <a:pt x="1384" y="697"/>
                    <a:pt x="1384" y="697"/>
                  </a:cubicBezTo>
                  <a:cubicBezTo>
                    <a:pt x="1384" y="696"/>
                    <a:pt x="1384" y="696"/>
                    <a:pt x="1384" y="696"/>
                  </a:cubicBezTo>
                  <a:cubicBezTo>
                    <a:pt x="1387" y="663"/>
                    <a:pt x="1373" y="652"/>
                    <a:pt x="1358" y="640"/>
                  </a:cubicBezTo>
                  <a:cubicBezTo>
                    <a:pt x="1358" y="639"/>
                    <a:pt x="1358" y="639"/>
                    <a:pt x="1358" y="639"/>
                  </a:cubicBezTo>
                  <a:cubicBezTo>
                    <a:pt x="1356" y="638"/>
                    <a:pt x="1353" y="636"/>
                    <a:pt x="1351" y="634"/>
                  </a:cubicBezTo>
                  <a:cubicBezTo>
                    <a:pt x="1345" y="629"/>
                    <a:pt x="1335" y="617"/>
                    <a:pt x="1335" y="612"/>
                  </a:cubicBezTo>
                  <a:cubicBezTo>
                    <a:pt x="1335" y="604"/>
                    <a:pt x="1352" y="589"/>
                    <a:pt x="1359" y="588"/>
                  </a:cubicBezTo>
                  <a:cubicBezTo>
                    <a:pt x="1360" y="588"/>
                    <a:pt x="1360" y="588"/>
                    <a:pt x="1360" y="588"/>
                  </a:cubicBezTo>
                  <a:cubicBezTo>
                    <a:pt x="1364" y="588"/>
                    <a:pt x="1368" y="590"/>
                    <a:pt x="1370" y="593"/>
                  </a:cubicBezTo>
                  <a:cubicBezTo>
                    <a:pt x="1371" y="594"/>
                    <a:pt x="1373" y="596"/>
                    <a:pt x="1373" y="599"/>
                  </a:cubicBezTo>
                  <a:cubicBezTo>
                    <a:pt x="1373" y="601"/>
                    <a:pt x="1373" y="601"/>
                    <a:pt x="1373" y="601"/>
                  </a:cubicBezTo>
                  <a:cubicBezTo>
                    <a:pt x="1371" y="602"/>
                    <a:pt x="1371" y="602"/>
                    <a:pt x="1371" y="602"/>
                  </a:cubicBezTo>
                  <a:cubicBezTo>
                    <a:pt x="1371" y="603"/>
                    <a:pt x="1370" y="604"/>
                    <a:pt x="1369" y="604"/>
                  </a:cubicBezTo>
                  <a:cubicBezTo>
                    <a:pt x="1366" y="607"/>
                    <a:pt x="1362" y="610"/>
                    <a:pt x="1363" y="615"/>
                  </a:cubicBezTo>
                  <a:cubicBezTo>
                    <a:pt x="1363" y="623"/>
                    <a:pt x="1372" y="626"/>
                    <a:pt x="1376" y="626"/>
                  </a:cubicBezTo>
                  <a:cubicBezTo>
                    <a:pt x="1377" y="626"/>
                    <a:pt x="1377" y="626"/>
                    <a:pt x="1377" y="626"/>
                  </a:cubicBezTo>
                  <a:cubicBezTo>
                    <a:pt x="1382" y="625"/>
                    <a:pt x="1390" y="617"/>
                    <a:pt x="1389" y="608"/>
                  </a:cubicBezTo>
                  <a:cubicBezTo>
                    <a:pt x="1389" y="605"/>
                    <a:pt x="1387" y="603"/>
                    <a:pt x="1386" y="601"/>
                  </a:cubicBezTo>
                  <a:cubicBezTo>
                    <a:pt x="1384" y="599"/>
                    <a:pt x="1384" y="599"/>
                    <a:pt x="1384" y="599"/>
                  </a:cubicBezTo>
                  <a:cubicBezTo>
                    <a:pt x="1383" y="597"/>
                    <a:pt x="1383" y="597"/>
                    <a:pt x="1383" y="597"/>
                  </a:cubicBezTo>
                  <a:cubicBezTo>
                    <a:pt x="1383" y="595"/>
                    <a:pt x="1383" y="595"/>
                    <a:pt x="1383" y="595"/>
                  </a:cubicBezTo>
                  <a:cubicBezTo>
                    <a:pt x="1383" y="590"/>
                    <a:pt x="1389" y="589"/>
                    <a:pt x="1396" y="588"/>
                  </a:cubicBezTo>
                  <a:cubicBezTo>
                    <a:pt x="1399" y="588"/>
                    <a:pt x="1402" y="587"/>
                    <a:pt x="1404" y="587"/>
                  </a:cubicBezTo>
                  <a:cubicBezTo>
                    <a:pt x="1406" y="586"/>
                    <a:pt x="1408" y="585"/>
                    <a:pt x="1410" y="583"/>
                  </a:cubicBezTo>
                  <a:cubicBezTo>
                    <a:pt x="1411" y="582"/>
                    <a:pt x="1412" y="581"/>
                    <a:pt x="1414" y="581"/>
                  </a:cubicBezTo>
                  <a:cubicBezTo>
                    <a:pt x="1417" y="580"/>
                    <a:pt x="1420" y="579"/>
                    <a:pt x="1423" y="578"/>
                  </a:cubicBezTo>
                  <a:cubicBezTo>
                    <a:pt x="1434" y="575"/>
                    <a:pt x="1446" y="571"/>
                    <a:pt x="1455" y="564"/>
                  </a:cubicBezTo>
                  <a:cubicBezTo>
                    <a:pt x="1468" y="553"/>
                    <a:pt x="1473" y="537"/>
                    <a:pt x="1476" y="522"/>
                  </a:cubicBezTo>
                  <a:cubicBezTo>
                    <a:pt x="1476" y="520"/>
                    <a:pt x="1476" y="520"/>
                    <a:pt x="1476" y="520"/>
                  </a:cubicBezTo>
                  <a:cubicBezTo>
                    <a:pt x="1478" y="519"/>
                    <a:pt x="1478" y="519"/>
                    <a:pt x="1478" y="519"/>
                  </a:cubicBezTo>
                  <a:cubicBezTo>
                    <a:pt x="1482" y="516"/>
                    <a:pt x="1482" y="511"/>
                    <a:pt x="1482" y="504"/>
                  </a:cubicBezTo>
                  <a:cubicBezTo>
                    <a:pt x="1482" y="501"/>
                    <a:pt x="1482" y="498"/>
                    <a:pt x="1482" y="495"/>
                  </a:cubicBezTo>
                  <a:cubicBezTo>
                    <a:pt x="1482" y="495"/>
                    <a:pt x="1482" y="495"/>
                    <a:pt x="1482" y="495"/>
                  </a:cubicBezTo>
                  <a:cubicBezTo>
                    <a:pt x="1482" y="494"/>
                    <a:pt x="1482" y="494"/>
                    <a:pt x="1482" y="494"/>
                  </a:cubicBezTo>
                  <a:cubicBezTo>
                    <a:pt x="1481" y="491"/>
                    <a:pt x="1479" y="490"/>
                    <a:pt x="1476" y="489"/>
                  </a:cubicBezTo>
                  <a:cubicBezTo>
                    <a:pt x="1472" y="487"/>
                    <a:pt x="1472" y="487"/>
                    <a:pt x="1472" y="487"/>
                  </a:cubicBezTo>
                  <a:cubicBezTo>
                    <a:pt x="1473" y="483"/>
                    <a:pt x="1473" y="483"/>
                    <a:pt x="1473" y="483"/>
                  </a:cubicBezTo>
                  <a:cubicBezTo>
                    <a:pt x="1474" y="482"/>
                    <a:pt x="1474" y="481"/>
                    <a:pt x="1474" y="479"/>
                  </a:cubicBezTo>
                  <a:cubicBezTo>
                    <a:pt x="1474" y="479"/>
                    <a:pt x="1474" y="479"/>
                    <a:pt x="1474" y="479"/>
                  </a:cubicBezTo>
                  <a:cubicBezTo>
                    <a:pt x="1473" y="478"/>
                    <a:pt x="1473" y="478"/>
                    <a:pt x="1473" y="478"/>
                  </a:cubicBezTo>
                  <a:cubicBezTo>
                    <a:pt x="1473" y="478"/>
                    <a:pt x="1473" y="478"/>
                    <a:pt x="1473" y="478"/>
                  </a:cubicBezTo>
                  <a:cubicBezTo>
                    <a:pt x="1472" y="477"/>
                    <a:pt x="1471" y="476"/>
                    <a:pt x="1471" y="473"/>
                  </a:cubicBezTo>
                  <a:cubicBezTo>
                    <a:pt x="1470" y="471"/>
                    <a:pt x="1469" y="469"/>
                    <a:pt x="1468" y="467"/>
                  </a:cubicBezTo>
                  <a:cubicBezTo>
                    <a:pt x="1467" y="466"/>
                    <a:pt x="1466" y="465"/>
                    <a:pt x="1464" y="464"/>
                  </a:cubicBezTo>
                  <a:cubicBezTo>
                    <a:pt x="1463" y="463"/>
                    <a:pt x="1461" y="462"/>
                    <a:pt x="1460" y="461"/>
                  </a:cubicBezTo>
                  <a:cubicBezTo>
                    <a:pt x="1457" y="458"/>
                    <a:pt x="1455" y="455"/>
                    <a:pt x="1452" y="452"/>
                  </a:cubicBezTo>
                  <a:cubicBezTo>
                    <a:pt x="1449" y="448"/>
                    <a:pt x="1447" y="444"/>
                    <a:pt x="1444" y="442"/>
                  </a:cubicBezTo>
                  <a:cubicBezTo>
                    <a:pt x="1442" y="441"/>
                    <a:pt x="1440" y="440"/>
                    <a:pt x="1439" y="439"/>
                  </a:cubicBezTo>
                  <a:cubicBezTo>
                    <a:pt x="1438" y="439"/>
                    <a:pt x="1436" y="438"/>
                    <a:pt x="1436" y="438"/>
                  </a:cubicBezTo>
                  <a:cubicBezTo>
                    <a:pt x="1433" y="437"/>
                    <a:pt x="1433" y="437"/>
                    <a:pt x="1433" y="437"/>
                  </a:cubicBezTo>
                  <a:cubicBezTo>
                    <a:pt x="1433" y="434"/>
                    <a:pt x="1433" y="434"/>
                    <a:pt x="1433" y="434"/>
                  </a:cubicBezTo>
                  <a:cubicBezTo>
                    <a:pt x="1433" y="430"/>
                    <a:pt x="1437" y="426"/>
                    <a:pt x="1443" y="422"/>
                  </a:cubicBezTo>
                  <a:cubicBezTo>
                    <a:pt x="1447" y="419"/>
                    <a:pt x="1451" y="416"/>
                    <a:pt x="1452" y="412"/>
                  </a:cubicBezTo>
                  <a:cubicBezTo>
                    <a:pt x="1453" y="411"/>
                    <a:pt x="1453" y="411"/>
                    <a:pt x="1453" y="411"/>
                  </a:cubicBezTo>
                  <a:cubicBezTo>
                    <a:pt x="1452" y="410"/>
                    <a:pt x="1452" y="410"/>
                    <a:pt x="1452" y="410"/>
                  </a:cubicBezTo>
                  <a:cubicBezTo>
                    <a:pt x="1447" y="407"/>
                    <a:pt x="1441" y="404"/>
                    <a:pt x="1434" y="404"/>
                  </a:cubicBezTo>
                  <a:cubicBezTo>
                    <a:pt x="1434" y="404"/>
                    <a:pt x="1433" y="404"/>
                    <a:pt x="1432" y="404"/>
                  </a:cubicBezTo>
                  <a:cubicBezTo>
                    <a:pt x="1430" y="404"/>
                    <a:pt x="1428" y="406"/>
                    <a:pt x="1426" y="407"/>
                  </a:cubicBezTo>
                  <a:cubicBezTo>
                    <a:pt x="1425" y="407"/>
                    <a:pt x="1424" y="408"/>
                    <a:pt x="1423" y="408"/>
                  </a:cubicBezTo>
                  <a:cubicBezTo>
                    <a:pt x="1421" y="410"/>
                    <a:pt x="1421" y="410"/>
                    <a:pt x="1421" y="410"/>
                  </a:cubicBezTo>
                  <a:cubicBezTo>
                    <a:pt x="1418" y="407"/>
                    <a:pt x="1418" y="407"/>
                    <a:pt x="1418" y="407"/>
                  </a:cubicBezTo>
                  <a:cubicBezTo>
                    <a:pt x="1418" y="407"/>
                    <a:pt x="1417" y="406"/>
                    <a:pt x="1417" y="406"/>
                  </a:cubicBezTo>
                  <a:cubicBezTo>
                    <a:pt x="1415" y="404"/>
                    <a:pt x="1414" y="401"/>
                    <a:pt x="1410" y="400"/>
                  </a:cubicBezTo>
                  <a:cubicBezTo>
                    <a:pt x="1409" y="399"/>
                    <a:pt x="1407" y="399"/>
                    <a:pt x="1406" y="399"/>
                  </a:cubicBezTo>
                  <a:cubicBezTo>
                    <a:pt x="1394" y="396"/>
                    <a:pt x="1394" y="396"/>
                    <a:pt x="1394" y="396"/>
                  </a:cubicBezTo>
                  <a:cubicBezTo>
                    <a:pt x="1405" y="391"/>
                    <a:pt x="1405" y="391"/>
                    <a:pt x="1405" y="391"/>
                  </a:cubicBezTo>
                  <a:cubicBezTo>
                    <a:pt x="1406" y="390"/>
                    <a:pt x="1407" y="390"/>
                    <a:pt x="1407" y="389"/>
                  </a:cubicBezTo>
                  <a:cubicBezTo>
                    <a:pt x="1409" y="388"/>
                    <a:pt x="1411" y="386"/>
                    <a:pt x="1413" y="383"/>
                  </a:cubicBezTo>
                  <a:cubicBezTo>
                    <a:pt x="1416" y="379"/>
                    <a:pt x="1419" y="375"/>
                    <a:pt x="1422" y="374"/>
                  </a:cubicBezTo>
                  <a:cubicBezTo>
                    <a:pt x="1428" y="373"/>
                    <a:pt x="1428" y="373"/>
                    <a:pt x="1428" y="373"/>
                  </a:cubicBezTo>
                  <a:cubicBezTo>
                    <a:pt x="1428" y="378"/>
                    <a:pt x="1428" y="378"/>
                    <a:pt x="1428" y="378"/>
                  </a:cubicBezTo>
                  <a:cubicBezTo>
                    <a:pt x="1428" y="379"/>
                    <a:pt x="1428" y="380"/>
                    <a:pt x="1428" y="380"/>
                  </a:cubicBezTo>
                  <a:cubicBezTo>
                    <a:pt x="1427" y="386"/>
                    <a:pt x="1428" y="390"/>
                    <a:pt x="1433" y="393"/>
                  </a:cubicBezTo>
                  <a:cubicBezTo>
                    <a:pt x="1433" y="393"/>
                    <a:pt x="1433" y="393"/>
                    <a:pt x="1433" y="393"/>
                  </a:cubicBezTo>
                  <a:cubicBezTo>
                    <a:pt x="1434" y="393"/>
                    <a:pt x="1434" y="393"/>
                    <a:pt x="1434" y="393"/>
                  </a:cubicBezTo>
                  <a:cubicBezTo>
                    <a:pt x="1438" y="393"/>
                    <a:pt x="1440" y="391"/>
                    <a:pt x="1442" y="389"/>
                  </a:cubicBezTo>
                  <a:cubicBezTo>
                    <a:pt x="1444" y="387"/>
                    <a:pt x="1446" y="386"/>
                    <a:pt x="1449" y="385"/>
                  </a:cubicBezTo>
                  <a:cubicBezTo>
                    <a:pt x="1450" y="385"/>
                    <a:pt x="1452" y="385"/>
                    <a:pt x="1453" y="385"/>
                  </a:cubicBezTo>
                  <a:cubicBezTo>
                    <a:pt x="1459" y="385"/>
                    <a:pt x="1467" y="387"/>
                    <a:pt x="1468" y="392"/>
                  </a:cubicBezTo>
                  <a:cubicBezTo>
                    <a:pt x="1469" y="393"/>
                    <a:pt x="1469" y="395"/>
                    <a:pt x="1469" y="396"/>
                  </a:cubicBezTo>
                  <a:cubicBezTo>
                    <a:pt x="1470" y="400"/>
                    <a:pt x="1471" y="404"/>
                    <a:pt x="1475" y="406"/>
                  </a:cubicBezTo>
                  <a:cubicBezTo>
                    <a:pt x="1478" y="407"/>
                    <a:pt x="1482" y="408"/>
                    <a:pt x="1484" y="408"/>
                  </a:cubicBezTo>
                  <a:cubicBezTo>
                    <a:pt x="1488" y="409"/>
                    <a:pt x="1490" y="409"/>
                    <a:pt x="1491" y="411"/>
                  </a:cubicBezTo>
                  <a:cubicBezTo>
                    <a:pt x="1492" y="412"/>
                    <a:pt x="1492" y="412"/>
                    <a:pt x="1492" y="412"/>
                  </a:cubicBezTo>
                  <a:cubicBezTo>
                    <a:pt x="1492" y="412"/>
                    <a:pt x="1492" y="412"/>
                    <a:pt x="1492" y="412"/>
                  </a:cubicBezTo>
                  <a:cubicBezTo>
                    <a:pt x="1492" y="413"/>
                    <a:pt x="1492" y="413"/>
                    <a:pt x="1492" y="415"/>
                  </a:cubicBezTo>
                  <a:cubicBezTo>
                    <a:pt x="1492" y="416"/>
                    <a:pt x="1493" y="417"/>
                    <a:pt x="1493" y="419"/>
                  </a:cubicBezTo>
                  <a:cubicBezTo>
                    <a:pt x="1494" y="420"/>
                    <a:pt x="1495" y="422"/>
                    <a:pt x="1496" y="423"/>
                  </a:cubicBezTo>
                  <a:cubicBezTo>
                    <a:pt x="1498" y="425"/>
                    <a:pt x="1499" y="426"/>
                    <a:pt x="1500" y="428"/>
                  </a:cubicBezTo>
                  <a:cubicBezTo>
                    <a:pt x="1500" y="430"/>
                    <a:pt x="1500" y="432"/>
                    <a:pt x="1500" y="433"/>
                  </a:cubicBezTo>
                  <a:cubicBezTo>
                    <a:pt x="1501" y="438"/>
                    <a:pt x="1501" y="443"/>
                    <a:pt x="1507" y="444"/>
                  </a:cubicBezTo>
                  <a:cubicBezTo>
                    <a:pt x="1508" y="445"/>
                    <a:pt x="1509" y="445"/>
                    <a:pt x="1510" y="445"/>
                  </a:cubicBezTo>
                  <a:cubicBezTo>
                    <a:pt x="1519" y="445"/>
                    <a:pt x="1534" y="438"/>
                    <a:pt x="1535" y="430"/>
                  </a:cubicBezTo>
                  <a:cubicBezTo>
                    <a:pt x="1535" y="425"/>
                    <a:pt x="1529" y="416"/>
                    <a:pt x="1526" y="412"/>
                  </a:cubicBezTo>
                  <a:cubicBezTo>
                    <a:pt x="1521" y="405"/>
                    <a:pt x="1511" y="397"/>
                    <a:pt x="1506" y="394"/>
                  </a:cubicBezTo>
                  <a:cubicBezTo>
                    <a:pt x="1505" y="393"/>
                    <a:pt x="1503" y="392"/>
                    <a:pt x="1502" y="391"/>
                  </a:cubicBezTo>
                  <a:cubicBezTo>
                    <a:pt x="1499" y="390"/>
                    <a:pt x="1498" y="389"/>
                    <a:pt x="1497" y="389"/>
                  </a:cubicBezTo>
                  <a:cubicBezTo>
                    <a:pt x="1493" y="386"/>
                    <a:pt x="1493" y="386"/>
                    <a:pt x="1493" y="386"/>
                  </a:cubicBezTo>
                  <a:cubicBezTo>
                    <a:pt x="1496" y="382"/>
                    <a:pt x="1496" y="382"/>
                    <a:pt x="1496" y="382"/>
                  </a:cubicBezTo>
                  <a:cubicBezTo>
                    <a:pt x="1497" y="382"/>
                    <a:pt x="1498" y="381"/>
                    <a:pt x="1499" y="380"/>
                  </a:cubicBezTo>
                  <a:cubicBezTo>
                    <a:pt x="1501" y="378"/>
                    <a:pt x="1504" y="376"/>
                    <a:pt x="1505" y="372"/>
                  </a:cubicBezTo>
                  <a:cubicBezTo>
                    <a:pt x="1506" y="369"/>
                    <a:pt x="1505" y="367"/>
                    <a:pt x="1505" y="365"/>
                  </a:cubicBezTo>
                  <a:cubicBezTo>
                    <a:pt x="1505" y="364"/>
                    <a:pt x="1504" y="363"/>
                    <a:pt x="1504" y="362"/>
                  </a:cubicBezTo>
                  <a:cubicBezTo>
                    <a:pt x="1504" y="361"/>
                    <a:pt x="1504" y="361"/>
                    <a:pt x="1504" y="361"/>
                  </a:cubicBezTo>
                  <a:cubicBezTo>
                    <a:pt x="1505" y="359"/>
                    <a:pt x="1505" y="359"/>
                    <a:pt x="1505" y="359"/>
                  </a:cubicBezTo>
                  <a:cubicBezTo>
                    <a:pt x="1506" y="358"/>
                    <a:pt x="1506" y="357"/>
                    <a:pt x="1507" y="356"/>
                  </a:cubicBezTo>
                  <a:cubicBezTo>
                    <a:pt x="1509" y="352"/>
                    <a:pt x="1511" y="350"/>
                    <a:pt x="1515" y="349"/>
                  </a:cubicBezTo>
                  <a:cubicBezTo>
                    <a:pt x="1517" y="349"/>
                    <a:pt x="1518" y="350"/>
                    <a:pt x="1520" y="351"/>
                  </a:cubicBezTo>
                  <a:cubicBezTo>
                    <a:pt x="1522" y="352"/>
                    <a:pt x="1524" y="353"/>
                    <a:pt x="1527" y="353"/>
                  </a:cubicBezTo>
                  <a:cubicBezTo>
                    <a:pt x="1527" y="353"/>
                    <a:pt x="1527" y="353"/>
                    <a:pt x="1527" y="353"/>
                  </a:cubicBezTo>
                  <a:cubicBezTo>
                    <a:pt x="1534" y="353"/>
                    <a:pt x="1542" y="345"/>
                    <a:pt x="1545" y="340"/>
                  </a:cubicBezTo>
                  <a:cubicBezTo>
                    <a:pt x="1545" y="338"/>
                    <a:pt x="1546" y="336"/>
                    <a:pt x="1546" y="333"/>
                  </a:cubicBezTo>
                  <a:cubicBezTo>
                    <a:pt x="1547" y="331"/>
                    <a:pt x="1547" y="329"/>
                    <a:pt x="1548" y="327"/>
                  </a:cubicBezTo>
                  <a:cubicBezTo>
                    <a:pt x="1548" y="325"/>
                    <a:pt x="1549" y="324"/>
                    <a:pt x="1550" y="322"/>
                  </a:cubicBezTo>
                  <a:cubicBezTo>
                    <a:pt x="1551" y="320"/>
                    <a:pt x="1552" y="317"/>
                    <a:pt x="1552" y="315"/>
                  </a:cubicBezTo>
                  <a:cubicBezTo>
                    <a:pt x="1552" y="313"/>
                    <a:pt x="1552" y="310"/>
                    <a:pt x="1552" y="308"/>
                  </a:cubicBezTo>
                  <a:cubicBezTo>
                    <a:pt x="1552" y="306"/>
                    <a:pt x="1551" y="305"/>
                    <a:pt x="1551" y="303"/>
                  </a:cubicBezTo>
                  <a:cubicBezTo>
                    <a:pt x="1552" y="300"/>
                    <a:pt x="1552" y="297"/>
                    <a:pt x="1553" y="294"/>
                  </a:cubicBezTo>
                  <a:cubicBezTo>
                    <a:pt x="1553" y="291"/>
                    <a:pt x="1554" y="289"/>
                    <a:pt x="1554" y="287"/>
                  </a:cubicBezTo>
                  <a:cubicBezTo>
                    <a:pt x="1554" y="285"/>
                    <a:pt x="1553" y="284"/>
                    <a:pt x="1553" y="282"/>
                  </a:cubicBezTo>
                  <a:cubicBezTo>
                    <a:pt x="1561" y="279"/>
                    <a:pt x="1561" y="279"/>
                    <a:pt x="1561" y="279"/>
                  </a:cubicBezTo>
                  <a:cubicBezTo>
                    <a:pt x="1561" y="279"/>
                    <a:pt x="1561" y="279"/>
                    <a:pt x="1561" y="279"/>
                  </a:cubicBezTo>
                  <a:cubicBezTo>
                    <a:pt x="1564" y="285"/>
                    <a:pt x="1568" y="290"/>
                    <a:pt x="1574" y="293"/>
                  </a:cubicBezTo>
                  <a:cubicBezTo>
                    <a:pt x="1577" y="294"/>
                    <a:pt x="1577" y="294"/>
                    <a:pt x="1577" y="294"/>
                  </a:cubicBezTo>
                  <a:cubicBezTo>
                    <a:pt x="1577" y="297"/>
                    <a:pt x="1577" y="297"/>
                    <a:pt x="1577" y="297"/>
                  </a:cubicBezTo>
                  <a:cubicBezTo>
                    <a:pt x="1577" y="304"/>
                    <a:pt x="1583" y="311"/>
                    <a:pt x="1589" y="313"/>
                  </a:cubicBezTo>
                  <a:cubicBezTo>
                    <a:pt x="1590" y="313"/>
                    <a:pt x="1590" y="313"/>
                    <a:pt x="1590" y="313"/>
                  </a:cubicBezTo>
                  <a:cubicBezTo>
                    <a:pt x="1591" y="313"/>
                    <a:pt x="1591" y="313"/>
                    <a:pt x="1591" y="313"/>
                  </a:cubicBezTo>
                  <a:cubicBezTo>
                    <a:pt x="1594" y="311"/>
                    <a:pt x="1595" y="308"/>
                    <a:pt x="1595" y="306"/>
                  </a:cubicBezTo>
                  <a:cubicBezTo>
                    <a:pt x="1595" y="301"/>
                    <a:pt x="1590" y="297"/>
                    <a:pt x="1581" y="293"/>
                  </a:cubicBezTo>
                  <a:cubicBezTo>
                    <a:pt x="1579" y="291"/>
                    <a:pt x="1579" y="291"/>
                    <a:pt x="1579" y="291"/>
                  </a:cubicBezTo>
                  <a:cubicBezTo>
                    <a:pt x="1579" y="288"/>
                    <a:pt x="1579" y="288"/>
                    <a:pt x="1579" y="288"/>
                  </a:cubicBezTo>
                  <a:cubicBezTo>
                    <a:pt x="1576" y="288"/>
                    <a:pt x="1576" y="288"/>
                    <a:pt x="1576" y="288"/>
                  </a:cubicBezTo>
                  <a:cubicBezTo>
                    <a:pt x="1579" y="282"/>
                    <a:pt x="1579" y="282"/>
                    <a:pt x="1579" y="282"/>
                  </a:cubicBezTo>
                  <a:cubicBezTo>
                    <a:pt x="1580" y="282"/>
                    <a:pt x="1580" y="281"/>
                    <a:pt x="1580" y="281"/>
                  </a:cubicBezTo>
                  <a:cubicBezTo>
                    <a:pt x="1581" y="279"/>
                    <a:pt x="1582" y="278"/>
                    <a:pt x="1582" y="275"/>
                  </a:cubicBezTo>
                  <a:cubicBezTo>
                    <a:pt x="1582" y="272"/>
                    <a:pt x="1578" y="269"/>
                    <a:pt x="1572" y="263"/>
                  </a:cubicBezTo>
                  <a:cubicBezTo>
                    <a:pt x="1571" y="263"/>
                    <a:pt x="1570" y="262"/>
                    <a:pt x="1570" y="262"/>
                  </a:cubicBezTo>
                  <a:cubicBezTo>
                    <a:pt x="1567" y="259"/>
                    <a:pt x="1564" y="257"/>
                    <a:pt x="1562" y="256"/>
                  </a:cubicBezTo>
                  <a:cubicBezTo>
                    <a:pt x="1560" y="254"/>
                    <a:pt x="1558" y="253"/>
                    <a:pt x="1556" y="252"/>
                  </a:cubicBezTo>
                  <a:cubicBezTo>
                    <a:pt x="1553" y="249"/>
                    <a:pt x="1550" y="245"/>
                    <a:pt x="1547" y="242"/>
                  </a:cubicBezTo>
                  <a:cubicBezTo>
                    <a:pt x="1543" y="238"/>
                    <a:pt x="1540" y="234"/>
                    <a:pt x="1536" y="231"/>
                  </a:cubicBezTo>
                  <a:cubicBezTo>
                    <a:pt x="1535" y="231"/>
                    <a:pt x="1535" y="231"/>
                    <a:pt x="1535" y="231"/>
                  </a:cubicBezTo>
                  <a:cubicBezTo>
                    <a:pt x="1534" y="230"/>
                    <a:pt x="1532" y="229"/>
                    <a:pt x="1530" y="228"/>
                  </a:cubicBezTo>
                  <a:cubicBezTo>
                    <a:pt x="1529" y="228"/>
                    <a:pt x="1529" y="228"/>
                    <a:pt x="1529" y="228"/>
                  </a:cubicBezTo>
                  <a:cubicBezTo>
                    <a:pt x="1529" y="228"/>
                    <a:pt x="1529" y="228"/>
                    <a:pt x="1529" y="228"/>
                  </a:cubicBezTo>
                  <a:cubicBezTo>
                    <a:pt x="1526" y="229"/>
                    <a:pt x="1525" y="231"/>
                    <a:pt x="1524" y="232"/>
                  </a:cubicBezTo>
                  <a:cubicBezTo>
                    <a:pt x="1522" y="235"/>
                    <a:pt x="1522" y="235"/>
                    <a:pt x="1522" y="235"/>
                  </a:cubicBezTo>
                  <a:cubicBezTo>
                    <a:pt x="1519" y="234"/>
                    <a:pt x="1519" y="234"/>
                    <a:pt x="1519" y="234"/>
                  </a:cubicBezTo>
                  <a:cubicBezTo>
                    <a:pt x="1517" y="233"/>
                    <a:pt x="1515" y="232"/>
                    <a:pt x="1513" y="230"/>
                  </a:cubicBezTo>
                  <a:cubicBezTo>
                    <a:pt x="1511" y="230"/>
                    <a:pt x="1510" y="229"/>
                    <a:pt x="1509" y="228"/>
                  </a:cubicBezTo>
                  <a:cubicBezTo>
                    <a:pt x="1508" y="228"/>
                    <a:pt x="1507" y="227"/>
                    <a:pt x="1506" y="227"/>
                  </a:cubicBezTo>
                  <a:cubicBezTo>
                    <a:pt x="1503" y="225"/>
                    <a:pt x="1499" y="223"/>
                    <a:pt x="1494" y="223"/>
                  </a:cubicBezTo>
                  <a:cubicBezTo>
                    <a:pt x="1494" y="223"/>
                    <a:pt x="1494" y="223"/>
                    <a:pt x="1494" y="223"/>
                  </a:cubicBezTo>
                  <a:cubicBezTo>
                    <a:pt x="1492" y="223"/>
                    <a:pt x="1490" y="224"/>
                    <a:pt x="1488" y="225"/>
                  </a:cubicBezTo>
                  <a:cubicBezTo>
                    <a:pt x="1485" y="227"/>
                    <a:pt x="1484" y="227"/>
                    <a:pt x="1483" y="227"/>
                  </a:cubicBezTo>
                  <a:cubicBezTo>
                    <a:pt x="1483" y="227"/>
                    <a:pt x="1483" y="227"/>
                    <a:pt x="1483" y="227"/>
                  </a:cubicBezTo>
                  <a:cubicBezTo>
                    <a:pt x="1482" y="227"/>
                    <a:pt x="1482" y="227"/>
                    <a:pt x="1482" y="227"/>
                  </a:cubicBezTo>
                  <a:cubicBezTo>
                    <a:pt x="1480" y="227"/>
                    <a:pt x="1477" y="225"/>
                    <a:pt x="1472" y="222"/>
                  </a:cubicBezTo>
                  <a:cubicBezTo>
                    <a:pt x="1469" y="220"/>
                    <a:pt x="1466" y="218"/>
                    <a:pt x="1463" y="218"/>
                  </a:cubicBezTo>
                  <a:cubicBezTo>
                    <a:pt x="1462" y="218"/>
                    <a:pt x="1462" y="218"/>
                    <a:pt x="1462" y="218"/>
                  </a:cubicBezTo>
                  <a:cubicBezTo>
                    <a:pt x="1461" y="218"/>
                    <a:pt x="1461" y="218"/>
                    <a:pt x="1461" y="218"/>
                  </a:cubicBezTo>
                  <a:cubicBezTo>
                    <a:pt x="1451" y="219"/>
                    <a:pt x="1451" y="219"/>
                    <a:pt x="1451" y="219"/>
                  </a:cubicBezTo>
                  <a:cubicBezTo>
                    <a:pt x="1457" y="211"/>
                    <a:pt x="1457" y="211"/>
                    <a:pt x="1457" y="211"/>
                  </a:cubicBezTo>
                  <a:cubicBezTo>
                    <a:pt x="1457" y="210"/>
                    <a:pt x="1458" y="210"/>
                    <a:pt x="1458" y="209"/>
                  </a:cubicBezTo>
                  <a:cubicBezTo>
                    <a:pt x="1459" y="208"/>
                    <a:pt x="1460" y="207"/>
                    <a:pt x="1460" y="206"/>
                  </a:cubicBezTo>
                  <a:cubicBezTo>
                    <a:pt x="1461" y="204"/>
                    <a:pt x="1461" y="202"/>
                    <a:pt x="1462" y="200"/>
                  </a:cubicBezTo>
                  <a:cubicBezTo>
                    <a:pt x="1462" y="200"/>
                    <a:pt x="1462" y="200"/>
                    <a:pt x="1462" y="200"/>
                  </a:cubicBezTo>
                  <a:cubicBezTo>
                    <a:pt x="1462" y="199"/>
                    <a:pt x="1462" y="198"/>
                    <a:pt x="1462" y="198"/>
                  </a:cubicBezTo>
                  <a:cubicBezTo>
                    <a:pt x="1462" y="197"/>
                    <a:pt x="1462" y="197"/>
                    <a:pt x="1462" y="197"/>
                  </a:cubicBezTo>
                  <a:cubicBezTo>
                    <a:pt x="1462" y="197"/>
                    <a:pt x="1462" y="197"/>
                    <a:pt x="1462" y="197"/>
                  </a:cubicBezTo>
                  <a:cubicBezTo>
                    <a:pt x="1462" y="197"/>
                    <a:pt x="1463" y="196"/>
                    <a:pt x="1464" y="195"/>
                  </a:cubicBezTo>
                  <a:cubicBezTo>
                    <a:pt x="1465" y="193"/>
                    <a:pt x="1466" y="191"/>
                    <a:pt x="1467" y="189"/>
                  </a:cubicBezTo>
                  <a:cubicBezTo>
                    <a:pt x="1468" y="187"/>
                    <a:pt x="1468" y="186"/>
                    <a:pt x="1468" y="184"/>
                  </a:cubicBezTo>
                  <a:cubicBezTo>
                    <a:pt x="1468" y="183"/>
                    <a:pt x="1468" y="182"/>
                    <a:pt x="1468" y="181"/>
                  </a:cubicBezTo>
                  <a:cubicBezTo>
                    <a:pt x="1470" y="177"/>
                    <a:pt x="1473" y="174"/>
                    <a:pt x="1483" y="174"/>
                  </a:cubicBezTo>
                  <a:cubicBezTo>
                    <a:pt x="1488" y="174"/>
                    <a:pt x="1492" y="174"/>
                    <a:pt x="1497" y="175"/>
                  </a:cubicBezTo>
                  <a:cubicBezTo>
                    <a:pt x="1502" y="175"/>
                    <a:pt x="1507" y="176"/>
                    <a:pt x="1512" y="176"/>
                  </a:cubicBezTo>
                  <a:cubicBezTo>
                    <a:pt x="1515" y="176"/>
                    <a:pt x="1518" y="176"/>
                    <a:pt x="1520" y="175"/>
                  </a:cubicBezTo>
                  <a:cubicBezTo>
                    <a:pt x="1522" y="175"/>
                    <a:pt x="1524" y="174"/>
                    <a:pt x="1525" y="173"/>
                  </a:cubicBezTo>
                  <a:cubicBezTo>
                    <a:pt x="1527" y="172"/>
                    <a:pt x="1529" y="171"/>
                    <a:pt x="1532" y="171"/>
                  </a:cubicBezTo>
                  <a:cubicBezTo>
                    <a:pt x="1535" y="171"/>
                    <a:pt x="1538" y="173"/>
                    <a:pt x="1542" y="174"/>
                  </a:cubicBezTo>
                  <a:cubicBezTo>
                    <a:pt x="1545" y="176"/>
                    <a:pt x="1549" y="178"/>
                    <a:pt x="1555" y="179"/>
                  </a:cubicBezTo>
                  <a:cubicBezTo>
                    <a:pt x="1555" y="179"/>
                    <a:pt x="1556" y="179"/>
                    <a:pt x="1556" y="179"/>
                  </a:cubicBezTo>
                  <a:cubicBezTo>
                    <a:pt x="1568" y="179"/>
                    <a:pt x="1576" y="177"/>
                    <a:pt x="1577" y="173"/>
                  </a:cubicBezTo>
                  <a:cubicBezTo>
                    <a:pt x="1577" y="170"/>
                    <a:pt x="1575" y="168"/>
                    <a:pt x="1572" y="165"/>
                  </a:cubicBezTo>
                  <a:cubicBezTo>
                    <a:pt x="1572" y="165"/>
                    <a:pt x="1571" y="165"/>
                    <a:pt x="1571" y="164"/>
                  </a:cubicBezTo>
                  <a:cubicBezTo>
                    <a:pt x="1569" y="163"/>
                    <a:pt x="1569" y="163"/>
                    <a:pt x="1569" y="163"/>
                  </a:cubicBezTo>
                  <a:cubicBezTo>
                    <a:pt x="1569" y="161"/>
                    <a:pt x="1569" y="161"/>
                    <a:pt x="1569" y="161"/>
                  </a:cubicBezTo>
                  <a:cubicBezTo>
                    <a:pt x="1569" y="154"/>
                    <a:pt x="1574" y="149"/>
                    <a:pt x="1578" y="149"/>
                  </a:cubicBezTo>
                  <a:cubicBezTo>
                    <a:pt x="1579" y="148"/>
                    <a:pt x="1581" y="148"/>
                    <a:pt x="1583" y="148"/>
                  </a:cubicBezTo>
                  <a:cubicBezTo>
                    <a:pt x="1589" y="148"/>
                    <a:pt x="1592" y="151"/>
                    <a:pt x="1595" y="154"/>
                  </a:cubicBezTo>
                  <a:cubicBezTo>
                    <a:pt x="1598" y="156"/>
                    <a:pt x="1602" y="159"/>
                    <a:pt x="1607" y="159"/>
                  </a:cubicBezTo>
                  <a:cubicBezTo>
                    <a:pt x="1607" y="159"/>
                    <a:pt x="1608" y="159"/>
                    <a:pt x="1608" y="159"/>
                  </a:cubicBezTo>
                  <a:cubicBezTo>
                    <a:pt x="1612" y="159"/>
                    <a:pt x="1617" y="154"/>
                    <a:pt x="1618" y="150"/>
                  </a:cubicBezTo>
                  <a:cubicBezTo>
                    <a:pt x="1621" y="144"/>
                    <a:pt x="1621" y="144"/>
                    <a:pt x="1621" y="144"/>
                  </a:cubicBezTo>
                  <a:cubicBezTo>
                    <a:pt x="1626" y="149"/>
                    <a:pt x="1626" y="149"/>
                    <a:pt x="1626" y="149"/>
                  </a:cubicBezTo>
                  <a:cubicBezTo>
                    <a:pt x="1627" y="151"/>
                    <a:pt x="1628" y="152"/>
                    <a:pt x="1628" y="153"/>
                  </a:cubicBezTo>
                  <a:cubicBezTo>
                    <a:pt x="1629" y="154"/>
                    <a:pt x="1629" y="154"/>
                    <a:pt x="1629" y="154"/>
                  </a:cubicBezTo>
                  <a:cubicBezTo>
                    <a:pt x="1628" y="155"/>
                    <a:pt x="1628" y="155"/>
                    <a:pt x="1628" y="155"/>
                  </a:cubicBezTo>
                  <a:cubicBezTo>
                    <a:pt x="1628" y="156"/>
                    <a:pt x="1628" y="157"/>
                    <a:pt x="1626" y="161"/>
                  </a:cubicBezTo>
                  <a:cubicBezTo>
                    <a:pt x="1625" y="164"/>
                    <a:pt x="1623" y="168"/>
                    <a:pt x="1622" y="172"/>
                  </a:cubicBezTo>
                  <a:cubicBezTo>
                    <a:pt x="1622" y="174"/>
                    <a:pt x="1623" y="175"/>
                    <a:pt x="1623" y="177"/>
                  </a:cubicBezTo>
                  <a:cubicBezTo>
                    <a:pt x="1623" y="179"/>
                    <a:pt x="1623" y="179"/>
                    <a:pt x="1623" y="179"/>
                  </a:cubicBezTo>
                  <a:cubicBezTo>
                    <a:pt x="1622" y="181"/>
                    <a:pt x="1622" y="181"/>
                    <a:pt x="1622" y="181"/>
                  </a:cubicBezTo>
                  <a:cubicBezTo>
                    <a:pt x="1622" y="182"/>
                    <a:pt x="1621" y="183"/>
                    <a:pt x="1619" y="184"/>
                  </a:cubicBezTo>
                  <a:cubicBezTo>
                    <a:pt x="1617" y="186"/>
                    <a:pt x="1615" y="188"/>
                    <a:pt x="1615" y="190"/>
                  </a:cubicBezTo>
                  <a:cubicBezTo>
                    <a:pt x="1617" y="209"/>
                    <a:pt x="1634" y="221"/>
                    <a:pt x="1646" y="230"/>
                  </a:cubicBezTo>
                  <a:cubicBezTo>
                    <a:pt x="1648" y="231"/>
                    <a:pt x="1649" y="233"/>
                    <a:pt x="1651" y="234"/>
                  </a:cubicBezTo>
                  <a:cubicBezTo>
                    <a:pt x="1656" y="237"/>
                    <a:pt x="1660" y="241"/>
                    <a:pt x="1665" y="245"/>
                  </a:cubicBezTo>
                  <a:cubicBezTo>
                    <a:pt x="1672" y="251"/>
                    <a:pt x="1678" y="256"/>
                    <a:pt x="1685" y="261"/>
                  </a:cubicBezTo>
                  <a:cubicBezTo>
                    <a:pt x="1687" y="262"/>
                    <a:pt x="1687" y="262"/>
                    <a:pt x="1687" y="262"/>
                  </a:cubicBezTo>
                  <a:cubicBezTo>
                    <a:pt x="1688" y="261"/>
                    <a:pt x="1688" y="261"/>
                    <a:pt x="1688" y="261"/>
                  </a:cubicBezTo>
                  <a:cubicBezTo>
                    <a:pt x="1691" y="259"/>
                    <a:pt x="1694" y="256"/>
                    <a:pt x="1694" y="253"/>
                  </a:cubicBezTo>
                  <a:cubicBezTo>
                    <a:pt x="1695" y="250"/>
                    <a:pt x="1694" y="248"/>
                    <a:pt x="1693" y="246"/>
                  </a:cubicBezTo>
                  <a:cubicBezTo>
                    <a:pt x="1692" y="245"/>
                    <a:pt x="1691" y="244"/>
                    <a:pt x="1691" y="242"/>
                  </a:cubicBezTo>
                  <a:cubicBezTo>
                    <a:pt x="1691" y="242"/>
                    <a:pt x="1691" y="242"/>
                    <a:pt x="1691" y="242"/>
                  </a:cubicBezTo>
                  <a:cubicBezTo>
                    <a:pt x="1691" y="241"/>
                    <a:pt x="1691" y="241"/>
                    <a:pt x="1691" y="241"/>
                  </a:cubicBezTo>
                  <a:cubicBezTo>
                    <a:pt x="1691" y="241"/>
                    <a:pt x="1692" y="240"/>
                    <a:pt x="1692" y="239"/>
                  </a:cubicBezTo>
                  <a:cubicBezTo>
                    <a:pt x="1693" y="238"/>
                    <a:pt x="1693" y="236"/>
                    <a:pt x="1693" y="234"/>
                  </a:cubicBezTo>
                  <a:cubicBezTo>
                    <a:pt x="1693" y="233"/>
                    <a:pt x="1692" y="232"/>
                    <a:pt x="1692" y="231"/>
                  </a:cubicBezTo>
                  <a:cubicBezTo>
                    <a:pt x="1689" y="227"/>
                    <a:pt x="1689" y="227"/>
                    <a:pt x="1689" y="227"/>
                  </a:cubicBezTo>
                  <a:cubicBezTo>
                    <a:pt x="1693" y="225"/>
                    <a:pt x="1693" y="225"/>
                    <a:pt x="1693" y="225"/>
                  </a:cubicBezTo>
                  <a:cubicBezTo>
                    <a:pt x="1695" y="223"/>
                    <a:pt x="1696" y="222"/>
                    <a:pt x="1695" y="219"/>
                  </a:cubicBezTo>
                  <a:cubicBezTo>
                    <a:pt x="1695" y="217"/>
                    <a:pt x="1693" y="215"/>
                    <a:pt x="1691" y="214"/>
                  </a:cubicBezTo>
                  <a:cubicBezTo>
                    <a:pt x="1690" y="213"/>
                    <a:pt x="1689" y="213"/>
                    <a:pt x="1688" y="212"/>
                  </a:cubicBezTo>
                  <a:cubicBezTo>
                    <a:pt x="1686" y="210"/>
                    <a:pt x="1686" y="210"/>
                    <a:pt x="1686" y="210"/>
                  </a:cubicBezTo>
                  <a:cubicBezTo>
                    <a:pt x="1687" y="207"/>
                    <a:pt x="1687" y="207"/>
                    <a:pt x="1687" y="207"/>
                  </a:cubicBezTo>
                  <a:cubicBezTo>
                    <a:pt x="1687" y="206"/>
                    <a:pt x="1688" y="205"/>
                    <a:pt x="1688" y="202"/>
                  </a:cubicBezTo>
                  <a:cubicBezTo>
                    <a:pt x="1688" y="202"/>
                    <a:pt x="1688" y="202"/>
                    <a:pt x="1688" y="202"/>
                  </a:cubicBezTo>
                  <a:cubicBezTo>
                    <a:pt x="1687" y="201"/>
                    <a:pt x="1687" y="201"/>
                    <a:pt x="1687" y="201"/>
                  </a:cubicBezTo>
                  <a:cubicBezTo>
                    <a:pt x="1686" y="198"/>
                    <a:pt x="1684" y="198"/>
                    <a:pt x="1682" y="197"/>
                  </a:cubicBezTo>
                  <a:cubicBezTo>
                    <a:pt x="1681" y="196"/>
                    <a:pt x="1680" y="196"/>
                    <a:pt x="1679" y="195"/>
                  </a:cubicBezTo>
                  <a:cubicBezTo>
                    <a:pt x="1678" y="194"/>
                    <a:pt x="1677" y="192"/>
                    <a:pt x="1675" y="191"/>
                  </a:cubicBezTo>
                  <a:cubicBezTo>
                    <a:pt x="1673" y="189"/>
                    <a:pt x="1671" y="186"/>
                    <a:pt x="1668" y="185"/>
                  </a:cubicBezTo>
                  <a:cubicBezTo>
                    <a:pt x="1666" y="184"/>
                    <a:pt x="1664" y="184"/>
                    <a:pt x="1663" y="184"/>
                  </a:cubicBezTo>
                  <a:cubicBezTo>
                    <a:pt x="1661" y="184"/>
                    <a:pt x="1661" y="184"/>
                    <a:pt x="1661" y="184"/>
                  </a:cubicBezTo>
                  <a:cubicBezTo>
                    <a:pt x="1659" y="184"/>
                    <a:pt x="1659" y="184"/>
                    <a:pt x="1659" y="184"/>
                  </a:cubicBezTo>
                  <a:cubicBezTo>
                    <a:pt x="1658" y="183"/>
                    <a:pt x="1658" y="183"/>
                    <a:pt x="1658" y="183"/>
                  </a:cubicBezTo>
                  <a:cubicBezTo>
                    <a:pt x="1656" y="181"/>
                    <a:pt x="1656" y="179"/>
                    <a:pt x="1655" y="175"/>
                  </a:cubicBezTo>
                  <a:cubicBezTo>
                    <a:pt x="1655" y="174"/>
                    <a:pt x="1655" y="173"/>
                    <a:pt x="1655" y="172"/>
                  </a:cubicBezTo>
                  <a:cubicBezTo>
                    <a:pt x="1654" y="167"/>
                    <a:pt x="1654" y="167"/>
                    <a:pt x="1654" y="167"/>
                  </a:cubicBezTo>
                  <a:cubicBezTo>
                    <a:pt x="1658" y="167"/>
                    <a:pt x="1658" y="167"/>
                    <a:pt x="1658" y="167"/>
                  </a:cubicBezTo>
                  <a:cubicBezTo>
                    <a:pt x="1659" y="166"/>
                    <a:pt x="1659" y="166"/>
                    <a:pt x="1660" y="166"/>
                  </a:cubicBezTo>
                  <a:cubicBezTo>
                    <a:pt x="1661" y="166"/>
                    <a:pt x="1662" y="167"/>
                    <a:pt x="1664" y="167"/>
                  </a:cubicBezTo>
                  <a:cubicBezTo>
                    <a:pt x="1665" y="167"/>
                    <a:pt x="1667" y="167"/>
                    <a:pt x="1668" y="167"/>
                  </a:cubicBezTo>
                  <a:cubicBezTo>
                    <a:pt x="1670" y="167"/>
                    <a:pt x="1671" y="167"/>
                    <a:pt x="1671" y="167"/>
                  </a:cubicBezTo>
                  <a:cubicBezTo>
                    <a:pt x="1673" y="166"/>
                    <a:pt x="1675" y="165"/>
                    <a:pt x="1676" y="164"/>
                  </a:cubicBezTo>
                  <a:cubicBezTo>
                    <a:pt x="1677" y="164"/>
                    <a:pt x="1678" y="162"/>
                    <a:pt x="1679" y="162"/>
                  </a:cubicBezTo>
                  <a:cubicBezTo>
                    <a:pt x="1679" y="162"/>
                    <a:pt x="1679" y="162"/>
                    <a:pt x="1679" y="162"/>
                  </a:cubicBezTo>
                  <a:cubicBezTo>
                    <a:pt x="1680" y="162"/>
                    <a:pt x="1680" y="162"/>
                    <a:pt x="1680" y="162"/>
                  </a:cubicBezTo>
                  <a:cubicBezTo>
                    <a:pt x="1681" y="162"/>
                    <a:pt x="1681" y="162"/>
                    <a:pt x="1682" y="162"/>
                  </a:cubicBezTo>
                  <a:cubicBezTo>
                    <a:pt x="1685" y="162"/>
                    <a:pt x="1689" y="163"/>
                    <a:pt x="1692" y="164"/>
                  </a:cubicBezTo>
                  <a:cubicBezTo>
                    <a:pt x="1695" y="165"/>
                    <a:pt x="1698" y="166"/>
                    <a:pt x="1700" y="166"/>
                  </a:cubicBezTo>
                  <a:cubicBezTo>
                    <a:pt x="1701" y="166"/>
                    <a:pt x="1701" y="166"/>
                    <a:pt x="1702" y="166"/>
                  </a:cubicBezTo>
                  <a:cubicBezTo>
                    <a:pt x="1705" y="165"/>
                    <a:pt x="1708" y="161"/>
                    <a:pt x="1710" y="157"/>
                  </a:cubicBezTo>
                  <a:cubicBezTo>
                    <a:pt x="1712" y="154"/>
                    <a:pt x="1713" y="152"/>
                    <a:pt x="1715" y="151"/>
                  </a:cubicBezTo>
                  <a:cubicBezTo>
                    <a:pt x="1718" y="148"/>
                    <a:pt x="1726" y="142"/>
                    <a:pt x="1731" y="141"/>
                  </a:cubicBezTo>
                  <a:cubicBezTo>
                    <a:pt x="1732" y="141"/>
                    <a:pt x="1732" y="141"/>
                    <a:pt x="1732" y="141"/>
                  </a:cubicBezTo>
                  <a:cubicBezTo>
                    <a:pt x="1732" y="141"/>
                    <a:pt x="1732" y="141"/>
                    <a:pt x="1732" y="141"/>
                  </a:cubicBezTo>
                  <a:cubicBezTo>
                    <a:pt x="1733" y="141"/>
                    <a:pt x="1734" y="142"/>
                    <a:pt x="1735" y="142"/>
                  </a:cubicBezTo>
                  <a:cubicBezTo>
                    <a:pt x="1736" y="142"/>
                    <a:pt x="1738" y="142"/>
                    <a:pt x="1739" y="142"/>
                  </a:cubicBezTo>
                  <a:cubicBezTo>
                    <a:pt x="1741" y="142"/>
                    <a:pt x="1743" y="142"/>
                    <a:pt x="1745" y="140"/>
                  </a:cubicBezTo>
                  <a:cubicBezTo>
                    <a:pt x="1746" y="140"/>
                    <a:pt x="1746" y="140"/>
                    <a:pt x="1746" y="140"/>
                  </a:cubicBezTo>
                  <a:cubicBezTo>
                    <a:pt x="1746" y="138"/>
                    <a:pt x="1746" y="138"/>
                    <a:pt x="1746" y="138"/>
                  </a:cubicBezTo>
                  <a:cubicBezTo>
                    <a:pt x="1745" y="132"/>
                    <a:pt x="1737" y="129"/>
                    <a:pt x="1730" y="127"/>
                  </a:cubicBezTo>
                  <a:cubicBezTo>
                    <a:pt x="1722" y="124"/>
                    <a:pt x="1719" y="123"/>
                    <a:pt x="1718" y="121"/>
                  </a:cubicBezTo>
                  <a:cubicBezTo>
                    <a:pt x="1715" y="119"/>
                    <a:pt x="1715" y="119"/>
                    <a:pt x="1715" y="119"/>
                  </a:cubicBezTo>
                  <a:cubicBezTo>
                    <a:pt x="1717" y="116"/>
                    <a:pt x="1717" y="116"/>
                    <a:pt x="1717" y="116"/>
                  </a:cubicBezTo>
                  <a:cubicBezTo>
                    <a:pt x="1718" y="115"/>
                    <a:pt x="1720" y="113"/>
                    <a:pt x="1722" y="113"/>
                  </a:cubicBezTo>
                  <a:cubicBezTo>
                    <a:pt x="1725" y="112"/>
                    <a:pt x="1727" y="112"/>
                    <a:pt x="1730" y="112"/>
                  </a:cubicBezTo>
                  <a:cubicBezTo>
                    <a:pt x="1737" y="112"/>
                    <a:pt x="1745" y="114"/>
                    <a:pt x="1753" y="117"/>
                  </a:cubicBezTo>
                  <a:cubicBezTo>
                    <a:pt x="1760" y="120"/>
                    <a:pt x="1768" y="122"/>
                    <a:pt x="1776" y="122"/>
                  </a:cubicBezTo>
                  <a:cubicBezTo>
                    <a:pt x="1779" y="122"/>
                    <a:pt x="1781" y="122"/>
                    <a:pt x="1783" y="122"/>
                  </a:cubicBezTo>
                  <a:cubicBezTo>
                    <a:pt x="1785" y="121"/>
                    <a:pt x="1785" y="121"/>
                    <a:pt x="1785" y="121"/>
                  </a:cubicBezTo>
                  <a:cubicBezTo>
                    <a:pt x="1785" y="120"/>
                    <a:pt x="1785" y="120"/>
                    <a:pt x="1785" y="120"/>
                  </a:cubicBezTo>
                  <a:cubicBezTo>
                    <a:pt x="1786" y="114"/>
                    <a:pt x="1784" y="109"/>
                    <a:pt x="1780" y="105"/>
                  </a:cubicBezTo>
                  <a:cubicBezTo>
                    <a:pt x="1772" y="96"/>
                    <a:pt x="1756" y="93"/>
                    <a:pt x="1745" y="93"/>
                  </a:cubicBezTo>
                  <a:cubicBezTo>
                    <a:pt x="1743" y="93"/>
                    <a:pt x="1741" y="93"/>
                    <a:pt x="1740" y="93"/>
                  </a:cubicBezTo>
                  <a:cubicBezTo>
                    <a:pt x="1738" y="94"/>
                    <a:pt x="1737" y="94"/>
                    <a:pt x="1736" y="94"/>
                  </a:cubicBezTo>
                  <a:cubicBezTo>
                    <a:pt x="1736" y="94"/>
                    <a:pt x="1736" y="94"/>
                    <a:pt x="1736" y="94"/>
                  </a:cubicBezTo>
                  <a:cubicBezTo>
                    <a:pt x="1733" y="94"/>
                    <a:pt x="1729" y="92"/>
                    <a:pt x="1725" y="90"/>
                  </a:cubicBezTo>
                  <a:cubicBezTo>
                    <a:pt x="1722" y="89"/>
                    <a:pt x="1720" y="88"/>
                    <a:pt x="1717" y="87"/>
                  </a:cubicBezTo>
                  <a:cubicBezTo>
                    <a:pt x="1710" y="85"/>
                    <a:pt x="1703" y="84"/>
                    <a:pt x="1696" y="83"/>
                  </a:cubicBezTo>
                  <a:cubicBezTo>
                    <a:pt x="1690" y="81"/>
                    <a:pt x="1684" y="80"/>
                    <a:pt x="1679" y="79"/>
                  </a:cubicBezTo>
                  <a:cubicBezTo>
                    <a:pt x="1678" y="78"/>
                    <a:pt x="1677" y="78"/>
                    <a:pt x="1676" y="78"/>
                  </a:cubicBezTo>
                  <a:cubicBezTo>
                    <a:pt x="1675" y="77"/>
                    <a:pt x="1674" y="76"/>
                    <a:pt x="1673" y="76"/>
                  </a:cubicBezTo>
                  <a:cubicBezTo>
                    <a:pt x="1672" y="76"/>
                    <a:pt x="1671" y="75"/>
                    <a:pt x="1669" y="75"/>
                  </a:cubicBezTo>
                  <a:cubicBezTo>
                    <a:pt x="1668" y="75"/>
                    <a:pt x="1668" y="75"/>
                    <a:pt x="1668" y="75"/>
                  </a:cubicBezTo>
                  <a:cubicBezTo>
                    <a:pt x="1667" y="75"/>
                    <a:pt x="1666" y="75"/>
                    <a:pt x="1666" y="75"/>
                  </a:cubicBezTo>
                  <a:cubicBezTo>
                    <a:pt x="1664" y="75"/>
                    <a:pt x="1663" y="74"/>
                    <a:pt x="1662" y="74"/>
                  </a:cubicBezTo>
                  <a:cubicBezTo>
                    <a:pt x="1661" y="73"/>
                    <a:pt x="1659" y="72"/>
                    <a:pt x="1657" y="72"/>
                  </a:cubicBezTo>
                  <a:cubicBezTo>
                    <a:pt x="1656" y="72"/>
                    <a:pt x="1656" y="72"/>
                    <a:pt x="1655" y="72"/>
                  </a:cubicBezTo>
                  <a:cubicBezTo>
                    <a:pt x="1652" y="72"/>
                    <a:pt x="1649" y="73"/>
                    <a:pt x="1646" y="73"/>
                  </a:cubicBezTo>
                  <a:cubicBezTo>
                    <a:pt x="1644" y="73"/>
                    <a:pt x="1642" y="74"/>
                    <a:pt x="1641" y="74"/>
                  </a:cubicBezTo>
                  <a:cubicBezTo>
                    <a:pt x="1638" y="74"/>
                    <a:pt x="1636" y="74"/>
                    <a:pt x="1633" y="74"/>
                  </a:cubicBezTo>
                  <a:cubicBezTo>
                    <a:pt x="1628" y="74"/>
                    <a:pt x="1622" y="74"/>
                    <a:pt x="1618" y="73"/>
                  </a:cubicBezTo>
                  <a:cubicBezTo>
                    <a:pt x="1614" y="72"/>
                    <a:pt x="1611" y="70"/>
                    <a:pt x="1608" y="68"/>
                  </a:cubicBezTo>
                  <a:cubicBezTo>
                    <a:pt x="1604" y="67"/>
                    <a:pt x="1600" y="65"/>
                    <a:pt x="1596" y="64"/>
                  </a:cubicBezTo>
                  <a:cubicBezTo>
                    <a:pt x="1596" y="64"/>
                    <a:pt x="1596" y="64"/>
                    <a:pt x="1596" y="64"/>
                  </a:cubicBezTo>
                  <a:cubicBezTo>
                    <a:pt x="1594" y="64"/>
                    <a:pt x="1593" y="65"/>
                    <a:pt x="1591" y="65"/>
                  </a:cubicBezTo>
                  <a:cubicBezTo>
                    <a:pt x="1590" y="65"/>
                    <a:pt x="1588" y="65"/>
                    <a:pt x="1587" y="65"/>
                  </a:cubicBezTo>
                  <a:cubicBezTo>
                    <a:pt x="1586" y="65"/>
                    <a:pt x="1584" y="65"/>
                    <a:pt x="1582" y="65"/>
                  </a:cubicBezTo>
                  <a:cubicBezTo>
                    <a:pt x="1581" y="65"/>
                    <a:pt x="1579" y="64"/>
                    <a:pt x="1578" y="64"/>
                  </a:cubicBezTo>
                  <a:cubicBezTo>
                    <a:pt x="1576" y="64"/>
                    <a:pt x="1574" y="65"/>
                    <a:pt x="1573" y="66"/>
                  </a:cubicBezTo>
                  <a:cubicBezTo>
                    <a:pt x="1572" y="67"/>
                    <a:pt x="1571" y="68"/>
                    <a:pt x="1571" y="69"/>
                  </a:cubicBezTo>
                  <a:cubicBezTo>
                    <a:pt x="1570" y="75"/>
                    <a:pt x="1570" y="75"/>
                    <a:pt x="1570" y="75"/>
                  </a:cubicBezTo>
                  <a:cubicBezTo>
                    <a:pt x="1565" y="72"/>
                    <a:pt x="1565" y="72"/>
                    <a:pt x="1565" y="72"/>
                  </a:cubicBezTo>
                  <a:cubicBezTo>
                    <a:pt x="1563" y="72"/>
                    <a:pt x="1561" y="71"/>
                    <a:pt x="1559" y="70"/>
                  </a:cubicBezTo>
                  <a:cubicBezTo>
                    <a:pt x="1556" y="68"/>
                    <a:pt x="1552" y="66"/>
                    <a:pt x="1549" y="66"/>
                  </a:cubicBezTo>
                  <a:cubicBezTo>
                    <a:pt x="1546" y="66"/>
                    <a:pt x="1544" y="67"/>
                    <a:pt x="1542" y="68"/>
                  </a:cubicBezTo>
                  <a:cubicBezTo>
                    <a:pt x="1541" y="69"/>
                    <a:pt x="1540" y="70"/>
                    <a:pt x="1539" y="70"/>
                  </a:cubicBezTo>
                  <a:cubicBezTo>
                    <a:pt x="1538" y="70"/>
                    <a:pt x="1538" y="70"/>
                    <a:pt x="1538" y="70"/>
                  </a:cubicBezTo>
                  <a:cubicBezTo>
                    <a:pt x="1538" y="70"/>
                    <a:pt x="1538" y="70"/>
                    <a:pt x="1538" y="70"/>
                  </a:cubicBezTo>
                  <a:cubicBezTo>
                    <a:pt x="1537" y="70"/>
                    <a:pt x="1537" y="70"/>
                    <a:pt x="1536" y="69"/>
                  </a:cubicBezTo>
                  <a:cubicBezTo>
                    <a:pt x="1535" y="69"/>
                    <a:pt x="1535" y="69"/>
                    <a:pt x="1535" y="69"/>
                  </a:cubicBezTo>
                  <a:cubicBezTo>
                    <a:pt x="1534" y="69"/>
                    <a:pt x="1533" y="69"/>
                    <a:pt x="1531" y="69"/>
                  </a:cubicBezTo>
                  <a:cubicBezTo>
                    <a:pt x="1530" y="68"/>
                    <a:pt x="1527" y="68"/>
                    <a:pt x="1524" y="68"/>
                  </a:cubicBezTo>
                  <a:cubicBezTo>
                    <a:pt x="1521" y="68"/>
                    <a:pt x="1516" y="68"/>
                    <a:pt x="1512" y="69"/>
                  </a:cubicBezTo>
                  <a:cubicBezTo>
                    <a:pt x="1508" y="69"/>
                    <a:pt x="1504" y="69"/>
                    <a:pt x="1500" y="69"/>
                  </a:cubicBezTo>
                  <a:cubicBezTo>
                    <a:pt x="1497" y="69"/>
                    <a:pt x="1494" y="69"/>
                    <a:pt x="1492" y="69"/>
                  </a:cubicBezTo>
                  <a:cubicBezTo>
                    <a:pt x="1488" y="68"/>
                    <a:pt x="1485" y="66"/>
                    <a:pt x="1482" y="64"/>
                  </a:cubicBezTo>
                  <a:cubicBezTo>
                    <a:pt x="1480" y="62"/>
                    <a:pt x="1478" y="60"/>
                    <a:pt x="1474" y="59"/>
                  </a:cubicBezTo>
                  <a:cubicBezTo>
                    <a:pt x="1467" y="56"/>
                    <a:pt x="1457" y="54"/>
                    <a:pt x="1445" y="54"/>
                  </a:cubicBezTo>
                  <a:cubicBezTo>
                    <a:pt x="1439" y="54"/>
                    <a:pt x="1433" y="55"/>
                    <a:pt x="1428" y="55"/>
                  </a:cubicBezTo>
                  <a:cubicBezTo>
                    <a:pt x="1426" y="55"/>
                    <a:pt x="1424" y="56"/>
                    <a:pt x="1422" y="56"/>
                  </a:cubicBezTo>
                  <a:cubicBezTo>
                    <a:pt x="1419" y="56"/>
                    <a:pt x="1416" y="57"/>
                    <a:pt x="1414" y="57"/>
                  </a:cubicBezTo>
                  <a:cubicBezTo>
                    <a:pt x="1412" y="57"/>
                    <a:pt x="1411" y="57"/>
                    <a:pt x="1410" y="56"/>
                  </a:cubicBezTo>
                  <a:cubicBezTo>
                    <a:pt x="1409" y="56"/>
                    <a:pt x="1408" y="56"/>
                    <a:pt x="1406" y="55"/>
                  </a:cubicBezTo>
                  <a:cubicBezTo>
                    <a:pt x="1404" y="54"/>
                    <a:pt x="1402" y="53"/>
                    <a:pt x="1400" y="53"/>
                  </a:cubicBezTo>
                  <a:cubicBezTo>
                    <a:pt x="1397" y="52"/>
                    <a:pt x="1394" y="52"/>
                    <a:pt x="1391" y="52"/>
                  </a:cubicBezTo>
                  <a:cubicBezTo>
                    <a:pt x="1387" y="52"/>
                    <a:pt x="1385" y="52"/>
                    <a:pt x="1383" y="51"/>
                  </a:cubicBezTo>
                  <a:cubicBezTo>
                    <a:pt x="1381" y="50"/>
                    <a:pt x="1379" y="49"/>
                    <a:pt x="1376" y="47"/>
                  </a:cubicBezTo>
                  <a:cubicBezTo>
                    <a:pt x="1373" y="45"/>
                    <a:pt x="1370" y="43"/>
                    <a:pt x="1367" y="42"/>
                  </a:cubicBezTo>
                  <a:cubicBezTo>
                    <a:pt x="1366" y="42"/>
                    <a:pt x="1365" y="42"/>
                    <a:pt x="1363" y="42"/>
                  </a:cubicBezTo>
                  <a:cubicBezTo>
                    <a:pt x="1360" y="42"/>
                    <a:pt x="1358" y="42"/>
                    <a:pt x="1356" y="42"/>
                  </a:cubicBezTo>
                  <a:cubicBezTo>
                    <a:pt x="1354" y="42"/>
                    <a:pt x="1352" y="43"/>
                    <a:pt x="1349" y="43"/>
                  </a:cubicBezTo>
                  <a:cubicBezTo>
                    <a:pt x="1349" y="43"/>
                    <a:pt x="1349" y="43"/>
                    <a:pt x="1349" y="43"/>
                  </a:cubicBezTo>
                  <a:cubicBezTo>
                    <a:pt x="1344" y="42"/>
                    <a:pt x="1338" y="42"/>
                    <a:pt x="1333" y="42"/>
                  </a:cubicBezTo>
                  <a:cubicBezTo>
                    <a:pt x="1324" y="42"/>
                    <a:pt x="1316" y="41"/>
                    <a:pt x="1307" y="41"/>
                  </a:cubicBezTo>
                  <a:cubicBezTo>
                    <a:pt x="1303" y="41"/>
                    <a:pt x="1299" y="41"/>
                    <a:pt x="1296" y="41"/>
                  </a:cubicBezTo>
                  <a:cubicBezTo>
                    <a:pt x="1295" y="41"/>
                    <a:pt x="1295" y="41"/>
                    <a:pt x="1295" y="41"/>
                  </a:cubicBezTo>
                  <a:cubicBezTo>
                    <a:pt x="1294" y="42"/>
                    <a:pt x="1294" y="42"/>
                    <a:pt x="1294" y="42"/>
                  </a:cubicBezTo>
                  <a:cubicBezTo>
                    <a:pt x="1293" y="43"/>
                    <a:pt x="1292" y="45"/>
                    <a:pt x="1291" y="46"/>
                  </a:cubicBezTo>
                  <a:cubicBezTo>
                    <a:pt x="1291" y="47"/>
                    <a:pt x="1291" y="47"/>
                    <a:pt x="1291" y="47"/>
                  </a:cubicBezTo>
                  <a:cubicBezTo>
                    <a:pt x="1290" y="43"/>
                    <a:pt x="1290" y="43"/>
                    <a:pt x="1290" y="43"/>
                  </a:cubicBezTo>
                  <a:cubicBezTo>
                    <a:pt x="1287" y="41"/>
                    <a:pt x="1287" y="41"/>
                    <a:pt x="1287" y="41"/>
                  </a:cubicBezTo>
                  <a:cubicBezTo>
                    <a:pt x="1285" y="42"/>
                    <a:pt x="1285" y="42"/>
                    <a:pt x="1285" y="42"/>
                  </a:cubicBezTo>
                  <a:cubicBezTo>
                    <a:pt x="1289" y="49"/>
                    <a:pt x="1289" y="49"/>
                    <a:pt x="1289" y="49"/>
                  </a:cubicBezTo>
                  <a:cubicBezTo>
                    <a:pt x="1287" y="50"/>
                    <a:pt x="1284" y="51"/>
                    <a:pt x="1280" y="51"/>
                  </a:cubicBezTo>
                  <a:cubicBezTo>
                    <a:pt x="1277" y="51"/>
                    <a:pt x="1273" y="51"/>
                    <a:pt x="1267" y="50"/>
                  </a:cubicBezTo>
                  <a:cubicBezTo>
                    <a:pt x="1263" y="50"/>
                    <a:pt x="1258" y="49"/>
                    <a:pt x="1254" y="49"/>
                  </a:cubicBezTo>
                  <a:cubicBezTo>
                    <a:pt x="1251" y="49"/>
                    <a:pt x="1248" y="49"/>
                    <a:pt x="1246" y="50"/>
                  </a:cubicBezTo>
                  <a:cubicBezTo>
                    <a:pt x="1246" y="50"/>
                    <a:pt x="1246" y="50"/>
                    <a:pt x="1246" y="50"/>
                  </a:cubicBezTo>
                  <a:cubicBezTo>
                    <a:pt x="1244" y="51"/>
                    <a:pt x="1242" y="53"/>
                    <a:pt x="1241" y="54"/>
                  </a:cubicBezTo>
                  <a:cubicBezTo>
                    <a:pt x="1239" y="57"/>
                    <a:pt x="1239" y="57"/>
                    <a:pt x="1239" y="57"/>
                  </a:cubicBezTo>
                  <a:cubicBezTo>
                    <a:pt x="1237" y="56"/>
                    <a:pt x="1237" y="56"/>
                    <a:pt x="1237" y="56"/>
                  </a:cubicBezTo>
                  <a:cubicBezTo>
                    <a:pt x="1234" y="56"/>
                    <a:pt x="1229" y="54"/>
                    <a:pt x="1226" y="52"/>
                  </a:cubicBezTo>
                  <a:cubicBezTo>
                    <a:pt x="1224" y="51"/>
                    <a:pt x="1223" y="49"/>
                    <a:pt x="1222" y="48"/>
                  </a:cubicBezTo>
                  <a:cubicBezTo>
                    <a:pt x="1220" y="46"/>
                    <a:pt x="1219" y="44"/>
                    <a:pt x="1217" y="43"/>
                  </a:cubicBezTo>
                  <a:cubicBezTo>
                    <a:pt x="1213" y="40"/>
                    <a:pt x="1204" y="34"/>
                    <a:pt x="1199" y="33"/>
                  </a:cubicBezTo>
                  <a:cubicBezTo>
                    <a:pt x="1197" y="32"/>
                    <a:pt x="1194" y="32"/>
                    <a:pt x="1189" y="32"/>
                  </a:cubicBezTo>
                  <a:cubicBezTo>
                    <a:pt x="1187" y="32"/>
                    <a:pt x="1184" y="32"/>
                    <a:pt x="1182" y="32"/>
                  </a:cubicBezTo>
                  <a:cubicBezTo>
                    <a:pt x="1179" y="32"/>
                    <a:pt x="1177" y="33"/>
                    <a:pt x="1174" y="33"/>
                  </a:cubicBezTo>
                  <a:cubicBezTo>
                    <a:pt x="1172" y="33"/>
                    <a:pt x="1171" y="33"/>
                    <a:pt x="1169" y="32"/>
                  </a:cubicBezTo>
                  <a:cubicBezTo>
                    <a:pt x="1168" y="32"/>
                    <a:pt x="1167" y="32"/>
                    <a:pt x="1166" y="32"/>
                  </a:cubicBezTo>
                  <a:cubicBezTo>
                    <a:pt x="1164" y="31"/>
                    <a:pt x="1162" y="31"/>
                    <a:pt x="1161" y="31"/>
                  </a:cubicBezTo>
                  <a:cubicBezTo>
                    <a:pt x="1160" y="31"/>
                    <a:pt x="1160" y="31"/>
                    <a:pt x="1159" y="31"/>
                  </a:cubicBezTo>
                  <a:cubicBezTo>
                    <a:pt x="1157" y="32"/>
                    <a:pt x="1154" y="33"/>
                    <a:pt x="1152" y="34"/>
                  </a:cubicBezTo>
                  <a:cubicBezTo>
                    <a:pt x="1149" y="36"/>
                    <a:pt x="1146" y="38"/>
                    <a:pt x="1143" y="38"/>
                  </a:cubicBezTo>
                  <a:cubicBezTo>
                    <a:pt x="1142" y="38"/>
                    <a:pt x="1140" y="37"/>
                    <a:pt x="1138" y="37"/>
                  </a:cubicBezTo>
                  <a:cubicBezTo>
                    <a:pt x="1137" y="37"/>
                    <a:pt x="1135" y="36"/>
                    <a:pt x="1133" y="36"/>
                  </a:cubicBezTo>
                  <a:cubicBezTo>
                    <a:pt x="1133" y="36"/>
                    <a:pt x="1132" y="36"/>
                    <a:pt x="1132" y="36"/>
                  </a:cubicBezTo>
                  <a:cubicBezTo>
                    <a:pt x="1131" y="36"/>
                    <a:pt x="1130" y="36"/>
                    <a:pt x="1129" y="36"/>
                  </a:cubicBezTo>
                  <a:cubicBezTo>
                    <a:pt x="1128" y="36"/>
                    <a:pt x="1128" y="36"/>
                    <a:pt x="1128" y="36"/>
                  </a:cubicBezTo>
                  <a:cubicBezTo>
                    <a:pt x="1128" y="36"/>
                    <a:pt x="1127" y="36"/>
                    <a:pt x="1127" y="36"/>
                  </a:cubicBezTo>
                  <a:cubicBezTo>
                    <a:pt x="1126" y="36"/>
                    <a:pt x="1125" y="36"/>
                    <a:pt x="1125" y="36"/>
                  </a:cubicBezTo>
                  <a:cubicBezTo>
                    <a:pt x="1124" y="36"/>
                    <a:pt x="1122" y="35"/>
                    <a:pt x="1121" y="34"/>
                  </a:cubicBezTo>
                  <a:cubicBezTo>
                    <a:pt x="1119" y="34"/>
                    <a:pt x="1117" y="33"/>
                    <a:pt x="1115" y="32"/>
                  </a:cubicBezTo>
                  <a:cubicBezTo>
                    <a:pt x="1108" y="31"/>
                    <a:pt x="1098" y="31"/>
                    <a:pt x="1093" y="31"/>
                  </a:cubicBezTo>
                  <a:cubicBezTo>
                    <a:pt x="1090" y="31"/>
                    <a:pt x="1088" y="31"/>
                    <a:pt x="1086" y="32"/>
                  </a:cubicBezTo>
                  <a:cubicBezTo>
                    <a:pt x="1084" y="32"/>
                    <a:pt x="1083" y="32"/>
                    <a:pt x="1081" y="32"/>
                  </a:cubicBezTo>
                  <a:cubicBezTo>
                    <a:pt x="1080" y="32"/>
                    <a:pt x="1079" y="32"/>
                    <a:pt x="1078" y="32"/>
                  </a:cubicBezTo>
                  <a:cubicBezTo>
                    <a:pt x="1075" y="31"/>
                    <a:pt x="1072" y="29"/>
                    <a:pt x="1069" y="27"/>
                  </a:cubicBezTo>
                  <a:cubicBezTo>
                    <a:pt x="1068" y="26"/>
                    <a:pt x="1066" y="25"/>
                    <a:pt x="1064" y="24"/>
                  </a:cubicBezTo>
                  <a:cubicBezTo>
                    <a:pt x="1063" y="23"/>
                    <a:pt x="1063" y="23"/>
                    <a:pt x="1063" y="23"/>
                  </a:cubicBezTo>
                  <a:cubicBezTo>
                    <a:pt x="1062" y="21"/>
                    <a:pt x="1062" y="21"/>
                    <a:pt x="1062" y="21"/>
                  </a:cubicBezTo>
                  <a:cubicBezTo>
                    <a:pt x="1060" y="15"/>
                    <a:pt x="1056" y="13"/>
                    <a:pt x="1051" y="12"/>
                  </a:cubicBezTo>
                  <a:cubicBezTo>
                    <a:pt x="1050" y="12"/>
                    <a:pt x="1049" y="11"/>
                    <a:pt x="1047" y="11"/>
                  </a:cubicBezTo>
                  <a:cubicBezTo>
                    <a:pt x="1046" y="10"/>
                    <a:pt x="1045" y="10"/>
                    <a:pt x="1044" y="9"/>
                  </a:cubicBezTo>
                  <a:cubicBezTo>
                    <a:pt x="1043" y="8"/>
                    <a:pt x="1042" y="8"/>
                    <a:pt x="1040" y="7"/>
                  </a:cubicBezTo>
                  <a:cubicBezTo>
                    <a:pt x="1037" y="6"/>
                    <a:pt x="1033" y="6"/>
                    <a:pt x="1029" y="6"/>
                  </a:cubicBezTo>
                  <a:cubicBezTo>
                    <a:pt x="1026" y="6"/>
                    <a:pt x="1023" y="6"/>
                    <a:pt x="1020" y="6"/>
                  </a:cubicBezTo>
                  <a:cubicBezTo>
                    <a:pt x="1017" y="6"/>
                    <a:pt x="1014" y="6"/>
                    <a:pt x="1011" y="6"/>
                  </a:cubicBezTo>
                  <a:cubicBezTo>
                    <a:pt x="1008" y="6"/>
                    <a:pt x="1005" y="6"/>
                    <a:pt x="1003" y="6"/>
                  </a:cubicBezTo>
                  <a:cubicBezTo>
                    <a:pt x="1001" y="6"/>
                    <a:pt x="1000" y="5"/>
                    <a:pt x="998" y="3"/>
                  </a:cubicBezTo>
                  <a:cubicBezTo>
                    <a:pt x="996" y="2"/>
                    <a:pt x="993" y="0"/>
                    <a:pt x="991" y="0"/>
                  </a:cubicBezTo>
                  <a:cubicBezTo>
                    <a:pt x="990" y="0"/>
                    <a:pt x="989" y="0"/>
                    <a:pt x="988" y="0"/>
                  </a:cubicBezTo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14"/>
            <p:cNvSpPr/>
            <p:nvPr/>
          </p:nvSpPr>
          <p:spPr bwMode="auto">
            <a:xfrm>
              <a:off x="6932613" y="4448176"/>
              <a:ext cx="368300" cy="641350"/>
            </a:xfrm>
            <a:custGeom>
              <a:avLst/>
              <a:gdLst>
                <a:gd name="T0" fmla="*/ 73 w 87"/>
                <a:gd name="T1" fmla="*/ 0 h 151"/>
                <a:gd name="T2" fmla="*/ 70 w 87"/>
                <a:gd name="T3" fmla="*/ 1 h 151"/>
                <a:gd name="T4" fmla="*/ 69 w 87"/>
                <a:gd name="T5" fmla="*/ 2 h 151"/>
                <a:gd name="T6" fmla="*/ 67 w 87"/>
                <a:gd name="T7" fmla="*/ 5 h 151"/>
                <a:gd name="T8" fmla="*/ 69 w 87"/>
                <a:gd name="T9" fmla="*/ 6 h 151"/>
                <a:gd name="T10" fmla="*/ 65 w 87"/>
                <a:gd name="T11" fmla="*/ 10 h 151"/>
                <a:gd name="T12" fmla="*/ 62 w 87"/>
                <a:gd name="T13" fmla="*/ 12 h 151"/>
                <a:gd name="T14" fmla="*/ 58 w 87"/>
                <a:gd name="T15" fmla="*/ 15 h 151"/>
                <a:gd name="T16" fmla="*/ 55 w 87"/>
                <a:gd name="T17" fmla="*/ 20 h 151"/>
                <a:gd name="T18" fmla="*/ 52 w 87"/>
                <a:gd name="T19" fmla="*/ 26 h 151"/>
                <a:gd name="T20" fmla="*/ 39 w 87"/>
                <a:gd name="T21" fmla="*/ 36 h 151"/>
                <a:gd name="T22" fmla="*/ 31 w 87"/>
                <a:gd name="T23" fmla="*/ 38 h 151"/>
                <a:gd name="T24" fmla="*/ 20 w 87"/>
                <a:gd name="T25" fmla="*/ 43 h 151"/>
                <a:gd name="T26" fmla="*/ 11 w 87"/>
                <a:gd name="T27" fmla="*/ 60 h 151"/>
                <a:gd name="T28" fmla="*/ 13 w 87"/>
                <a:gd name="T29" fmla="*/ 73 h 151"/>
                <a:gd name="T30" fmla="*/ 14 w 87"/>
                <a:gd name="T31" fmla="*/ 83 h 151"/>
                <a:gd name="T32" fmla="*/ 8 w 87"/>
                <a:gd name="T33" fmla="*/ 95 h 151"/>
                <a:gd name="T34" fmla="*/ 0 w 87"/>
                <a:gd name="T35" fmla="*/ 111 h 151"/>
                <a:gd name="T36" fmla="*/ 2 w 87"/>
                <a:gd name="T37" fmla="*/ 122 h 151"/>
                <a:gd name="T38" fmla="*/ 3 w 87"/>
                <a:gd name="T39" fmla="*/ 126 h 151"/>
                <a:gd name="T40" fmla="*/ 3 w 87"/>
                <a:gd name="T41" fmla="*/ 131 h 151"/>
                <a:gd name="T42" fmla="*/ 4 w 87"/>
                <a:gd name="T43" fmla="*/ 137 h 151"/>
                <a:gd name="T44" fmla="*/ 22 w 87"/>
                <a:gd name="T45" fmla="*/ 151 h 151"/>
                <a:gd name="T46" fmla="*/ 22 w 87"/>
                <a:gd name="T47" fmla="*/ 151 h 151"/>
                <a:gd name="T48" fmla="*/ 40 w 87"/>
                <a:gd name="T49" fmla="*/ 146 h 151"/>
                <a:gd name="T50" fmla="*/ 51 w 87"/>
                <a:gd name="T51" fmla="*/ 125 h 151"/>
                <a:gd name="T52" fmla="*/ 54 w 87"/>
                <a:gd name="T53" fmla="*/ 115 h 151"/>
                <a:gd name="T54" fmla="*/ 56 w 87"/>
                <a:gd name="T55" fmla="*/ 111 h 151"/>
                <a:gd name="T56" fmla="*/ 59 w 87"/>
                <a:gd name="T57" fmla="*/ 107 h 151"/>
                <a:gd name="T58" fmla="*/ 63 w 87"/>
                <a:gd name="T59" fmla="*/ 94 h 151"/>
                <a:gd name="T60" fmla="*/ 69 w 87"/>
                <a:gd name="T61" fmla="*/ 79 h 151"/>
                <a:gd name="T62" fmla="*/ 69 w 87"/>
                <a:gd name="T63" fmla="*/ 78 h 151"/>
                <a:gd name="T64" fmla="*/ 79 w 87"/>
                <a:gd name="T65" fmla="*/ 45 h 151"/>
                <a:gd name="T66" fmla="*/ 79 w 87"/>
                <a:gd name="T67" fmla="*/ 43 h 151"/>
                <a:gd name="T68" fmla="*/ 82 w 87"/>
                <a:gd name="T69" fmla="*/ 41 h 151"/>
                <a:gd name="T70" fmla="*/ 87 w 87"/>
                <a:gd name="T71" fmla="*/ 34 h 151"/>
                <a:gd name="T72" fmla="*/ 86 w 87"/>
                <a:gd name="T73" fmla="*/ 29 h 151"/>
                <a:gd name="T74" fmla="*/ 85 w 87"/>
                <a:gd name="T75" fmla="*/ 25 h 151"/>
                <a:gd name="T76" fmla="*/ 73 w 87"/>
                <a:gd name="T77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7" h="151">
                  <a:moveTo>
                    <a:pt x="73" y="0"/>
                  </a:moveTo>
                  <a:cubicBezTo>
                    <a:pt x="72" y="0"/>
                    <a:pt x="71" y="1"/>
                    <a:pt x="70" y="1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8" y="3"/>
                    <a:pt x="67" y="4"/>
                    <a:pt x="67" y="5"/>
                  </a:cubicBezTo>
                  <a:cubicBezTo>
                    <a:pt x="69" y="6"/>
                    <a:pt x="69" y="6"/>
                    <a:pt x="69" y="6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4" y="11"/>
                    <a:pt x="63" y="11"/>
                    <a:pt x="62" y="12"/>
                  </a:cubicBezTo>
                  <a:cubicBezTo>
                    <a:pt x="60" y="13"/>
                    <a:pt x="59" y="14"/>
                    <a:pt x="58" y="15"/>
                  </a:cubicBezTo>
                  <a:cubicBezTo>
                    <a:pt x="57" y="17"/>
                    <a:pt x="56" y="18"/>
                    <a:pt x="55" y="20"/>
                  </a:cubicBezTo>
                  <a:cubicBezTo>
                    <a:pt x="55" y="22"/>
                    <a:pt x="54" y="24"/>
                    <a:pt x="52" y="26"/>
                  </a:cubicBezTo>
                  <a:cubicBezTo>
                    <a:pt x="50" y="29"/>
                    <a:pt x="45" y="33"/>
                    <a:pt x="39" y="36"/>
                  </a:cubicBezTo>
                  <a:cubicBezTo>
                    <a:pt x="36" y="37"/>
                    <a:pt x="34" y="38"/>
                    <a:pt x="31" y="38"/>
                  </a:cubicBezTo>
                  <a:cubicBezTo>
                    <a:pt x="28" y="39"/>
                    <a:pt x="23" y="40"/>
                    <a:pt x="20" y="43"/>
                  </a:cubicBezTo>
                  <a:cubicBezTo>
                    <a:pt x="15" y="46"/>
                    <a:pt x="12" y="55"/>
                    <a:pt x="11" y="60"/>
                  </a:cubicBezTo>
                  <a:cubicBezTo>
                    <a:pt x="11" y="64"/>
                    <a:pt x="12" y="68"/>
                    <a:pt x="13" y="73"/>
                  </a:cubicBezTo>
                  <a:cubicBezTo>
                    <a:pt x="13" y="76"/>
                    <a:pt x="14" y="80"/>
                    <a:pt x="14" y="83"/>
                  </a:cubicBezTo>
                  <a:cubicBezTo>
                    <a:pt x="14" y="87"/>
                    <a:pt x="11" y="91"/>
                    <a:pt x="8" y="95"/>
                  </a:cubicBezTo>
                  <a:cubicBezTo>
                    <a:pt x="5" y="99"/>
                    <a:pt x="1" y="104"/>
                    <a:pt x="0" y="111"/>
                  </a:cubicBezTo>
                  <a:cubicBezTo>
                    <a:pt x="0" y="115"/>
                    <a:pt x="1" y="118"/>
                    <a:pt x="2" y="122"/>
                  </a:cubicBezTo>
                  <a:cubicBezTo>
                    <a:pt x="2" y="123"/>
                    <a:pt x="3" y="125"/>
                    <a:pt x="3" y="126"/>
                  </a:cubicBezTo>
                  <a:cubicBezTo>
                    <a:pt x="3" y="128"/>
                    <a:pt x="3" y="129"/>
                    <a:pt x="3" y="131"/>
                  </a:cubicBezTo>
                  <a:cubicBezTo>
                    <a:pt x="3" y="133"/>
                    <a:pt x="3" y="135"/>
                    <a:pt x="4" y="137"/>
                  </a:cubicBezTo>
                  <a:cubicBezTo>
                    <a:pt x="6" y="145"/>
                    <a:pt x="14" y="151"/>
                    <a:pt x="22" y="151"/>
                  </a:cubicBezTo>
                  <a:cubicBezTo>
                    <a:pt x="22" y="151"/>
                    <a:pt x="22" y="151"/>
                    <a:pt x="22" y="151"/>
                  </a:cubicBezTo>
                  <a:cubicBezTo>
                    <a:pt x="25" y="151"/>
                    <a:pt x="36" y="148"/>
                    <a:pt x="40" y="146"/>
                  </a:cubicBezTo>
                  <a:cubicBezTo>
                    <a:pt x="46" y="143"/>
                    <a:pt x="48" y="134"/>
                    <a:pt x="51" y="125"/>
                  </a:cubicBezTo>
                  <a:cubicBezTo>
                    <a:pt x="52" y="121"/>
                    <a:pt x="53" y="118"/>
                    <a:pt x="54" y="115"/>
                  </a:cubicBezTo>
                  <a:cubicBezTo>
                    <a:pt x="55" y="114"/>
                    <a:pt x="55" y="113"/>
                    <a:pt x="56" y="111"/>
                  </a:cubicBezTo>
                  <a:cubicBezTo>
                    <a:pt x="57" y="110"/>
                    <a:pt x="58" y="109"/>
                    <a:pt x="59" y="107"/>
                  </a:cubicBezTo>
                  <a:cubicBezTo>
                    <a:pt x="61" y="103"/>
                    <a:pt x="62" y="99"/>
                    <a:pt x="63" y="94"/>
                  </a:cubicBezTo>
                  <a:cubicBezTo>
                    <a:pt x="65" y="89"/>
                    <a:pt x="67" y="84"/>
                    <a:pt x="69" y="79"/>
                  </a:cubicBezTo>
                  <a:cubicBezTo>
                    <a:pt x="69" y="78"/>
                    <a:pt x="69" y="78"/>
                    <a:pt x="69" y="78"/>
                  </a:cubicBezTo>
                  <a:cubicBezTo>
                    <a:pt x="74" y="68"/>
                    <a:pt x="78" y="57"/>
                    <a:pt x="79" y="45"/>
                  </a:cubicBezTo>
                  <a:cubicBezTo>
                    <a:pt x="79" y="43"/>
                    <a:pt x="79" y="43"/>
                    <a:pt x="79" y="43"/>
                  </a:cubicBezTo>
                  <a:cubicBezTo>
                    <a:pt x="82" y="41"/>
                    <a:pt x="82" y="41"/>
                    <a:pt x="82" y="41"/>
                  </a:cubicBezTo>
                  <a:cubicBezTo>
                    <a:pt x="84" y="40"/>
                    <a:pt x="86" y="38"/>
                    <a:pt x="87" y="34"/>
                  </a:cubicBezTo>
                  <a:cubicBezTo>
                    <a:pt x="87" y="33"/>
                    <a:pt x="87" y="31"/>
                    <a:pt x="86" y="29"/>
                  </a:cubicBezTo>
                  <a:cubicBezTo>
                    <a:pt x="86" y="28"/>
                    <a:pt x="85" y="26"/>
                    <a:pt x="85" y="25"/>
                  </a:cubicBezTo>
                  <a:cubicBezTo>
                    <a:pt x="84" y="13"/>
                    <a:pt x="81" y="0"/>
                    <a:pt x="73" y="0"/>
                  </a:cubicBezTo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15"/>
            <p:cNvSpPr>
              <a:spLocks noEditPoints="1"/>
            </p:cNvSpPr>
            <p:nvPr/>
          </p:nvSpPr>
          <p:spPr bwMode="auto">
            <a:xfrm>
              <a:off x="-541338" y="454026"/>
              <a:ext cx="4370388" cy="6042025"/>
            </a:xfrm>
            <a:custGeom>
              <a:avLst/>
              <a:gdLst>
                <a:gd name="T0" fmla="*/ 821 w 1032"/>
                <a:gd name="T1" fmla="*/ 72 h 1422"/>
                <a:gd name="T2" fmla="*/ 602 w 1032"/>
                <a:gd name="T3" fmla="*/ 304 h 1422"/>
                <a:gd name="T4" fmla="*/ 566 w 1032"/>
                <a:gd name="T5" fmla="*/ 276 h 1422"/>
                <a:gd name="T6" fmla="*/ 636 w 1032"/>
                <a:gd name="T7" fmla="*/ 50 h 1422"/>
                <a:gd name="T8" fmla="*/ 740 w 1032"/>
                <a:gd name="T9" fmla="*/ 20 h 1422"/>
                <a:gd name="T10" fmla="*/ 485 w 1032"/>
                <a:gd name="T11" fmla="*/ 34 h 1422"/>
                <a:gd name="T12" fmla="*/ 447 w 1032"/>
                <a:gd name="T13" fmla="*/ 44 h 1422"/>
                <a:gd name="T14" fmla="*/ 347 w 1032"/>
                <a:gd name="T15" fmla="*/ 51 h 1422"/>
                <a:gd name="T16" fmla="*/ 249 w 1032"/>
                <a:gd name="T17" fmla="*/ 33 h 1422"/>
                <a:gd name="T18" fmla="*/ 102 w 1032"/>
                <a:gd name="T19" fmla="*/ 65 h 1422"/>
                <a:gd name="T20" fmla="*/ 19 w 1032"/>
                <a:gd name="T21" fmla="*/ 113 h 1422"/>
                <a:gd name="T22" fmla="*/ 145 w 1032"/>
                <a:gd name="T23" fmla="*/ 138 h 1422"/>
                <a:gd name="T24" fmla="*/ 210 w 1032"/>
                <a:gd name="T25" fmla="*/ 196 h 1422"/>
                <a:gd name="T26" fmla="*/ 189 w 1032"/>
                <a:gd name="T27" fmla="*/ 310 h 1422"/>
                <a:gd name="T28" fmla="*/ 192 w 1032"/>
                <a:gd name="T29" fmla="*/ 470 h 1422"/>
                <a:gd name="T30" fmla="*/ 235 w 1032"/>
                <a:gd name="T31" fmla="*/ 532 h 1422"/>
                <a:gd name="T32" fmla="*/ 227 w 1032"/>
                <a:gd name="T33" fmla="*/ 485 h 1422"/>
                <a:gd name="T34" fmla="*/ 301 w 1032"/>
                <a:gd name="T35" fmla="*/ 604 h 1422"/>
                <a:gd name="T36" fmla="*/ 469 w 1032"/>
                <a:gd name="T37" fmla="*/ 679 h 1422"/>
                <a:gd name="T38" fmla="*/ 551 w 1032"/>
                <a:gd name="T39" fmla="*/ 715 h 1422"/>
                <a:gd name="T40" fmla="*/ 523 w 1032"/>
                <a:gd name="T41" fmla="*/ 844 h 1422"/>
                <a:gd name="T42" fmla="*/ 654 w 1032"/>
                <a:gd name="T43" fmla="*/ 1037 h 1422"/>
                <a:gd name="T44" fmla="*/ 664 w 1032"/>
                <a:gd name="T45" fmla="*/ 1201 h 1422"/>
                <a:gd name="T46" fmla="*/ 686 w 1032"/>
                <a:gd name="T47" fmla="*/ 1315 h 1422"/>
                <a:gd name="T48" fmla="*/ 765 w 1032"/>
                <a:gd name="T49" fmla="*/ 1412 h 1422"/>
                <a:gd name="T50" fmla="*/ 774 w 1032"/>
                <a:gd name="T51" fmla="*/ 1366 h 1422"/>
                <a:gd name="T52" fmla="*/ 780 w 1032"/>
                <a:gd name="T53" fmla="*/ 1285 h 1422"/>
                <a:gd name="T54" fmla="*/ 823 w 1032"/>
                <a:gd name="T55" fmla="*/ 1192 h 1422"/>
                <a:gd name="T56" fmla="*/ 899 w 1032"/>
                <a:gd name="T57" fmla="*/ 1092 h 1422"/>
                <a:gd name="T58" fmla="*/ 1000 w 1032"/>
                <a:gd name="T59" fmla="*/ 943 h 1422"/>
                <a:gd name="T60" fmla="*/ 925 w 1032"/>
                <a:gd name="T61" fmla="*/ 829 h 1422"/>
                <a:gd name="T62" fmla="*/ 864 w 1032"/>
                <a:gd name="T63" fmla="*/ 794 h 1422"/>
                <a:gd name="T64" fmla="*/ 746 w 1032"/>
                <a:gd name="T65" fmla="*/ 699 h 1422"/>
                <a:gd name="T66" fmla="*/ 685 w 1032"/>
                <a:gd name="T67" fmla="*/ 682 h 1422"/>
                <a:gd name="T68" fmla="*/ 600 w 1032"/>
                <a:gd name="T69" fmla="*/ 676 h 1422"/>
                <a:gd name="T70" fmla="*/ 486 w 1032"/>
                <a:gd name="T71" fmla="*/ 623 h 1422"/>
                <a:gd name="T72" fmla="*/ 432 w 1032"/>
                <a:gd name="T73" fmla="*/ 579 h 1422"/>
                <a:gd name="T74" fmla="*/ 443 w 1032"/>
                <a:gd name="T75" fmla="*/ 475 h 1422"/>
                <a:gd name="T76" fmla="*/ 536 w 1032"/>
                <a:gd name="T77" fmla="*/ 481 h 1422"/>
                <a:gd name="T78" fmla="*/ 612 w 1032"/>
                <a:gd name="T79" fmla="*/ 422 h 1422"/>
                <a:gd name="T80" fmla="*/ 677 w 1032"/>
                <a:gd name="T81" fmla="*/ 352 h 1422"/>
                <a:gd name="T82" fmla="*/ 764 w 1032"/>
                <a:gd name="T83" fmla="*/ 313 h 1422"/>
                <a:gd name="T84" fmla="*/ 801 w 1032"/>
                <a:gd name="T85" fmla="*/ 289 h 1422"/>
                <a:gd name="T86" fmla="*/ 834 w 1032"/>
                <a:gd name="T87" fmla="*/ 246 h 1422"/>
                <a:gd name="T88" fmla="*/ 911 w 1032"/>
                <a:gd name="T89" fmla="*/ 269 h 1422"/>
                <a:gd name="T90" fmla="*/ 901 w 1032"/>
                <a:gd name="T91" fmla="*/ 202 h 1422"/>
                <a:gd name="T92" fmla="*/ 827 w 1032"/>
                <a:gd name="T93" fmla="*/ 133 h 1422"/>
                <a:gd name="T94" fmla="*/ 744 w 1032"/>
                <a:gd name="T95" fmla="*/ 153 h 1422"/>
                <a:gd name="T96" fmla="*/ 667 w 1032"/>
                <a:gd name="T97" fmla="*/ 188 h 1422"/>
                <a:gd name="T98" fmla="*/ 649 w 1032"/>
                <a:gd name="T99" fmla="*/ 116 h 1422"/>
                <a:gd name="T100" fmla="*/ 735 w 1032"/>
                <a:gd name="T101" fmla="*/ 104 h 1422"/>
                <a:gd name="T102" fmla="*/ 791 w 1032"/>
                <a:gd name="T103" fmla="*/ 50 h 1422"/>
                <a:gd name="T104" fmla="*/ 828 w 1032"/>
                <a:gd name="T105" fmla="*/ 75 h 1422"/>
                <a:gd name="T106" fmla="*/ 865 w 1032"/>
                <a:gd name="T107" fmla="*/ 123 h 1422"/>
                <a:gd name="T108" fmla="*/ 919 w 1032"/>
                <a:gd name="T109" fmla="*/ 87 h 1422"/>
                <a:gd name="T110" fmla="*/ 859 w 1032"/>
                <a:gd name="T111" fmla="*/ 9 h 1422"/>
                <a:gd name="T112" fmla="*/ 755 w 1032"/>
                <a:gd name="T113" fmla="*/ 5 h 1422"/>
                <a:gd name="T114" fmla="*/ 662 w 1032"/>
                <a:gd name="T115" fmla="*/ 16 h 1422"/>
                <a:gd name="T116" fmla="*/ 632 w 1032"/>
                <a:gd name="T117" fmla="*/ 34 h 1422"/>
                <a:gd name="T118" fmla="*/ 604 w 1032"/>
                <a:gd name="T119" fmla="*/ 14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32" h="1422">
                  <a:moveTo>
                    <a:pt x="201" y="201"/>
                  </a:moveTo>
                  <a:cubicBezTo>
                    <a:pt x="196" y="201"/>
                    <a:pt x="192" y="205"/>
                    <a:pt x="192" y="210"/>
                  </a:cubicBezTo>
                  <a:cubicBezTo>
                    <a:pt x="192" y="211"/>
                    <a:pt x="192" y="211"/>
                    <a:pt x="192" y="211"/>
                  </a:cubicBezTo>
                  <a:cubicBezTo>
                    <a:pt x="192" y="211"/>
                    <a:pt x="192" y="211"/>
                    <a:pt x="192" y="211"/>
                  </a:cubicBezTo>
                  <a:cubicBezTo>
                    <a:pt x="193" y="213"/>
                    <a:pt x="194" y="214"/>
                    <a:pt x="196" y="215"/>
                  </a:cubicBezTo>
                  <a:cubicBezTo>
                    <a:pt x="197" y="215"/>
                    <a:pt x="197" y="215"/>
                    <a:pt x="197" y="215"/>
                  </a:cubicBezTo>
                  <a:cubicBezTo>
                    <a:pt x="198" y="215"/>
                    <a:pt x="198" y="215"/>
                    <a:pt x="198" y="215"/>
                  </a:cubicBezTo>
                  <a:cubicBezTo>
                    <a:pt x="201" y="214"/>
                    <a:pt x="206" y="212"/>
                    <a:pt x="207" y="206"/>
                  </a:cubicBezTo>
                  <a:cubicBezTo>
                    <a:pt x="208" y="205"/>
                    <a:pt x="208" y="205"/>
                    <a:pt x="208" y="205"/>
                  </a:cubicBezTo>
                  <a:cubicBezTo>
                    <a:pt x="207" y="205"/>
                    <a:pt x="207" y="205"/>
                    <a:pt x="207" y="205"/>
                  </a:cubicBezTo>
                  <a:cubicBezTo>
                    <a:pt x="207" y="204"/>
                    <a:pt x="207" y="204"/>
                    <a:pt x="206" y="203"/>
                  </a:cubicBezTo>
                  <a:cubicBezTo>
                    <a:pt x="205" y="201"/>
                    <a:pt x="205" y="201"/>
                    <a:pt x="205" y="201"/>
                  </a:cubicBezTo>
                  <a:cubicBezTo>
                    <a:pt x="202" y="201"/>
                    <a:pt x="202" y="201"/>
                    <a:pt x="202" y="201"/>
                  </a:cubicBezTo>
                  <a:cubicBezTo>
                    <a:pt x="201" y="201"/>
                    <a:pt x="201" y="201"/>
                    <a:pt x="201" y="201"/>
                  </a:cubicBezTo>
                  <a:moveTo>
                    <a:pt x="825" y="57"/>
                  </a:moveTo>
                  <a:cubicBezTo>
                    <a:pt x="821" y="57"/>
                    <a:pt x="816" y="59"/>
                    <a:pt x="813" y="62"/>
                  </a:cubicBezTo>
                  <a:cubicBezTo>
                    <a:pt x="812" y="63"/>
                    <a:pt x="811" y="65"/>
                    <a:pt x="812" y="68"/>
                  </a:cubicBezTo>
                  <a:cubicBezTo>
                    <a:pt x="812" y="71"/>
                    <a:pt x="815" y="72"/>
                    <a:pt x="818" y="72"/>
                  </a:cubicBezTo>
                  <a:cubicBezTo>
                    <a:pt x="819" y="72"/>
                    <a:pt x="820" y="72"/>
                    <a:pt x="821" y="72"/>
                  </a:cubicBezTo>
                  <a:cubicBezTo>
                    <a:pt x="829" y="71"/>
                    <a:pt x="829" y="71"/>
                    <a:pt x="829" y="71"/>
                  </a:cubicBezTo>
                  <a:cubicBezTo>
                    <a:pt x="832" y="66"/>
                    <a:pt x="832" y="66"/>
                    <a:pt x="832" y="66"/>
                  </a:cubicBezTo>
                  <a:cubicBezTo>
                    <a:pt x="833" y="65"/>
                    <a:pt x="833" y="64"/>
                    <a:pt x="833" y="63"/>
                  </a:cubicBezTo>
                  <a:cubicBezTo>
                    <a:pt x="834" y="58"/>
                    <a:pt x="834" y="58"/>
                    <a:pt x="834" y="58"/>
                  </a:cubicBezTo>
                  <a:cubicBezTo>
                    <a:pt x="827" y="57"/>
                    <a:pt x="827" y="57"/>
                    <a:pt x="827" y="57"/>
                  </a:cubicBezTo>
                  <a:cubicBezTo>
                    <a:pt x="826" y="57"/>
                    <a:pt x="826" y="57"/>
                    <a:pt x="826" y="57"/>
                  </a:cubicBezTo>
                  <a:cubicBezTo>
                    <a:pt x="825" y="57"/>
                    <a:pt x="825" y="57"/>
                    <a:pt x="825" y="57"/>
                  </a:cubicBezTo>
                  <a:moveTo>
                    <a:pt x="554" y="330"/>
                  </a:moveTo>
                  <a:cubicBezTo>
                    <a:pt x="547" y="325"/>
                    <a:pt x="547" y="325"/>
                    <a:pt x="547" y="325"/>
                  </a:cubicBezTo>
                  <a:cubicBezTo>
                    <a:pt x="548" y="323"/>
                    <a:pt x="549" y="321"/>
                    <a:pt x="550" y="319"/>
                  </a:cubicBezTo>
                  <a:cubicBezTo>
                    <a:pt x="558" y="322"/>
                    <a:pt x="558" y="322"/>
                    <a:pt x="558" y="322"/>
                  </a:cubicBezTo>
                  <a:cubicBezTo>
                    <a:pt x="558" y="323"/>
                    <a:pt x="558" y="324"/>
                    <a:pt x="558" y="325"/>
                  </a:cubicBezTo>
                  <a:cubicBezTo>
                    <a:pt x="557" y="325"/>
                    <a:pt x="557" y="325"/>
                    <a:pt x="557" y="325"/>
                  </a:cubicBezTo>
                  <a:cubicBezTo>
                    <a:pt x="557" y="326"/>
                    <a:pt x="557" y="327"/>
                    <a:pt x="554" y="330"/>
                  </a:cubicBezTo>
                  <a:moveTo>
                    <a:pt x="603" y="322"/>
                  </a:moveTo>
                  <a:cubicBezTo>
                    <a:pt x="601" y="313"/>
                    <a:pt x="601" y="313"/>
                    <a:pt x="601" y="313"/>
                  </a:cubicBezTo>
                  <a:cubicBezTo>
                    <a:pt x="600" y="312"/>
                    <a:pt x="600" y="311"/>
                    <a:pt x="600" y="310"/>
                  </a:cubicBezTo>
                  <a:cubicBezTo>
                    <a:pt x="600" y="308"/>
                    <a:pt x="600" y="305"/>
                    <a:pt x="602" y="304"/>
                  </a:cubicBezTo>
                  <a:cubicBezTo>
                    <a:pt x="602" y="304"/>
                    <a:pt x="602" y="304"/>
                    <a:pt x="602" y="304"/>
                  </a:cubicBezTo>
                  <a:cubicBezTo>
                    <a:pt x="603" y="303"/>
                    <a:pt x="603" y="303"/>
                    <a:pt x="603" y="303"/>
                  </a:cubicBezTo>
                  <a:cubicBezTo>
                    <a:pt x="603" y="302"/>
                    <a:pt x="603" y="302"/>
                    <a:pt x="603" y="302"/>
                  </a:cubicBezTo>
                  <a:cubicBezTo>
                    <a:pt x="603" y="300"/>
                    <a:pt x="603" y="299"/>
                    <a:pt x="603" y="298"/>
                  </a:cubicBezTo>
                  <a:cubicBezTo>
                    <a:pt x="601" y="294"/>
                    <a:pt x="601" y="294"/>
                    <a:pt x="601" y="294"/>
                  </a:cubicBezTo>
                  <a:cubicBezTo>
                    <a:pt x="605" y="292"/>
                    <a:pt x="605" y="292"/>
                    <a:pt x="605" y="292"/>
                  </a:cubicBezTo>
                  <a:cubicBezTo>
                    <a:pt x="607" y="292"/>
                    <a:pt x="608" y="292"/>
                    <a:pt x="609" y="292"/>
                  </a:cubicBezTo>
                  <a:cubicBezTo>
                    <a:pt x="610" y="291"/>
                    <a:pt x="610" y="291"/>
                    <a:pt x="610" y="291"/>
                  </a:cubicBezTo>
                  <a:cubicBezTo>
                    <a:pt x="611" y="292"/>
                    <a:pt x="611" y="292"/>
                    <a:pt x="611" y="292"/>
                  </a:cubicBezTo>
                  <a:cubicBezTo>
                    <a:pt x="611" y="292"/>
                    <a:pt x="612" y="292"/>
                    <a:pt x="614" y="293"/>
                  </a:cubicBezTo>
                  <a:cubicBezTo>
                    <a:pt x="615" y="294"/>
                    <a:pt x="616" y="294"/>
                    <a:pt x="617" y="295"/>
                  </a:cubicBezTo>
                  <a:cubicBezTo>
                    <a:pt x="626" y="298"/>
                    <a:pt x="626" y="298"/>
                    <a:pt x="626" y="298"/>
                  </a:cubicBezTo>
                  <a:cubicBezTo>
                    <a:pt x="618" y="302"/>
                    <a:pt x="618" y="302"/>
                    <a:pt x="618" y="302"/>
                  </a:cubicBezTo>
                  <a:cubicBezTo>
                    <a:pt x="615" y="304"/>
                    <a:pt x="612" y="308"/>
                    <a:pt x="610" y="312"/>
                  </a:cubicBezTo>
                  <a:cubicBezTo>
                    <a:pt x="610" y="312"/>
                    <a:pt x="609" y="313"/>
                    <a:pt x="608" y="314"/>
                  </a:cubicBezTo>
                  <a:cubicBezTo>
                    <a:pt x="603" y="322"/>
                    <a:pt x="603" y="322"/>
                    <a:pt x="603" y="322"/>
                  </a:cubicBezTo>
                  <a:moveTo>
                    <a:pt x="576" y="283"/>
                  </a:moveTo>
                  <a:cubicBezTo>
                    <a:pt x="574" y="282"/>
                    <a:pt x="574" y="282"/>
                    <a:pt x="574" y="282"/>
                  </a:cubicBezTo>
                  <a:cubicBezTo>
                    <a:pt x="573" y="282"/>
                    <a:pt x="572" y="281"/>
                    <a:pt x="571" y="279"/>
                  </a:cubicBezTo>
                  <a:cubicBezTo>
                    <a:pt x="569" y="278"/>
                    <a:pt x="568" y="277"/>
                    <a:pt x="566" y="276"/>
                  </a:cubicBezTo>
                  <a:cubicBezTo>
                    <a:pt x="557" y="272"/>
                    <a:pt x="557" y="272"/>
                    <a:pt x="557" y="272"/>
                  </a:cubicBezTo>
                  <a:cubicBezTo>
                    <a:pt x="566" y="268"/>
                    <a:pt x="566" y="268"/>
                    <a:pt x="566" y="268"/>
                  </a:cubicBezTo>
                  <a:cubicBezTo>
                    <a:pt x="572" y="265"/>
                    <a:pt x="579" y="262"/>
                    <a:pt x="584" y="262"/>
                  </a:cubicBezTo>
                  <a:cubicBezTo>
                    <a:pt x="585" y="262"/>
                    <a:pt x="586" y="262"/>
                    <a:pt x="587" y="263"/>
                  </a:cubicBezTo>
                  <a:cubicBezTo>
                    <a:pt x="590" y="264"/>
                    <a:pt x="597" y="270"/>
                    <a:pt x="598" y="276"/>
                  </a:cubicBezTo>
                  <a:cubicBezTo>
                    <a:pt x="598" y="276"/>
                    <a:pt x="598" y="276"/>
                    <a:pt x="598" y="276"/>
                  </a:cubicBezTo>
                  <a:cubicBezTo>
                    <a:pt x="598" y="278"/>
                    <a:pt x="597" y="279"/>
                    <a:pt x="595" y="280"/>
                  </a:cubicBezTo>
                  <a:cubicBezTo>
                    <a:pt x="594" y="281"/>
                    <a:pt x="594" y="281"/>
                    <a:pt x="594" y="281"/>
                  </a:cubicBezTo>
                  <a:cubicBezTo>
                    <a:pt x="594" y="281"/>
                    <a:pt x="594" y="281"/>
                    <a:pt x="594" y="281"/>
                  </a:cubicBezTo>
                  <a:cubicBezTo>
                    <a:pt x="591" y="281"/>
                    <a:pt x="582" y="282"/>
                    <a:pt x="577" y="283"/>
                  </a:cubicBezTo>
                  <a:cubicBezTo>
                    <a:pt x="576" y="283"/>
                    <a:pt x="576" y="283"/>
                    <a:pt x="576" y="283"/>
                  </a:cubicBezTo>
                  <a:moveTo>
                    <a:pt x="637" y="62"/>
                  </a:moveTo>
                  <a:cubicBezTo>
                    <a:pt x="636" y="62"/>
                    <a:pt x="634" y="62"/>
                    <a:pt x="632" y="62"/>
                  </a:cubicBezTo>
                  <a:cubicBezTo>
                    <a:pt x="632" y="62"/>
                    <a:pt x="631" y="61"/>
                    <a:pt x="630" y="61"/>
                  </a:cubicBezTo>
                  <a:cubicBezTo>
                    <a:pt x="619" y="61"/>
                    <a:pt x="619" y="61"/>
                    <a:pt x="619" y="61"/>
                  </a:cubicBezTo>
                  <a:cubicBezTo>
                    <a:pt x="627" y="54"/>
                    <a:pt x="627" y="54"/>
                    <a:pt x="627" y="54"/>
                  </a:cubicBezTo>
                  <a:cubicBezTo>
                    <a:pt x="628" y="53"/>
                    <a:pt x="628" y="53"/>
                    <a:pt x="628" y="53"/>
                  </a:cubicBezTo>
                  <a:cubicBezTo>
                    <a:pt x="629" y="52"/>
                    <a:pt x="630" y="51"/>
                    <a:pt x="632" y="50"/>
                  </a:cubicBezTo>
                  <a:cubicBezTo>
                    <a:pt x="633" y="50"/>
                    <a:pt x="634" y="50"/>
                    <a:pt x="636" y="50"/>
                  </a:cubicBezTo>
                  <a:cubicBezTo>
                    <a:pt x="637" y="49"/>
                    <a:pt x="640" y="49"/>
                    <a:pt x="642" y="47"/>
                  </a:cubicBezTo>
                  <a:cubicBezTo>
                    <a:pt x="648" y="52"/>
                    <a:pt x="648" y="52"/>
                    <a:pt x="648" y="52"/>
                  </a:cubicBezTo>
                  <a:cubicBezTo>
                    <a:pt x="648" y="54"/>
                    <a:pt x="647" y="55"/>
                    <a:pt x="647" y="56"/>
                  </a:cubicBezTo>
                  <a:cubicBezTo>
                    <a:pt x="646" y="58"/>
                    <a:pt x="646" y="58"/>
                    <a:pt x="645" y="59"/>
                  </a:cubicBezTo>
                  <a:cubicBezTo>
                    <a:pt x="645" y="60"/>
                    <a:pt x="645" y="60"/>
                    <a:pt x="645" y="60"/>
                  </a:cubicBezTo>
                  <a:cubicBezTo>
                    <a:pt x="645" y="60"/>
                    <a:pt x="645" y="60"/>
                    <a:pt x="645" y="60"/>
                  </a:cubicBezTo>
                  <a:cubicBezTo>
                    <a:pt x="643" y="61"/>
                    <a:pt x="640" y="62"/>
                    <a:pt x="637" y="62"/>
                  </a:cubicBezTo>
                  <a:moveTo>
                    <a:pt x="734" y="65"/>
                  </a:moveTo>
                  <a:cubicBezTo>
                    <a:pt x="735" y="56"/>
                    <a:pt x="735" y="56"/>
                    <a:pt x="735" y="56"/>
                  </a:cubicBezTo>
                  <a:cubicBezTo>
                    <a:pt x="735" y="55"/>
                    <a:pt x="735" y="54"/>
                    <a:pt x="734" y="53"/>
                  </a:cubicBezTo>
                  <a:cubicBezTo>
                    <a:pt x="733" y="50"/>
                    <a:pt x="730" y="49"/>
                    <a:pt x="727" y="49"/>
                  </a:cubicBezTo>
                  <a:cubicBezTo>
                    <a:pt x="726" y="49"/>
                    <a:pt x="724" y="49"/>
                    <a:pt x="724" y="49"/>
                  </a:cubicBezTo>
                  <a:cubicBezTo>
                    <a:pt x="722" y="48"/>
                    <a:pt x="722" y="48"/>
                    <a:pt x="722" y="48"/>
                  </a:cubicBezTo>
                  <a:cubicBezTo>
                    <a:pt x="721" y="47"/>
                    <a:pt x="721" y="47"/>
                    <a:pt x="721" y="47"/>
                  </a:cubicBezTo>
                  <a:cubicBezTo>
                    <a:pt x="719" y="45"/>
                    <a:pt x="720" y="41"/>
                    <a:pt x="721" y="37"/>
                  </a:cubicBezTo>
                  <a:cubicBezTo>
                    <a:pt x="721" y="35"/>
                    <a:pt x="722" y="32"/>
                    <a:pt x="722" y="29"/>
                  </a:cubicBezTo>
                  <a:cubicBezTo>
                    <a:pt x="722" y="27"/>
                    <a:pt x="722" y="27"/>
                    <a:pt x="722" y="27"/>
                  </a:cubicBezTo>
                  <a:cubicBezTo>
                    <a:pt x="723" y="25"/>
                    <a:pt x="723" y="25"/>
                    <a:pt x="723" y="25"/>
                  </a:cubicBezTo>
                  <a:cubicBezTo>
                    <a:pt x="727" y="22"/>
                    <a:pt x="733" y="21"/>
                    <a:pt x="740" y="20"/>
                  </a:cubicBezTo>
                  <a:cubicBezTo>
                    <a:pt x="742" y="20"/>
                    <a:pt x="742" y="20"/>
                    <a:pt x="742" y="20"/>
                  </a:cubicBezTo>
                  <a:cubicBezTo>
                    <a:pt x="752" y="18"/>
                    <a:pt x="752" y="18"/>
                    <a:pt x="752" y="18"/>
                  </a:cubicBezTo>
                  <a:cubicBezTo>
                    <a:pt x="747" y="26"/>
                    <a:pt x="747" y="26"/>
                    <a:pt x="747" y="26"/>
                  </a:cubicBezTo>
                  <a:cubicBezTo>
                    <a:pt x="744" y="31"/>
                    <a:pt x="743" y="35"/>
                    <a:pt x="744" y="38"/>
                  </a:cubicBezTo>
                  <a:cubicBezTo>
                    <a:pt x="745" y="42"/>
                    <a:pt x="749" y="43"/>
                    <a:pt x="754" y="43"/>
                  </a:cubicBezTo>
                  <a:cubicBezTo>
                    <a:pt x="764" y="44"/>
                    <a:pt x="764" y="44"/>
                    <a:pt x="764" y="44"/>
                  </a:cubicBezTo>
                  <a:cubicBezTo>
                    <a:pt x="757" y="51"/>
                    <a:pt x="757" y="51"/>
                    <a:pt x="757" y="51"/>
                  </a:cubicBezTo>
                  <a:cubicBezTo>
                    <a:pt x="755" y="53"/>
                    <a:pt x="751" y="55"/>
                    <a:pt x="747" y="57"/>
                  </a:cubicBezTo>
                  <a:cubicBezTo>
                    <a:pt x="747" y="57"/>
                    <a:pt x="747" y="57"/>
                    <a:pt x="747" y="57"/>
                  </a:cubicBezTo>
                  <a:cubicBezTo>
                    <a:pt x="745" y="58"/>
                    <a:pt x="743" y="59"/>
                    <a:pt x="742" y="60"/>
                  </a:cubicBezTo>
                  <a:cubicBezTo>
                    <a:pt x="734" y="65"/>
                    <a:pt x="734" y="65"/>
                    <a:pt x="734" y="65"/>
                  </a:cubicBezTo>
                  <a:moveTo>
                    <a:pt x="529" y="0"/>
                  </a:moveTo>
                  <a:cubicBezTo>
                    <a:pt x="527" y="0"/>
                    <a:pt x="526" y="0"/>
                    <a:pt x="524" y="0"/>
                  </a:cubicBezTo>
                  <a:cubicBezTo>
                    <a:pt x="518" y="1"/>
                    <a:pt x="512" y="4"/>
                    <a:pt x="507" y="7"/>
                  </a:cubicBezTo>
                  <a:cubicBezTo>
                    <a:pt x="504" y="9"/>
                    <a:pt x="502" y="11"/>
                    <a:pt x="499" y="12"/>
                  </a:cubicBezTo>
                  <a:cubicBezTo>
                    <a:pt x="496" y="13"/>
                    <a:pt x="496" y="13"/>
                    <a:pt x="496" y="13"/>
                  </a:cubicBezTo>
                  <a:cubicBezTo>
                    <a:pt x="488" y="16"/>
                    <a:pt x="479" y="20"/>
                    <a:pt x="478" y="25"/>
                  </a:cubicBezTo>
                  <a:cubicBezTo>
                    <a:pt x="478" y="27"/>
                    <a:pt x="478" y="30"/>
                    <a:pt x="484" y="34"/>
                  </a:cubicBezTo>
                  <a:cubicBezTo>
                    <a:pt x="485" y="34"/>
                    <a:pt x="485" y="34"/>
                    <a:pt x="485" y="34"/>
                  </a:cubicBezTo>
                  <a:cubicBezTo>
                    <a:pt x="486" y="34"/>
                    <a:pt x="486" y="34"/>
                    <a:pt x="486" y="34"/>
                  </a:cubicBezTo>
                  <a:cubicBezTo>
                    <a:pt x="493" y="34"/>
                    <a:pt x="499" y="32"/>
                    <a:pt x="506" y="31"/>
                  </a:cubicBezTo>
                  <a:cubicBezTo>
                    <a:pt x="509" y="30"/>
                    <a:pt x="511" y="29"/>
                    <a:pt x="514" y="29"/>
                  </a:cubicBezTo>
                  <a:cubicBezTo>
                    <a:pt x="523" y="27"/>
                    <a:pt x="523" y="27"/>
                    <a:pt x="523" y="27"/>
                  </a:cubicBezTo>
                  <a:cubicBezTo>
                    <a:pt x="519" y="35"/>
                    <a:pt x="519" y="35"/>
                    <a:pt x="519" y="35"/>
                  </a:cubicBezTo>
                  <a:cubicBezTo>
                    <a:pt x="518" y="36"/>
                    <a:pt x="517" y="38"/>
                    <a:pt x="516" y="40"/>
                  </a:cubicBezTo>
                  <a:cubicBezTo>
                    <a:pt x="516" y="41"/>
                    <a:pt x="515" y="42"/>
                    <a:pt x="514" y="43"/>
                  </a:cubicBezTo>
                  <a:cubicBezTo>
                    <a:pt x="513" y="45"/>
                    <a:pt x="513" y="47"/>
                    <a:pt x="513" y="48"/>
                  </a:cubicBezTo>
                  <a:cubicBezTo>
                    <a:pt x="512" y="50"/>
                    <a:pt x="512" y="50"/>
                    <a:pt x="512" y="50"/>
                  </a:cubicBezTo>
                  <a:cubicBezTo>
                    <a:pt x="510" y="51"/>
                    <a:pt x="510" y="51"/>
                    <a:pt x="510" y="51"/>
                  </a:cubicBezTo>
                  <a:cubicBezTo>
                    <a:pt x="509" y="51"/>
                    <a:pt x="508" y="52"/>
                    <a:pt x="507" y="52"/>
                  </a:cubicBezTo>
                  <a:cubicBezTo>
                    <a:pt x="503" y="52"/>
                    <a:pt x="497" y="50"/>
                    <a:pt x="491" y="47"/>
                  </a:cubicBezTo>
                  <a:cubicBezTo>
                    <a:pt x="486" y="46"/>
                    <a:pt x="482" y="44"/>
                    <a:pt x="478" y="43"/>
                  </a:cubicBezTo>
                  <a:cubicBezTo>
                    <a:pt x="477" y="43"/>
                    <a:pt x="476" y="43"/>
                    <a:pt x="475" y="43"/>
                  </a:cubicBezTo>
                  <a:cubicBezTo>
                    <a:pt x="472" y="43"/>
                    <a:pt x="469" y="44"/>
                    <a:pt x="467" y="44"/>
                  </a:cubicBezTo>
                  <a:cubicBezTo>
                    <a:pt x="465" y="45"/>
                    <a:pt x="463" y="45"/>
                    <a:pt x="460" y="45"/>
                  </a:cubicBezTo>
                  <a:cubicBezTo>
                    <a:pt x="459" y="45"/>
                    <a:pt x="457" y="45"/>
                    <a:pt x="455" y="45"/>
                  </a:cubicBezTo>
                  <a:cubicBezTo>
                    <a:pt x="453" y="44"/>
                    <a:pt x="451" y="44"/>
                    <a:pt x="450" y="44"/>
                  </a:cubicBezTo>
                  <a:cubicBezTo>
                    <a:pt x="449" y="44"/>
                    <a:pt x="448" y="44"/>
                    <a:pt x="447" y="44"/>
                  </a:cubicBezTo>
                  <a:cubicBezTo>
                    <a:pt x="444" y="45"/>
                    <a:pt x="444" y="45"/>
                    <a:pt x="444" y="45"/>
                  </a:cubicBezTo>
                  <a:cubicBezTo>
                    <a:pt x="442" y="42"/>
                    <a:pt x="442" y="42"/>
                    <a:pt x="442" y="42"/>
                  </a:cubicBezTo>
                  <a:cubicBezTo>
                    <a:pt x="441" y="40"/>
                    <a:pt x="439" y="38"/>
                    <a:pt x="436" y="37"/>
                  </a:cubicBezTo>
                  <a:cubicBezTo>
                    <a:pt x="435" y="37"/>
                    <a:pt x="435" y="37"/>
                    <a:pt x="435" y="37"/>
                  </a:cubicBezTo>
                  <a:cubicBezTo>
                    <a:pt x="433" y="37"/>
                    <a:pt x="431" y="38"/>
                    <a:pt x="429" y="39"/>
                  </a:cubicBezTo>
                  <a:cubicBezTo>
                    <a:pt x="428" y="40"/>
                    <a:pt x="427" y="41"/>
                    <a:pt x="427" y="41"/>
                  </a:cubicBezTo>
                  <a:cubicBezTo>
                    <a:pt x="426" y="41"/>
                    <a:pt x="426" y="41"/>
                    <a:pt x="426" y="41"/>
                  </a:cubicBezTo>
                  <a:cubicBezTo>
                    <a:pt x="426" y="41"/>
                    <a:pt x="426" y="41"/>
                    <a:pt x="426" y="41"/>
                  </a:cubicBezTo>
                  <a:cubicBezTo>
                    <a:pt x="425" y="41"/>
                    <a:pt x="425" y="41"/>
                    <a:pt x="424" y="41"/>
                  </a:cubicBezTo>
                  <a:cubicBezTo>
                    <a:pt x="424" y="41"/>
                    <a:pt x="423" y="41"/>
                    <a:pt x="421" y="41"/>
                  </a:cubicBezTo>
                  <a:cubicBezTo>
                    <a:pt x="420" y="40"/>
                    <a:pt x="419" y="40"/>
                    <a:pt x="417" y="40"/>
                  </a:cubicBezTo>
                  <a:cubicBezTo>
                    <a:pt x="417" y="40"/>
                    <a:pt x="417" y="40"/>
                    <a:pt x="417" y="40"/>
                  </a:cubicBezTo>
                  <a:cubicBezTo>
                    <a:pt x="413" y="40"/>
                    <a:pt x="408" y="42"/>
                    <a:pt x="404" y="43"/>
                  </a:cubicBezTo>
                  <a:cubicBezTo>
                    <a:pt x="402" y="43"/>
                    <a:pt x="400" y="44"/>
                    <a:pt x="397" y="45"/>
                  </a:cubicBezTo>
                  <a:cubicBezTo>
                    <a:pt x="393" y="45"/>
                    <a:pt x="388" y="45"/>
                    <a:pt x="384" y="45"/>
                  </a:cubicBezTo>
                  <a:cubicBezTo>
                    <a:pt x="381" y="45"/>
                    <a:pt x="378" y="45"/>
                    <a:pt x="376" y="46"/>
                  </a:cubicBezTo>
                  <a:cubicBezTo>
                    <a:pt x="371" y="46"/>
                    <a:pt x="367" y="47"/>
                    <a:pt x="363" y="48"/>
                  </a:cubicBezTo>
                  <a:cubicBezTo>
                    <a:pt x="358" y="49"/>
                    <a:pt x="353" y="51"/>
                    <a:pt x="349" y="51"/>
                  </a:cubicBezTo>
                  <a:cubicBezTo>
                    <a:pt x="348" y="51"/>
                    <a:pt x="347" y="51"/>
                    <a:pt x="347" y="51"/>
                  </a:cubicBezTo>
                  <a:cubicBezTo>
                    <a:pt x="344" y="50"/>
                    <a:pt x="342" y="49"/>
                    <a:pt x="340" y="48"/>
                  </a:cubicBezTo>
                  <a:cubicBezTo>
                    <a:pt x="338" y="46"/>
                    <a:pt x="335" y="45"/>
                    <a:pt x="333" y="45"/>
                  </a:cubicBezTo>
                  <a:cubicBezTo>
                    <a:pt x="331" y="44"/>
                    <a:pt x="330" y="44"/>
                    <a:pt x="328" y="44"/>
                  </a:cubicBezTo>
                  <a:cubicBezTo>
                    <a:pt x="326" y="44"/>
                    <a:pt x="326" y="44"/>
                    <a:pt x="326" y="44"/>
                  </a:cubicBezTo>
                  <a:cubicBezTo>
                    <a:pt x="325" y="44"/>
                    <a:pt x="323" y="44"/>
                    <a:pt x="322" y="44"/>
                  </a:cubicBezTo>
                  <a:cubicBezTo>
                    <a:pt x="320" y="44"/>
                    <a:pt x="319" y="43"/>
                    <a:pt x="317" y="42"/>
                  </a:cubicBezTo>
                  <a:cubicBezTo>
                    <a:pt x="315" y="42"/>
                    <a:pt x="314" y="41"/>
                    <a:pt x="312" y="41"/>
                  </a:cubicBezTo>
                  <a:cubicBezTo>
                    <a:pt x="308" y="40"/>
                    <a:pt x="304" y="40"/>
                    <a:pt x="300" y="40"/>
                  </a:cubicBezTo>
                  <a:cubicBezTo>
                    <a:pt x="299" y="40"/>
                    <a:pt x="293" y="40"/>
                    <a:pt x="292" y="40"/>
                  </a:cubicBezTo>
                  <a:cubicBezTo>
                    <a:pt x="289" y="40"/>
                    <a:pt x="286" y="40"/>
                    <a:pt x="283" y="40"/>
                  </a:cubicBezTo>
                  <a:cubicBezTo>
                    <a:pt x="281" y="39"/>
                    <a:pt x="279" y="39"/>
                    <a:pt x="278" y="38"/>
                  </a:cubicBezTo>
                  <a:cubicBezTo>
                    <a:pt x="276" y="37"/>
                    <a:pt x="274" y="36"/>
                    <a:pt x="271" y="36"/>
                  </a:cubicBezTo>
                  <a:cubicBezTo>
                    <a:pt x="270" y="36"/>
                    <a:pt x="269" y="36"/>
                    <a:pt x="268" y="36"/>
                  </a:cubicBezTo>
                  <a:cubicBezTo>
                    <a:pt x="267" y="36"/>
                    <a:pt x="266" y="36"/>
                    <a:pt x="264" y="36"/>
                  </a:cubicBezTo>
                  <a:cubicBezTo>
                    <a:pt x="263" y="36"/>
                    <a:pt x="263" y="36"/>
                    <a:pt x="263" y="36"/>
                  </a:cubicBezTo>
                  <a:cubicBezTo>
                    <a:pt x="262" y="36"/>
                    <a:pt x="261" y="36"/>
                    <a:pt x="260" y="36"/>
                  </a:cubicBezTo>
                  <a:cubicBezTo>
                    <a:pt x="259" y="36"/>
                    <a:pt x="258" y="36"/>
                    <a:pt x="258" y="36"/>
                  </a:cubicBezTo>
                  <a:cubicBezTo>
                    <a:pt x="256" y="36"/>
                    <a:pt x="255" y="35"/>
                    <a:pt x="254" y="35"/>
                  </a:cubicBezTo>
                  <a:cubicBezTo>
                    <a:pt x="252" y="34"/>
                    <a:pt x="251" y="33"/>
                    <a:pt x="249" y="33"/>
                  </a:cubicBezTo>
                  <a:cubicBezTo>
                    <a:pt x="247" y="33"/>
                    <a:pt x="246" y="33"/>
                    <a:pt x="244" y="33"/>
                  </a:cubicBezTo>
                  <a:cubicBezTo>
                    <a:pt x="241" y="33"/>
                    <a:pt x="241" y="33"/>
                    <a:pt x="241" y="33"/>
                  </a:cubicBezTo>
                  <a:cubicBezTo>
                    <a:pt x="240" y="33"/>
                    <a:pt x="239" y="33"/>
                    <a:pt x="238" y="32"/>
                  </a:cubicBezTo>
                  <a:cubicBezTo>
                    <a:pt x="236" y="32"/>
                    <a:pt x="235" y="32"/>
                    <a:pt x="233" y="31"/>
                  </a:cubicBezTo>
                  <a:cubicBezTo>
                    <a:pt x="231" y="30"/>
                    <a:pt x="229" y="29"/>
                    <a:pt x="227" y="29"/>
                  </a:cubicBezTo>
                  <a:cubicBezTo>
                    <a:pt x="226" y="29"/>
                    <a:pt x="226" y="29"/>
                    <a:pt x="226" y="29"/>
                  </a:cubicBezTo>
                  <a:cubicBezTo>
                    <a:pt x="222" y="29"/>
                    <a:pt x="218" y="30"/>
                    <a:pt x="215" y="31"/>
                  </a:cubicBezTo>
                  <a:cubicBezTo>
                    <a:pt x="213" y="32"/>
                    <a:pt x="212" y="32"/>
                    <a:pt x="210" y="32"/>
                  </a:cubicBezTo>
                  <a:cubicBezTo>
                    <a:pt x="206" y="33"/>
                    <a:pt x="203" y="33"/>
                    <a:pt x="200" y="33"/>
                  </a:cubicBezTo>
                  <a:cubicBezTo>
                    <a:pt x="197" y="33"/>
                    <a:pt x="195" y="33"/>
                    <a:pt x="193" y="34"/>
                  </a:cubicBezTo>
                  <a:cubicBezTo>
                    <a:pt x="188" y="34"/>
                    <a:pt x="184" y="35"/>
                    <a:pt x="180" y="36"/>
                  </a:cubicBezTo>
                  <a:cubicBezTo>
                    <a:pt x="177" y="37"/>
                    <a:pt x="173" y="38"/>
                    <a:pt x="169" y="39"/>
                  </a:cubicBezTo>
                  <a:cubicBezTo>
                    <a:pt x="160" y="40"/>
                    <a:pt x="153" y="42"/>
                    <a:pt x="146" y="45"/>
                  </a:cubicBezTo>
                  <a:cubicBezTo>
                    <a:pt x="138" y="48"/>
                    <a:pt x="131" y="49"/>
                    <a:pt x="123" y="51"/>
                  </a:cubicBezTo>
                  <a:cubicBezTo>
                    <a:pt x="122" y="51"/>
                    <a:pt x="120" y="51"/>
                    <a:pt x="119" y="51"/>
                  </a:cubicBezTo>
                  <a:cubicBezTo>
                    <a:pt x="112" y="52"/>
                    <a:pt x="105" y="52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100" y="60"/>
                    <a:pt x="100" y="60"/>
                    <a:pt x="100" y="60"/>
                  </a:cubicBezTo>
                  <a:cubicBezTo>
                    <a:pt x="100" y="62"/>
                    <a:pt x="101" y="64"/>
                    <a:pt x="102" y="65"/>
                  </a:cubicBezTo>
                  <a:cubicBezTo>
                    <a:pt x="103" y="69"/>
                    <a:pt x="104" y="72"/>
                    <a:pt x="103" y="75"/>
                  </a:cubicBezTo>
                  <a:cubicBezTo>
                    <a:pt x="103" y="78"/>
                    <a:pt x="103" y="78"/>
                    <a:pt x="103" y="78"/>
                  </a:cubicBezTo>
                  <a:cubicBezTo>
                    <a:pt x="99" y="78"/>
                    <a:pt x="99" y="78"/>
                    <a:pt x="99" y="78"/>
                  </a:cubicBezTo>
                  <a:cubicBezTo>
                    <a:pt x="97" y="78"/>
                    <a:pt x="95" y="77"/>
                    <a:pt x="93" y="76"/>
                  </a:cubicBezTo>
                  <a:cubicBezTo>
                    <a:pt x="91" y="76"/>
                    <a:pt x="88" y="75"/>
                    <a:pt x="86" y="75"/>
                  </a:cubicBezTo>
                  <a:cubicBezTo>
                    <a:pt x="85" y="75"/>
                    <a:pt x="85" y="75"/>
                    <a:pt x="85" y="75"/>
                  </a:cubicBezTo>
                  <a:cubicBezTo>
                    <a:pt x="79" y="75"/>
                    <a:pt x="71" y="76"/>
                    <a:pt x="64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51" y="80"/>
                    <a:pt x="42" y="83"/>
                    <a:pt x="42" y="91"/>
                  </a:cubicBezTo>
                  <a:cubicBezTo>
                    <a:pt x="43" y="94"/>
                    <a:pt x="44" y="97"/>
                    <a:pt x="50" y="98"/>
                  </a:cubicBezTo>
                  <a:cubicBezTo>
                    <a:pt x="63" y="101"/>
                    <a:pt x="63" y="101"/>
                    <a:pt x="63" y="101"/>
                  </a:cubicBezTo>
                  <a:cubicBezTo>
                    <a:pt x="51" y="106"/>
                    <a:pt x="51" y="106"/>
                    <a:pt x="51" y="106"/>
                  </a:cubicBezTo>
                  <a:cubicBezTo>
                    <a:pt x="49" y="107"/>
                    <a:pt x="48" y="107"/>
                    <a:pt x="47" y="107"/>
                  </a:cubicBezTo>
                  <a:cubicBezTo>
                    <a:pt x="46" y="107"/>
                    <a:pt x="45" y="107"/>
                    <a:pt x="43" y="107"/>
                  </a:cubicBezTo>
                  <a:cubicBezTo>
                    <a:pt x="42" y="106"/>
                    <a:pt x="41" y="106"/>
                    <a:pt x="39" y="106"/>
                  </a:cubicBezTo>
                  <a:cubicBezTo>
                    <a:pt x="39" y="106"/>
                    <a:pt x="39" y="106"/>
                    <a:pt x="39" y="106"/>
                  </a:cubicBezTo>
                  <a:cubicBezTo>
                    <a:pt x="35" y="106"/>
                    <a:pt x="32" y="108"/>
                    <a:pt x="28" y="109"/>
                  </a:cubicBezTo>
                  <a:cubicBezTo>
                    <a:pt x="26" y="111"/>
                    <a:pt x="23" y="112"/>
                    <a:pt x="20" y="113"/>
                  </a:cubicBezTo>
                  <a:cubicBezTo>
                    <a:pt x="19" y="113"/>
                    <a:pt x="19" y="113"/>
                    <a:pt x="19" y="113"/>
                  </a:cubicBezTo>
                  <a:cubicBezTo>
                    <a:pt x="6" y="117"/>
                    <a:pt x="1" y="119"/>
                    <a:pt x="1" y="123"/>
                  </a:cubicBezTo>
                  <a:cubicBezTo>
                    <a:pt x="0" y="128"/>
                    <a:pt x="7" y="132"/>
                    <a:pt x="17" y="136"/>
                  </a:cubicBezTo>
                  <a:cubicBezTo>
                    <a:pt x="19" y="136"/>
                    <a:pt x="21" y="137"/>
                    <a:pt x="22" y="138"/>
                  </a:cubicBezTo>
                  <a:cubicBezTo>
                    <a:pt x="25" y="139"/>
                    <a:pt x="25" y="139"/>
                    <a:pt x="25" y="139"/>
                  </a:cubicBezTo>
                  <a:cubicBezTo>
                    <a:pt x="33" y="143"/>
                    <a:pt x="38" y="145"/>
                    <a:pt x="46" y="147"/>
                  </a:cubicBezTo>
                  <a:cubicBezTo>
                    <a:pt x="52" y="148"/>
                    <a:pt x="59" y="148"/>
                    <a:pt x="65" y="148"/>
                  </a:cubicBezTo>
                  <a:cubicBezTo>
                    <a:pt x="71" y="148"/>
                    <a:pt x="77" y="148"/>
                    <a:pt x="82" y="148"/>
                  </a:cubicBezTo>
                  <a:cubicBezTo>
                    <a:pt x="84" y="147"/>
                    <a:pt x="86" y="147"/>
                    <a:pt x="88" y="147"/>
                  </a:cubicBezTo>
                  <a:cubicBezTo>
                    <a:pt x="90" y="146"/>
                    <a:pt x="91" y="146"/>
                    <a:pt x="91" y="146"/>
                  </a:cubicBezTo>
                  <a:cubicBezTo>
                    <a:pt x="92" y="146"/>
                    <a:pt x="92" y="146"/>
                    <a:pt x="92" y="146"/>
                  </a:cubicBezTo>
                  <a:cubicBezTo>
                    <a:pt x="92" y="146"/>
                    <a:pt x="92" y="146"/>
                    <a:pt x="92" y="146"/>
                  </a:cubicBezTo>
                  <a:cubicBezTo>
                    <a:pt x="94" y="146"/>
                    <a:pt x="95" y="147"/>
                    <a:pt x="97" y="148"/>
                  </a:cubicBezTo>
                  <a:cubicBezTo>
                    <a:pt x="98" y="149"/>
                    <a:pt x="100" y="151"/>
                    <a:pt x="103" y="151"/>
                  </a:cubicBezTo>
                  <a:cubicBezTo>
                    <a:pt x="103" y="151"/>
                    <a:pt x="104" y="151"/>
                    <a:pt x="104" y="151"/>
                  </a:cubicBezTo>
                  <a:cubicBezTo>
                    <a:pt x="107" y="151"/>
                    <a:pt x="110" y="150"/>
                    <a:pt x="113" y="149"/>
                  </a:cubicBezTo>
                  <a:cubicBezTo>
                    <a:pt x="114" y="148"/>
                    <a:pt x="116" y="147"/>
                    <a:pt x="118" y="146"/>
                  </a:cubicBezTo>
                  <a:cubicBezTo>
                    <a:pt x="120" y="146"/>
                    <a:pt x="123" y="146"/>
                    <a:pt x="125" y="146"/>
                  </a:cubicBezTo>
                  <a:cubicBezTo>
                    <a:pt x="129" y="145"/>
                    <a:pt x="134" y="145"/>
                    <a:pt x="138" y="143"/>
                  </a:cubicBezTo>
                  <a:cubicBezTo>
                    <a:pt x="141" y="142"/>
                    <a:pt x="143" y="140"/>
                    <a:pt x="145" y="138"/>
                  </a:cubicBezTo>
                  <a:cubicBezTo>
                    <a:pt x="147" y="137"/>
                    <a:pt x="147" y="136"/>
                    <a:pt x="148" y="136"/>
                  </a:cubicBezTo>
                  <a:cubicBezTo>
                    <a:pt x="149" y="136"/>
                    <a:pt x="149" y="136"/>
                    <a:pt x="149" y="136"/>
                  </a:cubicBezTo>
                  <a:cubicBezTo>
                    <a:pt x="150" y="136"/>
                    <a:pt x="150" y="136"/>
                    <a:pt x="150" y="136"/>
                  </a:cubicBezTo>
                  <a:cubicBezTo>
                    <a:pt x="153" y="136"/>
                    <a:pt x="155" y="137"/>
                    <a:pt x="158" y="139"/>
                  </a:cubicBezTo>
                  <a:cubicBezTo>
                    <a:pt x="160" y="141"/>
                    <a:pt x="163" y="143"/>
                    <a:pt x="167" y="143"/>
                  </a:cubicBezTo>
                  <a:cubicBezTo>
                    <a:pt x="172" y="144"/>
                    <a:pt x="177" y="144"/>
                    <a:pt x="181" y="144"/>
                  </a:cubicBezTo>
                  <a:cubicBezTo>
                    <a:pt x="187" y="144"/>
                    <a:pt x="192" y="144"/>
                    <a:pt x="197" y="147"/>
                  </a:cubicBezTo>
                  <a:cubicBezTo>
                    <a:pt x="201" y="149"/>
                    <a:pt x="205" y="154"/>
                    <a:pt x="207" y="159"/>
                  </a:cubicBezTo>
                  <a:cubicBezTo>
                    <a:pt x="208" y="160"/>
                    <a:pt x="208" y="161"/>
                    <a:pt x="209" y="162"/>
                  </a:cubicBezTo>
                  <a:cubicBezTo>
                    <a:pt x="210" y="164"/>
                    <a:pt x="210" y="164"/>
                    <a:pt x="210" y="164"/>
                  </a:cubicBezTo>
                  <a:cubicBezTo>
                    <a:pt x="208" y="167"/>
                    <a:pt x="208" y="167"/>
                    <a:pt x="208" y="167"/>
                  </a:cubicBezTo>
                  <a:cubicBezTo>
                    <a:pt x="207" y="168"/>
                    <a:pt x="206" y="170"/>
                    <a:pt x="206" y="172"/>
                  </a:cubicBezTo>
                  <a:cubicBezTo>
                    <a:pt x="205" y="173"/>
                    <a:pt x="206" y="174"/>
                    <a:pt x="206" y="176"/>
                  </a:cubicBezTo>
                  <a:cubicBezTo>
                    <a:pt x="207" y="177"/>
                    <a:pt x="207" y="178"/>
                    <a:pt x="207" y="179"/>
                  </a:cubicBezTo>
                  <a:cubicBezTo>
                    <a:pt x="207" y="179"/>
                    <a:pt x="207" y="179"/>
                    <a:pt x="207" y="179"/>
                  </a:cubicBezTo>
                  <a:cubicBezTo>
                    <a:pt x="207" y="181"/>
                    <a:pt x="206" y="183"/>
                    <a:pt x="205" y="185"/>
                  </a:cubicBezTo>
                  <a:cubicBezTo>
                    <a:pt x="204" y="189"/>
                    <a:pt x="203" y="191"/>
                    <a:pt x="206" y="194"/>
                  </a:cubicBezTo>
                  <a:cubicBezTo>
                    <a:pt x="207" y="196"/>
                    <a:pt x="207" y="196"/>
                    <a:pt x="207" y="196"/>
                  </a:cubicBezTo>
                  <a:cubicBezTo>
                    <a:pt x="210" y="196"/>
                    <a:pt x="210" y="196"/>
                    <a:pt x="210" y="196"/>
                  </a:cubicBezTo>
                  <a:cubicBezTo>
                    <a:pt x="211" y="196"/>
                    <a:pt x="213" y="196"/>
                    <a:pt x="214" y="196"/>
                  </a:cubicBezTo>
                  <a:cubicBezTo>
                    <a:pt x="227" y="192"/>
                    <a:pt x="227" y="192"/>
                    <a:pt x="227" y="192"/>
                  </a:cubicBezTo>
                  <a:cubicBezTo>
                    <a:pt x="219" y="202"/>
                    <a:pt x="219" y="202"/>
                    <a:pt x="219" y="202"/>
                  </a:cubicBezTo>
                  <a:cubicBezTo>
                    <a:pt x="217" y="204"/>
                    <a:pt x="217" y="205"/>
                    <a:pt x="217" y="207"/>
                  </a:cubicBezTo>
                  <a:cubicBezTo>
                    <a:pt x="216" y="210"/>
                    <a:pt x="217" y="214"/>
                    <a:pt x="217" y="218"/>
                  </a:cubicBezTo>
                  <a:cubicBezTo>
                    <a:pt x="218" y="220"/>
                    <a:pt x="218" y="223"/>
                    <a:pt x="218" y="225"/>
                  </a:cubicBezTo>
                  <a:cubicBezTo>
                    <a:pt x="218" y="228"/>
                    <a:pt x="217" y="233"/>
                    <a:pt x="217" y="235"/>
                  </a:cubicBezTo>
                  <a:cubicBezTo>
                    <a:pt x="217" y="235"/>
                    <a:pt x="217" y="235"/>
                    <a:pt x="217" y="235"/>
                  </a:cubicBezTo>
                  <a:cubicBezTo>
                    <a:pt x="216" y="236"/>
                    <a:pt x="216" y="236"/>
                    <a:pt x="216" y="236"/>
                  </a:cubicBezTo>
                  <a:cubicBezTo>
                    <a:pt x="215" y="237"/>
                    <a:pt x="215" y="237"/>
                    <a:pt x="213" y="238"/>
                  </a:cubicBezTo>
                  <a:cubicBezTo>
                    <a:pt x="211" y="239"/>
                    <a:pt x="208" y="241"/>
                    <a:pt x="208" y="244"/>
                  </a:cubicBezTo>
                  <a:cubicBezTo>
                    <a:pt x="207" y="248"/>
                    <a:pt x="210" y="252"/>
                    <a:pt x="214" y="256"/>
                  </a:cubicBezTo>
                  <a:cubicBezTo>
                    <a:pt x="217" y="259"/>
                    <a:pt x="218" y="260"/>
                    <a:pt x="219" y="261"/>
                  </a:cubicBezTo>
                  <a:cubicBezTo>
                    <a:pt x="219" y="261"/>
                    <a:pt x="219" y="261"/>
                    <a:pt x="219" y="261"/>
                  </a:cubicBezTo>
                  <a:cubicBezTo>
                    <a:pt x="219" y="262"/>
                    <a:pt x="219" y="262"/>
                    <a:pt x="219" y="262"/>
                  </a:cubicBezTo>
                  <a:cubicBezTo>
                    <a:pt x="219" y="263"/>
                    <a:pt x="219" y="266"/>
                    <a:pt x="215" y="274"/>
                  </a:cubicBezTo>
                  <a:cubicBezTo>
                    <a:pt x="214" y="276"/>
                    <a:pt x="214" y="276"/>
                    <a:pt x="214" y="276"/>
                  </a:cubicBezTo>
                  <a:cubicBezTo>
                    <a:pt x="210" y="285"/>
                    <a:pt x="204" y="293"/>
                    <a:pt x="197" y="301"/>
                  </a:cubicBezTo>
                  <a:cubicBezTo>
                    <a:pt x="195" y="304"/>
                    <a:pt x="192" y="307"/>
                    <a:pt x="189" y="310"/>
                  </a:cubicBezTo>
                  <a:cubicBezTo>
                    <a:pt x="184" y="315"/>
                    <a:pt x="179" y="319"/>
                    <a:pt x="176" y="325"/>
                  </a:cubicBezTo>
                  <a:cubicBezTo>
                    <a:pt x="175" y="327"/>
                    <a:pt x="174" y="330"/>
                    <a:pt x="174" y="332"/>
                  </a:cubicBezTo>
                  <a:cubicBezTo>
                    <a:pt x="173" y="334"/>
                    <a:pt x="172" y="336"/>
                    <a:pt x="172" y="338"/>
                  </a:cubicBezTo>
                  <a:cubicBezTo>
                    <a:pt x="170" y="340"/>
                    <a:pt x="168" y="342"/>
                    <a:pt x="166" y="344"/>
                  </a:cubicBezTo>
                  <a:cubicBezTo>
                    <a:pt x="164" y="347"/>
                    <a:pt x="162" y="349"/>
                    <a:pt x="160" y="352"/>
                  </a:cubicBezTo>
                  <a:cubicBezTo>
                    <a:pt x="160" y="352"/>
                    <a:pt x="160" y="352"/>
                    <a:pt x="160" y="352"/>
                  </a:cubicBezTo>
                  <a:cubicBezTo>
                    <a:pt x="160" y="353"/>
                    <a:pt x="160" y="353"/>
                    <a:pt x="160" y="353"/>
                  </a:cubicBezTo>
                  <a:cubicBezTo>
                    <a:pt x="159" y="360"/>
                    <a:pt x="159" y="367"/>
                    <a:pt x="160" y="373"/>
                  </a:cubicBezTo>
                  <a:cubicBezTo>
                    <a:pt x="160" y="377"/>
                    <a:pt x="160" y="377"/>
                    <a:pt x="160" y="377"/>
                  </a:cubicBezTo>
                  <a:cubicBezTo>
                    <a:pt x="160" y="380"/>
                    <a:pt x="160" y="383"/>
                    <a:pt x="160" y="386"/>
                  </a:cubicBezTo>
                  <a:cubicBezTo>
                    <a:pt x="160" y="391"/>
                    <a:pt x="160" y="396"/>
                    <a:pt x="160" y="400"/>
                  </a:cubicBezTo>
                  <a:cubicBezTo>
                    <a:pt x="161" y="405"/>
                    <a:pt x="163" y="413"/>
                    <a:pt x="165" y="416"/>
                  </a:cubicBezTo>
                  <a:cubicBezTo>
                    <a:pt x="167" y="420"/>
                    <a:pt x="170" y="421"/>
                    <a:pt x="173" y="421"/>
                  </a:cubicBezTo>
                  <a:cubicBezTo>
                    <a:pt x="174" y="422"/>
                    <a:pt x="176" y="422"/>
                    <a:pt x="178" y="423"/>
                  </a:cubicBezTo>
                  <a:cubicBezTo>
                    <a:pt x="182" y="425"/>
                    <a:pt x="187" y="431"/>
                    <a:pt x="188" y="434"/>
                  </a:cubicBezTo>
                  <a:cubicBezTo>
                    <a:pt x="189" y="437"/>
                    <a:pt x="189" y="440"/>
                    <a:pt x="189" y="444"/>
                  </a:cubicBezTo>
                  <a:cubicBezTo>
                    <a:pt x="189" y="446"/>
                    <a:pt x="189" y="449"/>
                    <a:pt x="189" y="451"/>
                  </a:cubicBezTo>
                  <a:cubicBezTo>
                    <a:pt x="189" y="452"/>
                    <a:pt x="190" y="453"/>
                    <a:pt x="190" y="455"/>
                  </a:cubicBezTo>
                  <a:cubicBezTo>
                    <a:pt x="190" y="460"/>
                    <a:pt x="191" y="466"/>
                    <a:pt x="192" y="470"/>
                  </a:cubicBezTo>
                  <a:cubicBezTo>
                    <a:pt x="193" y="472"/>
                    <a:pt x="195" y="474"/>
                    <a:pt x="197" y="477"/>
                  </a:cubicBezTo>
                  <a:cubicBezTo>
                    <a:pt x="199" y="479"/>
                    <a:pt x="201" y="481"/>
                    <a:pt x="201" y="483"/>
                  </a:cubicBezTo>
                  <a:cubicBezTo>
                    <a:pt x="202" y="485"/>
                    <a:pt x="202" y="485"/>
                    <a:pt x="202" y="485"/>
                  </a:cubicBezTo>
                  <a:cubicBezTo>
                    <a:pt x="200" y="487"/>
                    <a:pt x="200" y="487"/>
                    <a:pt x="200" y="487"/>
                  </a:cubicBezTo>
                  <a:cubicBezTo>
                    <a:pt x="200" y="488"/>
                    <a:pt x="199" y="488"/>
                    <a:pt x="199" y="489"/>
                  </a:cubicBezTo>
                  <a:cubicBezTo>
                    <a:pt x="196" y="491"/>
                    <a:pt x="194" y="493"/>
                    <a:pt x="194" y="496"/>
                  </a:cubicBezTo>
                  <a:cubicBezTo>
                    <a:pt x="194" y="502"/>
                    <a:pt x="199" y="504"/>
                    <a:pt x="205" y="507"/>
                  </a:cubicBezTo>
                  <a:cubicBezTo>
                    <a:pt x="210" y="510"/>
                    <a:pt x="213" y="511"/>
                    <a:pt x="214" y="514"/>
                  </a:cubicBezTo>
                  <a:cubicBezTo>
                    <a:pt x="214" y="516"/>
                    <a:pt x="214" y="517"/>
                    <a:pt x="213" y="520"/>
                  </a:cubicBezTo>
                  <a:cubicBezTo>
                    <a:pt x="212" y="522"/>
                    <a:pt x="212" y="524"/>
                    <a:pt x="212" y="527"/>
                  </a:cubicBezTo>
                  <a:cubicBezTo>
                    <a:pt x="213" y="531"/>
                    <a:pt x="218" y="533"/>
                    <a:pt x="221" y="536"/>
                  </a:cubicBezTo>
                  <a:cubicBezTo>
                    <a:pt x="221" y="536"/>
                    <a:pt x="221" y="536"/>
                    <a:pt x="221" y="536"/>
                  </a:cubicBezTo>
                  <a:cubicBezTo>
                    <a:pt x="222" y="537"/>
                    <a:pt x="223" y="537"/>
                    <a:pt x="223" y="537"/>
                  </a:cubicBezTo>
                  <a:cubicBezTo>
                    <a:pt x="224" y="538"/>
                    <a:pt x="225" y="539"/>
                    <a:pt x="226" y="540"/>
                  </a:cubicBezTo>
                  <a:cubicBezTo>
                    <a:pt x="228" y="543"/>
                    <a:pt x="231" y="546"/>
                    <a:pt x="235" y="546"/>
                  </a:cubicBezTo>
                  <a:cubicBezTo>
                    <a:pt x="235" y="546"/>
                    <a:pt x="236" y="546"/>
                    <a:pt x="237" y="546"/>
                  </a:cubicBezTo>
                  <a:cubicBezTo>
                    <a:pt x="237" y="546"/>
                    <a:pt x="237" y="546"/>
                    <a:pt x="237" y="546"/>
                  </a:cubicBezTo>
                  <a:cubicBezTo>
                    <a:pt x="238" y="545"/>
                    <a:pt x="238" y="545"/>
                    <a:pt x="238" y="545"/>
                  </a:cubicBezTo>
                  <a:cubicBezTo>
                    <a:pt x="241" y="541"/>
                    <a:pt x="239" y="537"/>
                    <a:pt x="235" y="532"/>
                  </a:cubicBezTo>
                  <a:cubicBezTo>
                    <a:pt x="234" y="530"/>
                    <a:pt x="233" y="529"/>
                    <a:pt x="233" y="528"/>
                  </a:cubicBezTo>
                  <a:cubicBezTo>
                    <a:pt x="232" y="526"/>
                    <a:pt x="231" y="522"/>
                    <a:pt x="230" y="518"/>
                  </a:cubicBezTo>
                  <a:cubicBezTo>
                    <a:pt x="230" y="515"/>
                    <a:pt x="229" y="510"/>
                    <a:pt x="228" y="506"/>
                  </a:cubicBezTo>
                  <a:cubicBezTo>
                    <a:pt x="227" y="503"/>
                    <a:pt x="225" y="501"/>
                    <a:pt x="223" y="498"/>
                  </a:cubicBezTo>
                  <a:cubicBezTo>
                    <a:pt x="222" y="496"/>
                    <a:pt x="221" y="494"/>
                    <a:pt x="220" y="492"/>
                  </a:cubicBezTo>
                  <a:cubicBezTo>
                    <a:pt x="220" y="491"/>
                    <a:pt x="219" y="490"/>
                    <a:pt x="219" y="489"/>
                  </a:cubicBezTo>
                  <a:cubicBezTo>
                    <a:pt x="217" y="478"/>
                    <a:pt x="217" y="478"/>
                    <a:pt x="217" y="478"/>
                  </a:cubicBezTo>
                  <a:cubicBezTo>
                    <a:pt x="215" y="474"/>
                    <a:pt x="215" y="474"/>
                    <a:pt x="215" y="474"/>
                  </a:cubicBezTo>
                  <a:cubicBezTo>
                    <a:pt x="214" y="474"/>
                    <a:pt x="214" y="473"/>
                    <a:pt x="213" y="472"/>
                  </a:cubicBezTo>
                  <a:cubicBezTo>
                    <a:pt x="211" y="469"/>
                    <a:pt x="210" y="467"/>
                    <a:pt x="209" y="466"/>
                  </a:cubicBezTo>
                  <a:cubicBezTo>
                    <a:pt x="209" y="466"/>
                    <a:pt x="209" y="466"/>
                    <a:pt x="209" y="466"/>
                  </a:cubicBezTo>
                  <a:cubicBezTo>
                    <a:pt x="209" y="466"/>
                    <a:pt x="209" y="466"/>
                    <a:pt x="209" y="466"/>
                  </a:cubicBezTo>
                  <a:cubicBezTo>
                    <a:pt x="209" y="462"/>
                    <a:pt x="210" y="459"/>
                    <a:pt x="212" y="456"/>
                  </a:cubicBezTo>
                  <a:cubicBezTo>
                    <a:pt x="213" y="455"/>
                    <a:pt x="215" y="454"/>
                    <a:pt x="217" y="454"/>
                  </a:cubicBezTo>
                  <a:cubicBezTo>
                    <a:pt x="219" y="454"/>
                    <a:pt x="222" y="456"/>
                    <a:pt x="223" y="458"/>
                  </a:cubicBezTo>
                  <a:cubicBezTo>
                    <a:pt x="224" y="461"/>
                    <a:pt x="223" y="464"/>
                    <a:pt x="223" y="468"/>
                  </a:cubicBezTo>
                  <a:cubicBezTo>
                    <a:pt x="223" y="469"/>
                    <a:pt x="222" y="471"/>
                    <a:pt x="222" y="472"/>
                  </a:cubicBezTo>
                  <a:cubicBezTo>
                    <a:pt x="222" y="479"/>
                    <a:pt x="222" y="479"/>
                    <a:pt x="222" y="479"/>
                  </a:cubicBezTo>
                  <a:cubicBezTo>
                    <a:pt x="227" y="485"/>
                    <a:pt x="227" y="485"/>
                    <a:pt x="227" y="485"/>
                  </a:cubicBezTo>
                  <a:cubicBezTo>
                    <a:pt x="228" y="486"/>
                    <a:pt x="229" y="488"/>
                    <a:pt x="230" y="489"/>
                  </a:cubicBezTo>
                  <a:cubicBezTo>
                    <a:pt x="232" y="491"/>
                    <a:pt x="233" y="492"/>
                    <a:pt x="234" y="494"/>
                  </a:cubicBezTo>
                  <a:cubicBezTo>
                    <a:pt x="236" y="495"/>
                    <a:pt x="237" y="497"/>
                    <a:pt x="238" y="498"/>
                  </a:cubicBezTo>
                  <a:cubicBezTo>
                    <a:pt x="240" y="501"/>
                    <a:pt x="242" y="504"/>
                    <a:pt x="244" y="507"/>
                  </a:cubicBezTo>
                  <a:cubicBezTo>
                    <a:pt x="245" y="508"/>
                    <a:pt x="245" y="508"/>
                    <a:pt x="245" y="508"/>
                  </a:cubicBezTo>
                  <a:cubicBezTo>
                    <a:pt x="245" y="509"/>
                    <a:pt x="245" y="509"/>
                    <a:pt x="245" y="509"/>
                  </a:cubicBezTo>
                  <a:cubicBezTo>
                    <a:pt x="245" y="511"/>
                    <a:pt x="245" y="512"/>
                    <a:pt x="245" y="515"/>
                  </a:cubicBezTo>
                  <a:cubicBezTo>
                    <a:pt x="245" y="516"/>
                    <a:pt x="245" y="516"/>
                    <a:pt x="245" y="516"/>
                  </a:cubicBezTo>
                  <a:cubicBezTo>
                    <a:pt x="245" y="517"/>
                    <a:pt x="245" y="517"/>
                    <a:pt x="245" y="517"/>
                  </a:cubicBezTo>
                  <a:cubicBezTo>
                    <a:pt x="247" y="519"/>
                    <a:pt x="250" y="522"/>
                    <a:pt x="252" y="524"/>
                  </a:cubicBezTo>
                  <a:cubicBezTo>
                    <a:pt x="255" y="527"/>
                    <a:pt x="258" y="531"/>
                    <a:pt x="261" y="534"/>
                  </a:cubicBezTo>
                  <a:cubicBezTo>
                    <a:pt x="262" y="535"/>
                    <a:pt x="263" y="536"/>
                    <a:pt x="264" y="538"/>
                  </a:cubicBezTo>
                  <a:cubicBezTo>
                    <a:pt x="270" y="545"/>
                    <a:pt x="277" y="554"/>
                    <a:pt x="276" y="566"/>
                  </a:cubicBezTo>
                  <a:cubicBezTo>
                    <a:pt x="276" y="567"/>
                    <a:pt x="275" y="569"/>
                    <a:pt x="274" y="571"/>
                  </a:cubicBezTo>
                  <a:cubicBezTo>
                    <a:pt x="273" y="573"/>
                    <a:pt x="271" y="576"/>
                    <a:pt x="271" y="579"/>
                  </a:cubicBezTo>
                  <a:cubicBezTo>
                    <a:pt x="272" y="585"/>
                    <a:pt x="279" y="591"/>
                    <a:pt x="282" y="593"/>
                  </a:cubicBezTo>
                  <a:cubicBezTo>
                    <a:pt x="284" y="594"/>
                    <a:pt x="285" y="595"/>
                    <a:pt x="287" y="597"/>
                  </a:cubicBezTo>
                  <a:cubicBezTo>
                    <a:pt x="290" y="599"/>
                    <a:pt x="292" y="601"/>
                    <a:pt x="295" y="602"/>
                  </a:cubicBezTo>
                  <a:cubicBezTo>
                    <a:pt x="296" y="603"/>
                    <a:pt x="298" y="603"/>
                    <a:pt x="301" y="604"/>
                  </a:cubicBezTo>
                  <a:cubicBezTo>
                    <a:pt x="302" y="604"/>
                    <a:pt x="304" y="605"/>
                    <a:pt x="306" y="605"/>
                  </a:cubicBezTo>
                  <a:cubicBezTo>
                    <a:pt x="308" y="606"/>
                    <a:pt x="309" y="608"/>
                    <a:pt x="311" y="609"/>
                  </a:cubicBezTo>
                  <a:cubicBezTo>
                    <a:pt x="314" y="611"/>
                    <a:pt x="316" y="613"/>
                    <a:pt x="318" y="614"/>
                  </a:cubicBezTo>
                  <a:cubicBezTo>
                    <a:pt x="321" y="616"/>
                    <a:pt x="325" y="617"/>
                    <a:pt x="329" y="619"/>
                  </a:cubicBezTo>
                  <a:cubicBezTo>
                    <a:pt x="333" y="620"/>
                    <a:pt x="337" y="621"/>
                    <a:pt x="340" y="623"/>
                  </a:cubicBezTo>
                  <a:cubicBezTo>
                    <a:pt x="341" y="623"/>
                    <a:pt x="341" y="623"/>
                    <a:pt x="341" y="623"/>
                  </a:cubicBezTo>
                  <a:cubicBezTo>
                    <a:pt x="348" y="626"/>
                    <a:pt x="357" y="631"/>
                    <a:pt x="363" y="631"/>
                  </a:cubicBezTo>
                  <a:cubicBezTo>
                    <a:pt x="367" y="631"/>
                    <a:pt x="370" y="629"/>
                    <a:pt x="373" y="628"/>
                  </a:cubicBezTo>
                  <a:cubicBezTo>
                    <a:pt x="376" y="626"/>
                    <a:pt x="379" y="625"/>
                    <a:pt x="382" y="625"/>
                  </a:cubicBezTo>
                  <a:cubicBezTo>
                    <a:pt x="389" y="625"/>
                    <a:pt x="395" y="631"/>
                    <a:pt x="400" y="637"/>
                  </a:cubicBezTo>
                  <a:cubicBezTo>
                    <a:pt x="404" y="642"/>
                    <a:pt x="408" y="647"/>
                    <a:pt x="413" y="649"/>
                  </a:cubicBezTo>
                  <a:cubicBezTo>
                    <a:pt x="416" y="650"/>
                    <a:pt x="418" y="651"/>
                    <a:pt x="421" y="651"/>
                  </a:cubicBezTo>
                  <a:cubicBezTo>
                    <a:pt x="422" y="651"/>
                    <a:pt x="423" y="651"/>
                    <a:pt x="425" y="652"/>
                  </a:cubicBezTo>
                  <a:cubicBezTo>
                    <a:pt x="427" y="652"/>
                    <a:pt x="428" y="653"/>
                    <a:pt x="430" y="653"/>
                  </a:cubicBezTo>
                  <a:cubicBezTo>
                    <a:pt x="431" y="654"/>
                    <a:pt x="432" y="654"/>
                    <a:pt x="433" y="655"/>
                  </a:cubicBezTo>
                  <a:cubicBezTo>
                    <a:pt x="436" y="656"/>
                    <a:pt x="440" y="656"/>
                    <a:pt x="443" y="657"/>
                  </a:cubicBezTo>
                  <a:cubicBezTo>
                    <a:pt x="446" y="657"/>
                    <a:pt x="450" y="658"/>
                    <a:pt x="452" y="659"/>
                  </a:cubicBezTo>
                  <a:cubicBezTo>
                    <a:pt x="455" y="660"/>
                    <a:pt x="458" y="664"/>
                    <a:pt x="462" y="670"/>
                  </a:cubicBezTo>
                  <a:cubicBezTo>
                    <a:pt x="465" y="673"/>
                    <a:pt x="467" y="676"/>
                    <a:pt x="469" y="679"/>
                  </a:cubicBezTo>
                  <a:cubicBezTo>
                    <a:pt x="471" y="680"/>
                    <a:pt x="471" y="680"/>
                    <a:pt x="471" y="680"/>
                  </a:cubicBezTo>
                  <a:cubicBezTo>
                    <a:pt x="471" y="683"/>
                    <a:pt x="471" y="683"/>
                    <a:pt x="471" y="683"/>
                  </a:cubicBezTo>
                  <a:cubicBezTo>
                    <a:pt x="471" y="686"/>
                    <a:pt x="470" y="689"/>
                    <a:pt x="472" y="691"/>
                  </a:cubicBezTo>
                  <a:cubicBezTo>
                    <a:pt x="472" y="692"/>
                    <a:pt x="472" y="692"/>
                    <a:pt x="472" y="692"/>
                  </a:cubicBezTo>
                  <a:cubicBezTo>
                    <a:pt x="474" y="695"/>
                    <a:pt x="477" y="696"/>
                    <a:pt x="480" y="697"/>
                  </a:cubicBezTo>
                  <a:cubicBezTo>
                    <a:pt x="482" y="697"/>
                    <a:pt x="483" y="698"/>
                    <a:pt x="485" y="699"/>
                  </a:cubicBezTo>
                  <a:cubicBezTo>
                    <a:pt x="488" y="700"/>
                    <a:pt x="490" y="703"/>
                    <a:pt x="491" y="705"/>
                  </a:cubicBezTo>
                  <a:cubicBezTo>
                    <a:pt x="493" y="708"/>
                    <a:pt x="496" y="711"/>
                    <a:pt x="499" y="713"/>
                  </a:cubicBezTo>
                  <a:cubicBezTo>
                    <a:pt x="500" y="714"/>
                    <a:pt x="502" y="714"/>
                    <a:pt x="505" y="714"/>
                  </a:cubicBezTo>
                  <a:cubicBezTo>
                    <a:pt x="506" y="714"/>
                    <a:pt x="508" y="715"/>
                    <a:pt x="510" y="715"/>
                  </a:cubicBezTo>
                  <a:cubicBezTo>
                    <a:pt x="513" y="716"/>
                    <a:pt x="515" y="718"/>
                    <a:pt x="517" y="720"/>
                  </a:cubicBezTo>
                  <a:cubicBezTo>
                    <a:pt x="519" y="722"/>
                    <a:pt x="522" y="725"/>
                    <a:pt x="526" y="725"/>
                  </a:cubicBezTo>
                  <a:cubicBezTo>
                    <a:pt x="527" y="725"/>
                    <a:pt x="527" y="725"/>
                    <a:pt x="528" y="725"/>
                  </a:cubicBezTo>
                  <a:cubicBezTo>
                    <a:pt x="533" y="723"/>
                    <a:pt x="534" y="719"/>
                    <a:pt x="534" y="715"/>
                  </a:cubicBezTo>
                  <a:cubicBezTo>
                    <a:pt x="534" y="714"/>
                    <a:pt x="534" y="714"/>
                    <a:pt x="534" y="714"/>
                  </a:cubicBezTo>
                  <a:cubicBezTo>
                    <a:pt x="536" y="712"/>
                    <a:pt x="536" y="712"/>
                    <a:pt x="536" y="712"/>
                  </a:cubicBezTo>
                  <a:cubicBezTo>
                    <a:pt x="536" y="712"/>
                    <a:pt x="536" y="712"/>
                    <a:pt x="536" y="712"/>
                  </a:cubicBezTo>
                  <a:cubicBezTo>
                    <a:pt x="539" y="708"/>
                    <a:pt x="541" y="706"/>
                    <a:pt x="544" y="706"/>
                  </a:cubicBezTo>
                  <a:cubicBezTo>
                    <a:pt x="548" y="706"/>
                    <a:pt x="549" y="710"/>
                    <a:pt x="551" y="715"/>
                  </a:cubicBezTo>
                  <a:cubicBezTo>
                    <a:pt x="551" y="717"/>
                    <a:pt x="552" y="718"/>
                    <a:pt x="552" y="720"/>
                  </a:cubicBezTo>
                  <a:cubicBezTo>
                    <a:pt x="553" y="722"/>
                    <a:pt x="554" y="724"/>
                    <a:pt x="555" y="725"/>
                  </a:cubicBezTo>
                  <a:cubicBezTo>
                    <a:pt x="557" y="727"/>
                    <a:pt x="558" y="729"/>
                    <a:pt x="559" y="731"/>
                  </a:cubicBezTo>
                  <a:cubicBezTo>
                    <a:pt x="561" y="739"/>
                    <a:pt x="559" y="761"/>
                    <a:pt x="558" y="765"/>
                  </a:cubicBezTo>
                  <a:cubicBezTo>
                    <a:pt x="557" y="767"/>
                    <a:pt x="555" y="769"/>
                    <a:pt x="552" y="771"/>
                  </a:cubicBezTo>
                  <a:cubicBezTo>
                    <a:pt x="550" y="773"/>
                    <a:pt x="547" y="775"/>
                    <a:pt x="545" y="778"/>
                  </a:cubicBezTo>
                  <a:cubicBezTo>
                    <a:pt x="543" y="780"/>
                    <a:pt x="542" y="782"/>
                    <a:pt x="542" y="783"/>
                  </a:cubicBezTo>
                  <a:cubicBezTo>
                    <a:pt x="541" y="785"/>
                    <a:pt x="540" y="786"/>
                    <a:pt x="540" y="787"/>
                  </a:cubicBezTo>
                  <a:cubicBezTo>
                    <a:pt x="539" y="788"/>
                    <a:pt x="537" y="789"/>
                    <a:pt x="535" y="790"/>
                  </a:cubicBezTo>
                  <a:cubicBezTo>
                    <a:pt x="533" y="791"/>
                    <a:pt x="531" y="793"/>
                    <a:pt x="530" y="795"/>
                  </a:cubicBezTo>
                  <a:cubicBezTo>
                    <a:pt x="529" y="796"/>
                    <a:pt x="528" y="798"/>
                    <a:pt x="528" y="800"/>
                  </a:cubicBezTo>
                  <a:cubicBezTo>
                    <a:pt x="527" y="802"/>
                    <a:pt x="527" y="803"/>
                    <a:pt x="526" y="804"/>
                  </a:cubicBezTo>
                  <a:cubicBezTo>
                    <a:pt x="526" y="805"/>
                    <a:pt x="525" y="806"/>
                    <a:pt x="524" y="808"/>
                  </a:cubicBezTo>
                  <a:cubicBezTo>
                    <a:pt x="521" y="814"/>
                    <a:pt x="518" y="819"/>
                    <a:pt x="521" y="827"/>
                  </a:cubicBezTo>
                  <a:cubicBezTo>
                    <a:pt x="521" y="830"/>
                    <a:pt x="523" y="831"/>
                    <a:pt x="525" y="833"/>
                  </a:cubicBezTo>
                  <a:cubicBezTo>
                    <a:pt x="525" y="833"/>
                    <a:pt x="526" y="834"/>
                    <a:pt x="526" y="835"/>
                  </a:cubicBezTo>
                  <a:cubicBezTo>
                    <a:pt x="529" y="838"/>
                    <a:pt x="529" y="838"/>
                    <a:pt x="529" y="838"/>
                  </a:cubicBezTo>
                  <a:cubicBezTo>
                    <a:pt x="526" y="840"/>
                    <a:pt x="526" y="840"/>
                    <a:pt x="526" y="840"/>
                  </a:cubicBezTo>
                  <a:cubicBezTo>
                    <a:pt x="526" y="841"/>
                    <a:pt x="524" y="843"/>
                    <a:pt x="523" y="844"/>
                  </a:cubicBezTo>
                  <a:cubicBezTo>
                    <a:pt x="520" y="846"/>
                    <a:pt x="516" y="849"/>
                    <a:pt x="516" y="853"/>
                  </a:cubicBezTo>
                  <a:cubicBezTo>
                    <a:pt x="515" y="856"/>
                    <a:pt x="517" y="860"/>
                    <a:pt x="519" y="865"/>
                  </a:cubicBezTo>
                  <a:cubicBezTo>
                    <a:pt x="519" y="867"/>
                    <a:pt x="520" y="869"/>
                    <a:pt x="521" y="871"/>
                  </a:cubicBezTo>
                  <a:cubicBezTo>
                    <a:pt x="522" y="875"/>
                    <a:pt x="526" y="877"/>
                    <a:pt x="529" y="879"/>
                  </a:cubicBezTo>
                  <a:cubicBezTo>
                    <a:pt x="532" y="881"/>
                    <a:pt x="532" y="881"/>
                    <a:pt x="533" y="882"/>
                  </a:cubicBezTo>
                  <a:cubicBezTo>
                    <a:pt x="535" y="885"/>
                    <a:pt x="538" y="889"/>
                    <a:pt x="540" y="893"/>
                  </a:cubicBezTo>
                  <a:cubicBezTo>
                    <a:pt x="542" y="895"/>
                    <a:pt x="543" y="897"/>
                    <a:pt x="544" y="899"/>
                  </a:cubicBezTo>
                  <a:cubicBezTo>
                    <a:pt x="548" y="905"/>
                    <a:pt x="551" y="911"/>
                    <a:pt x="554" y="918"/>
                  </a:cubicBezTo>
                  <a:cubicBezTo>
                    <a:pt x="558" y="924"/>
                    <a:pt x="561" y="931"/>
                    <a:pt x="565" y="936"/>
                  </a:cubicBezTo>
                  <a:cubicBezTo>
                    <a:pt x="567" y="939"/>
                    <a:pt x="568" y="941"/>
                    <a:pt x="570" y="943"/>
                  </a:cubicBezTo>
                  <a:cubicBezTo>
                    <a:pt x="573" y="947"/>
                    <a:pt x="575" y="950"/>
                    <a:pt x="577" y="953"/>
                  </a:cubicBezTo>
                  <a:cubicBezTo>
                    <a:pt x="577" y="955"/>
                    <a:pt x="578" y="956"/>
                    <a:pt x="578" y="958"/>
                  </a:cubicBezTo>
                  <a:cubicBezTo>
                    <a:pt x="578" y="960"/>
                    <a:pt x="579" y="962"/>
                    <a:pt x="579" y="963"/>
                  </a:cubicBezTo>
                  <a:cubicBezTo>
                    <a:pt x="582" y="968"/>
                    <a:pt x="589" y="977"/>
                    <a:pt x="613" y="989"/>
                  </a:cubicBezTo>
                  <a:cubicBezTo>
                    <a:pt x="616" y="990"/>
                    <a:pt x="618" y="991"/>
                    <a:pt x="621" y="992"/>
                  </a:cubicBezTo>
                  <a:cubicBezTo>
                    <a:pt x="623" y="992"/>
                    <a:pt x="625" y="993"/>
                    <a:pt x="627" y="994"/>
                  </a:cubicBezTo>
                  <a:cubicBezTo>
                    <a:pt x="634" y="998"/>
                    <a:pt x="646" y="1007"/>
                    <a:pt x="649" y="1012"/>
                  </a:cubicBezTo>
                  <a:cubicBezTo>
                    <a:pt x="651" y="1016"/>
                    <a:pt x="652" y="1024"/>
                    <a:pt x="654" y="1033"/>
                  </a:cubicBezTo>
                  <a:cubicBezTo>
                    <a:pt x="654" y="1037"/>
                    <a:pt x="654" y="1037"/>
                    <a:pt x="654" y="1037"/>
                  </a:cubicBezTo>
                  <a:cubicBezTo>
                    <a:pt x="656" y="1043"/>
                    <a:pt x="655" y="1048"/>
                    <a:pt x="655" y="1054"/>
                  </a:cubicBezTo>
                  <a:cubicBezTo>
                    <a:pt x="655" y="1058"/>
                    <a:pt x="655" y="1062"/>
                    <a:pt x="655" y="1067"/>
                  </a:cubicBezTo>
                  <a:cubicBezTo>
                    <a:pt x="655" y="1070"/>
                    <a:pt x="656" y="1073"/>
                    <a:pt x="656" y="1076"/>
                  </a:cubicBezTo>
                  <a:cubicBezTo>
                    <a:pt x="657" y="1079"/>
                    <a:pt x="657" y="1082"/>
                    <a:pt x="657" y="1086"/>
                  </a:cubicBezTo>
                  <a:cubicBezTo>
                    <a:pt x="657" y="1086"/>
                    <a:pt x="657" y="1087"/>
                    <a:pt x="657" y="1088"/>
                  </a:cubicBezTo>
                  <a:cubicBezTo>
                    <a:pt x="657" y="1089"/>
                    <a:pt x="656" y="1090"/>
                    <a:pt x="656" y="1091"/>
                  </a:cubicBezTo>
                  <a:cubicBezTo>
                    <a:pt x="656" y="1095"/>
                    <a:pt x="656" y="1099"/>
                    <a:pt x="657" y="1102"/>
                  </a:cubicBezTo>
                  <a:cubicBezTo>
                    <a:pt x="657" y="1107"/>
                    <a:pt x="658" y="1111"/>
                    <a:pt x="657" y="1115"/>
                  </a:cubicBezTo>
                  <a:cubicBezTo>
                    <a:pt x="657" y="1116"/>
                    <a:pt x="657" y="1117"/>
                    <a:pt x="657" y="1119"/>
                  </a:cubicBezTo>
                  <a:cubicBezTo>
                    <a:pt x="656" y="1121"/>
                    <a:pt x="656" y="1123"/>
                    <a:pt x="656" y="1126"/>
                  </a:cubicBezTo>
                  <a:cubicBezTo>
                    <a:pt x="656" y="1128"/>
                    <a:pt x="657" y="1130"/>
                    <a:pt x="658" y="1132"/>
                  </a:cubicBezTo>
                  <a:cubicBezTo>
                    <a:pt x="658" y="1133"/>
                    <a:pt x="659" y="1135"/>
                    <a:pt x="659" y="1136"/>
                  </a:cubicBezTo>
                  <a:cubicBezTo>
                    <a:pt x="659" y="1138"/>
                    <a:pt x="659" y="1140"/>
                    <a:pt x="658" y="1141"/>
                  </a:cubicBezTo>
                  <a:cubicBezTo>
                    <a:pt x="658" y="1144"/>
                    <a:pt x="658" y="1145"/>
                    <a:pt x="658" y="1147"/>
                  </a:cubicBezTo>
                  <a:cubicBezTo>
                    <a:pt x="659" y="1151"/>
                    <a:pt x="661" y="1155"/>
                    <a:pt x="662" y="1159"/>
                  </a:cubicBezTo>
                  <a:cubicBezTo>
                    <a:pt x="664" y="1162"/>
                    <a:pt x="665" y="1165"/>
                    <a:pt x="666" y="1168"/>
                  </a:cubicBezTo>
                  <a:cubicBezTo>
                    <a:pt x="667" y="1173"/>
                    <a:pt x="668" y="1184"/>
                    <a:pt x="667" y="1190"/>
                  </a:cubicBezTo>
                  <a:cubicBezTo>
                    <a:pt x="667" y="1192"/>
                    <a:pt x="666" y="1194"/>
                    <a:pt x="666" y="1195"/>
                  </a:cubicBezTo>
                  <a:cubicBezTo>
                    <a:pt x="665" y="1197"/>
                    <a:pt x="664" y="1199"/>
                    <a:pt x="664" y="1201"/>
                  </a:cubicBezTo>
                  <a:cubicBezTo>
                    <a:pt x="664" y="1203"/>
                    <a:pt x="664" y="1205"/>
                    <a:pt x="664" y="1206"/>
                  </a:cubicBezTo>
                  <a:cubicBezTo>
                    <a:pt x="664" y="1208"/>
                    <a:pt x="664" y="1209"/>
                    <a:pt x="664" y="1210"/>
                  </a:cubicBezTo>
                  <a:cubicBezTo>
                    <a:pt x="664" y="1212"/>
                    <a:pt x="663" y="1213"/>
                    <a:pt x="663" y="1215"/>
                  </a:cubicBezTo>
                  <a:cubicBezTo>
                    <a:pt x="662" y="1217"/>
                    <a:pt x="661" y="1219"/>
                    <a:pt x="661" y="1222"/>
                  </a:cubicBezTo>
                  <a:cubicBezTo>
                    <a:pt x="661" y="1227"/>
                    <a:pt x="664" y="1231"/>
                    <a:pt x="667" y="1235"/>
                  </a:cubicBezTo>
                  <a:cubicBezTo>
                    <a:pt x="669" y="1239"/>
                    <a:pt x="671" y="1242"/>
                    <a:pt x="672" y="1245"/>
                  </a:cubicBezTo>
                  <a:cubicBezTo>
                    <a:pt x="672" y="1246"/>
                    <a:pt x="672" y="1248"/>
                    <a:pt x="672" y="1249"/>
                  </a:cubicBezTo>
                  <a:cubicBezTo>
                    <a:pt x="671" y="1251"/>
                    <a:pt x="671" y="1252"/>
                    <a:pt x="671" y="1253"/>
                  </a:cubicBezTo>
                  <a:cubicBezTo>
                    <a:pt x="671" y="1257"/>
                    <a:pt x="672" y="1260"/>
                    <a:pt x="674" y="1263"/>
                  </a:cubicBezTo>
                  <a:cubicBezTo>
                    <a:pt x="674" y="1265"/>
                    <a:pt x="675" y="1266"/>
                    <a:pt x="675" y="1268"/>
                  </a:cubicBezTo>
                  <a:cubicBezTo>
                    <a:pt x="675" y="1269"/>
                    <a:pt x="676" y="1271"/>
                    <a:pt x="676" y="1273"/>
                  </a:cubicBezTo>
                  <a:cubicBezTo>
                    <a:pt x="676" y="1281"/>
                    <a:pt x="677" y="1286"/>
                    <a:pt x="683" y="1289"/>
                  </a:cubicBezTo>
                  <a:cubicBezTo>
                    <a:pt x="691" y="1292"/>
                    <a:pt x="691" y="1292"/>
                    <a:pt x="691" y="1292"/>
                  </a:cubicBezTo>
                  <a:cubicBezTo>
                    <a:pt x="686" y="1297"/>
                    <a:pt x="686" y="1297"/>
                    <a:pt x="686" y="1297"/>
                  </a:cubicBezTo>
                  <a:cubicBezTo>
                    <a:pt x="685" y="1297"/>
                    <a:pt x="685" y="1298"/>
                    <a:pt x="684" y="1299"/>
                  </a:cubicBezTo>
                  <a:cubicBezTo>
                    <a:pt x="683" y="1302"/>
                    <a:pt x="684" y="1305"/>
                    <a:pt x="686" y="1307"/>
                  </a:cubicBezTo>
                  <a:cubicBezTo>
                    <a:pt x="687" y="1309"/>
                    <a:pt x="687" y="1309"/>
                    <a:pt x="687" y="1309"/>
                  </a:cubicBezTo>
                  <a:cubicBezTo>
                    <a:pt x="687" y="1311"/>
                    <a:pt x="687" y="1311"/>
                    <a:pt x="687" y="1311"/>
                  </a:cubicBezTo>
                  <a:cubicBezTo>
                    <a:pt x="687" y="1312"/>
                    <a:pt x="686" y="1314"/>
                    <a:pt x="686" y="1315"/>
                  </a:cubicBezTo>
                  <a:cubicBezTo>
                    <a:pt x="685" y="1318"/>
                    <a:pt x="684" y="1320"/>
                    <a:pt x="685" y="1322"/>
                  </a:cubicBezTo>
                  <a:cubicBezTo>
                    <a:pt x="686" y="1326"/>
                    <a:pt x="689" y="1327"/>
                    <a:pt x="693" y="1329"/>
                  </a:cubicBezTo>
                  <a:cubicBezTo>
                    <a:pt x="698" y="1331"/>
                    <a:pt x="698" y="1331"/>
                    <a:pt x="698" y="1331"/>
                  </a:cubicBezTo>
                  <a:cubicBezTo>
                    <a:pt x="696" y="1335"/>
                    <a:pt x="696" y="1335"/>
                    <a:pt x="696" y="1335"/>
                  </a:cubicBezTo>
                  <a:cubicBezTo>
                    <a:pt x="696" y="1335"/>
                    <a:pt x="696" y="1336"/>
                    <a:pt x="696" y="1336"/>
                  </a:cubicBezTo>
                  <a:cubicBezTo>
                    <a:pt x="695" y="1338"/>
                    <a:pt x="694" y="1340"/>
                    <a:pt x="694" y="1343"/>
                  </a:cubicBezTo>
                  <a:cubicBezTo>
                    <a:pt x="694" y="1348"/>
                    <a:pt x="698" y="1355"/>
                    <a:pt x="705" y="1365"/>
                  </a:cubicBezTo>
                  <a:cubicBezTo>
                    <a:pt x="707" y="1366"/>
                    <a:pt x="708" y="1368"/>
                    <a:pt x="710" y="1369"/>
                  </a:cubicBezTo>
                  <a:cubicBezTo>
                    <a:pt x="711" y="1370"/>
                    <a:pt x="712" y="1371"/>
                    <a:pt x="713" y="1373"/>
                  </a:cubicBezTo>
                  <a:cubicBezTo>
                    <a:pt x="714" y="1373"/>
                    <a:pt x="714" y="1375"/>
                    <a:pt x="715" y="1376"/>
                  </a:cubicBezTo>
                  <a:cubicBezTo>
                    <a:pt x="716" y="1378"/>
                    <a:pt x="717" y="1380"/>
                    <a:pt x="718" y="1382"/>
                  </a:cubicBezTo>
                  <a:cubicBezTo>
                    <a:pt x="720" y="1383"/>
                    <a:pt x="722" y="1384"/>
                    <a:pt x="725" y="1385"/>
                  </a:cubicBezTo>
                  <a:cubicBezTo>
                    <a:pt x="726" y="1386"/>
                    <a:pt x="728" y="1387"/>
                    <a:pt x="729" y="1388"/>
                  </a:cubicBezTo>
                  <a:cubicBezTo>
                    <a:pt x="731" y="1389"/>
                    <a:pt x="733" y="1392"/>
                    <a:pt x="736" y="1394"/>
                  </a:cubicBezTo>
                  <a:cubicBezTo>
                    <a:pt x="739" y="1398"/>
                    <a:pt x="742" y="1401"/>
                    <a:pt x="745" y="1403"/>
                  </a:cubicBezTo>
                  <a:cubicBezTo>
                    <a:pt x="747" y="1403"/>
                    <a:pt x="748" y="1404"/>
                    <a:pt x="750" y="1404"/>
                  </a:cubicBezTo>
                  <a:cubicBezTo>
                    <a:pt x="751" y="1405"/>
                    <a:pt x="753" y="1405"/>
                    <a:pt x="754" y="1406"/>
                  </a:cubicBezTo>
                  <a:cubicBezTo>
                    <a:pt x="756" y="1407"/>
                    <a:pt x="757" y="1408"/>
                    <a:pt x="759" y="1409"/>
                  </a:cubicBezTo>
                  <a:cubicBezTo>
                    <a:pt x="761" y="1410"/>
                    <a:pt x="763" y="1411"/>
                    <a:pt x="765" y="1412"/>
                  </a:cubicBezTo>
                  <a:cubicBezTo>
                    <a:pt x="769" y="1413"/>
                    <a:pt x="773" y="1414"/>
                    <a:pt x="777" y="1416"/>
                  </a:cubicBezTo>
                  <a:cubicBezTo>
                    <a:pt x="780" y="1417"/>
                    <a:pt x="783" y="1418"/>
                    <a:pt x="786" y="1419"/>
                  </a:cubicBezTo>
                  <a:cubicBezTo>
                    <a:pt x="794" y="1422"/>
                    <a:pt x="794" y="1422"/>
                    <a:pt x="794" y="1422"/>
                  </a:cubicBezTo>
                  <a:cubicBezTo>
                    <a:pt x="802" y="1422"/>
                    <a:pt x="802" y="1422"/>
                    <a:pt x="802" y="1422"/>
                  </a:cubicBezTo>
                  <a:cubicBezTo>
                    <a:pt x="803" y="1422"/>
                    <a:pt x="803" y="1422"/>
                    <a:pt x="803" y="1422"/>
                  </a:cubicBezTo>
                  <a:cubicBezTo>
                    <a:pt x="819" y="1422"/>
                    <a:pt x="819" y="1422"/>
                    <a:pt x="819" y="1422"/>
                  </a:cubicBezTo>
                  <a:cubicBezTo>
                    <a:pt x="818" y="1421"/>
                    <a:pt x="818" y="1421"/>
                    <a:pt x="818" y="1421"/>
                  </a:cubicBezTo>
                  <a:cubicBezTo>
                    <a:pt x="822" y="1417"/>
                    <a:pt x="822" y="1417"/>
                    <a:pt x="822" y="1417"/>
                  </a:cubicBezTo>
                  <a:cubicBezTo>
                    <a:pt x="824" y="1416"/>
                    <a:pt x="825" y="1414"/>
                    <a:pt x="826" y="1412"/>
                  </a:cubicBezTo>
                  <a:cubicBezTo>
                    <a:pt x="826" y="1411"/>
                    <a:pt x="826" y="1411"/>
                    <a:pt x="826" y="1411"/>
                  </a:cubicBezTo>
                  <a:cubicBezTo>
                    <a:pt x="825" y="1411"/>
                    <a:pt x="825" y="1411"/>
                    <a:pt x="825" y="1411"/>
                  </a:cubicBezTo>
                  <a:cubicBezTo>
                    <a:pt x="823" y="1404"/>
                    <a:pt x="816" y="1403"/>
                    <a:pt x="810" y="1401"/>
                  </a:cubicBezTo>
                  <a:cubicBezTo>
                    <a:pt x="806" y="1400"/>
                    <a:pt x="803" y="1399"/>
                    <a:pt x="800" y="1398"/>
                  </a:cubicBezTo>
                  <a:cubicBezTo>
                    <a:pt x="795" y="1395"/>
                    <a:pt x="791" y="1390"/>
                    <a:pt x="787" y="1386"/>
                  </a:cubicBezTo>
                  <a:cubicBezTo>
                    <a:pt x="785" y="1384"/>
                    <a:pt x="785" y="1384"/>
                    <a:pt x="785" y="1384"/>
                  </a:cubicBezTo>
                  <a:cubicBezTo>
                    <a:pt x="784" y="1383"/>
                    <a:pt x="783" y="1381"/>
                    <a:pt x="781" y="1380"/>
                  </a:cubicBezTo>
                  <a:cubicBezTo>
                    <a:pt x="774" y="1373"/>
                    <a:pt x="773" y="1371"/>
                    <a:pt x="773" y="1369"/>
                  </a:cubicBezTo>
                  <a:cubicBezTo>
                    <a:pt x="773" y="1368"/>
                    <a:pt x="773" y="1368"/>
                    <a:pt x="773" y="1368"/>
                  </a:cubicBezTo>
                  <a:cubicBezTo>
                    <a:pt x="774" y="1366"/>
                    <a:pt x="774" y="1366"/>
                    <a:pt x="774" y="1366"/>
                  </a:cubicBezTo>
                  <a:cubicBezTo>
                    <a:pt x="774" y="1366"/>
                    <a:pt x="774" y="1365"/>
                    <a:pt x="776" y="1364"/>
                  </a:cubicBezTo>
                  <a:cubicBezTo>
                    <a:pt x="777" y="1363"/>
                    <a:pt x="779" y="1361"/>
                    <a:pt x="779" y="1359"/>
                  </a:cubicBezTo>
                  <a:cubicBezTo>
                    <a:pt x="780" y="1357"/>
                    <a:pt x="779" y="1355"/>
                    <a:pt x="779" y="1354"/>
                  </a:cubicBezTo>
                  <a:cubicBezTo>
                    <a:pt x="779" y="1353"/>
                    <a:pt x="779" y="1353"/>
                    <a:pt x="779" y="1352"/>
                  </a:cubicBezTo>
                  <a:cubicBezTo>
                    <a:pt x="779" y="1351"/>
                    <a:pt x="779" y="1351"/>
                    <a:pt x="779" y="1351"/>
                  </a:cubicBezTo>
                  <a:cubicBezTo>
                    <a:pt x="779" y="1351"/>
                    <a:pt x="779" y="1351"/>
                    <a:pt x="779" y="1351"/>
                  </a:cubicBezTo>
                  <a:cubicBezTo>
                    <a:pt x="780" y="1348"/>
                    <a:pt x="782" y="1347"/>
                    <a:pt x="783" y="1345"/>
                  </a:cubicBezTo>
                  <a:cubicBezTo>
                    <a:pt x="786" y="1343"/>
                    <a:pt x="788" y="1341"/>
                    <a:pt x="788" y="1336"/>
                  </a:cubicBezTo>
                  <a:cubicBezTo>
                    <a:pt x="788" y="1329"/>
                    <a:pt x="782" y="1326"/>
                    <a:pt x="775" y="1324"/>
                  </a:cubicBezTo>
                  <a:cubicBezTo>
                    <a:pt x="769" y="1323"/>
                    <a:pt x="764" y="1321"/>
                    <a:pt x="764" y="1316"/>
                  </a:cubicBezTo>
                  <a:cubicBezTo>
                    <a:pt x="764" y="1315"/>
                    <a:pt x="764" y="1315"/>
                    <a:pt x="764" y="1315"/>
                  </a:cubicBezTo>
                  <a:cubicBezTo>
                    <a:pt x="765" y="1314"/>
                    <a:pt x="765" y="1314"/>
                    <a:pt x="765" y="1314"/>
                  </a:cubicBezTo>
                  <a:cubicBezTo>
                    <a:pt x="765" y="1313"/>
                    <a:pt x="766" y="1312"/>
                    <a:pt x="770" y="1310"/>
                  </a:cubicBezTo>
                  <a:cubicBezTo>
                    <a:pt x="773" y="1308"/>
                    <a:pt x="776" y="1306"/>
                    <a:pt x="777" y="1301"/>
                  </a:cubicBezTo>
                  <a:cubicBezTo>
                    <a:pt x="778" y="1299"/>
                    <a:pt x="777" y="1297"/>
                    <a:pt x="777" y="1295"/>
                  </a:cubicBezTo>
                  <a:cubicBezTo>
                    <a:pt x="777" y="1294"/>
                    <a:pt x="776" y="1293"/>
                    <a:pt x="776" y="1291"/>
                  </a:cubicBezTo>
                  <a:cubicBezTo>
                    <a:pt x="776" y="1290"/>
                    <a:pt x="776" y="1290"/>
                    <a:pt x="776" y="1290"/>
                  </a:cubicBezTo>
                  <a:cubicBezTo>
                    <a:pt x="777" y="1289"/>
                    <a:pt x="777" y="1289"/>
                    <a:pt x="777" y="1289"/>
                  </a:cubicBezTo>
                  <a:cubicBezTo>
                    <a:pt x="778" y="1288"/>
                    <a:pt x="779" y="1287"/>
                    <a:pt x="780" y="1285"/>
                  </a:cubicBezTo>
                  <a:cubicBezTo>
                    <a:pt x="782" y="1284"/>
                    <a:pt x="784" y="1282"/>
                    <a:pt x="785" y="1278"/>
                  </a:cubicBezTo>
                  <a:cubicBezTo>
                    <a:pt x="785" y="1277"/>
                    <a:pt x="785" y="1277"/>
                    <a:pt x="785" y="1277"/>
                  </a:cubicBezTo>
                  <a:cubicBezTo>
                    <a:pt x="785" y="1276"/>
                    <a:pt x="785" y="1276"/>
                    <a:pt x="785" y="1276"/>
                  </a:cubicBezTo>
                  <a:cubicBezTo>
                    <a:pt x="784" y="1275"/>
                    <a:pt x="784" y="1274"/>
                    <a:pt x="783" y="1274"/>
                  </a:cubicBezTo>
                  <a:cubicBezTo>
                    <a:pt x="772" y="1268"/>
                    <a:pt x="772" y="1268"/>
                    <a:pt x="772" y="1268"/>
                  </a:cubicBezTo>
                  <a:cubicBezTo>
                    <a:pt x="784" y="1266"/>
                    <a:pt x="784" y="1266"/>
                    <a:pt x="784" y="1266"/>
                  </a:cubicBezTo>
                  <a:cubicBezTo>
                    <a:pt x="788" y="1265"/>
                    <a:pt x="790" y="1263"/>
                    <a:pt x="791" y="1261"/>
                  </a:cubicBezTo>
                  <a:cubicBezTo>
                    <a:pt x="792" y="1258"/>
                    <a:pt x="792" y="1255"/>
                    <a:pt x="791" y="1251"/>
                  </a:cubicBezTo>
                  <a:cubicBezTo>
                    <a:pt x="791" y="1249"/>
                    <a:pt x="791" y="1247"/>
                    <a:pt x="791" y="1246"/>
                  </a:cubicBezTo>
                  <a:cubicBezTo>
                    <a:pt x="791" y="1242"/>
                    <a:pt x="791" y="1242"/>
                    <a:pt x="791" y="1242"/>
                  </a:cubicBezTo>
                  <a:cubicBezTo>
                    <a:pt x="794" y="1241"/>
                    <a:pt x="794" y="1241"/>
                    <a:pt x="794" y="1241"/>
                  </a:cubicBezTo>
                  <a:cubicBezTo>
                    <a:pt x="796" y="1241"/>
                    <a:pt x="799" y="1241"/>
                    <a:pt x="803" y="1240"/>
                  </a:cubicBezTo>
                  <a:cubicBezTo>
                    <a:pt x="805" y="1240"/>
                    <a:pt x="807" y="1240"/>
                    <a:pt x="808" y="1240"/>
                  </a:cubicBezTo>
                  <a:cubicBezTo>
                    <a:pt x="813" y="1239"/>
                    <a:pt x="822" y="1237"/>
                    <a:pt x="826" y="1235"/>
                  </a:cubicBezTo>
                  <a:cubicBezTo>
                    <a:pt x="830" y="1232"/>
                    <a:pt x="837" y="1224"/>
                    <a:pt x="836" y="1215"/>
                  </a:cubicBezTo>
                  <a:cubicBezTo>
                    <a:pt x="836" y="1212"/>
                    <a:pt x="834" y="1210"/>
                    <a:pt x="832" y="1208"/>
                  </a:cubicBezTo>
                  <a:cubicBezTo>
                    <a:pt x="832" y="1207"/>
                    <a:pt x="831" y="1207"/>
                    <a:pt x="830" y="1206"/>
                  </a:cubicBezTo>
                  <a:cubicBezTo>
                    <a:pt x="829" y="1205"/>
                    <a:pt x="829" y="1203"/>
                    <a:pt x="828" y="1201"/>
                  </a:cubicBezTo>
                  <a:cubicBezTo>
                    <a:pt x="823" y="1192"/>
                    <a:pt x="823" y="1192"/>
                    <a:pt x="823" y="1192"/>
                  </a:cubicBezTo>
                  <a:cubicBezTo>
                    <a:pt x="832" y="1194"/>
                    <a:pt x="832" y="1194"/>
                    <a:pt x="832" y="1194"/>
                  </a:cubicBezTo>
                  <a:cubicBezTo>
                    <a:pt x="836" y="1195"/>
                    <a:pt x="840" y="1196"/>
                    <a:pt x="844" y="1196"/>
                  </a:cubicBezTo>
                  <a:cubicBezTo>
                    <a:pt x="846" y="1196"/>
                    <a:pt x="849" y="1196"/>
                    <a:pt x="851" y="1195"/>
                  </a:cubicBezTo>
                  <a:cubicBezTo>
                    <a:pt x="858" y="1193"/>
                    <a:pt x="866" y="1179"/>
                    <a:pt x="869" y="1174"/>
                  </a:cubicBezTo>
                  <a:cubicBezTo>
                    <a:pt x="869" y="1173"/>
                    <a:pt x="870" y="1172"/>
                    <a:pt x="870" y="1170"/>
                  </a:cubicBezTo>
                  <a:cubicBezTo>
                    <a:pt x="870" y="1169"/>
                    <a:pt x="870" y="1168"/>
                    <a:pt x="871" y="1167"/>
                  </a:cubicBezTo>
                  <a:cubicBezTo>
                    <a:pt x="871" y="1166"/>
                    <a:pt x="872" y="1166"/>
                    <a:pt x="873" y="1165"/>
                  </a:cubicBezTo>
                  <a:cubicBezTo>
                    <a:pt x="873" y="1164"/>
                    <a:pt x="874" y="1163"/>
                    <a:pt x="874" y="1162"/>
                  </a:cubicBezTo>
                  <a:cubicBezTo>
                    <a:pt x="875" y="1160"/>
                    <a:pt x="875" y="1158"/>
                    <a:pt x="875" y="1157"/>
                  </a:cubicBezTo>
                  <a:cubicBezTo>
                    <a:pt x="875" y="1156"/>
                    <a:pt x="875" y="1155"/>
                    <a:pt x="875" y="1154"/>
                  </a:cubicBezTo>
                  <a:cubicBezTo>
                    <a:pt x="877" y="1151"/>
                    <a:pt x="879" y="1149"/>
                    <a:pt x="882" y="1147"/>
                  </a:cubicBezTo>
                  <a:cubicBezTo>
                    <a:pt x="883" y="1145"/>
                    <a:pt x="885" y="1144"/>
                    <a:pt x="887" y="1142"/>
                  </a:cubicBezTo>
                  <a:cubicBezTo>
                    <a:pt x="888" y="1140"/>
                    <a:pt x="889" y="1138"/>
                    <a:pt x="890" y="1136"/>
                  </a:cubicBezTo>
                  <a:cubicBezTo>
                    <a:pt x="891" y="1134"/>
                    <a:pt x="892" y="1133"/>
                    <a:pt x="893" y="1131"/>
                  </a:cubicBezTo>
                  <a:cubicBezTo>
                    <a:pt x="896" y="1127"/>
                    <a:pt x="899" y="1124"/>
                    <a:pt x="901" y="1121"/>
                  </a:cubicBezTo>
                  <a:cubicBezTo>
                    <a:pt x="901" y="1120"/>
                    <a:pt x="901" y="1120"/>
                    <a:pt x="901" y="1120"/>
                  </a:cubicBezTo>
                  <a:cubicBezTo>
                    <a:pt x="901" y="1120"/>
                    <a:pt x="901" y="1120"/>
                    <a:pt x="901" y="1120"/>
                  </a:cubicBezTo>
                  <a:cubicBezTo>
                    <a:pt x="902" y="1114"/>
                    <a:pt x="901" y="1109"/>
                    <a:pt x="900" y="1105"/>
                  </a:cubicBezTo>
                  <a:cubicBezTo>
                    <a:pt x="899" y="1100"/>
                    <a:pt x="898" y="1096"/>
                    <a:pt x="899" y="1092"/>
                  </a:cubicBezTo>
                  <a:cubicBezTo>
                    <a:pt x="902" y="1082"/>
                    <a:pt x="915" y="1076"/>
                    <a:pt x="925" y="1071"/>
                  </a:cubicBezTo>
                  <a:cubicBezTo>
                    <a:pt x="926" y="1071"/>
                    <a:pt x="926" y="1071"/>
                    <a:pt x="926" y="1071"/>
                  </a:cubicBezTo>
                  <a:cubicBezTo>
                    <a:pt x="928" y="1070"/>
                    <a:pt x="929" y="1069"/>
                    <a:pt x="931" y="1068"/>
                  </a:cubicBezTo>
                  <a:cubicBezTo>
                    <a:pt x="933" y="1067"/>
                    <a:pt x="935" y="1066"/>
                    <a:pt x="936" y="1065"/>
                  </a:cubicBezTo>
                  <a:cubicBezTo>
                    <a:pt x="940" y="1064"/>
                    <a:pt x="943" y="1064"/>
                    <a:pt x="947" y="1064"/>
                  </a:cubicBezTo>
                  <a:cubicBezTo>
                    <a:pt x="951" y="1063"/>
                    <a:pt x="956" y="1063"/>
                    <a:pt x="959" y="1062"/>
                  </a:cubicBezTo>
                  <a:cubicBezTo>
                    <a:pt x="968" y="1059"/>
                    <a:pt x="971" y="1051"/>
                    <a:pt x="975" y="1043"/>
                  </a:cubicBezTo>
                  <a:cubicBezTo>
                    <a:pt x="976" y="1040"/>
                    <a:pt x="977" y="1037"/>
                    <a:pt x="978" y="1034"/>
                  </a:cubicBezTo>
                  <a:cubicBezTo>
                    <a:pt x="979" y="1033"/>
                    <a:pt x="980" y="1032"/>
                    <a:pt x="981" y="1031"/>
                  </a:cubicBezTo>
                  <a:cubicBezTo>
                    <a:pt x="983" y="1027"/>
                    <a:pt x="985" y="1023"/>
                    <a:pt x="985" y="1020"/>
                  </a:cubicBezTo>
                  <a:cubicBezTo>
                    <a:pt x="985" y="1019"/>
                    <a:pt x="985" y="1017"/>
                    <a:pt x="985" y="1015"/>
                  </a:cubicBezTo>
                  <a:cubicBezTo>
                    <a:pt x="985" y="1014"/>
                    <a:pt x="984" y="1012"/>
                    <a:pt x="985" y="1011"/>
                  </a:cubicBezTo>
                  <a:cubicBezTo>
                    <a:pt x="985" y="1009"/>
                    <a:pt x="986" y="1008"/>
                    <a:pt x="987" y="1006"/>
                  </a:cubicBezTo>
                  <a:cubicBezTo>
                    <a:pt x="988" y="1004"/>
                    <a:pt x="989" y="1002"/>
                    <a:pt x="989" y="1000"/>
                  </a:cubicBezTo>
                  <a:cubicBezTo>
                    <a:pt x="991" y="993"/>
                    <a:pt x="991" y="984"/>
                    <a:pt x="991" y="981"/>
                  </a:cubicBezTo>
                  <a:cubicBezTo>
                    <a:pt x="991" y="978"/>
                    <a:pt x="991" y="976"/>
                    <a:pt x="990" y="973"/>
                  </a:cubicBezTo>
                  <a:cubicBezTo>
                    <a:pt x="989" y="971"/>
                    <a:pt x="989" y="969"/>
                    <a:pt x="989" y="968"/>
                  </a:cubicBezTo>
                  <a:cubicBezTo>
                    <a:pt x="988" y="957"/>
                    <a:pt x="991" y="954"/>
                    <a:pt x="995" y="949"/>
                  </a:cubicBezTo>
                  <a:cubicBezTo>
                    <a:pt x="997" y="947"/>
                    <a:pt x="998" y="945"/>
                    <a:pt x="1000" y="943"/>
                  </a:cubicBezTo>
                  <a:cubicBezTo>
                    <a:pt x="1002" y="941"/>
                    <a:pt x="1003" y="938"/>
                    <a:pt x="1004" y="936"/>
                  </a:cubicBezTo>
                  <a:cubicBezTo>
                    <a:pt x="1004" y="934"/>
                    <a:pt x="1005" y="932"/>
                    <a:pt x="1006" y="931"/>
                  </a:cubicBezTo>
                  <a:cubicBezTo>
                    <a:pt x="1009" y="927"/>
                    <a:pt x="1012" y="923"/>
                    <a:pt x="1016" y="919"/>
                  </a:cubicBezTo>
                  <a:cubicBezTo>
                    <a:pt x="1024" y="911"/>
                    <a:pt x="1032" y="902"/>
                    <a:pt x="1032" y="886"/>
                  </a:cubicBezTo>
                  <a:cubicBezTo>
                    <a:pt x="1031" y="881"/>
                    <a:pt x="1027" y="862"/>
                    <a:pt x="1020" y="859"/>
                  </a:cubicBezTo>
                  <a:cubicBezTo>
                    <a:pt x="1018" y="858"/>
                    <a:pt x="1016" y="858"/>
                    <a:pt x="1013" y="858"/>
                  </a:cubicBezTo>
                  <a:cubicBezTo>
                    <a:pt x="1010" y="857"/>
                    <a:pt x="1007" y="857"/>
                    <a:pt x="1006" y="857"/>
                  </a:cubicBezTo>
                  <a:cubicBezTo>
                    <a:pt x="1000" y="854"/>
                    <a:pt x="995" y="850"/>
                    <a:pt x="990" y="845"/>
                  </a:cubicBezTo>
                  <a:cubicBezTo>
                    <a:pt x="983" y="839"/>
                    <a:pt x="977" y="833"/>
                    <a:pt x="968" y="832"/>
                  </a:cubicBezTo>
                  <a:cubicBezTo>
                    <a:pt x="967" y="832"/>
                    <a:pt x="967" y="832"/>
                    <a:pt x="967" y="832"/>
                  </a:cubicBezTo>
                  <a:cubicBezTo>
                    <a:pt x="965" y="832"/>
                    <a:pt x="964" y="833"/>
                    <a:pt x="962" y="833"/>
                  </a:cubicBezTo>
                  <a:cubicBezTo>
                    <a:pt x="961" y="833"/>
                    <a:pt x="959" y="834"/>
                    <a:pt x="958" y="834"/>
                  </a:cubicBezTo>
                  <a:cubicBezTo>
                    <a:pt x="958" y="834"/>
                    <a:pt x="958" y="834"/>
                    <a:pt x="958" y="834"/>
                  </a:cubicBezTo>
                  <a:cubicBezTo>
                    <a:pt x="955" y="834"/>
                    <a:pt x="951" y="832"/>
                    <a:pt x="947" y="831"/>
                  </a:cubicBezTo>
                  <a:cubicBezTo>
                    <a:pt x="944" y="830"/>
                    <a:pt x="940" y="829"/>
                    <a:pt x="937" y="829"/>
                  </a:cubicBezTo>
                  <a:cubicBezTo>
                    <a:pt x="936" y="829"/>
                    <a:pt x="936" y="829"/>
                    <a:pt x="935" y="829"/>
                  </a:cubicBezTo>
                  <a:cubicBezTo>
                    <a:pt x="934" y="829"/>
                    <a:pt x="932" y="829"/>
                    <a:pt x="930" y="829"/>
                  </a:cubicBezTo>
                  <a:cubicBezTo>
                    <a:pt x="929" y="829"/>
                    <a:pt x="928" y="829"/>
                    <a:pt x="928" y="829"/>
                  </a:cubicBezTo>
                  <a:cubicBezTo>
                    <a:pt x="925" y="829"/>
                    <a:pt x="925" y="829"/>
                    <a:pt x="925" y="829"/>
                  </a:cubicBezTo>
                  <a:cubicBezTo>
                    <a:pt x="924" y="827"/>
                    <a:pt x="924" y="827"/>
                    <a:pt x="924" y="827"/>
                  </a:cubicBezTo>
                  <a:cubicBezTo>
                    <a:pt x="923" y="826"/>
                    <a:pt x="923" y="825"/>
                    <a:pt x="923" y="824"/>
                  </a:cubicBezTo>
                  <a:cubicBezTo>
                    <a:pt x="922" y="822"/>
                    <a:pt x="921" y="820"/>
                    <a:pt x="919" y="818"/>
                  </a:cubicBezTo>
                  <a:cubicBezTo>
                    <a:pt x="917" y="817"/>
                    <a:pt x="914" y="816"/>
                    <a:pt x="911" y="816"/>
                  </a:cubicBezTo>
                  <a:cubicBezTo>
                    <a:pt x="910" y="815"/>
                    <a:pt x="909" y="815"/>
                    <a:pt x="907" y="815"/>
                  </a:cubicBezTo>
                  <a:cubicBezTo>
                    <a:pt x="906" y="814"/>
                    <a:pt x="905" y="814"/>
                    <a:pt x="904" y="813"/>
                  </a:cubicBezTo>
                  <a:cubicBezTo>
                    <a:pt x="899" y="811"/>
                    <a:pt x="895" y="809"/>
                    <a:pt x="889" y="809"/>
                  </a:cubicBezTo>
                  <a:cubicBezTo>
                    <a:pt x="889" y="809"/>
                    <a:pt x="889" y="809"/>
                    <a:pt x="889" y="809"/>
                  </a:cubicBezTo>
                  <a:cubicBezTo>
                    <a:pt x="888" y="809"/>
                    <a:pt x="887" y="809"/>
                    <a:pt x="886" y="809"/>
                  </a:cubicBezTo>
                  <a:cubicBezTo>
                    <a:pt x="885" y="809"/>
                    <a:pt x="885" y="809"/>
                    <a:pt x="885" y="809"/>
                  </a:cubicBezTo>
                  <a:cubicBezTo>
                    <a:pt x="885" y="810"/>
                    <a:pt x="884" y="810"/>
                    <a:pt x="883" y="810"/>
                  </a:cubicBezTo>
                  <a:cubicBezTo>
                    <a:pt x="882" y="810"/>
                    <a:pt x="882" y="810"/>
                    <a:pt x="882" y="810"/>
                  </a:cubicBezTo>
                  <a:cubicBezTo>
                    <a:pt x="882" y="809"/>
                    <a:pt x="882" y="809"/>
                    <a:pt x="882" y="809"/>
                  </a:cubicBezTo>
                  <a:cubicBezTo>
                    <a:pt x="880" y="809"/>
                    <a:pt x="879" y="808"/>
                    <a:pt x="877" y="806"/>
                  </a:cubicBezTo>
                  <a:cubicBezTo>
                    <a:pt x="876" y="805"/>
                    <a:pt x="874" y="804"/>
                    <a:pt x="873" y="803"/>
                  </a:cubicBezTo>
                  <a:cubicBezTo>
                    <a:pt x="872" y="802"/>
                    <a:pt x="871" y="801"/>
                    <a:pt x="870" y="801"/>
                  </a:cubicBezTo>
                  <a:cubicBezTo>
                    <a:pt x="868" y="800"/>
                    <a:pt x="867" y="799"/>
                    <a:pt x="866" y="799"/>
                  </a:cubicBezTo>
                  <a:cubicBezTo>
                    <a:pt x="864" y="797"/>
                    <a:pt x="864" y="797"/>
                    <a:pt x="864" y="797"/>
                  </a:cubicBezTo>
                  <a:cubicBezTo>
                    <a:pt x="864" y="794"/>
                    <a:pt x="864" y="794"/>
                    <a:pt x="864" y="794"/>
                  </a:cubicBezTo>
                  <a:cubicBezTo>
                    <a:pt x="865" y="786"/>
                    <a:pt x="861" y="782"/>
                    <a:pt x="858" y="778"/>
                  </a:cubicBezTo>
                  <a:cubicBezTo>
                    <a:pt x="856" y="776"/>
                    <a:pt x="855" y="774"/>
                    <a:pt x="854" y="772"/>
                  </a:cubicBezTo>
                  <a:cubicBezTo>
                    <a:pt x="853" y="770"/>
                    <a:pt x="853" y="768"/>
                    <a:pt x="853" y="767"/>
                  </a:cubicBezTo>
                  <a:cubicBezTo>
                    <a:pt x="853" y="765"/>
                    <a:pt x="853" y="763"/>
                    <a:pt x="852" y="761"/>
                  </a:cubicBezTo>
                  <a:cubicBezTo>
                    <a:pt x="850" y="757"/>
                    <a:pt x="847" y="754"/>
                    <a:pt x="843" y="751"/>
                  </a:cubicBezTo>
                  <a:cubicBezTo>
                    <a:pt x="840" y="749"/>
                    <a:pt x="840" y="749"/>
                    <a:pt x="840" y="749"/>
                  </a:cubicBezTo>
                  <a:cubicBezTo>
                    <a:pt x="831" y="742"/>
                    <a:pt x="823" y="736"/>
                    <a:pt x="810" y="734"/>
                  </a:cubicBezTo>
                  <a:cubicBezTo>
                    <a:pt x="810" y="734"/>
                    <a:pt x="809" y="734"/>
                    <a:pt x="808" y="734"/>
                  </a:cubicBezTo>
                  <a:cubicBezTo>
                    <a:pt x="806" y="734"/>
                    <a:pt x="804" y="734"/>
                    <a:pt x="801" y="735"/>
                  </a:cubicBezTo>
                  <a:cubicBezTo>
                    <a:pt x="799" y="735"/>
                    <a:pt x="797" y="735"/>
                    <a:pt x="794" y="735"/>
                  </a:cubicBezTo>
                  <a:cubicBezTo>
                    <a:pt x="794" y="735"/>
                    <a:pt x="793" y="735"/>
                    <a:pt x="793" y="735"/>
                  </a:cubicBezTo>
                  <a:cubicBezTo>
                    <a:pt x="786" y="735"/>
                    <a:pt x="778" y="729"/>
                    <a:pt x="773" y="724"/>
                  </a:cubicBezTo>
                  <a:cubicBezTo>
                    <a:pt x="772" y="722"/>
                    <a:pt x="770" y="720"/>
                    <a:pt x="769" y="718"/>
                  </a:cubicBezTo>
                  <a:cubicBezTo>
                    <a:pt x="766" y="714"/>
                    <a:pt x="764" y="711"/>
                    <a:pt x="761" y="709"/>
                  </a:cubicBezTo>
                  <a:cubicBezTo>
                    <a:pt x="758" y="708"/>
                    <a:pt x="756" y="707"/>
                    <a:pt x="754" y="706"/>
                  </a:cubicBezTo>
                  <a:cubicBezTo>
                    <a:pt x="753" y="706"/>
                    <a:pt x="751" y="706"/>
                    <a:pt x="750" y="705"/>
                  </a:cubicBezTo>
                  <a:cubicBezTo>
                    <a:pt x="748" y="705"/>
                    <a:pt x="748" y="705"/>
                    <a:pt x="748" y="705"/>
                  </a:cubicBezTo>
                  <a:cubicBezTo>
                    <a:pt x="748" y="702"/>
                    <a:pt x="748" y="702"/>
                    <a:pt x="748" y="702"/>
                  </a:cubicBezTo>
                  <a:cubicBezTo>
                    <a:pt x="747" y="701"/>
                    <a:pt x="747" y="700"/>
                    <a:pt x="746" y="699"/>
                  </a:cubicBezTo>
                  <a:cubicBezTo>
                    <a:pt x="746" y="698"/>
                    <a:pt x="745" y="696"/>
                    <a:pt x="745" y="695"/>
                  </a:cubicBezTo>
                  <a:cubicBezTo>
                    <a:pt x="743" y="694"/>
                    <a:pt x="743" y="693"/>
                    <a:pt x="743" y="692"/>
                  </a:cubicBezTo>
                  <a:cubicBezTo>
                    <a:pt x="743" y="691"/>
                    <a:pt x="743" y="691"/>
                    <a:pt x="743" y="691"/>
                  </a:cubicBezTo>
                  <a:cubicBezTo>
                    <a:pt x="743" y="690"/>
                    <a:pt x="743" y="690"/>
                    <a:pt x="743" y="690"/>
                  </a:cubicBezTo>
                  <a:cubicBezTo>
                    <a:pt x="743" y="690"/>
                    <a:pt x="743" y="689"/>
                    <a:pt x="743" y="689"/>
                  </a:cubicBezTo>
                  <a:cubicBezTo>
                    <a:pt x="744" y="687"/>
                    <a:pt x="744" y="687"/>
                    <a:pt x="744" y="687"/>
                  </a:cubicBezTo>
                  <a:cubicBezTo>
                    <a:pt x="742" y="686"/>
                    <a:pt x="742" y="686"/>
                    <a:pt x="742" y="686"/>
                  </a:cubicBezTo>
                  <a:cubicBezTo>
                    <a:pt x="741" y="685"/>
                    <a:pt x="741" y="685"/>
                    <a:pt x="740" y="685"/>
                  </a:cubicBezTo>
                  <a:cubicBezTo>
                    <a:pt x="738" y="685"/>
                    <a:pt x="737" y="685"/>
                    <a:pt x="736" y="686"/>
                  </a:cubicBezTo>
                  <a:cubicBezTo>
                    <a:pt x="733" y="689"/>
                    <a:pt x="733" y="689"/>
                    <a:pt x="733" y="689"/>
                  </a:cubicBezTo>
                  <a:cubicBezTo>
                    <a:pt x="730" y="686"/>
                    <a:pt x="730" y="686"/>
                    <a:pt x="730" y="686"/>
                  </a:cubicBezTo>
                  <a:cubicBezTo>
                    <a:pt x="728" y="684"/>
                    <a:pt x="724" y="681"/>
                    <a:pt x="717" y="681"/>
                  </a:cubicBezTo>
                  <a:cubicBezTo>
                    <a:pt x="716" y="681"/>
                    <a:pt x="714" y="681"/>
                    <a:pt x="712" y="681"/>
                  </a:cubicBezTo>
                  <a:cubicBezTo>
                    <a:pt x="709" y="682"/>
                    <a:pt x="707" y="683"/>
                    <a:pt x="705" y="685"/>
                  </a:cubicBezTo>
                  <a:cubicBezTo>
                    <a:pt x="703" y="687"/>
                    <a:pt x="701" y="688"/>
                    <a:pt x="699" y="688"/>
                  </a:cubicBezTo>
                  <a:cubicBezTo>
                    <a:pt x="698" y="688"/>
                    <a:pt x="698" y="688"/>
                    <a:pt x="698" y="688"/>
                  </a:cubicBezTo>
                  <a:cubicBezTo>
                    <a:pt x="698" y="688"/>
                    <a:pt x="698" y="688"/>
                    <a:pt x="698" y="688"/>
                  </a:cubicBezTo>
                  <a:cubicBezTo>
                    <a:pt x="697" y="688"/>
                    <a:pt x="696" y="688"/>
                    <a:pt x="693" y="686"/>
                  </a:cubicBezTo>
                  <a:cubicBezTo>
                    <a:pt x="691" y="685"/>
                    <a:pt x="688" y="683"/>
                    <a:pt x="685" y="682"/>
                  </a:cubicBezTo>
                  <a:cubicBezTo>
                    <a:pt x="684" y="682"/>
                    <a:pt x="683" y="682"/>
                    <a:pt x="682" y="682"/>
                  </a:cubicBezTo>
                  <a:cubicBezTo>
                    <a:pt x="680" y="682"/>
                    <a:pt x="678" y="683"/>
                    <a:pt x="677" y="683"/>
                  </a:cubicBezTo>
                  <a:cubicBezTo>
                    <a:pt x="676" y="683"/>
                    <a:pt x="676" y="683"/>
                    <a:pt x="676" y="683"/>
                  </a:cubicBezTo>
                  <a:cubicBezTo>
                    <a:pt x="675" y="683"/>
                    <a:pt x="674" y="683"/>
                    <a:pt x="672" y="683"/>
                  </a:cubicBezTo>
                  <a:cubicBezTo>
                    <a:pt x="672" y="683"/>
                    <a:pt x="672" y="683"/>
                    <a:pt x="672" y="683"/>
                  </a:cubicBezTo>
                  <a:cubicBezTo>
                    <a:pt x="671" y="683"/>
                    <a:pt x="671" y="683"/>
                    <a:pt x="671" y="683"/>
                  </a:cubicBezTo>
                  <a:cubicBezTo>
                    <a:pt x="669" y="683"/>
                    <a:pt x="668" y="681"/>
                    <a:pt x="666" y="679"/>
                  </a:cubicBezTo>
                  <a:cubicBezTo>
                    <a:pt x="664" y="678"/>
                    <a:pt x="663" y="676"/>
                    <a:pt x="661" y="675"/>
                  </a:cubicBezTo>
                  <a:cubicBezTo>
                    <a:pt x="654" y="671"/>
                    <a:pt x="649" y="669"/>
                    <a:pt x="647" y="669"/>
                  </a:cubicBezTo>
                  <a:cubicBezTo>
                    <a:pt x="645" y="669"/>
                    <a:pt x="644" y="670"/>
                    <a:pt x="641" y="672"/>
                  </a:cubicBezTo>
                  <a:cubicBezTo>
                    <a:pt x="635" y="678"/>
                    <a:pt x="635" y="678"/>
                    <a:pt x="635" y="678"/>
                  </a:cubicBezTo>
                  <a:cubicBezTo>
                    <a:pt x="634" y="669"/>
                    <a:pt x="634" y="669"/>
                    <a:pt x="634" y="669"/>
                  </a:cubicBezTo>
                  <a:cubicBezTo>
                    <a:pt x="634" y="667"/>
                    <a:pt x="633" y="666"/>
                    <a:pt x="632" y="665"/>
                  </a:cubicBezTo>
                  <a:cubicBezTo>
                    <a:pt x="631" y="664"/>
                    <a:pt x="630" y="663"/>
                    <a:pt x="628" y="663"/>
                  </a:cubicBezTo>
                  <a:cubicBezTo>
                    <a:pt x="625" y="663"/>
                    <a:pt x="623" y="665"/>
                    <a:pt x="621" y="667"/>
                  </a:cubicBezTo>
                  <a:cubicBezTo>
                    <a:pt x="621" y="668"/>
                    <a:pt x="620" y="668"/>
                    <a:pt x="620" y="668"/>
                  </a:cubicBezTo>
                  <a:cubicBezTo>
                    <a:pt x="619" y="669"/>
                    <a:pt x="619" y="669"/>
                    <a:pt x="619" y="669"/>
                  </a:cubicBezTo>
                  <a:cubicBezTo>
                    <a:pt x="616" y="671"/>
                    <a:pt x="613" y="673"/>
                    <a:pt x="610" y="674"/>
                  </a:cubicBezTo>
                  <a:cubicBezTo>
                    <a:pt x="606" y="675"/>
                    <a:pt x="603" y="676"/>
                    <a:pt x="600" y="676"/>
                  </a:cubicBezTo>
                  <a:cubicBezTo>
                    <a:pt x="597" y="677"/>
                    <a:pt x="594" y="677"/>
                    <a:pt x="590" y="679"/>
                  </a:cubicBezTo>
                  <a:cubicBezTo>
                    <a:pt x="585" y="682"/>
                    <a:pt x="583" y="685"/>
                    <a:pt x="582" y="690"/>
                  </a:cubicBezTo>
                  <a:cubicBezTo>
                    <a:pt x="581" y="691"/>
                    <a:pt x="580" y="693"/>
                    <a:pt x="579" y="694"/>
                  </a:cubicBezTo>
                  <a:cubicBezTo>
                    <a:pt x="576" y="700"/>
                    <a:pt x="572" y="704"/>
                    <a:pt x="570" y="705"/>
                  </a:cubicBezTo>
                  <a:cubicBezTo>
                    <a:pt x="568" y="706"/>
                    <a:pt x="568" y="706"/>
                    <a:pt x="568" y="706"/>
                  </a:cubicBezTo>
                  <a:cubicBezTo>
                    <a:pt x="566" y="705"/>
                    <a:pt x="566" y="705"/>
                    <a:pt x="566" y="705"/>
                  </a:cubicBezTo>
                  <a:cubicBezTo>
                    <a:pt x="564" y="705"/>
                    <a:pt x="563" y="703"/>
                    <a:pt x="561" y="701"/>
                  </a:cubicBezTo>
                  <a:cubicBezTo>
                    <a:pt x="559" y="700"/>
                    <a:pt x="557" y="698"/>
                    <a:pt x="554" y="697"/>
                  </a:cubicBezTo>
                  <a:cubicBezTo>
                    <a:pt x="551" y="696"/>
                    <a:pt x="549" y="695"/>
                    <a:pt x="546" y="695"/>
                  </a:cubicBezTo>
                  <a:cubicBezTo>
                    <a:pt x="541" y="695"/>
                    <a:pt x="536" y="697"/>
                    <a:pt x="533" y="699"/>
                  </a:cubicBezTo>
                  <a:cubicBezTo>
                    <a:pt x="529" y="701"/>
                    <a:pt x="526" y="702"/>
                    <a:pt x="521" y="702"/>
                  </a:cubicBezTo>
                  <a:cubicBezTo>
                    <a:pt x="517" y="702"/>
                    <a:pt x="512" y="699"/>
                    <a:pt x="507" y="694"/>
                  </a:cubicBezTo>
                  <a:cubicBezTo>
                    <a:pt x="502" y="688"/>
                    <a:pt x="498" y="682"/>
                    <a:pt x="498" y="677"/>
                  </a:cubicBezTo>
                  <a:cubicBezTo>
                    <a:pt x="499" y="675"/>
                    <a:pt x="500" y="671"/>
                    <a:pt x="500" y="667"/>
                  </a:cubicBezTo>
                  <a:cubicBezTo>
                    <a:pt x="501" y="663"/>
                    <a:pt x="502" y="659"/>
                    <a:pt x="503" y="655"/>
                  </a:cubicBezTo>
                  <a:cubicBezTo>
                    <a:pt x="503" y="652"/>
                    <a:pt x="504" y="650"/>
                    <a:pt x="505" y="648"/>
                  </a:cubicBezTo>
                  <a:cubicBezTo>
                    <a:pt x="506" y="645"/>
                    <a:pt x="507" y="643"/>
                    <a:pt x="508" y="639"/>
                  </a:cubicBezTo>
                  <a:cubicBezTo>
                    <a:pt x="508" y="631"/>
                    <a:pt x="497" y="624"/>
                    <a:pt x="491" y="623"/>
                  </a:cubicBezTo>
                  <a:cubicBezTo>
                    <a:pt x="490" y="623"/>
                    <a:pt x="488" y="623"/>
                    <a:pt x="486" y="623"/>
                  </a:cubicBezTo>
                  <a:cubicBezTo>
                    <a:pt x="483" y="623"/>
                    <a:pt x="479" y="623"/>
                    <a:pt x="475" y="624"/>
                  </a:cubicBezTo>
                  <a:cubicBezTo>
                    <a:pt x="470" y="624"/>
                    <a:pt x="466" y="625"/>
                    <a:pt x="463" y="625"/>
                  </a:cubicBezTo>
                  <a:cubicBezTo>
                    <a:pt x="461" y="625"/>
                    <a:pt x="460" y="625"/>
                    <a:pt x="459" y="625"/>
                  </a:cubicBezTo>
                  <a:cubicBezTo>
                    <a:pt x="452" y="624"/>
                    <a:pt x="452" y="624"/>
                    <a:pt x="452" y="624"/>
                  </a:cubicBezTo>
                  <a:cubicBezTo>
                    <a:pt x="456" y="618"/>
                    <a:pt x="456" y="618"/>
                    <a:pt x="456" y="618"/>
                  </a:cubicBezTo>
                  <a:cubicBezTo>
                    <a:pt x="457" y="617"/>
                    <a:pt x="457" y="616"/>
                    <a:pt x="457" y="615"/>
                  </a:cubicBezTo>
                  <a:cubicBezTo>
                    <a:pt x="458" y="613"/>
                    <a:pt x="458" y="612"/>
                    <a:pt x="458" y="611"/>
                  </a:cubicBezTo>
                  <a:cubicBezTo>
                    <a:pt x="458" y="609"/>
                    <a:pt x="458" y="608"/>
                    <a:pt x="459" y="607"/>
                  </a:cubicBezTo>
                  <a:cubicBezTo>
                    <a:pt x="459" y="605"/>
                    <a:pt x="460" y="604"/>
                    <a:pt x="462" y="602"/>
                  </a:cubicBezTo>
                  <a:cubicBezTo>
                    <a:pt x="463" y="600"/>
                    <a:pt x="465" y="599"/>
                    <a:pt x="466" y="596"/>
                  </a:cubicBezTo>
                  <a:cubicBezTo>
                    <a:pt x="467" y="594"/>
                    <a:pt x="467" y="592"/>
                    <a:pt x="467" y="590"/>
                  </a:cubicBezTo>
                  <a:cubicBezTo>
                    <a:pt x="468" y="588"/>
                    <a:pt x="468" y="586"/>
                    <a:pt x="469" y="585"/>
                  </a:cubicBezTo>
                  <a:cubicBezTo>
                    <a:pt x="470" y="583"/>
                    <a:pt x="470" y="581"/>
                    <a:pt x="471" y="580"/>
                  </a:cubicBezTo>
                  <a:cubicBezTo>
                    <a:pt x="472" y="578"/>
                    <a:pt x="474" y="576"/>
                    <a:pt x="474" y="574"/>
                  </a:cubicBezTo>
                  <a:cubicBezTo>
                    <a:pt x="474" y="569"/>
                    <a:pt x="472" y="564"/>
                    <a:pt x="469" y="561"/>
                  </a:cubicBezTo>
                  <a:cubicBezTo>
                    <a:pt x="468" y="560"/>
                    <a:pt x="468" y="560"/>
                    <a:pt x="468" y="560"/>
                  </a:cubicBezTo>
                  <a:cubicBezTo>
                    <a:pt x="467" y="560"/>
                    <a:pt x="467" y="560"/>
                    <a:pt x="467" y="560"/>
                  </a:cubicBezTo>
                  <a:cubicBezTo>
                    <a:pt x="457" y="561"/>
                    <a:pt x="450" y="561"/>
                    <a:pt x="444" y="564"/>
                  </a:cubicBezTo>
                  <a:cubicBezTo>
                    <a:pt x="437" y="567"/>
                    <a:pt x="434" y="574"/>
                    <a:pt x="432" y="579"/>
                  </a:cubicBezTo>
                  <a:cubicBezTo>
                    <a:pt x="429" y="586"/>
                    <a:pt x="426" y="590"/>
                    <a:pt x="421" y="592"/>
                  </a:cubicBezTo>
                  <a:cubicBezTo>
                    <a:pt x="418" y="592"/>
                    <a:pt x="415" y="593"/>
                    <a:pt x="412" y="593"/>
                  </a:cubicBezTo>
                  <a:cubicBezTo>
                    <a:pt x="410" y="593"/>
                    <a:pt x="407" y="594"/>
                    <a:pt x="406" y="594"/>
                  </a:cubicBezTo>
                  <a:cubicBezTo>
                    <a:pt x="404" y="594"/>
                    <a:pt x="402" y="595"/>
                    <a:pt x="400" y="595"/>
                  </a:cubicBezTo>
                  <a:cubicBezTo>
                    <a:pt x="398" y="596"/>
                    <a:pt x="395" y="597"/>
                    <a:pt x="392" y="597"/>
                  </a:cubicBezTo>
                  <a:cubicBezTo>
                    <a:pt x="388" y="597"/>
                    <a:pt x="379" y="592"/>
                    <a:pt x="376" y="589"/>
                  </a:cubicBezTo>
                  <a:cubicBezTo>
                    <a:pt x="374" y="586"/>
                    <a:pt x="367" y="572"/>
                    <a:pt x="366" y="570"/>
                  </a:cubicBezTo>
                  <a:cubicBezTo>
                    <a:pt x="362" y="555"/>
                    <a:pt x="365" y="541"/>
                    <a:pt x="374" y="525"/>
                  </a:cubicBezTo>
                  <a:cubicBezTo>
                    <a:pt x="374" y="524"/>
                    <a:pt x="375" y="523"/>
                    <a:pt x="376" y="522"/>
                  </a:cubicBezTo>
                  <a:cubicBezTo>
                    <a:pt x="377" y="520"/>
                    <a:pt x="378" y="519"/>
                    <a:pt x="378" y="517"/>
                  </a:cubicBezTo>
                  <a:cubicBezTo>
                    <a:pt x="379" y="514"/>
                    <a:pt x="380" y="511"/>
                    <a:pt x="380" y="508"/>
                  </a:cubicBezTo>
                  <a:cubicBezTo>
                    <a:pt x="380" y="506"/>
                    <a:pt x="380" y="503"/>
                    <a:pt x="380" y="501"/>
                  </a:cubicBezTo>
                  <a:cubicBezTo>
                    <a:pt x="382" y="495"/>
                    <a:pt x="391" y="490"/>
                    <a:pt x="398" y="486"/>
                  </a:cubicBezTo>
                  <a:cubicBezTo>
                    <a:pt x="400" y="485"/>
                    <a:pt x="400" y="485"/>
                    <a:pt x="400" y="485"/>
                  </a:cubicBezTo>
                  <a:cubicBezTo>
                    <a:pt x="403" y="484"/>
                    <a:pt x="406" y="482"/>
                    <a:pt x="408" y="481"/>
                  </a:cubicBezTo>
                  <a:cubicBezTo>
                    <a:pt x="414" y="477"/>
                    <a:pt x="419" y="473"/>
                    <a:pt x="426" y="473"/>
                  </a:cubicBezTo>
                  <a:cubicBezTo>
                    <a:pt x="426" y="473"/>
                    <a:pt x="427" y="473"/>
                    <a:pt x="427" y="473"/>
                  </a:cubicBezTo>
                  <a:cubicBezTo>
                    <a:pt x="431" y="473"/>
                    <a:pt x="437" y="474"/>
                    <a:pt x="441" y="475"/>
                  </a:cubicBezTo>
                  <a:cubicBezTo>
                    <a:pt x="443" y="475"/>
                    <a:pt x="443" y="475"/>
                    <a:pt x="443" y="475"/>
                  </a:cubicBezTo>
                  <a:cubicBezTo>
                    <a:pt x="445" y="476"/>
                    <a:pt x="447" y="477"/>
                    <a:pt x="448" y="477"/>
                  </a:cubicBezTo>
                  <a:cubicBezTo>
                    <a:pt x="450" y="478"/>
                    <a:pt x="453" y="479"/>
                    <a:pt x="455" y="480"/>
                  </a:cubicBezTo>
                  <a:cubicBezTo>
                    <a:pt x="456" y="480"/>
                    <a:pt x="456" y="480"/>
                    <a:pt x="457" y="480"/>
                  </a:cubicBezTo>
                  <a:cubicBezTo>
                    <a:pt x="464" y="480"/>
                    <a:pt x="468" y="476"/>
                    <a:pt x="472" y="472"/>
                  </a:cubicBezTo>
                  <a:cubicBezTo>
                    <a:pt x="473" y="471"/>
                    <a:pt x="475" y="469"/>
                    <a:pt x="477" y="468"/>
                  </a:cubicBezTo>
                  <a:cubicBezTo>
                    <a:pt x="479" y="467"/>
                    <a:pt x="479" y="467"/>
                    <a:pt x="479" y="467"/>
                  </a:cubicBezTo>
                  <a:cubicBezTo>
                    <a:pt x="480" y="467"/>
                    <a:pt x="480" y="467"/>
                    <a:pt x="480" y="467"/>
                  </a:cubicBezTo>
                  <a:cubicBezTo>
                    <a:pt x="481" y="467"/>
                    <a:pt x="482" y="467"/>
                    <a:pt x="483" y="467"/>
                  </a:cubicBezTo>
                  <a:cubicBezTo>
                    <a:pt x="486" y="467"/>
                    <a:pt x="489" y="467"/>
                    <a:pt x="492" y="467"/>
                  </a:cubicBezTo>
                  <a:cubicBezTo>
                    <a:pt x="494" y="466"/>
                    <a:pt x="496" y="466"/>
                    <a:pt x="499" y="466"/>
                  </a:cubicBezTo>
                  <a:cubicBezTo>
                    <a:pt x="500" y="466"/>
                    <a:pt x="501" y="466"/>
                    <a:pt x="502" y="466"/>
                  </a:cubicBezTo>
                  <a:cubicBezTo>
                    <a:pt x="505" y="467"/>
                    <a:pt x="507" y="468"/>
                    <a:pt x="509" y="470"/>
                  </a:cubicBezTo>
                  <a:cubicBezTo>
                    <a:pt x="512" y="472"/>
                    <a:pt x="514" y="473"/>
                    <a:pt x="517" y="473"/>
                  </a:cubicBezTo>
                  <a:cubicBezTo>
                    <a:pt x="517" y="474"/>
                    <a:pt x="517" y="474"/>
                    <a:pt x="517" y="474"/>
                  </a:cubicBezTo>
                  <a:cubicBezTo>
                    <a:pt x="519" y="474"/>
                    <a:pt x="521" y="473"/>
                    <a:pt x="523" y="472"/>
                  </a:cubicBezTo>
                  <a:cubicBezTo>
                    <a:pt x="524" y="471"/>
                    <a:pt x="524" y="471"/>
                    <a:pt x="525" y="471"/>
                  </a:cubicBezTo>
                  <a:cubicBezTo>
                    <a:pt x="527" y="470"/>
                    <a:pt x="527" y="470"/>
                    <a:pt x="527" y="470"/>
                  </a:cubicBezTo>
                  <a:cubicBezTo>
                    <a:pt x="529" y="471"/>
                    <a:pt x="529" y="471"/>
                    <a:pt x="529" y="471"/>
                  </a:cubicBezTo>
                  <a:cubicBezTo>
                    <a:pt x="531" y="473"/>
                    <a:pt x="535" y="478"/>
                    <a:pt x="536" y="481"/>
                  </a:cubicBezTo>
                  <a:cubicBezTo>
                    <a:pt x="536" y="483"/>
                    <a:pt x="535" y="485"/>
                    <a:pt x="535" y="488"/>
                  </a:cubicBezTo>
                  <a:cubicBezTo>
                    <a:pt x="534" y="491"/>
                    <a:pt x="532" y="494"/>
                    <a:pt x="533" y="498"/>
                  </a:cubicBezTo>
                  <a:cubicBezTo>
                    <a:pt x="534" y="498"/>
                    <a:pt x="534" y="498"/>
                    <a:pt x="534" y="498"/>
                  </a:cubicBezTo>
                  <a:cubicBezTo>
                    <a:pt x="534" y="499"/>
                    <a:pt x="534" y="499"/>
                    <a:pt x="534" y="499"/>
                  </a:cubicBezTo>
                  <a:cubicBezTo>
                    <a:pt x="538" y="503"/>
                    <a:pt x="544" y="505"/>
                    <a:pt x="551" y="507"/>
                  </a:cubicBezTo>
                  <a:cubicBezTo>
                    <a:pt x="553" y="508"/>
                    <a:pt x="556" y="508"/>
                    <a:pt x="559" y="509"/>
                  </a:cubicBezTo>
                  <a:cubicBezTo>
                    <a:pt x="560" y="510"/>
                    <a:pt x="560" y="510"/>
                    <a:pt x="560" y="510"/>
                  </a:cubicBezTo>
                  <a:cubicBezTo>
                    <a:pt x="561" y="509"/>
                    <a:pt x="561" y="509"/>
                    <a:pt x="561" y="509"/>
                  </a:cubicBezTo>
                  <a:cubicBezTo>
                    <a:pt x="565" y="505"/>
                    <a:pt x="565" y="500"/>
                    <a:pt x="563" y="494"/>
                  </a:cubicBezTo>
                  <a:cubicBezTo>
                    <a:pt x="562" y="492"/>
                    <a:pt x="562" y="490"/>
                    <a:pt x="562" y="489"/>
                  </a:cubicBezTo>
                  <a:cubicBezTo>
                    <a:pt x="562" y="487"/>
                    <a:pt x="562" y="486"/>
                    <a:pt x="562" y="485"/>
                  </a:cubicBezTo>
                  <a:cubicBezTo>
                    <a:pt x="562" y="484"/>
                    <a:pt x="562" y="482"/>
                    <a:pt x="562" y="481"/>
                  </a:cubicBezTo>
                  <a:cubicBezTo>
                    <a:pt x="561" y="479"/>
                    <a:pt x="561" y="477"/>
                    <a:pt x="560" y="475"/>
                  </a:cubicBezTo>
                  <a:cubicBezTo>
                    <a:pt x="560" y="473"/>
                    <a:pt x="559" y="471"/>
                    <a:pt x="559" y="469"/>
                  </a:cubicBezTo>
                  <a:cubicBezTo>
                    <a:pt x="559" y="453"/>
                    <a:pt x="572" y="446"/>
                    <a:pt x="584" y="439"/>
                  </a:cubicBezTo>
                  <a:cubicBezTo>
                    <a:pt x="586" y="437"/>
                    <a:pt x="588" y="435"/>
                    <a:pt x="591" y="433"/>
                  </a:cubicBezTo>
                  <a:cubicBezTo>
                    <a:pt x="593" y="431"/>
                    <a:pt x="595" y="430"/>
                    <a:pt x="597" y="429"/>
                  </a:cubicBezTo>
                  <a:cubicBezTo>
                    <a:pt x="599" y="427"/>
                    <a:pt x="602" y="426"/>
                    <a:pt x="604" y="425"/>
                  </a:cubicBezTo>
                  <a:cubicBezTo>
                    <a:pt x="607" y="425"/>
                    <a:pt x="610" y="424"/>
                    <a:pt x="612" y="422"/>
                  </a:cubicBezTo>
                  <a:cubicBezTo>
                    <a:pt x="616" y="420"/>
                    <a:pt x="616" y="420"/>
                    <a:pt x="616" y="420"/>
                  </a:cubicBezTo>
                  <a:cubicBezTo>
                    <a:pt x="624" y="416"/>
                    <a:pt x="630" y="412"/>
                    <a:pt x="637" y="407"/>
                  </a:cubicBezTo>
                  <a:cubicBezTo>
                    <a:pt x="637" y="406"/>
                    <a:pt x="637" y="406"/>
                    <a:pt x="637" y="406"/>
                  </a:cubicBezTo>
                  <a:cubicBezTo>
                    <a:pt x="637" y="406"/>
                    <a:pt x="637" y="406"/>
                    <a:pt x="637" y="406"/>
                  </a:cubicBezTo>
                  <a:cubicBezTo>
                    <a:pt x="640" y="400"/>
                    <a:pt x="639" y="394"/>
                    <a:pt x="639" y="387"/>
                  </a:cubicBezTo>
                  <a:cubicBezTo>
                    <a:pt x="638" y="381"/>
                    <a:pt x="638" y="381"/>
                    <a:pt x="638" y="381"/>
                  </a:cubicBezTo>
                  <a:cubicBezTo>
                    <a:pt x="644" y="382"/>
                    <a:pt x="644" y="382"/>
                    <a:pt x="644" y="382"/>
                  </a:cubicBezTo>
                  <a:cubicBezTo>
                    <a:pt x="644" y="382"/>
                    <a:pt x="644" y="382"/>
                    <a:pt x="645" y="382"/>
                  </a:cubicBezTo>
                  <a:cubicBezTo>
                    <a:pt x="646" y="382"/>
                    <a:pt x="646" y="382"/>
                    <a:pt x="646" y="382"/>
                  </a:cubicBezTo>
                  <a:cubicBezTo>
                    <a:pt x="646" y="382"/>
                    <a:pt x="646" y="382"/>
                    <a:pt x="646" y="382"/>
                  </a:cubicBezTo>
                  <a:cubicBezTo>
                    <a:pt x="650" y="381"/>
                    <a:pt x="652" y="378"/>
                    <a:pt x="654" y="373"/>
                  </a:cubicBezTo>
                  <a:cubicBezTo>
                    <a:pt x="655" y="371"/>
                    <a:pt x="655" y="370"/>
                    <a:pt x="656" y="370"/>
                  </a:cubicBezTo>
                  <a:cubicBezTo>
                    <a:pt x="656" y="369"/>
                    <a:pt x="656" y="369"/>
                    <a:pt x="656" y="369"/>
                  </a:cubicBezTo>
                  <a:cubicBezTo>
                    <a:pt x="657" y="369"/>
                    <a:pt x="657" y="369"/>
                    <a:pt x="657" y="369"/>
                  </a:cubicBezTo>
                  <a:cubicBezTo>
                    <a:pt x="657" y="369"/>
                    <a:pt x="658" y="368"/>
                    <a:pt x="660" y="367"/>
                  </a:cubicBezTo>
                  <a:cubicBezTo>
                    <a:pt x="662" y="366"/>
                    <a:pt x="664" y="366"/>
                    <a:pt x="665" y="365"/>
                  </a:cubicBezTo>
                  <a:cubicBezTo>
                    <a:pt x="668" y="362"/>
                    <a:pt x="670" y="360"/>
                    <a:pt x="671" y="358"/>
                  </a:cubicBezTo>
                  <a:cubicBezTo>
                    <a:pt x="673" y="355"/>
                    <a:pt x="675" y="353"/>
                    <a:pt x="676" y="352"/>
                  </a:cubicBezTo>
                  <a:cubicBezTo>
                    <a:pt x="677" y="352"/>
                    <a:pt x="677" y="352"/>
                    <a:pt x="677" y="352"/>
                  </a:cubicBezTo>
                  <a:cubicBezTo>
                    <a:pt x="677" y="352"/>
                    <a:pt x="677" y="352"/>
                    <a:pt x="677" y="352"/>
                  </a:cubicBezTo>
                  <a:cubicBezTo>
                    <a:pt x="677" y="352"/>
                    <a:pt x="678" y="352"/>
                    <a:pt x="679" y="352"/>
                  </a:cubicBezTo>
                  <a:cubicBezTo>
                    <a:pt x="680" y="352"/>
                    <a:pt x="680" y="352"/>
                    <a:pt x="680" y="352"/>
                  </a:cubicBezTo>
                  <a:cubicBezTo>
                    <a:pt x="681" y="352"/>
                    <a:pt x="683" y="352"/>
                    <a:pt x="685" y="351"/>
                  </a:cubicBezTo>
                  <a:cubicBezTo>
                    <a:pt x="687" y="351"/>
                    <a:pt x="689" y="349"/>
                    <a:pt x="691" y="348"/>
                  </a:cubicBezTo>
                  <a:cubicBezTo>
                    <a:pt x="694" y="346"/>
                    <a:pt x="697" y="345"/>
                    <a:pt x="699" y="344"/>
                  </a:cubicBezTo>
                  <a:cubicBezTo>
                    <a:pt x="701" y="343"/>
                    <a:pt x="703" y="343"/>
                    <a:pt x="706" y="343"/>
                  </a:cubicBezTo>
                  <a:cubicBezTo>
                    <a:pt x="711" y="342"/>
                    <a:pt x="713" y="342"/>
                    <a:pt x="714" y="340"/>
                  </a:cubicBezTo>
                  <a:cubicBezTo>
                    <a:pt x="716" y="339"/>
                    <a:pt x="716" y="336"/>
                    <a:pt x="715" y="333"/>
                  </a:cubicBezTo>
                  <a:cubicBezTo>
                    <a:pt x="715" y="332"/>
                    <a:pt x="715" y="332"/>
                    <a:pt x="715" y="332"/>
                  </a:cubicBezTo>
                  <a:cubicBezTo>
                    <a:pt x="715" y="332"/>
                    <a:pt x="715" y="331"/>
                    <a:pt x="715" y="330"/>
                  </a:cubicBezTo>
                  <a:cubicBezTo>
                    <a:pt x="715" y="330"/>
                    <a:pt x="715" y="330"/>
                    <a:pt x="715" y="330"/>
                  </a:cubicBezTo>
                  <a:cubicBezTo>
                    <a:pt x="715" y="330"/>
                    <a:pt x="715" y="330"/>
                    <a:pt x="715" y="330"/>
                  </a:cubicBezTo>
                  <a:cubicBezTo>
                    <a:pt x="717" y="320"/>
                    <a:pt x="730" y="316"/>
                    <a:pt x="741" y="313"/>
                  </a:cubicBezTo>
                  <a:cubicBezTo>
                    <a:pt x="744" y="312"/>
                    <a:pt x="747" y="311"/>
                    <a:pt x="750" y="310"/>
                  </a:cubicBezTo>
                  <a:cubicBezTo>
                    <a:pt x="752" y="309"/>
                    <a:pt x="754" y="308"/>
                    <a:pt x="756" y="307"/>
                  </a:cubicBezTo>
                  <a:cubicBezTo>
                    <a:pt x="764" y="304"/>
                    <a:pt x="764" y="304"/>
                    <a:pt x="764" y="304"/>
                  </a:cubicBezTo>
                  <a:cubicBezTo>
                    <a:pt x="764" y="311"/>
                    <a:pt x="764" y="311"/>
                    <a:pt x="764" y="311"/>
                  </a:cubicBezTo>
                  <a:cubicBezTo>
                    <a:pt x="764" y="311"/>
                    <a:pt x="764" y="312"/>
                    <a:pt x="764" y="313"/>
                  </a:cubicBezTo>
                  <a:cubicBezTo>
                    <a:pt x="765" y="317"/>
                    <a:pt x="767" y="319"/>
                    <a:pt x="770" y="319"/>
                  </a:cubicBezTo>
                  <a:cubicBezTo>
                    <a:pt x="774" y="319"/>
                    <a:pt x="780" y="315"/>
                    <a:pt x="784" y="312"/>
                  </a:cubicBezTo>
                  <a:cubicBezTo>
                    <a:pt x="785" y="311"/>
                    <a:pt x="787" y="310"/>
                    <a:pt x="788" y="310"/>
                  </a:cubicBezTo>
                  <a:cubicBezTo>
                    <a:pt x="791" y="309"/>
                    <a:pt x="796" y="307"/>
                    <a:pt x="802" y="306"/>
                  </a:cubicBezTo>
                  <a:cubicBezTo>
                    <a:pt x="807" y="305"/>
                    <a:pt x="812" y="303"/>
                    <a:pt x="817" y="302"/>
                  </a:cubicBezTo>
                  <a:cubicBezTo>
                    <a:pt x="818" y="301"/>
                    <a:pt x="818" y="301"/>
                    <a:pt x="818" y="301"/>
                  </a:cubicBezTo>
                  <a:cubicBezTo>
                    <a:pt x="825" y="299"/>
                    <a:pt x="834" y="295"/>
                    <a:pt x="836" y="289"/>
                  </a:cubicBezTo>
                  <a:cubicBezTo>
                    <a:pt x="837" y="287"/>
                    <a:pt x="836" y="284"/>
                    <a:pt x="834" y="281"/>
                  </a:cubicBezTo>
                  <a:cubicBezTo>
                    <a:pt x="833" y="280"/>
                    <a:pt x="833" y="280"/>
                    <a:pt x="833" y="280"/>
                  </a:cubicBezTo>
                  <a:cubicBezTo>
                    <a:pt x="831" y="280"/>
                    <a:pt x="831" y="280"/>
                    <a:pt x="831" y="280"/>
                  </a:cubicBezTo>
                  <a:cubicBezTo>
                    <a:pt x="827" y="280"/>
                    <a:pt x="824" y="283"/>
                    <a:pt x="821" y="286"/>
                  </a:cubicBezTo>
                  <a:cubicBezTo>
                    <a:pt x="820" y="287"/>
                    <a:pt x="819" y="287"/>
                    <a:pt x="819" y="288"/>
                  </a:cubicBezTo>
                  <a:cubicBezTo>
                    <a:pt x="816" y="291"/>
                    <a:pt x="816" y="291"/>
                    <a:pt x="816" y="291"/>
                  </a:cubicBezTo>
                  <a:cubicBezTo>
                    <a:pt x="813" y="288"/>
                    <a:pt x="813" y="288"/>
                    <a:pt x="813" y="288"/>
                  </a:cubicBezTo>
                  <a:cubicBezTo>
                    <a:pt x="812" y="287"/>
                    <a:pt x="811" y="287"/>
                    <a:pt x="810" y="287"/>
                  </a:cubicBezTo>
                  <a:cubicBezTo>
                    <a:pt x="809" y="287"/>
                    <a:pt x="809" y="287"/>
                    <a:pt x="809" y="287"/>
                  </a:cubicBezTo>
                  <a:cubicBezTo>
                    <a:pt x="807" y="287"/>
                    <a:pt x="806" y="287"/>
                    <a:pt x="805" y="288"/>
                  </a:cubicBezTo>
                  <a:cubicBezTo>
                    <a:pt x="804" y="288"/>
                    <a:pt x="804" y="288"/>
                    <a:pt x="803" y="289"/>
                  </a:cubicBezTo>
                  <a:cubicBezTo>
                    <a:pt x="801" y="289"/>
                    <a:pt x="801" y="289"/>
                    <a:pt x="801" y="289"/>
                  </a:cubicBezTo>
                  <a:cubicBezTo>
                    <a:pt x="799" y="288"/>
                    <a:pt x="799" y="288"/>
                    <a:pt x="799" y="288"/>
                  </a:cubicBezTo>
                  <a:cubicBezTo>
                    <a:pt x="798" y="287"/>
                    <a:pt x="795" y="284"/>
                    <a:pt x="795" y="281"/>
                  </a:cubicBezTo>
                  <a:cubicBezTo>
                    <a:pt x="794" y="276"/>
                    <a:pt x="797" y="272"/>
                    <a:pt x="801" y="268"/>
                  </a:cubicBezTo>
                  <a:cubicBezTo>
                    <a:pt x="804" y="266"/>
                    <a:pt x="806" y="264"/>
                    <a:pt x="807" y="261"/>
                  </a:cubicBezTo>
                  <a:cubicBezTo>
                    <a:pt x="808" y="260"/>
                    <a:pt x="808" y="260"/>
                    <a:pt x="808" y="260"/>
                  </a:cubicBezTo>
                  <a:cubicBezTo>
                    <a:pt x="807" y="259"/>
                    <a:pt x="807" y="259"/>
                    <a:pt x="807" y="259"/>
                  </a:cubicBezTo>
                  <a:cubicBezTo>
                    <a:pt x="807" y="257"/>
                    <a:pt x="806" y="255"/>
                    <a:pt x="804" y="254"/>
                  </a:cubicBezTo>
                  <a:cubicBezTo>
                    <a:pt x="807" y="246"/>
                    <a:pt x="807" y="246"/>
                    <a:pt x="807" y="246"/>
                  </a:cubicBezTo>
                  <a:cubicBezTo>
                    <a:pt x="808" y="247"/>
                    <a:pt x="810" y="247"/>
                    <a:pt x="811" y="247"/>
                  </a:cubicBezTo>
                  <a:cubicBezTo>
                    <a:pt x="814" y="248"/>
                    <a:pt x="814" y="248"/>
                    <a:pt x="814" y="248"/>
                  </a:cubicBezTo>
                  <a:cubicBezTo>
                    <a:pt x="814" y="251"/>
                    <a:pt x="814" y="251"/>
                    <a:pt x="814" y="251"/>
                  </a:cubicBezTo>
                  <a:cubicBezTo>
                    <a:pt x="814" y="252"/>
                    <a:pt x="815" y="254"/>
                    <a:pt x="817" y="256"/>
                  </a:cubicBezTo>
                  <a:cubicBezTo>
                    <a:pt x="819" y="258"/>
                    <a:pt x="821" y="259"/>
                    <a:pt x="824" y="259"/>
                  </a:cubicBezTo>
                  <a:cubicBezTo>
                    <a:pt x="826" y="259"/>
                    <a:pt x="828" y="259"/>
                    <a:pt x="829" y="258"/>
                  </a:cubicBezTo>
                  <a:cubicBezTo>
                    <a:pt x="831" y="258"/>
                    <a:pt x="831" y="258"/>
                    <a:pt x="831" y="258"/>
                  </a:cubicBezTo>
                  <a:cubicBezTo>
                    <a:pt x="831" y="257"/>
                    <a:pt x="831" y="257"/>
                    <a:pt x="831" y="257"/>
                  </a:cubicBezTo>
                  <a:cubicBezTo>
                    <a:pt x="831" y="255"/>
                    <a:pt x="831" y="254"/>
                    <a:pt x="831" y="252"/>
                  </a:cubicBezTo>
                  <a:cubicBezTo>
                    <a:pt x="827" y="246"/>
                    <a:pt x="827" y="246"/>
                    <a:pt x="827" y="246"/>
                  </a:cubicBezTo>
                  <a:cubicBezTo>
                    <a:pt x="834" y="246"/>
                    <a:pt x="834" y="246"/>
                    <a:pt x="834" y="246"/>
                  </a:cubicBezTo>
                  <a:cubicBezTo>
                    <a:pt x="836" y="246"/>
                    <a:pt x="838" y="246"/>
                    <a:pt x="840" y="246"/>
                  </a:cubicBezTo>
                  <a:cubicBezTo>
                    <a:pt x="843" y="247"/>
                    <a:pt x="845" y="247"/>
                    <a:pt x="847" y="247"/>
                  </a:cubicBezTo>
                  <a:cubicBezTo>
                    <a:pt x="850" y="247"/>
                    <a:pt x="851" y="247"/>
                    <a:pt x="853" y="246"/>
                  </a:cubicBezTo>
                  <a:cubicBezTo>
                    <a:pt x="855" y="246"/>
                    <a:pt x="858" y="245"/>
                    <a:pt x="862" y="243"/>
                  </a:cubicBezTo>
                  <a:cubicBezTo>
                    <a:pt x="867" y="250"/>
                    <a:pt x="867" y="250"/>
                    <a:pt x="867" y="250"/>
                  </a:cubicBezTo>
                  <a:cubicBezTo>
                    <a:pt x="860" y="256"/>
                    <a:pt x="855" y="263"/>
                    <a:pt x="851" y="268"/>
                  </a:cubicBezTo>
                  <a:cubicBezTo>
                    <a:pt x="849" y="270"/>
                    <a:pt x="849" y="270"/>
                    <a:pt x="849" y="270"/>
                  </a:cubicBezTo>
                  <a:cubicBezTo>
                    <a:pt x="851" y="271"/>
                    <a:pt x="851" y="271"/>
                    <a:pt x="851" y="271"/>
                  </a:cubicBezTo>
                  <a:cubicBezTo>
                    <a:pt x="854" y="274"/>
                    <a:pt x="860" y="274"/>
                    <a:pt x="863" y="274"/>
                  </a:cubicBezTo>
                  <a:cubicBezTo>
                    <a:pt x="867" y="274"/>
                    <a:pt x="867" y="274"/>
                    <a:pt x="867" y="274"/>
                  </a:cubicBezTo>
                  <a:cubicBezTo>
                    <a:pt x="869" y="274"/>
                    <a:pt x="870" y="274"/>
                    <a:pt x="872" y="275"/>
                  </a:cubicBezTo>
                  <a:cubicBezTo>
                    <a:pt x="874" y="275"/>
                    <a:pt x="875" y="275"/>
                    <a:pt x="878" y="276"/>
                  </a:cubicBezTo>
                  <a:cubicBezTo>
                    <a:pt x="879" y="276"/>
                    <a:pt x="880" y="276"/>
                    <a:pt x="881" y="276"/>
                  </a:cubicBezTo>
                  <a:cubicBezTo>
                    <a:pt x="883" y="277"/>
                    <a:pt x="885" y="277"/>
                    <a:pt x="887" y="277"/>
                  </a:cubicBezTo>
                  <a:cubicBezTo>
                    <a:pt x="889" y="277"/>
                    <a:pt x="890" y="277"/>
                    <a:pt x="892" y="278"/>
                  </a:cubicBezTo>
                  <a:cubicBezTo>
                    <a:pt x="893" y="278"/>
                    <a:pt x="895" y="279"/>
                    <a:pt x="896" y="281"/>
                  </a:cubicBezTo>
                  <a:cubicBezTo>
                    <a:pt x="898" y="282"/>
                    <a:pt x="900" y="284"/>
                    <a:pt x="904" y="284"/>
                  </a:cubicBezTo>
                  <a:cubicBezTo>
                    <a:pt x="907" y="284"/>
                    <a:pt x="910" y="283"/>
                    <a:pt x="912" y="280"/>
                  </a:cubicBezTo>
                  <a:cubicBezTo>
                    <a:pt x="913" y="277"/>
                    <a:pt x="913" y="272"/>
                    <a:pt x="911" y="269"/>
                  </a:cubicBezTo>
                  <a:cubicBezTo>
                    <a:pt x="910" y="267"/>
                    <a:pt x="910" y="267"/>
                    <a:pt x="910" y="267"/>
                  </a:cubicBezTo>
                  <a:cubicBezTo>
                    <a:pt x="911" y="264"/>
                    <a:pt x="911" y="264"/>
                    <a:pt x="911" y="264"/>
                  </a:cubicBezTo>
                  <a:cubicBezTo>
                    <a:pt x="912" y="261"/>
                    <a:pt x="913" y="258"/>
                    <a:pt x="911" y="254"/>
                  </a:cubicBezTo>
                  <a:cubicBezTo>
                    <a:pt x="909" y="250"/>
                    <a:pt x="905" y="249"/>
                    <a:pt x="900" y="249"/>
                  </a:cubicBezTo>
                  <a:cubicBezTo>
                    <a:pt x="900" y="249"/>
                    <a:pt x="900" y="249"/>
                    <a:pt x="900" y="249"/>
                  </a:cubicBezTo>
                  <a:cubicBezTo>
                    <a:pt x="899" y="250"/>
                    <a:pt x="899" y="250"/>
                    <a:pt x="899" y="250"/>
                  </a:cubicBezTo>
                  <a:cubicBezTo>
                    <a:pt x="895" y="249"/>
                    <a:pt x="895" y="249"/>
                    <a:pt x="895" y="249"/>
                  </a:cubicBezTo>
                  <a:cubicBezTo>
                    <a:pt x="895" y="248"/>
                    <a:pt x="895" y="248"/>
                    <a:pt x="895" y="248"/>
                  </a:cubicBezTo>
                  <a:cubicBezTo>
                    <a:pt x="887" y="247"/>
                    <a:pt x="887" y="247"/>
                    <a:pt x="887" y="247"/>
                  </a:cubicBezTo>
                  <a:cubicBezTo>
                    <a:pt x="894" y="242"/>
                    <a:pt x="894" y="242"/>
                    <a:pt x="894" y="242"/>
                  </a:cubicBezTo>
                  <a:cubicBezTo>
                    <a:pt x="894" y="241"/>
                    <a:pt x="894" y="241"/>
                    <a:pt x="894" y="241"/>
                  </a:cubicBezTo>
                  <a:cubicBezTo>
                    <a:pt x="896" y="240"/>
                    <a:pt x="896" y="240"/>
                    <a:pt x="896" y="240"/>
                  </a:cubicBezTo>
                  <a:cubicBezTo>
                    <a:pt x="898" y="239"/>
                    <a:pt x="899" y="238"/>
                    <a:pt x="900" y="236"/>
                  </a:cubicBezTo>
                  <a:cubicBezTo>
                    <a:pt x="900" y="236"/>
                    <a:pt x="900" y="236"/>
                    <a:pt x="900" y="236"/>
                  </a:cubicBezTo>
                  <a:cubicBezTo>
                    <a:pt x="900" y="235"/>
                    <a:pt x="900" y="235"/>
                    <a:pt x="900" y="235"/>
                  </a:cubicBezTo>
                  <a:cubicBezTo>
                    <a:pt x="900" y="230"/>
                    <a:pt x="902" y="227"/>
                    <a:pt x="904" y="224"/>
                  </a:cubicBezTo>
                  <a:cubicBezTo>
                    <a:pt x="907" y="221"/>
                    <a:pt x="909" y="218"/>
                    <a:pt x="909" y="212"/>
                  </a:cubicBezTo>
                  <a:cubicBezTo>
                    <a:pt x="908" y="209"/>
                    <a:pt x="906" y="207"/>
                    <a:pt x="904" y="206"/>
                  </a:cubicBezTo>
                  <a:cubicBezTo>
                    <a:pt x="903" y="205"/>
                    <a:pt x="902" y="204"/>
                    <a:pt x="901" y="202"/>
                  </a:cubicBezTo>
                  <a:cubicBezTo>
                    <a:pt x="901" y="202"/>
                    <a:pt x="900" y="201"/>
                    <a:pt x="900" y="200"/>
                  </a:cubicBezTo>
                  <a:cubicBezTo>
                    <a:pt x="899" y="198"/>
                    <a:pt x="898" y="196"/>
                    <a:pt x="896" y="194"/>
                  </a:cubicBezTo>
                  <a:cubicBezTo>
                    <a:pt x="894" y="192"/>
                    <a:pt x="891" y="191"/>
                    <a:pt x="887" y="190"/>
                  </a:cubicBezTo>
                  <a:cubicBezTo>
                    <a:pt x="882" y="188"/>
                    <a:pt x="878" y="187"/>
                    <a:pt x="877" y="181"/>
                  </a:cubicBezTo>
                  <a:cubicBezTo>
                    <a:pt x="877" y="179"/>
                    <a:pt x="878" y="177"/>
                    <a:pt x="878" y="174"/>
                  </a:cubicBezTo>
                  <a:cubicBezTo>
                    <a:pt x="878" y="171"/>
                    <a:pt x="878" y="168"/>
                    <a:pt x="878" y="164"/>
                  </a:cubicBezTo>
                  <a:cubicBezTo>
                    <a:pt x="877" y="154"/>
                    <a:pt x="872" y="139"/>
                    <a:pt x="866" y="138"/>
                  </a:cubicBezTo>
                  <a:cubicBezTo>
                    <a:pt x="866" y="138"/>
                    <a:pt x="865" y="138"/>
                    <a:pt x="864" y="138"/>
                  </a:cubicBezTo>
                  <a:cubicBezTo>
                    <a:pt x="860" y="138"/>
                    <a:pt x="856" y="142"/>
                    <a:pt x="852" y="145"/>
                  </a:cubicBezTo>
                  <a:cubicBezTo>
                    <a:pt x="849" y="148"/>
                    <a:pt x="846" y="151"/>
                    <a:pt x="843" y="152"/>
                  </a:cubicBezTo>
                  <a:cubicBezTo>
                    <a:pt x="840" y="154"/>
                    <a:pt x="835" y="156"/>
                    <a:pt x="831" y="156"/>
                  </a:cubicBezTo>
                  <a:cubicBezTo>
                    <a:pt x="830" y="156"/>
                    <a:pt x="830" y="155"/>
                    <a:pt x="829" y="155"/>
                  </a:cubicBezTo>
                  <a:cubicBezTo>
                    <a:pt x="829" y="155"/>
                    <a:pt x="829" y="155"/>
                    <a:pt x="829" y="155"/>
                  </a:cubicBezTo>
                  <a:cubicBezTo>
                    <a:pt x="829" y="155"/>
                    <a:pt x="829" y="155"/>
                    <a:pt x="829" y="155"/>
                  </a:cubicBezTo>
                  <a:cubicBezTo>
                    <a:pt x="827" y="155"/>
                    <a:pt x="822" y="151"/>
                    <a:pt x="822" y="147"/>
                  </a:cubicBezTo>
                  <a:cubicBezTo>
                    <a:pt x="822" y="145"/>
                    <a:pt x="822" y="144"/>
                    <a:pt x="824" y="142"/>
                  </a:cubicBezTo>
                  <a:cubicBezTo>
                    <a:pt x="825" y="140"/>
                    <a:pt x="827" y="138"/>
                    <a:pt x="827" y="134"/>
                  </a:cubicBezTo>
                  <a:cubicBezTo>
                    <a:pt x="827" y="134"/>
                    <a:pt x="827" y="134"/>
                    <a:pt x="827" y="134"/>
                  </a:cubicBezTo>
                  <a:cubicBezTo>
                    <a:pt x="827" y="133"/>
                    <a:pt x="827" y="133"/>
                    <a:pt x="827" y="133"/>
                  </a:cubicBezTo>
                  <a:cubicBezTo>
                    <a:pt x="827" y="130"/>
                    <a:pt x="824" y="129"/>
                    <a:pt x="821" y="128"/>
                  </a:cubicBezTo>
                  <a:cubicBezTo>
                    <a:pt x="820" y="128"/>
                    <a:pt x="819" y="127"/>
                    <a:pt x="818" y="126"/>
                  </a:cubicBezTo>
                  <a:cubicBezTo>
                    <a:pt x="816" y="125"/>
                    <a:pt x="815" y="124"/>
                    <a:pt x="813" y="122"/>
                  </a:cubicBezTo>
                  <a:cubicBezTo>
                    <a:pt x="811" y="119"/>
                    <a:pt x="807" y="115"/>
                    <a:pt x="803" y="114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0" y="114"/>
                    <a:pt x="798" y="115"/>
                    <a:pt x="796" y="116"/>
                  </a:cubicBezTo>
                  <a:cubicBezTo>
                    <a:pt x="794" y="116"/>
                    <a:pt x="793" y="117"/>
                    <a:pt x="793" y="117"/>
                  </a:cubicBezTo>
                  <a:cubicBezTo>
                    <a:pt x="791" y="117"/>
                    <a:pt x="791" y="117"/>
                    <a:pt x="791" y="117"/>
                  </a:cubicBezTo>
                  <a:cubicBezTo>
                    <a:pt x="788" y="117"/>
                    <a:pt x="784" y="116"/>
                    <a:pt x="781" y="115"/>
                  </a:cubicBezTo>
                  <a:cubicBezTo>
                    <a:pt x="777" y="113"/>
                    <a:pt x="774" y="112"/>
                    <a:pt x="771" y="112"/>
                  </a:cubicBezTo>
                  <a:cubicBezTo>
                    <a:pt x="770" y="112"/>
                    <a:pt x="769" y="112"/>
                    <a:pt x="769" y="113"/>
                  </a:cubicBezTo>
                  <a:cubicBezTo>
                    <a:pt x="764" y="114"/>
                    <a:pt x="761" y="118"/>
                    <a:pt x="759" y="122"/>
                  </a:cubicBezTo>
                  <a:cubicBezTo>
                    <a:pt x="758" y="125"/>
                    <a:pt x="756" y="129"/>
                    <a:pt x="753" y="130"/>
                  </a:cubicBezTo>
                  <a:cubicBezTo>
                    <a:pt x="751" y="130"/>
                    <a:pt x="751" y="130"/>
                    <a:pt x="751" y="130"/>
                  </a:cubicBezTo>
                  <a:cubicBezTo>
                    <a:pt x="752" y="133"/>
                    <a:pt x="752" y="133"/>
                    <a:pt x="752" y="133"/>
                  </a:cubicBezTo>
                  <a:cubicBezTo>
                    <a:pt x="751" y="133"/>
                    <a:pt x="751" y="133"/>
                    <a:pt x="751" y="133"/>
                  </a:cubicBezTo>
                  <a:cubicBezTo>
                    <a:pt x="751" y="135"/>
                    <a:pt x="750" y="136"/>
                    <a:pt x="748" y="139"/>
                  </a:cubicBezTo>
                  <a:cubicBezTo>
                    <a:pt x="746" y="141"/>
                    <a:pt x="744" y="143"/>
                    <a:pt x="744" y="146"/>
                  </a:cubicBezTo>
                  <a:cubicBezTo>
                    <a:pt x="743" y="148"/>
                    <a:pt x="744" y="151"/>
                    <a:pt x="744" y="153"/>
                  </a:cubicBezTo>
                  <a:cubicBezTo>
                    <a:pt x="745" y="154"/>
                    <a:pt x="745" y="155"/>
                    <a:pt x="745" y="156"/>
                  </a:cubicBezTo>
                  <a:cubicBezTo>
                    <a:pt x="745" y="166"/>
                    <a:pt x="743" y="175"/>
                    <a:pt x="736" y="182"/>
                  </a:cubicBezTo>
                  <a:cubicBezTo>
                    <a:pt x="728" y="190"/>
                    <a:pt x="715" y="195"/>
                    <a:pt x="699" y="195"/>
                  </a:cubicBezTo>
                  <a:cubicBezTo>
                    <a:pt x="699" y="195"/>
                    <a:pt x="696" y="195"/>
                    <a:pt x="696" y="195"/>
                  </a:cubicBezTo>
                  <a:cubicBezTo>
                    <a:pt x="695" y="196"/>
                    <a:pt x="695" y="196"/>
                    <a:pt x="695" y="196"/>
                  </a:cubicBezTo>
                  <a:cubicBezTo>
                    <a:pt x="692" y="199"/>
                    <a:pt x="691" y="205"/>
                    <a:pt x="690" y="210"/>
                  </a:cubicBezTo>
                  <a:cubicBezTo>
                    <a:pt x="689" y="213"/>
                    <a:pt x="689" y="216"/>
                    <a:pt x="688" y="219"/>
                  </a:cubicBezTo>
                  <a:cubicBezTo>
                    <a:pt x="686" y="224"/>
                    <a:pt x="678" y="229"/>
                    <a:pt x="673" y="229"/>
                  </a:cubicBezTo>
                  <a:cubicBezTo>
                    <a:pt x="672" y="229"/>
                    <a:pt x="672" y="229"/>
                    <a:pt x="672" y="229"/>
                  </a:cubicBezTo>
                  <a:cubicBezTo>
                    <a:pt x="672" y="229"/>
                    <a:pt x="672" y="229"/>
                    <a:pt x="672" y="229"/>
                  </a:cubicBezTo>
                  <a:cubicBezTo>
                    <a:pt x="669" y="229"/>
                    <a:pt x="665" y="224"/>
                    <a:pt x="665" y="221"/>
                  </a:cubicBezTo>
                  <a:cubicBezTo>
                    <a:pt x="665" y="221"/>
                    <a:pt x="665" y="221"/>
                    <a:pt x="665" y="221"/>
                  </a:cubicBezTo>
                  <a:cubicBezTo>
                    <a:pt x="665" y="220"/>
                    <a:pt x="665" y="220"/>
                    <a:pt x="665" y="220"/>
                  </a:cubicBezTo>
                  <a:cubicBezTo>
                    <a:pt x="665" y="219"/>
                    <a:pt x="666" y="218"/>
                    <a:pt x="667" y="217"/>
                  </a:cubicBezTo>
                  <a:cubicBezTo>
                    <a:pt x="668" y="214"/>
                    <a:pt x="670" y="212"/>
                    <a:pt x="669" y="209"/>
                  </a:cubicBezTo>
                  <a:cubicBezTo>
                    <a:pt x="669" y="206"/>
                    <a:pt x="669" y="206"/>
                    <a:pt x="669" y="206"/>
                  </a:cubicBezTo>
                  <a:cubicBezTo>
                    <a:pt x="671" y="204"/>
                    <a:pt x="671" y="204"/>
                    <a:pt x="671" y="204"/>
                  </a:cubicBezTo>
                  <a:cubicBezTo>
                    <a:pt x="674" y="201"/>
                    <a:pt x="677" y="198"/>
                    <a:pt x="676" y="194"/>
                  </a:cubicBezTo>
                  <a:cubicBezTo>
                    <a:pt x="676" y="191"/>
                    <a:pt x="674" y="188"/>
                    <a:pt x="667" y="188"/>
                  </a:cubicBezTo>
                  <a:cubicBezTo>
                    <a:pt x="665" y="188"/>
                    <a:pt x="664" y="188"/>
                    <a:pt x="662" y="188"/>
                  </a:cubicBezTo>
                  <a:cubicBezTo>
                    <a:pt x="661" y="188"/>
                    <a:pt x="660" y="188"/>
                    <a:pt x="659" y="188"/>
                  </a:cubicBezTo>
                  <a:cubicBezTo>
                    <a:pt x="658" y="188"/>
                    <a:pt x="657" y="188"/>
                    <a:pt x="656" y="188"/>
                  </a:cubicBezTo>
                  <a:cubicBezTo>
                    <a:pt x="650" y="187"/>
                    <a:pt x="642" y="184"/>
                    <a:pt x="637" y="181"/>
                  </a:cubicBezTo>
                  <a:cubicBezTo>
                    <a:pt x="635" y="180"/>
                    <a:pt x="633" y="178"/>
                    <a:pt x="630" y="176"/>
                  </a:cubicBezTo>
                  <a:cubicBezTo>
                    <a:pt x="626" y="173"/>
                    <a:pt x="621" y="169"/>
                    <a:pt x="614" y="168"/>
                  </a:cubicBezTo>
                  <a:cubicBezTo>
                    <a:pt x="613" y="168"/>
                    <a:pt x="613" y="168"/>
                    <a:pt x="612" y="168"/>
                  </a:cubicBezTo>
                  <a:cubicBezTo>
                    <a:pt x="611" y="168"/>
                    <a:pt x="609" y="168"/>
                    <a:pt x="608" y="168"/>
                  </a:cubicBezTo>
                  <a:cubicBezTo>
                    <a:pt x="601" y="169"/>
                    <a:pt x="601" y="169"/>
                    <a:pt x="601" y="169"/>
                  </a:cubicBezTo>
                  <a:cubicBezTo>
                    <a:pt x="603" y="162"/>
                    <a:pt x="603" y="162"/>
                    <a:pt x="603" y="162"/>
                  </a:cubicBezTo>
                  <a:cubicBezTo>
                    <a:pt x="604" y="161"/>
                    <a:pt x="604" y="160"/>
                    <a:pt x="605" y="159"/>
                  </a:cubicBezTo>
                  <a:cubicBezTo>
                    <a:pt x="605" y="159"/>
                    <a:pt x="605" y="159"/>
                    <a:pt x="605" y="159"/>
                  </a:cubicBezTo>
                  <a:cubicBezTo>
                    <a:pt x="604" y="156"/>
                    <a:pt x="603" y="155"/>
                    <a:pt x="600" y="153"/>
                  </a:cubicBezTo>
                  <a:cubicBezTo>
                    <a:pt x="597" y="150"/>
                    <a:pt x="597" y="150"/>
                    <a:pt x="597" y="150"/>
                  </a:cubicBezTo>
                  <a:cubicBezTo>
                    <a:pt x="599" y="147"/>
                    <a:pt x="599" y="147"/>
                    <a:pt x="599" y="147"/>
                  </a:cubicBezTo>
                  <a:cubicBezTo>
                    <a:pt x="601" y="144"/>
                    <a:pt x="604" y="141"/>
                    <a:pt x="606" y="139"/>
                  </a:cubicBezTo>
                  <a:cubicBezTo>
                    <a:pt x="610" y="136"/>
                    <a:pt x="616" y="132"/>
                    <a:pt x="623" y="129"/>
                  </a:cubicBezTo>
                  <a:cubicBezTo>
                    <a:pt x="626" y="127"/>
                    <a:pt x="626" y="127"/>
                    <a:pt x="626" y="127"/>
                  </a:cubicBezTo>
                  <a:cubicBezTo>
                    <a:pt x="636" y="122"/>
                    <a:pt x="643" y="118"/>
                    <a:pt x="649" y="116"/>
                  </a:cubicBezTo>
                  <a:cubicBezTo>
                    <a:pt x="651" y="116"/>
                    <a:pt x="652" y="116"/>
                    <a:pt x="654" y="115"/>
                  </a:cubicBezTo>
                  <a:cubicBezTo>
                    <a:pt x="656" y="115"/>
                    <a:pt x="657" y="115"/>
                    <a:pt x="659" y="114"/>
                  </a:cubicBezTo>
                  <a:cubicBezTo>
                    <a:pt x="663" y="113"/>
                    <a:pt x="666" y="111"/>
                    <a:pt x="669" y="109"/>
                  </a:cubicBezTo>
                  <a:cubicBezTo>
                    <a:pt x="672" y="107"/>
                    <a:pt x="675" y="105"/>
                    <a:pt x="679" y="104"/>
                  </a:cubicBezTo>
                  <a:cubicBezTo>
                    <a:pt x="681" y="104"/>
                    <a:pt x="683" y="103"/>
                    <a:pt x="685" y="103"/>
                  </a:cubicBezTo>
                  <a:cubicBezTo>
                    <a:pt x="687" y="103"/>
                    <a:pt x="689" y="103"/>
                    <a:pt x="691" y="102"/>
                  </a:cubicBezTo>
                  <a:cubicBezTo>
                    <a:pt x="693" y="102"/>
                    <a:pt x="694" y="101"/>
                    <a:pt x="696" y="101"/>
                  </a:cubicBezTo>
                  <a:cubicBezTo>
                    <a:pt x="704" y="97"/>
                    <a:pt x="704" y="97"/>
                    <a:pt x="704" y="97"/>
                  </a:cubicBezTo>
                  <a:cubicBezTo>
                    <a:pt x="702" y="105"/>
                    <a:pt x="702" y="105"/>
                    <a:pt x="702" y="105"/>
                  </a:cubicBezTo>
                  <a:cubicBezTo>
                    <a:pt x="703" y="106"/>
                    <a:pt x="703" y="106"/>
                    <a:pt x="703" y="106"/>
                  </a:cubicBezTo>
                  <a:cubicBezTo>
                    <a:pt x="705" y="109"/>
                    <a:pt x="708" y="111"/>
                    <a:pt x="711" y="112"/>
                  </a:cubicBezTo>
                  <a:cubicBezTo>
                    <a:pt x="715" y="112"/>
                    <a:pt x="715" y="112"/>
                    <a:pt x="715" y="112"/>
                  </a:cubicBezTo>
                  <a:cubicBezTo>
                    <a:pt x="715" y="116"/>
                    <a:pt x="715" y="116"/>
                    <a:pt x="715" y="116"/>
                  </a:cubicBezTo>
                  <a:cubicBezTo>
                    <a:pt x="715" y="117"/>
                    <a:pt x="715" y="117"/>
                    <a:pt x="715" y="118"/>
                  </a:cubicBezTo>
                  <a:cubicBezTo>
                    <a:pt x="716" y="120"/>
                    <a:pt x="718" y="122"/>
                    <a:pt x="721" y="122"/>
                  </a:cubicBezTo>
                  <a:cubicBezTo>
                    <a:pt x="725" y="122"/>
                    <a:pt x="729" y="120"/>
                    <a:pt x="731" y="118"/>
                  </a:cubicBezTo>
                  <a:cubicBezTo>
                    <a:pt x="732" y="117"/>
                    <a:pt x="733" y="116"/>
                    <a:pt x="733" y="115"/>
                  </a:cubicBezTo>
                  <a:cubicBezTo>
                    <a:pt x="733" y="113"/>
                    <a:pt x="732" y="112"/>
                    <a:pt x="731" y="111"/>
                  </a:cubicBezTo>
                  <a:cubicBezTo>
                    <a:pt x="735" y="104"/>
                    <a:pt x="735" y="104"/>
                    <a:pt x="735" y="104"/>
                  </a:cubicBezTo>
                  <a:cubicBezTo>
                    <a:pt x="737" y="104"/>
                    <a:pt x="738" y="105"/>
                    <a:pt x="740" y="106"/>
                  </a:cubicBezTo>
                  <a:cubicBezTo>
                    <a:pt x="743" y="107"/>
                    <a:pt x="745" y="109"/>
                    <a:pt x="748" y="109"/>
                  </a:cubicBezTo>
                  <a:cubicBezTo>
                    <a:pt x="750" y="109"/>
                    <a:pt x="753" y="108"/>
                    <a:pt x="755" y="103"/>
                  </a:cubicBezTo>
                  <a:cubicBezTo>
                    <a:pt x="756" y="102"/>
                    <a:pt x="756" y="102"/>
                    <a:pt x="756" y="102"/>
                  </a:cubicBezTo>
                  <a:cubicBezTo>
                    <a:pt x="756" y="101"/>
                    <a:pt x="756" y="101"/>
                    <a:pt x="756" y="101"/>
                  </a:cubicBezTo>
                  <a:cubicBezTo>
                    <a:pt x="754" y="96"/>
                    <a:pt x="750" y="93"/>
                    <a:pt x="746" y="91"/>
                  </a:cubicBezTo>
                  <a:cubicBezTo>
                    <a:pt x="740" y="86"/>
                    <a:pt x="740" y="86"/>
                    <a:pt x="740" y="86"/>
                  </a:cubicBezTo>
                  <a:cubicBezTo>
                    <a:pt x="747" y="83"/>
                    <a:pt x="747" y="83"/>
                    <a:pt x="747" y="83"/>
                  </a:cubicBezTo>
                  <a:cubicBezTo>
                    <a:pt x="748" y="83"/>
                    <a:pt x="748" y="82"/>
                    <a:pt x="749" y="82"/>
                  </a:cubicBezTo>
                  <a:cubicBezTo>
                    <a:pt x="751" y="81"/>
                    <a:pt x="752" y="80"/>
                    <a:pt x="752" y="80"/>
                  </a:cubicBezTo>
                  <a:cubicBezTo>
                    <a:pt x="754" y="79"/>
                    <a:pt x="757" y="79"/>
                    <a:pt x="759" y="78"/>
                  </a:cubicBezTo>
                  <a:cubicBezTo>
                    <a:pt x="765" y="77"/>
                    <a:pt x="771" y="76"/>
                    <a:pt x="775" y="72"/>
                  </a:cubicBezTo>
                  <a:cubicBezTo>
                    <a:pt x="777" y="70"/>
                    <a:pt x="778" y="68"/>
                    <a:pt x="778" y="66"/>
                  </a:cubicBezTo>
                  <a:cubicBezTo>
                    <a:pt x="779" y="64"/>
                    <a:pt x="779" y="63"/>
                    <a:pt x="780" y="62"/>
                  </a:cubicBezTo>
                  <a:cubicBezTo>
                    <a:pt x="780" y="62"/>
                    <a:pt x="780" y="62"/>
                    <a:pt x="780" y="62"/>
                  </a:cubicBezTo>
                  <a:cubicBezTo>
                    <a:pt x="780" y="61"/>
                    <a:pt x="780" y="61"/>
                    <a:pt x="780" y="61"/>
                  </a:cubicBezTo>
                  <a:cubicBezTo>
                    <a:pt x="781" y="61"/>
                    <a:pt x="782" y="60"/>
                    <a:pt x="784" y="59"/>
                  </a:cubicBezTo>
                  <a:cubicBezTo>
                    <a:pt x="786" y="58"/>
                    <a:pt x="788" y="57"/>
                    <a:pt x="789" y="55"/>
                  </a:cubicBezTo>
                  <a:cubicBezTo>
                    <a:pt x="790" y="53"/>
                    <a:pt x="791" y="52"/>
                    <a:pt x="791" y="50"/>
                  </a:cubicBezTo>
                  <a:cubicBezTo>
                    <a:pt x="791" y="47"/>
                    <a:pt x="791" y="47"/>
                    <a:pt x="791" y="47"/>
                  </a:cubicBezTo>
                  <a:cubicBezTo>
                    <a:pt x="794" y="47"/>
                    <a:pt x="794" y="47"/>
                    <a:pt x="794" y="47"/>
                  </a:cubicBezTo>
                  <a:cubicBezTo>
                    <a:pt x="795" y="47"/>
                    <a:pt x="796" y="46"/>
                    <a:pt x="797" y="46"/>
                  </a:cubicBezTo>
                  <a:cubicBezTo>
                    <a:pt x="799" y="46"/>
                    <a:pt x="802" y="47"/>
                    <a:pt x="805" y="47"/>
                  </a:cubicBezTo>
                  <a:cubicBezTo>
                    <a:pt x="807" y="47"/>
                    <a:pt x="810" y="48"/>
                    <a:pt x="812" y="48"/>
                  </a:cubicBezTo>
                  <a:cubicBezTo>
                    <a:pt x="813" y="48"/>
                    <a:pt x="814" y="48"/>
                    <a:pt x="815" y="48"/>
                  </a:cubicBezTo>
                  <a:cubicBezTo>
                    <a:pt x="817" y="47"/>
                    <a:pt x="818" y="47"/>
                    <a:pt x="820" y="46"/>
                  </a:cubicBezTo>
                  <a:cubicBezTo>
                    <a:pt x="822" y="45"/>
                    <a:pt x="822" y="45"/>
                    <a:pt x="823" y="45"/>
                  </a:cubicBezTo>
                  <a:cubicBezTo>
                    <a:pt x="823" y="45"/>
                    <a:pt x="823" y="45"/>
                    <a:pt x="823" y="45"/>
                  </a:cubicBezTo>
                  <a:cubicBezTo>
                    <a:pt x="824" y="45"/>
                    <a:pt x="824" y="45"/>
                    <a:pt x="824" y="45"/>
                  </a:cubicBezTo>
                  <a:cubicBezTo>
                    <a:pt x="826" y="45"/>
                    <a:pt x="828" y="46"/>
                    <a:pt x="831" y="50"/>
                  </a:cubicBezTo>
                  <a:cubicBezTo>
                    <a:pt x="836" y="58"/>
                    <a:pt x="836" y="58"/>
                    <a:pt x="836" y="58"/>
                  </a:cubicBezTo>
                  <a:cubicBezTo>
                    <a:pt x="836" y="58"/>
                    <a:pt x="836" y="58"/>
                    <a:pt x="836" y="58"/>
                  </a:cubicBezTo>
                  <a:cubicBezTo>
                    <a:pt x="839" y="59"/>
                    <a:pt x="839" y="59"/>
                    <a:pt x="839" y="59"/>
                  </a:cubicBezTo>
                  <a:cubicBezTo>
                    <a:pt x="841" y="60"/>
                    <a:pt x="842" y="60"/>
                    <a:pt x="843" y="61"/>
                  </a:cubicBezTo>
                  <a:cubicBezTo>
                    <a:pt x="852" y="64"/>
                    <a:pt x="852" y="64"/>
                    <a:pt x="852" y="64"/>
                  </a:cubicBezTo>
                  <a:cubicBezTo>
                    <a:pt x="845" y="69"/>
                    <a:pt x="845" y="69"/>
                    <a:pt x="845" y="69"/>
                  </a:cubicBezTo>
                  <a:cubicBezTo>
                    <a:pt x="843" y="70"/>
                    <a:pt x="841" y="71"/>
                    <a:pt x="837" y="72"/>
                  </a:cubicBezTo>
                  <a:cubicBezTo>
                    <a:pt x="828" y="75"/>
                    <a:pt x="828" y="75"/>
                    <a:pt x="828" y="75"/>
                  </a:cubicBezTo>
                  <a:cubicBezTo>
                    <a:pt x="824" y="80"/>
                    <a:pt x="824" y="80"/>
                    <a:pt x="824" y="80"/>
                  </a:cubicBezTo>
                  <a:cubicBezTo>
                    <a:pt x="823" y="82"/>
                    <a:pt x="821" y="84"/>
                    <a:pt x="819" y="84"/>
                  </a:cubicBezTo>
                  <a:cubicBezTo>
                    <a:pt x="817" y="85"/>
                    <a:pt x="814" y="86"/>
                    <a:pt x="810" y="86"/>
                  </a:cubicBezTo>
                  <a:cubicBezTo>
                    <a:pt x="808" y="86"/>
                    <a:pt x="806" y="86"/>
                    <a:pt x="803" y="85"/>
                  </a:cubicBezTo>
                  <a:cubicBezTo>
                    <a:pt x="801" y="85"/>
                    <a:pt x="799" y="85"/>
                    <a:pt x="797" y="85"/>
                  </a:cubicBezTo>
                  <a:cubicBezTo>
                    <a:pt x="791" y="85"/>
                    <a:pt x="784" y="86"/>
                    <a:pt x="782" y="94"/>
                  </a:cubicBezTo>
                  <a:cubicBezTo>
                    <a:pt x="781" y="95"/>
                    <a:pt x="781" y="95"/>
                    <a:pt x="781" y="95"/>
                  </a:cubicBezTo>
                  <a:cubicBezTo>
                    <a:pt x="782" y="96"/>
                    <a:pt x="782" y="96"/>
                    <a:pt x="782" y="96"/>
                  </a:cubicBezTo>
                  <a:cubicBezTo>
                    <a:pt x="784" y="99"/>
                    <a:pt x="787" y="101"/>
                    <a:pt x="791" y="101"/>
                  </a:cubicBezTo>
                  <a:cubicBezTo>
                    <a:pt x="794" y="101"/>
                    <a:pt x="797" y="100"/>
                    <a:pt x="800" y="98"/>
                  </a:cubicBezTo>
                  <a:cubicBezTo>
                    <a:pt x="803" y="97"/>
                    <a:pt x="806" y="96"/>
                    <a:pt x="808" y="96"/>
                  </a:cubicBezTo>
                  <a:cubicBezTo>
                    <a:pt x="812" y="96"/>
                    <a:pt x="818" y="101"/>
                    <a:pt x="821" y="104"/>
                  </a:cubicBezTo>
                  <a:cubicBezTo>
                    <a:pt x="822" y="105"/>
                    <a:pt x="823" y="106"/>
                    <a:pt x="824" y="109"/>
                  </a:cubicBezTo>
                  <a:cubicBezTo>
                    <a:pt x="825" y="111"/>
                    <a:pt x="826" y="114"/>
                    <a:pt x="829" y="115"/>
                  </a:cubicBezTo>
                  <a:cubicBezTo>
                    <a:pt x="831" y="116"/>
                    <a:pt x="833" y="117"/>
                    <a:pt x="835" y="117"/>
                  </a:cubicBezTo>
                  <a:cubicBezTo>
                    <a:pt x="836" y="117"/>
                    <a:pt x="838" y="117"/>
                    <a:pt x="838" y="117"/>
                  </a:cubicBezTo>
                  <a:cubicBezTo>
                    <a:pt x="841" y="118"/>
                    <a:pt x="843" y="119"/>
                    <a:pt x="845" y="120"/>
                  </a:cubicBezTo>
                  <a:cubicBezTo>
                    <a:pt x="850" y="122"/>
                    <a:pt x="855" y="123"/>
                    <a:pt x="860" y="123"/>
                  </a:cubicBezTo>
                  <a:cubicBezTo>
                    <a:pt x="862" y="123"/>
                    <a:pt x="864" y="123"/>
                    <a:pt x="865" y="123"/>
                  </a:cubicBezTo>
                  <a:cubicBezTo>
                    <a:pt x="866" y="123"/>
                    <a:pt x="866" y="123"/>
                    <a:pt x="866" y="123"/>
                  </a:cubicBezTo>
                  <a:cubicBezTo>
                    <a:pt x="867" y="122"/>
                    <a:pt x="867" y="122"/>
                    <a:pt x="867" y="122"/>
                  </a:cubicBezTo>
                  <a:cubicBezTo>
                    <a:pt x="867" y="121"/>
                    <a:pt x="868" y="120"/>
                    <a:pt x="868" y="119"/>
                  </a:cubicBezTo>
                  <a:cubicBezTo>
                    <a:pt x="868" y="112"/>
                    <a:pt x="868" y="112"/>
                    <a:pt x="868" y="112"/>
                  </a:cubicBezTo>
                  <a:cubicBezTo>
                    <a:pt x="874" y="115"/>
                    <a:pt x="874" y="115"/>
                    <a:pt x="874" y="115"/>
                  </a:cubicBezTo>
                  <a:cubicBezTo>
                    <a:pt x="875" y="115"/>
                    <a:pt x="876" y="116"/>
                    <a:pt x="877" y="116"/>
                  </a:cubicBezTo>
                  <a:cubicBezTo>
                    <a:pt x="878" y="117"/>
                    <a:pt x="878" y="117"/>
                    <a:pt x="878" y="117"/>
                  </a:cubicBezTo>
                  <a:cubicBezTo>
                    <a:pt x="879" y="116"/>
                    <a:pt x="879" y="116"/>
                    <a:pt x="879" y="116"/>
                  </a:cubicBezTo>
                  <a:cubicBezTo>
                    <a:pt x="880" y="115"/>
                    <a:pt x="882" y="114"/>
                    <a:pt x="883" y="113"/>
                  </a:cubicBezTo>
                  <a:cubicBezTo>
                    <a:pt x="888" y="110"/>
                    <a:pt x="891" y="108"/>
                    <a:pt x="891" y="100"/>
                  </a:cubicBezTo>
                  <a:cubicBezTo>
                    <a:pt x="891" y="96"/>
                    <a:pt x="888" y="94"/>
                    <a:pt x="886" y="92"/>
                  </a:cubicBezTo>
                  <a:cubicBezTo>
                    <a:pt x="884" y="90"/>
                    <a:pt x="882" y="88"/>
                    <a:pt x="882" y="86"/>
                  </a:cubicBezTo>
                  <a:cubicBezTo>
                    <a:pt x="882" y="83"/>
                    <a:pt x="882" y="83"/>
                    <a:pt x="882" y="83"/>
                  </a:cubicBezTo>
                  <a:cubicBezTo>
                    <a:pt x="885" y="81"/>
                    <a:pt x="885" y="81"/>
                    <a:pt x="885" y="81"/>
                  </a:cubicBezTo>
                  <a:cubicBezTo>
                    <a:pt x="885" y="81"/>
                    <a:pt x="886" y="81"/>
                    <a:pt x="887" y="81"/>
                  </a:cubicBezTo>
                  <a:cubicBezTo>
                    <a:pt x="890" y="81"/>
                    <a:pt x="892" y="83"/>
                    <a:pt x="894" y="86"/>
                  </a:cubicBezTo>
                  <a:cubicBezTo>
                    <a:pt x="896" y="89"/>
                    <a:pt x="899" y="92"/>
                    <a:pt x="902" y="93"/>
                  </a:cubicBezTo>
                  <a:cubicBezTo>
                    <a:pt x="903" y="93"/>
                    <a:pt x="903" y="93"/>
                    <a:pt x="903" y="93"/>
                  </a:cubicBezTo>
                  <a:cubicBezTo>
                    <a:pt x="905" y="93"/>
                    <a:pt x="909" y="92"/>
                    <a:pt x="919" y="87"/>
                  </a:cubicBezTo>
                  <a:cubicBezTo>
                    <a:pt x="927" y="83"/>
                    <a:pt x="932" y="79"/>
                    <a:pt x="932" y="76"/>
                  </a:cubicBezTo>
                  <a:cubicBezTo>
                    <a:pt x="933" y="70"/>
                    <a:pt x="922" y="64"/>
                    <a:pt x="917" y="62"/>
                  </a:cubicBezTo>
                  <a:cubicBezTo>
                    <a:pt x="915" y="61"/>
                    <a:pt x="913" y="60"/>
                    <a:pt x="911" y="60"/>
                  </a:cubicBezTo>
                  <a:cubicBezTo>
                    <a:pt x="906" y="58"/>
                    <a:pt x="904" y="58"/>
                    <a:pt x="903" y="55"/>
                  </a:cubicBezTo>
                  <a:cubicBezTo>
                    <a:pt x="902" y="55"/>
                    <a:pt x="902" y="55"/>
                    <a:pt x="902" y="55"/>
                  </a:cubicBezTo>
                  <a:cubicBezTo>
                    <a:pt x="902" y="54"/>
                    <a:pt x="902" y="54"/>
                    <a:pt x="902" y="54"/>
                  </a:cubicBezTo>
                  <a:cubicBezTo>
                    <a:pt x="902" y="53"/>
                    <a:pt x="902" y="53"/>
                    <a:pt x="902" y="52"/>
                  </a:cubicBezTo>
                  <a:cubicBezTo>
                    <a:pt x="902" y="51"/>
                    <a:pt x="902" y="49"/>
                    <a:pt x="902" y="48"/>
                  </a:cubicBezTo>
                  <a:cubicBezTo>
                    <a:pt x="901" y="46"/>
                    <a:pt x="901" y="46"/>
                    <a:pt x="901" y="46"/>
                  </a:cubicBezTo>
                  <a:cubicBezTo>
                    <a:pt x="902" y="44"/>
                    <a:pt x="902" y="44"/>
                    <a:pt x="902" y="44"/>
                  </a:cubicBezTo>
                  <a:cubicBezTo>
                    <a:pt x="904" y="42"/>
                    <a:pt x="905" y="41"/>
                    <a:pt x="904" y="38"/>
                  </a:cubicBezTo>
                  <a:cubicBezTo>
                    <a:pt x="903" y="35"/>
                    <a:pt x="900" y="34"/>
                    <a:pt x="897" y="33"/>
                  </a:cubicBezTo>
                  <a:cubicBezTo>
                    <a:pt x="896" y="33"/>
                    <a:pt x="895" y="33"/>
                    <a:pt x="894" y="32"/>
                  </a:cubicBezTo>
                  <a:cubicBezTo>
                    <a:pt x="892" y="32"/>
                    <a:pt x="891" y="31"/>
                    <a:pt x="890" y="30"/>
                  </a:cubicBezTo>
                  <a:cubicBezTo>
                    <a:pt x="888" y="28"/>
                    <a:pt x="886" y="27"/>
                    <a:pt x="884" y="26"/>
                  </a:cubicBezTo>
                  <a:cubicBezTo>
                    <a:pt x="882" y="26"/>
                    <a:pt x="880" y="26"/>
                    <a:pt x="879" y="26"/>
                  </a:cubicBezTo>
                  <a:cubicBezTo>
                    <a:pt x="877" y="26"/>
                    <a:pt x="875" y="26"/>
                    <a:pt x="874" y="25"/>
                  </a:cubicBezTo>
                  <a:cubicBezTo>
                    <a:pt x="869" y="23"/>
                    <a:pt x="867" y="20"/>
                    <a:pt x="865" y="17"/>
                  </a:cubicBezTo>
                  <a:cubicBezTo>
                    <a:pt x="864" y="14"/>
                    <a:pt x="862" y="11"/>
                    <a:pt x="859" y="9"/>
                  </a:cubicBezTo>
                  <a:cubicBezTo>
                    <a:pt x="858" y="8"/>
                    <a:pt x="858" y="8"/>
                    <a:pt x="858" y="8"/>
                  </a:cubicBezTo>
                  <a:cubicBezTo>
                    <a:pt x="857" y="8"/>
                    <a:pt x="857" y="8"/>
                    <a:pt x="857" y="8"/>
                  </a:cubicBezTo>
                  <a:cubicBezTo>
                    <a:pt x="856" y="8"/>
                    <a:pt x="856" y="9"/>
                    <a:pt x="855" y="9"/>
                  </a:cubicBezTo>
                  <a:cubicBezTo>
                    <a:pt x="852" y="9"/>
                    <a:pt x="850" y="8"/>
                    <a:pt x="847" y="8"/>
                  </a:cubicBezTo>
                  <a:cubicBezTo>
                    <a:pt x="845" y="8"/>
                    <a:pt x="843" y="7"/>
                    <a:pt x="841" y="7"/>
                  </a:cubicBezTo>
                  <a:cubicBezTo>
                    <a:pt x="839" y="7"/>
                    <a:pt x="837" y="8"/>
                    <a:pt x="836" y="8"/>
                  </a:cubicBezTo>
                  <a:cubicBezTo>
                    <a:pt x="834" y="9"/>
                    <a:pt x="834" y="9"/>
                    <a:pt x="834" y="9"/>
                  </a:cubicBezTo>
                  <a:cubicBezTo>
                    <a:pt x="833" y="8"/>
                    <a:pt x="833" y="8"/>
                    <a:pt x="833" y="8"/>
                  </a:cubicBezTo>
                  <a:cubicBezTo>
                    <a:pt x="831" y="8"/>
                    <a:pt x="829" y="7"/>
                    <a:pt x="826" y="7"/>
                  </a:cubicBezTo>
                  <a:cubicBezTo>
                    <a:pt x="823" y="7"/>
                    <a:pt x="820" y="8"/>
                    <a:pt x="816" y="8"/>
                  </a:cubicBezTo>
                  <a:cubicBezTo>
                    <a:pt x="813" y="9"/>
                    <a:pt x="810" y="9"/>
                    <a:pt x="806" y="9"/>
                  </a:cubicBezTo>
                  <a:cubicBezTo>
                    <a:pt x="805" y="9"/>
                    <a:pt x="805" y="9"/>
                    <a:pt x="804" y="9"/>
                  </a:cubicBezTo>
                  <a:cubicBezTo>
                    <a:pt x="803" y="9"/>
                    <a:pt x="801" y="8"/>
                    <a:pt x="800" y="8"/>
                  </a:cubicBezTo>
                  <a:cubicBezTo>
                    <a:pt x="798" y="7"/>
                    <a:pt x="796" y="7"/>
                    <a:pt x="795" y="7"/>
                  </a:cubicBezTo>
                  <a:cubicBezTo>
                    <a:pt x="794" y="6"/>
                    <a:pt x="793" y="6"/>
                    <a:pt x="791" y="6"/>
                  </a:cubicBezTo>
                  <a:cubicBezTo>
                    <a:pt x="784" y="6"/>
                    <a:pt x="775" y="8"/>
                    <a:pt x="767" y="12"/>
                  </a:cubicBezTo>
                  <a:cubicBezTo>
                    <a:pt x="762" y="14"/>
                    <a:pt x="762" y="14"/>
                    <a:pt x="762" y="14"/>
                  </a:cubicBezTo>
                  <a:cubicBezTo>
                    <a:pt x="761" y="9"/>
                    <a:pt x="761" y="9"/>
                    <a:pt x="761" y="9"/>
                  </a:cubicBezTo>
                  <a:cubicBezTo>
                    <a:pt x="761" y="7"/>
                    <a:pt x="759" y="5"/>
                    <a:pt x="755" y="5"/>
                  </a:cubicBezTo>
                  <a:cubicBezTo>
                    <a:pt x="754" y="5"/>
                    <a:pt x="754" y="5"/>
                    <a:pt x="754" y="5"/>
                  </a:cubicBezTo>
                  <a:cubicBezTo>
                    <a:pt x="752" y="4"/>
                    <a:pt x="752" y="4"/>
                    <a:pt x="752" y="4"/>
                  </a:cubicBezTo>
                  <a:cubicBezTo>
                    <a:pt x="751" y="4"/>
                    <a:pt x="750" y="3"/>
                    <a:pt x="749" y="3"/>
                  </a:cubicBezTo>
                  <a:cubicBezTo>
                    <a:pt x="748" y="1"/>
                    <a:pt x="747" y="0"/>
                    <a:pt x="744" y="0"/>
                  </a:cubicBezTo>
                  <a:cubicBezTo>
                    <a:pt x="741" y="0"/>
                    <a:pt x="739" y="1"/>
                    <a:pt x="736" y="3"/>
                  </a:cubicBezTo>
                  <a:cubicBezTo>
                    <a:pt x="735" y="4"/>
                    <a:pt x="734" y="4"/>
                    <a:pt x="732" y="5"/>
                  </a:cubicBezTo>
                  <a:cubicBezTo>
                    <a:pt x="730" y="6"/>
                    <a:pt x="730" y="6"/>
                    <a:pt x="730" y="6"/>
                  </a:cubicBezTo>
                  <a:cubicBezTo>
                    <a:pt x="726" y="7"/>
                    <a:pt x="723" y="8"/>
                    <a:pt x="720" y="10"/>
                  </a:cubicBezTo>
                  <a:cubicBezTo>
                    <a:pt x="719" y="11"/>
                    <a:pt x="719" y="11"/>
                    <a:pt x="719" y="11"/>
                  </a:cubicBezTo>
                  <a:cubicBezTo>
                    <a:pt x="715" y="14"/>
                    <a:pt x="715" y="14"/>
                    <a:pt x="715" y="14"/>
                  </a:cubicBezTo>
                  <a:cubicBezTo>
                    <a:pt x="713" y="8"/>
                    <a:pt x="713" y="8"/>
                    <a:pt x="713" y="8"/>
                  </a:cubicBezTo>
                  <a:cubicBezTo>
                    <a:pt x="711" y="6"/>
                    <a:pt x="709" y="5"/>
                    <a:pt x="706" y="5"/>
                  </a:cubicBezTo>
                  <a:cubicBezTo>
                    <a:pt x="704" y="5"/>
                    <a:pt x="703" y="5"/>
                    <a:pt x="701" y="5"/>
                  </a:cubicBezTo>
                  <a:cubicBezTo>
                    <a:pt x="700" y="5"/>
                    <a:pt x="700" y="5"/>
                    <a:pt x="699" y="5"/>
                  </a:cubicBezTo>
                  <a:cubicBezTo>
                    <a:pt x="691" y="6"/>
                    <a:pt x="682" y="8"/>
                    <a:pt x="676" y="13"/>
                  </a:cubicBezTo>
                  <a:cubicBezTo>
                    <a:pt x="674" y="15"/>
                    <a:pt x="674" y="15"/>
                    <a:pt x="674" y="15"/>
                  </a:cubicBezTo>
                  <a:cubicBezTo>
                    <a:pt x="672" y="14"/>
                    <a:pt x="672" y="14"/>
                    <a:pt x="672" y="14"/>
                  </a:cubicBezTo>
                  <a:cubicBezTo>
                    <a:pt x="671" y="14"/>
                    <a:pt x="669" y="14"/>
                    <a:pt x="668" y="14"/>
                  </a:cubicBezTo>
                  <a:cubicBezTo>
                    <a:pt x="665" y="14"/>
                    <a:pt x="663" y="15"/>
                    <a:pt x="662" y="16"/>
                  </a:cubicBezTo>
                  <a:cubicBezTo>
                    <a:pt x="661" y="18"/>
                    <a:pt x="661" y="18"/>
                    <a:pt x="661" y="18"/>
                  </a:cubicBezTo>
                  <a:cubicBezTo>
                    <a:pt x="661" y="19"/>
                    <a:pt x="661" y="19"/>
                    <a:pt x="661" y="19"/>
                  </a:cubicBezTo>
                  <a:cubicBezTo>
                    <a:pt x="663" y="22"/>
                    <a:pt x="669" y="31"/>
                    <a:pt x="677" y="33"/>
                  </a:cubicBezTo>
                  <a:cubicBezTo>
                    <a:pt x="677" y="33"/>
                    <a:pt x="677" y="33"/>
                    <a:pt x="677" y="33"/>
                  </a:cubicBezTo>
                  <a:cubicBezTo>
                    <a:pt x="684" y="33"/>
                    <a:pt x="684" y="33"/>
                    <a:pt x="684" y="33"/>
                  </a:cubicBezTo>
                  <a:cubicBezTo>
                    <a:pt x="681" y="39"/>
                    <a:pt x="681" y="39"/>
                    <a:pt x="681" y="39"/>
                  </a:cubicBezTo>
                  <a:cubicBezTo>
                    <a:pt x="680" y="40"/>
                    <a:pt x="680" y="41"/>
                    <a:pt x="680" y="42"/>
                  </a:cubicBezTo>
                  <a:cubicBezTo>
                    <a:pt x="679" y="50"/>
                    <a:pt x="679" y="50"/>
                    <a:pt x="679" y="50"/>
                  </a:cubicBezTo>
                  <a:cubicBezTo>
                    <a:pt x="673" y="45"/>
                    <a:pt x="673" y="45"/>
                    <a:pt x="673" y="45"/>
                  </a:cubicBezTo>
                  <a:cubicBezTo>
                    <a:pt x="671" y="44"/>
                    <a:pt x="670" y="44"/>
                    <a:pt x="668" y="43"/>
                  </a:cubicBezTo>
                  <a:cubicBezTo>
                    <a:pt x="668" y="43"/>
                    <a:pt x="667" y="43"/>
                    <a:pt x="667" y="43"/>
                  </a:cubicBezTo>
                  <a:cubicBezTo>
                    <a:pt x="661" y="43"/>
                    <a:pt x="654" y="47"/>
                    <a:pt x="650" y="50"/>
                  </a:cubicBezTo>
                  <a:cubicBezTo>
                    <a:pt x="650" y="50"/>
                    <a:pt x="650" y="50"/>
                    <a:pt x="650" y="50"/>
                  </a:cubicBezTo>
                  <a:cubicBezTo>
                    <a:pt x="643" y="46"/>
                    <a:pt x="643" y="46"/>
                    <a:pt x="643" y="46"/>
                  </a:cubicBezTo>
                  <a:cubicBezTo>
                    <a:pt x="643" y="46"/>
                    <a:pt x="643" y="45"/>
                    <a:pt x="643" y="45"/>
                  </a:cubicBezTo>
                  <a:cubicBezTo>
                    <a:pt x="643" y="45"/>
                    <a:pt x="643" y="45"/>
                    <a:pt x="643" y="45"/>
                  </a:cubicBezTo>
                  <a:cubicBezTo>
                    <a:pt x="643" y="44"/>
                    <a:pt x="643" y="44"/>
                    <a:pt x="643" y="44"/>
                  </a:cubicBezTo>
                  <a:cubicBezTo>
                    <a:pt x="643" y="39"/>
                    <a:pt x="640" y="37"/>
                    <a:pt x="636" y="36"/>
                  </a:cubicBezTo>
                  <a:cubicBezTo>
                    <a:pt x="632" y="34"/>
                    <a:pt x="632" y="34"/>
                    <a:pt x="632" y="34"/>
                  </a:cubicBezTo>
                  <a:cubicBezTo>
                    <a:pt x="634" y="30"/>
                    <a:pt x="634" y="30"/>
                    <a:pt x="634" y="30"/>
                  </a:cubicBezTo>
                  <a:cubicBezTo>
                    <a:pt x="636" y="28"/>
                    <a:pt x="638" y="24"/>
                    <a:pt x="641" y="22"/>
                  </a:cubicBezTo>
                  <a:cubicBezTo>
                    <a:pt x="642" y="21"/>
                    <a:pt x="643" y="20"/>
                    <a:pt x="645" y="19"/>
                  </a:cubicBezTo>
                  <a:cubicBezTo>
                    <a:pt x="649" y="17"/>
                    <a:pt x="652" y="16"/>
                    <a:pt x="653" y="12"/>
                  </a:cubicBezTo>
                  <a:cubicBezTo>
                    <a:pt x="653" y="12"/>
                    <a:pt x="653" y="12"/>
                    <a:pt x="653" y="12"/>
                  </a:cubicBezTo>
                  <a:cubicBezTo>
                    <a:pt x="652" y="11"/>
                    <a:pt x="652" y="11"/>
                    <a:pt x="652" y="11"/>
                  </a:cubicBezTo>
                  <a:cubicBezTo>
                    <a:pt x="651" y="8"/>
                    <a:pt x="649" y="7"/>
                    <a:pt x="647" y="7"/>
                  </a:cubicBezTo>
                  <a:cubicBezTo>
                    <a:pt x="645" y="7"/>
                    <a:pt x="642" y="8"/>
                    <a:pt x="640" y="9"/>
                  </a:cubicBezTo>
                  <a:cubicBezTo>
                    <a:pt x="638" y="10"/>
                    <a:pt x="637" y="11"/>
                    <a:pt x="636" y="11"/>
                  </a:cubicBezTo>
                  <a:cubicBezTo>
                    <a:pt x="635" y="11"/>
                    <a:pt x="635" y="11"/>
                    <a:pt x="634" y="11"/>
                  </a:cubicBezTo>
                  <a:cubicBezTo>
                    <a:pt x="634" y="11"/>
                    <a:pt x="633" y="11"/>
                    <a:pt x="632" y="11"/>
                  </a:cubicBezTo>
                  <a:cubicBezTo>
                    <a:pt x="631" y="11"/>
                    <a:pt x="630" y="11"/>
                    <a:pt x="630" y="11"/>
                  </a:cubicBezTo>
                  <a:cubicBezTo>
                    <a:pt x="628" y="11"/>
                    <a:pt x="628" y="11"/>
                    <a:pt x="627" y="11"/>
                  </a:cubicBezTo>
                  <a:cubicBezTo>
                    <a:pt x="623" y="12"/>
                    <a:pt x="620" y="15"/>
                    <a:pt x="617" y="17"/>
                  </a:cubicBezTo>
                  <a:cubicBezTo>
                    <a:pt x="614" y="20"/>
                    <a:pt x="614" y="20"/>
                    <a:pt x="614" y="20"/>
                  </a:cubicBezTo>
                  <a:cubicBezTo>
                    <a:pt x="611" y="17"/>
                    <a:pt x="611" y="17"/>
                    <a:pt x="611" y="17"/>
                  </a:cubicBezTo>
                  <a:cubicBezTo>
                    <a:pt x="610" y="16"/>
                    <a:pt x="608" y="14"/>
                    <a:pt x="606" y="14"/>
                  </a:cubicBezTo>
                  <a:cubicBezTo>
                    <a:pt x="605" y="14"/>
                    <a:pt x="605" y="14"/>
                    <a:pt x="605" y="14"/>
                  </a:cubicBezTo>
                  <a:cubicBezTo>
                    <a:pt x="604" y="14"/>
                    <a:pt x="604" y="14"/>
                    <a:pt x="604" y="14"/>
                  </a:cubicBezTo>
                  <a:cubicBezTo>
                    <a:pt x="603" y="15"/>
                    <a:pt x="601" y="16"/>
                    <a:pt x="599" y="16"/>
                  </a:cubicBezTo>
                  <a:cubicBezTo>
                    <a:pt x="597" y="16"/>
                    <a:pt x="596" y="15"/>
                    <a:pt x="594" y="15"/>
                  </a:cubicBezTo>
                  <a:cubicBezTo>
                    <a:pt x="592" y="14"/>
                    <a:pt x="591" y="14"/>
                    <a:pt x="590" y="14"/>
                  </a:cubicBezTo>
                  <a:cubicBezTo>
                    <a:pt x="589" y="13"/>
                    <a:pt x="587" y="13"/>
                    <a:pt x="585" y="13"/>
                  </a:cubicBezTo>
                  <a:cubicBezTo>
                    <a:pt x="585" y="13"/>
                    <a:pt x="585" y="13"/>
                    <a:pt x="585" y="13"/>
                  </a:cubicBezTo>
                  <a:cubicBezTo>
                    <a:pt x="584" y="13"/>
                    <a:pt x="583" y="13"/>
                    <a:pt x="582" y="13"/>
                  </a:cubicBezTo>
                  <a:cubicBezTo>
                    <a:pt x="580" y="12"/>
                    <a:pt x="578" y="11"/>
                    <a:pt x="576" y="9"/>
                  </a:cubicBezTo>
                  <a:cubicBezTo>
                    <a:pt x="574" y="7"/>
                    <a:pt x="572" y="5"/>
                    <a:pt x="568" y="4"/>
                  </a:cubicBezTo>
                  <a:cubicBezTo>
                    <a:pt x="566" y="3"/>
                    <a:pt x="565" y="3"/>
                    <a:pt x="563" y="3"/>
                  </a:cubicBezTo>
                  <a:cubicBezTo>
                    <a:pt x="563" y="3"/>
                    <a:pt x="562" y="3"/>
                    <a:pt x="561" y="3"/>
                  </a:cubicBezTo>
                  <a:cubicBezTo>
                    <a:pt x="560" y="3"/>
                    <a:pt x="560" y="3"/>
                    <a:pt x="560" y="3"/>
                  </a:cubicBezTo>
                  <a:cubicBezTo>
                    <a:pt x="559" y="3"/>
                    <a:pt x="558" y="3"/>
                    <a:pt x="557" y="3"/>
                  </a:cubicBezTo>
                  <a:cubicBezTo>
                    <a:pt x="556" y="3"/>
                    <a:pt x="554" y="3"/>
                    <a:pt x="553" y="3"/>
                  </a:cubicBezTo>
                  <a:cubicBezTo>
                    <a:pt x="549" y="3"/>
                    <a:pt x="546" y="2"/>
                    <a:pt x="543" y="1"/>
                  </a:cubicBezTo>
                  <a:cubicBezTo>
                    <a:pt x="538" y="1"/>
                    <a:pt x="533" y="0"/>
                    <a:pt x="529" y="0"/>
                  </a:cubicBezTo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37244" y="237067"/>
            <a:ext cx="2980089" cy="1336676"/>
            <a:chOff x="4357688" y="2760663"/>
            <a:chExt cx="3481388" cy="1336676"/>
          </a:xfrm>
        </p:grpSpPr>
        <p:sp>
          <p:nvSpPr>
            <p:cNvPr id="5" name="Freeform 5"/>
            <p:cNvSpPr/>
            <p:nvPr/>
          </p:nvSpPr>
          <p:spPr bwMode="auto">
            <a:xfrm>
              <a:off x="5681663" y="3394076"/>
              <a:ext cx="1077913" cy="703263"/>
            </a:xfrm>
            <a:custGeom>
              <a:avLst/>
              <a:gdLst>
                <a:gd name="T0" fmla="*/ 0 w 679"/>
                <a:gd name="T1" fmla="*/ 335 h 443"/>
                <a:gd name="T2" fmla="*/ 43 w 679"/>
                <a:gd name="T3" fmla="*/ 0 h 443"/>
                <a:gd name="T4" fmla="*/ 679 w 679"/>
                <a:gd name="T5" fmla="*/ 443 h 443"/>
                <a:gd name="T6" fmla="*/ 0 w 679"/>
                <a:gd name="T7" fmla="*/ 33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9" h="443">
                  <a:moveTo>
                    <a:pt x="0" y="335"/>
                  </a:moveTo>
                  <a:lnTo>
                    <a:pt x="43" y="0"/>
                  </a:lnTo>
                  <a:lnTo>
                    <a:pt x="679" y="443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155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6"/>
            <p:cNvSpPr/>
            <p:nvPr/>
          </p:nvSpPr>
          <p:spPr bwMode="auto">
            <a:xfrm>
              <a:off x="5681663" y="3051176"/>
              <a:ext cx="2157413" cy="874713"/>
            </a:xfrm>
            <a:custGeom>
              <a:avLst/>
              <a:gdLst>
                <a:gd name="T0" fmla="*/ 0 w 1359"/>
                <a:gd name="T1" fmla="*/ 551 h 551"/>
                <a:gd name="T2" fmla="*/ 43 w 1359"/>
                <a:gd name="T3" fmla="*/ 216 h 551"/>
                <a:gd name="T4" fmla="*/ 1359 w 1359"/>
                <a:gd name="T5" fmla="*/ 0 h 551"/>
                <a:gd name="T6" fmla="*/ 1316 w 1359"/>
                <a:gd name="T7" fmla="*/ 389 h 551"/>
                <a:gd name="T8" fmla="*/ 0 w 1359"/>
                <a:gd name="T9" fmla="*/ 551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9" h="551">
                  <a:moveTo>
                    <a:pt x="0" y="551"/>
                  </a:moveTo>
                  <a:lnTo>
                    <a:pt x="43" y="216"/>
                  </a:lnTo>
                  <a:lnTo>
                    <a:pt x="1359" y="0"/>
                  </a:lnTo>
                  <a:lnTo>
                    <a:pt x="1316" y="389"/>
                  </a:lnTo>
                  <a:lnTo>
                    <a:pt x="0" y="551"/>
                  </a:lnTo>
                  <a:close/>
                </a:path>
              </a:pathLst>
            </a:custGeom>
            <a:solidFill>
              <a:srgbClr val="B5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Freeform 7"/>
            <p:cNvSpPr/>
            <p:nvPr/>
          </p:nvSpPr>
          <p:spPr bwMode="auto">
            <a:xfrm>
              <a:off x="4357688" y="2760663"/>
              <a:ext cx="1392238" cy="890588"/>
            </a:xfrm>
            <a:custGeom>
              <a:avLst/>
              <a:gdLst>
                <a:gd name="T0" fmla="*/ 21 w 877"/>
                <a:gd name="T1" fmla="*/ 561 h 561"/>
                <a:gd name="T2" fmla="*/ 0 w 877"/>
                <a:gd name="T3" fmla="*/ 162 h 561"/>
                <a:gd name="T4" fmla="*/ 877 w 877"/>
                <a:gd name="T5" fmla="*/ 0 h 561"/>
                <a:gd name="T6" fmla="*/ 21 w 877"/>
                <a:gd name="T7" fmla="*/ 561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561">
                  <a:moveTo>
                    <a:pt x="21" y="561"/>
                  </a:moveTo>
                  <a:lnTo>
                    <a:pt x="0" y="162"/>
                  </a:lnTo>
                  <a:lnTo>
                    <a:pt x="877" y="0"/>
                  </a:lnTo>
                  <a:lnTo>
                    <a:pt x="21" y="561"/>
                  </a:lnTo>
                  <a:close/>
                </a:path>
              </a:pathLst>
            </a:custGeom>
            <a:solidFill>
              <a:srgbClr val="B5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Freeform 8"/>
            <p:cNvSpPr/>
            <p:nvPr/>
          </p:nvSpPr>
          <p:spPr bwMode="auto">
            <a:xfrm>
              <a:off x="4357688" y="3017838"/>
              <a:ext cx="3481388" cy="650875"/>
            </a:xfrm>
            <a:custGeom>
              <a:avLst/>
              <a:gdLst>
                <a:gd name="T0" fmla="*/ 21 w 2193"/>
                <a:gd name="T1" fmla="*/ 399 h 410"/>
                <a:gd name="T2" fmla="*/ 0 w 2193"/>
                <a:gd name="T3" fmla="*/ 0 h 410"/>
                <a:gd name="T4" fmla="*/ 2193 w 2193"/>
                <a:gd name="T5" fmla="*/ 21 h 410"/>
                <a:gd name="T6" fmla="*/ 2150 w 2193"/>
                <a:gd name="T7" fmla="*/ 410 h 410"/>
                <a:gd name="T8" fmla="*/ 21 w 2193"/>
                <a:gd name="T9" fmla="*/ 399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93" h="410">
                  <a:moveTo>
                    <a:pt x="21" y="399"/>
                  </a:moveTo>
                  <a:lnTo>
                    <a:pt x="0" y="0"/>
                  </a:lnTo>
                  <a:lnTo>
                    <a:pt x="2193" y="21"/>
                  </a:lnTo>
                  <a:lnTo>
                    <a:pt x="2150" y="410"/>
                  </a:lnTo>
                  <a:lnTo>
                    <a:pt x="21" y="399"/>
                  </a:lnTo>
                  <a:close/>
                </a:path>
              </a:pathLst>
            </a:custGeom>
            <a:solidFill>
              <a:srgbClr val="155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711835" y="592455"/>
            <a:ext cx="25057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Arial" panose="020B0604020202020204" pitchFamily="34" charset="0"/>
                <a:ea typeface="汉仪君黑-75简" panose="00020600040101010101" charset="-122"/>
              </a:rPr>
              <a:t>3    </a:t>
            </a:r>
            <a:r>
              <a:rPr lang="zh-CN" altLang="en-US" sz="2400" dirty="0" smtClean="0">
                <a:solidFill>
                  <a:schemeClr val="bg1"/>
                </a:solidFill>
                <a:latin typeface="Arial" panose="020B0604020202020204" pitchFamily="34" charset="0"/>
                <a:ea typeface="汉仪君黑-75简" panose="00020600040101010101" charset="-122"/>
              </a:rPr>
              <a:t>客户群体</a:t>
            </a:r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ea typeface="汉仪君黑-75简" panose="00020600040101010101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049866" y="756355"/>
            <a:ext cx="146756" cy="14675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422265" y="1932305"/>
            <a:ext cx="1406525" cy="887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16" descr="D:\工作\公司基本材料\公司logo\lenovo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7410" y="3263265"/>
            <a:ext cx="1913255" cy="971550"/>
          </a:xfrm>
          <a:prstGeom prst="rect">
            <a:avLst/>
          </a:prstGeom>
          <a:noFill/>
        </p:spPr>
      </p:pic>
      <p:pic>
        <p:nvPicPr>
          <p:cNvPr id="30" name="Picture 14" descr="D:\工作\公司基本材料\公司logo\1313803342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48875" y="3507740"/>
            <a:ext cx="1588135" cy="813435"/>
          </a:xfrm>
          <a:prstGeom prst="rect">
            <a:avLst/>
          </a:prstGeom>
          <a:noFill/>
        </p:spPr>
      </p:pic>
      <p:pic>
        <p:nvPicPr>
          <p:cNvPr id="31" name="Picture 2" descr="D:\工作\公司基本材料\公司logo\oppo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57745" y="2089150"/>
            <a:ext cx="1898650" cy="716915"/>
          </a:xfrm>
          <a:prstGeom prst="rect">
            <a:avLst/>
          </a:prstGeom>
          <a:noFill/>
        </p:spPr>
      </p:pic>
      <p:pic>
        <p:nvPicPr>
          <p:cNvPr id="32" name="Picture 3" descr="D:\工作\公司基本材料\公司logo\vivo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21850" y="1821815"/>
            <a:ext cx="1826260" cy="956945"/>
          </a:xfrm>
          <a:prstGeom prst="rect">
            <a:avLst/>
          </a:prstGeom>
          <a:noFill/>
        </p:spPr>
      </p:pic>
      <p:pic>
        <p:nvPicPr>
          <p:cNvPr id="34" name="Picture 2" descr="D:\工作\公司基本材料\公司logo\samsung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37715" y="1920875"/>
            <a:ext cx="3155950" cy="1014730"/>
          </a:xfrm>
          <a:prstGeom prst="rect">
            <a:avLst/>
          </a:prstGeom>
          <a:noFill/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409" t="28783" r="15615" b="28174"/>
          <a:stretch>
            <a:fillRect/>
          </a:stretch>
        </p:blipFill>
        <p:spPr>
          <a:xfrm>
            <a:off x="3999865" y="5200015"/>
            <a:ext cx="1894840" cy="766445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990" t="23117" r="9848" b="21985"/>
          <a:stretch>
            <a:fillRect/>
          </a:stretch>
        </p:blipFill>
        <p:spPr>
          <a:xfrm>
            <a:off x="6379845" y="5195570"/>
            <a:ext cx="1966595" cy="76200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9" b="37369"/>
          <a:stretch>
            <a:fillRect/>
          </a:stretch>
        </p:blipFill>
        <p:spPr>
          <a:xfrm>
            <a:off x="7320280" y="3644900"/>
            <a:ext cx="2544445" cy="79819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5" r="36128" b="25725"/>
          <a:stretch>
            <a:fillRect/>
          </a:stretch>
        </p:blipFill>
        <p:spPr>
          <a:xfrm>
            <a:off x="4810760" y="3509645"/>
            <a:ext cx="2148205" cy="1157605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61030" y="3695065"/>
            <a:ext cx="1530350" cy="677545"/>
          </a:xfrm>
          <a:prstGeom prst="rect">
            <a:avLst/>
          </a:prstGeom>
        </p:spPr>
      </p:pic>
      <p:pic>
        <p:nvPicPr>
          <p:cNvPr id="102" name="图片 101"/>
          <p:cNvPicPr/>
          <p:nvPr/>
        </p:nvPicPr>
        <p:blipFill>
          <a:blip r:embed="rId12"/>
          <a:srcRect l="11868" t="34896" r="52288" b="45810"/>
          <a:stretch>
            <a:fillRect/>
          </a:stretch>
        </p:blipFill>
        <p:spPr>
          <a:xfrm>
            <a:off x="8831580" y="5168265"/>
            <a:ext cx="2574290" cy="7213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/>
          <p:nvPr/>
        </p:nvPicPr>
        <p:blipFill>
          <a:blip r:embed="rId13"/>
          <a:srcRect l="-1573" t="39056" r="1305" b="38407"/>
          <a:stretch>
            <a:fillRect/>
          </a:stretch>
        </p:blipFill>
        <p:spPr>
          <a:xfrm>
            <a:off x="955040" y="5215890"/>
            <a:ext cx="2319655" cy="5943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2e44103b3e69e871ecdc8bae6706cc7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7560" y="1781175"/>
            <a:ext cx="1116965" cy="11169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731520" y="-403225"/>
            <a:ext cx="10803890" cy="7139305"/>
            <a:chOff x="1536" y="-443"/>
            <a:chExt cx="17014" cy="11243"/>
          </a:xfrm>
        </p:grpSpPr>
        <p:pic>
          <p:nvPicPr>
            <p:cNvPr id="15" name="图片 14" descr="跨页大图（精修）副本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536" y="1968"/>
              <a:ext cx="17015" cy="8832"/>
            </a:xfrm>
            <a:prstGeom prst="rect">
              <a:avLst/>
            </a:prstGeom>
          </p:spPr>
        </p:pic>
        <p:pic>
          <p:nvPicPr>
            <p:cNvPr id="2" name="图片 1" descr="精研科技画册中英版0223_04"/>
            <p:cNvPicPr>
              <a:picLocks noChangeAspect="1"/>
            </p:cNvPicPr>
            <p:nvPr/>
          </p:nvPicPr>
          <p:blipFill>
            <a:blip r:embed="rId2"/>
            <a:srcRect l="75415" t="-615" r="8133" b="63535"/>
            <a:stretch>
              <a:fillRect/>
            </a:stretch>
          </p:blipFill>
          <p:spPr>
            <a:xfrm>
              <a:off x="14376" y="-443"/>
              <a:ext cx="3224" cy="5141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/>
        </p:nvGrpSpPr>
        <p:grpSpPr>
          <a:xfrm>
            <a:off x="237244" y="237067"/>
            <a:ext cx="2980089" cy="1336676"/>
            <a:chOff x="4357688" y="2760663"/>
            <a:chExt cx="3481388" cy="1336676"/>
          </a:xfrm>
        </p:grpSpPr>
        <p:sp>
          <p:nvSpPr>
            <p:cNvPr id="9" name="Freeform 5"/>
            <p:cNvSpPr/>
            <p:nvPr/>
          </p:nvSpPr>
          <p:spPr bwMode="auto">
            <a:xfrm>
              <a:off x="5681663" y="3394076"/>
              <a:ext cx="1077913" cy="703263"/>
            </a:xfrm>
            <a:custGeom>
              <a:avLst/>
              <a:gdLst>
                <a:gd name="T0" fmla="*/ 0 w 679"/>
                <a:gd name="T1" fmla="*/ 335 h 443"/>
                <a:gd name="T2" fmla="*/ 43 w 679"/>
                <a:gd name="T3" fmla="*/ 0 h 443"/>
                <a:gd name="T4" fmla="*/ 679 w 679"/>
                <a:gd name="T5" fmla="*/ 443 h 443"/>
                <a:gd name="T6" fmla="*/ 0 w 679"/>
                <a:gd name="T7" fmla="*/ 33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9" h="443">
                  <a:moveTo>
                    <a:pt x="0" y="335"/>
                  </a:moveTo>
                  <a:lnTo>
                    <a:pt x="43" y="0"/>
                  </a:lnTo>
                  <a:lnTo>
                    <a:pt x="679" y="443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155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6"/>
            <p:cNvSpPr/>
            <p:nvPr/>
          </p:nvSpPr>
          <p:spPr bwMode="auto">
            <a:xfrm>
              <a:off x="5681663" y="3051176"/>
              <a:ext cx="2157413" cy="874713"/>
            </a:xfrm>
            <a:custGeom>
              <a:avLst/>
              <a:gdLst>
                <a:gd name="T0" fmla="*/ 0 w 1359"/>
                <a:gd name="T1" fmla="*/ 551 h 551"/>
                <a:gd name="T2" fmla="*/ 43 w 1359"/>
                <a:gd name="T3" fmla="*/ 216 h 551"/>
                <a:gd name="T4" fmla="*/ 1359 w 1359"/>
                <a:gd name="T5" fmla="*/ 0 h 551"/>
                <a:gd name="T6" fmla="*/ 1316 w 1359"/>
                <a:gd name="T7" fmla="*/ 389 h 551"/>
                <a:gd name="T8" fmla="*/ 0 w 1359"/>
                <a:gd name="T9" fmla="*/ 551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9" h="551">
                  <a:moveTo>
                    <a:pt x="0" y="551"/>
                  </a:moveTo>
                  <a:lnTo>
                    <a:pt x="43" y="216"/>
                  </a:lnTo>
                  <a:lnTo>
                    <a:pt x="1359" y="0"/>
                  </a:lnTo>
                  <a:lnTo>
                    <a:pt x="1316" y="389"/>
                  </a:lnTo>
                  <a:lnTo>
                    <a:pt x="0" y="551"/>
                  </a:lnTo>
                  <a:close/>
                </a:path>
              </a:pathLst>
            </a:custGeom>
            <a:solidFill>
              <a:srgbClr val="B5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7"/>
            <p:cNvSpPr/>
            <p:nvPr/>
          </p:nvSpPr>
          <p:spPr bwMode="auto">
            <a:xfrm>
              <a:off x="4357688" y="2760663"/>
              <a:ext cx="1392238" cy="890588"/>
            </a:xfrm>
            <a:custGeom>
              <a:avLst/>
              <a:gdLst>
                <a:gd name="T0" fmla="*/ 21 w 877"/>
                <a:gd name="T1" fmla="*/ 561 h 561"/>
                <a:gd name="T2" fmla="*/ 0 w 877"/>
                <a:gd name="T3" fmla="*/ 162 h 561"/>
                <a:gd name="T4" fmla="*/ 877 w 877"/>
                <a:gd name="T5" fmla="*/ 0 h 561"/>
                <a:gd name="T6" fmla="*/ 21 w 877"/>
                <a:gd name="T7" fmla="*/ 561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561">
                  <a:moveTo>
                    <a:pt x="21" y="561"/>
                  </a:moveTo>
                  <a:lnTo>
                    <a:pt x="0" y="162"/>
                  </a:lnTo>
                  <a:lnTo>
                    <a:pt x="877" y="0"/>
                  </a:lnTo>
                  <a:lnTo>
                    <a:pt x="21" y="561"/>
                  </a:lnTo>
                  <a:close/>
                </a:path>
              </a:pathLst>
            </a:custGeom>
            <a:solidFill>
              <a:srgbClr val="B5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8"/>
            <p:cNvSpPr/>
            <p:nvPr/>
          </p:nvSpPr>
          <p:spPr bwMode="auto">
            <a:xfrm>
              <a:off x="4357688" y="3017838"/>
              <a:ext cx="3481388" cy="650875"/>
            </a:xfrm>
            <a:custGeom>
              <a:avLst/>
              <a:gdLst>
                <a:gd name="T0" fmla="*/ 21 w 2193"/>
                <a:gd name="T1" fmla="*/ 399 h 410"/>
                <a:gd name="T2" fmla="*/ 0 w 2193"/>
                <a:gd name="T3" fmla="*/ 0 h 410"/>
                <a:gd name="T4" fmla="*/ 2193 w 2193"/>
                <a:gd name="T5" fmla="*/ 21 h 410"/>
                <a:gd name="T6" fmla="*/ 2150 w 2193"/>
                <a:gd name="T7" fmla="*/ 410 h 410"/>
                <a:gd name="T8" fmla="*/ 21 w 2193"/>
                <a:gd name="T9" fmla="*/ 399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93" h="410">
                  <a:moveTo>
                    <a:pt x="21" y="399"/>
                  </a:moveTo>
                  <a:lnTo>
                    <a:pt x="0" y="0"/>
                  </a:lnTo>
                  <a:lnTo>
                    <a:pt x="2193" y="21"/>
                  </a:lnTo>
                  <a:lnTo>
                    <a:pt x="2150" y="410"/>
                  </a:lnTo>
                  <a:lnTo>
                    <a:pt x="21" y="399"/>
                  </a:lnTo>
                  <a:close/>
                </a:path>
              </a:pathLst>
            </a:custGeom>
            <a:solidFill>
              <a:srgbClr val="155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745067" y="592435"/>
            <a:ext cx="18872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Arial" panose="020B0604020202020204" pitchFamily="34" charset="0"/>
                <a:ea typeface="汉仪君黑-75简" panose="00020600040101010101" charset="-122"/>
              </a:rPr>
              <a:t>4   </a:t>
            </a:r>
            <a:r>
              <a:rPr lang="zh-CN" altLang="en-US" sz="2400" dirty="0" smtClean="0">
                <a:solidFill>
                  <a:schemeClr val="bg1"/>
                </a:solidFill>
                <a:latin typeface="Arial" panose="020B0604020202020204" pitchFamily="34" charset="0"/>
                <a:ea typeface="汉仪君黑-75简" panose="00020600040101010101" charset="-122"/>
              </a:rPr>
              <a:t>公司产品</a:t>
            </a:r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ea typeface="汉仪君黑-75简" panose="00020600040101010101" charset="-122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1049866" y="756355"/>
            <a:ext cx="146756" cy="14675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 dir="in"/>
      </p:transition>
    </mc:Choice>
    <mc:Fallback>
      <p:transition spd="slow">
        <p:split orient="vert"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精研科技画册中英版0223_05"/>
          <p:cNvPicPr>
            <a:picLocks noChangeAspect="1"/>
          </p:cNvPicPr>
          <p:nvPr/>
        </p:nvPicPr>
        <p:blipFill>
          <a:blip r:embed="rId1"/>
          <a:srcRect l="2692" t="35593" r="52554" b="10657"/>
          <a:stretch>
            <a:fillRect/>
          </a:stretch>
        </p:blipFill>
        <p:spPr>
          <a:xfrm>
            <a:off x="10160" y="1485265"/>
            <a:ext cx="6199505" cy="526605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37244" y="237067"/>
            <a:ext cx="2980089" cy="1336676"/>
            <a:chOff x="4357688" y="2760663"/>
            <a:chExt cx="3481388" cy="1336676"/>
          </a:xfrm>
        </p:grpSpPr>
        <p:sp>
          <p:nvSpPr>
            <p:cNvPr id="9" name="Freeform 5"/>
            <p:cNvSpPr/>
            <p:nvPr/>
          </p:nvSpPr>
          <p:spPr bwMode="auto">
            <a:xfrm>
              <a:off x="5681663" y="3394076"/>
              <a:ext cx="1077913" cy="703263"/>
            </a:xfrm>
            <a:custGeom>
              <a:avLst/>
              <a:gdLst>
                <a:gd name="T0" fmla="*/ 0 w 679"/>
                <a:gd name="T1" fmla="*/ 335 h 443"/>
                <a:gd name="T2" fmla="*/ 43 w 679"/>
                <a:gd name="T3" fmla="*/ 0 h 443"/>
                <a:gd name="T4" fmla="*/ 679 w 679"/>
                <a:gd name="T5" fmla="*/ 443 h 443"/>
                <a:gd name="T6" fmla="*/ 0 w 679"/>
                <a:gd name="T7" fmla="*/ 33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9" h="443">
                  <a:moveTo>
                    <a:pt x="0" y="335"/>
                  </a:moveTo>
                  <a:lnTo>
                    <a:pt x="43" y="0"/>
                  </a:lnTo>
                  <a:lnTo>
                    <a:pt x="679" y="443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155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6"/>
            <p:cNvSpPr/>
            <p:nvPr/>
          </p:nvSpPr>
          <p:spPr bwMode="auto">
            <a:xfrm>
              <a:off x="5681663" y="3051176"/>
              <a:ext cx="2157413" cy="874713"/>
            </a:xfrm>
            <a:custGeom>
              <a:avLst/>
              <a:gdLst>
                <a:gd name="T0" fmla="*/ 0 w 1359"/>
                <a:gd name="T1" fmla="*/ 551 h 551"/>
                <a:gd name="T2" fmla="*/ 43 w 1359"/>
                <a:gd name="T3" fmla="*/ 216 h 551"/>
                <a:gd name="T4" fmla="*/ 1359 w 1359"/>
                <a:gd name="T5" fmla="*/ 0 h 551"/>
                <a:gd name="T6" fmla="*/ 1316 w 1359"/>
                <a:gd name="T7" fmla="*/ 389 h 551"/>
                <a:gd name="T8" fmla="*/ 0 w 1359"/>
                <a:gd name="T9" fmla="*/ 551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9" h="551">
                  <a:moveTo>
                    <a:pt x="0" y="551"/>
                  </a:moveTo>
                  <a:lnTo>
                    <a:pt x="43" y="216"/>
                  </a:lnTo>
                  <a:lnTo>
                    <a:pt x="1359" y="0"/>
                  </a:lnTo>
                  <a:lnTo>
                    <a:pt x="1316" y="389"/>
                  </a:lnTo>
                  <a:lnTo>
                    <a:pt x="0" y="551"/>
                  </a:lnTo>
                  <a:close/>
                </a:path>
              </a:pathLst>
            </a:custGeom>
            <a:solidFill>
              <a:srgbClr val="B5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7"/>
            <p:cNvSpPr/>
            <p:nvPr/>
          </p:nvSpPr>
          <p:spPr bwMode="auto">
            <a:xfrm>
              <a:off x="4357688" y="2760663"/>
              <a:ext cx="1392238" cy="890588"/>
            </a:xfrm>
            <a:custGeom>
              <a:avLst/>
              <a:gdLst>
                <a:gd name="T0" fmla="*/ 21 w 877"/>
                <a:gd name="T1" fmla="*/ 561 h 561"/>
                <a:gd name="T2" fmla="*/ 0 w 877"/>
                <a:gd name="T3" fmla="*/ 162 h 561"/>
                <a:gd name="T4" fmla="*/ 877 w 877"/>
                <a:gd name="T5" fmla="*/ 0 h 561"/>
                <a:gd name="T6" fmla="*/ 21 w 877"/>
                <a:gd name="T7" fmla="*/ 561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561">
                  <a:moveTo>
                    <a:pt x="21" y="561"/>
                  </a:moveTo>
                  <a:lnTo>
                    <a:pt x="0" y="162"/>
                  </a:lnTo>
                  <a:lnTo>
                    <a:pt x="877" y="0"/>
                  </a:lnTo>
                  <a:lnTo>
                    <a:pt x="21" y="561"/>
                  </a:lnTo>
                  <a:close/>
                </a:path>
              </a:pathLst>
            </a:custGeom>
            <a:solidFill>
              <a:srgbClr val="B5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8"/>
            <p:cNvSpPr/>
            <p:nvPr/>
          </p:nvSpPr>
          <p:spPr bwMode="auto">
            <a:xfrm>
              <a:off x="4357688" y="3017838"/>
              <a:ext cx="3481388" cy="650875"/>
            </a:xfrm>
            <a:custGeom>
              <a:avLst/>
              <a:gdLst>
                <a:gd name="T0" fmla="*/ 21 w 2193"/>
                <a:gd name="T1" fmla="*/ 399 h 410"/>
                <a:gd name="T2" fmla="*/ 0 w 2193"/>
                <a:gd name="T3" fmla="*/ 0 h 410"/>
                <a:gd name="T4" fmla="*/ 2193 w 2193"/>
                <a:gd name="T5" fmla="*/ 21 h 410"/>
                <a:gd name="T6" fmla="*/ 2150 w 2193"/>
                <a:gd name="T7" fmla="*/ 410 h 410"/>
                <a:gd name="T8" fmla="*/ 21 w 2193"/>
                <a:gd name="T9" fmla="*/ 399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93" h="410">
                  <a:moveTo>
                    <a:pt x="21" y="399"/>
                  </a:moveTo>
                  <a:lnTo>
                    <a:pt x="0" y="0"/>
                  </a:lnTo>
                  <a:lnTo>
                    <a:pt x="2193" y="21"/>
                  </a:lnTo>
                  <a:lnTo>
                    <a:pt x="2150" y="410"/>
                  </a:lnTo>
                  <a:lnTo>
                    <a:pt x="21" y="399"/>
                  </a:lnTo>
                  <a:close/>
                </a:path>
              </a:pathLst>
            </a:custGeom>
            <a:solidFill>
              <a:srgbClr val="155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745067" y="592435"/>
            <a:ext cx="18872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Arial" panose="020B0604020202020204" pitchFamily="34" charset="0"/>
                <a:ea typeface="汉仪君黑-55W" panose="00020600040101010101" charset="-122"/>
              </a:rPr>
              <a:t>4   </a:t>
            </a:r>
            <a:r>
              <a:rPr lang="zh-CN" altLang="en-US" sz="2400" dirty="0" smtClean="0">
                <a:solidFill>
                  <a:schemeClr val="bg1"/>
                </a:solidFill>
                <a:latin typeface="Arial" panose="020B0604020202020204" pitchFamily="34" charset="0"/>
                <a:ea typeface="汉仪君黑-55W" panose="00020600040101010101" charset="-122"/>
              </a:rPr>
              <a:t>公司产品</a:t>
            </a:r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ea typeface="汉仪君黑-55W" panose="00020600040101010101" charset="-122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1049866" y="756355"/>
            <a:ext cx="146756" cy="14675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精研科技画册中英版0223_0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"/>
          <a:srcRect l="53484" t="22056" r="3301" b="10306"/>
          <a:stretch>
            <a:fillRect/>
          </a:stretch>
        </p:blipFill>
        <p:spPr>
          <a:xfrm>
            <a:off x="6141720" y="227330"/>
            <a:ext cx="5893435" cy="6523990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3883025" y="314960"/>
            <a:ext cx="1799590" cy="1169670"/>
            <a:chOff x="5651" y="368"/>
            <a:chExt cx="2834" cy="1842"/>
          </a:xfrm>
        </p:grpSpPr>
        <p:sp>
          <p:nvSpPr>
            <p:cNvPr id="49" name="ïslïḑe"/>
            <p:cNvSpPr txBox="1"/>
            <p:nvPr/>
          </p:nvSpPr>
          <p:spPr>
            <a:xfrm>
              <a:off x="5840" y="486"/>
              <a:ext cx="2468" cy="17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0000" tIns="46800" rIns="90000" bIns="46800" anchor="t" anchorCtr="0">
              <a:normAutofit fontScale="55000"/>
            </a:bodyPr>
            <a:lstStyle/>
            <a:p>
              <a:pPr marL="285750" indent="-285750" defTabSz="802005">
                <a:spcBef>
                  <a:spcPts val="250"/>
                </a:spcBef>
                <a:buClr>
                  <a:schemeClr val="bg1">
                    <a:lumMod val="50000"/>
                  </a:schemeClr>
                </a:buClr>
                <a:buSzPct val="50000"/>
                <a:buFont typeface="Wingdings" panose="05000000000000000000" pitchFamily="2" charset="2"/>
                <a:buChar char="l"/>
                <a:defRPr sz="2800" b="1">
                  <a:latin typeface="+mn-lt"/>
                  <a:ea typeface="+mn-ea"/>
                  <a:cs typeface="+mn-cs"/>
                  <a:sym typeface="Helvetica"/>
                </a:defRPr>
              </a:pPr>
              <a:r>
                <a:rPr lang="zh-CN" altLang="en-US" sz="2400" dirty="0">
                  <a:latin typeface="Arial" panose="020B0604020202020204" pitchFamily="34" charset="0"/>
                  <a:ea typeface="汉仪君黑-55W" panose="00020600040101010101" charset="-122"/>
                  <a:sym typeface="+mn-ea"/>
                </a:rPr>
                <a:t>消费电子产品</a:t>
              </a:r>
              <a:endParaRPr lang="en-US" altLang="zh-CN" sz="2400" dirty="0">
                <a:latin typeface="Arial" panose="020B0604020202020204" pitchFamily="34" charset="0"/>
                <a:ea typeface="汉仪君黑-55W" panose="00020600040101010101" charset="-122"/>
              </a:endParaRPr>
            </a:p>
            <a:p>
              <a:pPr marL="285750" indent="-285750" defTabSz="802005">
                <a:spcBef>
                  <a:spcPts val="250"/>
                </a:spcBef>
                <a:buClr>
                  <a:schemeClr val="bg1">
                    <a:lumMod val="50000"/>
                  </a:schemeClr>
                </a:buClr>
                <a:buSzPct val="50000"/>
                <a:buFont typeface="Wingdings" panose="05000000000000000000" pitchFamily="2" charset="2"/>
                <a:buChar char="l"/>
                <a:defRPr sz="2800" b="1">
                  <a:latin typeface="+mn-lt"/>
                  <a:ea typeface="+mn-ea"/>
                  <a:cs typeface="+mn-cs"/>
                  <a:sym typeface="Helvetica"/>
                </a:defRPr>
              </a:pPr>
              <a:r>
                <a:rPr lang="zh-CN" altLang="en-US" sz="2400" dirty="0">
                  <a:latin typeface="Arial" panose="020B0604020202020204" pitchFamily="34" charset="0"/>
                  <a:ea typeface="汉仪君黑-55W" panose="00020600040101010101" charset="-122"/>
                  <a:sym typeface="+mn-ea"/>
                </a:rPr>
                <a:t>汽车零部件</a:t>
              </a:r>
              <a:endParaRPr lang="en-US" altLang="zh-CN" sz="2400" dirty="0">
                <a:latin typeface="Arial" panose="020B0604020202020204" pitchFamily="34" charset="0"/>
                <a:ea typeface="汉仪君黑-55W" panose="00020600040101010101" charset="-122"/>
              </a:endParaRPr>
            </a:p>
            <a:p>
              <a:pPr marL="285750" indent="-285750" defTabSz="802005">
                <a:spcBef>
                  <a:spcPts val="250"/>
                </a:spcBef>
                <a:buClr>
                  <a:schemeClr val="bg1">
                    <a:lumMod val="50000"/>
                  </a:schemeClr>
                </a:buClr>
                <a:buSzPct val="50000"/>
                <a:buFont typeface="Wingdings" panose="05000000000000000000" pitchFamily="2" charset="2"/>
                <a:buChar char="l"/>
                <a:defRPr sz="2800" b="1">
                  <a:latin typeface="+mn-lt"/>
                  <a:ea typeface="+mn-ea"/>
                  <a:cs typeface="+mn-cs"/>
                  <a:sym typeface="Helvetica"/>
                </a:defRPr>
              </a:pPr>
              <a:r>
                <a:rPr lang="zh-CN" altLang="en-US" sz="2400" dirty="0">
                  <a:latin typeface="Arial" panose="020B0604020202020204" pitchFamily="34" charset="0"/>
                  <a:ea typeface="汉仪君黑-55W" panose="00020600040101010101" charset="-122"/>
                  <a:sym typeface="+mn-ea"/>
                </a:rPr>
                <a:t>医疗器件</a:t>
              </a:r>
              <a:endParaRPr lang="en-US" altLang="zh-CN" sz="2400" dirty="0">
                <a:latin typeface="Arial" panose="020B0604020202020204" pitchFamily="34" charset="0"/>
                <a:ea typeface="汉仪君黑-55W" panose="00020600040101010101" charset="-122"/>
              </a:endParaRPr>
            </a:p>
            <a:p>
              <a:pPr marL="285750" indent="-285750" defTabSz="802005">
                <a:spcBef>
                  <a:spcPts val="250"/>
                </a:spcBef>
                <a:buClr>
                  <a:schemeClr val="bg1">
                    <a:lumMod val="50000"/>
                  </a:schemeClr>
                </a:buClr>
                <a:buSzPct val="50000"/>
                <a:buFont typeface="Wingdings" panose="05000000000000000000" pitchFamily="2" charset="2"/>
                <a:buChar char="l"/>
                <a:defRPr sz="2800" b="1">
                  <a:latin typeface="+mn-lt"/>
                  <a:ea typeface="+mn-ea"/>
                  <a:cs typeface="+mn-cs"/>
                  <a:sym typeface="Helvetica"/>
                </a:defRPr>
              </a:pPr>
              <a:r>
                <a:rPr lang="zh-CN" altLang="en-US" sz="2400" dirty="0">
                  <a:latin typeface="Arial" panose="020B0604020202020204" pitchFamily="34" charset="0"/>
                  <a:ea typeface="汉仪君黑-55W" panose="00020600040101010101" charset="-122"/>
                  <a:sym typeface="+mn-ea"/>
                </a:rPr>
                <a:t>工具部件</a:t>
              </a:r>
              <a:endParaRPr lang="zh-CN" altLang="en-US" sz="2400" b="1" dirty="0" smtClean="0">
                <a:solidFill>
                  <a:srgbClr val="15596E"/>
                </a:solidFill>
                <a:latin typeface="Arial" panose="020B0604020202020204" pitchFamily="34" charset="0"/>
                <a:ea typeface="汉仪君黑-55W" panose="00020600040101010101" charset="-122"/>
              </a:endParaRPr>
            </a:p>
          </p:txBody>
        </p:sp>
        <p:sp>
          <p:nvSpPr>
            <p:cNvPr id="4" name="圆角矩形"/>
            <p:cNvSpPr/>
            <p:nvPr>
              <p:custDataLst>
                <p:tags r:id="rId3"/>
              </p:custDataLst>
            </p:nvPr>
          </p:nvSpPr>
          <p:spPr>
            <a:xfrm>
              <a:off x="5651" y="368"/>
              <a:ext cx="2834" cy="1774"/>
            </a:xfrm>
            <a:prstGeom prst="roundRect">
              <a:avLst>
                <a:gd name="adj" fmla="val 9691"/>
              </a:avLst>
            </a:prstGeom>
            <a:ln w="12700">
              <a:solidFill>
                <a:srgbClr val="000000"/>
              </a:solidFill>
              <a:custDash>
                <a:ds d="200000" sp="200000"/>
              </a:custDash>
              <a:miter lim="400000"/>
            </a:ln>
          </p:spPr>
          <p:txBody>
            <a:bodyPr lIns="0" tIns="0" rIns="0" bIns="0" anchor="ctr"/>
            <a:p>
              <a:pPr>
                <a:defRPr sz="3200">
                  <a:solidFill>
                    <a:srgbClr val="FFFFFF"/>
                  </a:solidFill>
                </a:defRPr>
              </a:pPr>
              <a:endParaRPr sz="16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 dir="in"/>
      </p:transition>
    </mc:Choice>
    <mc:Fallback>
      <p:transition spd="slow">
        <p:split orient="vert"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237244" y="237067"/>
            <a:ext cx="2980089" cy="1336676"/>
            <a:chOff x="4357688" y="2760663"/>
            <a:chExt cx="3481388" cy="1336676"/>
          </a:xfrm>
        </p:grpSpPr>
        <p:sp>
          <p:nvSpPr>
            <p:cNvPr id="15" name="Freeform 5"/>
            <p:cNvSpPr/>
            <p:nvPr>
              <p:custDataLst>
                <p:tags r:id="rId1"/>
              </p:custDataLst>
            </p:nvPr>
          </p:nvSpPr>
          <p:spPr bwMode="auto">
            <a:xfrm>
              <a:off x="5681663" y="3394076"/>
              <a:ext cx="1077913" cy="703263"/>
            </a:xfrm>
            <a:custGeom>
              <a:avLst/>
              <a:gdLst>
                <a:gd name="T0" fmla="*/ 0 w 679"/>
                <a:gd name="T1" fmla="*/ 335 h 443"/>
                <a:gd name="T2" fmla="*/ 43 w 679"/>
                <a:gd name="T3" fmla="*/ 0 h 443"/>
                <a:gd name="T4" fmla="*/ 679 w 679"/>
                <a:gd name="T5" fmla="*/ 443 h 443"/>
                <a:gd name="T6" fmla="*/ 0 w 679"/>
                <a:gd name="T7" fmla="*/ 33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9" h="443">
                  <a:moveTo>
                    <a:pt x="0" y="335"/>
                  </a:moveTo>
                  <a:lnTo>
                    <a:pt x="43" y="0"/>
                  </a:lnTo>
                  <a:lnTo>
                    <a:pt x="679" y="443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155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6"/>
            <p:cNvSpPr/>
            <p:nvPr>
              <p:custDataLst>
                <p:tags r:id="rId2"/>
              </p:custDataLst>
            </p:nvPr>
          </p:nvSpPr>
          <p:spPr bwMode="auto">
            <a:xfrm>
              <a:off x="5681663" y="3051176"/>
              <a:ext cx="2157413" cy="874713"/>
            </a:xfrm>
            <a:custGeom>
              <a:avLst/>
              <a:gdLst>
                <a:gd name="T0" fmla="*/ 0 w 1359"/>
                <a:gd name="T1" fmla="*/ 551 h 551"/>
                <a:gd name="T2" fmla="*/ 43 w 1359"/>
                <a:gd name="T3" fmla="*/ 216 h 551"/>
                <a:gd name="T4" fmla="*/ 1359 w 1359"/>
                <a:gd name="T5" fmla="*/ 0 h 551"/>
                <a:gd name="T6" fmla="*/ 1316 w 1359"/>
                <a:gd name="T7" fmla="*/ 389 h 551"/>
                <a:gd name="T8" fmla="*/ 0 w 1359"/>
                <a:gd name="T9" fmla="*/ 551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9" h="551">
                  <a:moveTo>
                    <a:pt x="0" y="551"/>
                  </a:moveTo>
                  <a:lnTo>
                    <a:pt x="43" y="216"/>
                  </a:lnTo>
                  <a:lnTo>
                    <a:pt x="1359" y="0"/>
                  </a:lnTo>
                  <a:lnTo>
                    <a:pt x="1316" y="389"/>
                  </a:lnTo>
                  <a:lnTo>
                    <a:pt x="0" y="551"/>
                  </a:lnTo>
                  <a:close/>
                </a:path>
              </a:pathLst>
            </a:custGeom>
            <a:solidFill>
              <a:srgbClr val="B5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7"/>
            <p:cNvSpPr/>
            <p:nvPr>
              <p:custDataLst>
                <p:tags r:id="rId3"/>
              </p:custDataLst>
            </p:nvPr>
          </p:nvSpPr>
          <p:spPr bwMode="auto">
            <a:xfrm>
              <a:off x="4357688" y="2760663"/>
              <a:ext cx="1392238" cy="890588"/>
            </a:xfrm>
            <a:custGeom>
              <a:avLst/>
              <a:gdLst>
                <a:gd name="T0" fmla="*/ 21 w 877"/>
                <a:gd name="T1" fmla="*/ 561 h 561"/>
                <a:gd name="T2" fmla="*/ 0 w 877"/>
                <a:gd name="T3" fmla="*/ 162 h 561"/>
                <a:gd name="T4" fmla="*/ 877 w 877"/>
                <a:gd name="T5" fmla="*/ 0 h 561"/>
                <a:gd name="T6" fmla="*/ 21 w 877"/>
                <a:gd name="T7" fmla="*/ 561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561">
                  <a:moveTo>
                    <a:pt x="21" y="561"/>
                  </a:moveTo>
                  <a:lnTo>
                    <a:pt x="0" y="162"/>
                  </a:lnTo>
                  <a:lnTo>
                    <a:pt x="877" y="0"/>
                  </a:lnTo>
                  <a:lnTo>
                    <a:pt x="21" y="561"/>
                  </a:lnTo>
                  <a:close/>
                </a:path>
              </a:pathLst>
            </a:custGeom>
            <a:solidFill>
              <a:srgbClr val="B5D1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8"/>
            <p:cNvSpPr/>
            <p:nvPr>
              <p:custDataLst>
                <p:tags r:id="rId4"/>
              </p:custDataLst>
            </p:nvPr>
          </p:nvSpPr>
          <p:spPr bwMode="auto">
            <a:xfrm>
              <a:off x="4357688" y="3017838"/>
              <a:ext cx="3481388" cy="650875"/>
            </a:xfrm>
            <a:custGeom>
              <a:avLst/>
              <a:gdLst>
                <a:gd name="T0" fmla="*/ 21 w 2193"/>
                <a:gd name="T1" fmla="*/ 399 h 410"/>
                <a:gd name="T2" fmla="*/ 0 w 2193"/>
                <a:gd name="T3" fmla="*/ 0 h 410"/>
                <a:gd name="T4" fmla="*/ 2193 w 2193"/>
                <a:gd name="T5" fmla="*/ 21 h 410"/>
                <a:gd name="T6" fmla="*/ 2150 w 2193"/>
                <a:gd name="T7" fmla="*/ 410 h 410"/>
                <a:gd name="T8" fmla="*/ 21 w 2193"/>
                <a:gd name="T9" fmla="*/ 399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93" h="410">
                  <a:moveTo>
                    <a:pt x="21" y="399"/>
                  </a:moveTo>
                  <a:lnTo>
                    <a:pt x="0" y="0"/>
                  </a:lnTo>
                  <a:lnTo>
                    <a:pt x="2193" y="21"/>
                  </a:lnTo>
                  <a:lnTo>
                    <a:pt x="2150" y="410"/>
                  </a:lnTo>
                  <a:lnTo>
                    <a:pt x="21" y="399"/>
                  </a:lnTo>
                  <a:close/>
                </a:path>
              </a:pathLst>
            </a:custGeom>
            <a:solidFill>
              <a:srgbClr val="155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1" name="文本框 30"/>
          <p:cNvSpPr txBox="1"/>
          <p:nvPr>
            <p:custDataLst>
              <p:tags r:id="rId5"/>
            </p:custDataLst>
          </p:nvPr>
        </p:nvSpPr>
        <p:spPr>
          <a:xfrm>
            <a:off x="745067" y="592435"/>
            <a:ext cx="18872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Arial" panose="020B0604020202020204" pitchFamily="34" charset="0"/>
                <a:ea typeface="汉仪君黑-55W" panose="00020600040101010101" charset="-122"/>
              </a:rPr>
              <a:t>5   </a:t>
            </a:r>
            <a:r>
              <a:rPr lang="zh-CN" altLang="en-US" sz="2400" dirty="0" smtClean="0">
                <a:solidFill>
                  <a:schemeClr val="bg1"/>
                </a:solidFill>
                <a:latin typeface="Arial" panose="020B0604020202020204" pitchFamily="34" charset="0"/>
                <a:ea typeface="汉仪君黑-55W" panose="00020600040101010101" charset="-122"/>
              </a:rPr>
              <a:t>发展历程</a:t>
            </a:r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ea typeface="汉仪君黑-55W" panose="00020600040101010101" charset="-122"/>
            </a:endParaRPr>
          </a:p>
        </p:txBody>
      </p:sp>
      <p:sp>
        <p:nvSpPr>
          <p:cNvPr id="32" name="椭圆 31"/>
          <p:cNvSpPr/>
          <p:nvPr>
            <p:custDataLst>
              <p:tags r:id="rId6"/>
            </p:custDataLst>
          </p:nvPr>
        </p:nvSpPr>
        <p:spPr>
          <a:xfrm>
            <a:off x="1049866" y="756355"/>
            <a:ext cx="146756" cy="14675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Shape 8655"/>
          <p:cNvSpPr/>
          <p:nvPr>
            <p:custDataLst>
              <p:tags r:id="rId7"/>
            </p:custDataLst>
          </p:nvPr>
        </p:nvSpPr>
        <p:spPr>
          <a:xfrm>
            <a:off x="2325004" y="2634210"/>
            <a:ext cx="6434665" cy="0"/>
          </a:xfrm>
          <a:prstGeom prst="line">
            <a:avLst/>
          </a:prstGeom>
          <a:ln w="38100">
            <a:solidFill>
              <a:srgbClr val="15596E"/>
            </a:solidFill>
            <a:round/>
          </a:ln>
        </p:spPr>
        <p:txBody>
          <a:bodyPr lIns="0" tIns="0" rIns="0" bIns="0"/>
          <a:lstStyle/>
          <a:p>
            <a:pPr lvl="0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16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4" name="Shape 8656"/>
          <p:cNvSpPr/>
          <p:nvPr>
            <p:custDataLst>
              <p:tags r:id="rId8"/>
            </p:custDataLst>
          </p:nvPr>
        </p:nvSpPr>
        <p:spPr>
          <a:xfrm flipV="1">
            <a:off x="4145280" y="3868420"/>
            <a:ext cx="4544695" cy="6985"/>
          </a:xfrm>
          <a:prstGeom prst="line">
            <a:avLst/>
          </a:prstGeom>
          <a:ln w="38100">
            <a:solidFill>
              <a:srgbClr val="15596E"/>
            </a:solidFill>
            <a:round/>
          </a:ln>
        </p:spPr>
        <p:txBody>
          <a:bodyPr lIns="0" tIns="0" rIns="0" bIns="0"/>
          <a:lstStyle/>
          <a:p>
            <a:pPr lvl="0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16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5" name="Shape 8657"/>
          <p:cNvSpPr/>
          <p:nvPr>
            <p:custDataLst>
              <p:tags r:id="rId9"/>
            </p:custDataLst>
          </p:nvPr>
        </p:nvSpPr>
        <p:spPr>
          <a:xfrm>
            <a:off x="4145280" y="5100955"/>
            <a:ext cx="5892165" cy="8255"/>
          </a:xfrm>
          <a:prstGeom prst="line">
            <a:avLst/>
          </a:prstGeom>
          <a:ln w="38100">
            <a:solidFill>
              <a:srgbClr val="15596E"/>
            </a:solidFill>
            <a:round/>
          </a:ln>
        </p:spPr>
        <p:txBody>
          <a:bodyPr lIns="0" tIns="0" rIns="0" bIns="0"/>
          <a:lstStyle/>
          <a:p>
            <a:pPr lvl="0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16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6" name="Shape 8658"/>
          <p:cNvSpPr/>
          <p:nvPr>
            <p:custDataLst>
              <p:tags r:id="rId10"/>
            </p:custDataLst>
          </p:nvPr>
        </p:nvSpPr>
        <p:spPr>
          <a:xfrm>
            <a:off x="8684739" y="2642465"/>
            <a:ext cx="1" cy="1233448"/>
          </a:xfrm>
          <a:prstGeom prst="line">
            <a:avLst/>
          </a:prstGeom>
          <a:ln w="38100">
            <a:solidFill>
              <a:srgbClr val="15596E"/>
            </a:solidFill>
            <a:round/>
          </a:ln>
        </p:spPr>
        <p:txBody>
          <a:bodyPr lIns="0" tIns="0" rIns="0" bIns="0"/>
          <a:lstStyle/>
          <a:p>
            <a:pPr lvl="0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16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7" name="Shape 8659"/>
          <p:cNvSpPr/>
          <p:nvPr>
            <p:custDataLst>
              <p:tags r:id="rId11"/>
            </p:custDataLst>
          </p:nvPr>
        </p:nvSpPr>
        <p:spPr>
          <a:xfrm>
            <a:off x="4153803" y="3867658"/>
            <a:ext cx="0" cy="1233448"/>
          </a:xfrm>
          <a:prstGeom prst="line">
            <a:avLst/>
          </a:prstGeom>
          <a:ln w="38100">
            <a:solidFill>
              <a:srgbClr val="15596E"/>
            </a:solidFill>
            <a:round/>
          </a:ln>
        </p:spPr>
        <p:txBody>
          <a:bodyPr lIns="0" tIns="0" rIns="0" bIns="0"/>
          <a:lstStyle/>
          <a:p>
            <a:pPr lvl="0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16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8" name="Shape 8660"/>
          <p:cNvSpPr/>
          <p:nvPr>
            <p:custDataLst>
              <p:tags r:id="rId12"/>
            </p:custDataLst>
          </p:nvPr>
        </p:nvSpPr>
        <p:spPr>
          <a:xfrm>
            <a:off x="10029530" y="0"/>
            <a:ext cx="8849" cy="5110150"/>
          </a:xfrm>
          <a:prstGeom prst="line">
            <a:avLst/>
          </a:prstGeom>
          <a:ln w="38100">
            <a:solidFill>
              <a:srgbClr val="15596E"/>
            </a:solidFill>
            <a:round/>
          </a:ln>
        </p:spPr>
        <p:txBody>
          <a:bodyPr lIns="0" tIns="0" rIns="0" bIns="0"/>
          <a:lstStyle/>
          <a:p>
            <a:pPr lvl="0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sz="16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182937" y="1645114"/>
            <a:ext cx="2142335" cy="2142483"/>
            <a:chOff x="635000" y="1881417"/>
            <a:chExt cx="2142335" cy="2142483"/>
          </a:xfrm>
        </p:grpSpPr>
        <p:sp>
          <p:nvSpPr>
            <p:cNvPr id="40" name="TextBox 18"/>
            <p:cNvSpPr txBox="1"/>
            <p:nvPr>
              <p:custDataLst>
                <p:tags r:id="rId13"/>
              </p:custDataLst>
            </p:nvPr>
          </p:nvSpPr>
          <p:spPr>
            <a:xfrm>
              <a:off x="743189" y="2590230"/>
              <a:ext cx="1912324" cy="10763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</a:rPr>
                <a:t>企业大事件 </a:t>
              </a:r>
              <a:endPara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汉仪君黑-55W" panose="00020600040101010101" charset="-122"/>
              </a:endParaRPr>
            </a:p>
            <a:p>
              <a:pPr algn="ctr"/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</a:rPr>
                <a:t>THE BIG EVENT</a:t>
              </a:r>
              <a:endPara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汉仪君黑-55W" panose="00020600040101010101" charset="-122"/>
              </a:endParaRPr>
            </a:p>
          </p:txBody>
        </p:sp>
        <p:grpSp>
          <p:nvGrpSpPr>
            <p:cNvPr id="44" name="Group 8668"/>
            <p:cNvGrpSpPr/>
            <p:nvPr/>
          </p:nvGrpSpPr>
          <p:grpSpPr>
            <a:xfrm>
              <a:off x="635000" y="1881417"/>
              <a:ext cx="2142335" cy="2142483"/>
              <a:chOff x="0" y="0"/>
              <a:chExt cx="1606750" cy="1606861"/>
            </a:xfrm>
          </p:grpSpPr>
          <p:sp>
            <p:nvSpPr>
              <p:cNvPr id="45" name="Shape 8663"/>
              <p:cNvSpPr/>
              <p:nvPr>
                <p:custDataLst>
                  <p:tags r:id="rId14"/>
                </p:custDataLst>
              </p:nvPr>
            </p:nvSpPr>
            <p:spPr>
              <a:xfrm>
                <a:off x="0" y="198"/>
                <a:ext cx="1606550" cy="16065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699" y="10800"/>
                    </a:moveTo>
                    <a:cubicBezTo>
                      <a:pt x="699" y="16378"/>
                      <a:pt x="5222" y="20901"/>
                      <a:pt x="10800" y="20901"/>
                    </a:cubicBezTo>
                    <a:cubicBezTo>
                      <a:pt x="16378" y="20901"/>
                      <a:pt x="20901" y="16378"/>
                      <a:pt x="20901" y="10800"/>
                    </a:cubicBezTo>
                    <a:cubicBezTo>
                      <a:pt x="20901" y="5222"/>
                      <a:pt x="16378" y="699"/>
                      <a:pt x="10800" y="699"/>
                    </a:cubicBezTo>
                    <a:cubicBezTo>
                      <a:pt x="5222" y="699"/>
                      <a:pt x="699" y="5222"/>
                      <a:pt x="699" y="1080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2700" cap="flat">
                <a:solidFill>
                  <a:schemeClr val="bg1">
                    <a:lumMod val="85000"/>
                  </a:schemeClr>
                </a:solidFill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/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6" name="Shape 8664"/>
              <p:cNvSpPr/>
              <p:nvPr>
                <p:custDataLst>
                  <p:tags r:id="rId15"/>
                </p:custDataLst>
              </p:nvPr>
            </p:nvSpPr>
            <p:spPr>
              <a:xfrm>
                <a:off x="115507" y="0"/>
                <a:ext cx="1491243" cy="1606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05" h="19141" extrusionOk="0">
                    <a:moveTo>
                      <a:pt x="4852" y="836"/>
                    </a:moveTo>
                    <a:lnTo>
                      <a:pt x="4852" y="836"/>
                    </a:lnTo>
                    <a:cubicBezTo>
                      <a:pt x="10311" y="-1321"/>
                      <a:pt x="16717" y="841"/>
                      <a:pt x="19158" y="5665"/>
                    </a:cubicBezTo>
                    <a:cubicBezTo>
                      <a:pt x="21600" y="10489"/>
                      <a:pt x="19153" y="16149"/>
                      <a:pt x="13693" y="18306"/>
                    </a:cubicBezTo>
                    <a:cubicBezTo>
                      <a:pt x="8700" y="20279"/>
                      <a:pt x="2826" y="18652"/>
                      <a:pt x="0" y="14515"/>
                    </a:cubicBezTo>
                    <a:lnTo>
                      <a:pt x="476" y="14261"/>
                    </a:lnTo>
                    <a:lnTo>
                      <a:pt x="476" y="14261"/>
                    </a:lnTo>
                    <a:cubicBezTo>
                      <a:pt x="3407" y="18553"/>
                      <a:pt x="9722" y="19934"/>
                      <a:pt x="14580" y="17343"/>
                    </a:cubicBezTo>
                    <a:cubicBezTo>
                      <a:pt x="19438" y="14753"/>
                      <a:pt x="21000" y="9174"/>
                      <a:pt x="18069" y="4881"/>
                    </a:cubicBezTo>
                    <a:cubicBezTo>
                      <a:pt x="15388" y="956"/>
                      <a:pt x="9815" y="-587"/>
                      <a:pt x="5078" y="1285"/>
                    </a:cubicBezTo>
                    <a:close/>
                  </a:path>
                </a:pathLst>
              </a:custGeom>
              <a:solidFill>
                <a:srgbClr val="1559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/>
                <a:endParaRPr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64" name="组合 163"/>
          <p:cNvGrpSpPr/>
          <p:nvPr/>
        </p:nvGrpSpPr>
        <p:grpSpPr>
          <a:xfrm>
            <a:off x="1999618" y="1726880"/>
            <a:ext cx="2142067" cy="1513501"/>
            <a:chOff x="1999618" y="1726880"/>
            <a:chExt cx="2142067" cy="1513501"/>
          </a:xfrm>
        </p:grpSpPr>
        <p:sp>
          <p:nvSpPr>
            <p:cNvPr id="199" name="Shape 8669"/>
            <p:cNvSpPr/>
            <p:nvPr>
              <p:custDataLst>
                <p:tags r:id="rId16"/>
              </p:custDataLst>
            </p:nvPr>
          </p:nvSpPr>
          <p:spPr>
            <a:xfrm>
              <a:off x="1999618" y="1726880"/>
              <a:ext cx="2142067" cy="478155"/>
            </a:xfrm>
            <a:prstGeom prst="rect">
              <a:avLst/>
            </a:prstGeom>
            <a:ln w="12700">
              <a:miter lim="400000"/>
            </a:ln>
          </p:spPr>
          <p:txBody>
            <a:bodyPr lIns="60959" rIns="60959">
              <a:spAutoFit/>
            </a:bodyPr>
            <a:lstStyle>
              <a:lvl1pPr algn="ctr">
                <a:lnSpc>
                  <a:spcPct val="140000"/>
                </a:lnSpc>
                <a:defRPr sz="1000">
                  <a:solidFill>
                    <a:srgbClr val="808080"/>
                  </a:solidFill>
                  <a:uFill>
                    <a:solidFill>
                      <a:srgbClr val="808080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  <a:cs typeface="+mn-ea"/>
                  <a:sym typeface="+mn-lt"/>
                </a:rPr>
                <a:t>公司</a:t>
              </a:r>
              <a:r>
                <a:rPr lang="zh-CN" altLang="en-US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  <a:cs typeface="+mn-ea"/>
                  <a:sym typeface="+mn-lt"/>
                </a:rPr>
                <a:t>成立</a:t>
              </a:r>
              <a:endParaRPr lang="zh-CN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lt"/>
              </a:endParaRPr>
            </a:p>
          </p:txBody>
        </p:sp>
        <p:grpSp>
          <p:nvGrpSpPr>
            <p:cNvPr id="203" name="组合 202"/>
            <p:cNvGrpSpPr/>
            <p:nvPr/>
          </p:nvGrpSpPr>
          <p:grpSpPr>
            <a:xfrm>
              <a:off x="2655288" y="2304221"/>
              <a:ext cx="813610" cy="936160"/>
              <a:chOff x="4432712" y="2518643"/>
              <a:chExt cx="813610" cy="936160"/>
            </a:xfrm>
          </p:grpSpPr>
          <p:sp>
            <p:nvSpPr>
              <p:cNvPr id="204" name="Shape 8682"/>
              <p:cNvSpPr/>
              <p:nvPr>
                <p:custDataLst>
                  <p:tags r:id="rId17"/>
                </p:custDataLst>
              </p:nvPr>
            </p:nvSpPr>
            <p:spPr>
              <a:xfrm>
                <a:off x="4432712" y="2518643"/>
                <a:ext cx="813610" cy="753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chemeClr val="bg1"/>
              </a:solidFill>
              <a:ln w="76200"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wrap="square" lIns="0" tIns="0" rIns="0" bIns="0" numCol="1" anchor="ctr">
                <a:noAutofit/>
              </a:bodyPr>
              <a:lstStyle/>
              <a:p>
                <a:pPr lvl="0" algn="ctr"/>
                <a:endParaRPr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205" name="Shape 8691"/>
              <p:cNvSpPr/>
              <p:nvPr>
                <p:custDataLst>
                  <p:tags r:id="rId18"/>
                </p:custDataLst>
              </p:nvPr>
            </p:nvSpPr>
            <p:spPr>
              <a:xfrm>
                <a:off x="4520109" y="2645813"/>
                <a:ext cx="634438" cy="8089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60959" tIns="60959" rIns="60959" bIns="60959" numCol="1" anchor="t">
                <a:spAutoFit/>
              </a:bodyPr>
              <a:lstStyle>
                <a:lvl1pPr algn="ctr">
                  <a:lnSpc>
                    <a:spcPct val="140000"/>
                  </a:lnSpc>
                  <a:defRPr sz="1000">
                    <a:solidFill>
                      <a:srgbClr val="808080"/>
                    </a:solidFill>
                    <a:uFill>
                      <a:solidFill>
                        <a:srgbClr val="808080"/>
                      </a:solidFill>
                    </a:uFill>
                    <a:latin typeface="Roboto Condensed" panose="02000000000000000000"/>
                    <a:ea typeface="Roboto Condensed" panose="02000000000000000000"/>
                    <a:cs typeface="Roboto Condensed" panose="02000000000000000000"/>
                    <a:sym typeface="Roboto Condensed" panose="02000000000000000000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lang="en-US" sz="1600" b="1" dirty="0" smtClean="0">
                    <a:solidFill>
                      <a:srgbClr val="15596E"/>
                    </a:solidFill>
                    <a:latin typeface="Arial" panose="020B0604020202020204" pitchFamily="34" charset="0"/>
                    <a:ea typeface="汉仪君黑-55W" panose="00020600040101010101" charset="-122"/>
                    <a:cs typeface="+mn-ea"/>
                    <a:sym typeface="+mn-lt"/>
                  </a:rPr>
                  <a:t>2004</a:t>
                </a:r>
                <a:endParaRPr lang="en-US" sz="1600" b="1" dirty="0" smtClean="0">
                  <a:solidFill>
                    <a:srgbClr val="15596E"/>
                  </a:solidFill>
                  <a:latin typeface="Arial" panose="020B0604020202020204" pitchFamily="34" charset="0"/>
                  <a:ea typeface="汉仪君黑-55W" panose="00020600040101010101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06" name="Group 4"/>
          <p:cNvGrpSpPr>
            <a:grpSpLocks noChangeAspect="1"/>
          </p:cNvGrpSpPr>
          <p:nvPr/>
        </p:nvGrpSpPr>
        <p:grpSpPr bwMode="auto">
          <a:xfrm>
            <a:off x="74987" y="3875322"/>
            <a:ext cx="2384425" cy="2774950"/>
            <a:chOff x="332" y="2590"/>
            <a:chExt cx="1502" cy="1748"/>
          </a:xfrm>
        </p:grpSpPr>
        <p:sp>
          <p:nvSpPr>
            <p:cNvPr id="207" name="Freeform 5"/>
            <p:cNvSpPr>
              <a:spLocks noEditPoints="1"/>
            </p:cNvSpPr>
            <p:nvPr>
              <p:custDataLst>
                <p:tags r:id="rId19"/>
              </p:custDataLst>
            </p:nvPr>
          </p:nvSpPr>
          <p:spPr bwMode="auto">
            <a:xfrm>
              <a:off x="332" y="2590"/>
              <a:ext cx="1502" cy="505"/>
            </a:xfrm>
            <a:custGeom>
              <a:avLst/>
              <a:gdLst>
                <a:gd name="T0" fmla="*/ 264 w 926"/>
                <a:gd name="T1" fmla="*/ 98 h 311"/>
                <a:gd name="T2" fmla="*/ 274 w 926"/>
                <a:gd name="T3" fmla="*/ 131 h 311"/>
                <a:gd name="T4" fmla="*/ 359 w 926"/>
                <a:gd name="T5" fmla="*/ 92 h 311"/>
                <a:gd name="T6" fmla="*/ 407 w 926"/>
                <a:gd name="T7" fmla="*/ 168 h 311"/>
                <a:gd name="T8" fmla="*/ 492 w 926"/>
                <a:gd name="T9" fmla="*/ 141 h 311"/>
                <a:gd name="T10" fmla="*/ 570 w 926"/>
                <a:gd name="T11" fmla="*/ 168 h 311"/>
                <a:gd name="T12" fmla="*/ 681 w 926"/>
                <a:gd name="T13" fmla="*/ 170 h 311"/>
                <a:gd name="T14" fmla="*/ 643 w 926"/>
                <a:gd name="T15" fmla="*/ 236 h 311"/>
                <a:gd name="T16" fmla="*/ 367 w 926"/>
                <a:gd name="T17" fmla="*/ 135 h 311"/>
                <a:gd name="T18" fmla="*/ 561 w 926"/>
                <a:gd name="T19" fmla="*/ 213 h 311"/>
                <a:gd name="T20" fmla="*/ 143 w 926"/>
                <a:gd name="T21" fmla="*/ 98 h 311"/>
                <a:gd name="T22" fmla="*/ 519 w 926"/>
                <a:gd name="T23" fmla="*/ 187 h 311"/>
                <a:gd name="T24" fmla="*/ 277 w 926"/>
                <a:gd name="T25" fmla="*/ 168 h 311"/>
                <a:gd name="T26" fmla="*/ 430 w 926"/>
                <a:gd name="T27" fmla="*/ 181 h 311"/>
                <a:gd name="T28" fmla="*/ 241 w 926"/>
                <a:gd name="T29" fmla="*/ 174 h 311"/>
                <a:gd name="T30" fmla="*/ 317 w 926"/>
                <a:gd name="T31" fmla="*/ 181 h 311"/>
                <a:gd name="T32" fmla="*/ 132 w 926"/>
                <a:gd name="T33" fmla="*/ 131 h 311"/>
                <a:gd name="T34" fmla="*/ 198 w 926"/>
                <a:gd name="T35" fmla="*/ 135 h 311"/>
                <a:gd name="T36" fmla="*/ 188 w 926"/>
                <a:gd name="T37" fmla="*/ 168 h 311"/>
                <a:gd name="T38" fmla="*/ 226 w 926"/>
                <a:gd name="T39" fmla="*/ 187 h 311"/>
                <a:gd name="T40" fmla="*/ 145 w 926"/>
                <a:gd name="T41" fmla="*/ 141 h 311"/>
                <a:gd name="T42" fmla="*/ 142 w 926"/>
                <a:gd name="T43" fmla="*/ 213 h 311"/>
                <a:gd name="T44" fmla="*/ 104 w 926"/>
                <a:gd name="T45" fmla="*/ 141 h 311"/>
                <a:gd name="T46" fmla="*/ 104 w 926"/>
                <a:gd name="T47" fmla="*/ 219 h 311"/>
                <a:gd name="T48" fmla="*/ 574 w 926"/>
                <a:gd name="T49" fmla="*/ 92 h 311"/>
                <a:gd name="T50" fmla="*/ 557 w 926"/>
                <a:gd name="T51" fmla="*/ 131 h 311"/>
                <a:gd name="T52" fmla="*/ 489 w 926"/>
                <a:gd name="T53" fmla="*/ 92 h 311"/>
                <a:gd name="T54" fmla="*/ 436 w 926"/>
                <a:gd name="T55" fmla="*/ 125 h 311"/>
                <a:gd name="T56" fmla="*/ 134 w 926"/>
                <a:gd name="T57" fmla="*/ 56 h 311"/>
                <a:gd name="T58" fmla="*/ 185 w 926"/>
                <a:gd name="T59" fmla="*/ 24 h 311"/>
                <a:gd name="T60" fmla="*/ 254 w 926"/>
                <a:gd name="T61" fmla="*/ 62 h 311"/>
                <a:gd name="T62" fmla="*/ 271 w 926"/>
                <a:gd name="T63" fmla="*/ 30 h 311"/>
                <a:gd name="T64" fmla="*/ 350 w 926"/>
                <a:gd name="T65" fmla="*/ 56 h 311"/>
                <a:gd name="T66" fmla="*/ 687 w 926"/>
                <a:gd name="T67" fmla="*/ 229 h 311"/>
                <a:gd name="T68" fmla="*/ 636 w 926"/>
                <a:gd name="T69" fmla="*/ 274 h 311"/>
                <a:gd name="T70" fmla="*/ 562 w 926"/>
                <a:gd name="T71" fmla="*/ 229 h 311"/>
                <a:gd name="T72" fmla="*/ 514 w 926"/>
                <a:gd name="T73" fmla="*/ 267 h 311"/>
                <a:gd name="T74" fmla="*/ 186 w 926"/>
                <a:gd name="T75" fmla="*/ 236 h 311"/>
                <a:gd name="T76" fmla="*/ 132 w 926"/>
                <a:gd name="T77" fmla="*/ 241 h 311"/>
                <a:gd name="T78" fmla="*/ 68 w 926"/>
                <a:gd name="T79" fmla="*/ 268 h 311"/>
                <a:gd name="T80" fmla="*/ 51 w 926"/>
                <a:gd name="T81" fmla="*/ 186 h 311"/>
                <a:gd name="T82" fmla="*/ 20 w 926"/>
                <a:gd name="T83" fmla="*/ 274 h 311"/>
                <a:gd name="T84" fmla="*/ 783 w 926"/>
                <a:gd name="T85" fmla="*/ 99 h 311"/>
                <a:gd name="T86" fmla="*/ 862 w 926"/>
                <a:gd name="T87" fmla="*/ 126 h 311"/>
                <a:gd name="T88" fmla="*/ 878 w 926"/>
                <a:gd name="T89" fmla="*/ 96 h 311"/>
                <a:gd name="T90" fmla="*/ 773 w 926"/>
                <a:gd name="T91" fmla="*/ 140 h 311"/>
                <a:gd name="T92" fmla="*/ 788 w 926"/>
                <a:gd name="T93" fmla="*/ 180 h 311"/>
                <a:gd name="T94" fmla="*/ 887 w 926"/>
                <a:gd name="T95" fmla="*/ 132 h 311"/>
                <a:gd name="T96" fmla="*/ 773 w 926"/>
                <a:gd name="T97" fmla="*/ 226 h 311"/>
                <a:gd name="T98" fmla="*/ 857 w 926"/>
                <a:gd name="T99" fmla="*/ 234 h 311"/>
                <a:gd name="T100" fmla="*/ 911 w 926"/>
                <a:gd name="T101" fmla="*/ 264 h 311"/>
                <a:gd name="T102" fmla="*/ 830 w 926"/>
                <a:gd name="T103" fmla="*/ 186 h 311"/>
                <a:gd name="T104" fmla="*/ 433 w 926"/>
                <a:gd name="T105" fmla="*/ 30 h 311"/>
                <a:gd name="T106" fmla="*/ 447 w 926"/>
                <a:gd name="T107" fmla="*/ 56 h 311"/>
                <a:gd name="T108" fmla="*/ 562 w 926"/>
                <a:gd name="T109" fmla="*/ 24 h 311"/>
                <a:gd name="T110" fmla="*/ 577 w 926"/>
                <a:gd name="T111" fmla="*/ 62 h 311"/>
                <a:gd name="T112" fmla="*/ 680 w 926"/>
                <a:gd name="T113" fmla="*/ 24 h 311"/>
                <a:gd name="T114" fmla="*/ 773 w 926"/>
                <a:gd name="T115" fmla="*/ 56 h 311"/>
                <a:gd name="T116" fmla="*/ 830 w 926"/>
                <a:gd name="T117" fmla="*/ 30 h 311"/>
                <a:gd name="T118" fmla="*/ 898 w 926"/>
                <a:gd name="T119" fmla="*/ 56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26" h="311">
                  <a:moveTo>
                    <a:pt x="190" y="92"/>
                  </a:moveTo>
                  <a:cubicBezTo>
                    <a:pt x="216" y="92"/>
                    <a:pt x="216" y="92"/>
                    <a:pt x="216" y="92"/>
                  </a:cubicBezTo>
                  <a:cubicBezTo>
                    <a:pt x="219" y="92"/>
                    <a:pt x="221" y="95"/>
                    <a:pt x="221" y="98"/>
                  </a:cubicBezTo>
                  <a:cubicBezTo>
                    <a:pt x="221" y="125"/>
                    <a:pt x="221" y="125"/>
                    <a:pt x="221" y="125"/>
                  </a:cubicBezTo>
                  <a:cubicBezTo>
                    <a:pt x="221" y="128"/>
                    <a:pt x="219" y="131"/>
                    <a:pt x="216" y="131"/>
                  </a:cubicBezTo>
                  <a:cubicBezTo>
                    <a:pt x="190" y="131"/>
                    <a:pt x="190" y="131"/>
                    <a:pt x="190" y="131"/>
                  </a:cubicBezTo>
                  <a:cubicBezTo>
                    <a:pt x="187" y="131"/>
                    <a:pt x="185" y="128"/>
                    <a:pt x="185" y="125"/>
                  </a:cubicBezTo>
                  <a:cubicBezTo>
                    <a:pt x="185" y="98"/>
                    <a:pt x="185" y="98"/>
                    <a:pt x="185" y="98"/>
                  </a:cubicBezTo>
                  <a:cubicBezTo>
                    <a:pt x="185" y="95"/>
                    <a:pt x="187" y="92"/>
                    <a:pt x="190" y="92"/>
                  </a:cubicBezTo>
                  <a:close/>
                  <a:moveTo>
                    <a:pt x="227" y="98"/>
                  </a:moveTo>
                  <a:cubicBezTo>
                    <a:pt x="227" y="95"/>
                    <a:pt x="230" y="92"/>
                    <a:pt x="232" y="92"/>
                  </a:cubicBezTo>
                  <a:cubicBezTo>
                    <a:pt x="259" y="92"/>
                    <a:pt x="259" y="92"/>
                    <a:pt x="259" y="92"/>
                  </a:cubicBezTo>
                  <a:cubicBezTo>
                    <a:pt x="262" y="92"/>
                    <a:pt x="264" y="95"/>
                    <a:pt x="264" y="98"/>
                  </a:cubicBezTo>
                  <a:cubicBezTo>
                    <a:pt x="264" y="125"/>
                    <a:pt x="264" y="125"/>
                    <a:pt x="264" y="125"/>
                  </a:cubicBezTo>
                  <a:cubicBezTo>
                    <a:pt x="264" y="128"/>
                    <a:pt x="262" y="131"/>
                    <a:pt x="259" y="131"/>
                  </a:cubicBezTo>
                  <a:cubicBezTo>
                    <a:pt x="232" y="131"/>
                    <a:pt x="232" y="131"/>
                    <a:pt x="232" y="131"/>
                  </a:cubicBezTo>
                  <a:cubicBezTo>
                    <a:pt x="230" y="131"/>
                    <a:pt x="227" y="128"/>
                    <a:pt x="227" y="125"/>
                  </a:cubicBezTo>
                  <a:cubicBezTo>
                    <a:pt x="227" y="98"/>
                    <a:pt x="227" y="98"/>
                    <a:pt x="227" y="98"/>
                  </a:cubicBezTo>
                  <a:close/>
                  <a:moveTo>
                    <a:pt x="268" y="125"/>
                  </a:moveTo>
                  <a:cubicBezTo>
                    <a:pt x="268" y="98"/>
                    <a:pt x="268" y="98"/>
                    <a:pt x="268" y="98"/>
                  </a:cubicBezTo>
                  <a:cubicBezTo>
                    <a:pt x="268" y="95"/>
                    <a:pt x="271" y="92"/>
                    <a:pt x="274" y="92"/>
                  </a:cubicBezTo>
                  <a:cubicBezTo>
                    <a:pt x="300" y="92"/>
                    <a:pt x="300" y="92"/>
                    <a:pt x="300" y="92"/>
                  </a:cubicBezTo>
                  <a:cubicBezTo>
                    <a:pt x="303" y="92"/>
                    <a:pt x="305" y="95"/>
                    <a:pt x="305" y="98"/>
                  </a:cubicBezTo>
                  <a:cubicBezTo>
                    <a:pt x="305" y="125"/>
                    <a:pt x="305" y="125"/>
                    <a:pt x="305" y="125"/>
                  </a:cubicBezTo>
                  <a:cubicBezTo>
                    <a:pt x="305" y="128"/>
                    <a:pt x="303" y="131"/>
                    <a:pt x="300" y="131"/>
                  </a:cubicBezTo>
                  <a:cubicBezTo>
                    <a:pt x="274" y="131"/>
                    <a:pt x="274" y="131"/>
                    <a:pt x="274" y="131"/>
                  </a:cubicBezTo>
                  <a:cubicBezTo>
                    <a:pt x="271" y="131"/>
                    <a:pt x="268" y="128"/>
                    <a:pt x="268" y="125"/>
                  </a:cubicBezTo>
                  <a:close/>
                  <a:moveTo>
                    <a:pt x="313" y="125"/>
                  </a:moveTo>
                  <a:cubicBezTo>
                    <a:pt x="313" y="98"/>
                    <a:pt x="313" y="98"/>
                    <a:pt x="313" y="98"/>
                  </a:cubicBezTo>
                  <a:cubicBezTo>
                    <a:pt x="313" y="95"/>
                    <a:pt x="315" y="92"/>
                    <a:pt x="318" y="92"/>
                  </a:cubicBezTo>
                  <a:cubicBezTo>
                    <a:pt x="345" y="92"/>
                    <a:pt x="345" y="92"/>
                    <a:pt x="345" y="92"/>
                  </a:cubicBezTo>
                  <a:cubicBezTo>
                    <a:pt x="347" y="92"/>
                    <a:pt x="350" y="95"/>
                    <a:pt x="350" y="98"/>
                  </a:cubicBezTo>
                  <a:cubicBezTo>
                    <a:pt x="350" y="125"/>
                    <a:pt x="350" y="125"/>
                    <a:pt x="350" y="125"/>
                  </a:cubicBezTo>
                  <a:cubicBezTo>
                    <a:pt x="350" y="128"/>
                    <a:pt x="347" y="131"/>
                    <a:pt x="345" y="131"/>
                  </a:cubicBezTo>
                  <a:cubicBezTo>
                    <a:pt x="318" y="131"/>
                    <a:pt x="318" y="131"/>
                    <a:pt x="318" y="131"/>
                  </a:cubicBezTo>
                  <a:cubicBezTo>
                    <a:pt x="315" y="131"/>
                    <a:pt x="313" y="128"/>
                    <a:pt x="313" y="125"/>
                  </a:cubicBezTo>
                  <a:close/>
                  <a:moveTo>
                    <a:pt x="354" y="125"/>
                  </a:moveTo>
                  <a:cubicBezTo>
                    <a:pt x="354" y="98"/>
                    <a:pt x="354" y="98"/>
                    <a:pt x="354" y="98"/>
                  </a:cubicBezTo>
                  <a:cubicBezTo>
                    <a:pt x="354" y="95"/>
                    <a:pt x="356" y="92"/>
                    <a:pt x="359" y="92"/>
                  </a:cubicBezTo>
                  <a:cubicBezTo>
                    <a:pt x="386" y="92"/>
                    <a:pt x="386" y="92"/>
                    <a:pt x="386" y="92"/>
                  </a:cubicBezTo>
                  <a:cubicBezTo>
                    <a:pt x="389" y="92"/>
                    <a:pt x="391" y="95"/>
                    <a:pt x="391" y="98"/>
                  </a:cubicBezTo>
                  <a:cubicBezTo>
                    <a:pt x="391" y="125"/>
                    <a:pt x="391" y="125"/>
                    <a:pt x="391" y="125"/>
                  </a:cubicBezTo>
                  <a:cubicBezTo>
                    <a:pt x="391" y="128"/>
                    <a:pt x="389" y="131"/>
                    <a:pt x="386" y="131"/>
                  </a:cubicBezTo>
                  <a:cubicBezTo>
                    <a:pt x="359" y="131"/>
                    <a:pt x="359" y="131"/>
                    <a:pt x="359" y="131"/>
                  </a:cubicBezTo>
                  <a:cubicBezTo>
                    <a:pt x="356" y="131"/>
                    <a:pt x="354" y="128"/>
                    <a:pt x="354" y="125"/>
                  </a:cubicBezTo>
                  <a:close/>
                  <a:moveTo>
                    <a:pt x="412" y="135"/>
                  </a:moveTo>
                  <a:cubicBezTo>
                    <a:pt x="439" y="135"/>
                    <a:pt x="439" y="135"/>
                    <a:pt x="439" y="135"/>
                  </a:cubicBezTo>
                  <a:cubicBezTo>
                    <a:pt x="442" y="135"/>
                    <a:pt x="444" y="138"/>
                    <a:pt x="444" y="141"/>
                  </a:cubicBezTo>
                  <a:cubicBezTo>
                    <a:pt x="444" y="168"/>
                    <a:pt x="444" y="168"/>
                    <a:pt x="444" y="168"/>
                  </a:cubicBezTo>
                  <a:cubicBezTo>
                    <a:pt x="444" y="171"/>
                    <a:pt x="442" y="174"/>
                    <a:pt x="439" y="174"/>
                  </a:cubicBezTo>
                  <a:cubicBezTo>
                    <a:pt x="412" y="174"/>
                    <a:pt x="412" y="174"/>
                    <a:pt x="412" y="174"/>
                  </a:cubicBezTo>
                  <a:cubicBezTo>
                    <a:pt x="409" y="174"/>
                    <a:pt x="407" y="171"/>
                    <a:pt x="407" y="168"/>
                  </a:cubicBezTo>
                  <a:cubicBezTo>
                    <a:pt x="407" y="141"/>
                    <a:pt x="407" y="141"/>
                    <a:pt x="407" y="141"/>
                  </a:cubicBezTo>
                  <a:cubicBezTo>
                    <a:pt x="407" y="138"/>
                    <a:pt x="409" y="135"/>
                    <a:pt x="412" y="135"/>
                  </a:cubicBezTo>
                  <a:close/>
                  <a:moveTo>
                    <a:pt x="448" y="141"/>
                  </a:moveTo>
                  <a:cubicBezTo>
                    <a:pt x="448" y="138"/>
                    <a:pt x="450" y="135"/>
                    <a:pt x="453" y="135"/>
                  </a:cubicBezTo>
                  <a:cubicBezTo>
                    <a:pt x="480" y="135"/>
                    <a:pt x="480" y="135"/>
                    <a:pt x="480" y="135"/>
                  </a:cubicBezTo>
                  <a:cubicBezTo>
                    <a:pt x="483" y="135"/>
                    <a:pt x="485" y="138"/>
                    <a:pt x="485" y="141"/>
                  </a:cubicBezTo>
                  <a:cubicBezTo>
                    <a:pt x="485" y="168"/>
                    <a:pt x="485" y="168"/>
                    <a:pt x="485" y="168"/>
                  </a:cubicBezTo>
                  <a:cubicBezTo>
                    <a:pt x="485" y="171"/>
                    <a:pt x="483" y="174"/>
                    <a:pt x="480" y="174"/>
                  </a:cubicBezTo>
                  <a:cubicBezTo>
                    <a:pt x="453" y="174"/>
                    <a:pt x="453" y="174"/>
                    <a:pt x="453" y="174"/>
                  </a:cubicBezTo>
                  <a:cubicBezTo>
                    <a:pt x="450" y="174"/>
                    <a:pt x="448" y="171"/>
                    <a:pt x="448" y="168"/>
                  </a:cubicBezTo>
                  <a:cubicBezTo>
                    <a:pt x="448" y="141"/>
                    <a:pt x="448" y="141"/>
                    <a:pt x="448" y="141"/>
                  </a:cubicBezTo>
                  <a:close/>
                  <a:moveTo>
                    <a:pt x="492" y="168"/>
                  </a:moveTo>
                  <a:cubicBezTo>
                    <a:pt x="492" y="141"/>
                    <a:pt x="492" y="141"/>
                    <a:pt x="492" y="141"/>
                  </a:cubicBezTo>
                  <a:cubicBezTo>
                    <a:pt x="492" y="138"/>
                    <a:pt x="494" y="135"/>
                    <a:pt x="497" y="135"/>
                  </a:cubicBezTo>
                  <a:cubicBezTo>
                    <a:pt x="524" y="135"/>
                    <a:pt x="524" y="135"/>
                    <a:pt x="524" y="135"/>
                  </a:cubicBezTo>
                  <a:cubicBezTo>
                    <a:pt x="526" y="135"/>
                    <a:pt x="529" y="138"/>
                    <a:pt x="529" y="141"/>
                  </a:cubicBezTo>
                  <a:cubicBezTo>
                    <a:pt x="529" y="168"/>
                    <a:pt x="529" y="168"/>
                    <a:pt x="529" y="168"/>
                  </a:cubicBezTo>
                  <a:cubicBezTo>
                    <a:pt x="529" y="171"/>
                    <a:pt x="526" y="174"/>
                    <a:pt x="524" y="174"/>
                  </a:cubicBezTo>
                  <a:cubicBezTo>
                    <a:pt x="497" y="174"/>
                    <a:pt x="497" y="174"/>
                    <a:pt x="497" y="174"/>
                  </a:cubicBezTo>
                  <a:cubicBezTo>
                    <a:pt x="494" y="174"/>
                    <a:pt x="492" y="171"/>
                    <a:pt x="492" y="168"/>
                  </a:cubicBezTo>
                  <a:close/>
                  <a:moveTo>
                    <a:pt x="533" y="168"/>
                  </a:moveTo>
                  <a:cubicBezTo>
                    <a:pt x="533" y="141"/>
                    <a:pt x="533" y="141"/>
                    <a:pt x="533" y="141"/>
                  </a:cubicBezTo>
                  <a:cubicBezTo>
                    <a:pt x="533" y="138"/>
                    <a:pt x="535" y="135"/>
                    <a:pt x="538" y="135"/>
                  </a:cubicBezTo>
                  <a:cubicBezTo>
                    <a:pt x="565" y="135"/>
                    <a:pt x="565" y="135"/>
                    <a:pt x="565" y="135"/>
                  </a:cubicBezTo>
                  <a:cubicBezTo>
                    <a:pt x="568" y="135"/>
                    <a:pt x="570" y="138"/>
                    <a:pt x="570" y="141"/>
                  </a:cubicBezTo>
                  <a:cubicBezTo>
                    <a:pt x="570" y="168"/>
                    <a:pt x="570" y="168"/>
                    <a:pt x="570" y="168"/>
                  </a:cubicBezTo>
                  <a:cubicBezTo>
                    <a:pt x="570" y="171"/>
                    <a:pt x="568" y="174"/>
                    <a:pt x="565" y="174"/>
                  </a:cubicBezTo>
                  <a:cubicBezTo>
                    <a:pt x="538" y="174"/>
                    <a:pt x="538" y="174"/>
                    <a:pt x="538" y="174"/>
                  </a:cubicBezTo>
                  <a:cubicBezTo>
                    <a:pt x="535" y="174"/>
                    <a:pt x="533" y="171"/>
                    <a:pt x="533" y="168"/>
                  </a:cubicBezTo>
                  <a:close/>
                  <a:moveTo>
                    <a:pt x="606" y="177"/>
                  </a:moveTo>
                  <a:cubicBezTo>
                    <a:pt x="600" y="177"/>
                    <a:pt x="594" y="174"/>
                    <a:pt x="594" y="170"/>
                  </a:cubicBezTo>
                  <a:cubicBezTo>
                    <a:pt x="594" y="142"/>
                    <a:pt x="594" y="142"/>
                    <a:pt x="594" y="142"/>
                  </a:cubicBezTo>
                  <a:cubicBezTo>
                    <a:pt x="594" y="138"/>
                    <a:pt x="600" y="135"/>
                    <a:pt x="606" y="135"/>
                  </a:cubicBezTo>
                  <a:cubicBezTo>
                    <a:pt x="631" y="135"/>
                    <a:pt x="631" y="135"/>
                    <a:pt x="631" y="135"/>
                  </a:cubicBezTo>
                  <a:cubicBezTo>
                    <a:pt x="631" y="112"/>
                    <a:pt x="631" y="112"/>
                    <a:pt x="631" y="112"/>
                  </a:cubicBezTo>
                  <a:cubicBezTo>
                    <a:pt x="631" y="106"/>
                    <a:pt x="634" y="101"/>
                    <a:pt x="638" y="101"/>
                  </a:cubicBezTo>
                  <a:cubicBezTo>
                    <a:pt x="674" y="101"/>
                    <a:pt x="674" y="101"/>
                    <a:pt x="674" y="101"/>
                  </a:cubicBezTo>
                  <a:cubicBezTo>
                    <a:pt x="678" y="101"/>
                    <a:pt x="681" y="106"/>
                    <a:pt x="681" y="112"/>
                  </a:cubicBezTo>
                  <a:cubicBezTo>
                    <a:pt x="681" y="170"/>
                    <a:pt x="681" y="170"/>
                    <a:pt x="681" y="170"/>
                  </a:cubicBezTo>
                  <a:cubicBezTo>
                    <a:pt x="681" y="174"/>
                    <a:pt x="675" y="177"/>
                    <a:pt x="669" y="177"/>
                  </a:cubicBezTo>
                  <a:cubicBezTo>
                    <a:pt x="606" y="177"/>
                    <a:pt x="606" y="177"/>
                    <a:pt x="606" y="177"/>
                  </a:cubicBezTo>
                  <a:close/>
                  <a:moveTo>
                    <a:pt x="648" y="183"/>
                  </a:moveTo>
                  <a:cubicBezTo>
                    <a:pt x="675" y="183"/>
                    <a:pt x="675" y="183"/>
                    <a:pt x="675" y="183"/>
                  </a:cubicBezTo>
                  <a:cubicBezTo>
                    <a:pt x="678" y="183"/>
                    <a:pt x="680" y="187"/>
                    <a:pt x="680" y="190"/>
                  </a:cubicBezTo>
                  <a:cubicBezTo>
                    <a:pt x="680" y="222"/>
                    <a:pt x="680" y="222"/>
                    <a:pt x="680" y="222"/>
                  </a:cubicBezTo>
                  <a:cubicBezTo>
                    <a:pt x="680" y="225"/>
                    <a:pt x="678" y="229"/>
                    <a:pt x="675" y="229"/>
                  </a:cubicBezTo>
                  <a:cubicBezTo>
                    <a:pt x="678" y="229"/>
                    <a:pt x="680" y="232"/>
                    <a:pt x="680" y="236"/>
                  </a:cubicBezTo>
                  <a:cubicBezTo>
                    <a:pt x="680" y="267"/>
                    <a:pt x="680" y="267"/>
                    <a:pt x="680" y="267"/>
                  </a:cubicBezTo>
                  <a:cubicBezTo>
                    <a:pt x="680" y="270"/>
                    <a:pt x="678" y="274"/>
                    <a:pt x="675" y="274"/>
                  </a:cubicBezTo>
                  <a:cubicBezTo>
                    <a:pt x="648" y="274"/>
                    <a:pt x="648" y="274"/>
                    <a:pt x="648" y="274"/>
                  </a:cubicBezTo>
                  <a:cubicBezTo>
                    <a:pt x="645" y="274"/>
                    <a:pt x="643" y="270"/>
                    <a:pt x="643" y="267"/>
                  </a:cubicBezTo>
                  <a:cubicBezTo>
                    <a:pt x="643" y="236"/>
                    <a:pt x="643" y="236"/>
                    <a:pt x="643" y="236"/>
                  </a:cubicBezTo>
                  <a:cubicBezTo>
                    <a:pt x="643" y="232"/>
                    <a:pt x="645" y="229"/>
                    <a:pt x="648" y="229"/>
                  </a:cubicBezTo>
                  <a:cubicBezTo>
                    <a:pt x="645" y="229"/>
                    <a:pt x="643" y="225"/>
                    <a:pt x="643" y="222"/>
                  </a:cubicBezTo>
                  <a:cubicBezTo>
                    <a:pt x="643" y="190"/>
                    <a:pt x="643" y="190"/>
                    <a:pt x="643" y="190"/>
                  </a:cubicBezTo>
                  <a:cubicBezTo>
                    <a:pt x="643" y="187"/>
                    <a:pt x="645" y="183"/>
                    <a:pt x="648" y="183"/>
                  </a:cubicBezTo>
                  <a:close/>
                  <a:moveTo>
                    <a:pt x="367" y="135"/>
                  </a:moveTo>
                  <a:cubicBezTo>
                    <a:pt x="394" y="135"/>
                    <a:pt x="394" y="135"/>
                    <a:pt x="394" y="135"/>
                  </a:cubicBezTo>
                  <a:cubicBezTo>
                    <a:pt x="397" y="135"/>
                    <a:pt x="399" y="138"/>
                    <a:pt x="399" y="141"/>
                  </a:cubicBezTo>
                  <a:cubicBezTo>
                    <a:pt x="399" y="168"/>
                    <a:pt x="399" y="168"/>
                    <a:pt x="399" y="168"/>
                  </a:cubicBezTo>
                  <a:cubicBezTo>
                    <a:pt x="399" y="171"/>
                    <a:pt x="397" y="174"/>
                    <a:pt x="394" y="174"/>
                  </a:cubicBezTo>
                  <a:cubicBezTo>
                    <a:pt x="367" y="174"/>
                    <a:pt x="367" y="174"/>
                    <a:pt x="367" y="174"/>
                  </a:cubicBezTo>
                  <a:cubicBezTo>
                    <a:pt x="364" y="174"/>
                    <a:pt x="362" y="171"/>
                    <a:pt x="362" y="168"/>
                  </a:cubicBezTo>
                  <a:cubicBezTo>
                    <a:pt x="362" y="141"/>
                    <a:pt x="362" y="141"/>
                    <a:pt x="362" y="141"/>
                  </a:cubicBezTo>
                  <a:cubicBezTo>
                    <a:pt x="362" y="138"/>
                    <a:pt x="364" y="135"/>
                    <a:pt x="367" y="135"/>
                  </a:cubicBezTo>
                  <a:close/>
                  <a:moveTo>
                    <a:pt x="576" y="181"/>
                  </a:moveTo>
                  <a:cubicBezTo>
                    <a:pt x="624" y="181"/>
                    <a:pt x="624" y="181"/>
                    <a:pt x="624" y="181"/>
                  </a:cubicBezTo>
                  <a:cubicBezTo>
                    <a:pt x="629" y="181"/>
                    <a:pt x="633" y="183"/>
                    <a:pt x="633" y="187"/>
                  </a:cubicBezTo>
                  <a:cubicBezTo>
                    <a:pt x="633" y="213"/>
                    <a:pt x="633" y="213"/>
                    <a:pt x="633" y="213"/>
                  </a:cubicBezTo>
                  <a:cubicBezTo>
                    <a:pt x="633" y="217"/>
                    <a:pt x="629" y="219"/>
                    <a:pt x="624" y="219"/>
                  </a:cubicBezTo>
                  <a:cubicBezTo>
                    <a:pt x="576" y="219"/>
                    <a:pt x="576" y="219"/>
                    <a:pt x="576" y="219"/>
                  </a:cubicBezTo>
                  <a:cubicBezTo>
                    <a:pt x="571" y="219"/>
                    <a:pt x="567" y="217"/>
                    <a:pt x="567" y="213"/>
                  </a:cubicBezTo>
                  <a:cubicBezTo>
                    <a:pt x="567" y="187"/>
                    <a:pt x="567" y="187"/>
                    <a:pt x="567" y="187"/>
                  </a:cubicBezTo>
                  <a:cubicBezTo>
                    <a:pt x="567" y="183"/>
                    <a:pt x="571" y="181"/>
                    <a:pt x="576" y="181"/>
                  </a:cubicBezTo>
                  <a:close/>
                  <a:moveTo>
                    <a:pt x="529" y="181"/>
                  </a:moveTo>
                  <a:cubicBezTo>
                    <a:pt x="556" y="181"/>
                    <a:pt x="556" y="181"/>
                    <a:pt x="556" y="181"/>
                  </a:cubicBezTo>
                  <a:cubicBezTo>
                    <a:pt x="558" y="181"/>
                    <a:pt x="561" y="183"/>
                    <a:pt x="561" y="187"/>
                  </a:cubicBezTo>
                  <a:cubicBezTo>
                    <a:pt x="561" y="213"/>
                    <a:pt x="561" y="213"/>
                    <a:pt x="561" y="213"/>
                  </a:cubicBezTo>
                  <a:cubicBezTo>
                    <a:pt x="561" y="217"/>
                    <a:pt x="558" y="219"/>
                    <a:pt x="556" y="219"/>
                  </a:cubicBezTo>
                  <a:cubicBezTo>
                    <a:pt x="529" y="219"/>
                    <a:pt x="529" y="219"/>
                    <a:pt x="529" y="219"/>
                  </a:cubicBezTo>
                  <a:cubicBezTo>
                    <a:pt x="526" y="219"/>
                    <a:pt x="524" y="217"/>
                    <a:pt x="524" y="213"/>
                  </a:cubicBezTo>
                  <a:cubicBezTo>
                    <a:pt x="524" y="187"/>
                    <a:pt x="524" y="187"/>
                    <a:pt x="524" y="187"/>
                  </a:cubicBezTo>
                  <a:cubicBezTo>
                    <a:pt x="524" y="183"/>
                    <a:pt x="526" y="181"/>
                    <a:pt x="529" y="181"/>
                  </a:cubicBezTo>
                  <a:close/>
                  <a:moveTo>
                    <a:pt x="148" y="92"/>
                  </a:moveTo>
                  <a:cubicBezTo>
                    <a:pt x="175" y="92"/>
                    <a:pt x="175" y="92"/>
                    <a:pt x="175" y="92"/>
                  </a:cubicBezTo>
                  <a:cubicBezTo>
                    <a:pt x="178" y="92"/>
                    <a:pt x="180" y="95"/>
                    <a:pt x="180" y="98"/>
                  </a:cubicBezTo>
                  <a:cubicBezTo>
                    <a:pt x="180" y="125"/>
                    <a:pt x="180" y="125"/>
                    <a:pt x="180" y="125"/>
                  </a:cubicBezTo>
                  <a:cubicBezTo>
                    <a:pt x="180" y="128"/>
                    <a:pt x="178" y="131"/>
                    <a:pt x="175" y="131"/>
                  </a:cubicBezTo>
                  <a:cubicBezTo>
                    <a:pt x="148" y="131"/>
                    <a:pt x="148" y="131"/>
                    <a:pt x="148" y="131"/>
                  </a:cubicBezTo>
                  <a:cubicBezTo>
                    <a:pt x="146" y="131"/>
                    <a:pt x="143" y="128"/>
                    <a:pt x="143" y="125"/>
                  </a:cubicBezTo>
                  <a:cubicBezTo>
                    <a:pt x="143" y="98"/>
                    <a:pt x="143" y="98"/>
                    <a:pt x="143" y="98"/>
                  </a:cubicBezTo>
                  <a:cubicBezTo>
                    <a:pt x="143" y="95"/>
                    <a:pt x="146" y="92"/>
                    <a:pt x="148" y="92"/>
                  </a:cubicBezTo>
                  <a:close/>
                  <a:moveTo>
                    <a:pt x="326" y="135"/>
                  </a:moveTo>
                  <a:cubicBezTo>
                    <a:pt x="353" y="135"/>
                    <a:pt x="353" y="135"/>
                    <a:pt x="353" y="135"/>
                  </a:cubicBezTo>
                  <a:cubicBezTo>
                    <a:pt x="356" y="135"/>
                    <a:pt x="358" y="138"/>
                    <a:pt x="358" y="141"/>
                  </a:cubicBezTo>
                  <a:cubicBezTo>
                    <a:pt x="358" y="168"/>
                    <a:pt x="358" y="168"/>
                    <a:pt x="358" y="168"/>
                  </a:cubicBezTo>
                  <a:cubicBezTo>
                    <a:pt x="358" y="171"/>
                    <a:pt x="356" y="174"/>
                    <a:pt x="353" y="174"/>
                  </a:cubicBezTo>
                  <a:cubicBezTo>
                    <a:pt x="326" y="174"/>
                    <a:pt x="326" y="174"/>
                    <a:pt x="326" y="174"/>
                  </a:cubicBezTo>
                  <a:cubicBezTo>
                    <a:pt x="323" y="174"/>
                    <a:pt x="321" y="171"/>
                    <a:pt x="321" y="168"/>
                  </a:cubicBezTo>
                  <a:cubicBezTo>
                    <a:pt x="321" y="141"/>
                    <a:pt x="321" y="141"/>
                    <a:pt x="321" y="141"/>
                  </a:cubicBezTo>
                  <a:cubicBezTo>
                    <a:pt x="321" y="138"/>
                    <a:pt x="323" y="135"/>
                    <a:pt x="326" y="135"/>
                  </a:cubicBezTo>
                  <a:close/>
                  <a:moveTo>
                    <a:pt x="488" y="181"/>
                  </a:moveTo>
                  <a:cubicBezTo>
                    <a:pt x="514" y="181"/>
                    <a:pt x="514" y="181"/>
                    <a:pt x="514" y="181"/>
                  </a:cubicBezTo>
                  <a:cubicBezTo>
                    <a:pt x="517" y="181"/>
                    <a:pt x="519" y="183"/>
                    <a:pt x="519" y="187"/>
                  </a:cubicBezTo>
                  <a:cubicBezTo>
                    <a:pt x="519" y="213"/>
                    <a:pt x="519" y="213"/>
                    <a:pt x="519" y="213"/>
                  </a:cubicBezTo>
                  <a:cubicBezTo>
                    <a:pt x="519" y="217"/>
                    <a:pt x="517" y="219"/>
                    <a:pt x="514" y="219"/>
                  </a:cubicBezTo>
                  <a:cubicBezTo>
                    <a:pt x="488" y="219"/>
                    <a:pt x="488" y="219"/>
                    <a:pt x="488" y="219"/>
                  </a:cubicBezTo>
                  <a:cubicBezTo>
                    <a:pt x="485" y="219"/>
                    <a:pt x="483" y="217"/>
                    <a:pt x="483" y="213"/>
                  </a:cubicBezTo>
                  <a:cubicBezTo>
                    <a:pt x="483" y="187"/>
                    <a:pt x="483" y="187"/>
                    <a:pt x="483" y="187"/>
                  </a:cubicBezTo>
                  <a:cubicBezTo>
                    <a:pt x="483" y="183"/>
                    <a:pt x="485" y="181"/>
                    <a:pt x="488" y="181"/>
                  </a:cubicBezTo>
                  <a:close/>
                  <a:moveTo>
                    <a:pt x="282" y="135"/>
                  </a:moveTo>
                  <a:cubicBezTo>
                    <a:pt x="309" y="135"/>
                    <a:pt x="309" y="135"/>
                    <a:pt x="309" y="135"/>
                  </a:cubicBezTo>
                  <a:cubicBezTo>
                    <a:pt x="311" y="135"/>
                    <a:pt x="314" y="138"/>
                    <a:pt x="314" y="141"/>
                  </a:cubicBezTo>
                  <a:cubicBezTo>
                    <a:pt x="314" y="168"/>
                    <a:pt x="314" y="168"/>
                    <a:pt x="314" y="168"/>
                  </a:cubicBezTo>
                  <a:cubicBezTo>
                    <a:pt x="314" y="171"/>
                    <a:pt x="311" y="174"/>
                    <a:pt x="309" y="174"/>
                  </a:cubicBezTo>
                  <a:cubicBezTo>
                    <a:pt x="282" y="174"/>
                    <a:pt x="282" y="174"/>
                    <a:pt x="282" y="174"/>
                  </a:cubicBezTo>
                  <a:cubicBezTo>
                    <a:pt x="279" y="174"/>
                    <a:pt x="277" y="171"/>
                    <a:pt x="277" y="168"/>
                  </a:cubicBezTo>
                  <a:cubicBezTo>
                    <a:pt x="277" y="141"/>
                    <a:pt x="277" y="141"/>
                    <a:pt x="277" y="141"/>
                  </a:cubicBezTo>
                  <a:cubicBezTo>
                    <a:pt x="277" y="138"/>
                    <a:pt x="279" y="135"/>
                    <a:pt x="282" y="135"/>
                  </a:cubicBezTo>
                  <a:close/>
                  <a:moveTo>
                    <a:pt x="444" y="181"/>
                  </a:moveTo>
                  <a:cubicBezTo>
                    <a:pt x="471" y="181"/>
                    <a:pt x="471" y="181"/>
                    <a:pt x="471" y="181"/>
                  </a:cubicBezTo>
                  <a:cubicBezTo>
                    <a:pt x="474" y="181"/>
                    <a:pt x="476" y="183"/>
                    <a:pt x="476" y="187"/>
                  </a:cubicBezTo>
                  <a:cubicBezTo>
                    <a:pt x="476" y="213"/>
                    <a:pt x="476" y="213"/>
                    <a:pt x="476" y="213"/>
                  </a:cubicBezTo>
                  <a:cubicBezTo>
                    <a:pt x="476" y="217"/>
                    <a:pt x="474" y="219"/>
                    <a:pt x="471" y="219"/>
                  </a:cubicBezTo>
                  <a:cubicBezTo>
                    <a:pt x="444" y="219"/>
                    <a:pt x="444" y="219"/>
                    <a:pt x="444" y="219"/>
                  </a:cubicBezTo>
                  <a:cubicBezTo>
                    <a:pt x="441" y="219"/>
                    <a:pt x="439" y="217"/>
                    <a:pt x="439" y="213"/>
                  </a:cubicBezTo>
                  <a:cubicBezTo>
                    <a:pt x="439" y="187"/>
                    <a:pt x="439" y="187"/>
                    <a:pt x="439" y="187"/>
                  </a:cubicBezTo>
                  <a:cubicBezTo>
                    <a:pt x="439" y="183"/>
                    <a:pt x="441" y="181"/>
                    <a:pt x="444" y="181"/>
                  </a:cubicBezTo>
                  <a:close/>
                  <a:moveTo>
                    <a:pt x="403" y="181"/>
                  </a:moveTo>
                  <a:cubicBezTo>
                    <a:pt x="430" y="181"/>
                    <a:pt x="430" y="181"/>
                    <a:pt x="430" y="181"/>
                  </a:cubicBezTo>
                  <a:cubicBezTo>
                    <a:pt x="432" y="181"/>
                    <a:pt x="435" y="183"/>
                    <a:pt x="435" y="187"/>
                  </a:cubicBezTo>
                  <a:cubicBezTo>
                    <a:pt x="435" y="213"/>
                    <a:pt x="435" y="213"/>
                    <a:pt x="435" y="213"/>
                  </a:cubicBezTo>
                  <a:cubicBezTo>
                    <a:pt x="435" y="217"/>
                    <a:pt x="432" y="219"/>
                    <a:pt x="430" y="219"/>
                  </a:cubicBezTo>
                  <a:cubicBezTo>
                    <a:pt x="403" y="219"/>
                    <a:pt x="403" y="219"/>
                    <a:pt x="403" y="219"/>
                  </a:cubicBezTo>
                  <a:cubicBezTo>
                    <a:pt x="400" y="219"/>
                    <a:pt x="398" y="217"/>
                    <a:pt x="398" y="213"/>
                  </a:cubicBezTo>
                  <a:cubicBezTo>
                    <a:pt x="398" y="187"/>
                    <a:pt x="398" y="187"/>
                    <a:pt x="398" y="187"/>
                  </a:cubicBezTo>
                  <a:cubicBezTo>
                    <a:pt x="398" y="183"/>
                    <a:pt x="400" y="181"/>
                    <a:pt x="403" y="181"/>
                  </a:cubicBezTo>
                  <a:close/>
                  <a:moveTo>
                    <a:pt x="241" y="135"/>
                  </a:moveTo>
                  <a:cubicBezTo>
                    <a:pt x="267" y="135"/>
                    <a:pt x="267" y="135"/>
                    <a:pt x="267" y="135"/>
                  </a:cubicBezTo>
                  <a:cubicBezTo>
                    <a:pt x="270" y="135"/>
                    <a:pt x="272" y="138"/>
                    <a:pt x="272" y="141"/>
                  </a:cubicBezTo>
                  <a:cubicBezTo>
                    <a:pt x="272" y="168"/>
                    <a:pt x="272" y="168"/>
                    <a:pt x="272" y="168"/>
                  </a:cubicBezTo>
                  <a:cubicBezTo>
                    <a:pt x="272" y="171"/>
                    <a:pt x="270" y="174"/>
                    <a:pt x="267" y="174"/>
                  </a:cubicBezTo>
                  <a:cubicBezTo>
                    <a:pt x="241" y="174"/>
                    <a:pt x="241" y="174"/>
                    <a:pt x="241" y="174"/>
                  </a:cubicBezTo>
                  <a:cubicBezTo>
                    <a:pt x="238" y="174"/>
                    <a:pt x="235" y="171"/>
                    <a:pt x="235" y="168"/>
                  </a:cubicBezTo>
                  <a:cubicBezTo>
                    <a:pt x="235" y="141"/>
                    <a:pt x="235" y="141"/>
                    <a:pt x="235" y="141"/>
                  </a:cubicBezTo>
                  <a:cubicBezTo>
                    <a:pt x="235" y="138"/>
                    <a:pt x="238" y="135"/>
                    <a:pt x="241" y="135"/>
                  </a:cubicBezTo>
                  <a:close/>
                  <a:moveTo>
                    <a:pt x="358" y="181"/>
                  </a:moveTo>
                  <a:cubicBezTo>
                    <a:pt x="385" y="181"/>
                    <a:pt x="385" y="181"/>
                    <a:pt x="385" y="181"/>
                  </a:cubicBezTo>
                  <a:cubicBezTo>
                    <a:pt x="388" y="181"/>
                    <a:pt x="390" y="183"/>
                    <a:pt x="390" y="187"/>
                  </a:cubicBezTo>
                  <a:cubicBezTo>
                    <a:pt x="390" y="213"/>
                    <a:pt x="390" y="213"/>
                    <a:pt x="390" y="213"/>
                  </a:cubicBezTo>
                  <a:cubicBezTo>
                    <a:pt x="390" y="217"/>
                    <a:pt x="388" y="219"/>
                    <a:pt x="385" y="219"/>
                  </a:cubicBezTo>
                  <a:cubicBezTo>
                    <a:pt x="358" y="219"/>
                    <a:pt x="358" y="219"/>
                    <a:pt x="358" y="219"/>
                  </a:cubicBezTo>
                  <a:cubicBezTo>
                    <a:pt x="355" y="219"/>
                    <a:pt x="353" y="217"/>
                    <a:pt x="353" y="213"/>
                  </a:cubicBezTo>
                  <a:cubicBezTo>
                    <a:pt x="353" y="187"/>
                    <a:pt x="353" y="187"/>
                    <a:pt x="353" y="187"/>
                  </a:cubicBezTo>
                  <a:cubicBezTo>
                    <a:pt x="353" y="183"/>
                    <a:pt x="355" y="181"/>
                    <a:pt x="358" y="181"/>
                  </a:cubicBezTo>
                  <a:close/>
                  <a:moveTo>
                    <a:pt x="317" y="181"/>
                  </a:moveTo>
                  <a:cubicBezTo>
                    <a:pt x="344" y="181"/>
                    <a:pt x="344" y="181"/>
                    <a:pt x="344" y="181"/>
                  </a:cubicBezTo>
                  <a:cubicBezTo>
                    <a:pt x="346" y="181"/>
                    <a:pt x="349" y="183"/>
                    <a:pt x="349" y="187"/>
                  </a:cubicBezTo>
                  <a:cubicBezTo>
                    <a:pt x="349" y="213"/>
                    <a:pt x="349" y="213"/>
                    <a:pt x="349" y="213"/>
                  </a:cubicBezTo>
                  <a:cubicBezTo>
                    <a:pt x="349" y="217"/>
                    <a:pt x="346" y="219"/>
                    <a:pt x="344" y="219"/>
                  </a:cubicBezTo>
                  <a:cubicBezTo>
                    <a:pt x="317" y="219"/>
                    <a:pt x="317" y="219"/>
                    <a:pt x="317" y="219"/>
                  </a:cubicBezTo>
                  <a:cubicBezTo>
                    <a:pt x="314" y="219"/>
                    <a:pt x="312" y="217"/>
                    <a:pt x="312" y="213"/>
                  </a:cubicBezTo>
                  <a:cubicBezTo>
                    <a:pt x="312" y="187"/>
                    <a:pt x="312" y="187"/>
                    <a:pt x="312" y="187"/>
                  </a:cubicBezTo>
                  <a:cubicBezTo>
                    <a:pt x="312" y="183"/>
                    <a:pt x="314" y="181"/>
                    <a:pt x="317" y="181"/>
                  </a:cubicBezTo>
                  <a:close/>
                  <a:moveTo>
                    <a:pt x="105" y="92"/>
                  </a:moveTo>
                  <a:cubicBezTo>
                    <a:pt x="132" y="92"/>
                    <a:pt x="132" y="92"/>
                    <a:pt x="132" y="92"/>
                  </a:cubicBezTo>
                  <a:cubicBezTo>
                    <a:pt x="135" y="92"/>
                    <a:pt x="137" y="95"/>
                    <a:pt x="137" y="98"/>
                  </a:cubicBezTo>
                  <a:cubicBezTo>
                    <a:pt x="137" y="125"/>
                    <a:pt x="137" y="125"/>
                    <a:pt x="137" y="125"/>
                  </a:cubicBezTo>
                  <a:cubicBezTo>
                    <a:pt x="137" y="128"/>
                    <a:pt x="135" y="131"/>
                    <a:pt x="132" y="131"/>
                  </a:cubicBezTo>
                  <a:cubicBezTo>
                    <a:pt x="105" y="131"/>
                    <a:pt x="105" y="131"/>
                    <a:pt x="105" y="131"/>
                  </a:cubicBezTo>
                  <a:cubicBezTo>
                    <a:pt x="102" y="131"/>
                    <a:pt x="100" y="128"/>
                    <a:pt x="100" y="125"/>
                  </a:cubicBezTo>
                  <a:cubicBezTo>
                    <a:pt x="100" y="98"/>
                    <a:pt x="100" y="98"/>
                    <a:pt x="100" y="98"/>
                  </a:cubicBezTo>
                  <a:cubicBezTo>
                    <a:pt x="100" y="95"/>
                    <a:pt x="102" y="92"/>
                    <a:pt x="105" y="92"/>
                  </a:cubicBezTo>
                  <a:close/>
                  <a:moveTo>
                    <a:pt x="198" y="135"/>
                  </a:moveTo>
                  <a:cubicBezTo>
                    <a:pt x="225" y="135"/>
                    <a:pt x="225" y="135"/>
                    <a:pt x="225" y="135"/>
                  </a:cubicBezTo>
                  <a:cubicBezTo>
                    <a:pt x="227" y="135"/>
                    <a:pt x="230" y="138"/>
                    <a:pt x="230" y="141"/>
                  </a:cubicBezTo>
                  <a:cubicBezTo>
                    <a:pt x="230" y="168"/>
                    <a:pt x="230" y="168"/>
                    <a:pt x="230" y="168"/>
                  </a:cubicBezTo>
                  <a:cubicBezTo>
                    <a:pt x="230" y="171"/>
                    <a:pt x="227" y="174"/>
                    <a:pt x="225" y="174"/>
                  </a:cubicBezTo>
                  <a:cubicBezTo>
                    <a:pt x="198" y="174"/>
                    <a:pt x="198" y="174"/>
                    <a:pt x="198" y="174"/>
                  </a:cubicBezTo>
                  <a:cubicBezTo>
                    <a:pt x="195" y="174"/>
                    <a:pt x="193" y="171"/>
                    <a:pt x="193" y="168"/>
                  </a:cubicBezTo>
                  <a:cubicBezTo>
                    <a:pt x="193" y="141"/>
                    <a:pt x="193" y="141"/>
                    <a:pt x="193" y="141"/>
                  </a:cubicBezTo>
                  <a:cubicBezTo>
                    <a:pt x="193" y="138"/>
                    <a:pt x="195" y="135"/>
                    <a:pt x="198" y="135"/>
                  </a:cubicBezTo>
                  <a:close/>
                  <a:moveTo>
                    <a:pt x="273" y="181"/>
                  </a:moveTo>
                  <a:cubicBezTo>
                    <a:pt x="299" y="181"/>
                    <a:pt x="299" y="181"/>
                    <a:pt x="299" y="181"/>
                  </a:cubicBezTo>
                  <a:cubicBezTo>
                    <a:pt x="302" y="181"/>
                    <a:pt x="304" y="183"/>
                    <a:pt x="304" y="187"/>
                  </a:cubicBezTo>
                  <a:cubicBezTo>
                    <a:pt x="304" y="213"/>
                    <a:pt x="304" y="213"/>
                    <a:pt x="304" y="213"/>
                  </a:cubicBezTo>
                  <a:cubicBezTo>
                    <a:pt x="304" y="217"/>
                    <a:pt x="302" y="219"/>
                    <a:pt x="299" y="219"/>
                  </a:cubicBezTo>
                  <a:cubicBezTo>
                    <a:pt x="273" y="219"/>
                    <a:pt x="273" y="219"/>
                    <a:pt x="273" y="219"/>
                  </a:cubicBezTo>
                  <a:cubicBezTo>
                    <a:pt x="270" y="219"/>
                    <a:pt x="268" y="217"/>
                    <a:pt x="268" y="213"/>
                  </a:cubicBezTo>
                  <a:cubicBezTo>
                    <a:pt x="268" y="187"/>
                    <a:pt x="268" y="187"/>
                    <a:pt x="268" y="187"/>
                  </a:cubicBezTo>
                  <a:cubicBezTo>
                    <a:pt x="268" y="183"/>
                    <a:pt x="270" y="181"/>
                    <a:pt x="273" y="181"/>
                  </a:cubicBezTo>
                  <a:close/>
                  <a:moveTo>
                    <a:pt x="157" y="135"/>
                  </a:moveTo>
                  <a:cubicBezTo>
                    <a:pt x="183" y="135"/>
                    <a:pt x="183" y="135"/>
                    <a:pt x="183" y="135"/>
                  </a:cubicBezTo>
                  <a:cubicBezTo>
                    <a:pt x="186" y="135"/>
                    <a:pt x="188" y="138"/>
                    <a:pt x="188" y="141"/>
                  </a:cubicBezTo>
                  <a:cubicBezTo>
                    <a:pt x="188" y="168"/>
                    <a:pt x="188" y="168"/>
                    <a:pt x="188" y="168"/>
                  </a:cubicBezTo>
                  <a:cubicBezTo>
                    <a:pt x="188" y="171"/>
                    <a:pt x="186" y="174"/>
                    <a:pt x="183" y="174"/>
                  </a:cubicBezTo>
                  <a:cubicBezTo>
                    <a:pt x="157" y="174"/>
                    <a:pt x="157" y="174"/>
                    <a:pt x="157" y="174"/>
                  </a:cubicBezTo>
                  <a:cubicBezTo>
                    <a:pt x="154" y="174"/>
                    <a:pt x="152" y="171"/>
                    <a:pt x="152" y="168"/>
                  </a:cubicBezTo>
                  <a:cubicBezTo>
                    <a:pt x="152" y="141"/>
                    <a:pt x="152" y="141"/>
                    <a:pt x="152" y="141"/>
                  </a:cubicBezTo>
                  <a:cubicBezTo>
                    <a:pt x="152" y="138"/>
                    <a:pt x="154" y="135"/>
                    <a:pt x="157" y="135"/>
                  </a:cubicBezTo>
                  <a:close/>
                  <a:moveTo>
                    <a:pt x="231" y="181"/>
                  </a:moveTo>
                  <a:cubicBezTo>
                    <a:pt x="258" y="181"/>
                    <a:pt x="258" y="181"/>
                    <a:pt x="258" y="181"/>
                  </a:cubicBezTo>
                  <a:cubicBezTo>
                    <a:pt x="261" y="181"/>
                    <a:pt x="263" y="183"/>
                    <a:pt x="263" y="187"/>
                  </a:cubicBezTo>
                  <a:cubicBezTo>
                    <a:pt x="263" y="213"/>
                    <a:pt x="263" y="213"/>
                    <a:pt x="263" y="213"/>
                  </a:cubicBezTo>
                  <a:cubicBezTo>
                    <a:pt x="263" y="217"/>
                    <a:pt x="261" y="219"/>
                    <a:pt x="258" y="219"/>
                  </a:cubicBezTo>
                  <a:cubicBezTo>
                    <a:pt x="231" y="219"/>
                    <a:pt x="231" y="219"/>
                    <a:pt x="231" y="219"/>
                  </a:cubicBezTo>
                  <a:cubicBezTo>
                    <a:pt x="229" y="219"/>
                    <a:pt x="226" y="217"/>
                    <a:pt x="226" y="213"/>
                  </a:cubicBezTo>
                  <a:cubicBezTo>
                    <a:pt x="226" y="187"/>
                    <a:pt x="226" y="187"/>
                    <a:pt x="226" y="187"/>
                  </a:cubicBezTo>
                  <a:cubicBezTo>
                    <a:pt x="226" y="183"/>
                    <a:pt x="229" y="181"/>
                    <a:pt x="231" y="181"/>
                  </a:cubicBezTo>
                  <a:close/>
                  <a:moveTo>
                    <a:pt x="189" y="181"/>
                  </a:moveTo>
                  <a:cubicBezTo>
                    <a:pt x="215" y="181"/>
                    <a:pt x="215" y="181"/>
                    <a:pt x="215" y="181"/>
                  </a:cubicBezTo>
                  <a:cubicBezTo>
                    <a:pt x="218" y="181"/>
                    <a:pt x="220" y="183"/>
                    <a:pt x="220" y="187"/>
                  </a:cubicBezTo>
                  <a:cubicBezTo>
                    <a:pt x="220" y="213"/>
                    <a:pt x="220" y="213"/>
                    <a:pt x="220" y="213"/>
                  </a:cubicBezTo>
                  <a:cubicBezTo>
                    <a:pt x="220" y="217"/>
                    <a:pt x="218" y="219"/>
                    <a:pt x="215" y="219"/>
                  </a:cubicBezTo>
                  <a:cubicBezTo>
                    <a:pt x="189" y="219"/>
                    <a:pt x="189" y="219"/>
                    <a:pt x="189" y="219"/>
                  </a:cubicBezTo>
                  <a:cubicBezTo>
                    <a:pt x="186" y="219"/>
                    <a:pt x="184" y="217"/>
                    <a:pt x="184" y="213"/>
                  </a:cubicBezTo>
                  <a:cubicBezTo>
                    <a:pt x="184" y="187"/>
                    <a:pt x="184" y="187"/>
                    <a:pt x="184" y="187"/>
                  </a:cubicBezTo>
                  <a:cubicBezTo>
                    <a:pt x="184" y="183"/>
                    <a:pt x="186" y="181"/>
                    <a:pt x="189" y="181"/>
                  </a:cubicBezTo>
                  <a:close/>
                  <a:moveTo>
                    <a:pt x="114" y="135"/>
                  </a:moveTo>
                  <a:cubicBezTo>
                    <a:pt x="140" y="135"/>
                    <a:pt x="140" y="135"/>
                    <a:pt x="140" y="135"/>
                  </a:cubicBezTo>
                  <a:cubicBezTo>
                    <a:pt x="143" y="135"/>
                    <a:pt x="145" y="138"/>
                    <a:pt x="145" y="141"/>
                  </a:cubicBezTo>
                  <a:cubicBezTo>
                    <a:pt x="145" y="168"/>
                    <a:pt x="145" y="168"/>
                    <a:pt x="145" y="168"/>
                  </a:cubicBezTo>
                  <a:cubicBezTo>
                    <a:pt x="145" y="171"/>
                    <a:pt x="143" y="174"/>
                    <a:pt x="140" y="174"/>
                  </a:cubicBezTo>
                  <a:cubicBezTo>
                    <a:pt x="114" y="174"/>
                    <a:pt x="114" y="174"/>
                    <a:pt x="114" y="174"/>
                  </a:cubicBezTo>
                  <a:cubicBezTo>
                    <a:pt x="111" y="174"/>
                    <a:pt x="108" y="171"/>
                    <a:pt x="108" y="168"/>
                  </a:cubicBezTo>
                  <a:cubicBezTo>
                    <a:pt x="108" y="141"/>
                    <a:pt x="108" y="141"/>
                    <a:pt x="108" y="141"/>
                  </a:cubicBezTo>
                  <a:cubicBezTo>
                    <a:pt x="108" y="138"/>
                    <a:pt x="111" y="135"/>
                    <a:pt x="114" y="135"/>
                  </a:cubicBezTo>
                  <a:close/>
                  <a:moveTo>
                    <a:pt x="147" y="181"/>
                  </a:moveTo>
                  <a:cubicBezTo>
                    <a:pt x="174" y="181"/>
                    <a:pt x="174" y="181"/>
                    <a:pt x="174" y="181"/>
                  </a:cubicBezTo>
                  <a:cubicBezTo>
                    <a:pt x="177" y="181"/>
                    <a:pt x="179" y="183"/>
                    <a:pt x="179" y="187"/>
                  </a:cubicBezTo>
                  <a:cubicBezTo>
                    <a:pt x="179" y="213"/>
                    <a:pt x="179" y="213"/>
                    <a:pt x="179" y="213"/>
                  </a:cubicBezTo>
                  <a:cubicBezTo>
                    <a:pt x="179" y="217"/>
                    <a:pt x="177" y="219"/>
                    <a:pt x="174" y="219"/>
                  </a:cubicBezTo>
                  <a:cubicBezTo>
                    <a:pt x="147" y="219"/>
                    <a:pt x="147" y="219"/>
                    <a:pt x="147" y="219"/>
                  </a:cubicBezTo>
                  <a:cubicBezTo>
                    <a:pt x="145" y="219"/>
                    <a:pt x="142" y="217"/>
                    <a:pt x="142" y="213"/>
                  </a:cubicBezTo>
                  <a:cubicBezTo>
                    <a:pt x="142" y="187"/>
                    <a:pt x="142" y="187"/>
                    <a:pt x="142" y="187"/>
                  </a:cubicBezTo>
                  <a:cubicBezTo>
                    <a:pt x="142" y="183"/>
                    <a:pt x="145" y="181"/>
                    <a:pt x="147" y="181"/>
                  </a:cubicBezTo>
                  <a:close/>
                  <a:moveTo>
                    <a:pt x="91" y="92"/>
                  </a:moveTo>
                  <a:cubicBezTo>
                    <a:pt x="94" y="92"/>
                    <a:pt x="96" y="95"/>
                    <a:pt x="96" y="98"/>
                  </a:cubicBezTo>
                  <a:cubicBezTo>
                    <a:pt x="96" y="125"/>
                    <a:pt x="96" y="125"/>
                    <a:pt x="96" y="125"/>
                  </a:cubicBezTo>
                  <a:cubicBezTo>
                    <a:pt x="96" y="128"/>
                    <a:pt x="94" y="131"/>
                    <a:pt x="91" y="131"/>
                  </a:cubicBezTo>
                  <a:cubicBezTo>
                    <a:pt x="64" y="131"/>
                    <a:pt x="64" y="131"/>
                    <a:pt x="64" y="131"/>
                  </a:cubicBezTo>
                  <a:cubicBezTo>
                    <a:pt x="61" y="131"/>
                    <a:pt x="59" y="128"/>
                    <a:pt x="59" y="125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59" y="95"/>
                    <a:pt x="61" y="92"/>
                    <a:pt x="64" y="92"/>
                  </a:cubicBezTo>
                  <a:cubicBezTo>
                    <a:pt x="91" y="92"/>
                    <a:pt x="91" y="92"/>
                    <a:pt x="91" y="92"/>
                  </a:cubicBezTo>
                  <a:close/>
                  <a:moveTo>
                    <a:pt x="99" y="135"/>
                  </a:moveTo>
                  <a:cubicBezTo>
                    <a:pt x="102" y="135"/>
                    <a:pt x="104" y="138"/>
                    <a:pt x="104" y="141"/>
                  </a:cubicBezTo>
                  <a:cubicBezTo>
                    <a:pt x="104" y="168"/>
                    <a:pt x="104" y="168"/>
                    <a:pt x="104" y="168"/>
                  </a:cubicBezTo>
                  <a:cubicBezTo>
                    <a:pt x="104" y="171"/>
                    <a:pt x="102" y="174"/>
                    <a:pt x="99" y="174"/>
                  </a:cubicBezTo>
                  <a:cubicBezTo>
                    <a:pt x="72" y="174"/>
                    <a:pt x="72" y="174"/>
                    <a:pt x="72" y="174"/>
                  </a:cubicBezTo>
                  <a:cubicBezTo>
                    <a:pt x="69" y="174"/>
                    <a:pt x="67" y="171"/>
                    <a:pt x="67" y="168"/>
                  </a:cubicBezTo>
                  <a:cubicBezTo>
                    <a:pt x="67" y="141"/>
                    <a:pt x="67" y="141"/>
                    <a:pt x="67" y="141"/>
                  </a:cubicBezTo>
                  <a:cubicBezTo>
                    <a:pt x="67" y="138"/>
                    <a:pt x="69" y="135"/>
                    <a:pt x="72" y="135"/>
                  </a:cubicBezTo>
                  <a:cubicBezTo>
                    <a:pt x="99" y="135"/>
                    <a:pt x="99" y="135"/>
                    <a:pt x="99" y="135"/>
                  </a:cubicBezTo>
                  <a:close/>
                  <a:moveTo>
                    <a:pt x="104" y="181"/>
                  </a:moveTo>
                  <a:cubicBezTo>
                    <a:pt x="131" y="181"/>
                    <a:pt x="131" y="181"/>
                    <a:pt x="131" y="181"/>
                  </a:cubicBezTo>
                  <a:cubicBezTo>
                    <a:pt x="134" y="181"/>
                    <a:pt x="136" y="183"/>
                    <a:pt x="136" y="187"/>
                  </a:cubicBezTo>
                  <a:cubicBezTo>
                    <a:pt x="136" y="213"/>
                    <a:pt x="136" y="213"/>
                    <a:pt x="136" y="213"/>
                  </a:cubicBezTo>
                  <a:cubicBezTo>
                    <a:pt x="136" y="217"/>
                    <a:pt x="134" y="219"/>
                    <a:pt x="131" y="219"/>
                  </a:cubicBezTo>
                  <a:cubicBezTo>
                    <a:pt x="104" y="219"/>
                    <a:pt x="104" y="219"/>
                    <a:pt x="104" y="219"/>
                  </a:cubicBezTo>
                  <a:cubicBezTo>
                    <a:pt x="101" y="219"/>
                    <a:pt x="99" y="217"/>
                    <a:pt x="99" y="213"/>
                  </a:cubicBezTo>
                  <a:cubicBezTo>
                    <a:pt x="99" y="187"/>
                    <a:pt x="99" y="187"/>
                    <a:pt x="99" y="187"/>
                  </a:cubicBezTo>
                  <a:cubicBezTo>
                    <a:pt x="99" y="183"/>
                    <a:pt x="101" y="181"/>
                    <a:pt x="104" y="181"/>
                  </a:cubicBezTo>
                  <a:close/>
                  <a:moveTo>
                    <a:pt x="63" y="181"/>
                  </a:moveTo>
                  <a:cubicBezTo>
                    <a:pt x="90" y="181"/>
                    <a:pt x="90" y="181"/>
                    <a:pt x="90" y="181"/>
                  </a:cubicBezTo>
                  <a:cubicBezTo>
                    <a:pt x="93" y="181"/>
                    <a:pt x="95" y="183"/>
                    <a:pt x="95" y="187"/>
                  </a:cubicBezTo>
                  <a:cubicBezTo>
                    <a:pt x="95" y="213"/>
                    <a:pt x="95" y="213"/>
                    <a:pt x="95" y="213"/>
                  </a:cubicBezTo>
                  <a:cubicBezTo>
                    <a:pt x="95" y="217"/>
                    <a:pt x="93" y="219"/>
                    <a:pt x="90" y="219"/>
                  </a:cubicBezTo>
                  <a:cubicBezTo>
                    <a:pt x="63" y="219"/>
                    <a:pt x="63" y="219"/>
                    <a:pt x="63" y="219"/>
                  </a:cubicBezTo>
                  <a:cubicBezTo>
                    <a:pt x="60" y="219"/>
                    <a:pt x="58" y="217"/>
                    <a:pt x="58" y="213"/>
                  </a:cubicBezTo>
                  <a:cubicBezTo>
                    <a:pt x="58" y="187"/>
                    <a:pt x="58" y="187"/>
                    <a:pt x="58" y="187"/>
                  </a:cubicBezTo>
                  <a:cubicBezTo>
                    <a:pt x="58" y="183"/>
                    <a:pt x="60" y="181"/>
                    <a:pt x="63" y="181"/>
                  </a:cubicBezTo>
                  <a:close/>
                  <a:moveTo>
                    <a:pt x="574" y="92"/>
                  </a:moveTo>
                  <a:cubicBezTo>
                    <a:pt x="570" y="92"/>
                    <a:pt x="567" y="95"/>
                    <a:pt x="567" y="98"/>
                  </a:cubicBezTo>
                  <a:cubicBezTo>
                    <a:pt x="567" y="125"/>
                    <a:pt x="567" y="125"/>
                    <a:pt x="567" y="125"/>
                  </a:cubicBezTo>
                  <a:cubicBezTo>
                    <a:pt x="567" y="128"/>
                    <a:pt x="570" y="131"/>
                    <a:pt x="574" y="131"/>
                  </a:cubicBezTo>
                  <a:cubicBezTo>
                    <a:pt x="612" y="131"/>
                    <a:pt x="612" y="131"/>
                    <a:pt x="612" y="131"/>
                  </a:cubicBezTo>
                  <a:cubicBezTo>
                    <a:pt x="616" y="131"/>
                    <a:pt x="620" y="128"/>
                    <a:pt x="620" y="125"/>
                  </a:cubicBezTo>
                  <a:cubicBezTo>
                    <a:pt x="620" y="98"/>
                    <a:pt x="620" y="98"/>
                    <a:pt x="620" y="98"/>
                  </a:cubicBezTo>
                  <a:cubicBezTo>
                    <a:pt x="620" y="95"/>
                    <a:pt x="616" y="92"/>
                    <a:pt x="612" y="92"/>
                  </a:cubicBezTo>
                  <a:cubicBezTo>
                    <a:pt x="574" y="92"/>
                    <a:pt x="574" y="92"/>
                    <a:pt x="574" y="92"/>
                  </a:cubicBezTo>
                  <a:close/>
                  <a:moveTo>
                    <a:pt x="530" y="92"/>
                  </a:moveTo>
                  <a:cubicBezTo>
                    <a:pt x="557" y="92"/>
                    <a:pt x="557" y="92"/>
                    <a:pt x="557" y="92"/>
                  </a:cubicBezTo>
                  <a:cubicBezTo>
                    <a:pt x="559" y="92"/>
                    <a:pt x="562" y="95"/>
                    <a:pt x="562" y="98"/>
                  </a:cubicBezTo>
                  <a:cubicBezTo>
                    <a:pt x="562" y="125"/>
                    <a:pt x="562" y="125"/>
                    <a:pt x="562" y="125"/>
                  </a:cubicBezTo>
                  <a:cubicBezTo>
                    <a:pt x="562" y="128"/>
                    <a:pt x="559" y="131"/>
                    <a:pt x="557" y="131"/>
                  </a:cubicBezTo>
                  <a:cubicBezTo>
                    <a:pt x="530" y="131"/>
                    <a:pt x="530" y="131"/>
                    <a:pt x="530" y="131"/>
                  </a:cubicBezTo>
                  <a:cubicBezTo>
                    <a:pt x="527" y="131"/>
                    <a:pt x="525" y="128"/>
                    <a:pt x="525" y="125"/>
                  </a:cubicBezTo>
                  <a:cubicBezTo>
                    <a:pt x="525" y="98"/>
                    <a:pt x="525" y="98"/>
                    <a:pt x="525" y="98"/>
                  </a:cubicBezTo>
                  <a:cubicBezTo>
                    <a:pt x="525" y="95"/>
                    <a:pt x="527" y="92"/>
                    <a:pt x="530" y="92"/>
                  </a:cubicBezTo>
                  <a:close/>
                  <a:moveTo>
                    <a:pt x="489" y="92"/>
                  </a:moveTo>
                  <a:cubicBezTo>
                    <a:pt x="515" y="92"/>
                    <a:pt x="515" y="92"/>
                    <a:pt x="515" y="92"/>
                  </a:cubicBezTo>
                  <a:cubicBezTo>
                    <a:pt x="518" y="92"/>
                    <a:pt x="520" y="95"/>
                    <a:pt x="520" y="98"/>
                  </a:cubicBezTo>
                  <a:cubicBezTo>
                    <a:pt x="520" y="125"/>
                    <a:pt x="520" y="125"/>
                    <a:pt x="520" y="125"/>
                  </a:cubicBezTo>
                  <a:cubicBezTo>
                    <a:pt x="520" y="128"/>
                    <a:pt x="518" y="131"/>
                    <a:pt x="515" y="131"/>
                  </a:cubicBezTo>
                  <a:cubicBezTo>
                    <a:pt x="489" y="131"/>
                    <a:pt x="489" y="131"/>
                    <a:pt x="489" y="131"/>
                  </a:cubicBezTo>
                  <a:cubicBezTo>
                    <a:pt x="486" y="131"/>
                    <a:pt x="484" y="128"/>
                    <a:pt x="484" y="125"/>
                  </a:cubicBezTo>
                  <a:cubicBezTo>
                    <a:pt x="484" y="98"/>
                    <a:pt x="484" y="98"/>
                    <a:pt x="484" y="98"/>
                  </a:cubicBezTo>
                  <a:cubicBezTo>
                    <a:pt x="484" y="95"/>
                    <a:pt x="486" y="92"/>
                    <a:pt x="489" y="92"/>
                  </a:cubicBezTo>
                  <a:close/>
                  <a:moveTo>
                    <a:pt x="445" y="92"/>
                  </a:moveTo>
                  <a:cubicBezTo>
                    <a:pt x="472" y="92"/>
                    <a:pt x="472" y="92"/>
                    <a:pt x="472" y="92"/>
                  </a:cubicBezTo>
                  <a:cubicBezTo>
                    <a:pt x="475" y="92"/>
                    <a:pt x="477" y="95"/>
                    <a:pt x="477" y="98"/>
                  </a:cubicBezTo>
                  <a:cubicBezTo>
                    <a:pt x="477" y="125"/>
                    <a:pt x="477" y="125"/>
                    <a:pt x="477" y="125"/>
                  </a:cubicBezTo>
                  <a:cubicBezTo>
                    <a:pt x="477" y="128"/>
                    <a:pt x="475" y="131"/>
                    <a:pt x="472" y="131"/>
                  </a:cubicBezTo>
                  <a:cubicBezTo>
                    <a:pt x="445" y="131"/>
                    <a:pt x="445" y="131"/>
                    <a:pt x="445" y="131"/>
                  </a:cubicBezTo>
                  <a:cubicBezTo>
                    <a:pt x="442" y="131"/>
                    <a:pt x="440" y="128"/>
                    <a:pt x="440" y="125"/>
                  </a:cubicBezTo>
                  <a:cubicBezTo>
                    <a:pt x="440" y="98"/>
                    <a:pt x="440" y="98"/>
                    <a:pt x="440" y="98"/>
                  </a:cubicBezTo>
                  <a:cubicBezTo>
                    <a:pt x="440" y="95"/>
                    <a:pt x="442" y="92"/>
                    <a:pt x="445" y="92"/>
                  </a:cubicBezTo>
                  <a:close/>
                  <a:moveTo>
                    <a:pt x="404" y="92"/>
                  </a:moveTo>
                  <a:cubicBezTo>
                    <a:pt x="431" y="92"/>
                    <a:pt x="431" y="92"/>
                    <a:pt x="431" y="92"/>
                  </a:cubicBezTo>
                  <a:cubicBezTo>
                    <a:pt x="433" y="92"/>
                    <a:pt x="436" y="95"/>
                    <a:pt x="436" y="98"/>
                  </a:cubicBezTo>
                  <a:cubicBezTo>
                    <a:pt x="436" y="125"/>
                    <a:pt x="436" y="125"/>
                    <a:pt x="436" y="125"/>
                  </a:cubicBezTo>
                  <a:cubicBezTo>
                    <a:pt x="436" y="128"/>
                    <a:pt x="433" y="131"/>
                    <a:pt x="431" y="131"/>
                  </a:cubicBezTo>
                  <a:cubicBezTo>
                    <a:pt x="404" y="131"/>
                    <a:pt x="404" y="131"/>
                    <a:pt x="404" y="131"/>
                  </a:cubicBezTo>
                  <a:cubicBezTo>
                    <a:pt x="401" y="131"/>
                    <a:pt x="399" y="128"/>
                    <a:pt x="399" y="125"/>
                  </a:cubicBezTo>
                  <a:cubicBezTo>
                    <a:pt x="399" y="98"/>
                    <a:pt x="399" y="98"/>
                    <a:pt x="399" y="98"/>
                  </a:cubicBezTo>
                  <a:cubicBezTo>
                    <a:pt x="399" y="95"/>
                    <a:pt x="401" y="92"/>
                    <a:pt x="404" y="92"/>
                  </a:cubicBezTo>
                  <a:close/>
                  <a:moveTo>
                    <a:pt x="128" y="62"/>
                  </a:moveTo>
                  <a:cubicBezTo>
                    <a:pt x="102" y="62"/>
                    <a:pt x="102" y="62"/>
                    <a:pt x="102" y="62"/>
                  </a:cubicBezTo>
                  <a:cubicBezTo>
                    <a:pt x="99" y="62"/>
                    <a:pt x="97" y="60"/>
                    <a:pt x="97" y="56"/>
                  </a:cubicBezTo>
                  <a:cubicBezTo>
                    <a:pt x="97" y="30"/>
                    <a:pt x="97" y="30"/>
                    <a:pt x="97" y="30"/>
                  </a:cubicBezTo>
                  <a:cubicBezTo>
                    <a:pt x="97" y="26"/>
                    <a:pt x="99" y="24"/>
                    <a:pt x="102" y="24"/>
                  </a:cubicBezTo>
                  <a:cubicBezTo>
                    <a:pt x="128" y="24"/>
                    <a:pt x="128" y="24"/>
                    <a:pt x="128" y="24"/>
                  </a:cubicBezTo>
                  <a:cubicBezTo>
                    <a:pt x="131" y="24"/>
                    <a:pt x="134" y="26"/>
                    <a:pt x="134" y="30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134" y="60"/>
                    <a:pt x="131" y="62"/>
                    <a:pt x="128" y="62"/>
                  </a:cubicBezTo>
                  <a:close/>
                  <a:moveTo>
                    <a:pt x="138" y="56"/>
                  </a:moveTo>
                  <a:cubicBezTo>
                    <a:pt x="138" y="30"/>
                    <a:pt x="138" y="30"/>
                    <a:pt x="138" y="30"/>
                  </a:cubicBezTo>
                  <a:cubicBezTo>
                    <a:pt x="138" y="26"/>
                    <a:pt x="140" y="24"/>
                    <a:pt x="143" y="24"/>
                  </a:cubicBezTo>
                  <a:cubicBezTo>
                    <a:pt x="170" y="24"/>
                    <a:pt x="170" y="24"/>
                    <a:pt x="170" y="24"/>
                  </a:cubicBezTo>
                  <a:cubicBezTo>
                    <a:pt x="173" y="24"/>
                    <a:pt x="175" y="26"/>
                    <a:pt x="175" y="30"/>
                  </a:cubicBezTo>
                  <a:cubicBezTo>
                    <a:pt x="175" y="56"/>
                    <a:pt x="175" y="56"/>
                    <a:pt x="175" y="56"/>
                  </a:cubicBezTo>
                  <a:cubicBezTo>
                    <a:pt x="175" y="60"/>
                    <a:pt x="173" y="62"/>
                    <a:pt x="170" y="62"/>
                  </a:cubicBezTo>
                  <a:cubicBezTo>
                    <a:pt x="143" y="62"/>
                    <a:pt x="143" y="62"/>
                    <a:pt x="143" y="62"/>
                  </a:cubicBezTo>
                  <a:cubicBezTo>
                    <a:pt x="140" y="62"/>
                    <a:pt x="138" y="60"/>
                    <a:pt x="138" y="56"/>
                  </a:cubicBezTo>
                  <a:close/>
                  <a:moveTo>
                    <a:pt x="180" y="56"/>
                  </a:moveTo>
                  <a:cubicBezTo>
                    <a:pt x="180" y="30"/>
                    <a:pt x="180" y="30"/>
                    <a:pt x="180" y="30"/>
                  </a:cubicBezTo>
                  <a:cubicBezTo>
                    <a:pt x="180" y="26"/>
                    <a:pt x="182" y="24"/>
                    <a:pt x="185" y="24"/>
                  </a:cubicBezTo>
                  <a:cubicBezTo>
                    <a:pt x="212" y="24"/>
                    <a:pt x="212" y="24"/>
                    <a:pt x="212" y="24"/>
                  </a:cubicBezTo>
                  <a:cubicBezTo>
                    <a:pt x="215" y="24"/>
                    <a:pt x="217" y="26"/>
                    <a:pt x="217" y="30"/>
                  </a:cubicBezTo>
                  <a:cubicBezTo>
                    <a:pt x="217" y="56"/>
                    <a:pt x="217" y="56"/>
                    <a:pt x="217" y="56"/>
                  </a:cubicBezTo>
                  <a:cubicBezTo>
                    <a:pt x="217" y="60"/>
                    <a:pt x="215" y="62"/>
                    <a:pt x="212" y="62"/>
                  </a:cubicBezTo>
                  <a:cubicBezTo>
                    <a:pt x="185" y="62"/>
                    <a:pt x="185" y="62"/>
                    <a:pt x="185" y="62"/>
                  </a:cubicBezTo>
                  <a:cubicBezTo>
                    <a:pt x="182" y="62"/>
                    <a:pt x="180" y="60"/>
                    <a:pt x="180" y="56"/>
                  </a:cubicBezTo>
                  <a:close/>
                  <a:moveTo>
                    <a:pt x="222" y="56"/>
                  </a:moveTo>
                  <a:cubicBezTo>
                    <a:pt x="222" y="30"/>
                    <a:pt x="222" y="30"/>
                    <a:pt x="222" y="30"/>
                  </a:cubicBezTo>
                  <a:cubicBezTo>
                    <a:pt x="222" y="26"/>
                    <a:pt x="224" y="24"/>
                    <a:pt x="227" y="24"/>
                  </a:cubicBezTo>
                  <a:cubicBezTo>
                    <a:pt x="254" y="24"/>
                    <a:pt x="254" y="24"/>
                    <a:pt x="254" y="24"/>
                  </a:cubicBezTo>
                  <a:cubicBezTo>
                    <a:pt x="256" y="24"/>
                    <a:pt x="259" y="26"/>
                    <a:pt x="259" y="30"/>
                  </a:cubicBezTo>
                  <a:cubicBezTo>
                    <a:pt x="259" y="56"/>
                    <a:pt x="259" y="56"/>
                    <a:pt x="259" y="56"/>
                  </a:cubicBezTo>
                  <a:cubicBezTo>
                    <a:pt x="259" y="60"/>
                    <a:pt x="256" y="62"/>
                    <a:pt x="254" y="62"/>
                  </a:cubicBezTo>
                  <a:cubicBezTo>
                    <a:pt x="227" y="62"/>
                    <a:pt x="227" y="62"/>
                    <a:pt x="227" y="62"/>
                  </a:cubicBezTo>
                  <a:cubicBezTo>
                    <a:pt x="224" y="62"/>
                    <a:pt x="222" y="60"/>
                    <a:pt x="222" y="56"/>
                  </a:cubicBezTo>
                  <a:close/>
                  <a:moveTo>
                    <a:pt x="913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5"/>
                    <a:pt x="0" y="12"/>
                  </a:cubicBezTo>
                  <a:cubicBezTo>
                    <a:pt x="0" y="298"/>
                    <a:pt x="0" y="298"/>
                    <a:pt x="0" y="298"/>
                  </a:cubicBezTo>
                  <a:cubicBezTo>
                    <a:pt x="0" y="305"/>
                    <a:pt x="6" y="311"/>
                    <a:pt x="14" y="311"/>
                  </a:cubicBezTo>
                  <a:cubicBezTo>
                    <a:pt x="913" y="311"/>
                    <a:pt x="913" y="311"/>
                    <a:pt x="913" y="311"/>
                  </a:cubicBezTo>
                  <a:cubicBezTo>
                    <a:pt x="920" y="311"/>
                    <a:pt x="926" y="305"/>
                    <a:pt x="926" y="298"/>
                  </a:cubicBezTo>
                  <a:cubicBezTo>
                    <a:pt x="926" y="12"/>
                    <a:pt x="926" y="12"/>
                    <a:pt x="926" y="12"/>
                  </a:cubicBezTo>
                  <a:cubicBezTo>
                    <a:pt x="926" y="5"/>
                    <a:pt x="920" y="0"/>
                    <a:pt x="913" y="0"/>
                  </a:cubicBezTo>
                  <a:close/>
                  <a:moveTo>
                    <a:pt x="271" y="56"/>
                  </a:moveTo>
                  <a:cubicBezTo>
                    <a:pt x="271" y="30"/>
                    <a:pt x="271" y="30"/>
                    <a:pt x="271" y="30"/>
                  </a:cubicBezTo>
                  <a:cubicBezTo>
                    <a:pt x="271" y="26"/>
                    <a:pt x="273" y="24"/>
                    <a:pt x="276" y="24"/>
                  </a:cubicBezTo>
                  <a:cubicBezTo>
                    <a:pt x="303" y="24"/>
                    <a:pt x="303" y="24"/>
                    <a:pt x="303" y="24"/>
                  </a:cubicBezTo>
                  <a:cubicBezTo>
                    <a:pt x="306" y="24"/>
                    <a:pt x="308" y="26"/>
                    <a:pt x="308" y="30"/>
                  </a:cubicBezTo>
                  <a:cubicBezTo>
                    <a:pt x="308" y="56"/>
                    <a:pt x="308" y="56"/>
                    <a:pt x="308" y="56"/>
                  </a:cubicBezTo>
                  <a:cubicBezTo>
                    <a:pt x="308" y="60"/>
                    <a:pt x="306" y="62"/>
                    <a:pt x="303" y="62"/>
                  </a:cubicBezTo>
                  <a:cubicBezTo>
                    <a:pt x="276" y="62"/>
                    <a:pt x="276" y="62"/>
                    <a:pt x="276" y="62"/>
                  </a:cubicBezTo>
                  <a:cubicBezTo>
                    <a:pt x="273" y="62"/>
                    <a:pt x="271" y="60"/>
                    <a:pt x="271" y="56"/>
                  </a:cubicBezTo>
                  <a:close/>
                  <a:moveTo>
                    <a:pt x="313" y="56"/>
                  </a:moveTo>
                  <a:cubicBezTo>
                    <a:pt x="313" y="30"/>
                    <a:pt x="313" y="30"/>
                    <a:pt x="313" y="30"/>
                  </a:cubicBezTo>
                  <a:cubicBezTo>
                    <a:pt x="313" y="26"/>
                    <a:pt x="315" y="24"/>
                    <a:pt x="318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7" y="24"/>
                    <a:pt x="350" y="26"/>
                    <a:pt x="350" y="30"/>
                  </a:cubicBezTo>
                  <a:cubicBezTo>
                    <a:pt x="350" y="56"/>
                    <a:pt x="350" y="56"/>
                    <a:pt x="350" y="56"/>
                  </a:cubicBezTo>
                  <a:cubicBezTo>
                    <a:pt x="350" y="60"/>
                    <a:pt x="347" y="62"/>
                    <a:pt x="345" y="62"/>
                  </a:cubicBezTo>
                  <a:cubicBezTo>
                    <a:pt x="318" y="62"/>
                    <a:pt x="318" y="62"/>
                    <a:pt x="318" y="62"/>
                  </a:cubicBezTo>
                  <a:cubicBezTo>
                    <a:pt x="315" y="62"/>
                    <a:pt x="313" y="60"/>
                    <a:pt x="313" y="56"/>
                  </a:cubicBezTo>
                  <a:close/>
                  <a:moveTo>
                    <a:pt x="355" y="30"/>
                  </a:moveTo>
                  <a:cubicBezTo>
                    <a:pt x="355" y="26"/>
                    <a:pt x="357" y="24"/>
                    <a:pt x="360" y="24"/>
                  </a:cubicBezTo>
                  <a:cubicBezTo>
                    <a:pt x="387" y="24"/>
                    <a:pt x="387" y="24"/>
                    <a:pt x="387" y="24"/>
                  </a:cubicBezTo>
                  <a:cubicBezTo>
                    <a:pt x="389" y="24"/>
                    <a:pt x="392" y="26"/>
                    <a:pt x="392" y="30"/>
                  </a:cubicBezTo>
                  <a:cubicBezTo>
                    <a:pt x="392" y="56"/>
                    <a:pt x="392" y="56"/>
                    <a:pt x="392" y="56"/>
                  </a:cubicBezTo>
                  <a:cubicBezTo>
                    <a:pt x="392" y="60"/>
                    <a:pt x="389" y="62"/>
                    <a:pt x="387" y="62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57" y="62"/>
                    <a:pt x="355" y="60"/>
                    <a:pt x="355" y="56"/>
                  </a:cubicBezTo>
                  <a:cubicBezTo>
                    <a:pt x="355" y="30"/>
                    <a:pt x="355" y="30"/>
                    <a:pt x="355" y="30"/>
                  </a:cubicBezTo>
                  <a:close/>
                  <a:moveTo>
                    <a:pt x="687" y="229"/>
                  </a:moveTo>
                  <a:cubicBezTo>
                    <a:pt x="715" y="229"/>
                    <a:pt x="715" y="229"/>
                    <a:pt x="715" y="229"/>
                  </a:cubicBezTo>
                  <a:cubicBezTo>
                    <a:pt x="717" y="229"/>
                    <a:pt x="720" y="232"/>
                    <a:pt x="720" y="236"/>
                  </a:cubicBezTo>
                  <a:cubicBezTo>
                    <a:pt x="720" y="267"/>
                    <a:pt x="720" y="267"/>
                    <a:pt x="720" y="267"/>
                  </a:cubicBezTo>
                  <a:cubicBezTo>
                    <a:pt x="720" y="270"/>
                    <a:pt x="717" y="274"/>
                    <a:pt x="715" y="274"/>
                  </a:cubicBezTo>
                  <a:cubicBezTo>
                    <a:pt x="687" y="274"/>
                    <a:pt x="687" y="274"/>
                    <a:pt x="687" y="274"/>
                  </a:cubicBezTo>
                  <a:cubicBezTo>
                    <a:pt x="685" y="274"/>
                    <a:pt x="682" y="270"/>
                    <a:pt x="682" y="267"/>
                  </a:cubicBezTo>
                  <a:cubicBezTo>
                    <a:pt x="682" y="236"/>
                    <a:pt x="682" y="236"/>
                    <a:pt x="682" y="236"/>
                  </a:cubicBezTo>
                  <a:cubicBezTo>
                    <a:pt x="682" y="232"/>
                    <a:pt x="685" y="229"/>
                    <a:pt x="687" y="229"/>
                  </a:cubicBezTo>
                  <a:close/>
                  <a:moveTo>
                    <a:pt x="609" y="229"/>
                  </a:moveTo>
                  <a:cubicBezTo>
                    <a:pt x="636" y="229"/>
                    <a:pt x="636" y="229"/>
                    <a:pt x="636" y="229"/>
                  </a:cubicBezTo>
                  <a:cubicBezTo>
                    <a:pt x="639" y="229"/>
                    <a:pt x="641" y="232"/>
                    <a:pt x="641" y="236"/>
                  </a:cubicBezTo>
                  <a:cubicBezTo>
                    <a:pt x="641" y="267"/>
                    <a:pt x="641" y="267"/>
                    <a:pt x="641" y="267"/>
                  </a:cubicBezTo>
                  <a:cubicBezTo>
                    <a:pt x="641" y="270"/>
                    <a:pt x="639" y="274"/>
                    <a:pt x="636" y="274"/>
                  </a:cubicBezTo>
                  <a:cubicBezTo>
                    <a:pt x="609" y="274"/>
                    <a:pt x="609" y="274"/>
                    <a:pt x="609" y="274"/>
                  </a:cubicBezTo>
                  <a:cubicBezTo>
                    <a:pt x="607" y="274"/>
                    <a:pt x="604" y="270"/>
                    <a:pt x="604" y="267"/>
                  </a:cubicBezTo>
                  <a:cubicBezTo>
                    <a:pt x="604" y="236"/>
                    <a:pt x="604" y="236"/>
                    <a:pt x="604" y="236"/>
                  </a:cubicBezTo>
                  <a:cubicBezTo>
                    <a:pt x="604" y="232"/>
                    <a:pt x="607" y="229"/>
                    <a:pt x="609" y="229"/>
                  </a:cubicBezTo>
                  <a:close/>
                  <a:moveTo>
                    <a:pt x="562" y="229"/>
                  </a:moveTo>
                  <a:cubicBezTo>
                    <a:pt x="589" y="229"/>
                    <a:pt x="589" y="229"/>
                    <a:pt x="589" y="229"/>
                  </a:cubicBezTo>
                  <a:cubicBezTo>
                    <a:pt x="592" y="229"/>
                    <a:pt x="594" y="232"/>
                    <a:pt x="594" y="236"/>
                  </a:cubicBezTo>
                  <a:cubicBezTo>
                    <a:pt x="594" y="267"/>
                    <a:pt x="594" y="267"/>
                    <a:pt x="594" y="267"/>
                  </a:cubicBezTo>
                  <a:cubicBezTo>
                    <a:pt x="594" y="270"/>
                    <a:pt x="592" y="274"/>
                    <a:pt x="589" y="274"/>
                  </a:cubicBezTo>
                  <a:cubicBezTo>
                    <a:pt x="562" y="274"/>
                    <a:pt x="562" y="274"/>
                    <a:pt x="562" y="274"/>
                  </a:cubicBezTo>
                  <a:cubicBezTo>
                    <a:pt x="559" y="274"/>
                    <a:pt x="557" y="270"/>
                    <a:pt x="557" y="267"/>
                  </a:cubicBezTo>
                  <a:cubicBezTo>
                    <a:pt x="557" y="236"/>
                    <a:pt x="557" y="236"/>
                    <a:pt x="557" y="236"/>
                  </a:cubicBezTo>
                  <a:cubicBezTo>
                    <a:pt x="557" y="232"/>
                    <a:pt x="559" y="229"/>
                    <a:pt x="562" y="229"/>
                  </a:cubicBezTo>
                  <a:close/>
                  <a:moveTo>
                    <a:pt x="521" y="229"/>
                  </a:moveTo>
                  <a:cubicBezTo>
                    <a:pt x="548" y="229"/>
                    <a:pt x="548" y="229"/>
                    <a:pt x="548" y="229"/>
                  </a:cubicBezTo>
                  <a:cubicBezTo>
                    <a:pt x="551" y="229"/>
                    <a:pt x="553" y="232"/>
                    <a:pt x="553" y="236"/>
                  </a:cubicBezTo>
                  <a:cubicBezTo>
                    <a:pt x="553" y="267"/>
                    <a:pt x="553" y="267"/>
                    <a:pt x="553" y="267"/>
                  </a:cubicBezTo>
                  <a:cubicBezTo>
                    <a:pt x="553" y="270"/>
                    <a:pt x="551" y="274"/>
                    <a:pt x="548" y="274"/>
                  </a:cubicBezTo>
                  <a:cubicBezTo>
                    <a:pt x="521" y="274"/>
                    <a:pt x="521" y="274"/>
                    <a:pt x="521" y="274"/>
                  </a:cubicBezTo>
                  <a:cubicBezTo>
                    <a:pt x="518" y="274"/>
                    <a:pt x="516" y="270"/>
                    <a:pt x="516" y="267"/>
                  </a:cubicBezTo>
                  <a:cubicBezTo>
                    <a:pt x="516" y="236"/>
                    <a:pt x="516" y="236"/>
                    <a:pt x="516" y="236"/>
                  </a:cubicBezTo>
                  <a:cubicBezTo>
                    <a:pt x="516" y="232"/>
                    <a:pt x="518" y="229"/>
                    <a:pt x="521" y="229"/>
                  </a:cubicBezTo>
                  <a:close/>
                  <a:moveTo>
                    <a:pt x="482" y="229"/>
                  </a:moveTo>
                  <a:cubicBezTo>
                    <a:pt x="509" y="229"/>
                    <a:pt x="509" y="229"/>
                    <a:pt x="509" y="229"/>
                  </a:cubicBezTo>
                  <a:cubicBezTo>
                    <a:pt x="511" y="229"/>
                    <a:pt x="514" y="232"/>
                    <a:pt x="514" y="236"/>
                  </a:cubicBezTo>
                  <a:cubicBezTo>
                    <a:pt x="514" y="267"/>
                    <a:pt x="514" y="267"/>
                    <a:pt x="514" y="267"/>
                  </a:cubicBezTo>
                  <a:cubicBezTo>
                    <a:pt x="514" y="270"/>
                    <a:pt x="511" y="274"/>
                    <a:pt x="509" y="274"/>
                  </a:cubicBezTo>
                  <a:cubicBezTo>
                    <a:pt x="482" y="274"/>
                    <a:pt x="482" y="274"/>
                    <a:pt x="482" y="274"/>
                  </a:cubicBezTo>
                  <a:cubicBezTo>
                    <a:pt x="479" y="274"/>
                    <a:pt x="476" y="270"/>
                    <a:pt x="476" y="267"/>
                  </a:cubicBezTo>
                  <a:cubicBezTo>
                    <a:pt x="476" y="236"/>
                    <a:pt x="476" y="236"/>
                    <a:pt x="476" y="236"/>
                  </a:cubicBezTo>
                  <a:cubicBezTo>
                    <a:pt x="476" y="232"/>
                    <a:pt x="479" y="229"/>
                    <a:pt x="482" y="229"/>
                  </a:cubicBezTo>
                  <a:close/>
                  <a:moveTo>
                    <a:pt x="192" y="227"/>
                  </a:moveTo>
                  <a:cubicBezTo>
                    <a:pt x="466" y="227"/>
                    <a:pt x="466" y="227"/>
                    <a:pt x="466" y="227"/>
                  </a:cubicBezTo>
                  <a:cubicBezTo>
                    <a:pt x="469" y="227"/>
                    <a:pt x="471" y="231"/>
                    <a:pt x="471" y="236"/>
                  </a:cubicBezTo>
                  <a:cubicBezTo>
                    <a:pt x="471" y="264"/>
                    <a:pt x="471" y="264"/>
                    <a:pt x="471" y="264"/>
                  </a:cubicBezTo>
                  <a:cubicBezTo>
                    <a:pt x="471" y="269"/>
                    <a:pt x="469" y="274"/>
                    <a:pt x="466" y="274"/>
                  </a:cubicBezTo>
                  <a:cubicBezTo>
                    <a:pt x="192" y="274"/>
                    <a:pt x="192" y="274"/>
                    <a:pt x="192" y="274"/>
                  </a:cubicBezTo>
                  <a:cubicBezTo>
                    <a:pt x="189" y="274"/>
                    <a:pt x="186" y="269"/>
                    <a:pt x="186" y="264"/>
                  </a:cubicBezTo>
                  <a:cubicBezTo>
                    <a:pt x="186" y="236"/>
                    <a:pt x="186" y="236"/>
                    <a:pt x="186" y="236"/>
                  </a:cubicBezTo>
                  <a:cubicBezTo>
                    <a:pt x="186" y="231"/>
                    <a:pt x="189" y="227"/>
                    <a:pt x="192" y="227"/>
                  </a:cubicBezTo>
                  <a:close/>
                  <a:moveTo>
                    <a:pt x="142" y="235"/>
                  </a:moveTo>
                  <a:cubicBezTo>
                    <a:pt x="171" y="235"/>
                    <a:pt x="171" y="235"/>
                    <a:pt x="171" y="235"/>
                  </a:cubicBezTo>
                  <a:cubicBezTo>
                    <a:pt x="174" y="235"/>
                    <a:pt x="176" y="238"/>
                    <a:pt x="176" y="241"/>
                  </a:cubicBezTo>
                  <a:cubicBezTo>
                    <a:pt x="176" y="268"/>
                    <a:pt x="176" y="268"/>
                    <a:pt x="176" y="268"/>
                  </a:cubicBezTo>
                  <a:cubicBezTo>
                    <a:pt x="176" y="271"/>
                    <a:pt x="174" y="274"/>
                    <a:pt x="171" y="274"/>
                  </a:cubicBezTo>
                  <a:cubicBezTo>
                    <a:pt x="142" y="274"/>
                    <a:pt x="142" y="274"/>
                    <a:pt x="142" y="274"/>
                  </a:cubicBezTo>
                  <a:cubicBezTo>
                    <a:pt x="139" y="274"/>
                    <a:pt x="136" y="271"/>
                    <a:pt x="136" y="268"/>
                  </a:cubicBezTo>
                  <a:cubicBezTo>
                    <a:pt x="136" y="241"/>
                    <a:pt x="136" y="241"/>
                    <a:pt x="136" y="241"/>
                  </a:cubicBezTo>
                  <a:cubicBezTo>
                    <a:pt x="136" y="238"/>
                    <a:pt x="139" y="235"/>
                    <a:pt x="142" y="235"/>
                  </a:cubicBezTo>
                  <a:close/>
                  <a:moveTo>
                    <a:pt x="106" y="235"/>
                  </a:moveTo>
                  <a:cubicBezTo>
                    <a:pt x="128" y="235"/>
                    <a:pt x="128" y="235"/>
                    <a:pt x="128" y="235"/>
                  </a:cubicBezTo>
                  <a:cubicBezTo>
                    <a:pt x="130" y="235"/>
                    <a:pt x="132" y="238"/>
                    <a:pt x="132" y="241"/>
                  </a:cubicBezTo>
                  <a:cubicBezTo>
                    <a:pt x="132" y="268"/>
                    <a:pt x="132" y="268"/>
                    <a:pt x="132" y="268"/>
                  </a:cubicBezTo>
                  <a:cubicBezTo>
                    <a:pt x="132" y="271"/>
                    <a:pt x="130" y="274"/>
                    <a:pt x="128" y="274"/>
                  </a:cubicBezTo>
                  <a:cubicBezTo>
                    <a:pt x="106" y="274"/>
                    <a:pt x="106" y="274"/>
                    <a:pt x="106" y="274"/>
                  </a:cubicBezTo>
                  <a:cubicBezTo>
                    <a:pt x="104" y="274"/>
                    <a:pt x="102" y="271"/>
                    <a:pt x="102" y="268"/>
                  </a:cubicBezTo>
                  <a:cubicBezTo>
                    <a:pt x="102" y="241"/>
                    <a:pt x="102" y="241"/>
                    <a:pt x="102" y="241"/>
                  </a:cubicBezTo>
                  <a:cubicBezTo>
                    <a:pt x="102" y="238"/>
                    <a:pt x="104" y="235"/>
                    <a:pt x="106" y="235"/>
                  </a:cubicBezTo>
                  <a:close/>
                  <a:moveTo>
                    <a:pt x="72" y="235"/>
                  </a:moveTo>
                  <a:cubicBezTo>
                    <a:pt x="93" y="235"/>
                    <a:pt x="93" y="235"/>
                    <a:pt x="93" y="235"/>
                  </a:cubicBezTo>
                  <a:cubicBezTo>
                    <a:pt x="95" y="235"/>
                    <a:pt x="97" y="238"/>
                    <a:pt x="97" y="241"/>
                  </a:cubicBezTo>
                  <a:cubicBezTo>
                    <a:pt x="97" y="268"/>
                    <a:pt x="97" y="268"/>
                    <a:pt x="97" y="268"/>
                  </a:cubicBezTo>
                  <a:cubicBezTo>
                    <a:pt x="97" y="271"/>
                    <a:pt x="95" y="274"/>
                    <a:pt x="93" y="274"/>
                  </a:cubicBezTo>
                  <a:cubicBezTo>
                    <a:pt x="72" y="274"/>
                    <a:pt x="72" y="274"/>
                    <a:pt x="72" y="274"/>
                  </a:cubicBezTo>
                  <a:cubicBezTo>
                    <a:pt x="69" y="274"/>
                    <a:pt x="68" y="271"/>
                    <a:pt x="68" y="268"/>
                  </a:cubicBezTo>
                  <a:cubicBezTo>
                    <a:pt x="68" y="241"/>
                    <a:pt x="68" y="241"/>
                    <a:pt x="68" y="241"/>
                  </a:cubicBezTo>
                  <a:cubicBezTo>
                    <a:pt x="68" y="238"/>
                    <a:pt x="69" y="235"/>
                    <a:pt x="72" y="235"/>
                  </a:cubicBezTo>
                  <a:close/>
                  <a:moveTo>
                    <a:pt x="60" y="140"/>
                  </a:moveTo>
                  <a:cubicBezTo>
                    <a:pt x="60" y="170"/>
                    <a:pt x="60" y="170"/>
                    <a:pt x="60" y="170"/>
                  </a:cubicBezTo>
                  <a:cubicBezTo>
                    <a:pt x="60" y="173"/>
                    <a:pt x="57" y="176"/>
                    <a:pt x="54" y="176"/>
                  </a:cubicBezTo>
                  <a:cubicBezTo>
                    <a:pt x="20" y="176"/>
                    <a:pt x="20" y="176"/>
                    <a:pt x="20" y="176"/>
                  </a:cubicBezTo>
                  <a:cubicBezTo>
                    <a:pt x="17" y="176"/>
                    <a:pt x="14" y="173"/>
                    <a:pt x="14" y="170"/>
                  </a:cubicBezTo>
                  <a:cubicBezTo>
                    <a:pt x="14" y="140"/>
                    <a:pt x="14" y="140"/>
                    <a:pt x="14" y="140"/>
                  </a:cubicBezTo>
                  <a:cubicBezTo>
                    <a:pt x="14" y="136"/>
                    <a:pt x="17" y="133"/>
                    <a:pt x="20" y="133"/>
                  </a:cubicBezTo>
                  <a:cubicBezTo>
                    <a:pt x="54" y="133"/>
                    <a:pt x="54" y="133"/>
                    <a:pt x="54" y="133"/>
                  </a:cubicBezTo>
                  <a:cubicBezTo>
                    <a:pt x="57" y="133"/>
                    <a:pt x="60" y="136"/>
                    <a:pt x="60" y="140"/>
                  </a:cubicBezTo>
                  <a:close/>
                  <a:moveTo>
                    <a:pt x="46" y="180"/>
                  </a:moveTo>
                  <a:cubicBezTo>
                    <a:pt x="48" y="180"/>
                    <a:pt x="51" y="183"/>
                    <a:pt x="51" y="186"/>
                  </a:cubicBezTo>
                  <a:cubicBezTo>
                    <a:pt x="51" y="214"/>
                    <a:pt x="51" y="214"/>
                    <a:pt x="51" y="214"/>
                  </a:cubicBezTo>
                  <a:cubicBezTo>
                    <a:pt x="51" y="217"/>
                    <a:pt x="48" y="220"/>
                    <a:pt x="46" y="220"/>
                  </a:cubicBezTo>
                  <a:cubicBezTo>
                    <a:pt x="19" y="220"/>
                    <a:pt x="19" y="220"/>
                    <a:pt x="19" y="220"/>
                  </a:cubicBezTo>
                  <a:cubicBezTo>
                    <a:pt x="16" y="220"/>
                    <a:pt x="14" y="217"/>
                    <a:pt x="14" y="214"/>
                  </a:cubicBezTo>
                  <a:cubicBezTo>
                    <a:pt x="14" y="186"/>
                    <a:pt x="14" y="186"/>
                    <a:pt x="14" y="186"/>
                  </a:cubicBezTo>
                  <a:cubicBezTo>
                    <a:pt x="14" y="183"/>
                    <a:pt x="16" y="180"/>
                    <a:pt x="19" y="180"/>
                  </a:cubicBezTo>
                  <a:cubicBezTo>
                    <a:pt x="46" y="180"/>
                    <a:pt x="46" y="180"/>
                    <a:pt x="46" y="180"/>
                  </a:cubicBezTo>
                  <a:close/>
                  <a:moveTo>
                    <a:pt x="20" y="228"/>
                  </a:moveTo>
                  <a:cubicBezTo>
                    <a:pt x="54" y="228"/>
                    <a:pt x="54" y="228"/>
                    <a:pt x="54" y="228"/>
                  </a:cubicBezTo>
                  <a:cubicBezTo>
                    <a:pt x="57" y="228"/>
                    <a:pt x="60" y="231"/>
                    <a:pt x="60" y="235"/>
                  </a:cubicBezTo>
                  <a:cubicBezTo>
                    <a:pt x="60" y="267"/>
                    <a:pt x="60" y="267"/>
                    <a:pt x="60" y="267"/>
                  </a:cubicBezTo>
                  <a:cubicBezTo>
                    <a:pt x="60" y="270"/>
                    <a:pt x="57" y="274"/>
                    <a:pt x="54" y="274"/>
                  </a:cubicBezTo>
                  <a:cubicBezTo>
                    <a:pt x="20" y="274"/>
                    <a:pt x="20" y="274"/>
                    <a:pt x="20" y="274"/>
                  </a:cubicBezTo>
                  <a:cubicBezTo>
                    <a:pt x="17" y="274"/>
                    <a:pt x="14" y="270"/>
                    <a:pt x="14" y="267"/>
                  </a:cubicBezTo>
                  <a:cubicBezTo>
                    <a:pt x="14" y="235"/>
                    <a:pt x="14" y="235"/>
                    <a:pt x="14" y="235"/>
                  </a:cubicBezTo>
                  <a:cubicBezTo>
                    <a:pt x="14" y="231"/>
                    <a:pt x="17" y="228"/>
                    <a:pt x="20" y="228"/>
                  </a:cubicBezTo>
                  <a:close/>
                  <a:moveTo>
                    <a:pt x="19" y="92"/>
                  </a:moveTo>
                  <a:cubicBezTo>
                    <a:pt x="46" y="92"/>
                    <a:pt x="46" y="92"/>
                    <a:pt x="46" y="92"/>
                  </a:cubicBezTo>
                  <a:cubicBezTo>
                    <a:pt x="48" y="92"/>
                    <a:pt x="51" y="95"/>
                    <a:pt x="51" y="98"/>
                  </a:cubicBezTo>
                  <a:cubicBezTo>
                    <a:pt x="51" y="125"/>
                    <a:pt x="51" y="125"/>
                    <a:pt x="51" y="125"/>
                  </a:cubicBezTo>
                  <a:cubicBezTo>
                    <a:pt x="51" y="128"/>
                    <a:pt x="48" y="131"/>
                    <a:pt x="46" y="131"/>
                  </a:cubicBezTo>
                  <a:cubicBezTo>
                    <a:pt x="19" y="131"/>
                    <a:pt x="19" y="131"/>
                    <a:pt x="19" y="131"/>
                  </a:cubicBezTo>
                  <a:cubicBezTo>
                    <a:pt x="16" y="131"/>
                    <a:pt x="14" y="128"/>
                    <a:pt x="14" y="125"/>
                  </a:cubicBezTo>
                  <a:cubicBezTo>
                    <a:pt x="14" y="98"/>
                    <a:pt x="14" y="98"/>
                    <a:pt x="14" y="98"/>
                  </a:cubicBezTo>
                  <a:cubicBezTo>
                    <a:pt x="14" y="95"/>
                    <a:pt x="16" y="92"/>
                    <a:pt x="19" y="92"/>
                  </a:cubicBezTo>
                  <a:close/>
                  <a:moveTo>
                    <a:pt x="783" y="99"/>
                  </a:moveTo>
                  <a:cubicBezTo>
                    <a:pt x="783" y="95"/>
                    <a:pt x="785" y="92"/>
                    <a:pt x="788" y="92"/>
                  </a:cubicBezTo>
                  <a:cubicBezTo>
                    <a:pt x="815" y="92"/>
                    <a:pt x="815" y="92"/>
                    <a:pt x="815" y="92"/>
                  </a:cubicBezTo>
                  <a:cubicBezTo>
                    <a:pt x="817" y="92"/>
                    <a:pt x="820" y="95"/>
                    <a:pt x="820" y="99"/>
                  </a:cubicBezTo>
                  <a:cubicBezTo>
                    <a:pt x="820" y="126"/>
                    <a:pt x="820" y="126"/>
                    <a:pt x="820" y="126"/>
                  </a:cubicBezTo>
                  <a:cubicBezTo>
                    <a:pt x="820" y="129"/>
                    <a:pt x="817" y="132"/>
                    <a:pt x="815" y="132"/>
                  </a:cubicBezTo>
                  <a:cubicBezTo>
                    <a:pt x="788" y="132"/>
                    <a:pt x="788" y="132"/>
                    <a:pt x="788" y="132"/>
                  </a:cubicBezTo>
                  <a:cubicBezTo>
                    <a:pt x="785" y="132"/>
                    <a:pt x="783" y="129"/>
                    <a:pt x="783" y="126"/>
                  </a:cubicBezTo>
                  <a:cubicBezTo>
                    <a:pt x="783" y="99"/>
                    <a:pt x="783" y="99"/>
                    <a:pt x="783" y="99"/>
                  </a:cubicBezTo>
                  <a:close/>
                  <a:moveTo>
                    <a:pt x="825" y="99"/>
                  </a:moveTo>
                  <a:cubicBezTo>
                    <a:pt x="825" y="95"/>
                    <a:pt x="827" y="92"/>
                    <a:pt x="830" y="92"/>
                  </a:cubicBezTo>
                  <a:cubicBezTo>
                    <a:pt x="857" y="92"/>
                    <a:pt x="857" y="92"/>
                    <a:pt x="857" y="92"/>
                  </a:cubicBezTo>
                  <a:cubicBezTo>
                    <a:pt x="859" y="92"/>
                    <a:pt x="862" y="95"/>
                    <a:pt x="862" y="99"/>
                  </a:cubicBezTo>
                  <a:cubicBezTo>
                    <a:pt x="862" y="126"/>
                    <a:pt x="862" y="126"/>
                    <a:pt x="862" y="126"/>
                  </a:cubicBezTo>
                  <a:cubicBezTo>
                    <a:pt x="862" y="129"/>
                    <a:pt x="859" y="132"/>
                    <a:pt x="857" y="132"/>
                  </a:cubicBezTo>
                  <a:cubicBezTo>
                    <a:pt x="830" y="132"/>
                    <a:pt x="830" y="132"/>
                    <a:pt x="830" y="132"/>
                  </a:cubicBezTo>
                  <a:cubicBezTo>
                    <a:pt x="827" y="132"/>
                    <a:pt x="825" y="129"/>
                    <a:pt x="825" y="126"/>
                  </a:cubicBezTo>
                  <a:cubicBezTo>
                    <a:pt x="825" y="99"/>
                    <a:pt x="825" y="99"/>
                    <a:pt x="825" y="99"/>
                  </a:cubicBezTo>
                  <a:close/>
                  <a:moveTo>
                    <a:pt x="878" y="96"/>
                  </a:moveTo>
                  <a:cubicBezTo>
                    <a:pt x="905" y="96"/>
                    <a:pt x="905" y="96"/>
                    <a:pt x="905" y="96"/>
                  </a:cubicBezTo>
                  <a:cubicBezTo>
                    <a:pt x="908" y="96"/>
                    <a:pt x="910" y="98"/>
                    <a:pt x="910" y="101"/>
                  </a:cubicBezTo>
                  <a:cubicBezTo>
                    <a:pt x="910" y="119"/>
                    <a:pt x="910" y="119"/>
                    <a:pt x="910" y="119"/>
                  </a:cubicBezTo>
                  <a:cubicBezTo>
                    <a:pt x="910" y="121"/>
                    <a:pt x="908" y="123"/>
                    <a:pt x="905" y="123"/>
                  </a:cubicBezTo>
                  <a:cubicBezTo>
                    <a:pt x="878" y="123"/>
                    <a:pt x="878" y="123"/>
                    <a:pt x="878" y="123"/>
                  </a:cubicBezTo>
                  <a:cubicBezTo>
                    <a:pt x="875" y="123"/>
                    <a:pt x="873" y="121"/>
                    <a:pt x="873" y="119"/>
                  </a:cubicBezTo>
                  <a:cubicBezTo>
                    <a:pt x="873" y="101"/>
                    <a:pt x="873" y="101"/>
                    <a:pt x="873" y="101"/>
                  </a:cubicBezTo>
                  <a:cubicBezTo>
                    <a:pt x="873" y="98"/>
                    <a:pt x="875" y="96"/>
                    <a:pt x="878" y="96"/>
                  </a:cubicBezTo>
                  <a:close/>
                  <a:moveTo>
                    <a:pt x="746" y="92"/>
                  </a:moveTo>
                  <a:cubicBezTo>
                    <a:pt x="773" y="92"/>
                    <a:pt x="773" y="92"/>
                    <a:pt x="773" y="92"/>
                  </a:cubicBezTo>
                  <a:cubicBezTo>
                    <a:pt x="776" y="92"/>
                    <a:pt x="778" y="95"/>
                    <a:pt x="778" y="99"/>
                  </a:cubicBezTo>
                  <a:cubicBezTo>
                    <a:pt x="778" y="126"/>
                    <a:pt x="778" y="126"/>
                    <a:pt x="778" y="126"/>
                  </a:cubicBezTo>
                  <a:cubicBezTo>
                    <a:pt x="778" y="129"/>
                    <a:pt x="776" y="132"/>
                    <a:pt x="773" y="132"/>
                  </a:cubicBezTo>
                  <a:cubicBezTo>
                    <a:pt x="746" y="132"/>
                    <a:pt x="746" y="132"/>
                    <a:pt x="746" y="132"/>
                  </a:cubicBezTo>
                  <a:cubicBezTo>
                    <a:pt x="743" y="132"/>
                    <a:pt x="741" y="129"/>
                    <a:pt x="741" y="126"/>
                  </a:cubicBezTo>
                  <a:cubicBezTo>
                    <a:pt x="741" y="99"/>
                    <a:pt x="741" y="99"/>
                    <a:pt x="741" y="99"/>
                  </a:cubicBezTo>
                  <a:cubicBezTo>
                    <a:pt x="741" y="95"/>
                    <a:pt x="743" y="92"/>
                    <a:pt x="746" y="92"/>
                  </a:cubicBezTo>
                  <a:close/>
                  <a:moveTo>
                    <a:pt x="741" y="174"/>
                  </a:moveTo>
                  <a:cubicBezTo>
                    <a:pt x="741" y="146"/>
                    <a:pt x="741" y="146"/>
                    <a:pt x="741" y="146"/>
                  </a:cubicBezTo>
                  <a:cubicBezTo>
                    <a:pt x="741" y="143"/>
                    <a:pt x="743" y="140"/>
                    <a:pt x="746" y="140"/>
                  </a:cubicBezTo>
                  <a:cubicBezTo>
                    <a:pt x="773" y="140"/>
                    <a:pt x="773" y="140"/>
                    <a:pt x="773" y="140"/>
                  </a:cubicBezTo>
                  <a:cubicBezTo>
                    <a:pt x="776" y="140"/>
                    <a:pt x="778" y="143"/>
                    <a:pt x="778" y="146"/>
                  </a:cubicBezTo>
                  <a:cubicBezTo>
                    <a:pt x="778" y="174"/>
                    <a:pt x="778" y="174"/>
                    <a:pt x="778" y="174"/>
                  </a:cubicBezTo>
                  <a:cubicBezTo>
                    <a:pt x="778" y="177"/>
                    <a:pt x="776" y="180"/>
                    <a:pt x="773" y="180"/>
                  </a:cubicBezTo>
                  <a:cubicBezTo>
                    <a:pt x="746" y="180"/>
                    <a:pt x="746" y="180"/>
                    <a:pt x="746" y="180"/>
                  </a:cubicBezTo>
                  <a:cubicBezTo>
                    <a:pt x="743" y="180"/>
                    <a:pt x="741" y="177"/>
                    <a:pt x="741" y="174"/>
                  </a:cubicBezTo>
                  <a:close/>
                  <a:moveTo>
                    <a:pt x="783" y="174"/>
                  </a:moveTo>
                  <a:cubicBezTo>
                    <a:pt x="783" y="146"/>
                    <a:pt x="783" y="146"/>
                    <a:pt x="783" y="146"/>
                  </a:cubicBezTo>
                  <a:cubicBezTo>
                    <a:pt x="783" y="143"/>
                    <a:pt x="785" y="140"/>
                    <a:pt x="788" y="140"/>
                  </a:cubicBezTo>
                  <a:cubicBezTo>
                    <a:pt x="815" y="140"/>
                    <a:pt x="815" y="140"/>
                    <a:pt x="815" y="140"/>
                  </a:cubicBezTo>
                  <a:cubicBezTo>
                    <a:pt x="817" y="140"/>
                    <a:pt x="820" y="143"/>
                    <a:pt x="820" y="146"/>
                  </a:cubicBezTo>
                  <a:cubicBezTo>
                    <a:pt x="820" y="174"/>
                    <a:pt x="820" y="174"/>
                    <a:pt x="820" y="174"/>
                  </a:cubicBezTo>
                  <a:cubicBezTo>
                    <a:pt x="820" y="177"/>
                    <a:pt x="817" y="180"/>
                    <a:pt x="815" y="180"/>
                  </a:cubicBezTo>
                  <a:cubicBezTo>
                    <a:pt x="788" y="180"/>
                    <a:pt x="788" y="180"/>
                    <a:pt x="788" y="180"/>
                  </a:cubicBezTo>
                  <a:cubicBezTo>
                    <a:pt x="785" y="180"/>
                    <a:pt x="783" y="177"/>
                    <a:pt x="783" y="174"/>
                  </a:cubicBezTo>
                  <a:close/>
                  <a:moveTo>
                    <a:pt x="825" y="174"/>
                  </a:moveTo>
                  <a:cubicBezTo>
                    <a:pt x="825" y="146"/>
                    <a:pt x="825" y="146"/>
                    <a:pt x="825" y="146"/>
                  </a:cubicBezTo>
                  <a:cubicBezTo>
                    <a:pt x="825" y="143"/>
                    <a:pt x="827" y="140"/>
                    <a:pt x="830" y="140"/>
                  </a:cubicBezTo>
                  <a:cubicBezTo>
                    <a:pt x="857" y="140"/>
                    <a:pt x="857" y="140"/>
                    <a:pt x="857" y="140"/>
                  </a:cubicBezTo>
                  <a:cubicBezTo>
                    <a:pt x="859" y="140"/>
                    <a:pt x="862" y="143"/>
                    <a:pt x="862" y="146"/>
                  </a:cubicBezTo>
                  <a:cubicBezTo>
                    <a:pt x="862" y="174"/>
                    <a:pt x="862" y="174"/>
                    <a:pt x="862" y="174"/>
                  </a:cubicBezTo>
                  <a:cubicBezTo>
                    <a:pt x="862" y="177"/>
                    <a:pt x="859" y="180"/>
                    <a:pt x="857" y="180"/>
                  </a:cubicBezTo>
                  <a:cubicBezTo>
                    <a:pt x="830" y="180"/>
                    <a:pt x="830" y="180"/>
                    <a:pt x="830" y="180"/>
                  </a:cubicBezTo>
                  <a:cubicBezTo>
                    <a:pt x="827" y="180"/>
                    <a:pt x="825" y="177"/>
                    <a:pt x="825" y="174"/>
                  </a:cubicBezTo>
                  <a:close/>
                  <a:moveTo>
                    <a:pt x="882" y="190"/>
                  </a:moveTo>
                  <a:cubicBezTo>
                    <a:pt x="882" y="141"/>
                    <a:pt x="882" y="141"/>
                    <a:pt x="882" y="141"/>
                  </a:cubicBezTo>
                  <a:cubicBezTo>
                    <a:pt x="882" y="136"/>
                    <a:pt x="884" y="132"/>
                    <a:pt x="887" y="132"/>
                  </a:cubicBezTo>
                  <a:cubicBezTo>
                    <a:pt x="906" y="132"/>
                    <a:pt x="906" y="132"/>
                    <a:pt x="906" y="132"/>
                  </a:cubicBezTo>
                  <a:cubicBezTo>
                    <a:pt x="909" y="132"/>
                    <a:pt x="911" y="136"/>
                    <a:pt x="911" y="141"/>
                  </a:cubicBezTo>
                  <a:cubicBezTo>
                    <a:pt x="911" y="190"/>
                    <a:pt x="911" y="190"/>
                    <a:pt x="911" y="190"/>
                  </a:cubicBezTo>
                  <a:cubicBezTo>
                    <a:pt x="911" y="195"/>
                    <a:pt x="909" y="199"/>
                    <a:pt x="906" y="199"/>
                  </a:cubicBezTo>
                  <a:cubicBezTo>
                    <a:pt x="887" y="199"/>
                    <a:pt x="887" y="199"/>
                    <a:pt x="887" y="199"/>
                  </a:cubicBezTo>
                  <a:cubicBezTo>
                    <a:pt x="884" y="199"/>
                    <a:pt x="882" y="195"/>
                    <a:pt x="882" y="190"/>
                  </a:cubicBezTo>
                  <a:close/>
                  <a:moveTo>
                    <a:pt x="741" y="220"/>
                  </a:moveTo>
                  <a:cubicBezTo>
                    <a:pt x="741" y="192"/>
                    <a:pt x="741" y="192"/>
                    <a:pt x="741" y="192"/>
                  </a:cubicBezTo>
                  <a:cubicBezTo>
                    <a:pt x="741" y="189"/>
                    <a:pt x="743" y="186"/>
                    <a:pt x="746" y="186"/>
                  </a:cubicBezTo>
                  <a:cubicBezTo>
                    <a:pt x="773" y="186"/>
                    <a:pt x="773" y="186"/>
                    <a:pt x="773" y="186"/>
                  </a:cubicBezTo>
                  <a:cubicBezTo>
                    <a:pt x="776" y="186"/>
                    <a:pt x="778" y="189"/>
                    <a:pt x="778" y="192"/>
                  </a:cubicBezTo>
                  <a:cubicBezTo>
                    <a:pt x="778" y="220"/>
                    <a:pt x="778" y="220"/>
                    <a:pt x="778" y="220"/>
                  </a:cubicBezTo>
                  <a:cubicBezTo>
                    <a:pt x="778" y="223"/>
                    <a:pt x="776" y="226"/>
                    <a:pt x="773" y="226"/>
                  </a:cubicBezTo>
                  <a:cubicBezTo>
                    <a:pt x="746" y="226"/>
                    <a:pt x="746" y="226"/>
                    <a:pt x="746" y="226"/>
                  </a:cubicBezTo>
                  <a:cubicBezTo>
                    <a:pt x="743" y="226"/>
                    <a:pt x="741" y="223"/>
                    <a:pt x="741" y="220"/>
                  </a:cubicBezTo>
                  <a:close/>
                  <a:moveTo>
                    <a:pt x="788" y="226"/>
                  </a:moveTo>
                  <a:cubicBezTo>
                    <a:pt x="785" y="226"/>
                    <a:pt x="783" y="223"/>
                    <a:pt x="783" y="220"/>
                  </a:cubicBezTo>
                  <a:cubicBezTo>
                    <a:pt x="783" y="192"/>
                    <a:pt x="783" y="192"/>
                    <a:pt x="783" y="192"/>
                  </a:cubicBezTo>
                  <a:cubicBezTo>
                    <a:pt x="783" y="189"/>
                    <a:pt x="785" y="186"/>
                    <a:pt x="788" y="186"/>
                  </a:cubicBezTo>
                  <a:cubicBezTo>
                    <a:pt x="815" y="186"/>
                    <a:pt x="815" y="186"/>
                    <a:pt x="815" y="186"/>
                  </a:cubicBezTo>
                  <a:cubicBezTo>
                    <a:pt x="817" y="186"/>
                    <a:pt x="820" y="189"/>
                    <a:pt x="820" y="192"/>
                  </a:cubicBezTo>
                  <a:cubicBezTo>
                    <a:pt x="820" y="220"/>
                    <a:pt x="820" y="220"/>
                    <a:pt x="820" y="220"/>
                  </a:cubicBezTo>
                  <a:cubicBezTo>
                    <a:pt x="820" y="223"/>
                    <a:pt x="817" y="226"/>
                    <a:pt x="815" y="226"/>
                  </a:cubicBezTo>
                  <a:cubicBezTo>
                    <a:pt x="788" y="226"/>
                    <a:pt x="788" y="226"/>
                    <a:pt x="788" y="226"/>
                  </a:cubicBezTo>
                  <a:close/>
                  <a:moveTo>
                    <a:pt x="830" y="234"/>
                  </a:moveTo>
                  <a:cubicBezTo>
                    <a:pt x="857" y="234"/>
                    <a:pt x="857" y="234"/>
                    <a:pt x="857" y="234"/>
                  </a:cubicBezTo>
                  <a:cubicBezTo>
                    <a:pt x="859" y="234"/>
                    <a:pt x="862" y="237"/>
                    <a:pt x="862" y="240"/>
                  </a:cubicBezTo>
                  <a:cubicBezTo>
                    <a:pt x="862" y="267"/>
                    <a:pt x="862" y="267"/>
                    <a:pt x="862" y="267"/>
                  </a:cubicBezTo>
                  <a:cubicBezTo>
                    <a:pt x="862" y="271"/>
                    <a:pt x="859" y="274"/>
                    <a:pt x="857" y="274"/>
                  </a:cubicBezTo>
                  <a:cubicBezTo>
                    <a:pt x="830" y="274"/>
                    <a:pt x="830" y="274"/>
                    <a:pt x="830" y="274"/>
                  </a:cubicBezTo>
                  <a:cubicBezTo>
                    <a:pt x="827" y="274"/>
                    <a:pt x="825" y="271"/>
                    <a:pt x="825" y="267"/>
                  </a:cubicBezTo>
                  <a:cubicBezTo>
                    <a:pt x="825" y="240"/>
                    <a:pt x="825" y="240"/>
                    <a:pt x="825" y="240"/>
                  </a:cubicBezTo>
                  <a:cubicBezTo>
                    <a:pt x="825" y="237"/>
                    <a:pt x="827" y="234"/>
                    <a:pt x="830" y="234"/>
                  </a:cubicBezTo>
                  <a:close/>
                  <a:moveTo>
                    <a:pt x="882" y="264"/>
                  </a:moveTo>
                  <a:cubicBezTo>
                    <a:pt x="882" y="215"/>
                    <a:pt x="882" y="215"/>
                    <a:pt x="882" y="215"/>
                  </a:cubicBezTo>
                  <a:cubicBezTo>
                    <a:pt x="882" y="210"/>
                    <a:pt x="884" y="206"/>
                    <a:pt x="887" y="206"/>
                  </a:cubicBezTo>
                  <a:cubicBezTo>
                    <a:pt x="907" y="206"/>
                    <a:pt x="907" y="206"/>
                    <a:pt x="907" y="206"/>
                  </a:cubicBezTo>
                  <a:cubicBezTo>
                    <a:pt x="909" y="206"/>
                    <a:pt x="911" y="210"/>
                    <a:pt x="911" y="215"/>
                  </a:cubicBezTo>
                  <a:cubicBezTo>
                    <a:pt x="911" y="264"/>
                    <a:pt x="911" y="264"/>
                    <a:pt x="911" y="264"/>
                  </a:cubicBezTo>
                  <a:cubicBezTo>
                    <a:pt x="911" y="269"/>
                    <a:pt x="909" y="274"/>
                    <a:pt x="907" y="274"/>
                  </a:cubicBezTo>
                  <a:cubicBezTo>
                    <a:pt x="887" y="274"/>
                    <a:pt x="887" y="274"/>
                    <a:pt x="887" y="274"/>
                  </a:cubicBezTo>
                  <a:cubicBezTo>
                    <a:pt x="884" y="274"/>
                    <a:pt x="882" y="269"/>
                    <a:pt x="882" y="264"/>
                  </a:cubicBezTo>
                  <a:close/>
                  <a:moveTo>
                    <a:pt x="752" y="234"/>
                  </a:moveTo>
                  <a:cubicBezTo>
                    <a:pt x="809" y="234"/>
                    <a:pt x="809" y="234"/>
                    <a:pt x="809" y="234"/>
                  </a:cubicBezTo>
                  <a:cubicBezTo>
                    <a:pt x="815" y="234"/>
                    <a:pt x="820" y="237"/>
                    <a:pt x="820" y="240"/>
                  </a:cubicBezTo>
                  <a:cubicBezTo>
                    <a:pt x="820" y="267"/>
                    <a:pt x="820" y="267"/>
                    <a:pt x="820" y="267"/>
                  </a:cubicBezTo>
                  <a:cubicBezTo>
                    <a:pt x="820" y="271"/>
                    <a:pt x="815" y="274"/>
                    <a:pt x="809" y="274"/>
                  </a:cubicBezTo>
                  <a:cubicBezTo>
                    <a:pt x="752" y="274"/>
                    <a:pt x="752" y="274"/>
                    <a:pt x="752" y="274"/>
                  </a:cubicBezTo>
                  <a:cubicBezTo>
                    <a:pt x="746" y="274"/>
                    <a:pt x="741" y="271"/>
                    <a:pt x="741" y="267"/>
                  </a:cubicBezTo>
                  <a:cubicBezTo>
                    <a:pt x="741" y="240"/>
                    <a:pt x="741" y="240"/>
                    <a:pt x="741" y="240"/>
                  </a:cubicBezTo>
                  <a:cubicBezTo>
                    <a:pt x="741" y="237"/>
                    <a:pt x="746" y="234"/>
                    <a:pt x="752" y="234"/>
                  </a:cubicBezTo>
                  <a:close/>
                  <a:moveTo>
                    <a:pt x="830" y="186"/>
                  </a:moveTo>
                  <a:cubicBezTo>
                    <a:pt x="857" y="186"/>
                    <a:pt x="857" y="186"/>
                    <a:pt x="857" y="186"/>
                  </a:cubicBezTo>
                  <a:cubicBezTo>
                    <a:pt x="859" y="186"/>
                    <a:pt x="862" y="189"/>
                    <a:pt x="862" y="192"/>
                  </a:cubicBezTo>
                  <a:cubicBezTo>
                    <a:pt x="862" y="220"/>
                    <a:pt x="862" y="220"/>
                    <a:pt x="862" y="220"/>
                  </a:cubicBezTo>
                  <a:cubicBezTo>
                    <a:pt x="862" y="223"/>
                    <a:pt x="859" y="226"/>
                    <a:pt x="857" y="226"/>
                  </a:cubicBezTo>
                  <a:cubicBezTo>
                    <a:pt x="830" y="226"/>
                    <a:pt x="830" y="226"/>
                    <a:pt x="830" y="226"/>
                  </a:cubicBezTo>
                  <a:cubicBezTo>
                    <a:pt x="827" y="226"/>
                    <a:pt x="825" y="223"/>
                    <a:pt x="825" y="220"/>
                  </a:cubicBezTo>
                  <a:cubicBezTo>
                    <a:pt x="825" y="192"/>
                    <a:pt x="825" y="192"/>
                    <a:pt x="825" y="192"/>
                  </a:cubicBezTo>
                  <a:cubicBezTo>
                    <a:pt x="825" y="189"/>
                    <a:pt x="827" y="186"/>
                    <a:pt x="830" y="186"/>
                  </a:cubicBezTo>
                  <a:close/>
                  <a:moveTo>
                    <a:pt x="396" y="56"/>
                  </a:moveTo>
                  <a:cubicBezTo>
                    <a:pt x="396" y="30"/>
                    <a:pt x="396" y="30"/>
                    <a:pt x="396" y="30"/>
                  </a:cubicBezTo>
                  <a:cubicBezTo>
                    <a:pt x="396" y="26"/>
                    <a:pt x="399" y="24"/>
                    <a:pt x="401" y="24"/>
                  </a:cubicBezTo>
                  <a:cubicBezTo>
                    <a:pt x="428" y="24"/>
                    <a:pt x="428" y="24"/>
                    <a:pt x="428" y="24"/>
                  </a:cubicBezTo>
                  <a:cubicBezTo>
                    <a:pt x="431" y="24"/>
                    <a:pt x="433" y="26"/>
                    <a:pt x="433" y="30"/>
                  </a:cubicBezTo>
                  <a:cubicBezTo>
                    <a:pt x="433" y="56"/>
                    <a:pt x="433" y="56"/>
                    <a:pt x="433" y="56"/>
                  </a:cubicBezTo>
                  <a:cubicBezTo>
                    <a:pt x="433" y="60"/>
                    <a:pt x="431" y="62"/>
                    <a:pt x="428" y="62"/>
                  </a:cubicBezTo>
                  <a:cubicBezTo>
                    <a:pt x="401" y="62"/>
                    <a:pt x="401" y="62"/>
                    <a:pt x="401" y="62"/>
                  </a:cubicBezTo>
                  <a:cubicBezTo>
                    <a:pt x="399" y="62"/>
                    <a:pt x="396" y="60"/>
                    <a:pt x="396" y="56"/>
                  </a:cubicBezTo>
                  <a:close/>
                  <a:moveTo>
                    <a:pt x="447" y="56"/>
                  </a:moveTo>
                  <a:cubicBezTo>
                    <a:pt x="447" y="30"/>
                    <a:pt x="447" y="30"/>
                    <a:pt x="447" y="30"/>
                  </a:cubicBezTo>
                  <a:cubicBezTo>
                    <a:pt x="447" y="26"/>
                    <a:pt x="449" y="24"/>
                    <a:pt x="452" y="24"/>
                  </a:cubicBezTo>
                  <a:cubicBezTo>
                    <a:pt x="478" y="24"/>
                    <a:pt x="478" y="24"/>
                    <a:pt x="478" y="24"/>
                  </a:cubicBezTo>
                  <a:cubicBezTo>
                    <a:pt x="481" y="24"/>
                    <a:pt x="484" y="26"/>
                    <a:pt x="484" y="30"/>
                  </a:cubicBezTo>
                  <a:cubicBezTo>
                    <a:pt x="484" y="56"/>
                    <a:pt x="484" y="56"/>
                    <a:pt x="484" y="56"/>
                  </a:cubicBezTo>
                  <a:cubicBezTo>
                    <a:pt x="484" y="60"/>
                    <a:pt x="481" y="62"/>
                    <a:pt x="478" y="62"/>
                  </a:cubicBezTo>
                  <a:cubicBezTo>
                    <a:pt x="452" y="62"/>
                    <a:pt x="452" y="62"/>
                    <a:pt x="452" y="62"/>
                  </a:cubicBezTo>
                  <a:cubicBezTo>
                    <a:pt x="449" y="62"/>
                    <a:pt x="447" y="60"/>
                    <a:pt x="447" y="56"/>
                  </a:cubicBezTo>
                  <a:close/>
                  <a:moveTo>
                    <a:pt x="488" y="56"/>
                  </a:moveTo>
                  <a:cubicBezTo>
                    <a:pt x="488" y="30"/>
                    <a:pt x="488" y="30"/>
                    <a:pt x="488" y="30"/>
                  </a:cubicBezTo>
                  <a:cubicBezTo>
                    <a:pt x="488" y="26"/>
                    <a:pt x="490" y="24"/>
                    <a:pt x="493" y="24"/>
                  </a:cubicBezTo>
                  <a:cubicBezTo>
                    <a:pt x="520" y="24"/>
                    <a:pt x="520" y="24"/>
                    <a:pt x="520" y="24"/>
                  </a:cubicBezTo>
                  <a:cubicBezTo>
                    <a:pt x="523" y="24"/>
                    <a:pt x="525" y="26"/>
                    <a:pt x="525" y="30"/>
                  </a:cubicBezTo>
                  <a:cubicBezTo>
                    <a:pt x="525" y="56"/>
                    <a:pt x="525" y="56"/>
                    <a:pt x="525" y="56"/>
                  </a:cubicBezTo>
                  <a:cubicBezTo>
                    <a:pt x="525" y="60"/>
                    <a:pt x="523" y="62"/>
                    <a:pt x="520" y="62"/>
                  </a:cubicBezTo>
                  <a:cubicBezTo>
                    <a:pt x="493" y="62"/>
                    <a:pt x="493" y="62"/>
                    <a:pt x="493" y="62"/>
                  </a:cubicBezTo>
                  <a:cubicBezTo>
                    <a:pt x="490" y="62"/>
                    <a:pt x="488" y="60"/>
                    <a:pt x="488" y="56"/>
                  </a:cubicBezTo>
                  <a:close/>
                  <a:moveTo>
                    <a:pt x="530" y="56"/>
                  </a:moveTo>
                  <a:cubicBezTo>
                    <a:pt x="530" y="30"/>
                    <a:pt x="530" y="30"/>
                    <a:pt x="530" y="30"/>
                  </a:cubicBezTo>
                  <a:cubicBezTo>
                    <a:pt x="530" y="26"/>
                    <a:pt x="533" y="24"/>
                    <a:pt x="535" y="24"/>
                  </a:cubicBezTo>
                  <a:cubicBezTo>
                    <a:pt x="562" y="24"/>
                    <a:pt x="562" y="24"/>
                    <a:pt x="562" y="24"/>
                  </a:cubicBezTo>
                  <a:cubicBezTo>
                    <a:pt x="565" y="24"/>
                    <a:pt x="567" y="26"/>
                    <a:pt x="567" y="30"/>
                  </a:cubicBezTo>
                  <a:cubicBezTo>
                    <a:pt x="567" y="56"/>
                    <a:pt x="567" y="56"/>
                    <a:pt x="567" y="56"/>
                  </a:cubicBezTo>
                  <a:cubicBezTo>
                    <a:pt x="567" y="60"/>
                    <a:pt x="565" y="62"/>
                    <a:pt x="562" y="62"/>
                  </a:cubicBezTo>
                  <a:cubicBezTo>
                    <a:pt x="535" y="62"/>
                    <a:pt x="535" y="62"/>
                    <a:pt x="535" y="62"/>
                  </a:cubicBezTo>
                  <a:cubicBezTo>
                    <a:pt x="533" y="62"/>
                    <a:pt x="530" y="60"/>
                    <a:pt x="530" y="56"/>
                  </a:cubicBezTo>
                  <a:close/>
                  <a:moveTo>
                    <a:pt x="572" y="56"/>
                  </a:moveTo>
                  <a:cubicBezTo>
                    <a:pt x="572" y="30"/>
                    <a:pt x="572" y="30"/>
                    <a:pt x="572" y="30"/>
                  </a:cubicBezTo>
                  <a:cubicBezTo>
                    <a:pt x="572" y="26"/>
                    <a:pt x="574" y="24"/>
                    <a:pt x="577" y="24"/>
                  </a:cubicBezTo>
                  <a:cubicBezTo>
                    <a:pt x="604" y="24"/>
                    <a:pt x="604" y="24"/>
                    <a:pt x="604" y="24"/>
                  </a:cubicBezTo>
                  <a:cubicBezTo>
                    <a:pt x="606" y="24"/>
                    <a:pt x="609" y="26"/>
                    <a:pt x="609" y="30"/>
                  </a:cubicBezTo>
                  <a:cubicBezTo>
                    <a:pt x="609" y="56"/>
                    <a:pt x="609" y="56"/>
                    <a:pt x="609" y="56"/>
                  </a:cubicBezTo>
                  <a:cubicBezTo>
                    <a:pt x="609" y="60"/>
                    <a:pt x="606" y="62"/>
                    <a:pt x="604" y="62"/>
                  </a:cubicBezTo>
                  <a:cubicBezTo>
                    <a:pt x="577" y="62"/>
                    <a:pt x="577" y="62"/>
                    <a:pt x="577" y="62"/>
                  </a:cubicBezTo>
                  <a:cubicBezTo>
                    <a:pt x="574" y="62"/>
                    <a:pt x="572" y="60"/>
                    <a:pt x="572" y="56"/>
                  </a:cubicBezTo>
                  <a:close/>
                  <a:moveTo>
                    <a:pt x="637" y="54"/>
                  </a:moveTo>
                  <a:cubicBezTo>
                    <a:pt x="637" y="32"/>
                    <a:pt x="637" y="32"/>
                    <a:pt x="637" y="32"/>
                  </a:cubicBezTo>
                  <a:cubicBezTo>
                    <a:pt x="637" y="30"/>
                    <a:pt x="639" y="27"/>
                    <a:pt x="641" y="27"/>
                  </a:cubicBezTo>
                  <a:cubicBezTo>
                    <a:pt x="663" y="27"/>
                    <a:pt x="663" y="27"/>
                    <a:pt x="663" y="27"/>
                  </a:cubicBezTo>
                  <a:cubicBezTo>
                    <a:pt x="665" y="27"/>
                    <a:pt x="667" y="30"/>
                    <a:pt x="667" y="32"/>
                  </a:cubicBezTo>
                  <a:cubicBezTo>
                    <a:pt x="667" y="54"/>
                    <a:pt x="667" y="54"/>
                    <a:pt x="667" y="54"/>
                  </a:cubicBezTo>
                  <a:cubicBezTo>
                    <a:pt x="667" y="57"/>
                    <a:pt x="665" y="59"/>
                    <a:pt x="663" y="59"/>
                  </a:cubicBezTo>
                  <a:cubicBezTo>
                    <a:pt x="641" y="59"/>
                    <a:pt x="641" y="59"/>
                    <a:pt x="641" y="59"/>
                  </a:cubicBezTo>
                  <a:cubicBezTo>
                    <a:pt x="639" y="59"/>
                    <a:pt x="637" y="57"/>
                    <a:pt x="637" y="54"/>
                  </a:cubicBezTo>
                  <a:close/>
                  <a:moveTo>
                    <a:pt x="675" y="56"/>
                  </a:moveTo>
                  <a:cubicBezTo>
                    <a:pt x="675" y="30"/>
                    <a:pt x="675" y="30"/>
                    <a:pt x="675" y="30"/>
                  </a:cubicBezTo>
                  <a:cubicBezTo>
                    <a:pt x="675" y="26"/>
                    <a:pt x="677" y="24"/>
                    <a:pt x="680" y="24"/>
                  </a:cubicBezTo>
                  <a:cubicBezTo>
                    <a:pt x="707" y="24"/>
                    <a:pt x="707" y="24"/>
                    <a:pt x="707" y="24"/>
                  </a:cubicBezTo>
                  <a:cubicBezTo>
                    <a:pt x="710" y="24"/>
                    <a:pt x="712" y="26"/>
                    <a:pt x="712" y="30"/>
                  </a:cubicBezTo>
                  <a:cubicBezTo>
                    <a:pt x="712" y="56"/>
                    <a:pt x="712" y="56"/>
                    <a:pt x="712" y="56"/>
                  </a:cubicBezTo>
                  <a:cubicBezTo>
                    <a:pt x="712" y="60"/>
                    <a:pt x="710" y="62"/>
                    <a:pt x="707" y="62"/>
                  </a:cubicBezTo>
                  <a:cubicBezTo>
                    <a:pt x="680" y="62"/>
                    <a:pt x="680" y="62"/>
                    <a:pt x="680" y="62"/>
                  </a:cubicBezTo>
                  <a:cubicBezTo>
                    <a:pt x="677" y="62"/>
                    <a:pt x="675" y="60"/>
                    <a:pt x="675" y="56"/>
                  </a:cubicBezTo>
                  <a:close/>
                  <a:moveTo>
                    <a:pt x="741" y="52"/>
                  </a:moveTo>
                  <a:cubicBezTo>
                    <a:pt x="741" y="34"/>
                    <a:pt x="741" y="34"/>
                    <a:pt x="741" y="34"/>
                  </a:cubicBezTo>
                  <a:cubicBezTo>
                    <a:pt x="741" y="32"/>
                    <a:pt x="743" y="30"/>
                    <a:pt x="746" y="30"/>
                  </a:cubicBezTo>
                  <a:cubicBezTo>
                    <a:pt x="773" y="30"/>
                    <a:pt x="773" y="30"/>
                    <a:pt x="773" y="30"/>
                  </a:cubicBezTo>
                  <a:cubicBezTo>
                    <a:pt x="776" y="30"/>
                    <a:pt x="778" y="32"/>
                    <a:pt x="778" y="34"/>
                  </a:cubicBezTo>
                  <a:cubicBezTo>
                    <a:pt x="778" y="52"/>
                    <a:pt x="778" y="52"/>
                    <a:pt x="778" y="52"/>
                  </a:cubicBezTo>
                  <a:cubicBezTo>
                    <a:pt x="778" y="55"/>
                    <a:pt x="776" y="56"/>
                    <a:pt x="773" y="56"/>
                  </a:cubicBezTo>
                  <a:cubicBezTo>
                    <a:pt x="746" y="56"/>
                    <a:pt x="746" y="56"/>
                    <a:pt x="746" y="56"/>
                  </a:cubicBezTo>
                  <a:cubicBezTo>
                    <a:pt x="743" y="56"/>
                    <a:pt x="741" y="55"/>
                    <a:pt x="741" y="52"/>
                  </a:cubicBezTo>
                  <a:close/>
                  <a:moveTo>
                    <a:pt x="783" y="52"/>
                  </a:moveTo>
                  <a:cubicBezTo>
                    <a:pt x="783" y="34"/>
                    <a:pt x="783" y="34"/>
                    <a:pt x="783" y="34"/>
                  </a:cubicBezTo>
                  <a:cubicBezTo>
                    <a:pt x="783" y="32"/>
                    <a:pt x="785" y="30"/>
                    <a:pt x="788" y="30"/>
                  </a:cubicBezTo>
                  <a:cubicBezTo>
                    <a:pt x="815" y="30"/>
                    <a:pt x="815" y="30"/>
                    <a:pt x="815" y="30"/>
                  </a:cubicBezTo>
                  <a:cubicBezTo>
                    <a:pt x="817" y="30"/>
                    <a:pt x="820" y="32"/>
                    <a:pt x="820" y="34"/>
                  </a:cubicBezTo>
                  <a:cubicBezTo>
                    <a:pt x="820" y="52"/>
                    <a:pt x="820" y="52"/>
                    <a:pt x="820" y="52"/>
                  </a:cubicBezTo>
                  <a:cubicBezTo>
                    <a:pt x="820" y="55"/>
                    <a:pt x="817" y="56"/>
                    <a:pt x="815" y="56"/>
                  </a:cubicBezTo>
                  <a:cubicBezTo>
                    <a:pt x="788" y="56"/>
                    <a:pt x="788" y="56"/>
                    <a:pt x="788" y="56"/>
                  </a:cubicBezTo>
                  <a:cubicBezTo>
                    <a:pt x="785" y="56"/>
                    <a:pt x="783" y="55"/>
                    <a:pt x="783" y="52"/>
                  </a:cubicBezTo>
                  <a:close/>
                  <a:moveTo>
                    <a:pt x="825" y="34"/>
                  </a:moveTo>
                  <a:cubicBezTo>
                    <a:pt x="825" y="32"/>
                    <a:pt x="827" y="30"/>
                    <a:pt x="830" y="30"/>
                  </a:cubicBezTo>
                  <a:cubicBezTo>
                    <a:pt x="857" y="30"/>
                    <a:pt x="857" y="30"/>
                    <a:pt x="857" y="30"/>
                  </a:cubicBezTo>
                  <a:cubicBezTo>
                    <a:pt x="859" y="30"/>
                    <a:pt x="862" y="32"/>
                    <a:pt x="862" y="34"/>
                  </a:cubicBezTo>
                  <a:cubicBezTo>
                    <a:pt x="862" y="52"/>
                    <a:pt x="862" y="52"/>
                    <a:pt x="862" y="52"/>
                  </a:cubicBezTo>
                  <a:cubicBezTo>
                    <a:pt x="862" y="55"/>
                    <a:pt x="859" y="56"/>
                    <a:pt x="857" y="56"/>
                  </a:cubicBezTo>
                  <a:cubicBezTo>
                    <a:pt x="830" y="56"/>
                    <a:pt x="830" y="56"/>
                    <a:pt x="830" y="56"/>
                  </a:cubicBezTo>
                  <a:cubicBezTo>
                    <a:pt x="827" y="56"/>
                    <a:pt x="825" y="55"/>
                    <a:pt x="825" y="52"/>
                  </a:cubicBezTo>
                  <a:cubicBezTo>
                    <a:pt x="825" y="34"/>
                    <a:pt x="825" y="34"/>
                    <a:pt x="825" y="34"/>
                  </a:cubicBezTo>
                  <a:close/>
                  <a:moveTo>
                    <a:pt x="866" y="34"/>
                  </a:moveTo>
                  <a:cubicBezTo>
                    <a:pt x="866" y="32"/>
                    <a:pt x="869" y="30"/>
                    <a:pt x="871" y="30"/>
                  </a:cubicBezTo>
                  <a:cubicBezTo>
                    <a:pt x="898" y="30"/>
                    <a:pt x="898" y="30"/>
                    <a:pt x="898" y="30"/>
                  </a:cubicBezTo>
                  <a:cubicBezTo>
                    <a:pt x="901" y="30"/>
                    <a:pt x="903" y="32"/>
                    <a:pt x="903" y="34"/>
                  </a:cubicBezTo>
                  <a:cubicBezTo>
                    <a:pt x="903" y="52"/>
                    <a:pt x="903" y="52"/>
                    <a:pt x="903" y="52"/>
                  </a:cubicBezTo>
                  <a:cubicBezTo>
                    <a:pt x="903" y="55"/>
                    <a:pt x="901" y="56"/>
                    <a:pt x="898" y="56"/>
                  </a:cubicBezTo>
                  <a:cubicBezTo>
                    <a:pt x="871" y="56"/>
                    <a:pt x="871" y="56"/>
                    <a:pt x="871" y="56"/>
                  </a:cubicBezTo>
                  <a:cubicBezTo>
                    <a:pt x="869" y="56"/>
                    <a:pt x="866" y="55"/>
                    <a:pt x="866" y="52"/>
                  </a:cubicBezTo>
                  <a:cubicBezTo>
                    <a:pt x="866" y="34"/>
                    <a:pt x="866" y="34"/>
                    <a:pt x="866" y="34"/>
                  </a:cubicBezTo>
                  <a:close/>
                  <a:moveTo>
                    <a:pt x="66" y="27"/>
                  </a:moveTo>
                  <a:cubicBezTo>
                    <a:pt x="66" y="59"/>
                    <a:pt x="66" y="59"/>
                    <a:pt x="66" y="59"/>
                  </a:cubicBezTo>
                  <a:cubicBezTo>
                    <a:pt x="66" y="63"/>
                    <a:pt x="63" y="66"/>
                    <a:pt x="59" y="66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0" y="66"/>
                    <a:pt x="17" y="63"/>
                    <a:pt x="17" y="59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3"/>
                    <a:pt x="20" y="20"/>
                    <a:pt x="24" y="20"/>
                  </a:cubicBezTo>
                  <a:cubicBezTo>
                    <a:pt x="59" y="20"/>
                    <a:pt x="59" y="20"/>
                    <a:pt x="59" y="20"/>
                  </a:cubicBezTo>
                  <a:cubicBezTo>
                    <a:pt x="63" y="20"/>
                    <a:pt x="66" y="23"/>
                    <a:pt x="66" y="27"/>
                  </a:cubicBezTo>
                  <a:close/>
                </a:path>
              </a:pathLst>
            </a:custGeom>
            <a:solidFill>
              <a:srgbClr val="155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8" name="Freeform 6"/>
            <p:cNvSpPr/>
            <p:nvPr>
              <p:custDataLst>
                <p:tags r:id="rId20"/>
              </p:custDataLst>
            </p:nvPr>
          </p:nvSpPr>
          <p:spPr bwMode="auto">
            <a:xfrm>
              <a:off x="360" y="2623"/>
              <a:ext cx="79" cy="74"/>
            </a:xfrm>
            <a:custGeom>
              <a:avLst/>
              <a:gdLst>
                <a:gd name="T0" fmla="*/ 49 w 49"/>
                <a:gd name="T1" fmla="*/ 39 h 46"/>
                <a:gd name="T2" fmla="*/ 49 w 49"/>
                <a:gd name="T3" fmla="*/ 7 h 46"/>
                <a:gd name="T4" fmla="*/ 42 w 49"/>
                <a:gd name="T5" fmla="*/ 0 h 46"/>
                <a:gd name="T6" fmla="*/ 7 w 49"/>
                <a:gd name="T7" fmla="*/ 0 h 46"/>
                <a:gd name="T8" fmla="*/ 0 w 49"/>
                <a:gd name="T9" fmla="*/ 7 h 46"/>
                <a:gd name="T10" fmla="*/ 0 w 49"/>
                <a:gd name="T11" fmla="*/ 39 h 46"/>
                <a:gd name="T12" fmla="*/ 7 w 49"/>
                <a:gd name="T13" fmla="*/ 46 h 46"/>
                <a:gd name="T14" fmla="*/ 42 w 49"/>
                <a:gd name="T15" fmla="*/ 46 h 46"/>
                <a:gd name="T16" fmla="*/ 49 w 49"/>
                <a:gd name="T17" fmla="*/ 3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46">
                  <a:moveTo>
                    <a:pt x="49" y="39"/>
                  </a:moveTo>
                  <a:cubicBezTo>
                    <a:pt x="49" y="7"/>
                    <a:pt x="49" y="7"/>
                    <a:pt x="49" y="7"/>
                  </a:cubicBezTo>
                  <a:cubicBezTo>
                    <a:pt x="49" y="3"/>
                    <a:pt x="46" y="0"/>
                    <a:pt x="4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3"/>
                    <a:pt x="3" y="46"/>
                    <a:pt x="7" y="46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46" y="46"/>
                    <a:pt x="49" y="43"/>
                    <a:pt x="49" y="39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9" name="Freeform 7"/>
            <p:cNvSpPr/>
            <p:nvPr>
              <p:custDataLst>
                <p:tags r:id="rId21"/>
              </p:custDataLst>
            </p:nvPr>
          </p:nvSpPr>
          <p:spPr bwMode="auto">
            <a:xfrm>
              <a:off x="490" y="2629"/>
              <a:ext cx="60" cy="62"/>
            </a:xfrm>
            <a:custGeom>
              <a:avLst/>
              <a:gdLst>
                <a:gd name="T0" fmla="*/ 0 w 37"/>
                <a:gd name="T1" fmla="*/ 6 h 38"/>
                <a:gd name="T2" fmla="*/ 0 w 37"/>
                <a:gd name="T3" fmla="*/ 32 h 38"/>
                <a:gd name="T4" fmla="*/ 5 w 37"/>
                <a:gd name="T5" fmla="*/ 38 h 38"/>
                <a:gd name="T6" fmla="*/ 31 w 37"/>
                <a:gd name="T7" fmla="*/ 38 h 38"/>
                <a:gd name="T8" fmla="*/ 37 w 37"/>
                <a:gd name="T9" fmla="*/ 32 h 38"/>
                <a:gd name="T10" fmla="*/ 37 w 37"/>
                <a:gd name="T11" fmla="*/ 6 h 38"/>
                <a:gd name="T12" fmla="*/ 31 w 37"/>
                <a:gd name="T13" fmla="*/ 0 h 38"/>
                <a:gd name="T14" fmla="*/ 5 w 37"/>
                <a:gd name="T15" fmla="*/ 0 h 38"/>
                <a:gd name="T16" fmla="*/ 0 w 37"/>
                <a:gd name="T17" fmla="*/ 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8">
                  <a:moveTo>
                    <a:pt x="0" y="6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6"/>
                    <a:pt x="2" y="38"/>
                    <a:pt x="5" y="38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34" y="38"/>
                    <a:pt x="37" y="36"/>
                    <a:pt x="37" y="32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7" y="2"/>
                    <a:pt x="34" y="0"/>
                    <a:pt x="3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6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0" name="Freeform 8"/>
            <p:cNvSpPr/>
            <p:nvPr>
              <p:custDataLst>
                <p:tags r:id="rId22"/>
              </p:custDataLst>
            </p:nvPr>
          </p:nvSpPr>
          <p:spPr bwMode="auto">
            <a:xfrm>
              <a:off x="556" y="2629"/>
              <a:ext cx="60" cy="62"/>
            </a:xfrm>
            <a:custGeom>
              <a:avLst/>
              <a:gdLst>
                <a:gd name="T0" fmla="*/ 0 w 37"/>
                <a:gd name="T1" fmla="*/ 6 h 38"/>
                <a:gd name="T2" fmla="*/ 0 w 37"/>
                <a:gd name="T3" fmla="*/ 32 h 38"/>
                <a:gd name="T4" fmla="*/ 5 w 37"/>
                <a:gd name="T5" fmla="*/ 38 h 38"/>
                <a:gd name="T6" fmla="*/ 32 w 37"/>
                <a:gd name="T7" fmla="*/ 38 h 38"/>
                <a:gd name="T8" fmla="*/ 37 w 37"/>
                <a:gd name="T9" fmla="*/ 32 h 38"/>
                <a:gd name="T10" fmla="*/ 37 w 37"/>
                <a:gd name="T11" fmla="*/ 6 h 38"/>
                <a:gd name="T12" fmla="*/ 32 w 37"/>
                <a:gd name="T13" fmla="*/ 0 h 38"/>
                <a:gd name="T14" fmla="*/ 5 w 37"/>
                <a:gd name="T15" fmla="*/ 0 h 38"/>
                <a:gd name="T16" fmla="*/ 0 w 37"/>
                <a:gd name="T17" fmla="*/ 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8">
                  <a:moveTo>
                    <a:pt x="0" y="6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6"/>
                    <a:pt x="2" y="38"/>
                    <a:pt x="5" y="38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35" y="38"/>
                    <a:pt x="37" y="36"/>
                    <a:pt x="37" y="32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7" y="2"/>
                    <a:pt x="35" y="0"/>
                    <a:pt x="3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6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1" name="Freeform 9"/>
            <p:cNvSpPr/>
            <p:nvPr>
              <p:custDataLst>
                <p:tags r:id="rId23"/>
              </p:custDataLst>
            </p:nvPr>
          </p:nvSpPr>
          <p:spPr bwMode="auto">
            <a:xfrm>
              <a:off x="624" y="2629"/>
              <a:ext cx="60" cy="62"/>
            </a:xfrm>
            <a:custGeom>
              <a:avLst/>
              <a:gdLst>
                <a:gd name="T0" fmla="*/ 0 w 37"/>
                <a:gd name="T1" fmla="*/ 6 h 38"/>
                <a:gd name="T2" fmla="*/ 0 w 37"/>
                <a:gd name="T3" fmla="*/ 32 h 38"/>
                <a:gd name="T4" fmla="*/ 5 w 37"/>
                <a:gd name="T5" fmla="*/ 38 h 38"/>
                <a:gd name="T6" fmla="*/ 32 w 37"/>
                <a:gd name="T7" fmla="*/ 38 h 38"/>
                <a:gd name="T8" fmla="*/ 37 w 37"/>
                <a:gd name="T9" fmla="*/ 32 h 38"/>
                <a:gd name="T10" fmla="*/ 37 w 37"/>
                <a:gd name="T11" fmla="*/ 6 h 38"/>
                <a:gd name="T12" fmla="*/ 32 w 37"/>
                <a:gd name="T13" fmla="*/ 0 h 38"/>
                <a:gd name="T14" fmla="*/ 5 w 37"/>
                <a:gd name="T15" fmla="*/ 0 h 38"/>
                <a:gd name="T16" fmla="*/ 0 w 37"/>
                <a:gd name="T17" fmla="*/ 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8">
                  <a:moveTo>
                    <a:pt x="0" y="6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6"/>
                    <a:pt x="2" y="38"/>
                    <a:pt x="5" y="38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35" y="38"/>
                    <a:pt x="37" y="36"/>
                    <a:pt x="37" y="32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7" y="2"/>
                    <a:pt x="35" y="0"/>
                    <a:pt x="3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6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2" name="Freeform 10"/>
            <p:cNvSpPr/>
            <p:nvPr>
              <p:custDataLst>
                <p:tags r:id="rId24"/>
              </p:custDataLst>
            </p:nvPr>
          </p:nvSpPr>
          <p:spPr bwMode="auto">
            <a:xfrm>
              <a:off x="692" y="2629"/>
              <a:ext cx="60" cy="62"/>
            </a:xfrm>
            <a:custGeom>
              <a:avLst/>
              <a:gdLst>
                <a:gd name="T0" fmla="*/ 0 w 37"/>
                <a:gd name="T1" fmla="*/ 6 h 38"/>
                <a:gd name="T2" fmla="*/ 0 w 37"/>
                <a:gd name="T3" fmla="*/ 32 h 38"/>
                <a:gd name="T4" fmla="*/ 5 w 37"/>
                <a:gd name="T5" fmla="*/ 38 h 38"/>
                <a:gd name="T6" fmla="*/ 32 w 37"/>
                <a:gd name="T7" fmla="*/ 38 h 38"/>
                <a:gd name="T8" fmla="*/ 37 w 37"/>
                <a:gd name="T9" fmla="*/ 32 h 38"/>
                <a:gd name="T10" fmla="*/ 37 w 37"/>
                <a:gd name="T11" fmla="*/ 6 h 38"/>
                <a:gd name="T12" fmla="*/ 32 w 37"/>
                <a:gd name="T13" fmla="*/ 0 h 38"/>
                <a:gd name="T14" fmla="*/ 5 w 37"/>
                <a:gd name="T15" fmla="*/ 0 h 38"/>
                <a:gd name="T16" fmla="*/ 0 w 37"/>
                <a:gd name="T17" fmla="*/ 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8">
                  <a:moveTo>
                    <a:pt x="0" y="6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6"/>
                    <a:pt x="2" y="38"/>
                    <a:pt x="5" y="38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34" y="38"/>
                    <a:pt x="37" y="36"/>
                    <a:pt x="37" y="32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7" y="2"/>
                    <a:pt x="34" y="0"/>
                    <a:pt x="3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6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3" name="Freeform 11"/>
            <p:cNvSpPr/>
            <p:nvPr>
              <p:custDataLst>
                <p:tags r:id="rId25"/>
              </p:custDataLst>
            </p:nvPr>
          </p:nvSpPr>
          <p:spPr bwMode="auto">
            <a:xfrm>
              <a:off x="772" y="2629"/>
              <a:ext cx="60" cy="62"/>
            </a:xfrm>
            <a:custGeom>
              <a:avLst/>
              <a:gdLst>
                <a:gd name="T0" fmla="*/ 0 w 37"/>
                <a:gd name="T1" fmla="*/ 6 h 38"/>
                <a:gd name="T2" fmla="*/ 0 w 37"/>
                <a:gd name="T3" fmla="*/ 32 h 38"/>
                <a:gd name="T4" fmla="*/ 5 w 37"/>
                <a:gd name="T5" fmla="*/ 38 h 38"/>
                <a:gd name="T6" fmla="*/ 32 w 37"/>
                <a:gd name="T7" fmla="*/ 38 h 38"/>
                <a:gd name="T8" fmla="*/ 37 w 37"/>
                <a:gd name="T9" fmla="*/ 32 h 38"/>
                <a:gd name="T10" fmla="*/ 37 w 37"/>
                <a:gd name="T11" fmla="*/ 6 h 38"/>
                <a:gd name="T12" fmla="*/ 32 w 37"/>
                <a:gd name="T13" fmla="*/ 0 h 38"/>
                <a:gd name="T14" fmla="*/ 5 w 37"/>
                <a:gd name="T15" fmla="*/ 0 h 38"/>
                <a:gd name="T16" fmla="*/ 0 w 37"/>
                <a:gd name="T17" fmla="*/ 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8">
                  <a:moveTo>
                    <a:pt x="0" y="6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6"/>
                    <a:pt x="2" y="38"/>
                    <a:pt x="5" y="38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35" y="38"/>
                    <a:pt x="37" y="36"/>
                    <a:pt x="37" y="32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7" y="2"/>
                    <a:pt x="35" y="0"/>
                    <a:pt x="3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6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4" name="Freeform 12"/>
            <p:cNvSpPr/>
            <p:nvPr>
              <p:custDataLst>
                <p:tags r:id="rId26"/>
              </p:custDataLst>
            </p:nvPr>
          </p:nvSpPr>
          <p:spPr bwMode="auto">
            <a:xfrm>
              <a:off x="840" y="2629"/>
              <a:ext cx="60" cy="62"/>
            </a:xfrm>
            <a:custGeom>
              <a:avLst/>
              <a:gdLst>
                <a:gd name="T0" fmla="*/ 0 w 37"/>
                <a:gd name="T1" fmla="*/ 6 h 38"/>
                <a:gd name="T2" fmla="*/ 0 w 37"/>
                <a:gd name="T3" fmla="*/ 32 h 38"/>
                <a:gd name="T4" fmla="*/ 5 w 37"/>
                <a:gd name="T5" fmla="*/ 38 h 38"/>
                <a:gd name="T6" fmla="*/ 32 w 37"/>
                <a:gd name="T7" fmla="*/ 38 h 38"/>
                <a:gd name="T8" fmla="*/ 37 w 37"/>
                <a:gd name="T9" fmla="*/ 32 h 38"/>
                <a:gd name="T10" fmla="*/ 37 w 37"/>
                <a:gd name="T11" fmla="*/ 6 h 38"/>
                <a:gd name="T12" fmla="*/ 32 w 37"/>
                <a:gd name="T13" fmla="*/ 0 h 38"/>
                <a:gd name="T14" fmla="*/ 5 w 37"/>
                <a:gd name="T15" fmla="*/ 0 h 38"/>
                <a:gd name="T16" fmla="*/ 0 w 37"/>
                <a:gd name="T17" fmla="*/ 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8">
                  <a:moveTo>
                    <a:pt x="0" y="6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6"/>
                    <a:pt x="2" y="38"/>
                    <a:pt x="5" y="38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34" y="38"/>
                    <a:pt x="37" y="36"/>
                    <a:pt x="37" y="32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7" y="2"/>
                    <a:pt x="34" y="0"/>
                    <a:pt x="3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6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5" name="Freeform 13"/>
            <p:cNvSpPr/>
            <p:nvPr>
              <p:custDataLst>
                <p:tags r:id="rId27"/>
              </p:custDataLst>
            </p:nvPr>
          </p:nvSpPr>
          <p:spPr bwMode="auto">
            <a:xfrm>
              <a:off x="908" y="2629"/>
              <a:ext cx="60" cy="62"/>
            </a:xfrm>
            <a:custGeom>
              <a:avLst/>
              <a:gdLst>
                <a:gd name="T0" fmla="*/ 0 w 37"/>
                <a:gd name="T1" fmla="*/ 6 h 38"/>
                <a:gd name="T2" fmla="*/ 0 w 37"/>
                <a:gd name="T3" fmla="*/ 32 h 38"/>
                <a:gd name="T4" fmla="*/ 5 w 37"/>
                <a:gd name="T5" fmla="*/ 38 h 38"/>
                <a:gd name="T6" fmla="*/ 32 w 37"/>
                <a:gd name="T7" fmla="*/ 38 h 38"/>
                <a:gd name="T8" fmla="*/ 37 w 37"/>
                <a:gd name="T9" fmla="*/ 32 h 38"/>
                <a:gd name="T10" fmla="*/ 37 w 37"/>
                <a:gd name="T11" fmla="*/ 6 h 38"/>
                <a:gd name="T12" fmla="*/ 32 w 37"/>
                <a:gd name="T13" fmla="*/ 0 h 38"/>
                <a:gd name="T14" fmla="*/ 5 w 37"/>
                <a:gd name="T15" fmla="*/ 0 h 38"/>
                <a:gd name="T16" fmla="*/ 0 w 37"/>
                <a:gd name="T17" fmla="*/ 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8">
                  <a:moveTo>
                    <a:pt x="0" y="6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6"/>
                    <a:pt x="2" y="38"/>
                    <a:pt x="5" y="38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34" y="38"/>
                    <a:pt x="37" y="36"/>
                    <a:pt x="37" y="32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7" y="2"/>
                    <a:pt x="34" y="0"/>
                    <a:pt x="3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6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6" name="Freeform 14"/>
            <p:cNvSpPr/>
            <p:nvPr>
              <p:custDataLst>
                <p:tags r:id="rId28"/>
              </p:custDataLst>
            </p:nvPr>
          </p:nvSpPr>
          <p:spPr bwMode="auto">
            <a:xfrm>
              <a:off x="974" y="2629"/>
              <a:ext cx="60" cy="62"/>
            </a:xfrm>
            <a:custGeom>
              <a:avLst/>
              <a:gdLst>
                <a:gd name="T0" fmla="*/ 0 w 37"/>
                <a:gd name="T1" fmla="*/ 6 h 38"/>
                <a:gd name="T2" fmla="*/ 0 w 37"/>
                <a:gd name="T3" fmla="*/ 32 h 38"/>
                <a:gd name="T4" fmla="*/ 5 w 37"/>
                <a:gd name="T5" fmla="*/ 38 h 38"/>
                <a:gd name="T6" fmla="*/ 32 w 37"/>
                <a:gd name="T7" fmla="*/ 38 h 38"/>
                <a:gd name="T8" fmla="*/ 37 w 37"/>
                <a:gd name="T9" fmla="*/ 32 h 38"/>
                <a:gd name="T10" fmla="*/ 37 w 37"/>
                <a:gd name="T11" fmla="*/ 6 h 38"/>
                <a:gd name="T12" fmla="*/ 32 w 37"/>
                <a:gd name="T13" fmla="*/ 0 h 38"/>
                <a:gd name="T14" fmla="*/ 5 w 37"/>
                <a:gd name="T15" fmla="*/ 0 h 38"/>
                <a:gd name="T16" fmla="*/ 0 w 37"/>
                <a:gd name="T17" fmla="*/ 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8">
                  <a:moveTo>
                    <a:pt x="0" y="6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6"/>
                    <a:pt x="3" y="38"/>
                    <a:pt x="5" y="38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35" y="38"/>
                    <a:pt x="37" y="36"/>
                    <a:pt x="37" y="32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7" y="2"/>
                    <a:pt x="35" y="0"/>
                    <a:pt x="3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0" y="2"/>
                    <a:pt x="0" y="6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7" name="Freeform 15"/>
            <p:cNvSpPr/>
            <p:nvPr>
              <p:custDataLst>
                <p:tags r:id="rId29"/>
              </p:custDataLst>
            </p:nvPr>
          </p:nvSpPr>
          <p:spPr bwMode="auto">
            <a:xfrm>
              <a:off x="1057" y="2629"/>
              <a:ext cx="60" cy="62"/>
            </a:xfrm>
            <a:custGeom>
              <a:avLst/>
              <a:gdLst>
                <a:gd name="T0" fmla="*/ 0 w 37"/>
                <a:gd name="T1" fmla="*/ 6 h 38"/>
                <a:gd name="T2" fmla="*/ 0 w 37"/>
                <a:gd name="T3" fmla="*/ 32 h 38"/>
                <a:gd name="T4" fmla="*/ 5 w 37"/>
                <a:gd name="T5" fmla="*/ 38 h 38"/>
                <a:gd name="T6" fmla="*/ 31 w 37"/>
                <a:gd name="T7" fmla="*/ 38 h 38"/>
                <a:gd name="T8" fmla="*/ 37 w 37"/>
                <a:gd name="T9" fmla="*/ 32 h 38"/>
                <a:gd name="T10" fmla="*/ 37 w 37"/>
                <a:gd name="T11" fmla="*/ 6 h 38"/>
                <a:gd name="T12" fmla="*/ 31 w 37"/>
                <a:gd name="T13" fmla="*/ 0 h 38"/>
                <a:gd name="T14" fmla="*/ 5 w 37"/>
                <a:gd name="T15" fmla="*/ 0 h 38"/>
                <a:gd name="T16" fmla="*/ 0 w 37"/>
                <a:gd name="T17" fmla="*/ 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8">
                  <a:moveTo>
                    <a:pt x="0" y="6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6"/>
                    <a:pt x="2" y="38"/>
                    <a:pt x="5" y="38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34" y="38"/>
                    <a:pt x="37" y="36"/>
                    <a:pt x="37" y="32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7" y="2"/>
                    <a:pt x="34" y="0"/>
                    <a:pt x="3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6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8" name="Freeform 16"/>
            <p:cNvSpPr/>
            <p:nvPr>
              <p:custDataLst>
                <p:tags r:id="rId30"/>
              </p:custDataLst>
            </p:nvPr>
          </p:nvSpPr>
          <p:spPr bwMode="auto">
            <a:xfrm>
              <a:off x="1123" y="2629"/>
              <a:ext cx="60" cy="62"/>
            </a:xfrm>
            <a:custGeom>
              <a:avLst/>
              <a:gdLst>
                <a:gd name="T0" fmla="*/ 0 w 37"/>
                <a:gd name="T1" fmla="*/ 6 h 38"/>
                <a:gd name="T2" fmla="*/ 0 w 37"/>
                <a:gd name="T3" fmla="*/ 32 h 38"/>
                <a:gd name="T4" fmla="*/ 5 w 37"/>
                <a:gd name="T5" fmla="*/ 38 h 38"/>
                <a:gd name="T6" fmla="*/ 32 w 37"/>
                <a:gd name="T7" fmla="*/ 38 h 38"/>
                <a:gd name="T8" fmla="*/ 37 w 37"/>
                <a:gd name="T9" fmla="*/ 32 h 38"/>
                <a:gd name="T10" fmla="*/ 37 w 37"/>
                <a:gd name="T11" fmla="*/ 6 h 38"/>
                <a:gd name="T12" fmla="*/ 32 w 37"/>
                <a:gd name="T13" fmla="*/ 0 h 38"/>
                <a:gd name="T14" fmla="*/ 5 w 37"/>
                <a:gd name="T15" fmla="*/ 0 h 38"/>
                <a:gd name="T16" fmla="*/ 0 w 37"/>
                <a:gd name="T17" fmla="*/ 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8">
                  <a:moveTo>
                    <a:pt x="0" y="6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6"/>
                    <a:pt x="2" y="38"/>
                    <a:pt x="5" y="38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35" y="38"/>
                    <a:pt x="37" y="36"/>
                    <a:pt x="37" y="32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7" y="2"/>
                    <a:pt x="35" y="0"/>
                    <a:pt x="3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6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9" name="Freeform 17"/>
            <p:cNvSpPr/>
            <p:nvPr>
              <p:custDataLst>
                <p:tags r:id="rId31"/>
              </p:custDataLst>
            </p:nvPr>
          </p:nvSpPr>
          <p:spPr bwMode="auto">
            <a:xfrm>
              <a:off x="1192" y="2629"/>
              <a:ext cx="60" cy="62"/>
            </a:xfrm>
            <a:custGeom>
              <a:avLst/>
              <a:gdLst>
                <a:gd name="T0" fmla="*/ 0 w 37"/>
                <a:gd name="T1" fmla="*/ 6 h 38"/>
                <a:gd name="T2" fmla="*/ 0 w 37"/>
                <a:gd name="T3" fmla="*/ 32 h 38"/>
                <a:gd name="T4" fmla="*/ 5 w 37"/>
                <a:gd name="T5" fmla="*/ 38 h 38"/>
                <a:gd name="T6" fmla="*/ 32 w 37"/>
                <a:gd name="T7" fmla="*/ 38 h 38"/>
                <a:gd name="T8" fmla="*/ 37 w 37"/>
                <a:gd name="T9" fmla="*/ 32 h 38"/>
                <a:gd name="T10" fmla="*/ 37 w 37"/>
                <a:gd name="T11" fmla="*/ 6 h 38"/>
                <a:gd name="T12" fmla="*/ 32 w 37"/>
                <a:gd name="T13" fmla="*/ 0 h 38"/>
                <a:gd name="T14" fmla="*/ 5 w 37"/>
                <a:gd name="T15" fmla="*/ 0 h 38"/>
                <a:gd name="T16" fmla="*/ 0 w 37"/>
                <a:gd name="T17" fmla="*/ 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8">
                  <a:moveTo>
                    <a:pt x="0" y="6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6"/>
                    <a:pt x="3" y="38"/>
                    <a:pt x="5" y="38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35" y="38"/>
                    <a:pt x="37" y="36"/>
                    <a:pt x="37" y="32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7" y="2"/>
                    <a:pt x="35" y="0"/>
                    <a:pt x="3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0" y="2"/>
                    <a:pt x="0" y="6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0" name="Freeform 18"/>
            <p:cNvSpPr/>
            <p:nvPr>
              <p:custDataLst>
                <p:tags r:id="rId32"/>
              </p:custDataLst>
            </p:nvPr>
          </p:nvSpPr>
          <p:spPr bwMode="auto">
            <a:xfrm>
              <a:off x="1260" y="2629"/>
              <a:ext cx="60" cy="62"/>
            </a:xfrm>
            <a:custGeom>
              <a:avLst/>
              <a:gdLst>
                <a:gd name="T0" fmla="*/ 0 w 37"/>
                <a:gd name="T1" fmla="*/ 6 h 38"/>
                <a:gd name="T2" fmla="*/ 0 w 37"/>
                <a:gd name="T3" fmla="*/ 32 h 38"/>
                <a:gd name="T4" fmla="*/ 5 w 37"/>
                <a:gd name="T5" fmla="*/ 38 h 38"/>
                <a:gd name="T6" fmla="*/ 32 w 37"/>
                <a:gd name="T7" fmla="*/ 38 h 38"/>
                <a:gd name="T8" fmla="*/ 37 w 37"/>
                <a:gd name="T9" fmla="*/ 32 h 38"/>
                <a:gd name="T10" fmla="*/ 37 w 37"/>
                <a:gd name="T11" fmla="*/ 6 h 38"/>
                <a:gd name="T12" fmla="*/ 32 w 37"/>
                <a:gd name="T13" fmla="*/ 0 h 38"/>
                <a:gd name="T14" fmla="*/ 5 w 37"/>
                <a:gd name="T15" fmla="*/ 0 h 38"/>
                <a:gd name="T16" fmla="*/ 0 w 37"/>
                <a:gd name="T17" fmla="*/ 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8">
                  <a:moveTo>
                    <a:pt x="0" y="6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6"/>
                    <a:pt x="2" y="38"/>
                    <a:pt x="5" y="38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34" y="38"/>
                    <a:pt x="37" y="36"/>
                    <a:pt x="37" y="32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7" y="2"/>
                    <a:pt x="34" y="0"/>
                    <a:pt x="3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6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1" name="Freeform 19"/>
            <p:cNvSpPr/>
            <p:nvPr>
              <p:custDataLst>
                <p:tags r:id="rId33"/>
              </p:custDataLst>
            </p:nvPr>
          </p:nvSpPr>
          <p:spPr bwMode="auto">
            <a:xfrm>
              <a:off x="1365" y="2634"/>
              <a:ext cx="49" cy="52"/>
            </a:xfrm>
            <a:custGeom>
              <a:avLst/>
              <a:gdLst>
                <a:gd name="T0" fmla="*/ 0 w 30"/>
                <a:gd name="T1" fmla="*/ 5 h 32"/>
                <a:gd name="T2" fmla="*/ 0 w 30"/>
                <a:gd name="T3" fmla="*/ 27 h 32"/>
                <a:gd name="T4" fmla="*/ 4 w 30"/>
                <a:gd name="T5" fmla="*/ 32 h 32"/>
                <a:gd name="T6" fmla="*/ 26 w 30"/>
                <a:gd name="T7" fmla="*/ 32 h 32"/>
                <a:gd name="T8" fmla="*/ 30 w 30"/>
                <a:gd name="T9" fmla="*/ 27 h 32"/>
                <a:gd name="T10" fmla="*/ 30 w 30"/>
                <a:gd name="T11" fmla="*/ 5 h 32"/>
                <a:gd name="T12" fmla="*/ 26 w 30"/>
                <a:gd name="T13" fmla="*/ 0 h 32"/>
                <a:gd name="T14" fmla="*/ 4 w 30"/>
                <a:gd name="T15" fmla="*/ 0 h 32"/>
                <a:gd name="T16" fmla="*/ 0 w 30"/>
                <a:gd name="T17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32">
                  <a:moveTo>
                    <a:pt x="0" y="5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30"/>
                    <a:pt x="2" y="32"/>
                    <a:pt x="4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8" y="32"/>
                    <a:pt x="30" y="30"/>
                    <a:pt x="30" y="27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3"/>
                    <a:pt x="28" y="0"/>
                    <a:pt x="2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3"/>
                    <a:pt x="0" y="5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2" name="Freeform 20"/>
            <p:cNvSpPr/>
            <p:nvPr>
              <p:custDataLst>
                <p:tags r:id="rId34"/>
              </p:custDataLst>
            </p:nvPr>
          </p:nvSpPr>
          <p:spPr bwMode="auto">
            <a:xfrm>
              <a:off x="1427" y="2629"/>
              <a:ext cx="60" cy="62"/>
            </a:xfrm>
            <a:custGeom>
              <a:avLst/>
              <a:gdLst>
                <a:gd name="T0" fmla="*/ 0 w 37"/>
                <a:gd name="T1" fmla="*/ 6 h 38"/>
                <a:gd name="T2" fmla="*/ 0 w 37"/>
                <a:gd name="T3" fmla="*/ 32 h 38"/>
                <a:gd name="T4" fmla="*/ 5 w 37"/>
                <a:gd name="T5" fmla="*/ 38 h 38"/>
                <a:gd name="T6" fmla="*/ 32 w 37"/>
                <a:gd name="T7" fmla="*/ 38 h 38"/>
                <a:gd name="T8" fmla="*/ 37 w 37"/>
                <a:gd name="T9" fmla="*/ 32 h 38"/>
                <a:gd name="T10" fmla="*/ 37 w 37"/>
                <a:gd name="T11" fmla="*/ 6 h 38"/>
                <a:gd name="T12" fmla="*/ 32 w 37"/>
                <a:gd name="T13" fmla="*/ 0 h 38"/>
                <a:gd name="T14" fmla="*/ 5 w 37"/>
                <a:gd name="T15" fmla="*/ 0 h 38"/>
                <a:gd name="T16" fmla="*/ 0 w 37"/>
                <a:gd name="T17" fmla="*/ 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8">
                  <a:moveTo>
                    <a:pt x="0" y="6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6"/>
                    <a:pt x="2" y="38"/>
                    <a:pt x="5" y="38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35" y="38"/>
                    <a:pt x="37" y="36"/>
                    <a:pt x="37" y="32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7" y="2"/>
                    <a:pt x="35" y="0"/>
                    <a:pt x="3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6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3" name="Freeform 21"/>
            <p:cNvSpPr/>
            <p:nvPr>
              <p:custDataLst>
                <p:tags r:id="rId35"/>
              </p:custDataLst>
            </p:nvPr>
          </p:nvSpPr>
          <p:spPr bwMode="auto">
            <a:xfrm>
              <a:off x="1534" y="2639"/>
              <a:ext cx="60" cy="42"/>
            </a:xfrm>
            <a:custGeom>
              <a:avLst/>
              <a:gdLst>
                <a:gd name="T0" fmla="*/ 0 w 37"/>
                <a:gd name="T1" fmla="*/ 4 h 26"/>
                <a:gd name="T2" fmla="*/ 0 w 37"/>
                <a:gd name="T3" fmla="*/ 22 h 26"/>
                <a:gd name="T4" fmla="*/ 5 w 37"/>
                <a:gd name="T5" fmla="*/ 26 h 26"/>
                <a:gd name="T6" fmla="*/ 32 w 37"/>
                <a:gd name="T7" fmla="*/ 26 h 26"/>
                <a:gd name="T8" fmla="*/ 37 w 37"/>
                <a:gd name="T9" fmla="*/ 22 h 26"/>
                <a:gd name="T10" fmla="*/ 37 w 37"/>
                <a:gd name="T11" fmla="*/ 4 h 26"/>
                <a:gd name="T12" fmla="*/ 32 w 37"/>
                <a:gd name="T13" fmla="*/ 0 h 26"/>
                <a:gd name="T14" fmla="*/ 5 w 37"/>
                <a:gd name="T15" fmla="*/ 0 h 26"/>
                <a:gd name="T16" fmla="*/ 0 w 37"/>
                <a:gd name="T17" fmla="*/ 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26">
                  <a:moveTo>
                    <a:pt x="0" y="4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5"/>
                    <a:pt x="2" y="26"/>
                    <a:pt x="5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5" y="26"/>
                    <a:pt x="37" y="25"/>
                    <a:pt x="37" y="22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7" y="2"/>
                    <a:pt x="35" y="0"/>
                    <a:pt x="3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4" name="Freeform 22"/>
            <p:cNvSpPr/>
            <p:nvPr>
              <p:custDataLst>
                <p:tags r:id="rId36"/>
              </p:custDataLst>
            </p:nvPr>
          </p:nvSpPr>
          <p:spPr bwMode="auto">
            <a:xfrm>
              <a:off x="1602" y="2639"/>
              <a:ext cx="60" cy="42"/>
            </a:xfrm>
            <a:custGeom>
              <a:avLst/>
              <a:gdLst>
                <a:gd name="T0" fmla="*/ 0 w 37"/>
                <a:gd name="T1" fmla="*/ 4 h 26"/>
                <a:gd name="T2" fmla="*/ 0 w 37"/>
                <a:gd name="T3" fmla="*/ 22 h 26"/>
                <a:gd name="T4" fmla="*/ 5 w 37"/>
                <a:gd name="T5" fmla="*/ 26 h 26"/>
                <a:gd name="T6" fmla="*/ 32 w 37"/>
                <a:gd name="T7" fmla="*/ 26 h 26"/>
                <a:gd name="T8" fmla="*/ 37 w 37"/>
                <a:gd name="T9" fmla="*/ 22 h 26"/>
                <a:gd name="T10" fmla="*/ 37 w 37"/>
                <a:gd name="T11" fmla="*/ 4 h 26"/>
                <a:gd name="T12" fmla="*/ 32 w 37"/>
                <a:gd name="T13" fmla="*/ 0 h 26"/>
                <a:gd name="T14" fmla="*/ 5 w 37"/>
                <a:gd name="T15" fmla="*/ 0 h 26"/>
                <a:gd name="T16" fmla="*/ 0 w 37"/>
                <a:gd name="T17" fmla="*/ 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26">
                  <a:moveTo>
                    <a:pt x="0" y="4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5"/>
                    <a:pt x="2" y="26"/>
                    <a:pt x="5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4" y="26"/>
                    <a:pt x="37" y="25"/>
                    <a:pt x="37" y="22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7" y="2"/>
                    <a:pt x="34" y="0"/>
                    <a:pt x="3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5" name="Freeform 23"/>
            <p:cNvSpPr/>
            <p:nvPr>
              <p:custDataLst>
                <p:tags r:id="rId37"/>
              </p:custDataLst>
            </p:nvPr>
          </p:nvSpPr>
          <p:spPr bwMode="auto">
            <a:xfrm>
              <a:off x="1670" y="2639"/>
              <a:ext cx="60" cy="42"/>
            </a:xfrm>
            <a:custGeom>
              <a:avLst/>
              <a:gdLst>
                <a:gd name="T0" fmla="*/ 0 w 37"/>
                <a:gd name="T1" fmla="*/ 4 h 26"/>
                <a:gd name="T2" fmla="*/ 0 w 37"/>
                <a:gd name="T3" fmla="*/ 22 h 26"/>
                <a:gd name="T4" fmla="*/ 5 w 37"/>
                <a:gd name="T5" fmla="*/ 26 h 26"/>
                <a:gd name="T6" fmla="*/ 32 w 37"/>
                <a:gd name="T7" fmla="*/ 26 h 26"/>
                <a:gd name="T8" fmla="*/ 37 w 37"/>
                <a:gd name="T9" fmla="*/ 22 h 26"/>
                <a:gd name="T10" fmla="*/ 37 w 37"/>
                <a:gd name="T11" fmla="*/ 4 h 26"/>
                <a:gd name="T12" fmla="*/ 32 w 37"/>
                <a:gd name="T13" fmla="*/ 0 h 26"/>
                <a:gd name="T14" fmla="*/ 5 w 37"/>
                <a:gd name="T15" fmla="*/ 0 h 26"/>
                <a:gd name="T16" fmla="*/ 0 w 37"/>
                <a:gd name="T17" fmla="*/ 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26">
                  <a:moveTo>
                    <a:pt x="0" y="4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5"/>
                    <a:pt x="2" y="26"/>
                    <a:pt x="5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4" y="26"/>
                    <a:pt x="37" y="25"/>
                    <a:pt x="37" y="22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7" y="2"/>
                    <a:pt x="34" y="0"/>
                    <a:pt x="3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6" name="Freeform 24"/>
            <p:cNvSpPr/>
            <p:nvPr>
              <p:custDataLst>
                <p:tags r:id="rId38"/>
              </p:custDataLst>
            </p:nvPr>
          </p:nvSpPr>
          <p:spPr bwMode="auto">
            <a:xfrm>
              <a:off x="1736" y="2639"/>
              <a:ext cx="60" cy="42"/>
            </a:xfrm>
            <a:custGeom>
              <a:avLst/>
              <a:gdLst>
                <a:gd name="T0" fmla="*/ 0 w 37"/>
                <a:gd name="T1" fmla="*/ 4 h 26"/>
                <a:gd name="T2" fmla="*/ 0 w 37"/>
                <a:gd name="T3" fmla="*/ 22 h 26"/>
                <a:gd name="T4" fmla="*/ 5 w 37"/>
                <a:gd name="T5" fmla="*/ 26 h 26"/>
                <a:gd name="T6" fmla="*/ 32 w 37"/>
                <a:gd name="T7" fmla="*/ 26 h 26"/>
                <a:gd name="T8" fmla="*/ 37 w 37"/>
                <a:gd name="T9" fmla="*/ 22 h 26"/>
                <a:gd name="T10" fmla="*/ 37 w 37"/>
                <a:gd name="T11" fmla="*/ 4 h 26"/>
                <a:gd name="T12" fmla="*/ 32 w 37"/>
                <a:gd name="T13" fmla="*/ 0 h 26"/>
                <a:gd name="T14" fmla="*/ 5 w 37"/>
                <a:gd name="T15" fmla="*/ 0 h 26"/>
                <a:gd name="T16" fmla="*/ 0 w 37"/>
                <a:gd name="T17" fmla="*/ 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26">
                  <a:moveTo>
                    <a:pt x="0" y="4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5"/>
                    <a:pt x="3" y="26"/>
                    <a:pt x="5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5" y="26"/>
                    <a:pt x="37" y="25"/>
                    <a:pt x="37" y="22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7" y="2"/>
                    <a:pt x="35" y="0"/>
                    <a:pt x="3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7" name="Freeform 25"/>
            <p:cNvSpPr/>
            <p:nvPr>
              <p:custDataLst>
                <p:tags r:id="rId39"/>
              </p:custDataLst>
            </p:nvPr>
          </p:nvSpPr>
          <p:spPr bwMode="auto">
            <a:xfrm>
              <a:off x="1748" y="2746"/>
              <a:ext cx="60" cy="44"/>
            </a:xfrm>
            <a:custGeom>
              <a:avLst/>
              <a:gdLst>
                <a:gd name="T0" fmla="*/ 32 w 37"/>
                <a:gd name="T1" fmla="*/ 0 h 27"/>
                <a:gd name="T2" fmla="*/ 5 w 37"/>
                <a:gd name="T3" fmla="*/ 0 h 27"/>
                <a:gd name="T4" fmla="*/ 0 w 37"/>
                <a:gd name="T5" fmla="*/ 5 h 27"/>
                <a:gd name="T6" fmla="*/ 0 w 37"/>
                <a:gd name="T7" fmla="*/ 23 h 27"/>
                <a:gd name="T8" fmla="*/ 5 w 37"/>
                <a:gd name="T9" fmla="*/ 27 h 27"/>
                <a:gd name="T10" fmla="*/ 32 w 37"/>
                <a:gd name="T11" fmla="*/ 27 h 27"/>
                <a:gd name="T12" fmla="*/ 37 w 37"/>
                <a:gd name="T13" fmla="*/ 23 h 27"/>
                <a:gd name="T14" fmla="*/ 37 w 37"/>
                <a:gd name="T15" fmla="*/ 5 h 27"/>
                <a:gd name="T16" fmla="*/ 32 w 37"/>
                <a:gd name="T1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27">
                  <a:moveTo>
                    <a:pt x="32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5"/>
                    <a:pt x="2" y="27"/>
                    <a:pt x="5" y="27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35" y="27"/>
                    <a:pt x="37" y="25"/>
                    <a:pt x="37" y="23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2"/>
                    <a:pt x="35" y="0"/>
                    <a:pt x="32" y="0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8" name="Freeform 26"/>
            <p:cNvSpPr/>
            <p:nvPr>
              <p:custDataLst>
                <p:tags r:id="rId40"/>
              </p:custDataLst>
            </p:nvPr>
          </p:nvSpPr>
          <p:spPr bwMode="auto">
            <a:xfrm>
              <a:off x="1762" y="2804"/>
              <a:ext cx="47" cy="109"/>
            </a:xfrm>
            <a:custGeom>
              <a:avLst/>
              <a:gdLst>
                <a:gd name="T0" fmla="*/ 24 w 29"/>
                <a:gd name="T1" fmla="*/ 0 h 67"/>
                <a:gd name="T2" fmla="*/ 5 w 29"/>
                <a:gd name="T3" fmla="*/ 0 h 67"/>
                <a:gd name="T4" fmla="*/ 0 w 29"/>
                <a:gd name="T5" fmla="*/ 9 h 67"/>
                <a:gd name="T6" fmla="*/ 0 w 29"/>
                <a:gd name="T7" fmla="*/ 58 h 67"/>
                <a:gd name="T8" fmla="*/ 5 w 29"/>
                <a:gd name="T9" fmla="*/ 67 h 67"/>
                <a:gd name="T10" fmla="*/ 24 w 29"/>
                <a:gd name="T11" fmla="*/ 67 h 67"/>
                <a:gd name="T12" fmla="*/ 29 w 29"/>
                <a:gd name="T13" fmla="*/ 58 h 67"/>
                <a:gd name="T14" fmla="*/ 29 w 29"/>
                <a:gd name="T15" fmla="*/ 9 h 67"/>
                <a:gd name="T16" fmla="*/ 24 w 29"/>
                <a:gd name="T1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67">
                  <a:moveTo>
                    <a:pt x="24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4"/>
                    <a:pt x="0" y="9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63"/>
                    <a:pt x="2" y="67"/>
                    <a:pt x="5" y="67"/>
                  </a:cubicBezTo>
                  <a:cubicBezTo>
                    <a:pt x="24" y="67"/>
                    <a:pt x="24" y="67"/>
                    <a:pt x="24" y="67"/>
                  </a:cubicBezTo>
                  <a:cubicBezTo>
                    <a:pt x="27" y="67"/>
                    <a:pt x="29" y="63"/>
                    <a:pt x="29" y="58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29" y="4"/>
                    <a:pt x="27" y="0"/>
                    <a:pt x="24" y="0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9" name="Freeform 27"/>
            <p:cNvSpPr/>
            <p:nvPr>
              <p:custDataLst>
                <p:tags r:id="rId41"/>
              </p:custDataLst>
            </p:nvPr>
          </p:nvSpPr>
          <p:spPr bwMode="auto">
            <a:xfrm>
              <a:off x="1762" y="2924"/>
              <a:ext cx="47" cy="111"/>
            </a:xfrm>
            <a:custGeom>
              <a:avLst/>
              <a:gdLst>
                <a:gd name="T0" fmla="*/ 25 w 29"/>
                <a:gd name="T1" fmla="*/ 0 h 68"/>
                <a:gd name="T2" fmla="*/ 5 w 29"/>
                <a:gd name="T3" fmla="*/ 0 h 68"/>
                <a:gd name="T4" fmla="*/ 0 w 29"/>
                <a:gd name="T5" fmla="*/ 9 h 68"/>
                <a:gd name="T6" fmla="*/ 0 w 29"/>
                <a:gd name="T7" fmla="*/ 58 h 68"/>
                <a:gd name="T8" fmla="*/ 5 w 29"/>
                <a:gd name="T9" fmla="*/ 68 h 68"/>
                <a:gd name="T10" fmla="*/ 25 w 29"/>
                <a:gd name="T11" fmla="*/ 68 h 68"/>
                <a:gd name="T12" fmla="*/ 29 w 29"/>
                <a:gd name="T13" fmla="*/ 58 h 68"/>
                <a:gd name="T14" fmla="*/ 29 w 29"/>
                <a:gd name="T15" fmla="*/ 9 h 68"/>
                <a:gd name="T16" fmla="*/ 25 w 29"/>
                <a:gd name="T1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68">
                  <a:moveTo>
                    <a:pt x="2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4"/>
                    <a:pt x="0" y="9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63"/>
                    <a:pt x="2" y="68"/>
                    <a:pt x="5" y="68"/>
                  </a:cubicBezTo>
                  <a:cubicBezTo>
                    <a:pt x="25" y="68"/>
                    <a:pt x="25" y="68"/>
                    <a:pt x="25" y="68"/>
                  </a:cubicBezTo>
                  <a:cubicBezTo>
                    <a:pt x="27" y="68"/>
                    <a:pt x="29" y="63"/>
                    <a:pt x="29" y="58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29" y="4"/>
                    <a:pt x="27" y="0"/>
                    <a:pt x="25" y="0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0" name="Freeform 28"/>
            <p:cNvSpPr/>
            <p:nvPr>
              <p:custDataLst>
                <p:tags r:id="rId42"/>
              </p:custDataLst>
            </p:nvPr>
          </p:nvSpPr>
          <p:spPr bwMode="auto">
            <a:xfrm>
              <a:off x="1670" y="2970"/>
              <a:ext cx="60" cy="65"/>
            </a:xfrm>
            <a:custGeom>
              <a:avLst/>
              <a:gdLst>
                <a:gd name="T0" fmla="*/ 37 w 37"/>
                <a:gd name="T1" fmla="*/ 6 h 40"/>
                <a:gd name="T2" fmla="*/ 32 w 37"/>
                <a:gd name="T3" fmla="*/ 0 h 40"/>
                <a:gd name="T4" fmla="*/ 5 w 37"/>
                <a:gd name="T5" fmla="*/ 0 h 40"/>
                <a:gd name="T6" fmla="*/ 0 w 37"/>
                <a:gd name="T7" fmla="*/ 6 h 40"/>
                <a:gd name="T8" fmla="*/ 0 w 37"/>
                <a:gd name="T9" fmla="*/ 33 h 40"/>
                <a:gd name="T10" fmla="*/ 5 w 37"/>
                <a:gd name="T11" fmla="*/ 40 h 40"/>
                <a:gd name="T12" fmla="*/ 32 w 37"/>
                <a:gd name="T13" fmla="*/ 40 h 40"/>
                <a:gd name="T14" fmla="*/ 37 w 37"/>
                <a:gd name="T15" fmla="*/ 33 h 40"/>
                <a:gd name="T16" fmla="*/ 37 w 37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40">
                  <a:moveTo>
                    <a:pt x="37" y="6"/>
                  </a:moveTo>
                  <a:cubicBezTo>
                    <a:pt x="37" y="3"/>
                    <a:pt x="34" y="0"/>
                    <a:pt x="3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7"/>
                    <a:pt x="2" y="40"/>
                    <a:pt x="5" y="40"/>
                  </a:cubicBezTo>
                  <a:cubicBezTo>
                    <a:pt x="32" y="40"/>
                    <a:pt x="32" y="40"/>
                    <a:pt x="32" y="40"/>
                  </a:cubicBezTo>
                  <a:cubicBezTo>
                    <a:pt x="34" y="40"/>
                    <a:pt x="37" y="37"/>
                    <a:pt x="37" y="33"/>
                  </a:cubicBezTo>
                  <a:lnTo>
                    <a:pt x="37" y="6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1" name="Freeform 29"/>
            <p:cNvSpPr/>
            <p:nvPr>
              <p:custDataLst>
                <p:tags r:id="rId43"/>
              </p:custDataLst>
            </p:nvPr>
          </p:nvSpPr>
          <p:spPr bwMode="auto">
            <a:xfrm>
              <a:off x="1670" y="2892"/>
              <a:ext cx="60" cy="65"/>
            </a:xfrm>
            <a:custGeom>
              <a:avLst/>
              <a:gdLst>
                <a:gd name="T0" fmla="*/ 5 w 37"/>
                <a:gd name="T1" fmla="*/ 40 h 40"/>
                <a:gd name="T2" fmla="*/ 32 w 37"/>
                <a:gd name="T3" fmla="*/ 40 h 40"/>
                <a:gd name="T4" fmla="*/ 37 w 37"/>
                <a:gd name="T5" fmla="*/ 34 h 40"/>
                <a:gd name="T6" fmla="*/ 37 w 37"/>
                <a:gd name="T7" fmla="*/ 6 h 40"/>
                <a:gd name="T8" fmla="*/ 32 w 37"/>
                <a:gd name="T9" fmla="*/ 0 h 40"/>
                <a:gd name="T10" fmla="*/ 5 w 37"/>
                <a:gd name="T11" fmla="*/ 0 h 40"/>
                <a:gd name="T12" fmla="*/ 0 w 37"/>
                <a:gd name="T13" fmla="*/ 6 h 40"/>
                <a:gd name="T14" fmla="*/ 0 w 37"/>
                <a:gd name="T15" fmla="*/ 34 h 40"/>
                <a:gd name="T16" fmla="*/ 5 w 37"/>
                <a:gd name="T1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40">
                  <a:moveTo>
                    <a:pt x="5" y="40"/>
                  </a:moveTo>
                  <a:cubicBezTo>
                    <a:pt x="32" y="40"/>
                    <a:pt x="32" y="40"/>
                    <a:pt x="32" y="40"/>
                  </a:cubicBezTo>
                  <a:cubicBezTo>
                    <a:pt x="34" y="40"/>
                    <a:pt x="37" y="37"/>
                    <a:pt x="37" y="34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7" y="3"/>
                    <a:pt x="34" y="0"/>
                    <a:pt x="3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2" y="40"/>
                    <a:pt x="5" y="40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2" name="Freeform 30"/>
            <p:cNvSpPr/>
            <p:nvPr>
              <p:custDataLst>
                <p:tags r:id="rId44"/>
              </p:custDataLst>
            </p:nvPr>
          </p:nvSpPr>
          <p:spPr bwMode="auto">
            <a:xfrm>
              <a:off x="1670" y="2817"/>
              <a:ext cx="60" cy="65"/>
            </a:xfrm>
            <a:custGeom>
              <a:avLst/>
              <a:gdLst>
                <a:gd name="T0" fmla="*/ 5 w 37"/>
                <a:gd name="T1" fmla="*/ 40 h 40"/>
                <a:gd name="T2" fmla="*/ 32 w 37"/>
                <a:gd name="T3" fmla="*/ 40 h 40"/>
                <a:gd name="T4" fmla="*/ 37 w 37"/>
                <a:gd name="T5" fmla="*/ 34 h 40"/>
                <a:gd name="T6" fmla="*/ 37 w 37"/>
                <a:gd name="T7" fmla="*/ 6 h 40"/>
                <a:gd name="T8" fmla="*/ 32 w 37"/>
                <a:gd name="T9" fmla="*/ 0 h 40"/>
                <a:gd name="T10" fmla="*/ 5 w 37"/>
                <a:gd name="T11" fmla="*/ 0 h 40"/>
                <a:gd name="T12" fmla="*/ 0 w 37"/>
                <a:gd name="T13" fmla="*/ 6 h 40"/>
                <a:gd name="T14" fmla="*/ 0 w 37"/>
                <a:gd name="T15" fmla="*/ 34 h 40"/>
                <a:gd name="T16" fmla="*/ 5 w 37"/>
                <a:gd name="T1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40">
                  <a:moveTo>
                    <a:pt x="5" y="40"/>
                  </a:moveTo>
                  <a:cubicBezTo>
                    <a:pt x="32" y="40"/>
                    <a:pt x="32" y="40"/>
                    <a:pt x="32" y="40"/>
                  </a:cubicBezTo>
                  <a:cubicBezTo>
                    <a:pt x="34" y="40"/>
                    <a:pt x="37" y="37"/>
                    <a:pt x="37" y="34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7" y="3"/>
                    <a:pt x="34" y="0"/>
                    <a:pt x="3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2" y="40"/>
                    <a:pt x="5" y="40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3" name="Freeform 31"/>
            <p:cNvSpPr/>
            <p:nvPr>
              <p:custDataLst>
                <p:tags r:id="rId45"/>
              </p:custDataLst>
            </p:nvPr>
          </p:nvSpPr>
          <p:spPr bwMode="auto">
            <a:xfrm>
              <a:off x="1670" y="2740"/>
              <a:ext cx="60" cy="64"/>
            </a:xfrm>
            <a:custGeom>
              <a:avLst/>
              <a:gdLst>
                <a:gd name="T0" fmla="*/ 5 w 37"/>
                <a:gd name="T1" fmla="*/ 40 h 40"/>
                <a:gd name="T2" fmla="*/ 32 w 37"/>
                <a:gd name="T3" fmla="*/ 40 h 40"/>
                <a:gd name="T4" fmla="*/ 37 w 37"/>
                <a:gd name="T5" fmla="*/ 34 h 40"/>
                <a:gd name="T6" fmla="*/ 37 w 37"/>
                <a:gd name="T7" fmla="*/ 7 h 40"/>
                <a:gd name="T8" fmla="*/ 32 w 37"/>
                <a:gd name="T9" fmla="*/ 0 h 40"/>
                <a:gd name="T10" fmla="*/ 5 w 37"/>
                <a:gd name="T11" fmla="*/ 0 h 40"/>
                <a:gd name="T12" fmla="*/ 0 w 37"/>
                <a:gd name="T13" fmla="*/ 7 h 40"/>
                <a:gd name="T14" fmla="*/ 0 w 37"/>
                <a:gd name="T15" fmla="*/ 34 h 40"/>
                <a:gd name="T16" fmla="*/ 5 w 37"/>
                <a:gd name="T1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40">
                  <a:moveTo>
                    <a:pt x="5" y="40"/>
                  </a:moveTo>
                  <a:cubicBezTo>
                    <a:pt x="32" y="40"/>
                    <a:pt x="32" y="40"/>
                    <a:pt x="32" y="40"/>
                  </a:cubicBezTo>
                  <a:cubicBezTo>
                    <a:pt x="34" y="40"/>
                    <a:pt x="37" y="37"/>
                    <a:pt x="37" y="34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7" y="3"/>
                    <a:pt x="34" y="0"/>
                    <a:pt x="3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7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2" y="40"/>
                    <a:pt x="5" y="40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4" name="Freeform 32"/>
            <p:cNvSpPr/>
            <p:nvPr>
              <p:custDataLst>
                <p:tags r:id="rId46"/>
              </p:custDataLst>
            </p:nvPr>
          </p:nvSpPr>
          <p:spPr bwMode="auto">
            <a:xfrm>
              <a:off x="1602" y="2740"/>
              <a:ext cx="60" cy="64"/>
            </a:xfrm>
            <a:custGeom>
              <a:avLst/>
              <a:gdLst>
                <a:gd name="T0" fmla="*/ 37 w 37"/>
                <a:gd name="T1" fmla="*/ 34 h 40"/>
                <a:gd name="T2" fmla="*/ 37 w 37"/>
                <a:gd name="T3" fmla="*/ 7 h 40"/>
                <a:gd name="T4" fmla="*/ 32 w 37"/>
                <a:gd name="T5" fmla="*/ 0 h 40"/>
                <a:gd name="T6" fmla="*/ 5 w 37"/>
                <a:gd name="T7" fmla="*/ 0 h 40"/>
                <a:gd name="T8" fmla="*/ 0 w 37"/>
                <a:gd name="T9" fmla="*/ 7 h 40"/>
                <a:gd name="T10" fmla="*/ 0 w 37"/>
                <a:gd name="T11" fmla="*/ 34 h 40"/>
                <a:gd name="T12" fmla="*/ 5 w 37"/>
                <a:gd name="T13" fmla="*/ 40 h 40"/>
                <a:gd name="T14" fmla="*/ 32 w 37"/>
                <a:gd name="T15" fmla="*/ 40 h 40"/>
                <a:gd name="T16" fmla="*/ 37 w 37"/>
                <a:gd name="T17" fmla="*/ 3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40">
                  <a:moveTo>
                    <a:pt x="37" y="34"/>
                  </a:moveTo>
                  <a:cubicBezTo>
                    <a:pt x="37" y="7"/>
                    <a:pt x="37" y="7"/>
                    <a:pt x="37" y="7"/>
                  </a:cubicBezTo>
                  <a:cubicBezTo>
                    <a:pt x="37" y="3"/>
                    <a:pt x="34" y="0"/>
                    <a:pt x="3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7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2" y="40"/>
                    <a:pt x="5" y="40"/>
                  </a:cubicBezTo>
                  <a:cubicBezTo>
                    <a:pt x="32" y="40"/>
                    <a:pt x="32" y="40"/>
                    <a:pt x="32" y="40"/>
                  </a:cubicBezTo>
                  <a:cubicBezTo>
                    <a:pt x="34" y="40"/>
                    <a:pt x="37" y="37"/>
                    <a:pt x="37" y="34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5" name="Freeform 33"/>
            <p:cNvSpPr/>
            <p:nvPr>
              <p:custDataLst>
                <p:tags r:id="rId47"/>
              </p:custDataLst>
            </p:nvPr>
          </p:nvSpPr>
          <p:spPr bwMode="auto">
            <a:xfrm>
              <a:off x="1602" y="2817"/>
              <a:ext cx="60" cy="65"/>
            </a:xfrm>
            <a:custGeom>
              <a:avLst/>
              <a:gdLst>
                <a:gd name="T0" fmla="*/ 32 w 37"/>
                <a:gd name="T1" fmla="*/ 0 h 40"/>
                <a:gd name="T2" fmla="*/ 5 w 37"/>
                <a:gd name="T3" fmla="*/ 0 h 40"/>
                <a:gd name="T4" fmla="*/ 0 w 37"/>
                <a:gd name="T5" fmla="*/ 6 h 40"/>
                <a:gd name="T6" fmla="*/ 0 w 37"/>
                <a:gd name="T7" fmla="*/ 34 h 40"/>
                <a:gd name="T8" fmla="*/ 5 w 37"/>
                <a:gd name="T9" fmla="*/ 40 h 40"/>
                <a:gd name="T10" fmla="*/ 32 w 37"/>
                <a:gd name="T11" fmla="*/ 40 h 40"/>
                <a:gd name="T12" fmla="*/ 37 w 37"/>
                <a:gd name="T13" fmla="*/ 34 h 40"/>
                <a:gd name="T14" fmla="*/ 37 w 37"/>
                <a:gd name="T15" fmla="*/ 6 h 40"/>
                <a:gd name="T16" fmla="*/ 32 w 37"/>
                <a:gd name="T1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40">
                  <a:moveTo>
                    <a:pt x="32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2" y="40"/>
                    <a:pt x="5" y="40"/>
                  </a:cubicBezTo>
                  <a:cubicBezTo>
                    <a:pt x="32" y="40"/>
                    <a:pt x="32" y="40"/>
                    <a:pt x="32" y="40"/>
                  </a:cubicBezTo>
                  <a:cubicBezTo>
                    <a:pt x="34" y="40"/>
                    <a:pt x="37" y="37"/>
                    <a:pt x="37" y="34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7" y="3"/>
                    <a:pt x="34" y="0"/>
                    <a:pt x="32" y="0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6" name="Freeform 34"/>
            <p:cNvSpPr/>
            <p:nvPr>
              <p:custDataLst>
                <p:tags r:id="rId48"/>
              </p:custDataLst>
            </p:nvPr>
          </p:nvSpPr>
          <p:spPr bwMode="auto">
            <a:xfrm>
              <a:off x="1602" y="2892"/>
              <a:ext cx="60" cy="65"/>
            </a:xfrm>
            <a:custGeom>
              <a:avLst/>
              <a:gdLst>
                <a:gd name="T0" fmla="*/ 32 w 37"/>
                <a:gd name="T1" fmla="*/ 0 h 40"/>
                <a:gd name="T2" fmla="*/ 5 w 37"/>
                <a:gd name="T3" fmla="*/ 0 h 40"/>
                <a:gd name="T4" fmla="*/ 0 w 37"/>
                <a:gd name="T5" fmla="*/ 6 h 40"/>
                <a:gd name="T6" fmla="*/ 0 w 37"/>
                <a:gd name="T7" fmla="*/ 34 h 40"/>
                <a:gd name="T8" fmla="*/ 5 w 37"/>
                <a:gd name="T9" fmla="*/ 40 h 40"/>
                <a:gd name="T10" fmla="*/ 32 w 37"/>
                <a:gd name="T11" fmla="*/ 40 h 40"/>
                <a:gd name="T12" fmla="*/ 37 w 37"/>
                <a:gd name="T13" fmla="*/ 34 h 40"/>
                <a:gd name="T14" fmla="*/ 37 w 37"/>
                <a:gd name="T15" fmla="*/ 6 h 40"/>
                <a:gd name="T16" fmla="*/ 32 w 37"/>
                <a:gd name="T1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40">
                  <a:moveTo>
                    <a:pt x="32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2" y="40"/>
                    <a:pt x="5" y="40"/>
                  </a:cubicBezTo>
                  <a:cubicBezTo>
                    <a:pt x="32" y="40"/>
                    <a:pt x="32" y="40"/>
                    <a:pt x="32" y="40"/>
                  </a:cubicBezTo>
                  <a:cubicBezTo>
                    <a:pt x="34" y="40"/>
                    <a:pt x="37" y="37"/>
                    <a:pt x="37" y="34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7" y="3"/>
                    <a:pt x="34" y="0"/>
                    <a:pt x="32" y="0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7" name="Freeform 35"/>
            <p:cNvSpPr/>
            <p:nvPr>
              <p:custDataLst>
                <p:tags r:id="rId49"/>
              </p:custDataLst>
            </p:nvPr>
          </p:nvSpPr>
          <p:spPr bwMode="auto">
            <a:xfrm>
              <a:off x="1534" y="2970"/>
              <a:ext cx="128" cy="65"/>
            </a:xfrm>
            <a:custGeom>
              <a:avLst/>
              <a:gdLst>
                <a:gd name="T0" fmla="*/ 68 w 79"/>
                <a:gd name="T1" fmla="*/ 0 h 40"/>
                <a:gd name="T2" fmla="*/ 11 w 79"/>
                <a:gd name="T3" fmla="*/ 0 h 40"/>
                <a:gd name="T4" fmla="*/ 0 w 79"/>
                <a:gd name="T5" fmla="*/ 6 h 40"/>
                <a:gd name="T6" fmla="*/ 0 w 79"/>
                <a:gd name="T7" fmla="*/ 33 h 40"/>
                <a:gd name="T8" fmla="*/ 11 w 79"/>
                <a:gd name="T9" fmla="*/ 40 h 40"/>
                <a:gd name="T10" fmla="*/ 68 w 79"/>
                <a:gd name="T11" fmla="*/ 40 h 40"/>
                <a:gd name="T12" fmla="*/ 79 w 79"/>
                <a:gd name="T13" fmla="*/ 33 h 40"/>
                <a:gd name="T14" fmla="*/ 79 w 79"/>
                <a:gd name="T15" fmla="*/ 6 h 40"/>
                <a:gd name="T16" fmla="*/ 68 w 79"/>
                <a:gd name="T1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" h="40">
                  <a:moveTo>
                    <a:pt x="68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3"/>
                    <a:pt x="0" y="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7"/>
                    <a:pt x="5" y="40"/>
                    <a:pt x="11" y="40"/>
                  </a:cubicBezTo>
                  <a:cubicBezTo>
                    <a:pt x="68" y="40"/>
                    <a:pt x="68" y="40"/>
                    <a:pt x="68" y="40"/>
                  </a:cubicBezTo>
                  <a:cubicBezTo>
                    <a:pt x="74" y="40"/>
                    <a:pt x="79" y="37"/>
                    <a:pt x="79" y="33"/>
                  </a:cubicBezTo>
                  <a:cubicBezTo>
                    <a:pt x="79" y="6"/>
                    <a:pt x="79" y="6"/>
                    <a:pt x="79" y="6"/>
                  </a:cubicBezTo>
                  <a:cubicBezTo>
                    <a:pt x="79" y="3"/>
                    <a:pt x="74" y="0"/>
                    <a:pt x="68" y="0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8" name="Freeform 36"/>
            <p:cNvSpPr/>
            <p:nvPr>
              <p:custDataLst>
                <p:tags r:id="rId50"/>
              </p:custDataLst>
            </p:nvPr>
          </p:nvSpPr>
          <p:spPr bwMode="auto">
            <a:xfrm>
              <a:off x="1534" y="2892"/>
              <a:ext cx="60" cy="65"/>
            </a:xfrm>
            <a:custGeom>
              <a:avLst/>
              <a:gdLst>
                <a:gd name="T0" fmla="*/ 32 w 37"/>
                <a:gd name="T1" fmla="*/ 40 h 40"/>
                <a:gd name="T2" fmla="*/ 37 w 37"/>
                <a:gd name="T3" fmla="*/ 34 h 40"/>
                <a:gd name="T4" fmla="*/ 37 w 37"/>
                <a:gd name="T5" fmla="*/ 6 h 40"/>
                <a:gd name="T6" fmla="*/ 32 w 37"/>
                <a:gd name="T7" fmla="*/ 0 h 40"/>
                <a:gd name="T8" fmla="*/ 5 w 37"/>
                <a:gd name="T9" fmla="*/ 0 h 40"/>
                <a:gd name="T10" fmla="*/ 0 w 37"/>
                <a:gd name="T11" fmla="*/ 6 h 40"/>
                <a:gd name="T12" fmla="*/ 0 w 37"/>
                <a:gd name="T13" fmla="*/ 34 h 40"/>
                <a:gd name="T14" fmla="*/ 5 w 37"/>
                <a:gd name="T15" fmla="*/ 40 h 40"/>
                <a:gd name="T16" fmla="*/ 32 w 37"/>
                <a:gd name="T1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40">
                  <a:moveTo>
                    <a:pt x="32" y="40"/>
                  </a:moveTo>
                  <a:cubicBezTo>
                    <a:pt x="35" y="40"/>
                    <a:pt x="37" y="37"/>
                    <a:pt x="37" y="34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7" y="3"/>
                    <a:pt x="35" y="0"/>
                    <a:pt x="3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2" y="40"/>
                    <a:pt x="5" y="40"/>
                  </a:cubicBezTo>
                  <a:lnTo>
                    <a:pt x="32" y="4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9" name="Freeform 37"/>
            <p:cNvSpPr/>
            <p:nvPr>
              <p:custDataLst>
                <p:tags r:id="rId51"/>
              </p:custDataLst>
            </p:nvPr>
          </p:nvSpPr>
          <p:spPr bwMode="auto">
            <a:xfrm>
              <a:off x="1534" y="2817"/>
              <a:ext cx="60" cy="65"/>
            </a:xfrm>
            <a:custGeom>
              <a:avLst/>
              <a:gdLst>
                <a:gd name="T0" fmla="*/ 5 w 37"/>
                <a:gd name="T1" fmla="*/ 40 h 40"/>
                <a:gd name="T2" fmla="*/ 32 w 37"/>
                <a:gd name="T3" fmla="*/ 40 h 40"/>
                <a:gd name="T4" fmla="*/ 37 w 37"/>
                <a:gd name="T5" fmla="*/ 34 h 40"/>
                <a:gd name="T6" fmla="*/ 37 w 37"/>
                <a:gd name="T7" fmla="*/ 6 h 40"/>
                <a:gd name="T8" fmla="*/ 32 w 37"/>
                <a:gd name="T9" fmla="*/ 0 h 40"/>
                <a:gd name="T10" fmla="*/ 5 w 37"/>
                <a:gd name="T11" fmla="*/ 0 h 40"/>
                <a:gd name="T12" fmla="*/ 0 w 37"/>
                <a:gd name="T13" fmla="*/ 6 h 40"/>
                <a:gd name="T14" fmla="*/ 0 w 37"/>
                <a:gd name="T15" fmla="*/ 34 h 40"/>
                <a:gd name="T16" fmla="*/ 5 w 37"/>
                <a:gd name="T1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40">
                  <a:moveTo>
                    <a:pt x="5" y="40"/>
                  </a:moveTo>
                  <a:cubicBezTo>
                    <a:pt x="32" y="40"/>
                    <a:pt x="32" y="40"/>
                    <a:pt x="32" y="40"/>
                  </a:cubicBezTo>
                  <a:cubicBezTo>
                    <a:pt x="35" y="40"/>
                    <a:pt x="37" y="37"/>
                    <a:pt x="37" y="34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7" y="3"/>
                    <a:pt x="35" y="0"/>
                    <a:pt x="3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2" y="40"/>
                    <a:pt x="5" y="40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0" name="Freeform 38"/>
            <p:cNvSpPr/>
            <p:nvPr>
              <p:custDataLst>
                <p:tags r:id="rId52"/>
              </p:custDataLst>
            </p:nvPr>
          </p:nvSpPr>
          <p:spPr bwMode="auto">
            <a:xfrm>
              <a:off x="1534" y="2740"/>
              <a:ext cx="60" cy="64"/>
            </a:xfrm>
            <a:custGeom>
              <a:avLst/>
              <a:gdLst>
                <a:gd name="T0" fmla="*/ 5 w 37"/>
                <a:gd name="T1" fmla="*/ 40 h 40"/>
                <a:gd name="T2" fmla="*/ 32 w 37"/>
                <a:gd name="T3" fmla="*/ 40 h 40"/>
                <a:gd name="T4" fmla="*/ 37 w 37"/>
                <a:gd name="T5" fmla="*/ 34 h 40"/>
                <a:gd name="T6" fmla="*/ 37 w 37"/>
                <a:gd name="T7" fmla="*/ 7 h 40"/>
                <a:gd name="T8" fmla="*/ 32 w 37"/>
                <a:gd name="T9" fmla="*/ 0 h 40"/>
                <a:gd name="T10" fmla="*/ 5 w 37"/>
                <a:gd name="T11" fmla="*/ 0 h 40"/>
                <a:gd name="T12" fmla="*/ 0 w 37"/>
                <a:gd name="T13" fmla="*/ 7 h 40"/>
                <a:gd name="T14" fmla="*/ 0 w 37"/>
                <a:gd name="T15" fmla="*/ 34 h 40"/>
                <a:gd name="T16" fmla="*/ 5 w 37"/>
                <a:gd name="T1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40">
                  <a:moveTo>
                    <a:pt x="5" y="40"/>
                  </a:moveTo>
                  <a:cubicBezTo>
                    <a:pt x="32" y="40"/>
                    <a:pt x="32" y="40"/>
                    <a:pt x="32" y="40"/>
                  </a:cubicBezTo>
                  <a:cubicBezTo>
                    <a:pt x="35" y="40"/>
                    <a:pt x="37" y="37"/>
                    <a:pt x="37" y="34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7" y="3"/>
                    <a:pt x="35" y="0"/>
                    <a:pt x="3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7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2" y="40"/>
                    <a:pt x="5" y="40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1" name="Freeform 39"/>
            <p:cNvSpPr/>
            <p:nvPr>
              <p:custDataLst>
                <p:tags r:id="rId53"/>
              </p:custDataLst>
            </p:nvPr>
          </p:nvSpPr>
          <p:spPr bwMode="auto">
            <a:xfrm>
              <a:off x="1438" y="2962"/>
              <a:ext cx="62" cy="73"/>
            </a:xfrm>
            <a:custGeom>
              <a:avLst/>
              <a:gdLst>
                <a:gd name="T0" fmla="*/ 33 w 38"/>
                <a:gd name="T1" fmla="*/ 0 h 45"/>
                <a:gd name="T2" fmla="*/ 5 w 38"/>
                <a:gd name="T3" fmla="*/ 0 h 45"/>
                <a:gd name="T4" fmla="*/ 0 w 38"/>
                <a:gd name="T5" fmla="*/ 7 h 45"/>
                <a:gd name="T6" fmla="*/ 0 w 38"/>
                <a:gd name="T7" fmla="*/ 38 h 45"/>
                <a:gd name="T8" fmla="*/ 5 w 38"/>
                <a:gd name="T9" fmla="*/ 45 h 45"/>
                <a:gd name="T10" fmla="*/ 33 w 38"/>
                <a:gd name="T11" fmla="*/ 45 h 45"/>
                <a:gd name="T12" fmla="*/ 38 w 38"/>
                <a:gd name="T13" fmla="*/ 38 h 45"/>
                <a:gd name="T14" fmla="*/ 38 w 38"/>
                <a:gd name="T15" fmla="*/ 7 h 45"/>
                <a:gd name="T16" fmla="*/ 33 w 38"/>
                <a:gd name="T1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45">
                  <a:moveTo>
                    <a:pt x="33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1"/>
                    <a:pt x="3" y="45"/>
                    <a:pt x="5" y="45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35" y="45"/>
                    <a:pt x="38" y="41"/>
                    <a:pt x="38" y="38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8" y="3"/>
                    <a:pt x="35" y="0"/>
                    <a:pt x="33" y="0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2" name="Freeform 40"/>
            <p:cNvSpPr/>
            <p:nvPr>
              <p:custDataLst>
                <p:tags r:id="rId54"/>
              </p:custDataLst>
            </p:nvPr>
          </p:nvSpPr>
          <p:spPr bwMode="auto">
            <a:xfrm>
              <a:off x="1375" y="2962"/>
              <a:ext cx="60" cy="73"/>
            </a:xfrm>
            <a:custGeom>
              <a:avLst/>
              <a:gdLst>
                <a:gd name="T0" fmla="*/ 37 w 37"/>
                <a:gd name="T1" fmla="*/ 38 h 45"/>
                <a:gd name="T2" fmla="*/ 37 w 37"/>
                <a:gd name="T3" fmla="*/ 7 h 45"/>
                <a:gd name="T4" fmla="*/ 32 w 37"/>
                <a:gd name="T5" fmla="*/ 0 h 45"/>
                <a:gd name="T6" fmla="*/ 5 w 37"/>
                <a:gd name="T7" fmla="*/ 0 h 45"/>
                <a:gd name="T8" fmla="*/ 0 w 37"/>
                <a:gd name="T9" fmla="*/ 7 h 45"/>
                <a:gd name="T10" fmla="*/ 0 w 37"/>
                <a:gd name="T11" fmla="*/ 38 h 45"/>
                <a:gd name="T12" fmla="*/ 5 w 37"/>
                <a:gd name="T13" fmla="*/ 45 h 45"/>
                <a:gd name="T14" fmla="*/ 32 w 37"/>
                <a:gd name="T15" fmla="*/ 45 h 45"/>
                <a:gd name="T16" fmla="*/ 37 w 37"/>
                <a:gd name="T17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45">
                  <a:moveTo>
                    <a:pt x="37" y="38"/>
                  </a:moveTo>
                  <a:cubicBezTo>
                    <a:pt x="37" y="7"/>
                    <a:pt x="37" y="7"/>
                    <a:pt x="37" y="7"/>
                  </a:cubicBezTo>
                  <a:cubicBezTo>
                    <a:pt x="37" y="3"/>
                    <a:pt x="35" y="0"/>
                    <a:pt x="3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7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1"/>
                    <a:pt x="2" y="45"/>
                    <a:pt x="5" y="45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5" y="45"/>
                    <a:pt x="37" y="41"/>
                    <a:pt x="37" y="38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3" name="Freeform 41"/>
            <p:cNvSpPr/>
            <p:nvPr>
              <p:custDataLst>
                <p:tags r:id="rId55"/>
              </p:custDataLst>
            </p:nvPr>
          </p:nvSpPr>
          <p:spPr bwMode="auto">
            <a:xfrm>
              <a:off x="1312" y="2962"/>
              <a:ext cx="60" cy="73"/>
            </a:xfrm>
            <a:custGeom>
              <a:avLst/>
              <a:gdLst>
                <a:gd name="T0" fmla="*/ 37 w 37"/>
                <a:gd name="T1" fmla="*/ 38 h 45"/>
                <a:gd name="T2" fmla="*/ 37 w 37"/>
                <a:gd name="T3" fmla="*/ 7 h 45"/>
                <a:gd name="T4" fmla="*/ 32 w 37"/>
                <a:gd name="T5" fmla="*/ 0 h 45"/>
                <a:gd name="T6" fmla="*/ 5 w 37"/>
                <a:gd name="T7" fmla="*/ 0 h 45"/>
                <a:gd name="T8" fmla="*/ 0 w 37"/>
                <a:gd name="T9" fmla="*/ 7 h 45"/>
                <a:gd name="T10" fmla="*/ 0 w 37"/>
                <a:gd name="T11" fmla="*/ 38 h 45"/>
                <a:gd name="T12" fmla="*/ 5 w 37"/>
                <a:gd name="T13" fmla="*/ 45 h 45"/>
                <a:gd name="T14" fmla="*/ 32 w 37"/>
                <a:gd name="T15" fmla="*/ 45 h 45"/>
                <a:gd name="T16" fmla="*/ 37 w 37"/>
                <a:gd name="T17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45">
                  <a:moveTo>
                    <a:pt x="37" y="38"/>
                  </a:moveTo>
                  <a:cubicBezTo>
                    <a:pt x="37" y="7"/>
                    <a:pt x="37" y="7"/>
                    <a:pt x="37" y="7"/>
                  </a:cubicBezTo>
                  <a:cubicBezTo>
                    <a:pt x="37" y="3"/>
                    <a:pt x="35" y="0"/>
                    <a:pt x="3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1"/>
                    <a:pt x="3" y="45"/>
                    <a:pt x="5" y="45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5" y="45"/>
                    <a:pt x="37" y="41"/>
                    <a:pt x="37" y="38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4" name="Freeform 42"/>
            <p:cNvSpPr/>
            <p:nvPr>
              <p:custDataLst>
                <p:tags r:id="rId56"/>
              </p:custDataLst>
            </p:nvPr>
          </p:nvSpPr>
          <p:spPr bwMode="auto">
            <a:xfrm>
              <a:off x="1375" y="2887"/>
              <a:ext cx="60" cy="75"/>
            </a:xfrm>
            <a:custGeom>
              <a:avLst/>
              <a:gdLst>
                <a:gd name="T0" fmla="*/ 5 w 37"/>
                <a:gd name="T1" fmla="*/ 46 h 46"/>
                <a:gd name="T2" fmla="*/ 32 w 37"/>
                <a:gd name="T3" fmla="*/ 46 h 46"/>
                <a:gd name="T4" fmla="*/ 37 w 37"/>
                <a:gd name="T5" fmla="*/ 39 h 46"/>
                <a:gd name="T6" fmla="*/ 37 w 37"/>
                <a:gd name="T7" fmla="*/ 7 h 46"/>
                <a:gd name="T8" fmla="*/ 32 w 37"/>
                <a:gd name="T9" fmla="*/ 0 h 46"/>
                <a:gd name="T10" fmla="*/ 5 w 37"/>
                <a:gd name="T11" fmla="*/ 0 h 46"/>
                <a:gd name="T12" fmla="*/ 0 w 37"/>
                <a:gd name="T13" fmla="*/ 7 h 46"/>
                <a:gd name="T14" fmla="*/ 0 w 37"/>
                <a:gd name="T15" fmla="*/ 39 h 46"/>
                <a:gd name="T16" fmla="*/ 5 w 37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46">
                  <a:moveTo>
                    <a:pt x="5" y="46"/>
                  </a:moveTo>
                  <a:cubicBezTo>
                    <a:pt x="32" y="46"/>
                    <a:pt x="32" y="46"/>
                    <a:pt x="32" y="46"/>
                  </a:cubicBezTo>
                  <a:cubicBezTo>
                    <a:pt x="35" y="46"/>
                    <a:pt x="37" y="42"/>
                    <a:pt x="37" y="39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7" y="4"/>
                    <a:pt x="35" y="0"/>
                    <a:pt x="3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4"/>
                    <a:pt x="0" y="7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2"/>
                    <a:pt x="2" y="46"/>
                    <a:pt x="5" y="46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5" name="Freeform 43"/>
            <p:cNvSpPr/>
            <p:nvPr>
              <p:custDataLst>
                <p:tags r:id="rId57"/>
              </p:custDataLst>
            </p:nvPr>
          </p:nvSpPr>
          <p:spPr bwMode="auto">
            <a:xfrm>
              <a:off x="1252" y="2740"/>
              <a:ext cx="85" cy="63"/>
            </a:xfrm>
            <a:custGeom>
              <a:avLst/>
              <a:gdLst>
                <a:gd name="T0" fmla="*/ 45 w 53"/>
                <a:gd name="T1" fmla="*/ 39 h 39"/>
                <a:gd name="T2" fmla="*/ 53 w 53"/>
                <a:gd name="T3" fmla="*/ 33 h 39"/>
                <a:gd name="T4" fmla="*/ 53 w 53"/>
                <a:gd name="T5" fmla="*/ 6 h 39"/>
                <a:gd name="T6" fmla="*/ 45 w 53"/>
                <a:gd name="T7" fmla="*/ 0 h 39"/>
                <a:gd name="T8" fmla="*/ 7 w 53"/>
                <a:gd name="T9" fmla="*/ 0 h 39"/>
                <a:gd name="T10" fmla="*/ 0 w 53"/>
                <a:gd name="T11" fmla="*/ 6 h 39"/>
                <a:gd name="T12" fmla="*/ 0 w 53"/>
                <a:gd name="T13" fmla="*/ 33 h 39"/>
                <a:gd name="T14" fmla="*/ 7 w 53"/>
                <a:gd name="T15" fmla="*/ 39 h 39"/>
                <a:gd name="T16" fmla="*/ 45 w 53"/>
                <a:gd name="T1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39">
                  <a:moveTo>
                    <a:pt x="45" y="39"/>
                  </a:moveTo>
                  <a:cubicBezTo>
                    <a:pt x="49" y="39"/>
                    <a:pt x="53" y="36"/>
                    <a:pt x="53" y="33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3" y="3"/>
                    <a:pt x="49" y="0"/>
                    <a:pt x="45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6"/>
                    <a:pt x="3" y="39"/>
                    <a:pt x="7" y="39"/>
                  </a:cubicBezTo>
                  <a:lnTo>
                    <a:pt x="45" y="39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6" name="Freeform 44"/>
            <p:cNvSpPr/>
            <p:nvPr>
              <p:custDataLst>
                <p:tags r:id="rId58"/>
              </p:custDataLst>
            </p:nvPr>
          </p:nvSpPr>
          <p:spPr bwMode="auto">
            <a:xfrm>
              <a:off x="1252" y="2884"/>
              <a:ext cx="107" cy="62"/>
            </a:xfrm>
            <a:custGeom>
              <a:avLst/>
              <a:gdLst>
                <a:gd name="T0" fmla="*/ 57 w 66"/>
                <a:gd name="T1" fmla="*/ 0 h 38"/>
                <a:gd name="T2" fmla="*/ 9 w 66"/>
                <a:gd name="T3" fmla="*/ 0 h 38"/>
                <a:gd name="T4" fmla="*/ 0 w 66"/>
                <a:gd name="T5" fmla="*/ 6 h 38"/>
                <a:gd name="T6" fmla="*/ 0 w 66"/>
                <a:gd name="T7" fmla="*/ 32 h 38"/>
                <a:gd name="T8" fmla="*/ 9 w 66"/>
                <a:gd name="T9" fmla="*/ 38 h 38"/>
                <a:gd name="T10" fmla="*/ 57 w 66"/>
                <a:gd name="T11" fmla="*/ 38 h 38"/>
                <a:gd name="T12" fmla="*/ 66 w 66"/>
                <a:gd name="T13" fmla="*/ 32 h 38"/>
                <a:gd name="T14" fmla="*/ 66 w 66"/>
                <a:gd name="T15" fmla="*/ 6 h 38"/>
                <a:gd name="T16" fmla="*/ 57 w 66"/>
                <a:gd name="T1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38">
                  <a:moveTo>
                    <a:pt x="57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2"/>
                    <a:pt x="0" y="6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6"/>
                    <a:pt x="4" y="38"/>
                    <a:pt x="9" y="38"/>
                  </a:cubicBezTo>
                  <a:cubicBezTo>
                    <a:pt x="57" y="38"/>
                    <a:pt x="57" y="38"/>
                    <a:pt x="57" y="38"/>
                  </a:cubicBezTo>
                  <a:cubicBezTo>
                    <a:pt x="62" y="38"/>
                    <a:pt x="66" y="36"/>
                    <a:pt x="66" y="32"/>
                  </a:cubicBezTo>
                  <a:cubicBezTo>
                    <a:pt x="66" y="6"/>
                    <a:pt x="66" y="6"/>
                    <a:pt x="66" y="6"/>
                  </a:cubicBezTo>
                  <a:cubicBezTo>
                    <a:pt x="66" y="2"/>
                    <a:pt x="62" y="0"/>
                    <a:pt x="57" y="0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7" name="Freeform 45"/>
            <p:cNvSpPr/>
            <p:nvPr>
              <p:custDataLst>
                <p:tags r:id="rId59"/>
              </p:custDataLst>
            </p:nvPr>
          </p:nvSpPr>
          <p:spPr bwMode="auto">
            <a:xfrm>
              <a:off x="1295" y="2754"/>
              <a:ext cx="141" cy="123"/>
            </a:xfrm>
            <a:custGeom>
              <a:avLst/>
              <a:gdLst>
                <a:gd name="T0" fmla="*/ 12 w 87"/>
                <a:gd name="T1" fmla="*/ 76 h 76"/>
                <a:gd name="T2" fmla="*/ 75 w 87"/>
                <a:gd name="T3" fmla="*/ 76 h 76"/>
                <a:gd name="T4" fmla="*/ 87 w 87"/>
                <a:gd name="T5" fmla="*/ 69 h 76"/>
                <a:gd name="T6" fmla="*/ 87 w 87"/>
                <a:gd name="T7" fmla="*/ 11 h 76"/>
                <a:gd name="T8" fmla="*/ 80 w 87"/>
                <a:gd name="T9" fmla="*/ 0 h 76"/>
                <a:gd name="T10" fmla="*/ 44 w 87"/>
                <a:gd name="T11" fmla="*/ 0 h 76"/>
                <a:gd name="T12" fmla="*/ 37 w 87"/>
                <a:gd name="T13" fmla="*/ 11 h 76"/>
                <a:gd name="T14" fmla="*/ 37 w 87"/>
                <a:gd name="T15" fmla="*/ 34 h 76"/>
                <a:gd name="T16" fmla="*/ 12 w 87"/>
                <a:gd name="T17" fmla="*/ 34 h 76"/>
                <a:gd name="T18" fmla="*/ 0 w 87"/>
                <a:gd name="T19" fmla="*/ 41 h 76"/>
                <a:gd name="T20" fmla="*/ 0 w 87"/>
                <a:gd name="T21" fmla="*/ 69 h 76"/>
                <a:gd name="T22" fmla="*/ 12 w 87"/>
                <a:gd name="T2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7" h="76">
                  <a:moveTo>
                    <a:pt x="12" y="76"/>
                  </a:moveTo>
                  <a:cubicBezTo>
                    <a:pt x="75" y="76"/>
                    <a:pt x="75" y="76"/>
                    <a:pt x="75" y="76"/>
                  </a:cubicBezTo>
                  <a:cubicBezTo>
                    <a:pt x="81" y="76"/>
                    <a:pt x="87" y="73"/>
                    <a:pt x="87" y="69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5"/>
                    <a:pt x="84" y="0"/>
                    <a:pt x="8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0" y="0"/>
                    <a:pt x="37" y="5"/>
                    <a:pt x="37" y="11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6" y="34"/>
                    <a:pt x="0" y="37"/>
                    <a:pt x="0" y="41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3"/>
                    <a:pt x="6" y="76"/>
                    <a:pt x="12" y="76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8" name="Freeform 46"/>
            <p:cNvSpPr/>
            <p:nvPr>
              <p:custDataLst>
                <p:tags r:id="rId60"/>
              </p:custDataLst>
            </p:nvPr>
          </p:nvSpPr>
          <p:spPr bwMode="auto">
            <a:xfrm>
              <a:off x="1235" y="2962"/>
              <a:ext cx="60" cy="73"/>
            </a:xfrm>
            <a:custGeom>
              <a:avLst/>
              <a:gdLst>
                <a:gd name="T0" fmla="*/ 37 w 37"/>
                <a:gd name="T1" fmla="*/ 7 h 45"/>
                <a:gd name="T2" fmla="*/ 32 w 37"/>
                <a:gd name="T3" fmla="*/ 0 h 45"/>
                <a:gd name="T4" fmla="*/ 5 w 37"/>
                <a:gd name="T5" fmla="*/ 0 h 45"/>
                <a:gd name="T6" fmla="*/ 0 w 37"/>
                <a:gd name="T7" fmla="*/ 7 h 45"/>
                <a:gd name="T8" fmla="*/ 0 w 37"/>
                <a:gd name="T9" fmla="*/ 38 h 45"/>
                <a:gd name="T10" fmla="*/ 5 w 37"/>
                <a:gd name="T11" fmla="*/ 45 h 45"/>
                <a:gd name="T12" fmla="*/ 32 w 37"/>
                <a:gd name="T13" fmla="*/ 45 h 45"/>
                <a:gd name="T14" fmla="*/ 37 w 37"/>
                <a:gd name="T15" fmla="*/ 38 h 45"/>
                <a:gd name="T16" fmla="*/ 37 w 37"/>
                <a:gd name="T17" fmla="*/ 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45">
                  <a:moveTo>
                    <a:pt x="37" y="7"/>
                  </a:moveTo>
                  <a:cubicBezTo>
                    <a:pt x="37" y="3"/>
                    <a:pt x="35" y="0"/>
                    <a:pt x="3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7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1"/>
                    <a:pt x="2" y="45"/>
                    <a:pt x="5" y="45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5" y="45"/>
                    <a:pt x="37" y="41"/>
                    <a:pt x="37" y="38"/>
                  </a:cubicBezTo>
                  <a:lnTo>
                    <a:pt x="37" y="7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9" name="Freeform 47"/>
            <p:cNvSpPr/>
            <p:nvPr>
              <p:custDataLst>
                <p:tags r:id="rId61"/>
              </p:custDataLst>
            </p:nvPr>
          </p:nvSpPr>
          <p:spPr bwMode="auto">
            <a:xfrm>
              <a:off x="1169" y="2962"/>
              <a:ext cx="60" cy="73"/>
            </a:xfrm>
            <a:custGeom>
              <a:avLst/>
              <a:gdLst>
                <a:gd name="T0" fmla="*/ 37 w 37"/>
                <a:gd name="T1" fmla="*/ 38 h 45"/>
                <a:gd name="T2" fmla="*/ 37 w 37"/>
                <a:gd name="T3" fmla="*/ 7 h 45"/>
                <a:gd name="T4" fmla="*/ 32 w 37"/>
                <a:gd name="T5" fmla="*/ 0 h 45"/>
                <a:gd name="T6" fmla="*/ 5 w 37"/>
                <a:gd name="T7" fmla="*/ 0 h 45"/>
                <a:gd name="T8" fmla="*/ 0 w 37"/>
                <a:gd name="T9" fmla="*/ 7 h 45"/>
                <a:gd name="T10" fmla="*/ 0 w 37"/>
                <a:gd name="T11" fmla="*/ 38 h 45"/>
                <a:gd name="T12" fmla="*/ 5 w 37"/>
                <a:gd name="T13" fmla="*/ 45 h 45"/>
                <a:gd name="T14" fmla="*/ 32 w 37"/>
                <a:gd name="T15" fmla="*/ 45 h 45"/>
                <a:gd name="T16" fmla="*/ 37 w 37"/>
                <a:gd name="T17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45">
                  <a:moveTo>
                    <a:pt x="37" y="38"/>
                  </a:moveTo>
                  <a:cubicBezTo>
                    <a:pt x="37" y="7"/>
                    <a:pt x="37" y="7"/>
                    <a:pt x="37" y="7"/>
                  </a:cubicBezTo>
                  <a:cubicBezTo>
                    <a:pt x="37" y="3"/>
                    <a:pt x="35" y="0"/>
                    <a:pt x="3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7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1"/>
                    <a:pt x="2" y="45"/>
                    <a:pt x="5" y="45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5" y="45"/>
                    <a:pt x="37" y="41"/>
                    <a:pt x="37" y="38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0" name="Freeform 48"/>
            <p:cNvSpPr/>
            <p:nvPr>
              <p:custDataLst>
                <p:tags r:id="rId62"/>
              </p:custDataLst>
            </p:nvPr>
          </p:nvSpPr>
          <p:spPr bwMode="auto">
            <a:xfrm>
              <a:off x="1104" y="2962"/>
              <a:ext cx="62" cy="73"/>
            </a:xfrm>
            <a:custGeom>
              <a:avLst/>
              <a:gdLst>
                <a:gd name="T0" fmla="*/ 38 w 38"/>
                <a:gd name="T1" fmla="*/ 38 h 45"/>
                <a:gd name="T2" fmla="*/ 38 w 38"/>
                <a:gd name="T3" fmla="*/ 7 h 45"/>
                <a:gd name="T4" fmla="*/ 33 w 38"/>
                <a:gd name="T5" fmla="*/ 0 h 45"/>
                <a:gd name="T6" fmla="*/ 6 w 38"/>
                <a:gd name="T7" fmla="*/ 0 h 45"/>
                <a:gd name="T8" fmla="*/ 0 w 38"/>
                <a:gd name="T9" fmla="*/ 7 h 45"/>
                <a:gd name="T10" fmla="*/ 0 w 38"/>
                <a:gd name="T11" fmla="*/ 38 h 45"/>
                <a:gd name="T12" fmla="*/ 6 w 38"/>
                <a:gd name="T13" fmla="*/ 45 h 45"/>
                <a:gd name="T14" fmla="*/ 33 w 38"/>
                <a:gd name="T15" fmla="*/ 45 h 45"/>
                <a:gd name="T16" fmla="*/ 38 w 38"/>
                <a:gd name="T17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45">
                  <a:moveTo>
                    <a:pt x="38" y="38"/>
                  </a:moveTo>
                  <a:cubicBezTo>
                    <a:pt x="38" y="7"/>
                    <a:pt x="38" y="7"/>
                    <a:pt x="38" y="7"/>
                  </a:cubicBezTo>
                  <a:cubicBezTo>
                    <a:pt x="38" y="3"/>
                    <a:pt x="35" y="0"/>
                    <a:pt x="3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1"/>
                    <a:pt x="3" y="45"/>
                    <a:pt x="6" y="45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35" y="45"/>
                    <a:pt x="38" y="41"/>
                    <a:pt x="38" y="38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1" name="Freeform 49"/>
            <p:cNvSpPr/>
            <p:nvPr>
              <p:custDataLst>
                <p:tags r:id="rId63"/>
              </p:custDataLst>
            </p:nvPr>
          </p:nvSpPr>
          <p:spPr bwMode="auto">
            <a:xfrm>
              <a:off x="634" y="2958"/>
              <a:ext cx="462" cy="77"/>
            </a:xfrm>
            <a:custGeom>
              <a:avLst/>
              <a:gdLst>
                <a:gd name="T0" fmla="*/ 285 w 285"/>
                <a:gd name="T1" fmla="*/ 37 h 47"/>
                <a:gd name="T2" fmla="*/ 285 w 285"/>
                <a:gd name="T3" fmla="*/ 9 h 47"/>
                <a:gd name="T4" fmla="*/ 280 w 285"/>
                <a:gd name="T5" fmla="*/ 0 h 47"/>
                <a:gd name="T6" fmla="*/ 6 w 285"/>
                <a:gd name="T7" fmla="*/ 0 h 47"/>
                <a:gd name="T8" fmla="*/ 0 w 285"/>
                <a:gd name="T9" fmla="*/ 9 h 47"/>
                <a:gd name="T10" fmla="*/ 0 w 285"/>
                <a:gd name="T11" fmla="*/ 37 h 47"/>
                <a:gd name="T12" fmla="*/ 6 w 285"/>
                <a:gd name="T13" fmla="*/ 47 h 47"/>
                <a:gd name="T14" fmla="*/ 280 w 285"/>
                <a:gd name="T15" fmla="*/ 47 h 47"/>
                <a:gd name="T16" fmla="*/ 285 w 285"/>
                <a:gd name="T17" fmla="*/ 3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" h="47">
                  <a:moveTo>
                    <a:pt x="285" y="37"/>
                  </a:moveTo>
                  <a:cubicBezTo>
                    <a:pt x="285" y="9"/>
                    <a:pt x="285" y="9"/>
                    <a:pt x="285" y="9"/>
                  </a:cubicBezTo>
                  <a:cubicBezTo>
                    <a:pt x="285" y="4"/>
                    <a:pt x="283" y="0"/>
                    <a:pt x="28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4"/>
                    <a:pt x="0" y="9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2"/>
                    <a:pt x="3" y="47"/>
                    <a:pt x="6" y="47"/>
                  </a:cubicBezTo>
                  <a:cubicBezTo>
                    <a:pt x="280" y="47"/>
                    <a:pt x="280" y="47"/>
                    <a:pt x="280" y="47"/>
                  </a:cubicBezTo>
                  <a:cubicBezTo>
                    <a:pt x="283" y="47"/>
                    <a:pt x="285" y="42"/>
                    <a:pt x="285" y="37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2" name="Freeform 50"/>
            <p:cNvSpPr/>
            <p:nvPr>
              <p:custDataLst>
                <p:tags r:id="rId64"/>
              </p:custDataLst>
            </p:nvPr>
          </p:nvSpPr>
          <p:spPr bwMode="auto">
            <a:xfrm>
              <a:off x="553" y="2971"/>
              <a:ext cx="65" cy="64"/>
            </a:xfrm>
            <a:custGeom>
              <a:avLst/>
              <a:gdLst>
                <a:gd name="T0" fmla="*/ 40 w 40"/>
                <a:gd name="T1" fmla="*/ 33 h 39"/>
                <a:gd name="T2" fmla="*/ 40 w 40"/>
                <a:gd name="T3" fmla="*/ 6 h 39"/>
                <a:gd name="T4" fmla="*/ 35 w 40"/>
                <a:gd name="T5" fmla="*/ 0 h 39"/>
                <a:gd name="T6" fmla="*/ 6 w 40"/>
                <a:gd name="T7" fmla="*/ 0 h 39"/>
                <a:gd name="T8" fmla="*/ 0 w 40"/>
                <a:gd name="T9" fmla="*/ 6 h 39"/>
                <a:gd name="T10" fmla="*/ 0 w 40"/>
                <a:gd name="T11" fmla="*/ 33 h 39"/>
                <a:gd name="T12" fmla="*/ 6 w 40"/>
                <a:gd name="T13" fmla="*/ 39 h 39"/>
                <a:gd name="T14" fmla="*/ 35 w 40"/>
                <a:gd name="T15" fmla="*/ 39 h 39"/>
                <a:gd name="T16" fmla="*/ 40 w 40"/>
                <a:gd name="T17" fmla="*/ 3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39">
                  <a:moveTo>
                    <a:pt x="40" y="33"/>
                  </a:moveTo>
                  <a:cubicBezTo>
                    <a:pt x="40" y="6"/>
                    <a:pt x="40" y="6"/>
                    <a:pt x="40" y="6"/>
                  </a:cubicBezTo>
                  <a:cubicBezTo>
                    <a:pt x="40" y="3"/>
                    <a:pt x="38" y="0"/>
                    <a:pt x="3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6"/>
                    <a:pt x="3" y="39"/>
                    <a:pt x="6" y="39"/>
                  </a:cubicBezTo>
                  <a:cubicBezTo>
                    <a:pt x="35" y="39"/>
                    <a:pt x="35" y="39"/>
                    <a:pt x="35" y="39"/>
                  </a:cubicBezTo>
                  <a:cubicBezTo>
                    <a:pt x="38" y="39"/>
                    <a:pt x="40" y="36"/>
                    <a:pt x="40" y="33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3" name="Freeform 51"/>
            <p:cNvSpPr/>
            <p:nvPr>
              <p:custDataLst>
                <p:tags r:id="rId65"/>
              </p:custDataLst>
            </p:nvPr>
          </p:nvSpPr>
          <p:spPr bwMode="auto">
            <a:xfrm>
              <a:off x="498" y="2971"/>
              <a:ext cx="48" cy="64"/>
            </a:xfrm>
            <a:custGeom>
              <a:avLst/>
              <a:gdLst>
                <a:gd name="T0" fmla="*/ 30 w 30"/>
                <a:gd name="T1" fmla="*/ 33 h 39"/>
                <a:gd name="T2" fmla="*/ 30 w 30"/>
                <a:gd name="T3" fmla="*/ 6 h 39"/>
                <a:gd name="T4" fmla="*/ 26 w 30"/>
                <a:gd name="T5" fmla="*/ 0 h 39"/>
                <a:gd name="T6" fmla="*/ 4 w 30"/>
                <a:gd name="T7" fmla="*/ 0 h 39"/>
                <a:gd name="T8" fmla="*/ 0 w 30"/>
                <a:gd name="T9" fmla="*/ 6 h 39"/>
                <a:gd name="T10" fmla="*/ 0 w 30"/>
                <a:gd name="T11" fmla="*/ 33 h 39"/>
                <a:gd name="T12" fmla="*/ 4 w 30"/>
                <a:gd name="T13" fmla="*/ 39 h 39"/>
                <a:gd name="T14" fmla="*/ 26 w 30"/>
                <a:gd name="T15" fmla="*/ 39 h 39"/>
                <a:gd name="T16" fmla="*/ 30 w 30"/>
                <a:gd name="T17" fmla="*/ 3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39">
                  <a:moveTo>
                    <a:pt x="30" y="33"/>
                  </a:moveTo>
                  <a:cubicBezTo>
                    <a:pt x="30" y="6"/>
                    <a:pt x="30" y="6"/>
                    <a:pt x="30" y="6"/>
                  </a:cubicBezTo>
                  <a:cubicBezTo>
                    <a:pt x="30" y="3"/>
                    <a:pt x="28" y="0"/>
                    <a:pt x="2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6"/>
                    <a:pt x="2" y="39"/>
                    <a:pt x="4" y="39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28" y="39"/>
                    <a:pt x="30" y="36"/>
                    <a:pt x="30" y="33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4" name="Freeform 52"/>
            <p:cNvSpPr/>
            <p:nvPr>
              <p:custDataLst>
                <p:tags r:id="rId66"/>
              </p:custDataLst>
            </p:nvPr>
          </p:nvSpPr>
          <p:spPr bwMode="auto">
            <a:xfrm>
              <a:off x="443" y="2971"/>
              <a:ext cx="47" cy="64"/>
            </a:xfrm>
            <a:custGeom>
              <a:avLst/>
              <a:gdLst>
                <a:gd name="T0" fmla="*/ 29 w 29"/>
                <a:gd name="T1" fmla="*/ 33 h 39"/>
                <a:gd name="T2" fmla="*/ 29 w 29"/>
                <a:gd name="T3" fmla="*/ 6 h 39"/>
                <a:gd name="T4" fmla="*/ 25 w 29"/>
                <a:gd name="T5" fmla="*/ 0 h 39"/>
                <a:gd name="T6" fmla="*/ 4 w 29"/>
                <a:gd name="T7" fmla="*/ 0 h 39"/>
                <a:gd name="T8" fmla="*/ 0 w 29"/>
                <a:gd name="T9" fmla="*/ 6 h 39"/>
                <a:gd name="T10" fmla="*/ 0 w 29"/>
                <a:gd name="T11" fmla="*/ 33 h 39"/>
                <a:gd name="T12" fmla="*/ 4 w 29"/>
                <a:gd name="T13" fmla="*/ 39 h 39"/>
                <a:gd name="T14" fmla="*/ 25 w 29"/>
                <a:gd name="T15" fmla="*/ 39 h 39"/>
                <a:gd name="T16" fmla="*/ 29 w 29"/>
                <a:gd name="T17" fmla="*/ 3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39">
                  <a:moveTo>
                    <a:pt x="29" y="33"/>
                  </a:moveTo>
                  <a:cubicBezTo>
                    <a:pt x="29" y="6"/>
                    <a:pt x="29" y="6"/>
                    <a:pt x="29" y="6"/>
                  </a:cubicBezTo>
                  <a:cubicBezTo>
                    <a:pt x="29" y="3"/>
                    <a:pt x="27" y="0"/>
                    <a:pt x="2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" y="0"/>
                    <a:pt x="0" y="3"/>
                    <a:pt x="0" y="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6"/>
                    <a:pt x="1" y="39"/>
                    <a:pt x="4" y="39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7" y="39"/>
                    <a:pt x="29" y="36"/>
                    <a:pt x="29" y="33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5" name="Freeform 53"/>
            <p:cNvSpPr/>
            <p:nvPr>
              <p:custDataLst>
                <p:tags r:id="rId67"/>
              </p:custDataLst>
            </p:nvPr>
          </p:nvSpPr>
          <p:spPr bwMode="auto">
            <a:xfrm>
              <a:off x="355" y="2960"/>
              <a:ext cx="75" cy="75"/>
            </a:xfrm>
            <a:custGeom>
              <a:avLst/>
              <a:gdLst>
                <a:gd name="T0" fmla="*/ 46 w 46"/>
                <a:gd name="T1" fmla="*/ 39 h 46"/>
                <a:gd name="T2" fmla="*/ 46 w 46"/>
                <a:gd name="T3" fmla="*/ 7 h 46"/>
                <a:gd name="T4" fmla="*/ 40 w 46"/>
                <a:gd name="T5" fmla="*/ 0 h 46"/>
                <a:gd name="T6" fmla="*/ 6 w 46"/>
                <a:gd name="T7" fmla="*/ 0 h 46"/>
                <a:gd name="T8" fmla="*/ 0 w 46"/>
                <a:gd name="T9" fmla="*/ 7 h 46"/>
                <a:gd name="T10" fmla="*/ 0 w 46"/>
                <a:gd name="T11" fmla="*/ 39 h 46"/>
                <a:gd name="T12" fmla="*/ 6 w 46"/>
                <a:gd name="T13" fmla="*/ 46 h 46"/>
                <a:gd name="T14" fmla="*/ 40 w 46"/>
                <a:gd name="T15" fmla="*/ 46 h 46"/>
                <a:gd name="T16" fmla="*/ 46 w 46"/>
                <a:gd name="T17" fmla="*/ 3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46" y="39"/>
                  </a:moveTo>
                  <a:cubicBezTo>
                    <a:pt x="46" y="7"/>
                    <a:pt x="46" y="7"/>
                    <a:pt x="46" y="7"/>
                  </a:cubicBezTo>
                  <a:cubicBezTo>
                    <a:pt x="46" y="3"/>
                    <a:pt x="43" y="0"/>
                    <a:pt x="4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2"/>
                    <a:pt x="3" y="46"/>
                    <a:pt x="6" y="46"/>
                  </a:cubicBezTo>
                  <a:cubicBezTo>
                    <a:pt x="40" y="46"/>
                    <a:pt x="40" y="46"/>
                    <a:pt x="40" y="46"/>
                  </a:cubicBezTo>
                  <a:cubicBezTo>
                    <a:pt x="43" y="46"/>
                    <a:pt x="46" y="42"/>
                    <a:pt x="46" y="39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6" name="Freeform 54"/>
            <p:cNvSpPr/>
            <p:nvPr>
              <p:custDataLst>
                <p:tags r:id="rId68"/>
              </p:custDataLst>
            </p:nvPr>
          </p:nvSpPr>
          <p:spPr bwMode="auto">
            <a:xfrm>
              <a:off x="355" y="2882"/>
              <a:ext cx="60" cy="65"/>
            </a:xfrm>
            <a:custGeom>
              <a:avLst/>
              <a:gdLst>
                <a:gd name="T0" fmla="*/ 5 w 37"/>
                <a:gd name="T1" fmla="*/ 40 h 40"/>
                <a:gd name="T2" fmla="*/ 32 w 37"/>
                <a:gd name="T3" fmla="*/ 40 h 40"/>
                <a:gd name="T4" fmla="*/ 37 w 37"/>
                <a:gd name="T5" fmla="*/ 34 h 40"/>
                <a:gd name="T6" fmla="*/ 37 w 37"/>
                <a:gd name="T7" fmla="*/ 6 h 40"/>
                <a:gd name="T8" fmla="*/ 32 w 37"/>
                <a:gd name="T9" fmla="*/ 0 h 40"/>
                <a:gd name="T10" fmla="*/ 5 w 37"/>
                <a:gd name="T11" fmla="*/ 0 h 40"/>
                <a:gd name="T12" fmla="*/ 0 w 37"/>
                <a:gd name="T13" fmla="*/ 6 h 40"/>
                <a:gd name="T14" fmla="*/ 0 w 37"/>
                <a:gd name="T15" fmla="*/ 34 h 40"/>
                <a:gd name="T16" fmla="*/ 5 w 37"/>
                <a:gd name="T1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40">
                  <a:moveTo>
                    <a:pt x="5" y="40"/>
                  </a:moveTo>
                  <a:cubicBezTo>
                    <a:pt x="32" y="40"/>
                    <a:pt x="32" y="40"/>
                    <a:pt x="32" y="40"/>
                  </a:cubicBezTo>
                  <a:cubicBezTo>
                    <a:pt x="34" y="40"/>
                    <a:pt x="37" y="37"/>
                    <a:pt x="37" y="34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7" y="3"/>
                    <a:pt x="34" y="0"/>
                    <a:pt x="3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2" y="40"/>
                    <a:pt x="5" y="40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7" name="Freeform 55"/>
            <p:cNvSpPr/>
            <p:nvPr>
              <p:custDataLst>
                <p:tags r:id="rId69"/>
              </p:custDataLst>
            </p:nvPr>
          </p:nvSpPr>
          <p:spPr bwMode="auto">
            <a:xfrm>
              <a:off x="426" y="2884"/>
              <a:ext cx="60" cy="62"/>
            </a:xfrm>
            <a:custGeom>
              <a:avLst/>
              <a:gdLst>
                <a:gd name="T0" fmla="*/ 0 w 37"/>
                <a:gd name="T1" fmla="*/ 6 h 38"/>
                <a:gd name="T2" fmla="*/ 0 w 37"/>
                <a:gd name="T3" fmla="*/ 32 h 38"/>
                <a:gd name="T4" fmla="*/ 5 w 37"/>
                <a:gd name="T5" fmla="*/ 38 h 38"/>
                <a:gd name="T6" fmla="*/ 32 w 37"/>
                <a:gd name="T7" fmla="*/ 38 h 38"/>
                <a:gd name="T8" fmla="*/ 37 w 37"/>
                <a:gd name="T9" fmla="*/ 32 h 38"/>
                <a:gd name="T10" fmla="*/ 37 w 37"/>
                <a:gd name="T11" fmla="*/ 6 h 38"/>
                <a:gd name="T12" fmla="*/ 32 w 37"/>
                <a:gd name="T13" fmla="*/ 0 h 38"/>
                <a:gd name="T14" fmla="*/ 5 w 37"/>
                <a:gd name="T15" fmla="*/ 0 h 38"/>
                <a:gd name="T16" fmla="*/ 0 w 37"/>
                <a:gd name="T17" fmla="*/ 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8">
                  <a:moveTo>
                    <a:pt x="0" y="6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6"/>
                    <a:pt x="2" y="38"/>
                    <a:pt x="5" y="38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35" y="38"/>
                    <a:pt x="37" y="36"/>
                    <a:pt x="37" y="32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7" y="2"/>
                    <a:pt x="35" y="0"/>
                    <a:pt x="3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6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8" name="Freeform 56"/>
            <p:cNvSpPr/>
            <p:nvPr>
              <p:custDataLst>
                <p:tags r:id="rId70"/>
              </p:custDataLst>
            </p:nvPr>
          </p:nvSpPr>
          <p:spPr bwMode="auto">
            <a:xfrm>
              <a:off x="493" y="2884"/>
              <a:ext cx="60" cy="62"/>
            </a:xfrm>
            <a:custGeom>
              <a:avLst/>
              <a:gdLst>
                <a:gd name="T0" fmla="*/ 0 w 37"/>
                <a:gd name="T1" fmla="*/ 6 h 38"/>
                <a:gd name="T2" fmla="*/ 0 w 37"/>
                <a:gd name="T3" fmla="*/ 32 h 38"/>
                <a:gd name="T4" fmla="*/ 5 w 37"/>
                <a:gd name="T5" fmla="*/ 38 h 38"/>
                <a:gd name="T6" fmla="*/ 32 w 37"/>
                <a:gd name="T7" fmla="*/ 38 h 38"/>
                <a:gd name="T8" fmla="*/ 37 w 37"/>
                <a:gd name="T9" fmla="*/ 32 h 38"/>
                <a:gd name="T10" fmla="*/ 37 w 37"/>
                <a:gd name="T11" fmla="*/ 6 h 38"/>
                <a:gd name="T12" fmla="*/ 32 w 37"/>
                <a:gd name="T13" fmla="*/ 0 h 38"/>
                <a:gd name="T14" fmla="*/ 5 w 37"/>
                <a:gd name="T15" fmla="*/ 0 h 38"/>
                <a:gd name="T16" fmla="*/ 0 w 37"/>
                <a:gd name="T17" fmla="*/ 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8">
                  <a:moveTo>
                    <a:pt x="0" y="6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6"/>
                    <a:pt x="2" y="38"/>
                    <a:pt x="5" y="38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35" y="38"/>
                    <a:pt x="37" y="36"/>
                    <a:pt x="37" y="32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7" y="2"/>
                    <a:pt x="35" y="0"/>
                    <a:pt x="3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6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9" name="Freeform 57"/>
            <p:cNvSpPr/>
            <p:nvPr>
              <p:custDataLst>
                <p:tags r:id="rId71"/>
              </p:custDataLst>
            </p:nvPr>
          </p:nvSpPr>
          <p:spPr bwMode="auto">
            <a:xfrm>
              <a:off x="563" y="2884"/>
              <a:ext cx="60" cy="62"/>
            </a:xfrm>
            <a:custGeom>
              <a:avLst/>
              <a:gdLst>
                <a:gd name="T0" fmla="*/ 0 w 37"/>
                <a:gd name="T1" fmla="*/ 6 h 38"/>
                <a:gd name="T2" fmla="*/ 0 w 37"/>
                <a:gd name="T3" fmla="*/ 32 h 38"/>
                <a:gd name="T4" fmla="*/ 5 w 37"/>
                <a:gd name="T5" fmla="*/ 38 h 38"/>
                <a:gd name="T6" fmla="*/ 32 w 37"/>
                <a:gd name="T7" fmla="*/ 38 h 38"/>
                <a:gd name="T8" fmla="*/ 37 w 37"/>
                <a:gd name="T9" fmla="*/ 32 h 38"/>
                <a:gd name="T10" fmla="*/ 37 w 37"/>
                <a:gd name="T11" fmla="*/ 6 h 38"/>
                <a:gd name="T12" fmla="*/ 32 w 37"/>
                <a:gd name="T13" fmla="*/ 0 h 38"/>
                <a:gd name="T14" fmla="*/ 5 w 37"/>
                <a:gd name="T15" fmla="*/ 0 h 38"/>
                <a:gd name="T16" fmla="*/ 0 w 37"/>
                <a:gd name="T17" fmla="*/ 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8">
                  <a:moveTo>
                    <a:pt x="0" y="6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6"/>
                    <a:pt x="3" y="38"/>
                    <a:pt x="5" y="38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35" y="38"/>
                    <a:pt x="37" y="36"/>
                    <a:pt x="37" y="32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7" y="2"/>
                    <a:pt x="35" y="0"/>
                    <a:pt x="3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0" y="2"/>
                    <a:pt x="0" y="6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0" name="Freeform 58"/>
            <p:cNvSpPr/>
            <p:nvPr>
              <p:custDataLst>
                <p:tags r:id="rId72"/>
              </p:custDataLst>
            </p:nvPr>
          </p:nvSpPr>
          <p:spPr bwMode="auto">
            <a:xfrm>
              <a:off x="631" y="2884"/>
              <a:ext cx="58" cy="62"/>
            </a:xfrm>
            <a:custGeom>
              <a:avLst/>
              <a:gdLst>
                <a:gd name="T0" fmla="*/ 0 w 36"/>
                <a:gd name="T1" fmla="*/ 6 h 38"/>
                <a:gd name="T2" fmla="*/ 0 w 36"/>
                <a:gd name="T3" fmla="*/ 32 h 38"/>
                <a:gd name="T4" fmla="*/ 5 w 36"/>
                <a:gd name="T5" fmla="*/ 38 h 38"/>
                <a:gd name="T6" fmla="*/ 31 w 36"/>
                <a:gd name="T7" fmla="*/ 38 h 38"/>
                <a:gd name="T8" fmla="*/ 36 w 36"/>
                <a:gd name="T9" fmla="*/ 32 h 38"/>
                <a:gd name="T10" fmla="*/ 36 w 36"/>
                <a:gd name="T11" fmla="*/ 6 h 38"/>
                <a:gd name="T12" fmla="*/ 31 w 36"/>
                <a:gd name="T13" fmla="*/ 0 h 38"/>
                <a:gd name="T14" fmla="*/ 5 w 36"/>
                <a:gd name="T15" fmla="*/ 0 h 38"/>
                <a:gd name="T16" fmla="*/ 0 w 36"/>
                <a:gd name="T17" fmla="*/ 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38">
                  <a:moveTo>
                    <a:pt x="0" y="6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6"/>
                    <a:pt x="2" y="38"/>
                    <a:pt x="5" y="38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34" y="38"/>
                    <a:pt x="36" y="36"/>
                    <a:pt x="36" y="32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6" y="2"/>
                    <a:pt x="34" y="0"/>
                    <a:pt x="3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6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1" name="Freeform 59"/>
            <p:cNvSpPr/>
            <p:nvPr>
              <p:custDataLst>
                <p:tags r:id="rId73"/>
              </p:custDataLst>
            </p:nvPr>
          </p:nvSpPr>
          <p:spPr bwMode="auto">
            <a:xfrm>
              <a:off x="699" y="2884"/>
              <a:ext cx="60" cy="62"/>
            </a:xfrm>
            <a:custGeom>
              <a:avLst/>
              <a:gdLst>
                <a:gd name="T0" fmla="*/ 0 w 37"/>
                <a:gd name="T1" fmla="*/ 6 h 38"/>
                <a:gd name="T2" fmla="*/ 0 w 37"/>
                <a:gd name="T3" fmla="*/ 32 h 38"/>
                <a:gd name="T4" fmla="*/ 5 w 37"/>
                <a:gd name="T5" fmla="*/ 38 h 38"/>
                <a:gd name="T6" fmla="*/ 32 w 37"/>
                <a:gd name="T7" fmla="*/ 38 h 38"/>
                <a:gd name="T8" fmla="*/ 37 w 37"/>
                <a:gd name="T9" fmla="*/ 32 h 38"/>
                <a:gd name="T10" fmla="*/ 37 w 37"/>
                <a:gd name="T11" fmla="*/ 6 h 38"/>
                <a:gd name="T12" fmla="*/ 32 w 37"/>
                <a:gd name="T13" fmla="*/ 0 h 38"/>
                <a:gd name="T14" fmla="*/ 5 w 37"/>
                <a:gd name="T15" fmla="*/ 0 h 38"/>
                <a:gd name="T16" fmla="*/ 0 w 37"/>
                <a:gd name="T17" fmla="*/ 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8">
                  <a:moveTo>
                    <a:pt x="0" y="6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6"/>
                    <a:pt x="3" y="38"/>
                    <a:pt x="5" y="38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35" y="38"/>
                    <a:pt x="37" y="36"/>
                    <a:pt x="37" y="32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7" y="2"/>
                    <a:pt x="35" y="0"/>
                    <a:pt x="3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0" y="2"/>
                    <a:pt x="0" y="6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2" name="Freeform 60"/>
            <p:cNvSpPr/>
            <p:nvPr>
              <p:custDataLst>
                <p:tags r:id="rId74"/>
              </p:custDataLst>
            </p:nvPr>
          </p:nvSpPr>
          <p:spPr bwMode="auto">
            <a:xfrm>
              <a:off x="767" y="2884"/>
              <a:ext cx="58" cy="62"/>
            </a:xfrm>
            <a:custGeom>
              <a:avLst/>
              <a:gdLst>
                <a:gd name="T0" fmla="*/ 0 w 36"/>
                <a:gd name="T1" fmla="*/ 6 h 38"/>
                <a:gd name="T2" fmla="*/ 0 w 36"/>
                <a:gd name="T3" fmla="*/ 32 h 38"/>
                <a:gd name="T4" fmla="*/ 5 w 36"/>
                <a:gd name="T5" fmla="*/ 38 h 38"/>
                <a:gd name="T6" fmla="*/ 31 w 36"/>
                <a:gd name="T7" fmla="*/ 38 h 38"/>
                <a:gd name="T8" fmla="*/ 36 w 36"/>
                <a:gd name="T9" fmla="*/ 32 h 38"/>
                <a:gd name="T10" fmla="*/ 36 w 36"/>
                <a:gd name="T11" fmla="*/ 6 h 38"/>
                <a:gd name="T12" fmla="*/ 31 w 36"/>
                <a:gd name="T13" fmla="*/ 0 h 38"/>
                <a:gd name="T14" fmla="*/ 5 w 36"/>
                <a:gd name="T15" fmla="*/ 0 h 38"/>
                <a:gd name="T16" fmla="*/ 0 w 36"/>
                <a:gd name="T17" fmla="*/ 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38">
                  <a:moveTo>
                    <a:pt x="0" y="6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6"/>
                    <a:pt x="2" y="38"/>
                    <a:pt x="5" y="38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34" y="38"/>
                    <a:pt x="36" y="36"/>
                    <a:pt x="36" y="32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6" y="2"/>
                    <a:pt x="34" y="0"/>
                    <a:pt x="3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6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3" name="Freeform 61"/>
            <p:cNvSpPr/>
            <p:nvPr>
              <p:custDataLst>
                <p:tags r:id="rId75"/>
              </p:custDataLst>
            </p:nvPr>
          </p:nvSpPr>
          <p:spPr bwMode="auto">
            <a:xfrm>
              <a:off x="838" y="2884"/>
              <a:ext cx="60" cy="62"/>
            </a:xfrm>
            <a:custGeom>
              <a:avLst/>
              <a:gdLst>
                <a:gd name="T0" fmla="*/ 0 w 37"/>
                <a:gd name="T1" fmla="*/ 6 h 38"/>
                <a:gd name="T2" fmla="*/ 0 w 37"/>
                <a:gd name="T3" fmla="*/ 32 h 38"/>
                <a:gd name="T4" fmla="*/ 5 w 37"/>
                <a:gd name="T5" fmla="*/ 38 h 38"/>
                <a:gd name="T6" fmla="*/ 32 w 37"/>
                <a:gd name="T7" fmla="*/ 38 h 38"/>
                <a:gd name="T8" fmla="*/ 37 w 37"/>
                <a:gd name="T9" fmla="*/ 32 h 38"/>
                <a:gd name="T10" fmla="*/ 37 w 37"/>
                <a:gd name="T11" fmla="*/ 6 h 38"/>
                <a:gd name="T12" fmla="*/ 32 w 37"/>
                <a:gd name="T13" fmla="*/ 0 h 38"/>
                <a:gd name="T14" fmla="*/ 5 w 37"/>
                <a:gd name="T15" fmla="*/ 0 h 38"/>
                <a:gd name="T16" fmla="*/ 0 w 37"/>
                <a:gd name="T17" fmla="*/ 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8">
                  <a:moveTo>
                    <a:pt x="0" y="6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6"/>
                    <a:pt x="2" y="38"/>
                    <a:pt x="5" y="38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34" y="38"/>
                    <a:pt x="37" y="36"/>
                    <a:pt x="37" y="32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7" y="2"/>
                    <a:pt x="34" y="0"/>
                    <a:pt x="3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6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4" name="Freeform 62"/>
            <p:cNvSpPr/>
            <p:nvPr>
              <p:custDataLst>
                <p:tags r:id="rId76"/>
              </p:custDataLst>
            </p:nvPr>
          </p:nvSpPr>
          <p:spPr bwMode="auto">
            <a:xfrm>
              <a:off x="905" y="2884"/>
              <a:ext cx="60" cy="62"/>
            </a:xfrm>
            <a:custGeom>
              <a:avLst/>
              <a:gdLst>
                <a:gd name="T0" fmla="*/ 0 w 37"/>
                <a:gd name="T1" fmla="*/ 6 h 38"/>
                <a:gd name="T2" fmla="*/ 0 w 37"/>
                <a:gd name="T3" fmla="*/ 32 h 38"/>
                <a:gd name="T4" fmla="*/ 5 w 37"/>
                <a:gd name="T5" fmla="*/ 38 h 38"/>
                <a:gd name="T6" fmla="*/ 32 w 37"/>
                <a:gd name="T7" fmla="*/ 38 h 38"/>
                <a:gd name="T8" fmla="*/ 37 w 37"/>
                <a:gd name="T9" fmla="*/ 32 h 38"/>
                <a:gd name="T10" fmla="*/ 37 w 37"/>
                <a:gd name="T11" fmla="*/ 6 h 38"/>
                <a:gd name="T12" fmla="*/ 32 w 37"/>
                <a:gd name="T13" fmla="*/ 0 h 38"/>
                <a:gd name="T14" fmla="*/ 5 w 37"/>
                <a:gd name="T15" fmla="*/ 0 h 38"/>
                <a:gd name="T16" fmla="*/ 0 w 37"/>
                <a:gd name="T17" fmla="*/ 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8">
                  <a:moveTo>
                    <a:pt x="0" y="6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6"/>
                    <a:pt x="2" y="38"/>
                    <a:pt x="5" y="38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35" y="38"/>
                    <a:pt x="37" y="36"/>
                    <a:pt x="37" y="32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7" y="2"/>
                    <a:pt x="35" y="0"/>
                    <a:pt x="3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6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5" name="Freeform 63"/>
            <p:cNvSpPr/>
            <p:nvPr>
              <p:custDataLst>
                <p:tags r:id="rId77"/>
              </p:custDataLst>
            </p:nvPr>
          </p:nvSpPr>
          <p:spPr bwMode="auto">
            <a:xfrm>
              <a:off x="978" y="2884"/>
              <a:ext cx="60" cy="62"/>
            </a:xfrm>
            <a:custGeom>
              <a:avLst/>
              <a:gdLst>
                <a:gd name="T0" fmla="*/ 0 w 37"/>
                <a:gd name="T1" fmla="*/ 6 h 38"/>
                <a:gd name="T2" fmla="*/ 0 w 37"/>
                <a:gd name="T3" fmla="*/ 32 h 38"/>
                <a:gd name="T4" fmla="*/ 5 w 37"/>
                <a:gd name="T5" fmla="*/ 38 h 38"/>
                <a:gd name="T6" fmla="*/ 32 w 37"/>
                <a:gd name="T7" fmla="*/ 38 h 38"/>
                <a:gd name="T8" fmla="*/ 37 w 37"/>
                <a:gd name="T9" fmla="*/ 32 h 38"/>
                <a:gd name="T10" fmla="*/ 37 w 37"/>
                <a:gd name="T11" fmla="*/ 6 h 38"/>
                <a:gd name="T12" fmla="*/ 32 w 37"/>
                <a:gd name="T13" fmla="*/ 0 h 38"/>
                <a:gd name="T14" fmla="*/ 5 w 37"/>
                <a:gd name="T15" fmla="*/ 0 h 38"/>
                <a:gd name="T16" fmla="*/ 0 w 37"/>
                <a:gd name="T17" fmla="*/ 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8">
                  <a:moveTo>
                    <a:pt x="0" y="6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6"/>
                    <a:pt x="2" y="38"/>
                    <a:pt x="5" y="38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34" y="38"/>
                    <a:pt x="37" y="36"/>
                    <a:pt x="37" y="32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7" y="2"/>
                    <a:pt x="34" y="0"/>
                    <a:pt x="3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6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6" name="Freeform 64"/>
            <p:cNvSpPr/>
            <p:nvPr>
              <p:custDataLst>
                <p:tags r:id="rId78"/>
              </p:custDataLst>
            </p:nvPr>
          </p:nvSpPr>
          <p:spPr bwMode="auto">
            <a:xfrm>
              <a:off x="1044" y="2884"/>
              <a:ext cx="60" cy="62"/>
            </a:xfrm>
            <a:custGeom>
              <a:avLst/>
              <a:gdLst>
                <a:gd name="T0" fmla="*/ 0 w 37"/>
                <a:gd name="T1" fmla="*/ 6 h 38"/>
                <a:gd name="T2" fmla="*/ 0 w 37"/>
                <a:gd name="T3" fmla="*/ 32 h 38"/>
                <a:gd name="T4" fmla="*/ 5 w 37"/>
                <a:gd name="T5" fmla="*/ 38 h 38"/>
                <a:gd name="T6" fmla="*/ 32 w 37"/>
                <a:gd name="T7" fmla="*/ 38 h 38"/>
                <a:gd name="T8" fmla="*/ 37 w 37"/>
                <a:gd name="T9" fmla="*/ 32 h 38"/>
                <a:gd name="T10" fmla="*/ 37 w 37"/>
                <a:gd name="T11" fmla="*/ 6 h 38"/>
                <a:gd name="T12" fmla="*/ 32 w 37"/>
                <a:gd name="T13" fmla="*/ 0 h 38"/>
                <a:gd name="T14" fmla="*/ 5 w 37"/>
                <a:gd name="T15" fmla="*/ 0 h 38"/>
                <a:gd name="T16" fmla="*/ 0 w 37"/>
                <a:gd name="T17" fmla="*/ 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8">
                  <a:moveTo>
                    <a:pt x="0" y="6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6"/>
                    <a:pt x="2" y="38"/>
                    <a:pt x="5" y="38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35" y="38"/>
                    <a:pt x="37" y="36"/>
                    <a:pt x="37" y="32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7" y="2"/>
                    <a:pt x="35" y="0"/>
                    <a:pt x="3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6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7" name="Freeform 65"/>
            <p:cNvSpPr/>
            <p:nvPr>
              <p:custDataLst>
                <p:tags r:id="rId79"/>
              </p:custDataLst>
            </p:nvPr>
          </p:nvSpPr>
          <p:spPr bwMode="auto">
            <a:xfrm>
              <a:off x="1115" y="2884"/>
              <a:ext cx="59" cy="62"/>
            </a:xfrm>
            <a:custGeom>
              <a:avLst/>
              <a:gdLst>
                <a:gd name="T0" fmla="*/ 0 w 36"/>
                <a:gd name="T1" fmla="*/ 6 h 38"/>
                <a:gd name="T2" fmla="*/ 0 w 36"/>
                <a:gd name="T3" fmla="*/ 32 h 38"/>
                <a:gd name="T4" fmla="*/ 5 w 36"/>
                <a:gd name="T5" fmla="*/ 38 h 38"/>
                <a:gd name="T6" fmla="*/ 31 w 36"/>
                <a:gd name="T7" fmla="*/ 38 h 38"/>
                <a:gd name="T8" fmla="*/ 36 w 36"/>
                <a:gd name="T9" fmla="*/ 32 h 38"/>
                <a:gd name="T10" fmla="*/ 36 w 36"/>
                <a:gd name="T11" fmla="*/ 6 h 38"/>
                <a:gd name="T12" fmla="*/ 31 w 36"/>
                <a:gd name="T13" fmla="*/ 0 h 38"/>
                <a:gd name="T14" fmla="*/ 5 w 36"/>
                <a:gd name="T15" fmla="*/ 0 h 38"/>
                <a:gd name="T16" fmla="*/ 0 w 36"/>
                <a:gd name="T17" fmla="*/ 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38">
                  <a:moveTo>
                    <a:pt x="0" y="6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6"/>
                    <a:pt x="2" y="38"/>
                    <a:pt x="5" y="38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34" y="38"/>
                    <a:pt x="36" y="36"/>
                    <a:pt x="36" y="32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6" y="2"/>
                    <a:pt x="34" y="0"/>
                    <a:pt x="3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6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8" name="Freeform 66"/>
            <p:cNvSpPr/>
            <p:nvPr>
              <p:custDataLst>
                <p:tags r:id="rId80"/>
              </p:custDataLst>
            </p:nvPr>
          </p:nvSpPr>
          <p:spPr bwMode="auto">
            <a:xfrm>
              <a:off x="1182" y="2884"/>
              <a:ext cx="60" cy="62"/>
            </a:xfrm>
            <a:custGeom>
              <a:avLst/>
              <a:gdLst>
                <a:gd name="T0" fmla="*/ 0 w 37"/>
                <a:gd name="T1" fmla="*/ 6 h 38"/>
                <a:gd name="T2" fmla="*/ 0 w 37"/>
                <a:gd name="T3" fmla="*/ 32 h 38"/>
                <a:gd name="T4" fmla="*/ 5 w 37"/>
                <a:gd name="T5" fmla="*/ 38 h 38"/>
                <a:gd name="T6" fmla="*/ 32 w 37"/>
                <a:gd name="T7" fmla="*/ 38 h 38"/>
                <a:gd name="T8" fmla="*/ 37 w 37"/>
                <a:gd name="T9" fmla="*/ 32 h 38"/>
                <a:gd name="T10" fmla="*/ 37 w 37"/>
                <a:gd name="T11" fmla="*/ 6 h 38"/>
                <a:gd name="T12" fmla="*/ 32 w 37"/>
                <a:gd name="T13" fmla="*/ 0 h 38"/>
                <a:gd name="T14" fmla="*/ 5 w 37"/>
                <a:gd name="T15" fmla="*/ 0 h 38"/>
                <a:gd name="T16" fmla="*/ 0 w 37"/>
                <a:gd name="T17" fmla="*/ 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8">
                  <a:moveTo>
                    <a:pt x="0" y="6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6"/>
                    <a:pt x="2" y="38"/>
                    <a:pt x="5" y="38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34" y="38"/>
                    <a:pt x="37" y="36"/>
                    <a:pt x="37" y="32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7" y="2"/>
                    <a:pt x="34" y="0"/>
                    <a:pt x="3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6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9" name="Freeform 67"/>
            <p:cNvSpPr/>
            <p:nvPr>
              <p:custDataLst>
                <p:tags r:id="rId81"/>
              </p:custDataLst>
            </p:nvPr>
          </p:nvSpPr>
          <p:spPr bwMode="auto">
            <a:xfrm>
              <a:off x="1196" y="2809"/>
              <a:ext cx="60" cy="64"/>
            </a:xfrm>
            <a:custGeom>
              <a:avLst/>
              <a:gdLst>
                <a:gd name="T0" fmla="*/ 0 w 37"/>
                <a:gd name="T1" fmla="*/ 33 h 39"/>
                <a:gd name="T2" fmla="*/ 5 w 37"/>
                <a:gd name="T3" fmla="*/ 39 h 39"/>
                <a:gd name="T4" fmla="*/ 32 w 37"/>
                <a:gd name="T5" fmla="*/ 39 h 39"/>
                <a:gd name="T6" fmla="*/ 37 w 37"/>
                <a:gd name="T7" fmla="*/ 33 h 39"/>
                <a:gd name="T8" fmla="*/ 37 w 37"/>
                <a:gd name="T9" fmla="*/ 6 h 39"/>
                <a:gd name="T10" fmla="*/ 32 w 37"/>
                <a:gd name="T11" fmla="*/ 0 h 39"/>
                <a:gd name="T12" fmla="*/ 5 w 37"/>
                <a:gd name="T13" fmla="*/ 0 h 39"/>
                <a:gd name="T14" fmla="*/ 0 w 37"/>
                <a:gd name="T15" fmla="*/ 6 h 39"/>
                <a:gd name="T16" fmla="*/ 0 w 37"/>
                <a:gd name="T17" fmla="*/ 3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9">
                  <a:moveTo>
                    <a:pt x="0" y="33"/>
                  </a:moveTo>
                  <a:cubicBezTo>
                    <a:pt x="0" y="36"/>
                    <a:pt x="2" y="39"/>
                    <a:pt x="5" y="39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5" y="39"/>
                    <a:pt x="37" y="36"/>
                    <a:pt x="37" y="33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7" y="3"/>
                    <a:pt x="35" y="0"/>
                    <a:pt x="3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lnTo>
                    <a:pt x="0" y="33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0" name="Freeform 68"/>
            <p:cNvSpPr/>
            <p:nvPr>
              <p:custDataLst>
                <p:tags r:id="rId82"/>
              </p:custDataLst>
            </p:nvPr>
          </p:nvSpPr>
          <p:spPr bwMode="auto">
            <a:xfrm>
              <a:off x="1130" y="2809"/>
              <a:ext cx="60" cy="64"/>
            </a:xfrm>
            <a:custGeom>
              <a:avLst/>
              <a:gdLst>
                <a:gd name="T0" fmla="*/ 32 w 37"/>
                <a:gd name="T1" fmla="*/ 39 h 39"/>
                <a:gd name="T2" fmla="*/ 37 w 37"/>
                <a:gd name="T3" fmla="*/ 33 h 39"/>
                <a:gd name="T4" fmla="*/ 37 w 37"/>
                <a:gd name="T5" fmla="*/ 6 h 39"/>
                <a:gd name="T6" fmla="*/ 32 w 37"/>
                <a:gd name="T7" fmla="*/ 0 h 39"/>
                <a:gd name="T8" fmla="*/ 5 w 37"/>
                <a:gd name="T9" fmla="*/ 0 h 39"/>
                <a:gd name="T10" fmla="*/ 0 w 37"/>
                <a:gd name="T11" fmla="*/ 6 h 39"/>
                <a:gd name="T12" fmla="*/ 0 w 37"/>
                <a:gd name="T13" fmla="*/ 33 h 39"/>
                <a:gd name="T14" fmla="*/ 5 w 37"/>
                <a:gd name="T15" fmla="*/ 39 h 39"/>
                <a:gd name="T16" fmla="*/ 32 w 37"/>
                <a:gd name="T1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9">
                  <a:moveTo>
                    <a:pt x="32" y="39"/>
                  </a:moveTo>
                  <a:cubicBezTo>
                    <a:pt x="34" y="39"/>
                    <a:pt x="37" y="36"/>
                    <a:pt x="37" y="33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7" y="3"/>
                    <a:pt x="34" y="0"/>
                    <a:pt x="3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6"/>
                    <a:pt x="2" y="39"/>
                    <a:pt x="5" y="39"/>
                  </a:cubicBezTo>
                  <a:lnTo>
                    <a:pt x="32" y="39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1" name="Freeform 69"/>
            <p:cNvSpPr/>
            <p:nvPr>
              <p:custDataLst>
                <p:tags r:id="rId83"/>
              </p:custDataLst>
            </p:nvPr>
          </p:nvSpPr>
          <p:spPr bwMode="auto">
            <a:xfrm>
              <a:off x="1059" y="2809"/>
              <a:ext cx="60" cy="64"/>
            </a:xfrm>
            <a:custGeom>
              <a:avLst/>
              <a:gdLst>
                <a:gd name="T0" fmla="*/ 37 w 37"/>
                <a:gd name="T1" fmla="*/ 33 h 39"/>
                <a:gd name="T2" fmla="*/ 37 w 37"/>
                <a:gd name="T3" fmla="*/ 6 h 39"/>
                <a:gd name="T4" fmla="*/ 32 w 37"/>
                <a:gd name="T5" fmla="*/ 0 h 39"/>
                <a:gd name="T6" fmla="*/ 5 w 37"/>
                <a:gd name="T7" fmla="*/ 0 h 39"/>
                <a:gd name="T8" fmla="*/ 0 w 37"/>
                <a:gd name="T9" fmla="*/ 6 h 39"/>
                <a:gd name="T10" fmla="*/ 0 w 37"/>
                <a:gd name="T11" fmla="*/ 33 h 39"/>
                <a:gd name="T12" fmla="*/ 5 w 37"/>
                <a:gd name="T13" fmla="*/ 39 h 39"/>
                <a:gd name="T14" fmla="*/ 32 w 37"/>
                <a:gd name="T15" fmla="*/ 39 h 39"/>
                <a:gd name="T16" fmla="*/ 37 w 37"/>
                <a:gd name="T17" fmla="*/ 3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9">
                  <a:moveTo>
                    <a:pt x="37" y="33"/>
                  </a:moveTo>
                  <a:cubicBezTo>
                    <a:pt x="37" y="6"/>
                    <a:pt x="37" y="6"/>
                    <a:pt x="37" y="6"/>
                  </a:cubicBezTo>
                  <a:cubicBezTo>
                    <a:pt x="37" y="3"/>
                    <a:pt x="35" y="0"/>
                    <a:pt x="3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6"/>
                    <a:pt x="2" y="39"/>
                    <a:pt x="5" y="39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5" y="39"/>
                    <a:pt x="37" y="36"/>
                    <a:pt x="37" y="33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2" name="Freeform 70"/>
            <p:cNvSpPr/>
            <p:nvPr>
              <p:custDataLst>
                <p:tags r:id="rId84"/>
              </p:custDataLst>
            </p:nvPr>
          </p:nvSpPr>
          <p:spPr bwMode="auto">
            <a:xfrm>
              <a:off x="992" y="2809"/>
              <a:ext cx="60" cy="64"/>
            </a:xfrm>
            <a:custGeom>
              <a:avLst/>
              <a:gdLst>
                <a:gd name="T0" fmla="*/ 37 w 37"/>
                <a:gd name="T1" fmla="*/ 33 h 39"/>
                <a:gd name="T2" fmla="*/ 37 w 37"/>
                <a:gd name="T3" fmla="*/ 6 h 39"/>
                <a:gd name="T4" fmla="*/ 32 w 37"/>
                <a:gd name="T5" fmla="*/ 0 h 39"/>
                <a:gd name="T6" fmla="*/ 5 w 37"/>
                <a:gd name="T7" fmla="*/ 0 h 39"/>
                <a:gd name="T8" fmla="*/ 0 w 37"/>
                <a:gd name="T9" fmla="*/ 6 h 39"/>
                <a:gd name="T10" fmla="*/ 0 w 37"/>
                <a:gd name="T11" fmla="*/ 33 h 39"/>
                <a:gd name="T12" fmla="*/ 5 w 37"/>
                <a:gd name="T13" fmla="*/ 39 h 39"/>
                <a:gd name="T14" fmla="*/ 32 w 37"/>
                <a:gd name="T15" fmla="*/ 39 h 39"/>
                <a:gd name="T16" fmla="*/ 37 w 37"/>
                <a:gd name="T17" fmla="*/ 3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9">
                  <a:moveTo>
                    <a:pt x="37" y="33"/>
                  </a:moveTo>
                  <a:cubicBezTo>
                    <a:pt x="37" y="6"/>
                    <a:pt x="37" y="6"/>
                    <a:pt x="37" y="6"/>
                  </a:cubicBezTo>
                  <a:cubicBezTo>
                    <a:pt x="37" y="3"/>
                    <a:pt x="35" y="0"/>
                    <a:pt x="3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6"/>
                    <a:pt x="2" y="39"/>
                    <a:pt x="5" y="39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5" y="39"/>
                    <a:pt x="37" y="36"/>
                    <a:pt x="37" y="33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3" name="Freeform 71"/>
            <p:cNvSpPr/>
            <p:nvPr>
              <p:custDataLst>
                <p:tags r:id="rId85"/>
              </p:custDataLst>
            </p:nvPr>
          </p:nvSpPr>
          <p:spPr bwMode="auto">
            <a:xfrm>
              <a:off x="919" y="2809"/>
              <a:ext cx="60" cy="64"/>
            </a:xfrm>
            <a:custGeom>
              <a:avLst/>
              <a:gdLst>
                <a:gd name="T0" fmla="*/ 37 w 37"/>
                <a:gd name="T1" fmla="*/ 33 h 39"/>
                <a:gd name="T2" fmla="*/ 37 w 37"/>
                <a:gd name="T3" fmla="*/ 6 h 39"/>
                <a:gd name="T4" fmla="*/ 32 w 37"/>
                <a:gd name="T5" fmla="*/ 0 h 39"/>
                <a:gd name="T6" fmla="*/ 5 w 37"/>
                <a:gd name="T7" fmla="*/ 0 h 39"/>
                <a:gd name="T8" fmla="*/ 0 w 37"/>
                <a:gd name="T9" fmla="*/ 6 h 39"/>
                <a:gd name="T10" fmla="*/ 0 w 37"/>
                <a:gd name="T11" fmla="*/ 33 h 39"/>
                <a:gd name="T12" fmla="*/ 5 w 37"/>
                <a:gd name="T13" fmla="*/ 39 h 39"/>
                <a:gd name="T14" fmla="*/ 32 w 37"/>
                <a:gd name="T15" fmla="*/ 39 h 39"/>
                <a:gd name="T16" fmla="*/ 37 w 37"/>
                <a:gd name="T17" fmla="*/ 3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9">
                  <a:moveTo>
                    <a:pt x="37" y="33"/>
                  </a:moveTo>
                  <a:cubicBezTo>
                    <a:pt x="37" y="6"/>
                    <a:pt x="37" y="6"/>
                    <a:pt x="37" y="6"/>
                  </a:cubicBezTo>
                  <a:cubicBezTo>
                    <a:pt x="37" y="3"/>
                    <a:pt x="35" y="0"/>
                    <a:pt x="3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6"/>
                    <a:pt x="2" y="39"/>
                    <a:pt x="5" y="39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5" y="39"/>
                    <a:pt x="37" y="36"/>
                    <a:pt x="37" y="33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4" name="Freeform 72"/>
            <p:cNvSpPr/>
            <p:nvPr>
              <p:custDataLst>
                <p:tags r:id="rId86"/>
              </p:custDataLst>
            </p:nvPr>
          </p:nvSpPr>
          <p:spPr bwMode="auto">
            <a:xfrm>
              <a:off x="853" y="2809"/>
              <a:ext cx="60" cy="64"/>
            </a:xfrm>
            <a:custGeom>
              <a:avLst/>
              <a:gdLst>
                <a:gd name="T0" fmla="*/ 37 w 37"/>
                <a:gd name="T1" fmla="*/ 33 h 39"/>
                <a:gd name="T2" fmla="*/ 37 w 37"/>
                <a:gd name="T3" fmla="*/ 6 h 39"/>
                <a:gd name="T4" fmla="*/ 32 w 37"/>
                <a:gd name="T5" fmla="*/ 0 h 39"/>
                <a:gd name="T6" fmla="*/ 5 w 37"/>
                <a:gd name="T7" fmla="*/ 0 h 39"/>
                <a:gd name="T8" fmla="*/ 0 w 37"/>
                <a:gd name="T9" fmla="*/ 6 h 39"/>
                <a:gd name="T10" fmla="*/ 0 w 37"/>
                <a:gd name="T11" fmla="*/ 33 h 39"/>
                <a:gd name="T12" fmla="*/ 5 w 37"/>
                <a:gd name="T13" fmla="*/ 39 h 39"/>
                <a:gd name="T14" fmla="*/ 32 w 37"/>
                <a:gd name="T15" fmla="*/ 39 h 39"/>
                <a:gd name="T16" fmla="*/ 37 w 37"/>
                <a:gd name="T17" fmla="*/ 3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9">
                  <a:moveTo>
                    <a:pt x="37" y="33"/>
                  </a:moveTo>
                  <a:cubicBezTo>
                    <a:pt x="37" y="6"/>
                    <a:pt x="37" y="6"/>
                    <a:pt x="37" y="6"/>
                  </a:cubicBezTo>
                  <a:cubicBezTo>
                    <a:pt x="37" y="3"/>
                    <a:pt x="35" y="0"/>
                    <a:pt x="3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6"/>
                    <a:pt x="2" y="39"/>
                    <a:pt x="5" y="39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5" y="39"/>
                    <a:pt x="37" y="36"/>
                    <a:pt x="37" y="33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5" name="Freeform 73"/>
            <p:cNvSpPr/>
            <p:nvPr>
              <p:custDataLst>
                <p:tags r:id="rId87"/>
              </p:custDataLst>
            </p:nvPr>
          </p:nvSpPr>
          <p:spPr bwMode="auto">
            <a:xfrm>
              <a:off x="781" y="2809"/>
              <a:ext cx="60" cy="64"/>
            </a:xfrm>
            <a:custGeom>
              <a:avLst/>
              <a:gdLst>
                <a:gd name="T0" fmla="*/ 37 w 37"/>
                <a:gd name="T1" fmla="*/ 33 h 39"/>
                <a:gd name="T2" fmla="*/ 37 w 37"/>
                <a:gd name="T3" fmla="*/ 6 h 39"/>
                <a:gd name="T4" fmla="*/ 32 w 37"/>
                <a:gd name="T5" fmla="*/ 0 h 39"/>
                <a:gd name="T6" fmla="*/ 5 w 37"/>
                <a:gd name="T7" fmla="*/ 0 h 39"/>
                <a:gd name="T8" fmla="*/ 0 w 37"/>
                <a:gd name="T9" fmla="*/ 6 h 39"/>
                <a:gd name="T10" fmla="*/ 0 w 37"/>
                <a:gd name="T11" fmla="*/ 33 h 39"/>
                <a:gd name="T12" fmla="*/ 5 w 37"/>
                <a:gd name="T13" fmla="*/ 39 h 39"/>
                <a:gd name="T14" fmla="*/ 32 w 37"/>
                <a:gd name="T15" fmla="*/ 39 h 39"/>
                <a:gd name="T16" fmla="*/ 37 w 37"/>
                <a:gd name="T17" fmla="*/ 3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9">
                  <a:moveTo>
                    <a:pt x="37" y="33"/>
                  </a:moveTo>
                  <a:cubicBezTo>
                    <a:pt x="37" y="6"/>
                    <a:pt x="37" y="6"/>
                    <a:pt x="37" y="6"/>
                  </a:cubicBezTo>
                  <a:cubicBezTo>
                    <a:pt x="37" y="3"/>
                    <a:pt x="34" y="0"/>
                    <a:pt x="3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6"/>
                    <a:pt x="2" y="39"/>
                    <a:pt x="5" y="39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4" y="39"/>
                    <a:pt x="37" y="36"/>
                    <a:pt x="37" y="33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6" name="Freeform 74"/>
            <p:cNvSpPr/>
            <p:nvPr>
              <p:custDataLst>
                <p:tags r:id="rId88"/>
              </p:custDataLst>
            </p:nvPr>
          </p:nvSpPr>
          <p:spPr bwMode="auto">
            <a:xfrm>
              <a:off x="713" y="2809"/>
              <a:ext cx="60" cy="64"/>
            </a:xfrm>
            <a:custGeom>
              <a:avLst/>
              <a:gdLst>
                <a:gd name="T0" fmla="*/ 37 w 37"/>
                <a:gd name="T1" fmla="*/ 33 h 39"/>
                <a:gd name="T2" fmla="*/ 37 w 37"/>
                <a:gd name="T3" fmla="*/ 6 h 39"/>
                <a:gd name="T4" fmla="*/ 32 w 37"/>
                <a:gd name="T5" fmla="*/ 0 h 39"/>
                <a:gd name="T6" fmla="*/ 6 w 37"/>
                <a:gd name="T7" fmla="*/ 0 h 39"/>
                <a:gd name="T8" fmla="*/ 0 w 37"/>
                <a:gd name="T9" fmla="*/ 6 h 39"/>
                <a:gd name="T10" fmla="*/ 0 w 37"/>
                <a:gd name="T11" fmla="*/ 33 h 39"/>
                <a:gd name="T12" fmla="*/ 6 w 37"/>
                <a:gd name="T13" fmla="*/ 39 h 39"/>
                <a:gd name="T14" fmla="*/ 32 w 37"/>
                <a:gd name="T15" fmla="*/ 39 h 39"/>
                <a:gd name="T16" fmla="*/ 37 w 37"/>
                <a:gd name="T17" fmla="*/ 3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9">
                  <a:moveTo>
                    <a:pt x="37" y="33"/>
                  </a:moveTo>
                  <a:cubicBezTo>
                    <a:pt x="37" y="6"/>
                    <a:pt x="37" y="6"/>
                    <a:pt x="37" y="6"/>
                  </a:cubicBezTo>
                  <a:cubicBezTo>
                    <a:pt x="37" y="3"/>
                    <a:pt x="35" y="0"/>
                    <a:pt x="32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6"/>
                    <a:pt x="3" y="39"/>
                    <a:pt x="6" y="39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5" y="39"/>
                    <a:pt x="37" y="36"/>
                    <a:pt x="37" y="33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7" name="Freeform 75"/>
            <p:cNvSpPr/>
            <p:nvPr>
              <p:custDataLst>
                <p:tags r:id="rId89"/>
              </p:custDataLst>
            </p:nvPr>
          </p:nvSpPr>
          <p:spPr bwMode="auto">
            <a:xfrm>
              <a:off x="645" y="2809"/>
              <a:ext cx="60" cy="64"/>
            </a:xfrm>
            <a:custGeom>
              <a:avLst/>
              <a:gdLst>
                <a:gd name="T0" fmla="*/ 37 w 37"/>
                <a:gd name="T1" fmla="*/ 33 h 39"/>
                <a:gd name="T2" fmla="*/ 37 w 37"/>
                <a:gd name="T3" fmla="*/ 6 h 39"/>
                <a:gd name="T4" fmla="*/ 32 w 37"/>
                <a:gd name="T5" fmla="*/ 0 h 39"/>
                <a:gd name="T6" fmla="*/ 5 w 37"/>
                <a:gd name="T7" fmla="*/ 0 h 39"/>
                <a:gd name="T8" fmla="*/ 0 w 37"/>
                <a:gd name="T9" fmla="*/ 6 h 39"/>
                <a:gd name="T10" fmla="*/ 0 w 37"/>
                <a:gd name="T11" fmla="*/ 33 h 39"/>
                <a:gd name="T12" fmla="*/ 5 w 37"/>
                <a:gd name="T13" fmla="*/ 39 h 39"/>
                <a:gd name="T14" fmla="*/ 32 w 37"/>
                <a:gd name="T15" fmla="*/ 39 h 39"/>
                <a:gd name="T16" fmla="*/ 37 w 37"/>
                <a:gd name="T17" fmla="*/ 3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9">
                  <a:moveTo>
                    <a:pt x="37" y="33"/>
                  </a:moveTo>
                  <a:cubicBezTo>
                    <a:pt x="37" y="6"/>
                    <a:pt x="37" y="6"/>
                    <a:pt x="37" y="6"/>
                  </a:cubicBezTo>
                  <a:cubicBezTo>
                    <a:pt x="37" y="3"/>
                    <a:pt x="34" y="0"/>
                    <a:pt x="3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6"/>
                    <a:pt x="2" y="39"/>
                    <a:pt x="5" y="39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4" y="39"/>
                    <a:pt x="37" y="36"/>
                    <a:pt x="37" y="33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8" name="Freeform 76"/>
            <p:cNvSpPr/>
            <p:nvPr>
              <p:custDataLst>
                <p:tags r:id="rId90"/>
              </p:custDataLst>
            </p:nvPr>
          </p:nvSpPr>
          <p:spPr bwMode="auto">
            <a:xfrm>
              <a:off x="579" y="2809"/>
              <a:ext cx="58" cy="64"/>
            </a:xfrm>
            <a:custGeom>
              <a:avLst/>
              <a:gdLst>
                <a:gd name="T0" fmla="*/ 36 w 36"/>
                <a:gd name="T1" fmla="*/ 33 h 39"/>
                <a:gd name="T2" fmla="*/ 36 w 36"/>
                <a:gd name="T3" fmla="*/ 6 h 39"/>
                <a:gd name="T4" fmla="*/ 31 w 36"/>
                <a:gd name="T5" fmla="*/ 0 h 39"/>
                <a:gd name="T6" fmla="*/ 5 w 36"/>
                <a:gd name="T7" fmla="*/ 0 h 39"/>
                <a:gd name="T8" fmla="*/ 0 w 36"/>
                <a:gd name="T9" fmla="*/ 6 h 39"/>
                <a:gd name="T10" fmla="*/ 0 w 36"/>
                <a:gd name="T11" fmla="*/ 33 h 39"/>
                <a:gd name="T12" fmla="*/ 5 w 36"/>
                <a:gd name="T13" fmla="*/ 39 h 39"/>
                <a:gd name="T14" fmla="*/ 31 w 36"/>
                <a:gd name="T15" fmla="*/ 39 h 39"/>
                <a:gd name="T16" fmla="*/ 36 w 36"/>
                <a:gd name="T17" fmla="*/ 3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39">
                  <a:moveTo>
                    <a:pt x="36" y="33"/>
                  </a:moveTo>
                  <a:cubicBezTo>
                    <a:pt x="36" y="6"/>
                    <a:pt x="36" y="6"/>
                    <a:pt x="36" y="6"/>
                  </a:cubicBezTo>
                  <a:cubicBezTo>
                    <a:pt x="36" y="3"/>
                    <a:pt x="34" y="0"/>
                    <a:pt x="3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6"/>
                    <a:pt x="2" y="39"/>
                    <a:pt x="5" y="39"/>
                  </a:cubicBezTo>
                  <a:cubicBezTo>
                    <a:pt x="31" y="39"/>
                    <a:pt x="31" y="39"/>
                    <a:pt x="31" y="39"/>
                  </a:cubicBezTo>
                  <a:cubicBezTo>
                    <a:pt x="34" y="39"/>
                    <a:pt x="36" y="36"/>
                    <a:pt x="36" y="33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9" name="Freeform 77"/>
            <p:cNvSpPr/>
            <p:nvPr>
              <p:custDataLst>
                <p:tags r:id="rId91"/>
              </p:custDataLst>
            </p:nvPr>
          </p:nvSpPr>
          <p:spPr bwMode="auto">
            <a:xfrm>
              <a:off x="507" y="2809"/>
              <a:ext cx="60" cy="64"/>
            </a:xfrm>
            <a:custGeom>
              <a:avLst/>
              <a:gdLst>
                <a:gd name="T0" fmla="*/ 37 w 37"/>
                <a:gd name="T1" fmla="*/ 33 h 39"/>
                <a:gd name="T2" fmla="*/ 37 w 37"/>
                <a:gd name="T3" fmla="*/ 6 h 39"/>
                <a:gd name="T4" fmla="*/ 32 w 37"/>
                <a:gd name="T5" fmla="*/ 0 h 39"/>
                <a:gd name="T6" fmla="*/ 6 w 37"/>
                <a:gd name="T7" fmla="*/ 0 h 39"/>
                <a:gd name="T8" fmla="*/ 0 w 37"/>
                <a:gd name="T9" fmla="*/ 6 h 39"/>
                <a:gd name="T10" fmla="*/ 0 w 37"/>
                <a:gd name="T11" fmla="*/ 33 h 39"/>
                <a:gd name="T12" fmla="*/ 6 w 37"/>
                <a:gd name="T13" fmla="*/ 39 h 39"/>
                <a:gd name="T14" fmla="*/ 32 w 37"/>
                <a:gd name="T15" fmla="*/ 39 h 39"/>
                <a:gd name="T16" fmla="*/ 37 w 37"/>
                <a:gd name="T17" fmla="*/ 3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9">
                  <a:moveTo>
                    <a:pt x="37" y="33"/>
                  </a:moveTo>
                  <a:cubicBezTo>
                    <a:pt x="37" y="6"/>
                    <a:pt x="37" y="6"/>
                    <a:pt x="37" y="6"/>
                  </a:cubicBezTo>
                  <a:cubicBezTo>
                    <a:pt x="37" y="3"/>
                    <a:pt x="35" y="0"/>
                    <a:pt x="32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6"/>
                    <a:pt x="3" y="39"/>
                    <a:pt x="6" y="39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5" y="39"/>
                    <a:pt x="37" y="36"/>
                    <a:pt x="37" y="33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0" name="Freeform 78"/>
            <p:cNvSpPr/>
            <p:nvPr>
              <p:custDataLst>
                <p:tags r:id="rId92"/>
              </p:custDataLst>
            </p:nvPr>
          </p:nvSpPr>
          <p:spPr bwMode="auto">
            <a:xfrm>
              <a:off x="441" y="2809"/>
              <a:ext cx="60" cy="64"/>
            </a:xfrm>
            <a:custGeom>
              <a:avLst/>
              <a:gdLst>
                <a:gd name="T0" fmla="*/ 37 w 37"/>
                <a:gd name="T1" fmla="*/ 33 h 39"/>
                <a:gd name="T2" fmla="*/ 37 w 37"/>
                <a:gd name="T3" fmla="*/ 6 h 39"/>
                <a:gd name="T4" fmla="*/ 32 w 37"/>
                <a:gd name="T5" fmla="*/ 0 h 39"/>
                <a:gd name="T6" fmla="*/ 5 w 37"/>
                <a:gd name="T7" fmla="*/ 0 h 39"/>
                <a:gd name="T8" fmla="*/ 0 w 37"/>
                <a:gd name="T9" fmla="*/ 6 h 39"/>
                <a:gd name="T10" fmla="*/ 0 w 37"/>
                <a:gd name="T11" fmla="*/ 33 h 39"/>
                <a:gd name="T12" fmla="*/ 5 w 37"/>
                <a:gd name="T13" fmla="*/ 39 h 39"/>
                <a:gd name="T14" fmla="*/ 32 w 37"/>
                <a:gd name="T15" fmla="*/ 39 h 39"/>
                <a:gd name="T16" fmla="*/ 37 w 37"/>
                <a:gd name="T17" fmla="*/ 3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9">
                  <a:moveTo>
                    <a:pt x="37" y="33"/>
                  </a:moveTo>
                  <a:cubicBezTo>
                    <a:pt x="37" y="6"/>
                    <a:pt x="37" y="6"/>
                    <a:pt x="37" y="6"/>
                  </a:cubicBezTo>
                  <a:cubicBezTo>
                    <a:pt x="37" y="3"/>
                    <a:pt x="35" y="0"/>
                    <a:pt x="3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6"/>
                    <a:pt x="2" y="39"/>
                    <a:pt x="5" y="39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5" y="39"/>
                    <a:pt x="37" y="36"/>
                    <a:pt x="37" y="33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1" name="Freeform 79"/>
            <p:cNvSpPr/>
            <p:nvPr>
              <p:custDataLst>
                <p:tags r:id="rId93"/>
              </p:custDataLst>
            </p:nvPr>
          </p:nvSpPr>
          <p:spPr bwMode="auto">
            <a:xfrm>
              <a:off x="355" y="2806"/>
              <a:ext cx="75" cy="70"/>
            </a:xfrm>
            <a:custGeom>
              <a:avLst/>
              <a:gdLst>
                <a:gd name="T0" fmla="*/ 46 w 46"/>
                <a:gd name="T1" fmla="*/ 37 h 43"/>
                <a:gd name="T2" fmla="*/ 46 w 46"/>
                <a:gd name="T3" fmla="*/ 7 h 43"/>
                <a:gd name="T4" fmla="*/ 40 w 46"/>
                <a:gd name="T5" fmla="*/ 0 h 43"/>
                <a:gd name="T6" fmla="*/ 6 w 46"/>
                <a:gd name="T7" fmla="*/ 0 h 43"/>
                <a:gd name="T8" fmla="*/ 0 w 46"/>
                <a:gd name="T9" fmla="*/ 7 h 43"/>
                <a:gd name="T10" fmla="*/ 0 w 46"/>
                <a:gd name="T11" fmla="*/ 37 h 43"/>
                <a:gd name="T12" fmla="*/ 6 w 46"/>
                <a:gd name="T13" fmla="*/ 43 h 43"/>
                <a:gd name="T14" fmla="*/ 40 w 46"/>
                <a:gd name="T15" fmla="*/ 43 h 43"/>
                <a:gd name="T16" fmla="*/ 46 w 46"/>
                <a:gd name="T17" fmla="*/ 37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3">
                  <a:moveTo>
                    <a:pt x="46" y="37"/>
                  </a:moveTo>
                  <a:cubicBezTo>
                    <a:pt x="46" y="7"/>
                    <a:pt x="46" y="7"/>
                    <a:pt x="46" y="7"/>
                  </a:cubicBezTo>
                  <a:cubicBezTo>
                    <a:pt x="46" y="3"/>
                    <a:pt x="43" y="0"/>
                    <a:pt x="4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0"/>
                    <a:pt x="3" y="43"/>
                    <a:pt x="6" y="43"/>
                  </a:cubicBezTo>
                  <a:cubicBezTo>
                    <a:pt x="40" y="43"/>
                    <a:pt x="40" y="43"/>
                    <a:pt x="40" y="43"/>
                  </a:cubicBezTo>
                  <a:cubicBezTo>
                    <a:pt x="43" y="43"/>
                    <a:pt x="46" y="40"/>
                    <a:pt x="46" y="37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2" name="Freeform 80"/>
            <p:cNvSpPr/>
            <p:nvPr>
              <p:custDataLst>
                <p:tags r:id="rId94"/>
              </p:custDataLst>
            </p:nvPr>
          </p:nvSpPr>
          <p:spPr bwMode="auto">
            <a:xfrm>
              <a:off x="355" y="2740"/>
              <a:ext cx="60" cy="63"/>
            </a:xfrm>
            <a:custGeom>
              <a:avLst/>
              <a:gdLst>
                <a:gd name="T0" fmla="*/ 5 w 37"/>
                <a:gd name="T1" fmla="*/ 39 h 39"/>
                <a:gd name="T2" fmla="*/ 32 w 37"/>
                <a:gd name="T3" fmla="*/ 39 h 39"/>
                <a:gd name="T4" fmla="*/ 37 w 37"/>
                <a:gd name="T5" fmla="*/ 33 h 39"/>
                <a:gd name="T6" fmla="*/ 37 w 37"/>
                <a:gd name="T7" fmla="*/ 6 h 39"/>
                <a:gd name="T8" fmla="*/ 32 w 37"/>
                <a:gd name="T9" fmla="*/ 0 h 39"/>
                <a:gd name="T10" fmla="*/ 5 w 37"/>
                <a:gd name="T11" fmla="*/ 0 h 39"/>
                <a:gd name="T12" fmla="*/ 0 w 37"/>
                <a:gd name="T13" fmla="*/ 6 h 39"/>
                <a:gd name="T14" fmla="*/ 0 w 37"/>
                <a:gd name="T15" fmla="*/ 33 h 39"/>
                <a:gd name="T16" fmla="*/ 5 w 37"/>
                <a:gd name="T1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9">
                  <a:moveTo>
                    <a:pt x="5" y="39"/>
                  </a:moveTo>
                  <a:cubicBezTo>
                    <a:pt x="32" y="39"/>
                    <a:pt x="32" y="39"/>
                    <a:pt x="32" y="39"/>
                  </a:cubicBezTo>
                  <a:cubicBezTo>
                    <a:pt x="34" y="39"/>
                    <a:pt x="37" y="36"/>
                    <a:pt x="37" y="33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7" y="3"/>
                    <a:pt x="34" y="0"/>
                    <a:pt x="3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6"/>
                    <a:pt x="2" y="39"/>
                    <a:pt x="5" y="39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3" name="Freeform 81"/>
            <p:cNvSpPr/>
            <p:nvPr>
              <p:custDataLst>
                <p:tags r:id="rId95"/>
              </p:custDataLst>
            </p:nvPr>
          </p:nvSpPr>
          <p:spPr bwMode="auto">
            <a:xfrm>
              <a:off x="428" y="2740"/>
              <a:ext cx="60" cy="63"/>
            </a:xfrm>
            <a:custGeom>
              <a:avLst/>
              <a:gdLst>
                <a:gd name="T0" fmla="*/ 0 w 37"/>
                <a:gd name="T1" fmla="*/ 6 h 39"/>
                <a:gd name="T2" fmla="*/ 0 w 37"/>
                <a:gd name="T3" fmla="*/ 33 h 39"/>
                <a:gd name="T4" fmla="*/ 5 w 37"/>
                <a:gd name="T5" fmla="*/ 39 h 39"/>
                <a:gd name="T6" fmla="*/ 32 w 37"/>
                <a:gd name="T7" fmla="*/ 39 h 39"/>
                <a:gd name="T8" fmla="*/ 37 w 37"/>
                <a:gd name="T9" fmla="*/ 33 h 39"/>
                <a:gd name="T10" fmla="*/ 37 w 37"/>
                <a:gd name="T11" fmla="*/ 6 h 39"/>
                <a:gd name="T12" fmla="*/ 32 w 37"/>
                <a:gd name="T13" fmla="*/ 0 h 39"/>
                <a:gd name="T14" fmla="*/ 5 w 37"/>
                <a:gd name="T15" fmla="*/ 0 h 39"/>
                <a:gd name="T16" fmla="*/ 0 w 37"/>
                <a:gd name="T17" fmla="*/ 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9">
                  <a:moveTo>
                    <a:pt x="0" y="6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6"/>
                    <a:pt x="2" y="39"/>
                    <a:pt x="5" y="39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5" y="39"/>
                    <a:pt x="37" y="36"/>
                    <a:pt x="37" y="33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7" y="3"/>
                    <a:pt x="35" y="0"/>
                    <a:pt x="3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4" name="Freeform 82"/>
            <p:cNvSpPr/>
            <p:nvPr>
              <p:custDataLst>
                <p:tags r:id="rId96"/>
              </p:custDataLst>
            </p:nvPr>
          </p:nvSpPr>
          <p:spPr bwMode="auto">
            <a:xfrm>
              <a:off x="494" y="2740"/>
              <a:ext cx="60" cy="63"/>
            </a:xfrm>
            <a:custGeom>
              <a:avLst/>
              <a:gdLst>
                <a:gd name="T0" fmla="*/ 0 w 37"/>
                <a:gd name="T1" fmla="*/ 6 h 39"/>
                <a:gd name="T2" fmla="*/ 0 w 37"/>
                <a:gd name="T3" fmla="*/ 33 h 39"/>
                <a:gd name="T4" fmla="*/ 5 w 37"/>
                <a:gd name="T5" fmla="*/ 39 h 39"/>
                <a:gd name="T6" fmla="*/ 32 w 37"/>
                <a:gd name="T7" fmla="*/ 39 h 39"/>
                <a:gd name="T8" fmla="*/ 37 w 37"/>
                <a:gd name="T9" fmla="*/ 33 h 39"/>
                <a:gd name="T10" fmla="*/ 37 w 37"/>
                <a:gd name="T11" fmla="*/ 6 h 39"/>
                <a:gd name="T12" fmla="*/ 32 w 37"/>
                <a:gd name="T13" fmla="*/ 0 h 39"/>
                <a:gd name="T14" fmla="*/ 5 w 37"/>
                <a:gd name="T15" fmla="*/ 0 h 39"/>
                <a:gd name="T16" fmla="*/ 0 w 37"/>
                <a:gd name="T17" fmla="*/ 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9">
                  <a:moveTo>
                    <a:pt x="0" y="6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6"/>
                    <a:pt x="2" y="39"/>
                    <a:pt x="5" y="39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5" y="39"/>
                    <a:pt x="37" y="36"/>
                    <a:pt x="37" y="33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7" y="3"/>
                    <a:pt x="35" y="0"/>
                    <a:pt x="3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5" name="Freeform 83"/>
            <p:cNvSpPr/>
            <p:nvPr>
              <p:custDataLst>
                <p:tags r:id="rId97"/>
              </p:custDataLst>
            </p:nvPr>
          </p:nvSpPr>
          <p:spPr bwMode="auto">
            <a:xfrm>
              <a:off x="564" y="2740"/>
              <a:ext cx="60" cy="63"/>
            </a:xfrm>
            <a:custGeom>
              <a:avLst/>
              <a:gdLst>
                <a:gd name="T0" fmla="*/ 0 w 37"/>
                <a:gd name="T1" fmla="*/ 6 h 39"/>
                <a:gd name="T2" fmla="*/ 0 w 37"/>
                <a:gd name="T3" fmla="*/ 33 h 39"/>
                <a:gd name="T4" fmla="*/ 5 w 37"/>
                <a:gd name="T5" fmla="*/ 39 h 39"/>
                <a:gd name="T6" fmla="*/ 32 w 37"/>
                <a:gd name="T7" fmla="*/ 39 h 39"/>
                <a:gd name="T8" fmla="*/ 37 w 37"/>
                <a:gd name="T9" fmla="*/ 33 h 39"/>
                <a:gd name="T10" fmla="*/ 37 w 37"/>
                <a:gd name="T11" fmla="*/ 6 h 39"/>
                <a:gd name="T12" fmla="*/ 32 w 37"/>
                <a:gd name="T13" fmla="*/ 0 h 39"/>
                <a:gd name="T14" fmla="*/ 5 w 37"/>
                <a:gd name="T15" fmla="*/ 0 h 39"/>
                <a:gd name="T16" fmla="*/ 0 w 37"/>
                <a:gd name="T17" fmla="*/ 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9">
                  <a:moveTo>
                    <a:pt x="0" y="6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6"/>
                    <a:pt x="3" y="39"/>
                    <a:pt x="5" y="39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5" y="39"/>
                    <a:pt x="37" y="36"/>
                    <a:pt x="37" y="33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7" y="3"/>
                    <a:pt x="35" y="0"/>
                    <a:pt x="3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0" y="3"/>
                    <a:pt x="0" y="6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6" name="Freeform 84"/>
            <p:cNvSpPr/>
            <p:nvPr>
              <p:custDataLst>
                <p:tags r:id="rId98"/>
              </p:custDataLst>
            </p:nvPr>
          </p:nvSpPr>
          <p:spPr bwMode="auto">
            <a:xfrm>
              <a:off x="632" y="2740"/>
              <a:ext cx="59" cy="63"/>
            </a:xfrm>
            <a:custGeom>
              <a:avLst/>
              <a:gdLst>
                <a:gd name="T0" fmla="*/ 0 w 36"/>
                <a:gd name="T1" fmla="*/ 6 h 39"/>
                <a:gd name="T2" fmla="*/ 0 w 36"/>
                <a:gd name="T3" fmla="*/ 33 h 39"/>
                <a:gd name="T4" fmla="*/ 5 w 36"/>
                <a:gd name="T5" fmla="*/ 39 h 39"/>
                <a:gd name="T6" fmla="*/ 31 w 36"/>
                <a:gd name="T7" fmla="*/ 39 h 39"/>
                <a:gd name="T8" fmla="*/ 36 w 36"/>
                <a:gd name="T9" fmla="*/ 33 h 39"/>
                <a:gd name="T10" fmla="*/ 36 w 36"/>
                <a:gd name="T11" fmla="*/ 6 h 39"/>
                <a:gd name="T12" fmla="*/ 31 w 36"/>
                <a:gd name="T13" fmla="*/ 0 h 39"/>
                <a:gd name="T14" fmla="*/ 5 w 36"/>
                <a:gd name="T15" fmla="*/ 0 h 39"/>
                <a:gd name="T16" fmla="*/ 0 w 36"/>
                <a:gd name="T17" fmla="*/ 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39">
                  <a:moveTo>
                    <a:pt x="0" y="6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6"/>
                    <a:pt x="2" y="39"/>
                    <a:pt x="5" y="39"/>
                  </a:cubicBezTo>
                  <a:cubicBezTo>
                    <a:pt x="31" y="39"/>
                    <a:pt x="31" y="39"/>
                    <a:pt x="31" y="39"/>
                  </a:cubicBezTo>
                  <a:cubicBezTo>
                    <a:pt x="34" y="39"/>
                    <a:pt x="36" y="36"/>
                    <a:pt x="36" y="33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6" y="3"/>
                    <a:pt x="34" y="0"/>
                    <a:pt x="3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7" name="Freeform 85"/>
            <p:cNvSpPr/>
            <p:nvPr>
              <p:custDataLst>
                <p:tags r:id="rId99"/>
              </p:custDataLst>
            </p:nvPr>
          </p:nvSpPr>
          <p:spPr bwMode="auto">
            <a:xfrm>
              <a:off x="700" y="2740"/>
              <a:ext cx="60" cy="63"/>
            </a:xfrm>
            <a:custGeom>
              <a:avLst/>
              <a:gdLst>
                <a:gd name="T0" fmla="*/ 0 w 37"/>
                <a:gd name="T1" fmla="*/ 6 h 39"/>
                <a:gd name="T2" fmla="*/ 0 w 37"/>
                <a:gd name="T3" fmla="*/ 33 h 39"/>
                <a:gd name="T4" fmla="*/ 5 w 37"/>
                <a:gd name="T5" fmla="*/ 39 h 39"/>
                <a:gd name="T6" fmla="*/ 32 w 37"/>
                <a:gd name="T7" fmla="*/ 39 h 39"/>
                <a:gd name="T8" fmla="*/ 37 w 37"/>
                <a:gd name="T9" fmla="*/ 33 h 39"/>
                <a:gd name="T10" fmla="*/ 37 w 37"/>
                <a:gd name="T11" fmla="*/ 6 h 39"/>
                <a:gd name="T12" fmla="*/ 32 w 37"/>
                <a:gd name="T13" fmla="*/ 0 h 39"/>
                <a:gd name="T14" fmla="*/ 5 w 37"/>
                <a:gd name="T15" fmla="*/ 0 h 39"/>
                <a:gd name="T16" fmla="*/ 0 w 37"/>
                <a:gd name="T17" fmla="*/ 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9">
                  <a:moveTo>
                    <a:pt x="0" y="6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6"/>
                    <a:pt x="3" y="39"/>
                    <a:pt x="5" y="39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5" y="39"/>
                    <a:pt x="37" y="36"/>
                    <a:pt x="37" y="33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7" y="3"/>
                    <a:pt x="35" y="0"/>
                    <a:pt x="3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0" y="3"/>
                    <a:pt x="0" y="6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8" name="Freeform 86"/>
            <p:cNvSpPr/>
            <p:nvPr>
              <p:custDataLst>
                <p:tags r:id="rId100"/>
              </p:custDataLst>
            </p:nvPr>
          </p:nvSpPr>
          <p:spPr bwMode="auto">
            <a:xfrm>
              <a:off x="767" y="2740"/>
              <a:ext cx="60" cy="63"/>
            </a:xfrm>
            <a:custGeom>
              <a:avLst/>
              <a:gdLst>
                <a:gd name="T0" fmla="*/ 0 w 37"/>
                <a:gd name="T1" fmla="*/ 6 h 39"/>
                <a:gd name="T2" fmla="*/ 0 w 37"/>
                <a:gd name="T3" fmla="*/ 33 h 39"/>
                <a:gd name="T4" fmla="*/ 6 w 37"/>
                <a:gd name="T5" fmla="*/ 39 h 39"/>
                <a:gd name="T6" fmla="*/ 32 w 37"/>
                <a:gd name="T7" fmla="*/ 39 h 39"/>
                <a:gd name="T8" fmla="*/ 37 w 37"/>
                <a:gd name="T9" fmla="*/ 33 h 39"/>
                <a:gd name="T10" fmla="*/ 37 w 37"/>
                <a:gd name="T11" fmla="*/ 6 h 39"/>
                <a:gd name="T12" fmla="*/ 32 w 37"/>
                <a:gd name="T13" fmla="*/ 0 h 39"/>
                <a:gd name="T14" fmla="*/ 6 w 37"/>
                <a:gd name="T15" fmla="*/ 0 h 39"/>
                <a:gd name="T16" fmla="*/ 0 w 37"/>
                <a:gd name="T17" fmla="*/ 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9">
                  <a:moveTo>
                    <a:pt x="0" y="6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6"/>
                    <a:pt x="3" y="39"/>
                    <a:pt x="6" y="39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5" y="39"/>
                    <a:pt x="37" y="36"/>
                    <a:pt x="37" y="33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7" y="3"/>
                    <a:pt x="35" y="0"/>
                    <a:pt x="32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9" name="Freeform 87"/>
            <p:cNvSpPr/>
            <p:nvPr>
              <p:custDataLst>
                <p:tags r:id="rId101"/>
              </p:custDataLst>
            </p:nvPr>
          </p:nvSpPr>
          <p:spPr bwMode="auto">
            <a:xfrm>
              <a:off x="840" y="2740"/>
              <a:ext cx="60" cy="63"/>
            </a:xfrm>
            <a:custGeom>
              <a:avLst/>
              <a:gdLst>
                <a:gd name="T0" fmla="*/ 0 w 37"/>
                <a:gd name="T1" fmla="*/ 6 h 39"/>
                <a:gd name="T2" fmla="*/ 0 w 37"/>
                <a:gd name="T3" fmla="*/ 33 h 39"/>
                <a:gd name="T4" fmla="*/ 5 w 37"/>
                <a:gd name="T5" fmla="*/ 39 h 39"/>
                <a:gd name="T6" fmla="*/ 32 w 37"/>
                <a:gd name="T7" fmla="*/ 39 h 39"/>
                <a:gd name="T8" fmla="*/ 37 w 37"/>
                <a:gd name="T9" fmla="*/ 33 h 39"/>
                <a:gd name="T10" fmla="*/ 37 w 37"/>
                <a:gd name="T11" fmla="*/ 6 h 39"/>
                <a:gd name="T12" fmla="*/ 32 w 37"/>
                <a:gd name="T13" fmla="*/ 0 h 39"/>
                <a:gd name="T14" fmla="*/ 5 w 37"/>
                <a:gd name="T15" fmla="*/ 0 h 39"/>
                <a:gd name="T16" fmla="*/ 0 w 37"/>
                <a:gd name="T17" fmla="*/ 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9">
                  <a:moveTo>
                    <a:pt x="0" y="6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6"/>
                    <a:pt x="2" y="39"/>
                    <a:pt x="5" y="39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4" y="39"/>
                    <a:pt x="37" y="36"/>
                    <a:pt x="37" y="33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7" y="3"/>
                    <a:pt x="34" y="0"/>
                    <a:pt x="3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0" name="Freeform 88"/>
            <p:cNvSpPr/>
            <p:nvPr>
              <p:custDataLst>
                <p:tags r:id="rId102"/>
              </p:custDataLst>
            </p:nvPr>
          </p:nvSpPr>
          <p:spPr bwMode="auto">
            <a:xfrm>
              <a:off x="906" y="2740"/>
              <a:ext cx="60" cy="63"/>
            </a:xfrm>
            <a:custGeom>
              <a:avLst/>
              <a:gdLst>
                <a:gd name="T0" fmla="*/ 0 w 37"/>
                <a:gd name="T1" fmla="*/ 6 h 39"/>
                <a:gd name="T2" fmla="*/ 0 w 37"/>
                <a:gd name="T3" fmla="*/ 33 h 39"/>
                <a:gd name="T4" fmla="*/ 5 w 37"/>
                <a:gd name="T5" fmla="*/ 39 h 39"/>
                <a:gd name="T6" fmla="*/ 32 w 37"/>
                <a:gd name="T7" fmla="*/ 39 h 39"/>
                <a:gd name="T8" fmla="*/ 37 w 37"/>
                <a:gd name="T9" fmla="*/ 33 h 39"/>
                <a:gd name="T10" fmla="*/ 37 w 37"/>
                <a:gd name="T11" fmla="*/ 6 h 39"/>
                <a:gd name="T12" fmla="*/ 32 w 37"/>
                <a:gd name="T13" fmla="*/ 0 h 39"/>
                <a:gd name="T14" fmla="*/ 5 w 37"/>
                <a:gd name="T15" fmla="*/ 0 h 39"/>
                <a:gd name="T16" fmla="*/ 0 w 37"/>
                <a:gd name="T17" fmla="*/ 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9">
                  <a:moveTo>
                    <a:pt x="0" y="6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6"/>
                    <a:pt x="2" y="39"/>
                    <a:pt x="5" y="39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5" y="39"/>
                    <a:pt x="37" y="36"/>
                    <a:pt x="37" y="33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7" y="3"/>
                    <a:pt x="35" y="0"/>
                    <a:pt x="3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1" name="Freeform 89"/>
            <p:cNvSpPr/>
            <p:nvPr>
              <p:custDataLst>
                <p:tags r:id="rId103"/>
              </p:custDataLst>
            </p:nvPr>
          </p:nvSpPr>
          <p:spPr bwMode="auto">
            <a:xfrm>
              <a:off x="979" y="2740"/>
              <a:ext cx="60" cy="63"/>
            </a:xfrm>
            <a:custGeom>
              <a:avLst/>
              <a:gdLst>
                <a:gd name="T0" fmla="*/ 0 w 37"/>
                <a:gd name="T1" fmla="*/ 6 h 39"/>
                <a:gd name="T2" fmla="*/ 0 w 37"/>
                <a:gd name="T3" fmla="*/ 33 h 39"/>
                <a:gd name="T4" fmla="*/ 5 w 37"/>
                <a:gd name="T5" fmla="*/ 39 h 39"/>
                <a:gd name="T6" fmla="*/ 32 w 37"/>
                <a:gd name="T7" fmla="*/ 39 h 39"/>
                <a:gd name="T8" fmla="*/ 37 w 37"/>
                <a:gd name="T9" fmla="*/ 33 h 39"/>
                <a:gd name="T10" fmla="*/ 37 w 37"/>
                <a:gd name="T11" fmla="*/ 6 h 39"/>
                <a:gd name="T12" fmla="*/ 32 w 37"/>
                <a:gd name="T13" fmla="*/ 0 h 39"/>
                <a:gd name="T14" fmla="*/ 5 w 37"/>
                <a:gd name="T15" fmla="*/ 0 h 39"/>
                <a:gd name="T16" fmla="*/ 0 w 37"/>
                <a:gd name="T17" fmla="*/ 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9">
                  <a:moveTo>
                    <a:pt x="0" y="6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6"/>
                    <a:pt x="2" y="39"/>
                    <a:pt x="5" y="39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4" y="39"/>
                    <a:pt x="37" y="36"/>
                    <a:pt x="37" y="33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7" y="3"/>
                    <a:pt x="34" y="0"/>
                    <a:pt x="3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2" name="Freeform 90"/>
            <p:cNvSpPr/>
            <p:nvPr>
              <p:custDataLst>
                <p:tags r:id="rId104"/>
              </p:custDataLst>
            </p:nvPr>
          </p:nvSpPr>
          <p:spPr bwMode="auto">
            <a:xfrm>
              <a:off x="1046" y="2740"/>
              <a:ext cx="60" cy="63"/>
            </a:xfrm>
            <a:custGeom>
              <a:avLst/>
              <a:gdLst>
                <a:gd name="T0" fmla="*/ 0 w 37"/>
                <a:gd name="T1" fmla="*/ 6 h 39"/>
                <a:gd name="T2" fmla="*/ 0 w 37"/>
                <a:gd name="T3" fmla="*/ 33 h 39"/>
                <a:gd name="T4" fmla="*/ 5 w 37"/>
                <a:gd name="T5" fmla="*/ 39 h 39"/>
                <a:gd name="T6" fmla="*/ 32 w 37"/>
                <a:gd name="T7" fmla="*/ 39 h 39"/>
                <a:gd name="T8" fmla="*/ 37 w 37"/>
                <a:gd name="T9" fmla="*/ 33 h 39"/>
                <a:gd name="T10" fmla="*/ 37 w 37"/>
                <a:gd name="T11" fmla="*/ 6 h 39"/>
                <a:gd name="T12" fmla="*/ 32 w 37"/>
                <a:gd name="T13" fmla="*/ 0 h 39"/>
                <a:gd name="T14" fmla="*/ 5 w 37"/>
                <a:gd name="T15" fmla="*/ 0 h 39"/>
                <a:gd name="T16" fmla="*/ 0 w 37"/>
                <a:gd name="T17" fmla="*/ 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9">
                  <a:moveTo>
                    <a:pt x="0" y="6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6"/>
                    <a:pt x="2" y="39"/>
                    <a:pt x="5" y="39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5" y="39"/>
                    <a:pt x="37" y="36"/>
                    <a:pt x="37" y="33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7" y="3"/>
                    <a:pt x="35" y="0"/>
                    <a:pt x="3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3" name="Freeform 91"/>
            <p:cNvSpPr/>
            <p:nvPr>
              <p:custDataLst>
                <p:tags r:id="rId105"/>
              </p:custDataLst>
            </p:nvPr>
          </p:nvSpPr>
          <p:spPr bwMode="auto">
            <a:xfrm>
              <a:off x="1117" y="2740"/>
              <a:ext cx="58" cy="63"/>
            </a:xfrm>
            <a:custGeom>
              <a:avLst/>
              <a:gdLst>
                <a:gd name="T0" fmla="*/ 0 w 36"/>
                <a:gd name="T1" fmla="*/ 6 h 39"/>
                <a:gd name="T2" fmla="*/ 0 w 36"/>
                <a:gd name="T3" fmla="*/ 33 h 39"/>
                <a:gd name="T4" fmla="*/ 5 w 36"/>
                <a:gd name="T5" fmla="*/ 39 h 39"/>
                <a:gd name="T6" fmla="*/ 31 w 36"/>
                <a:gd name="T7" fmla="*/ 39 h 39"/>
                <a:gd name="T8" fmla="*/ 36 w 36"/>
                <a:gd name="T9" fmla="*/ 33 h 39"/>
                <a:gd name="T10" fmla="*/ 36 w 36"/>
                <a:gd name="T11" fmla="*/ 6 h 39"/>
                <a:gd name="T12" fmla="*/ 31 w 36"/>
                <a:gd name="T13" fmla="*/ 0 h 39"/>
                <a:gd name="T14" fmla="*/ 5 w 36"/>
                <a:gd name="T15" fmla="*/ 0 h 39"/>
                <a:gd name="T16" fmla="*/ 0 w 36"/>
                <a:gd name="T17" fmla="*/ 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39">
                  <a:moveTo>
                    <a:pt x="0" y="6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6"/>
                    <a:pt x="2" y="39"/>
                    <a:pt x="5" y="39"/>
                  </a:cubicBezTo>
                  <a:cubicBezTo>
                    <a:pt x="31" y="39"/>
                    <a:pt x="31" y="39"/>
                    <a:pt x="31" y="39"/>
                  </a:cubicBezTo>
                  <a:cubicBezTo>
                    <a:pt x="34" y="39"/>
                    <a:pt x="36" y="36"/>
                    <a:pt x="36" y="33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6" y="3"/>
                    <a:pt x="34" y="0"/>
                    <a:pt x="3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4" name="Freeform 92"/>
            <p:cNvSpPr/>
            <p:nvPr>
              <p:custDataLst>
                <p:tags r:id="rId106"/>
              </p:custDataLst>
            </p:nvPr>
          </p:nvSpPr>
          <p:spPr bwMode="auto">
            <a:xfrm>
              <a:off x="1183" y="2740"/>
              <a:ext cx="60" cy="63"/>
            </a:xfrm>
            <a:custGeom>
              <a:avLst/>
              <a:gdLst>
                <a:gd name="T0" fmla="*/ 0 w 37"/>
                <a:gd name="T1" fmla="*/ 6 h 39"/>
                <a:gd name="T2" fmla="*/ 0 w 37"/>
                <a:gd name="T3" fmla="*/ 33 h 39"/>
                <a:gd name="T4" fmla="*/ 5 w 37"/>
                <a:gd name="T5" fmla="*/ 39 h 39"/>
                <a:gd name="T6" fmla="*/ 32 w 37"/>
                <a:gd name="T7" fmla="*/ 39 h 39"/>
                <a:gd name="T8" fmla="*/ 37 w 37"/>
                <a:gd name="T9" fmla="*/ 33 h 39"/>
                <a:gd name="T10" fmla="*/ 37 w 37"/>
                <a:gd name="T11" fmla="*/ 6 h 39"/>
                <a:gd name="T12" fmla="*/ 32 w 37"/>
                <a:gd name="T13" fmla="*/ 0 h 39"/>
                <a:gd name="T14" fmla="*/ 5 w 37"/>
                <a:gd name="T15" fmla="*/ 0 h 39"/>
                <a:gd name="T16" fmla="*/ 0 w 37"/>
                <a:gd name="T17" fmla="*/ 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9">
                  <a:moveTo>
                    <a:pt x="0" y="6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6"/>
                    <a:pt x="2" y="39"/>
                    <a:pt x="5" y="39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4" y="39"/>
                    <a:pt x="37" y="36"/>
                    <a:pt x="37" y="33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7" y="3"/>
                    <a:pt x="34" y="0"/>
                    <a:pt x="3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5" name="Rectangle 93"/>
            <p:cNvSpPr>
              <a:spLocks noChangeArrowheads="1"/>
            </p:cNvSpPr>
            <p:nvPr>
              <p:custDataLst>
                <p:tags r:id="rId107"/>
              </p:custDataLst>
            </p:nvPr>
          </p:nvSpPr>
          <p:spPr bwMode="auto">
            <a:xfrm>
              <a:off x="1357" y="3404"/>
              <a:ext cx="279" cy="67"/>
            </a:xfrm>
            <a:prstGeom prst="rect">
              <a:avLst/>
            </a:prstGeom>
            <a:solidFill>
              <a:srgbClr val="FFD6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6" name="Freeform 94"/>
            <p:cNvSpPr/>
            <p:nvPr>
              <p:custDataLst>
                <p:tags r:id="rId108"/>
              </p:custDataLst>
            </p:nvPr>
          </p:nvSpPr>
          <p:spPr bwMode="auto">
            <a:xfrm>
              <a:off x="1205" y="2996"/>
              <a:ext cx="120" cy="397"/>
            </a:xfrm>
            <a:custGeom>
              <a:avLst/>
              <a:gdLst>
                <a:gd name="T0" fmla="*/ 71 w 74"/>
                <a:gd name="T1" fmla="*/ 238 h 245"/>
                <a:gd name="T2" fmla="*/ 71 w 74"/>
                <a:gd name="T3" fmla="*/ 131 h 245"/>
                <a:gd name="T4" fmla="*/ 48 w 74"/>
                <a:gd name="T5" fmla="*/ 80 h 245"/>
                <a:gd name="T6" fmla="*/ 8 w 74"/>
                <a:gd name="T7" fmla="*/ 43 h 245"/>
                <a:gd name="T8" fmla="*/ 6 w 74"/>
                <a:gd name="T9" fmla="*/ 77 h 245"/>
                <a:gd name="T10" fmla="*/ 0 w 74"/>
                <a:gd name="T11" fmla="*/ 165 h 245"/>
                <a:gd name="T12" fmla="*/ 74 w 74"/>
                <a:gd name="T13" fmla="*/ 245 h 245"/>
                <a:gd name="T14" fmla="*/ 71 w 74"/>
                <a:gd name="T15" fmla="*/ 238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4" h="245">
                  <a:moveTo>
                    <a:pt x="71" y="238"/>
                  </a:moveTo>
                  <a:cubicBezTo>
                    <a:pt x="71" y="131"/>
                    <a:pt x="71" y="131"/>
                    <a:pt x="71" y="131"/>
                  </a:cubicBezTo>
                  <a:cubicBezTo>
                    <a:pt x="37" y="131"/>
                    <a:pt x="45" y="111"/>
                    <a:pt x="48" y="80"/>
                  </a:cubicBezTo>
                  <a:cubicBezTo>
                    <a:pt x="51" y="51"/>
                    <a:pt x="25" y="0"/>
                    <a:pt x="8" y="43"/>
                  </a:cubicBezTo>
                  <a:cubicBezTo>
                    <a:pt x="18" y="50"/>
                    <a:pt x="25" y="79"/>
                    <a:pt x="6" y="77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26" y="189"/>
                    <a:pt x="48" y="221"/>
                    <a:pt x="74" y="245"/>
                  </a:cubicBezTo>
                  <a:cubicBezTo>
                    <a:pt x="72" y="243"/>
                    <a:pt x="71" y="240"/>
                    <a:pt x="71" y="238"/>
                  </a:cubicBezTo>
                  <a:close/>
                </a:path>
              </a:pathLst>
            </a:custGeom>
            <a:solidFill>
              <a:srgbClr val="FFD6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7" name="Freeform 95"/>
            <p:cNvSpPr>
              <a:spLocks noEditPoints="1"/>
            </p:cNvSpPr>
            <p:nvPr>
              <p:custDataLst>
                <p:tags r:id="rId109"/>
              </p:custDataLst>
            </p:nvPr>
          </p:nvSpPr>
          <p:spPr bwMode="auto">
            <a:xfrm>
              <a:off x="1320" y="2829"/>
              <a:ext cx="353" cy="575"/>
            </a:xfrm>
            <a:custGeom>
              <a:avLst/>
              <a:gdLst>
                <a:gd name="T0" fmla="*/ 51 w 218"/>
                <a:gd name="T1" fmla="*/ 187 h 355"/>
                <a:gd name="T2" fmla="*/ 51 w 218"/>
                <a:gd name="T3" fmla="*/ 24 h 355"/>
                <a:gd name="T4" fmla="*/ 26 w 218"/>
                <a:gd name="T5" fmla="*/ 0 h 355"/>
                <a:gd name="T6" fmla="*/ 24 w 218"/>
                <a:gd name="T7" fmla="*/ 0 h 355"/>
                <a:gd name="T8" fmla="*/ 0 w 218"/>
                <a:gd name="T9" fmla="*/ 24 h 355"/>
                <a:gd name="T10" fmla="*/ 0 w 218"/>
                <a:gd name="T11" fmla="*/ 187 h 355"/>
                <a:gd name="T12" fmla="*/ 0 w 218"/>
                <a:gd name="T13" fmla="*/ 234 h 355"/>
                <a:gd name="T14" fmla="*/ 0 w 218"/>
                <a:gd name="T15" fmla="*/ 341 h 355"/>
                <a:gd name="T16" fmla="*/ 3 w 218"/>
                <a:gd name="T17" fmla="*/ 348 h 355"/>
                <a:gd name="T18" fmla="*/ 23 w 218"/>
                <a:gd name="T19" fmla="*/ 355 h 355"/>
                <a:gd name="T20" fmla="*/ 195 w 218"/>
                <a:gd name="T21" fmla="*/ 355 h 355"/>
                <a:gd name="T22" fmla="*/ 218 w 218"/>
                <a:gd name="T23" fmla="*/ 341 h 355"/>
                <a:gd name="T24" fmla="*/ 218 w 218"/>
                <a:gd name="T25" fmla="*/ 187 h 355"/>
                <a:gd name="T26" fmla="*/ 218 w 218"/>
                <a:gd name="T27" fmla="*/ 118 h 355"/>
                <a:gd name="T28" fmla="*/ 197 w 218"/>
                <a:gd name="T29" fmla="*/ 108 h 355"/>
                <a:gd name="T30" fmla="*/ 195 w 218"/>
                <a:gd name="T31" fmla="*/ 108 h 355"/>
                <a:gd name="T32" fmla="*/ 174 w 218"/>
                <a:gd name="T33" fmla="*/ 118 h 355"/>
                <a:gd name="T34" fmla="*/ 174 w 218"/>
                <a:gd name="T35" fmla="*/ 187 h 355"/>
                <a:gd name="T36" fmla="*/ 168 w 218"/>
                <a:gd name="T37" fmla="*/ 187 h 355"/>
                <a:gd name="T38" fmla="*/ 168 w 218"/>
                <a:gd name="T39" fmla="*/ 95 h 355"/>
                <a:gd name="T40" fmla="*/ 143 w 218"/>
                <a:gd name="T41" fmla="*/ 82 h 355"/>
                <a:gd name="T42" fmla="*/ 141 w 218"/>
                <a:gd name="T43" fmla="*/ 82 h 355"/>
                <a:gd name="T44" fmla="*/ 117 w 218"/>
                <a:gd name="T45" fmla="*/ 95 h 355"/>
                <a:gd name="T46" fmla="*/ 117 w 218"/>
                <a:gd name="T47" fmla="*/ 187 h 355"/>
                <a:gd name="T48" fmla="*/ 109 w 218"/>
                <a:gd name="T49" fmla="*/ 187 h 355"/>
                <a:gd name="T50" fmla="*/ 109 w 218"/>
                <a:gd name="T51" fmla="*/ 72 h 355"/>
                <a:gd name="T52" fmla="*/ 85 w 218"/>
                <a:gd name="T53" fmla="*/ 56 h 355"/>
                <a:gd name="T54" fmla="*/ 83 w 218"/>
                <a:gd name="T55" fmla="*/ 56 h 355"/>
                <a:gd name="T56" fmla="*/ 58 w 218"/>
                <a:gd name="T57" fmla="*/ 72 h 355"/>
                <a:gd name="T58" fmla="*/ 58 w 218"/>
                <a:gd name="T59" fmla="*/ 187 h 355"/>
                <a:gd name="T60" fmla="*/ 51 w 218"/>
                <a:gd name="T61" fmla="*/ 187 h 355"/>
                <a:gd name="T62" fmla="*/ 42 w 218"/>
                <a:gd name="T63" fmla="*/ 51 h 355"/>
                <a:gd name="T64" fmla="*/ 8 w 218"/>
                <a:gd name="T65" fmla="*/ 51 h 355"/>
                <a:gd name="T66" fmla="*/ 8 w 218"/>
                <a:gd name="T67" fmla="*/ 17 h 355"/>
                <a:gd name="T68" fmla="*/ 25 w 218"/>
                <a:gd name="T69" fmla="*/ 12 h 355"/>
                <a:gd name="T70" fmla="*/ 26 w 218"/>
                <a:gd name="T71" fmla="*/ 12 h 355"/>
                <a:gd name="T72" fmla="*/ 42 w 218"/>
                <a:gd name="T73" fmla="*/ 17 h 355"/>
                <a:gd name="T74" fmla="*/ 42 w 218"/>
                <a:gd name="T75" fmla="*/ 51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18" h="355">
                  <a:moveTo>
                    <a:pt x="51" y="187"/>
                  </a:moveTo>
                  <a:cubicBezTo>
                    <a:pt x="51" y="24"/>
                    <a:pt x="51" y="24"/>
                    <a:pt x="51" y="24"/>
                  </a:cubicBezTo>
                  <a:cubicBezTo>
                    <a:pt x="51" y="11"/>
                    <a:pt x="40" y="0"/>
                    <a:pt x="26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187"/>
                    <a:pt x="0" y="187"/>
                    <a:pt x="0" y="187"/>
                  </a:cubicBezTo>
                  <a:cubicBezTo>
                    <a:pt x="0" y="234"/>
                    <a:pt x="0" y="234"/>
                    <a:pt x="0" y="234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0" y="343"/>
                    <a:pt x="1" y="346"/>
                    <a:pt x="3" y="348"/>
                  </a:cubicBezTo>
                  <a:cubicBezTo>
                    <a:pt x="7" y="352"/>
                    <a:pt x="14" y="355"/>
                    <a:pt x="23" y="355"/>
                  </a:cubicBezTo>
                  <a:cubicBezTo>
                    <a:pt x="195" y="355"/>
                    <a:pt x="195" y="355"/>
                    <a:pt x="195" y="355"/>
                  </a:cubicBezTo>
                  <a:cubicBezTo>
                    <a:pt x="208" y="355"/>
                    <a:pt x="218" y="349"/>
                    <a:pt x="218" y="341"/>
                  </a:cubicBezTo>
                  <a:cubicBezTo>
                    <a:pt x="218" y="187"/>
                    <a:pt x="218" y="187"/>
                    <a:pt x="218" y="187"/>
                  </a:cubicBezTo>
                  <a:cubicBezTo>
                    <a:pt x="218" y="118"/>
                    <a:pt x="218" y="118"/>
                    <a:pt x="218" y="118"/>
                  </a:cubicBezTo>
                  <a:cubicBezTo>
                    <a:pt x="218" y="113"/>
                    <a:pt x="208" y="108"/>
                    <a:pt x="197" y="108"/>
                  </a:cubicBezTo>
                  <a:cubicBezTo>
                    <a:pt x="195" y="108"/>
                    <a:pt x="195" y="108"/>
                    <a:pt x="195" y="108"/>
                  </a:cubicBezTo>
                  <a:cubicBezTo>
                    <a:pt x="184" y="108"/>
                    <a:pt x="174" y="113"/>
                    <a:pt x="174" y="118"/>
                  </a:cubicBezTo>
                  <a:cubicBezTo>
                    <a:pt x="174" y="187"/>
                    <a:pt x="174" y="187"/>
                    <a:pt x="174" y="187"/>
                  </a:cubicBezTo>
                  <a:cubicBezTo>
                    <a:pt x="168" y="187"/>
                    <a:pt x="168" y="187"/>
                    <a:pt x="168" y="187"/>
                  </a:cubicBezTo>
                  <a:cubicBezTo>
                    <a:pt x="168" y="95"/>
                    <a:pt x="168" y="95"/>
                    <a:pt x="168" y="95"/>
                  </a:cubicBezTo>
                  <a:cubicBezTo>
                    <a:pt x="168" y="88"/>
                    <a:pt x="157" y="82"/>
                    <a:pt x="143" y="82"/>
                  </a:cubicBezTo>
                  <a:cubicBezTo>
                    <a:pt x="141" y="82"/>
                    <a:pt x="141" y="82"/>
                    <a:pt x="141" y="82"/>
                  </a:cubicBezTo>
                  <a:cubicBezTo>
                    <a:pt x="128" y="82"/>
                    <a:pt x="117" y="88"/>
                    <a:pt x="117" y="95"/>
                  </a:cubicBezTo>
                  <a:cubicBezTo>
                    <a:pt x="117" y="187"/>
                    <a:pt x="117" y="187"/>
                    <a:pt x="117" y="187"/>
                  </a:cubicBezTo>
                  <a:cubicBezTo>
                    <a:pt x="109" y="187"/>
                    <a:pt x="109" y="187"/>
                    <a:pt x="109" y="187"/>
                  </a:cubicBezTo>
                  <a:cubicBezTo>
                    <a:pt x="109" y="72"/>
                    <a:pt x="109" y="72"/>
                    <a:pt x="109" y="72"/>
                  </a:cubicBezTo>
                  <a:cubicBezTo>
                    <a:pt x="109" y="63"/>
                    <a:pt x="98" y="56"/>
                    <a:pt x="85" y="56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6"/>
                    <a:pt x="58" y="63"/>
                    <a:pt x="58" y="72"/>
                  </a:cubicBezTo>
                  <a:cubicBezTo>
                    <a:pt x="58" y="187"/>
                    <a:pt x="58" y="187"/>
                    <a:pt x="58" y="187"/>
                  </a:cubicBezTo>
                  <a:cubicBezTo>
                    <a:pt x="51" y="187"/>
                    <a:pt x="51" y="187"/>
                    <a:pt x="51" y="187"/>
                  </a:cubicBezTo>
                  <a:close/>
                  <a:moveTo>
                    <a:pt x="42" y="51"/>
                  </a:moveTo>
                  <a:cubicBezTo>
                    <a:pt x="8" y="51"/>
                    <a:pt x="8" y="51"/>
                    <a:pt x="8" y="51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4"/>
                    <a:pt x="16" y="12"/>
                    <a:pt x="25" y="12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35" y="12"/>
                    <a:pt x="42" y="14"/>
                    <a:pt x="42" y="17"/>
                  </a:cubicBezTo>
                  <a:lnTo>
                    <a:pt x="42" y="51"/>
                  </a:lnTo>
                  <a:close/>
                </a:path>
              </a:pathLst>
            </a:custGeom>
            <a:solidFill>
              <a:srgbClr val="FFD6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8" name="Freeform 96"/>
            <p:cNvSpPr/>
            <p:nvPr>
              <p:custDataLst>
                <p:tags r:id="rId110"/>
              </p:custDataLst>
            </p:nvPr>
          </p:nvSpPr>
          <p:spPr bwMode="auto">
            <a:xfrm>
              <a:off x="1333" y="2848"/>
              <a:ext cx="55" cy="63"/>
            </a:xfrm>
            <a:custGeom>
              <a:avLst/>
              <a:gdLst>
                <a:gd name="T0" fmla="*/ 34 w 34"/>
                <a:gd name="T1" fmla="*/ 39 h 39"/>
                <a:gd name="T2" fmla="*/ 34 w 34"/>
                <a:gd name="T3" fmla="*/ 5 h 39"/>
                <a:gd name="T4" fmla="*/ 18 w 34"/>
                <a:gd name="T5" fmla="*/ 0 h 39"/>
                <a:gd name="T6" fmla="*/ 17 w 34"/>
                <a:gd name="T7" fmla="*/ 0 h 39"/>
                <a:gd name="T8" fmla="*/ 0 w 34"/>
                <a:gd name="T9" fmla="*/ 5 h 39"/>
                <a:gd name="T10" fmla="*/ 0 w 34"/>
                <a:gd name="T11" fmla="*/ 39 h 39"/>
                <a:gd name="T12" fmla="*/ 34 w 34"/>
                <a:gd name="T1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9">
                  <a:moveTo>
                    <a:pt x="34" y="39"/>
                  </a:moveTo>
                  <a:cubicBezTo>
                    <a:pt x="34" y="5"/>
                    <a:pt x="34" y="5"/>
                    <a:pt x="34" y="5"/>
                  </a:cubicBezTo>
                  <a:cubicBezTo>
                    <a:pt x="34" y="2"/>
                    <a:pt x="27" y="0"/>
                    <a:pt x="18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2"/>
                    <a:pt x="0" y="5"/>
                  </a:cubicBezTo>
                  <a:cubicBezTo>
                    <a:pt x="0" y="39"/>
                    <a:pt x="0" y="39"/>
                    <a:pt x="0" y="39"/>
                  </a:cubicBezTo>
                  <a:lnTo>
                    <a:pt x="34" y="39"/>
                  </a:lnTo>
                  <a:close/>
                </a:path>
              </a:pathLst>
            </a:custGeom>
            <a:solidFill>
              <a:srgbClr val="F9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9" name="Freeform 97"/>
            <p:cNvSpPr/>
            <p:nvPr>
              <p:custDataLst>
                <p:tags r:id="rId111"/>
              </p:custDataLst>
            </p:nvPr>
          </p:nvSpPr>
          <p:spPr bwMode="auto">
            <a:xfrm>
              <a:off x="1214" y="3065"/>
              <a:ext cx="31" cy="59"/>
            </a:xfrm>
            <a:custGeom>
              <a:avLst/>
              <a:gdLst>
                <a:gd name="T0" fmla="*/ 0 w 19"/>
                <a:gd name="T1" fmla="*/ 34 h 36"/>
                <a:gd name="T2" fmla="*/ 2 w 19"/>
                <a:gd name="T3" fmla="*/ 0 h 36"/>
                <a:gd name="T4" fmla="*/ 0 w 19"/>
                <a:gd name="T5" fmla="*/ 3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36">
                  <a:moveTo>
                    <a:pt x="0" y="34"/>
                  </a:moveTo>
                  <a:cubicBezTo>
                    <a:pt x="19" y="36"/>
                    <a:pt x="12" y="7"/>
                    <a:pt x="2" y="0"/>
                  </a:cubicBezTo>
                  <a:lnTo>
                    <a:pt x="0" y="34"/>
                  </a:lnTo>
                  <a:close/>
                </a:path>
              </a:pathLst>
            </a:custGeom>
            <a:solidFill>
              <a:srgbClr val="F9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0" name="Rectangle 98"/>
            <p:cNvSpPr>
              <a:spLocks noChangeArrowheads="1"/>
            </p:cNvSpPr>
            <p:nvPr>
              <p:custDataLst>
                <p:tags r:id="rId112"/>
              </p:custDataLst>
            </p:nvPr>
          </p:nvSpPr>
          <p:spPr bwMode="auto">
            <a:xfrm>
              <a:off x="1320" y="3471"/>
              <a:ext cx="353" cy="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1" name="Rectangle 99"/>
            <p:cNvSpPr>
              <a:spLocks noChangeArrowheads="1"/>
            </p:cNvSpPr>
            <p:nvPr>
              <p:custDataLst>
                <p:tags r:id="rId113"/>
              </p:custDataLst>
            </p:nvPr>
          </p:nvSpPr>
          <p:spPr bwMode="auto">
            <a:xfrm>
              <a:off x="1320" y="3566"/>
              <a:ext cx="353" cy="772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2" name="Rectangle 100"/>
            <p:cNvSpPr>
              <a:spLocks noChangeArrowheads="1"/>
            </p:cNvSpPr>
            <p:nvPr>
              <p:custDataLst>
                <p:tags r:id="rId114"/>
              </p:custDataLst>
            </p:nvPr>
          </p:nvSpPr>
          <p:spPr bwMode="auto">
            <a:xfrm>
              <a:off x="558" y="3445"/>
              <a:ext cx="267" cy="63"/>
            </a:xfrm>
            <a:prstGeom prst="rect">
              <a:avLst/>
            </a:prstGeom>
            <a:solidFill>
              <a:srgbClr val="FFD6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3" name="Freeform 101"/>
            <p:cNvSpPr>
              <a:spLocks noEditPoints="1"/>
            </p:cNvSpPr>
            <p:nvPr>
              <p:custDataLst>
                <p:tags r:id="rId115"/>
              </p:custDataLst>
            </p:nvPr>
          </p:nvSpPr>
          <p:spPr bwMode="auto">
            <a:xfrm>
              <a:off x="522" y="2882"/>
              <a:ext cx="451" cy="563"/>
            </a:xfrm>
            <a:custGeom>
              <a:avLst/>
              <a:gdLst>
                <a:gd name="T0" fmla="*/ 42 w 278"/>
                <a:gd name="T1" fmla="*/ 78 h 347"/>
                <a:gd name="T2" fmla="*/ 42 w 278"/>
                <a:gd name="T3" fmla="*/ 186 h 347"/>
                <a:gd name="T4" fmla="*/ 48 w 278"/>
                <a:gd name="T5" fmla="*/ 186 h 347"/>
                <a:gd name="T6" fmla="*/ 48 w 278"/>
                <a:gd name="T7" fmla="*/ 57 h 347"/>
                <a:gd name="T8" fmla="*/ 72 w 278"/>
                <a:gd name="T9" fmla="*/ 38 h 347"/>
                <a:gd name="T10" fmla="*/ 74 w 278"/>
                <a:gd name="T11" fmla="*/ 38 h 347"/>
                <a:gd name="T12" fmla="*/ 97 w 278"/>
                <a:gd name="T13" fmla="*/ 57 h 347"/>
                <a:gd name="T14" fmla="*/ 97 w 278"/>
                <a:gd name="T15" fmla="*/ 186 h 347"/>
                <a:gd name="T16" fmla="*/ 105 w 278"/>
                <a:gd name="T17" fmla="*/ 186 h 347"/>
                <a:gd name="T18" fmla="*/ 105 w 278"/>
                <a:gd name="T19" fmla="*/ 23 h 347"/>
                <a:gd name="T20" fmla="*/ 128 w 278"/>
                <a:gd name="T21" fmla="*/ 0 h 347"/>
                <a:gd name="T22" fmla="*/ 130 w 278"/>
                <a:gd name="T23" fmla="*/ 0 h 347"/>
                <a:gd name="T24" fmla="*/ 153 w 278"/>
                <a:gd name="T25" fmla="*/ 23 h 347"/>
                <a:gd name="T26" fmla="*/ 153 w 278"/>
                <a:gd name="T27" fmla="*/ 186 h 347"/>
                <a:gd name="T28" fmla="*/ 161 w 278"/>
                <a:gd name="T29" fmla="*/ 186 h 347"/>
                <a:gd name="T30" fmla="*/ 161 w 278"/>
                <a:gd name="T31" fmla="*/ 48 h 347"/>
                <a:gd name="T32" fmla="*/ 184 w 278"/>
                <a:gd name="T33" fmla="*/ 28 h 347"/>
                <a:gd name="T34" fmla="*/ 186 w 278"/>
                <a:gd name="T35" fmla="*/ 28 h 347"/>
                <a:gd name="T36" fmla="*/ 209 w 278"/>
                <a:gd name="T37" fmla="*/ 48 h 347"/>
                <a:gd name="T38" fmla="*/ 209 w 278"/>
                <a:gd name="T39" fmla="*/ 186 h 347"/>
                <a:gd name="T40" fmla="*/ 209 w 278"/>
                <a:gd name="T41" fmla="*/ 230 h 347"/>
                <a:gd name="T42" fmla="*/ 231 w 278"/>
                <a:gd name="T43" fmla="*/ 182 h 347"/>
                <a:gd name="T44" fmla="*/ 270 w 278"/>
                <a:gd name="T45" fmla="*/ 146 h 347"/>
                <a:gd name="T46" fmla="*/ 272 w 278"/>
                <a:gd name="T47" fmla="*/ 179 h 347"/>
                <a:gd name="T48" fmla="*/ 278 w 278"/>
                <a:gd name="T49" fmla="*/ 263 h 347"/>
                <a:gd name="T50" fmla="*/ 187 w 278"/>
                <a:gd name="T51" fmla="*/ 347 h 347"/>
                <a:gd name="T52" fmla="*/ 22 w 278"/>
                <a:gd name="T53" fmla="*/ 347 h 347"/>
                <a:gd name="T54" fmla="*/ 0 w 278"/>
                <a:gd name="T55" fmla="*/ 333 h 347"/>
                <a:gd name="T56" fmla="*/ 0 w 278"/>
                <a:gd name="T57" fmla="*/ 186 h 347"/>
                <a:gd name="T58" fmla="*/ 0 w 278"/>
                <a:gd name="T59" fmla="*/ 78 h 347"/>
                <a:gd name="T60" fmla="*/ 21 w 278"/>
                <a:gd name="T61" fmla="*/ 63 h 347"/>
                <a:gd name="T62" fmla="*/ 22 w 278"/>
                <a:gd name="T63" fmla="*/ 63 h 347"/>
                <a:gd name="T64" fmla="*/ 42 w 278"/>
                <a:gd name="T65" fmla="*/ 78 h 347"/>
                <a:gd name="T66" fmla="*/ 169 w 278"/>
                <a:gd name="T67" fmla="*/ 71 h 347"/>
                <a:gd name="T68" fmla="*/ 201 w 278"/>
                <a:gd name="T69" fmla="*/ 71 h 347"/>
                <a:gd name="T70" fmla="*/ 201 w 278"/>
                <a:gd name="T71" fmla="*/ 42 h 347"/>
                <a:gd name="T72" fmla="*/ 186 w 278"/>
                <a:gd name="T73" fmla="*/ 38 h 347"/>
                <a:gd name="T74" fmla="*/ 184 w 278"/>
                <a:gd name="T75" fmla="*/ 38 h 347"/>
                <a:gd name="T76" fmla="*/ 169 w 278"/>
                <a:gd name="T77" fmla="*/ 42 h 347"/>
                <a:gd name="T78" fmla="*/ 169 w 278"/>
                <a:gd name="T79" fmla="*/ 71 h 347"/>
                <a:gd name="T80" fmla="*/ 113 w 278"/>
                <a:gd name="T81" fmla="*/ 48 h 347"/>
                <a:gd name="T82" fmla="*/ 145 w 278"/>
                <a:gd name="T83" fmla="*/ 48 h 347"/>
                <a:gd name="T84" fmla="*/ 145 w 278"/>
                <a:gd name="T85" fmla="*/ 16 h 347"/>
                <a:gd name="T86" fmla="*/ 129 w 278"/>
                <a:gd name="T87" fmla="*/ 12 h 347"/>
                <a:gd name="T88" fmla="*/ 128 w 278"/>
                <a:gd name="T89" fmla="*/ 12 h 347"/>
                <a:gd name="T90" fmla="*/ 113 w 278"/>
                <a:gd name="T91" fmla="*/ 16 h 347"/>
                <a:gd name="T92" fmla="*/ 113 w 278"/>
                <a:gd name="T93" fmla="*/ 48 h 347"/>
                <a:gd name="T94" fmla="*/ 57 w 278"/>
                <a:gd name="T95" fmla="*/ 78 h 347"/>
                <a:gd name="T96" fmla="*/ 89 w 278"/>
                <a:gd name="T97" fmla="*/ 78 h 347"/>
                <a:gd name="T98" fmla="*/ 89 w 278"/>
                <a:gd name="T99" fmla="*/ 51 h 347"/>
                <a:gd name="T100" fmla="*/ 73 w 278"/>
                <a:gd name="T101" fmla="*/ 48 h 347"/>
                <a:gd name="T102" fmla="*/ 72 w 278"/>
                <a:gd name="T103" fmla="*/ 48 h 347"/>
                <a:gd name="T104" fmla="*/ 57 w 278"/>
                <a:gd name="T105" fmla="*/ 51 h 347"/>
                <a:gd name="T106" fmla="*/ 57 w 278"/>
                <a:gd name="T107" fmla="*/ 78 h 347"/>
                <a:gd name="T108" fmla="*/ 8 w 278"/>
                <a:gd name="T109" fmla="*/ 100 h 347"/>
                <a:gd name="T110" fmla="*/ 35 w 278"/>
                <a:gd name="T111" fmla="*/ 100 h 347"/>
                <a:gd name="T112" fmla="*/ 35 w 278"/>
                <a:gd name="T113" fmla="*/ 74 h 347"/>
                <a:gd name="T114" fmla="*/ 22 w 278"/>
                <a:gd name="T115" fmla="*/ 71 h 347"/>
                <a:gd name="T116" fmla="*/ 21 w 278"/>
                <a:gd name="T117" fmla="*/ 71 h 347"/>
                <a:gd name="T118" fmla="*/ 8 w 278"/>
                <a:gd name="T119" fmla="*/ 74 h 347"/>
                <a:gd name="T120" fmla="*/ 8 w 278"/>
                <a:gd name="T121" fmla="*/ 10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78" h="347">
                  <a:moveTo>
                    <a:pt x="42" y="78"/>
                  </a:moveTo>
                  <a:cubicBezTo>
                    <a:pt x="42" y="186"/>
                    <a:pt x="42" y="186"/>
                    <a:pt x="42" y="186"/>
                  </a:cubicBezTo>
                  <a:cubicBezTo>
                    <a:pt x="48" y="186"/>
                    <a:pt x="48" y="186"/>
                    <a:pt x="48" y="186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48" y="46"/>
                    <a:pt x="59" y="38"/>
                    <a:pt x="72" y="38"/>
                  </a:cubicBezTo>
                  <a:cubicBezTo>
                    <a:pt x="74" y="38"/>
                    <a:pt x="74" y="38"/>
                    <a:pt x="74" y="38"/>
                  </a:cubicBezTo>
                  <a:cubicBezTo>
                    <a:pt x="87" y="38"/>
                    <a:pt x="97" y="46"/>
                    <a:pt x="97" y="57"/>
                  </a:cubicBezTo>
                  <a:cubicBezTo>
                    <a:pt x="97" y="186"/>
                    <a:pt x="97" y="186"/>
                    <a:pt x="97" y="186"/>
                  </a:cubicBezTo>
                  <a:cubicBezTo>
                    <a:pt x="105" y="186"/>
                    <a:pt x="105" y="186"/>
                    <a:pt x="105" y="186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5" y="10"/>
                    <a:pt x="115" y="0"/>
                    <a:pt x="128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43" y="0"/>
                    <a:pt x="153" y="10"/>
                    <a:pt x="153" y="23"/>
                  </a:cubicBezTo>
                  <a:cubicBezTo>
                    <a:pt x="153" y="186"/>
                    <a:pt x="153" y="186"/>
                    <a:pt x="153" y="186"/>
                  </a:cubicBezTo>
                  <a:cubicBezTo>
                    <a:pt x="161" y="186"/>
                    <a:pt x="161" y="186"/>
                    <a:pt x="161" y="186"/>
                  </a:cubicBezTo>
                  <a:cubicBezTo>
                    <a:pt x="161" y="48"/>
                    <a:pt x="161" y="48"/>
                    <a:pt x="161" y="48"/>
                  </a:cubicBezTo>
                  <a:cubicBezTo>
                    <a:pt x="161" y="37"/>
                    <a:pt x="171" y="28"/>
                    <a:pt x="184" y="28"/>
                  </a:cubicBezTo>
                  <a:cubicBezTo>
                    <a:pt x="186" y="28"/>
                    <a:pt x="186" y="28"/>
                    <a:pt x="186" y="28"/>
                  </a:cubicBezTo>
                  <a:cubicBezTo>
                    <a:pt x="199" y="28"/>
                    <a:pt x="209" y="37"/>
                    <a:pt x="209" y="48"/>
                  </a:cubicBezTo>
                  <a:cubicBezTo>
                    <a:pt x="209" y="186"/>
                    <a:pt x="209" y="186"/>
                    <a:pt x="209" y="186"/>
                  </a:cubicBezTo>
                  <a:cubicBezTo>
                    <a:pt x="209" y="230"/>
                    <a:pt x="209" y="230"/>
                    <a:pt x="209" y="230"/>
                  </a:cubicBezTo>
                  <a:cubicBezTo>
                    <a:pt x="241" y="230"/>
                    <a:pt x="234" y="212"/>
                    <a:pt x="231" y="182"/>
                  </a:cubicBezTo>
                  <a:cubicBezTo>
                    <a:pt x="229" y="154"/>
                    <a:pt x="253" y="105"/>
                    <a:pt x="270" y="146"/>
                  </a:cubicBezTo>
                  <a:cubicBezTo>
                    <a:pt x="260" y="153"/>
                    <a:pt x="254" y="180"/>
                    <a:pt x="272" y="179"/>
                  </a:cubicBezTo>
                  <a:cubicBezTo>
                    <a:pt x="278" y="263"/>
                    <a:pt x="278" y="263"/>
                    <a:pt x="278" y="263"/>
                  </a:cubicBezTo>
                  <a:cubicBezTo>
                    <a:pt x="257" y="282"/>
                    <a:pt x="215" y="347"/>
                    <a:pt x="187" y="347"/>
                  </a:cubicBezTo>
                  <a:cubicBezTo>
                    <a:pt x="22" y="347"/>
                    <a:pt x="22" y="347"/>
                    <a:pt x="22" y="347"/>
                  </a:cubicBezTo>
                  <a:cubicBezTo>
                    <a:pt x="10" y="347"/>
                    <a:pt x="0" y="340"/>
                    <a:pt x="0" y="333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0"/>
                    <a:pt x="10" y="63"/>
                    <a:pt x="21" y="63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33" y="63"/>
                    <a:pt x="42" y="70"/>
                    <a:pt x="42" y="78"/>
                  </a:cubicBezTo>
                  <a:close/>
                  <a:moveTo>
                    <a:pt x="169" y="71"/>
                  </a:moveTo>
                  <a:cubicBezTo>
                    <a:pt x="201" y="71"/>
                    <a:pt x="201" y="71"/>
                    <a:pt x="201" y="71"/>
                  </a:cubicBezTo>
                  <a:cubicBezTo>
                    <a:pt x="201" y="42"/>
                    <a:pt x="201" y="42"/>
                    <a:pt x="201" y="42"/>
                  </a:cubicBezTo>
                  <a:cubicBezTo>
                    <a:pt x="201" y="40"/>
                    <a:pt x="194" y="38"/>
                    <a:pt x="186" y="38"/>
                  </a:cubicBezTo>
                  <a:cubicBezTo>
                    <a:pt x="184" y="38"/>
                    <a:pt x="184" y="38"/>
                    <a:pt x="184" y="38"/>
                  </a:cubicBezTo>
                  <a:cubicBezTo>
                    <a:pt x="176" y="38"/>
                    <a:pt x="169" y="40"/>
                    <a:pt x="169" y="42"/>
                  </a:cubicBezTo>
                  <a:cubicBezTo>
                    <a:pt x="169" y="71"/>
                    <a:pt x="169" y="71"/>
                    <a:pt x="169" y="71"/>
                  </a:cubicBezTo>
                  <a:close/>
                  <a:moveTo>
                    <a:pt x="113" y="48"/>
                  </a:moveTo>
                  <a:cubicBezTo>
                    <a:pt x="145" y="48"/>
                    <a:pt x="145" y="48"/>
                    <a:pt x="145" y="48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4"/>
                    <a:pt x="138" y="12"/>
                    <a:pt x="129" y="12"/>
                  </a:cubicBezTo>
                  <a:cubicBezTo>
                    <a:pt x="128" y="12"/>
                    <a:pt x="128" y="12"/>
                    <a:pt x="128" y="12"/>
                  </a:cubicBezTo>
                  <a:cubicBezTo>
                    <a:pt x="120" y="12"/>
                    <a:pt x="113" y="14"/>
                    <a:pt x="113" y="16"/>
                  </a:cubicBezTo>
                  <a:cubicBezTo>
                    <a:pt x="113" y="48"/>
                    <a:pt x="113" y="48"/>
                    <a:pt x="113" y="48"/>
                  </a:cubicBezTo>
                  <a:close/>
                  <a:moveTo>
                    <a:pt x="57" y="78"/>
                  </a:moveTo>
                  <a:cubicBezTo>
                    <a:pt x="89" y="78"/>
                    <a:pt x="89" y="78"/>
                    <a:pt x="89" y="78"/>
                  </a:cubicBezTo>
                  <a:cubicBezTo>
                    <a:pt x="89" y="51"/>
                    <a:pt x="89" y="51"/>
                    <a:pt x="89" y="51"/>
                  </a:cubicBezTo>
                  <a:cubicBezTo>
                    <a:pt x="89" y="49"/>
                    <a:pt x="82" y="48"/>
                    <a:pt x="73" y="48"/>
                  </a:cubicBezTo>
                  <a:cubicBezTo>
                    <a:pt x="72" y="48"/>
                    <a:pt x="72" y="48"/>
                    <a:pt x="72" y="48"/>
                  </a:cubicBezTo>
                  <a:cubicBezTo>
                    <a:pt x="64" y="48"/>
                    <a:pt x="57" y="49"/>
                    <a:pt x="57" y="51"/>
                  </a:cubicBezTo>
                  <a:cubicBezTo>
                    <a:pt x="57" y="78"/>
                    <a:pt x="57" y="78"/>
                    <a:pt x="57" y="78"/>
                  </a:cubicBezTo>
                  <a:close/>
                  <a:moveTo>
                    <a:pt x="8" y="100"/>
                  </a:moveTo>
                  <a:cubicBezTo>
                    <a:pt x="35" y="100"/>
                    <a:pt x="35" y="100"/>
                    <a:pt x="35" y="100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5" y="72"/>
                    <a:pt x="29" y="71"/>
                    <a:pt x="22" y="71"/>
                  </a:cubicBezTo>
                  <a:cubicBezTo>
                    <a:pt x="21" y="71"/>
                    <a:pt x="21" y="71"/>
                    <a:pt x="21" y="71"/>
                  </a:cubicBezTo>
                  <a:cubicBezTo>
                    <a:pt x="14" y="71"/>
                    <a:pt x="8" y="72"/>
                    <a:pt x="8" y="74"/>
                  </a:cubicBezTo>
                  <a:lnTo>
                    <a:pt x="8" y="100"/>
                  </a:lnTo>
                  <a:close/>
                </a:path>
              </a:pathLst>
            </a:custGeom>
            <a:solidFill>
              <a:srgbClr val="FFD6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4" name="Freeform 102"/>
            <p:cNvSpPr/>
            <p:nvPr>
              <p:custDataLst>
                <p:tags r:id="rId116"/>
              </p:custDataLst>
            </p:nvPr>
          </p:nvSpPr>
          <p:spPr bwMode="auto">
            <a:xfrm>
              <a:off x="535" y="2997"/>
              <a:ext cx="44" cy="47"/>
            </a:xfrm>
            <a:custGeom>
              <a:avLst/>
              <a:gdLst>
                <a:gd name="T0" fmla="*/ 27 w 27"/>
                <a:gd name="T1" fmla="*/ 3 h 29"/>
                <a:gd name="T2" fmla="*/ 27 w 27"/>
                <a:gd name="T3" fmla="*/ 29 h 29"/>
                <a:gd name="T4" fmla="*/ 0 w 27"/>
                <a:gd name="T5" fmla="*/ 29 h 29"/>
                <a:gd name="T6" fmla="*/ 0 w 27"/>
                <a:gd name="T7" fmla="*/ 3 h 29"/>
                <a:gd name="T8" fmla="*/ 13 w 27"/>
                <a:gd name="T9" fmla="*/ 0 h 29"/>
                <a:gd name="T10" fmla="*/ 14 w 27"/>
                <a:gd name="T11" fmla="*/ 0 h 29"/>
                <a:gd name="T12" fmla="*/ 27 w 27"/>
                <a:gd name="T13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29">
                  <a:moveTo>
                    <a:pt x="27" y="3"/>
                  </a:moveTo>
                  <a:cubicBezTo>
                    <a:pt x="27" y="29"/>
                    <a:pt x="27" y="29"/>
                    <a:pt x="27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6" y="0"/>
                    <a:pt x="1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21" y="0"/>
                    <a:pt x="27" y="1"/>
                    <a:pt x="27" y="3"/>
                  </a:cubicBezTo>
                  <a:close/>
                </a:path>
              </a:pathLst>
            </a:custGeom>
            <a:solidFill>
              <a:srgbClr val="F9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5" name="Freeform 103"/>
            <p:cNvSpPr/>
            <p:nvPr>
              <p:custDataLst>
                <p:tags r:id="rId117"/>
              </p:custDataLst>
            </p:nvPr>
          </p:nvSpPr>
          <p:spPr bwMode="auto">
            <a:xfrm>
              <a:off x="614" y="2960"/>
              <a:ext cx="52" cy="49"/>
            </a:xfrm>
            <a:custGeom>
              <a:avLst/>
              <a:gdLst>
                <a:gd name="T0" fmla="*/ 0 w 32"/>
                <a:gd name="T1" fmla="*/ 30 h 30"/>
                <a:gd name="T2" fmla="*/ 0 w 32"/>
                <a:gd name="T3" fmla="*/ 3 h 30"/>
                <a:gd name="T4" fmla="*/ 15 w 32"/>
                <a:gd name="T5" fmla="*/ 0 h 30"/>
                <a:gd name="T6" fmla="*/ 16 w 32"/>
                <a:gd name="T7" fmla="*/ 0 h 30"/>
                <a:gd name="T8" fmla="*/ 32 w 32"/>
                <a:gd name="T9" fmla="*/ 3 h 30"/>
                <a:gd name="T10" fmla="*/ 32 w 32"/>
                <a:gd name="T11" fmla="*/ 30 h 30"/>
                <a:gd name="T12" fmla="*/ 0 w 32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30">
                  <a:moveTo>
                    <a:pt x="0" y="3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7" y="0"/>
                    <a:pt x="15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25" y="0"/>
                    <a:pt x="32" y="1"/>
                    <a:pt x="32" y="3"/>
                  </a:cubicBezTo>
                  <a:cubicBezTo>
                    <a:pt x="32" y="30"/>
                    <a:pt x="32" y="30"/>
                    <a:pt x="32" y="30"/>
                  </a:cubicBezTo>
                  <a:lnTo>
                    <a:pt x="0" y="30"/>
                  </a:lnTo>
                  <a:close/>
                </a:path>
              </a:pathLst>
            </a:custGeom>
            <a:solidFill>
              <a:srgbClr val="F9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6" name="Freeform 104"/>
            <p:cNvSpPr/>
            <p:nvPr>
              <p:custDataLst>
                <p:tags r:id="rId118"/>
              </p:custDataLst>
            </p:nvPr>
          </p:nvSpPr>
          <p:spPr bwMode="auto">
            <a:xfrm>
              <a:off x="705" y="2902"/>
              <a:ext cx="52" cy="58"/>
            </a:xfrm>
            <a:custGeom>
              <a:avLst/>
              <a:gdLst>
                <a:gd name="T0" fmla="*/ 0 w 32"/>
                <a:gd name="T1" fmla="*/ 36 h 36"/>
                <a:gd name="T2" fmla="*/ 0 w 32"/>
                <a:gd name="T3" fmla="*/ 4 h 36"/>
                <a:gd name="T4" fmla="*/ 15 w 32"/>
                <a:gd name="T5" fmla="*/ 0 h 36"/>
                <a:gd name="T6" fmla="*/ 16 w 32"/>
                <a:gd name="T7" fmla="*/ 0 h 36"/>
                <a:gd name="T8" fmla="*/ 32 w 32"/>
                <a:gd name="T9" fmla="*/ 4 h 36"/>
                <a:gd name="T10" fmla="*/ 32 w 32"/>
                <a:gd name="T11" fmla="*/ 36 h 36"/>
                <a:gd name="T12" fmla="*/ 0 w 32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36">
                  <a:moveTo>
                    <a:pt x="0" y="36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7" y="0"/>
                    <a:pt x="15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25" y="0"/>
                    <a:pt x="32" y="2"/>
                    <a:pt x="32" y="4"/>
                  </a:cubicBezTo>
                  <a:cubicBezTo>
                    <a:pt x="32" y="36"/>
                    <a:pt x="32" y="36"/>
                    <a:pt x="32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F9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7" name="Freeform 105"/>
            <p:cNvSpPr/>
            <p:nvPr>
              <p:custDataLst>
                <p:tags r:id="rId119"/>
              </p:custDataLst>
            </p:nvPr>
          </p:nvSpPr>
          <p:spPr bwMode="auto">
            <a:xfrm>
              <a:off x="796" y="2944"/>
              <a:ext cx="52" cy="53"/>
            </a:xfrm>
            <a:custGeom>
              <a:avLst/>
              <a:gdLst>
                <a:gd name="T0" fmla="*/ 0 w 32"/>
                <a:gd name="T1" fmla="*/ 33 h 33"/>
                <a:gd name="T2" fmla="*/ 0 w 32"/>
                <a:gd name="T3" fmla="*/ 4 h 33"/>
                <a:gd name="T4" fmla="*/ 15 w 32"/>
                <a:gd name="T5" fmla="*/ 0 h 33"/>
                <a:gd name="T6" fmla="*/ 17 w 32"/>
                <a:gd name="T7" fmla="*/ 0 h 33"/>
                <a:gd name="T8" fmla="*/ 32 w 32"/>
                <a:gd name="T9" fmla="*/ 4 h 33"/>
                <a:gd name="T10" fmla="*/ 32 w 32"/>
                <a:gd name="T11" fmla="*/ 33 h 33"/>
                <a:gd name="T12" fmla="*/ 0 w 32"/>
                <a:gd name="T13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33">
                  <a:moveTo>
                    <a:pt x="0" y="33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7" y="0"/>
                    <a:pt x="15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5" y="0"/>
                    <a:pt x="32" y="2"/>
                    <a:pt x="32" y="4"/>
                  </a:cubicBezTo>
                  <a:cubicBezTo>
                    <a:pt x="32" y="33"/>
                    <a:pt x="32" y="33"/>
                    <a:pt x="32" y="33"/>
                  </a:cubicBezTo>
                  <a:lnTo>
                    <a:pt x="0" y="33"/>
                  </a:lnTo>
                  <a:close/>
                </a:path>
              </a:pathLst>
            </a:custGeom>
            <a:solidFill>
              <a:srgbClr val="F9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8" name="Freeform 106"/>
            <p:cNvSpPr/>
            <p:nvPr>
              <p:custDataLst>
                <p:tags r:id="rId120"/>
              </p:custDataLst>
            </p:nvPr>
          </p:nvSpPr>
          <p:spPr bwMode="auto">
            <a:xfrm>
              <a:off x="934" y="3119"/>
              <a:ext cx="29" cy="55"/>
            </a:xfrm>
            <a:custGeom>
              <a:avLst/>
              <a:gdLst>
                <a:gd name="T0" fmla="*/ 18 w 18"/>
                <a:gd name="T1" fmla="*/ 33 h 34"/>
                <a:gd name="T2" fmla="*/ 16 w 18"/>
                <a:gd name="T3" fmla="*/ 0 h 34"/>
                <a:gd name="T4" fmla="*/ 18 w 18"/>
                <a:gd name="T5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34">
                  <a:moveTo>
                    <a:pt x="18" y="33"/>
                  </a:moveTo>
                  <a:cubicBezTo>
                    <a:pt x="0" y="34"/>
                    <a:pt x="6" y="7"/>
                    <a:pt x="16" y="0"/>
                  </a:cubicBezTo>
                  <a:lnTo>
                    <a:pt x="18" y="33"/>
                  </a:lnTo>
                  <a:close/>
                </a:path>
              </a:pathLst>
            </a:custGeom>
            <a:solidFill>
              <a:srgbClr val="F9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9" name="Rectangle 107"/>
            <p:cNvSpPr>
              <a:spLocks noChangeArrowheads="1"/>
            </p:cNvSpPr>
            <p:nvPr>
              <p:custDataLst>
                <p:tags r:id="rId121"/>
              </p:custDataLst>
            </p:nvPr>
          </p:nvSpPr>
          <p:spPr bwMode="auto">
            <a:xfrm>
              <a:off x="522" y="3508"/>
              <a:ext cx="339" cy="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0" name="Rectangle 108"/>
            <p:cNvSpPr>
              <a:spLocks noChangeArrowheads="1"/>
            </p:cNvSpPr>
            <p:nvPr>
              <p:custDataLst>
                <p:tags r:id="rId122"/>
              </p:custDataLst>
            </p:nvPr>
          </p:nvSpPr>
          <p:spPr bwMode="auto">
            <a:xfrm>
              <a:off x="522" y="3591"/>
              <a:ext cx="339" cy="747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11" name="组合 310"/>
          <p:cNvGrpSpPr/>
          <p:nvPr/>
        </p:nvGrpSpPr>
        <p:grpSpPr>
          <a:xfrm>
            <a:off x="3835623" y="2427619"/>
            <a:ext cx="1365552" cy="1257138"/>
            <a:chOff x="3841354" y="2405394"/>
            <a:chExt cx="1365552" cy="1257138"/>
          </a:xfrm>
        </p:grpSpPr>
        <p:sp>
          <p:nvSpPr>
            <p:cNvPr id="312" name="Shape 8669"/>
            <p:cNvSpPr/>
            <p:nvPr>
              <p:custDataLst>
                <p:tags r:id="rId123"/>
              </p:custDataLst>
            </p:nvPr>
          </p:nvSpPr>
          <p:spPr>
            <a:xfrm>
              <a:off x="3841354" y="2994512"/>
              <a:ext cx="1365552" cy="668020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60959" rIns="60959">
              <a:spAutoFit/>
            </a:bodyPr>
            <a:lstStyle>
              <a:lvl1pPr algn="ctr">
                <a:lnSpc>
                  <a:spcPct val="140000"/>
                </a:lnSpc>
                <a:defRPr sz="1000">
                  <a:solidFill>
                    <a:srgbClr val="808080"/>
                  </a:solidFill>
                  <a:uFill>
                    <a:solidFill>
                      <a:srgbClr val="808080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 algn="l"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335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  <a:cs typeface="+mn-ea"/>
                  <a:sym typeface="+mn-lt"/>
                </a:rPr>
                <a:t>迁入新厂区</a:t>
              </a:r>
              <a:r>
                <a:rPr lang="zh-CN" altLang="en-US" sz="1335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  <a:cs typeface="+mn-ea"/>
                  <a:sym typeface="+mn-lt"/>
                </a:rPr>
                <a:t>，</a:t>
              </a:r>
              <a:endParaRPr lang="en-US" altLang="zh-CN" sz="133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lt"/>
              </a:endParaRPr>
            </a:p>
            <a:p>
              <a:pPr lvl="0" algn="l"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335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  <a:cs typeface="+mn-ea"/>
                  <a:sym typeface="+mn-lt"/>
                </a:rPr>
                <a:t>规模</a:t>
              </a:r>
              <a:r>
                <a:rPr lang="zh-CN" altLang="en-US" sz="1335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  <a:cs typeface="+mn-ea"/>
                  <a:sym typeface="+mn-lt"/>
                </a:rPr>
                <a:t>扩大</a:t>
              </a:r>
              <a:r>
                <a:rPr lang="en-US" altLang="zh-CN" sz="1335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  <a:cs typeface="+mn-ea"/>
                  <a:sym typeface="+mn-lt"/>
                </a:rPr>
                <a:t>10</a:t>
              </a:r>
              <a:r>
                <a:rPr lang="zh-CN" altLang="en-US" sz="1335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  <a:cs typeface="+mn-ea"/>
                  <a:sym typeface="+mn-lt"/>
                </a:rPr>
                <a:t>倍</a:t>
              </a:r>
              <a:endParaRPr lang="zh-CN" altLang="en-US" sz="1335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lt"/>
              </a:endParaRPr>
            </a:p>
          </p:txBody>
        </p:sp>
        <p:grpSp>
          <p:nvGrpSpPr>
            <p:cNvPr id="313" name="组合 312"/>
            <p:cNvGrpSpPr/>
            <p:nvPr/>
          </p:nvGrpSpPr>
          <p:grpSpPr>
            <a:xfrm>
              <a:off x="4206055" y="2405394"/>
              <a:ext cx="515019" cy="673188"/>
              <a:chOff x="4884417" y="2619816"/>
              <a:chExt cx="515019" cy="673188"/>
            </a:xfrm>
          </p:grpSpPr>
          <p:sp>
            <p:nvSpPr>
              <p:cNvPr id="314" name="Shape 8682"/>
              <p:cNvSpPr/>
              <p:nvPr>
                <p:custDataLst>
                  <p:tags r:id="rId124"/>
                </p:custDataLst>
              </p:nvPr>
            </p:nvSpPr>
            <p:spPr>
              <a:xfrm>
                <a:off x="4884417" y="2619816"/>
                <a:ext cx="472190" cy="4721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rgbClr val="FFC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/>
                <a:endParaRPr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315" name="Shape 8691"/>
              <p:cNvSpPr/>
              <p:nvPr>
                <p:custDataLst>
                  <p:tags r:id="rId125"/>
                </p:custDataLst>
              </p:nvPr>
            </p:nvSpPr>
            <p:spPr>
              <a:xfrm>
                <a:off x="4884658" y="2656099"/>
                <a:ext cx="514778" cy="63690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60959" tIns="60959" rIns="60959" bIns="60959" numCol="1" anchor="t">
                <a:spAutoFit/>
              </a:bodyPr>
              <a:lstStyle>
                <a:lvl1pPr algn="ctr">
                  <a:lnSpc>
                    <a:spcPct val="140000"/>
                  </a:lnSpc>
                  <a:defRPr sz="1000">
                    <a:solidFill>
                      <a:srgbClr val="808080"/>
                    </a:solidFill>
                    <a:uFill>
                      <a:solidFill>
                        <a:srgbClr val="808080"/>
                      </a:solidFill>
                    </a:uFill>
                    <a:latin typeface="Roboto Condensed" panose="02000000000000000000"/>
                    <a:ea typeface="Roboto Condensed" panose="02000000000000000000"/>
                    <a:cs typeface="Roboto Condensed" panose="02000000000000000000"/>
                    <a:sym typeface="Roboto Condensed" panose="02000000000000000000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lang="en-US" sz="12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汉仪君黑-55W" panose="00020600040101010101" charset="-122"/>
                    <a:cs typeface="+mn-ea"/>
                    <a:sym typeface="+mn-lt"/>
                  </a:rPr>
                  <a:t>2011</a:t>
                </a:r>
                <a:endParaRPr lang="en-US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16" name="组合 315"/>
          <p:cNvGrpSpPr/>
          <p:nvPr/>
        </p:nvGrpSpPr>
        <p:grpSpPr>
          <a:xfrm>
            <a:off x="4782055" y="1038224"/>
            <a:ext cx="2409831" cy="2052613"/>
            <a:chOff x="4922249" y="1030414"/>
            <a:chExt cx="2409831" cy="2052613"/>
          </a:xfrm>
        </p:grpSpPr>
        <p:sp>
          <p:nvSpPr>
            <p:cNvPr id="317" name="Shape 8669"/>
            <p:cNvSpPr/>
            <p:nvPr>
              <p:custDataLst>
                <p:tags r:id="rId126"/>
              </p:custDataLst>
            </p:nvPr>
          </p:nvSpPr>
          <p:spPr>
            <a:xfrm>
              <a:off x="4922249" y="1030414"/>
              <a:ext cx="2409831" cy="1245235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60959" rIns="60959">
              <a:spAutoFit/>
            </a:bodyPr>
            <a:lstStyle>
              <a:lvl1pPr algn="ctr">
                <a:lnSpc>
                  <a:spcPct val="140000"/>
                </a:lnSpc>
                <a:defRPr sz="1000">
                  <a:solidFill>
                    <a:srgbClr val="808080"/>
                  </a:solidFill>
                  <a:uFill>
                    <a:solidFill>
                      <a:srgbClr val="808080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marL="285750" lvl="0" indent="-285750" algn="l">
                <a:buFont typeface="Arial" panose="020B0604020202020204" pitchFamily="34" charset="0"/>
                <a:buChar char="•"/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335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  <a:cs typeface="+mn-ea"/>
                  <a:sym typeface="+mn-lt"/>
                </a:rPr>
                <a:t>精研科技</a:t>
              </a:r>
              <a:r>
                <a:rPr lang="en-US" altLang="zh-CN" sz="1335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  <a:cs typeface="+mn-ea"/>
                  <a:sym typeface="+mn-lt"/>
                </a:rPr>
                <a:t>A</a:t>
              </a:r>
              <a:r>
                <a:rPr lang="zh-CN" altLang="en-US" sz="1335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  <a:cs typeface="+mn-ea"/>
                  <a:sym typeface="+mn-lt"/>
                </a:rPr>
                <a:t>园开始建设</a:t>
              </a:r>
              <a:endParaRPr lang="zh-CN" altLang="en-US" sz="1335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lt"/>
              </a:endParaRPr>
            </a:p>
            <a:p>
              <a:pPr marL="285750" lvl="0" indent="-285750" algn="l">
                <a:buFont typeface="Arial" panose="020B0604020202020204" pitchFamily="34" charset="0"/>
                <a:buChar char="•"/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335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  <a:cs typeface="+mn-ea"/>
                  <a:sym typeface="+mn-lt"/>
                </a:rPr>
                <a:t>成立精研（东莞）子公司</a:t>
              </a:r>
              <a:endParaRPr lang="zh-CN" altLang="en-US" sz="1335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lt"/>
              </a:endParaRPr>
            </a:p>
            <a:p>
              <a:pPr marL="285750" lvl="0" indent="-285750" algn="l">
                <a:buFont typeface="Arial" panose="020B0604020202020204" pitchFamily="34" charset="0"/>
                <a:buChar char="•"/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335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  <a:cs typeface="+mn-ea"/>
                  <a:sym typeface="+mn-lt"/>
                </a:rPr>
                <a:t>成立韩国办事处</a:t>
              </a:r>
              <a:endParaRPr lang="zh-CN" altLang="en-US" sz="1335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lt"/>
              </a:endParaRPr>
            </a:p>
            <a:p>
              <a:pPr marL="285750" lvl="0" indent="-285750" algn="l">
                <a:buFont typeface="Arial" panose="020B0604020202020204" pitchFamily="34" charset="0"/>
                <a:buChar char="•"/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335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  <a:cs typeface="+mn-ea"/>
                  <a:sym typeface="+mn-lt"/>
                </a:rPr>
                <a:t>启动</a:t>
              </a:r>
              <a:r>
                <a:rPr lang="en-US" altLang="zh-CN" sz="1335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  <a:cs typeface="+mn-ea"/>
                  <a:sym typeface="+mn-lt"/>
                </a:rPr>
                <a:t>IPO</a:t>
              </a:r>
              <a:r>
                <a:rPr lang="zh-CN" altLang="en-US" sz="1335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  <a:cs typeface="+mn-ea"/>
                  <a:sym typeface="+mn-lt"/>
                </a:rPr>
                <a:t>运作</a:t>
              </a:r>
              <a:endParaRPr lang="zh-CN" altLang="en-US" sz="1335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lt"/>
              </a:endParaRPr>
            </a:p>
          </p:txBody>
        </p:sp>
        <p:grpSp>
          <p:nvGrpSpPr>
            <p:cNvPr id="318" name="组合 317"/>
            <p:cNvGrpSpPr/>
            <p:nvPr/>
          </p:nvGrpSpPr>
          <p:grpSpPr>
            <a:xfrm>
              <a:off x="5833216" y="2419999"/>
              <a:ext cx="514778" cy="663028"/>
              <a:chOff x="4566308" y="2634421"/>
              <a:chExt cx="514778" cy="663028"/>
            </a:xfrm>
          </p:grpSpPr>
          <p:sp>
            <p:nvSpPr>
              <p:cNvPr id="319" name="Shape 8682"/>
              <p:cNvSpPr/>
              <p:nvPr>
                <p:custDataLst>
                  <p:tags r:id="rId127"/>
                </p:custDataLst>
              </p:nvPr>
            </p:nvSpPr>
            <p:spPr>
              <a:xfrm>
                <a:off x="4597397" y="2634421"/>
                <a:ext cx="472190" cy="4721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rgbClr val="FFC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/>
                <a:endParaRPr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320" name="Shape 8691"/>
              <p:cNvSpPr/>
              <p:nvPr>
                <p:custDataLst>
                  <p:tags r:id="rId128"/>
                </p:custDataLst>
              </p:nvPr>
            </p:nvSpPr>
            <p:spPr>
              <a:xfrm>
                <a:off x="4566308" y="2660544"/>
                <a:ext cx="514778" cy="63690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60959" tIns="60959" rIns="60959" bIns="60959" numCol="1" anchor="t">
                <a:spAutoFit/>
              </a:bodyPr>
              <a:lstStyle>
                <a:lvl1pPr algn="ctr">
                  <a:lnSpc>
                    <a:spcPct val="140000"/>
                  </a:lnSpc>
                  <a:defRPr sz="1000">
                    <a:solidFill>
                      <a:srgbClr val="808080"/>
                    </a:solidFill>
                    <a:uFill>
                      <a:solidFill>
                        <a:srgbClr val="808080"/>
                      </a:solidFill>
                    </a:uFill>
                    <a:latin typeface="Roboto Condensed" panose="02000000000000000000"/>
                    <a:ea typeface="Roboto Condensed" panose="02000000000000000000"/>
                    <a:cs typeface="Roboto Condensed" panose="02000000000000000000"/>
                    <a:sym typeface="Roboto Condensed" panose="02000000000000000000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lang="en-US" sz="12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汉仪君黑-55W" panose="00020600040101010101" charset="-122"/>
                    <a:cs typeface="+mn-ea"/>
                    <a:sym typeface="+mn-lt"/>
                  </a:rPr>
                  <a:t>2014</a:t>
                </a:r>
                <a:endParaRPr lang="en-US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21" name="组合 320"/>
          <p:cNvGrpSpPr/>
          <p:nvPr/>
        </p:nvGrpSpPr>
        <p:grpSpPr>
          <a:xfrm>
            <a:off x="7484627" y="3580807"/>
            <a:ext cx="2409831" cy="1178339"/>
            <a:chOff x="7956117" y="3572997"/>
            <a:chExt cx="2409831" cy="1178339"/>
          </a:xfrm>
        </p:grpSpPr>
        <p:grpSp>
          <p:nvGrpSpPr>
            <p:cNvPr id="322" name="组合 321"/>
            <p:cNvGrpSpPr/>
            <p:nvPr/>
          </p:nvGrpSpPr>
          <p:grpSpPr>
            <a:xfrm>
              <a:off x="8855734" y="3572997"/>
              <a:ext cx="514778" cy="654773"/>
              <a:chOff x="4908573" y="2634421"/>
              <a:chExt cx="514778" cy="654773"/>
            </a:xfrm>
          </p:grpSpPr>
          <p:sp>
            <p:nvSpPr>
              <p:cNvPr id="323" name="Shape 8682"/>
              <p:cNvSpPr/>
              <p:nvPr>
                <p:custDataLst>
                  <p:tags r:id="rId129"/>
                </p:custDataLst>
              </p:nvPr>
            </p:nvSpPr>
            <p:spPr>
              <a:xfrm>
                <a:off x="4940297" y="2634421"/>
                <a:ext cx="472190" cy="4721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rgbClr val="FFC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/>
                <a:endParaRPr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324" name="Shape 8691"/>
              <p:cNvSpPr/>
              <p:nvPr>
                <p:custDataLst>
                  <p:tags r:id="rId130"/>
                </p:custDataLst>
              </p:nvPr>
            </p:nvSpPr>
            <p:spPr>
              <a:xfrm>
                <a:off x="4908573" y="2652289"/>
                <a:ext cx="514778" cy="63690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60959" tIns="60959" rIns="60959" bIns="60959" numCol="1" anchor="t">
                <a:spAutoFit/>
              </a:bodyPr>
              <a:lstStyle>
                <a:lvl1pPr algn="ctr">
                  <a:lnSpc>
                    <a:spcPct val="140000"/>
                  </a:lnSpc>
                  <a:defRPr sz="1000">
                    <a:solidFill>
                      <a:srgbClr val="808080"/>
                    </a:solidFill>
                    <a:uFill>
                      <a:solidFill>
                        <a:srgbClr val="808080"/>
                      </a:solidFill>
                    </a:uFill>
                    <a:latin typeface="Roboto Condensed" panose="02000000000000000000"/>
                    <a:ea typeface="Roboto Condensed" panose="02000000000000000000"/>
                    <a:cs typeface="Roboto Condensed" panose="02000000000000000000"/>
                    <a:sym typeface="Roboto Condensed" panose="02000000000000000000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lang="en-US" sz="12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汉仪君黑-55W" panose="00020600040101010101" charset="-122"/>
                    <a:cs typeface="+mn-ea"/>
                    <a:sym typeface="+mn-lt"/>
                  </a:rPr>
                  <a:t>2016</a:t>
                </a:r>
                <a:endParaRPr lang="en-US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325" name="Shape 8669"/>
            <p:cNvSpPr/>
            <p:nvPr>
              <p:custDataLst>
                <p:tags r:id="rId131"/>
              </p:custDataLst>
            </p:nvPr>
          </p:nvSpPr>
          <p:spPr>
            <a:xfrm>
              <a:off x="7956117" y="4083316"/>
              <a:ext cx="2409831" cy="668020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60959" rIns="60959">
              <a:spAutoFit/>
            </a:bodyPr>
            <a:lstStyle>
              <a:lvl1pPr algn="ctr">
                <a:lnSpc>
                  <a:spcPct val="140000"/>
                </a:lnSpc>
                <a:defRPr sz="1000">
                  <a:solidFill>
                    <a:srgbClr val="808080"/>
                  </a:solidFill>
                  <a:uFill>
                    <a:solidFill>
                      <a:srgbClr val="808080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marL="285750" lvl="0" indent="-285750" algn="l">
                <a:buFont typeface="Arial" panose="020B0604020202020204" pitchFamily="34" charset="0"/>
                <a:buChar char="•"/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335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  <a:cs typeface="+mn-ea"/>
                  <a:sym typeface="+mn-lt"/>
                </a:rPr>
                <a:t>精研科技</a:t>
              </a:r>
              <a:r>
                <a:rPr lang="en-US" altLang="zh-CN" sz="1335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  <a:cs typeface="+mn-ea"/>
                  <a:sym typeface="+mn-lt"/>
                </a:rPr>
                <a:t>A</a:t>
              </a:r>
              <a:r>
                <a:rPr lang="zh-CN" altLang="en-US" sz="1335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  <a:cs typeface="+mn-ea"/>
                  <a:sym typeface="+mn-lt"/>
                </a:rPr>
                <a:t>园正式运营</a:t>
              </a:r>
              <a:endParaRPr lang="zh-CN" altLang="en-US" sz="1335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lt"/>
              </a:endParaRPr>
            </a:p>
            <a:p>
              <a:pPr marL="285750" lvl="0" indent="-285750" algn="l">
                <a:buFont typeface="Arial" panose="020B0604020202020204" pitchFamily="34" charset="0"/>
                <a:buChar char="•"/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335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  <a:cs typeface="+mn-ea"/>
                  <a:sym typeface="+mn-lt"/>
                </a:rPr>
                <a:t>精研科技</a:t>
              </a:r>
              <a:r>
                <a:rPr lang="en-US" altLang="zh-CN" sz="1335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  <a:cs typeface="+mn-ea"/>
                  <a:sym typeface="+mn-lt"/>
                </a:rPr>
                <a:t>B</a:t>
              </a:r>
              <a:r>
                <a:rPr lang="zh-CN" altLang="en-US" sz="1335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  <a:cs typeface="+mn-ea"/>
                  <a:sym typeface="+mn-lt"/>
                </a:rPr>
                <a:t>园开始建设</a:t>
              </a:r>
              <a:endParaRPr lang="zh-CN" altLang="en-US" sz="1335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lt"/>
              </a:endParaRPr>
            </a:p>
          </p:txBody>
        </p:sp>
      </p:grpSp>
      <p:grpSp>
        <p:nvGrpSpPr>
          <p:cNvPr id="326" name="组合 325"/>
          <p:cNvGrpSpPr/>
          <p:nvPr/>
        </p:nvGrpSpPr>
        <p:grpSpPr>
          <a:xfrm>
            <a:off x="5357452" y="3448468"/>
            <a:ext cx="2409831" cy="1231300"/>
            <a:chOff x="5497646" y="3440658"/>
            <a:chExt cx="2409831" cy="1231300"/>
          </a:xfrm>
        </p:grpSpPr>
        <p:grpSp>
          <p:nvGrpSpPr>
            <p:cNvPr id="327" name="组合 326"/>
            <p:cNvGrpSpPr/>
            <p:nvPr/>
          </p:nvGrpSpPr>
          <p:grpSpPr>
            <a:xfrm>
              <a:off x="5732276" y="3440658"/>
              <a:ext cx="780151" cy="957097"/>
              <a:chOff x="4465368" y="2502082"/>
              <a:chExt cx="780151" cy="957097"/>
            </a:xfrm>
          </p:grpSpPr>
          <p:sp>
            <p:nvSpPr>
              <p:cNvPr id="328" name="Shape 8682"/>
              <p:cNvSpPr/>
              <p:nvPr>
                <p:custDataLst>
                  <p:tags r:id="rId132"/>
                </p:custDataLst>
              </p:nvPr>
            </p:nvSpPr>
            <p:spPr>
              <a:xfrm>
                <a:off x="4465368" y="2502082"/>
                <a:ext cx="780151" cy="7637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chemeClr val="bg1"/>
              </a:solidFill>
              <a:ln w="76200"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wrap="square" lIns="0" tIns="0" rIns="0" bIns="0" numCol="1" anchor="ctr">
                <a:noAutofit/>
              </a:bodyPr>
              <a:lstStyle/>
              <a:p>
                <a:pPr lvl="0" algn="ctr"/>
                <a:endParaRPr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329" name="Shape 8691"/>
              <p:cNvSpPr/>
              <p:nvPr>
                <p:custDataLst>
                  <p:tags r:id="rId133"/>
                </p:custDataLst>
              </p:nvPr>
            </p:nvSpPr>
            <p:spPr>
              <a:xfrm>
                <a:off x="4531306" y="2650189"/>
                <a:ext cx="658205" cy="8089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60959" tIns="60959" rIns="60959" bIns="60959" numCol="1" anchor="t">
                <a:spAutoFit/>
              </a:bodyPr>
              <a:lstStyle>
                <a:lvl1pPr algn="ctr">
                  <a:lnSpc>
                    <a:spcPct val="140000"/>
                  </a:lnSpc>
                  <a:defRPr sz="1000">
                    <a:solidFill>
                      <a:srgbClr val="808080"/>
                    </a:solidFill>
                    <a:uFill>
                      <a:solidFill>
                        <a:srgbClr val="808080"/>
                      </a:solidFill>
                    </a:uFill>
                    <a:latin typeface="Roboto Condensed" panose="02000000000000000000"/>
                    <a:ea typeface="Roboto Condensed" panose="02000000000000000000"/>
                    <a:cs typeface="Roboto Condensed" panose="02000000000000000000"/>
                    <a:sym typeface="Roboto Condensed" panose="02000000000000000000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lang="en-US" sz="1600" b="1" dirty="0" smtClean="0">
                    <a:solidFill>
                      <a:srgbClr val="15596E"/>
                    </a:solidFill>
                    <a:latin typeface="Arial" panose="020B0604020202020204" pitchFamily="34" charset="0"/>
                    <a:ea typeface="汉仪君黑-55W" panose="00020600040101010101" charset="-122"/>
                    <a:cs typeface="+mn-ea"/>
                    <a:sym typeface="+mn-lt"/>
                  </a:rPr>
                  <a:t>2017</a:t>
                </a:r>
                <a:endParaRPr lang="en-US" sz="1600" b="1" dirty="0" smtClean="0">
                  <a:solidFill>
                    <a:srgbClr val="15596E"/>
                  </a:solidFill>
                  <a:latin typeface="Arial" panose="020B0604020202020204" pitchFamily="34" charset="0"/>
                  <a:ea typeface="汉仪君黑-55W" panose="00020600040101010101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330" name="Shape 8669"/>
            <p:cNvSpPr/>
            <p:nvPr>
              <p:custDataLst>
                <p:tags r:id="rId134"/>
              </p:custDataLst>
            </p:nvPr>
          </p:nvSpPr>
          <p:spPr>
            <a:xfrm>
              <a:off x="5497646" y="4292228"/>
              <a:ext cx="2409831" cy="379730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60959" rIns="60959">
              <a:spAutoFit/>
            </a:bodyPr>
            <a:lstStyle>
              <a:lvl1pPr algn="ctr">
                <a:lnSpc>
                  <a:spcPct val="140000"/>
                </a:lnSpc>
                <a:defRPr sz="1000">
                  <a:solidFill>
                    <a:srgbClr val="808080"/>
                  </a:solidFill>
                  <a:uFill>
                    <a:solidFill>
                      <a:srgbClr val="808080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marL="285750" lvl="0" indent="-285750" algn="l">
                <a:buFont typeface="Arial" panose="020B0604020202020204" pitchFamily="34" charset="0"/>
                <a:buChar char="•"/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en-US" altLang="zh-CN" sz="1335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  <a:cs typeface="+mn-ea"/>
                  <a:sym typeface="+mn-lt"/>
                </a:rPr>
                <a:t>IPO</a:t>
              </a:r>
              <a:r>
                <a:rPr lang="zh-CN" altLang="en-US" sz="1335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  <a:cs typeface="+mn-ea"/>
                  <a:sym typeface="+mn-lt"/>
                </a:rPr>
                <a:t>上市</a:t>
              </a:r>
              <a:r>
                <a:rPr lang="zh-CN" altLang="en-US" sz="1335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  <a:cs typeface="+mn-ea"/>
                  <a:sym typeface="+mn-lt"/>
                </a:rPr>
                <a:t>成功</a:t>
              </a:r>
              <a:endParaRPr lang="zh-CN" altLang="en-US" sz="1335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lt"/>
              </a:endParaRPr>
            </a:p>
          </p:txBody>
        </p:sp>
      </p:grpSp>
      <p:grpSp>
        <p:nvGrpSpPr>
          <p:cNvPr id="331" name="组合 330"/>
          <p:cNvGrpSpPr/>
          <p:nvPr/>
        </p:nvGrpSpPr>
        <p:grpSpPr>
          <a:xfrm>
            <a:off x="2783153" y="4840794"/>
            <a:ext cx="2786260" cy="2062749"/>
            <a:chOff x="2788884" y="4818569"/>
            <a:chExt cx="2786260" cy="2062749"/>
          </a:xfrm>
        </p:grpSpPr>
        <p:grpSp>
          <p:nvGrpSpPr>
            <p:cNvPr id="332" name="组合 331"/>
            <p:cNvGrpSpPr/>
            <p:nvPr/>
          </p:nvGrpSpPr>
          <p:grpSpPr>
            <a:xfrm>
              <a:off x="3887946" y="4818569"/>
              <a:ext cx="514778" cy="663028"/>
              <a:chOff x="4566308" y="2634421"/>
              <a:chExt cx="514778" cy="663028"/>
            </a:xfrm>
          </p:grpSpPr>
          <p:sp>
            <p:nvSpPr>
              <p:cNvPr id="333" name="Shape 8682"/>
              <p:cNvSpPr/>
              <p:nvPr>
                <p:custDataLst>
                  <p:tags r:id="rId135"/>
                </p:custDataLst>
              </p:nvPr>
            </p:nvSpPr>
            <p:spPr>
              <a:xfrm>
                <a:off x="4597397" y="2634421"/>
                <a:ext cx="472190" cy="4721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rgbClr val="FFC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/>
                <a:endParaRPr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334" name="Shape 8691"/>
              <p:cNvSpPr/>
              <p:nvPr>
                <p:custDataLst>
                  <p:tags r:id="rId136"/>
                </p:custDataLst>
              </p:nvPr>
            </p:nvSpPr>
            <p:spPr>
              <a:xfrm>
                <a:off x="4566308" y="2660544"/>
                <a:ext cx="514778" cy="63690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60959" tIns="60959" rIns="60959" bIns="60959" numCol="1" anchor="t">
                <a:spAutoFit/>
              </a:bodyPr>
              <a:lstStyle>
                <a:lvl1pPr algn="ctr">
                  <a:lnSpc>
                    <a:spcPct val="140000"/>
                  </a:lnSpc>
                  <a:defRPr sz="1000">
                    <a:solidFill>
                      <a:srgbClr val="808080"/>
                    </a:solidFill>
                    <a:uFill>
                      <a:solidFill>
                        <a:srgbClr val="808080"/>
                      </a:solidFill>
                    </a:uFill>
                    <a:latin typeface="Roboto Condensed" panose="02000000000000000000"/>
                    <a:ea typeface="Roboto Condensed" panose="02000000000000000000"/>
                    <a:cs typeface="Roboto Condensed" panose="02000000000000000000"/>
                    <a:sym typeface="Roboto Condensed" panose="02000000000000000000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lang="en-US" sz="12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汉仪君黑-55W" panose="00020600040101010101" charset="-122"/>
                    <a:cs typeface="+mn-ea"/>
                    <a:sym typeface="+mn-lt"/>
                  </a:rPr>
                  <a:t>2018</a:t>
                </a:r>
                <a:endParaRPr lang="en-US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335" name="矩形 334"/>
            <p:cNvSpPr/>
            <p:nvPr>
              <p:custDataLst>
                <p:tags r:id="rId137"/>
              </p:custDataLst>
            </p:nvPr>
          </p:nvSpPr>
          <p:spPr>
            <a:xfrm>
              <a:off x="2788884" y="5347158"/>
              <a:ext cx="2786260" cy="1534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40000"/>
                </a:lnSpc>
                <a:buFont typeface="Arial" panose="020B0604020202020204" pitchFamily="34" charset="0"/>
                <a:buChar char="•"/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335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  <a:cs typeface="+mn-ea"/>
                  <a:sym typeface="Roboto Condensed" panose="02000000000000000000"/>
                </a:rPr>
                <a:t>精研科技</a:t>
              </a:r>
              <a:r>
                <a:rPr lang="en-US" altLang="zh-CN" sz="1335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  <a:cs typeface="+mn-ea"/>
                  <a:sym typeface="Roboto Condensed" panose="02000000000000000000"/>
                </a:rPr>
                <a:t>B</a:t>
              </a:r>
              <a:r>
                <a:rPr lang="zh-CN" altLang="en-US" sz="1335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  <a:cs typeface="+mn-ea"/>
                  <a:sym typeface="Roboto Condensed" panose="02000000000000000000"/>
                </a:rPr>
                <a:t>园正式运营</a:t>
              </a:r>
              <a:endParaRPr lang="zh-CN" altLang="en-US" sz="1335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Roboto Condensed" panose="02000000000000000000"/>
              </a:endParaRPr>
            </a:p>
            <a:p>
              <a:pPr marL="285750" indent="-285750">
                <a:lnSpc>
                  <a:spcPct val="140000"/>
                </a:lnSpc>
                <a:buFont typeface="Arial" panose="020B0604020202020204" pitchFamily="34" charset="0"/>
                <a:buChar char="•"/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335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  <a:cs typeface="+mn-ea"/>
                  <a:sym typeface="Roboto Condensed" panose="02000000000000000000"/>
                </a:rPr>
                <a:t>成立精研（香港）子公司</a:t>
              </a:r>
              <a:endParaRPr lang="zh-CN" altLang="en-US" sz="1335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Roboto Condensed" panose="02000000000000000000"/>
              </a:endParaRPr>
            </a:p>
            <a:p>
              <a:pPr marL="285750" indent="-285750">
                <a:lnSpc>
                  <a:spcPct val="140000"/>
                </a:lnSpc>
                <a:buFont typeface="Arial" panose="020B0604020202020204" pitchFamily="34" charset="0"/>
                <a:buChar char="•"/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335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  <a:cs typeface="+mn-ea"/>
                  <a:sym typeface="Roboto Condensed" panose="02000000000000000000"/>
                </a:rPr>
                <a:t>成立精研（美国）子公司</a:t>
              </a:r>
              <a:endParaRPr lang="zh-CN" altLang="en-US" sz="1335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Roboto Condensed" panose="02000000000000000000"/>
              </a:endParaRPr>
            </a:p>
            <a:p>
              <a:pPr marL="285750" indent="-285750">
                <a:lnSpc>
                  <a:spcPct val="140000"/>
                </a:lnSpc>
                <a:buFont typeface="Arial" panose="020B0604020202020204" pitchFamily="34" charset="0"/>
                <a:buChar char="•"/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335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  <a:cs typeface="+mn-ea"/>
                  <a:sym typeface="Roboto Condensed" panose="02000000000000000000"/>
                </a:rPr>
                <a:t>成立道研（上海）子公司</a:t>
              </a:r>
              <a:endParaRPr lang="zh-CN" altLang="en-US" sz="1335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Roboto Condensed" panose="02000000000000000000"/>
              </a:endParaRPr>
            </a:p>
            <a:p>
              <a:pPr marL="285750" indent="-285750">
                <a:lnSpc>
                  <a:spcPct val="140000"/>
                </a:lnSpc>
                <a:buFont typeface="Arial" panose="020B0604020202020204" pitchFamily="34" charset="0"/>
                <a:buChar char="•"/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335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  <a:cs typeface="+mn-ea"/>
                  <a:sym typeface="Roboto Condensed" panose="02000000000000000000"/>
                </a:rPr>
                <a:t>成立传动</a:t>
              </a:r>
              <a:r>
                <a:rPr lang="zh-CN" altLang="en-US" sz="1335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  <a:cs typeface="+mn-ea"/>
                  <a:sym typeface="Roboto Condensed" panose="02000000000000000000"/>
                </a:rPr>
                <a:t>事业部</a:t>
              </a:r>
              <a:endParaRPr lang="zh-CN" altLang="en-US" sz="1335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Roboto Condensed" panose="02000000000000000000"/>
              </a:endParaRPr>
            </a:p>
          </p:txBody>
        </p:sp>
      </p:grpSp>
      <p:grpSp>
        <p:nvGrpSpPr>
          <p:cNvPr id="336" name="组合 335"/>
          <p:cNvGrpSpPr/>
          <p:nvPr/>
        </p:nvGrpSpPr>
        <p:grpSpPr>
          <a:xfrm>
            <a:off x="5357452" y="4822503"/>
            <a:ext cx="2409831" cy="912195"/>
            <a:chOff x="5561059" y="4814693"/>
            <a:chExt cx="2409831" cy="912195"/>
          </a:xfrm>
        </p:grpSpPr>
        <p:grpSp>
          <p:nvGrpSpPr>
            <p:cNvPr id="337" name="组合 336"/>
            <p:cNvGrpSpPr/>
            <p:nvPr/>
          </p:nvGrpSpPr>
          <p:grpSpPr>
            <a:xfrm>
              <a:off x="5821717" y="4814693"/>
              <a:ext cx="514778" cy="663028"/>
              <a:chOff x="4566308" y="2634421"/>
              <a:chExt cx="514778" cy="663028"/>
            </a:xfrm>
          </p:grpSpPr>
          <p:sp>
            <p:nvSpPr>
              <p:cNvPr id="338" name="Shape 8682"/>
              <p:cNvSpPr/>
              <p:nvPr>
                <p:custDataLst>
                  <p:tags r:id="rId138"/>
                </p:custDataLst>
              </p:nvPr>
            </p:nvSpPr>
            <p:spPr>
              <a:xfrm>
                <a:off x="4597397" y="2634421"/>
                <a:ext cx="472190" cy="4721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rgbClr val="FFC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/>
                <a:endParaRPr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339" name="Shape 8691"/>
              <p:cNvSpPr/>
              <p:nvPr>
                <p:custDataLst>
                  <p:tags r:id="rId139"/>
                </p:custDataLst>
              </p:nvPr>
            </p:nvSpPr>
            <p:spPr>
              <a:xfrm>
                <a:off x="4566308" y="2660544"/>
                <a:ext cx="514778" cy="63690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60959" tIns="60959" rIns="60959" bIns="60959" numCol="1" anchor="t">
                <a:spAutoFit/>
              </a:bodyPr>
              <a:lstStyle>
                <a:lvl1pPr algn="ctr">
                  <a:lnSpc>
                    <a:spcPct val="140000"/>
                  </a:lnSpc>
                  <a:defRPr sz="1000">
                    <a:solidFill>
                      <a:srgbClr val="808080"/>
                    </a:solidFill>
                    <a:uFill>
                      <a:solidFill>
                        <a:srgbClr val="808080"/>
                      </a:solidFill>
                    </a:uFill>
                    <a:latin typeface="Roboto Condensed" panose="02000000000000000000"/>
                    <a:ea typeface="Roboto Condensed" panose="02000000000000000000"/>
                    <a:cs typeface="Roboto Condensed" panose="02000000000000000000"/>
                    <a:sym typeface="Roboto Condensed" panose="02000000000000000000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lang="en-US" sz="12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汉仪君黑-55W" panose="00020600040101010101" charset="-122"/>
                    <a:cs typeface="+mn-ea"/>
                    <a:sym typeface="+mn-lt"/>
                  </a:rPr>
                  <a:t>2019</a:t>
                </a:r>
                <a:endParaRPr lang="en-US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340" name="Shape 8669"/>
            <p:cNvSpPr/>
            <p:nvPr>
              <p:custDataLst>
                <p:tags r:id="rId140"/>
              </p:custDataLst>
            </p:nvPr>
          </p:nvSpPr>
          <p:spPr>
            <a:xfrm>
              <a:off x="5561059" y="5347158"/>
              <a:ext cx="2409831" cy="379730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60959" rIns="60959">
              <a:spAutoFit/>
            </a:bodyPr>
            <a:lstStyle>
              <a:lvl1pPr algn="ctr">
                <a:lnSpc>
                  <a:spcPct val="140000"/>
                </a:lnSpc>
                <a:defRPr sz="1000">
                  <a:solidFill>
                    <a:srgbClr val="808080"/>
                  </a:solidFill>
                  <a:uFill>
                    <a:solidFill>
                      <a:srgbClr val="808080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marL="285750" lvl="0" indent="-285750" algn="l">
                <a:buFont typeface="Arial" panose="020B0604020202020204" pitchFamily="34" charset="0"/>
                <a:buChar char="•"/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335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  <a:cs typeface="+mn-ea"/>
                  <a:sym typeface="+mn-lt"/>
                </a:rPr>
                <a:t>成立散热事业部</a:t>
              </a:r>
              <a:endParaRPr lang="zh-CN" altLang="en-US" sz="1335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lt"/>
              </a:endParaRPr>
            </a:p>
          </p:txBody>
        </p:sp>
      </p:grpSp>
      <p:grpSp>
        <p:nvGrpSpPr>
          <p:cNvPr id="341" name="组合 340"/>
          <p:cNvGrpSpPr/>
          <p:nvPr/>
        </p:nvGrpSpPr>
        <p:grpSpPr>
          <a:xfrm>
            <a:off x="7484627" y="4758745"/>
            <a:ext cx="2409831" cy="1438458"/>
            <a:chOff x="7981765" y="4750935"/>
            <a:chExt cx="2409831" cy="1438458"/>
          </a:xfrm>
        </p:grpSpPr>
        <p:grpSp>
          <p:nvGrpSpPr>
            <p:cNvPr id="342" name="组合 341"/>
            <p:cNvGrpSpPr/>
            <p:nvPr/>
          </p:nvGrpSpPr>
          <p:grpSpPr>
            <a:xfrm>
              <a:off x="8436697" y="4750935"/>
              <a:ext cx="777545" cy="661987"/>
              <a:chOff x="4480581" y="2590743"/>
              <a:chExt cx="777545" cy="661987"/>
            </a:xfrm>
          </p:grpSpPr>
          <p:sp>
            <p:nvSpPr>
              <p:cNvPr id="343" name="Shape 8682"/>
              <p:cNvSpPr/>
              <p:nvPr>
                <p:custDataLst>
                  <p:tags r:id="rId141"/>
                </p:custDataLst>
              </p:nvPr>
            </p:nvSpPr>
            <p:spPr>
              <a:xfrm>
                <a:off x="4508143" y="2590743"/>
                <a:ext cx="722422" cy="6619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chemeClr val="bg1"/>
              </a:solidFill>
              <a:ln w="762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wrap="square" lIns="0" tIns="0" rIns="0" bIns="0" numCol="1" anchor="ctr">
                <a:noAutofit/>
              </a:bodyPr>
              <a:lstStyle/>
              <a:p>
                <a:pPr lvl="0" algn="ctr"/>
                <a:endParaRPr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344" name="Shape 8691"/>
              <p:cNvSpPr/>
              <p:nvPr>
                <p:custDataLst>
                  <p:tags r:id="rId142"/>
                </p:custDataLst>
              </p:nvPr>
            </p:nvSpPr>
            <p:spPr>
              <a:xfrm>
                <a:off x="4480581" y="2672728"/>
                <a:ext cx="777545" cy="4648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60959" tIns="60959" rIns="60959" bIns="60959" numCol="1" anchor="t">
                <a:spAutoFit/>
              </a:bodyPr>
              <a:lstStyle>
                <a:lvl1pPr algn="ctr">
                  <a:lnSpc>
                    <a:spcPct val="140000"/>
                  </a:lnSpc>
                  <a:defRPr sz="1000">
                    <a:solidFill>
                      <a:srgbClr val="808080"/>
                    </a:solidFill>
                    <a:uFill>
                      <a:solidFill>
                        <a:srgbClr val="808080"/>
                      </a:solidFill>
                    </a:uFill>
                    <a:latin typeface="Roboto Condensed" panose="02000000000000000000"/>
                    <a:ea typeface="Roboto Condensed" panose="02000000000000000000"/>
                    <a:cs typeface="Roboto Condensed" panose="02000000000000000000"/>
                    <a:sym typeface="Roboto Condensed" panose="02000000000000000000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lang="en-US" sz="1600" b="1" dirty="0" smtClean="0">
                    <a:solidFill>
                      <a:srgbClr val="15596E"/>
                    </a:solidFill>
                    <a:latin typeface="Arial" panose="020B0604020202020204" pitchFamily="34" charset="0"/>
                    <a:ea typeface="汉仪君黑-55W" panose="00020600040101010101" charset="-122"/>
                    <a:cs typeface="+mn-ea"/>
                    <a:sym typeface="+mn-lt"/>
                  </a:rPr>
                  <a:t>2020</a:t>
                </a:r>
                <a:endParaRPr lang="en-US" sz="1600" b="1" dirty="0" smtClean="0">
                  <a:solidFill>
                    <a:srgbClr val="15596E"/>
                  </a:solidFill>
                  <a:latin typeface="Arial" panose="020B0604020202020204" pitchFamily="34" charset="0"/>
                  <a:ea typeface="汉仪君黑-55W" panose="00020600040101010101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345" name="Shape 8669"/>
            <p:cNvSpPr/>
            <p:nvPr>
              <p:custDataLst>
                <p:tags r:id="rId143"/>
              </p:custDataLst>
            </p:nvPr>
          </p:nvSpPr>
          <p:spPr>
            <a:xfrm>
              <a:off x="7981765" y="5521373"/>
              <a:ext cx="2409831" cy="668020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60959" rIns="60959">
              <a:spAutoFit/>
            </a:bodyPr>
            <a:lstStyle>
              <a:lvl1pPr algn="ctr">
                <a:lnSpc>
                  <a:spcPct val="140000"/>
                </a:lnSpc>
                <a:defRPr sz="1000">
                  <a:solidFill>
                    <a:srgbClr val="808080"/>
                  </a:solidFill>
                  <a:uFill>
                    <a:solidFill>
                      <a:srgbClr val="808080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marL="285750" lvl="0" indent="-285750" algn="l">
                <a:buFont typeface="Arial" panose="020B0604020202020204" pitchFamily="34" charset="0"/>
                <a:buChar char="•"/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335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  <a:cs typeface="+mn-ea"/>
                  <a:sym typeface="+mn-lt"/>
                </a:rPr>
                <a:t>荣获国家技术发明二等奖</a:t>
              </a:r>
              <a:endParaRPr lang="zh-CN" altLang="en-US" sz="1335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lt"/>
              </a:endParaRPr>
            </a:p>
            <a:p>
              <a:pPr marL="285750" lvl="0" indent="-285750" algn="l">
                <a:buFont typeface="Arial" panose="020B0604020202020204" pitchFamily="34" charset="0"/>
                <a:buChar char="•"/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335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  <a:cs typeface="+mn-ea"/>
                  <a:sym typeface="+mn-lt"/>
                </a:rPr>
                <a:t>精研</a:t>
              </a:r>
              <a:r>
                <a:rPr lang="en-US" altLang="zh-CN" sz="1335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  <a:cs typeface="+mn-ea"/>
                  <a:sym typeface="+mn-lt"/>
                </a:rPr>
                <a:t>C</a:t>
              </a:r>
              <a:r>
                <a:rPr lang="zh-CN" altLang="en-US" sz="1335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  <a:cs typeface="+mn-ea"/>
                  <a:sym typeface="+mn-lt"/>
                </a:rPr>
                <a:t>园一期开始</a:t>
              </a:r>
              <a:r>
                <a:rPr lang="zh-CN" altLang="en-US" sz="1335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  <a:cs typeface="+mn-ea"/>
                  <a:sym typeface="+mn-lt"/>
                </a:rPr>
                <a:t>建设</a:t>
              </a:r>
              <a:endParaRPr lang="zh-CN" altLang="en-US" sz="1335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lt"/>
              </a:endParaRPr>
            </a:p>
          </p:txBody>
        </p:sp>
      </p:grpSp>
      <p:grpSp>
        <p:nvGrpSpPr>
          <p:cNvPr id="346" name="组合 345"/>
          <p:cNvGrpSpPr/>
          <p:nvPr/>
        </p:nvGrpSpPr>
        <p:grpSpPr>
          <a:xfrm>
            <a:off x="9776392" y="3616412"/>
            <a:ext cx="2056765" cy="1534160"/>
            <a:chOff x="10143422" y="3297642"/>
            <a:chExt cx="2056765" cy="1534160"/>
          </a:xfrm>
        </p:grpSpPr>
        <p:sp>
          <p:nvSpPr>
            <p:cNvPr id="347" name="Shape 8669"/>
            <p:cNvSpPr/>
            <p:nvPr>
              <p:custDataLst>
                <p:tags r:id="rId144"/>
              </p:custDataLst>
            </p:nvPr>
          </p:nvSpPr>
          <p:spPr>
            <a:xfrm>
              <a:off x="10402250" y="3297642"/>
              <a:ext cx="1797937" cy="1534160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60959" rIns="60959">
              <a:spAutoFit/>
            </a:bodyPr>
            <a:lstStyle>
              <a:lvl1pPr algn="ctr">
                <a:lnSpc>
                  <a:spcPct val="140000"/>
                </a:lnSpc>
                <a:defRPr sz="1000">
                  <a:solidFill>
                    <a:srgbClr val="808080"/>
                  </a:solidFill>
                  <a:uFill>
                    <a:solidFill>
                      <a:srgbClr val="808080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marL="285750" lvl="0" indent="-285750" algn="l">
                <a:buClrTx/>
                <a:buSzTx/>
                <a:buFont typeface="Arial" panose="020B0604020202020204" pitchFamily="34" charset="0"/>
                <a:buChar char="•"/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335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  <a:cs typeface="+mn-ea"/>
                  <a:sym typeface="+mn-lt"/>
                </a:rPr>
                <a:t>收购深圳安特信</a:t>
              </a:r>
              <a:endParaRPr lang="zh-CN" altLang="en-US" sz="1335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lt"/>
              </a:endParaRPr>
            </a:p>
            <a:p>
              <a:pPr marL="285750" lvl="0" indent="-285750" algn="l">
                <a:buClrTx/>
                <a:buSzTx/>
                <a:buFont typeface="Arial" panose="020B0604020202020204" pitchFamily="34" charset="0"/>
                <a:buChar char="•"/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335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  <a:cs typeface="+mn-ea"/>
                  <a:sym typeface="+mn-lt"/>
                </a:rPr>
                <a:t>精研D园正式运营</a:t>
              </a:r>
              <a:endParaRPr lang="zh-CN" altLang="en-US" sz="1335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lt"/>
              </a:endParaRPr>
            </a:p>
            <a:p>
              <a:pPr marL="285750" lvl="0" indent="-285750" algn="l">
                <a:buClrTx/>
                <a:buSzTx/>
                <a:buFont typeface="Arial" panose="020B0604020202020204" pitchFamily="34" charset="0"/>
                <a:buChar char="•"/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335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  <a:cs typeface="+mn-ea"/>
                  <a:sym typeface="+mn-lt"/>
                </a:rPr>
                <a:t>成立一研智能</a:t>
              </a:r>
              <a:endParaRPr lang="zh-CN" altLang="en-US" sz="1335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lt"/>
              </a:endParaRPr>
            </a:p>
            <a:p>
              <a:pPr marL="285750" lvl="0" indent="-285750" algn="l">
                <a:buClrTx/>
                <a:buSzTx/>
                <a:buFont typeface="Arial" panose="020B0604020202020204" pitchFamily="34" charset="0"/>
                <a:buChar char="•"/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335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  <a:cs typeface="+mn-ea"/>
                  <a:sym typeface="+mn-lt"/>
                </a:rPr>
                <a:t>   （苏州）子公司</a:t>
              </a:r>
              <a:endParaRPr lang="zh-CN" altLang="en-US" sz="1335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lt"/>
              </a:endParaRPr>
            </a:p>
            <a:p>
              <a:pPr marL="285750" lvl="0" indent="-285750" algn="l">
                <a:buClrTx/>
                <a:buSzTx/>
                <a:buFont typeface="Arial" panose="020B0604020202020204" pitchFamily="34" charset="0"/>
                <a:buChar char="•"/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335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  <a:cs typeface="+mn-ea"/>
                  <a:sym typeface="+mn-lt"/>
                </a:rPr>
                <a:t>精研C园一期运营</a:t>
              </a:r>
              <a:endParaRPr lang="zh-CN" altLang="en-US" sz="1335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grpSp>
          <p:nvGrpSpPr>
            <p:cNvPr id="348" name="组合 347"/>
            <p:cNvGrpSpPr/>
            <p:nvPr/>
          </p:nvGrpSpPr>
          <p:grpSpPr>
            <a:xfrm>
              <a:off x="10143422" y="3724127"/>
              <a:ext cx="514778" cy="676998"/>
              <a:chOff x="4549798" y="2785551"/>
              <a:chExt cx="514778" cy="676998"/>
            </a:xfrm>
          </p:grpSpPr>
          <p:sp>
            <p:nvSpPr>
              <p:cNvPr id="349" name="Shape 8682"/>
              <p:cNvSpPr/>
              <p:nvPr>
                <p:custDataLst>
                  <p:tags r:id="rId145"/>
                </p:custDataLst>
              </p:nvPr>
            </p:nvSpPr>
            <p:spPr>
              <a:xfrm>
                <a:off x="4592317" y="2785551"/>
                <a:ext cx="472190" cy="4721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rgbClr val="FFC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/>
                <a:endParaRPr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350" name="Shape 8691"/>
              <p:cNvSpPr/>
              <p:nvPr>
                <p:custDataLst>
                  <p:tags r:id="rId146"/>
                </p:custDataLst>
              </p:nvPr>
            </p:nvSpPr>
            <p:spPr>
              <a:xfrm>
                <a:off x="4549798" y="2825644"/>
                <a:ext cx="514778" cy="63690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60959" tIns="60959" rIns="60959" bIns="60959" numCol="1" anchor="t">
                <a:spAutoFit/>
              </a:bodyPr>
              <a:lstStyle>
                <a:lvl1pPr algn="ctr">
                  <a:lnSpc>
                    <a:spcPct val="140000"/>
                  </a:lnSpc>
                  <a:defRPr sz="1000">
                    <a:solidFill>
                      <a:srgbClr val="808080"/>
                    </a:solidFill>
                    <a:uFill>
                      <a:solidFill>
                        <a:srgbClr val="808080"/>
                      </a:solidFill>
                    </a:uFill>
                    <a:latin typeface="Roboto Condensed" panose="02000000000000000000"/>
                    <a:ea typeface="Roboto Condensed" panose="02000000000000000000"/>
                    <a:cs typeface="Roboto Condensed" panose="02000000000000000000"/>
                    <a:sym typeface="Roboto Condensed" panose="02000000000000000000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lang="en-US" sz="12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汉仪君黑-55W" panose="00020600040101010101" charset="-122"/>
                    <a:cs typeface="+mn-ea"/>
                    <a:sym typeface="+mn-lt"/>
                  </a:rPr>
                  <a:t>2021</a:t>
                </a:r>
                <a:endParaRPr lang="en-US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51" name="组合 350"/>
          <p:cNvGrpSpPr/>
          <p:nvPr/>
        </p:nvGrpSpPr>
        <p:grpSpPr>
          <a:xfrm>
            <a:off x="7484627" y="1038224"/>
            <a:ext cx="2335001" cy="2052613"/>
            <a:chOff x="7624821" y="1030414"/>
            <a:chExt cx="2335001" cy="2052613"/>
          </a:xfrm>
        </p:grpSpPr>
        <p:grpSp>
          <p:nvGrpSpPr>
            <p:cNvPr id="352" name="组合 351"/>
            <p:cNvGrpSpPr/>
            <p:nvPr/>
          </p:nvGrpSpPr>
          <p:grpSpPr>
            <a:xfrm>
              <a:off x="8524968" y="2419999"/>
              <a:ext cx="514778" cy="663028"/>
              <a:chOff x="4566308" y="2634421"/>
              <a:chExt cx="514778" cy="663028"/>
            </a:xfrm>
          </p:grpSpPr>
          <p:sp>
            <p:nvSpPr>
              <p:cNvPr id="353" name="Shape 8682"/>
              <p:cNvSpPr/>
              <p:nvPr>
                <p:custDataLst>
                  <p:tags r:id="rId147"/>
                </p:custDataLst>
              </p:nvPr>
            </p:nvSpPr>
            <p:spPr>
              <a:xfrm>
                <a:off x="4597397" y="2634421"/>
                <a:ext cx="472190" cy="4721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rgbClr val="FFC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/>
                <a:endParaRPr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354" name="Shape 8691"/>
              <p:cNvSpPr/>
              <p:nvPr>
                <p:custDataLst>
                  <p:tags r:id="rId148"/>
                </p:custDataLst>
              </p:nvPr>
            </p:nvSpPr>
            <p:spPr>
              <a:xfrm>
                <a:off x="4566308" y="2660544"/>
                <a:ext cx="514778" cy="63690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60959" tIns="60959" rIns="60959" bIns="60959" numCol="1" anchor="t">
                <a:spAutoFit/>
              </a:bodyPr>
              <a:lstStyle>
                <a:lvl1pPr algn="ctr">
                  <a:lnSpc>
                    <a:spcPct val="140000"/>
                  </a:lnSpc>
                  <a:defRPr sz="1000">
                    <a:solidFill>
                      <a:srgbClr val="808080"/>
                    </a:solidFill>
                    <a:uFill>
                      <a:solidFill>
                        <a:srgbClr val="808080"/>
                      </a:solidFill>
                    </a:uFill>
                    <a:latin typeface="Roboto Condensed" panose="02000000000000000000"/>
                    <a:ea typeface="Roboto Condensed" panose="02000000000000000000"/>
                    <a:cs typeface="Roboto Condensed" panose="02000000000000000000"/>
                    <a:sym typeface="Roboto Condensed" panose="02000000000000000000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lang="en-US" sz="12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汉仪君黑-55W" panose="00020600040101010101" charset="-122"/>
                    <a:cs typeface="+mn-ea"/>
                    <a:sym typeface="+mn-lt"/>
                  </a:rPr>
                  <a:t>2015</a:t>
                </a:r>
                <a:endParaRPr lang="en-US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355" name="Shape 8669"/>
            <p:cNvSpPr/>
            <p:nvPr>
              <p:custDataLst>
                <p:tags r:id="rId149"/>
              </p:custDataLst>
            </p:nvPr>
          </p:nvSpPr>
          <p:spPr>
            <a:xfrm>
              <a:off x="7624821" y="1030414"/>
              <a:ext cx="2335001" cy="1245235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60959" rIns="60959">
              <a:spAutoFit/>
            </a:bodyPr>
            <a:lstStyle>
              <a:lvl1pPr algn="ctr">
                <a:lnSpc>
                  <a:spcPct val="140000"/>
                </a:lnSpc>
                <a:defRPr sz="1000">
                  <a:solidFill>
                    <a:srgbClr val="808080"/>
                  </a:solidFill>
                  <a:uFill>
                    <a:solidFill>
                      <a:srgbClr val="808080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marL="285750" lvl="0" indent="-285750" algn="l">
                <a:buFont typeface="Arial" panose="020B0604020202020204" pitchFamily="34" charset="0"/>
                <a:buChar char="•"/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335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  <a:cs typeface="+mn-ea"/>
                  <a:sym typeface="+mn-lt"/>
                </a:rPr>
                <a:t>成立博研（常州）子公司</a:t>
              </a:r>
              <a:endParaRPr lang="zh-CN" altLang="en-US" sz="1335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lt"/>
              </a:endParaRPr>
            </a:p>
            <a:p>
              <a:pPr marL="285750" lvl="0" indent="-285750" algn="l">
                <a:buFont typeface="Arial" panose="020B0604020202020204" pitchFamily="34" charset="0"/>
                <a:buChar char="•"/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335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  <a:cs typeface="+mn-ea"/>
                  <a:sym typeface="+mn-lt"/>
                </a:rPr>
                <a:t>成立美国办事处</a:t>
              </a:r>
              <a:endParaRPr lang="zh-CN" altLang="en-US" sz="1335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lt"/>
              </a:endParaRPr>
            </a:p>
            <a:p>
              <a:pPr marL="285750" lvl="0" indent="-285750" algn="l">
                <a:buFont typeface="Arial" panose="020B0604020202020204" pitchFamily="34" charset="0"/>
                <a:buChar char="•"/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335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  <a:cs typeface="+mn-ea"/>
                  <a:sym typeface="+mn-lt"/>
                </a:rPr>
                <a:t>股改完成</a:t>
              </a:r>
              <a:endParaRPr lang="zh-CN" altLang="en-US" sz="1335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lt"/>
              </a:endParaRPr>
            </a:p>
            <a:p>
              <a:pPr marL="285750" lvl="0" indent="-285750" algn="l">
                <a:buFont typeface="Arial" panose="020B0604020202020204" pitchFamily="34" charset="0"/>
                <a:buChar char="•"/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335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  <a:cs typeface="+mn-ea"/>
                  <a:sym typeface="+mn-lt"/>
                </a:rPr>
                <a:t>进入 </a:t>
              </a:r>
              <a:r>
                <a:rPr lang="en-US" altLang="zh-CN" sz="1335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  <a:cs typeface="+mn-ea"/>
                  <a:sym typeface="+mn-lt"/>
                </a:rPr>
                <a:t>Apple</a:t>
              </a:r>
              <a:r>
                <a:rPr lang="zh-CN" altLang="en-US" sz="1335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  <a:cs typeface="+mn-ea"/>
                  <a:sym typeface="+mn-lt"/>
                </a:rPr>
                <a:t>供应商系统</a:t>
              </a:r>
              <a:endParaRPr lang="zh-CN" altLang="en-US" sz="1335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lt"/>
              </a:endParaRPr>
            </a:p>
          </p:txBody>
        </p:sp>
      </p:grpSp>
      <p:grpSp>
        <p:nvGrpSpPr>
          <p:cNvPr id="359" name="组合 358"/>
          <p:cNvGrpSpPr/>
          <p:nvPr/>
        </p:nvGrpSpPr>
        <p:grpSpPr>
          <a:xfrm>
            <a:off x="9776392" y="2463887"/>
            <a:ext cx="2077085" cy="956945"/>
            <a:chOff x="10159932" y="3301452"/>
            <a:chExt cx="2077085" cy="956945"/>
          </a:xfrm>
        </p:grpSpPr>
        <p:sp>
          <p:nvSpPr>
            <p:cNvPr id="360" name="Shape 8669"/>
            <p:cNvSpPr/>
            <p:nvPr>
              <p:custDataLst>
                <p:tags r:id="rId150"/>
              </p:custDataLst>
            </p:nvPr>
          </p:nvSpPr>
          <p:spPr>
            <a:xfrm>
              <a:off x="10439080" y="3301452"/>
              <a:ext cx="1797937" cy="956945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60959" rIns="60959">
              <a:spAutoFit/>
            </a:bodyPr>
            <a:lstStyle>
              <a:lvl1pPr algn="ctr">
                <a:lnSpc>
                  <a:spcPct val="140000"/>
                </a:lnSpc>
                <a:defRPr sz="1000">
                  <a:solidFill>
                    <a:srgbClr val="808080"/>
                  </a:solidFill>
                  <a:uFill>
                    <a:solidFill>
                      <a:srgbClr val="808080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marL="285750" lvl="0" indent="-285750" algn="l">
                <a:buClrTx/>
                <a:buSzTx/>
                <a:buFont typeface="Arial" panose="020B0604020202020204" pitchFamily="34" charset="0"/>
                <a:buChar char="•"/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335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  <a:cs typeface="+mn-ea"/>
                  <a:sym typeface="+mn-lt"/>
                </a:rPr>
                <a:t>收购瑞点精密科技</a:t>
              </a:r>
              <a:endParaRPr lang="zh-CN" altLang="en-US" sz="1335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lt"/>
              </a:endParaRPr>
            </a:p>
            <a:p>
              <a:pPr marL="285750" lvl="0" indent="-285750" algn="l">
                <a:buClrTx/>
                <a:buSzTx/>
                <a:buFont typeface="Arial" panose="020B0604020202020204" pitchFamily="34" charset="0"/>
                <a:buChar char="•"/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335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  <a:cs typeface="+mn-ea"/>
                  <a:sym typeface="+mn-lt"/>
                </a:rPr>
                <a:t>成立精研动力</a:t>
              </a:r>
              <a:endParaRPr lang="zh-CN" altLang="en-US" sz="1335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lt"/>
              </a:endParaRPr>
            </a:p>
            <a:p>
              <a:pPr marL="285750" lvl="0" indent="-285750" algn="l">
                <a:buClrTx/>
                <a:buSzTx/>
                <a:buFont typeface="Arial" panose="020B0604020202020204" pitchFamily="34" charset="0"/>
                <a:buChar char="•"/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335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  <a:cs typeface="+mn-ea"/>
                  <a:sym typeface="+mn-lt"/>
                </a:rPr>
                <a:t>C园二期开始建设</a:t>
              </a:r>
              <a:endParaRPr lang="zh-CN" altLang="en-US" sz="1335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lt"/>
              </a:endParaRPr>
            </a:p>
          </p:txBody>
        </p:sp>
        <p:grpSp>
          <p:nvGrpSpPr>
            <p:cNvPr id="361" name="组合 360"/>
            <p:cNvGrpSpPr/>
            <p:nvPr/>
          </p:nvGrpSpPr>
          <p:grpSpPr>
            <a:xfrm>
              <a:off x="10159932" y="3572997"/>
              <a:ext cx="514778" cy="663028"/>
              <a:chOff x="4566308" y="2634421"/>
              <a:chExt cx="514778" cy="663028"/>
            </a:xfrm>
          </p:grpSpPr>
          <p:sp>
            <p:nvSpPr>
              <p:cNvPr id="362" name="Shape 8682"/>
              <p:cNvSpPr/>
              <p:nvPr>
                <p:custDataLst>
                  <p:tags r:id="rId151"/>
                </p:custDataLst>
              </p:nvPr>
            </p:nvSpPr>
            <p:spPr>
              <a:xfrm>
                <a:off x="4597397" y="2634421"/>
                <a:ext cx="472190" cy="4721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rgbClr val="FFC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/>
                <a:endParaRPr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363" name="Shape 8691"/>
              <p:cNvSpPr/>
              <p:nvPr>
                <p:custDataLst>
                  <p:tags r:id="rId152"/>
                </p:custDataLst>
              </p:nvPr>
            </p:nvSpPr>
            <p:spPr>
              <a:xfrm>
                <a:off x="4566308" y="2660544"/>
                <a:ext cx="514778" cy="63690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60959" tIns="60959" rIns="60959" bIns="60959" numCol="1" anchor="t">
                <a:spAutoFit/>
              </a:bodyPr>
              <a:lstStyle>
                <a:lvl1pPr algn="ctr">
                  <a:lnSpc>
                    <a:spcPct val="140000"/>
                  </a:lnSpc>
                  <a:defRPr sz="1000">
                    <a:solidFill>
                      <a:srgbClr val="808080"/>
                    </a:solidFill>
                    <a:uFill>
                      <a:solidFill>
                        <a:srgbClr val="808080"/>
                      </a:solidFill>
                    </a:uFill>
                    <a:latin typeface="Roboto Condensed" panose="02000000000000000000"/>
                    <a:ea typeface="Roboto Condensed" panose="02000000000000000000"/>
                    <a:cs typeface="Roboto Condensed" panose="02000000000000000000"/>
                    <a:sym typeface="Roboto Condensed" panose="02000000000000000000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lang="en-US" sz="12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汉仪君黑-55W" panose="00020600040101010101" charset="-122"/>
                    <a:cs typeface="+mn-ea"/>
                    <a:sym typeface="+mn-lt"/>
                  </a:rPr>
                  <a:t>2022</a:t>
                </a:r>
                <a:endParaRPr lang="en-US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56" name="组合 355"/>
          <p:cNvGrpSpPr/>
          <p:nvPr/>
        </p:nvGrpSpPr>
        <p:grpSpPr>
          <a:xfrm>
            <a:off x="9380219" y="256069"/>
            <a:ext cx="1306191" cy="1732728"/>
            <a:chOff x="1864392" y="1070107"/>
            <a:chExt cx="5029200" cy="5787893"/>
          </a:xfrm>
        </p:grpSpPr>
        <p:pic>
          <p:nvPicPr>
            <p:cNvPr id="357" name="图片 356"/>
            <p:cNvPicPr>
              <a:picLocks noChangeAspect="1"/>
            </p:cNvPicPr>
            <p:nvPr>
              <p:custDataLst>
                <p:tags r:id="rId153"/>
              </p:custDataLst>
            </p:nvPr>
          </p:nvPicPr>
          <p:blipFill>
            <a:blip r:embed="rId154"/>
            <a:stretch>
              <a:fillRect/>
            </a:stretch>
          </p:blipFill>
          <p:spPr>
            <a:xfrm>
              <a:off x="1864392" y="4858587"/>
              <a:ext cx="5029200" cy="1999413"/>
            </a:xfrm>
            <a:prstGeom prst="rect">
              <a:avLst/>
            </a:prstGeom>
          </p:spPr>
        </p:pic>
        <p:pic>
          <p:nvPicPr>
            <p:cNvPr id="358" name="图片 357"/>
            <p:cNvPicPr>
              <a:picLocks noChangeAspect="1"/>
            </p:cNvPicPr>
            <p:nvPr>
              <p:custDataLst>
                <p:tags r:id="rId155"/>
              </p:custDataLst>
            </p:nvPr>
          </p:nvPicPr>
          <p:blipFill>
            <a:blip r:embed="rId156"/>
            <a:stretch>
              <a:fillRect/>
            </a:stretch>
          </p:blipFill>
          <p:spPr>
            <a:xfrm>
              <a:off x="3467237" y="1070107"/>
              <a:ext cx="1823508" cy="4877162"/>
            </a:xfrm>
            <a:prstGeom prst="rect">
              <a:avLst/>
            </a:prstGeom>
          </p:spPr>
        </p:pic>
      </p:grpSp>
      <p:grpSp>
        <p:nvGrpSpPr>
          <p:cNvPr id="364" name="组合 363"/>
          <p:cNvGrpSpPr/>
          <p:nvPr/>
        </p:nvGrpSpPr>
        <p:grpSpPr>
          <a:xfrm>
            <a:off x="9776392" y="1038224"/>
            <a:ext cx="2077085" cy="956945"/>
            <a:chOff x="10159932" y="3301452"/>
            <a:chExt cx="2077085" cy="956945"/>
          </a:xfrm>
        </p:grpSpPr>
        <p:sp>
          <p:nvSpPr>
            <p:cNvPr id="365" name="Shape 8669"/>
            <p:cNvSpPr/>
            <p:nvPr>
              <p:custDataLst>
                <p:tags r:id="rId157"/>
              </p:custDataLst>
            </p:nvPr>
          </p:nvSpPr>
          <p:spPr>
            <a:xfrm>
              <a:off x="10439080" y="3301452"/>
              <a:ext cx="1797937" cy="956945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60959" rIns="60959">
              <a:spAutoFit/>
            </a:bodyPr>
            <a:lstStyle>
              <a:lvl1pPr algn="ctr">
                <a:lnSpc>
                  <a:spcPct val="140000"/>
                </a:lnSpc>
                <a:defRPr sz="1000">
                  <a:solidFill>
                    <a:srgbClr val="808080"/>
                  </a:solidFill>
                  <a:uFill>
                    <a:solidFill>
                      <a:srgbClr val="808080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marL="285750" lvl="0" indent="-285750" algn="l">
                <a:buClrTx/>
                <a:buSzTx/>
                <a:buFont typeface="Arial" panose="020B0604020202020204" pitchFamily="34" charset="0"/>
                <a:buChar char="•"/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335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  <a:cs typeface="+mn-ea"/>
                  <a:sym typeface="+mn-lt"/>
                </a:rPr>
                <a:t>瑞点厂房搬迁</a:t>
              </a:r>
              <a:endParaRPr lang="zh-CN" altLang="en-US" sz="1335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lt"/>
              </a:endParaRPr>
            </a:p>
            <a:p>
              <a:pPr marL="285750" lvl="0" indent="-285750" algn="l">
                <a:buClrTx/>
                <a:buSzTx/>
                <a:buFont typeface="Arial" panose="020B0604020202020204" pitchFamily="34" charset="0"/>
                <a:buChar char="•"/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335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  <a:cs typeface="+mn-ea"/>
                  <a:sym typeface="+mn-lt"/>
                </a:rPr>
                <a:t>C园2期投入使用</a:t>
              </a:r>
              <a:endParaRPr lang="zh-CN" altLang="en-US" sz="1335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lt"/>
              </a:endParaRPr>
            </a:p>
            <a:p>
              <a:pPr marL="285750" lvl="0" indent="-285750" algn="l">
                <a:buClrTx/>
                <a:buSzTx/>
                <a:buFont typeface="Arial" panose="020B0604020202020204" pitchFamily="34" charset="0"/>
                <a:buChar char="•"/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335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  <a:cs typeface="+mn-ea"/>
                  <a:sym typeface="+mn-lt"/>
                </a:rPr>
                <a:t>成立精研热能</a:t>
              </a:r>
              <a:endParaRPr lang="zh-CN" altLang="en-US" sz="1335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汉仪君黑-55W" panose="00020600040101010101" charset="-122"/>
                <a:cs typeface="+mn-ea"/>
                <a:sym typeface="+mn-lt"/>
              </a:endParaRPr>
            </a:p>
          </p:txBody>
        </p:sp>
        <p:grpSp>
          <p:nvGrpSpPr>
            <p:cNvPr id="366" name="组合 365"/>
            <p:cNvGrpSpPr/>
            <p:nvPr/>
          </p:nvGrpSpPr>
          <p:grpSpPr>
            <a:xfrm>
              <a:off x="10159932" y="3572997"/>
              <a:ext cx="514778" cy="663028"/>
              <a:chOff x="4566308" y="2634421"/>
              <a:chExt cx="514778" cy="663028"/>
            </a:xfrm>
          </p:grpSpPr>
          <p:sp>
            <p:nvSpPr>
              <p:cNvPr id="367" name="Shape 8682"/>
              <p:cNvSpPr/>
              <p:nvPr>
                <p:custDataLst>
                  <p:tags r:id="rId158"/>
                </p:custDataLst>
              </p:nvPr>
            </p:nvSpPr>
            <p:spPr>
              <a:xfrm>
                <a:off x="4597397" y="2634421"/>
                <a:ext cx="472190" cy="4721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rgbClr val="FFC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/>
                <a:endParaRPr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368" name="Shape 8691"/>
              <p:cNvSpPr/>
              <p:nvPr>
                <p:custDataLst>
                  <p:tags r:id="rId159"/>
                </p:custDataLst>
              </p:nvPr>
            </p:nvSpPr>
            <p:spPr>
              <a:xfrm>
                <a:off x="4566308" y="2660544"/>
                <a:ext cx="514778" cy="63690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60959" tIns="60959" rIns="60959" bIns="60959" numCol="1" anchor="t">
                <a:spAutoFit/>
              </a:bodyPr>
              <a:lstStyle>
                <a:lvl1pPr algn="ctr">
                  <a:lnSpc>
                    <a:spcPct val="140000"/>
                  </a:lnSpc>
                  <a:defRPr sz="1000">
                    <a:solidFill>
                      <a:srgbClr val="808080"/>
                    </a:solidFill>
                    <a:uFill>
                      <a:solidFill>
                        <a:srgbClr val="808080"/>
                      </a:solidFill>
                    </a:uFill>
                    <a:latin typeface="Roboto Condensed" panose="02000000000000000000"/>
                    <a:ea typeface="Roboto Condensed" panose="02000000000000000000"/>
                    <a:cs typeface="Roboto Condensed" panose="02000000000000000000"/>
                    <a:sym typeface="Roboto Condensed" panose="02000000000000000000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lang="en-US" sz="12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汉仪君黑-55W" panose="00020600040101010101" charset="-122"/>
                    <a:cs typeface="+mn-ea"/>
                    <a:sym typeface="+mn-lt"/>
                  </a:rPr>
                  <a:t>2023</a:t>
                </a:r>
                <a:endParaRPr lang="en-US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汉仪君黑-55W" panose="00020600040101010101" charset="-122"/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64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0.00301 L -0.00013 -0.4919 " pathEditMode="relative" rAng="0" ptsTypes="AA">
                                      <p:cBhvr>
                                        <p:cTn id="65" dur="1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4745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ldLvl="0" animBg="1"/>
      <p:bldP spid="34" grpId="0" bldLvl="0" animBg="1"/>
      <p:bldP spid="35" grpId="0" bldLvl="0" animBg="1"/>
      <p:bldP spid="36" grpId="0" bldLvl="0" animBg="1"/>
      <p:bldP spid="37" grpId="0" bldLvl="0" animBg="1"/>
      <p:bldP spid="38" grpId="0" bldLvl="0" animBg="1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9600*5400*0*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70.xml><?xml version="1.0" encoding="utf-8"?>
<p:tagLst xmlns:p="http://schemas.openxmlformats.org/presentationml/2006/main">
  <p:tag name="ISLIDE.VECTOR" val="47d56b07-c987-46bd-a11f-724408bc6503"/>
</p:tagLst>
</file>

<file path=ppt/tags/tag171.xml><?xml version="1.0" encoding="utf-8"?>
<p:tagLst xmlns:p="http://schemas.openxmlformats.org/presentationml/2006/main">
  <p:tag name="ISLIDE.VECTOR" val="836c6382-42b1-4a92-9a14-a062d6e06cb3"/>
</p:tagLst>
</file>

<file path=ppt/tags/tag172.xml><?xml version="1.0" encoding="utf-8"?>
<p:tagLst xmlns:p="http://schemas.openxmlformats.org/presentationml/2006/main">
  <p:tag name="ISLIDE.VECTOR" val="468fc5d5-5dc5-4d8c-8593-de9a60ba96e9"/>
</p:tagLst>
</file>

<file path=ppt/tags/tag173.xml><?xml version="1.0" encoding="utf-8"?>
<p:tagLst xmlns:p="http://schemas.openxmlformats.org/presentationml/2006/main">
  <p:tag name="ISLIDE.VECTOR" val="66b5a9db-4508-4e9f-b1f6-1ac20ca89a6c"/>
</p:tagLst>
</file>

<file path=ppt/tags/tag174.xml><?xml version="1.0" encoding="utf-8"?>
<p:tagLst xmlns:p="http://schemas.openxmlformats.org/presentationml/2006/main">
  <p:tag name="ISLIDE.VECTOR" val="36616922-28ac-4920-92ce-368fdc1ddbd0"/>
</p:tagLst>
</file>

<file path=ppt/tags/tag175.xml><?xml version="1.0" encoding="utf-8"?>
<p:tagLst xmlns:p="http://schemas.openxmlformats.org/presentationml/2006/main">
  <p:tag name="ISLIDE.VECTOR" val="#418789;#199551;#189941;#349977;#220386;#220367;#350033;#271387;#185246;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80.xml><?xml version="1.0" encoding="utf-8"?>
<p:tagLst xmlns:p="http://schemas.openxmlformats.org/presentationml/2006/main">
  <p:tag name="TABLE_ENDDRAG_ORIGIN_RECT" val="739*301"/>
  <p:tag name="TABLE_ENDDRAG_RECT" val="94*154*739*301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PP_MARK_KEY" val="0ff90454-c17f-418a-b7a4-cdc8d33d1255"/>
  <p:tag name="COMMONDATA" val="eyJoZGlkIjoiZTQ2NDJiZDViNDNhMzlhMzQ2ZjE5MWRkNWFhNWZmMjMifQ=="/>
  <p:tag name="commondata" val="eyJoZGlkIjoiOGUyNDA0ZDA5MmIwNDdiZDJjYTc1MWNmM2IxZmM2NjUifQ==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1753</Words>
  <Application>WPS 演示</Application>
  <PresentationFormat>宽屏</PresentationFormat>
  <Paragraphs>364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1" baseType="lpstr">
      <vt:lpstr>Arial</vt:lpstr>
      <vt:lpstr>宋体</vt:lpstr>
      <vt:lpstr>Wingdings</vt:lpstr>
      <vt:lpstr>汉仪君黑-75简</vt:lpstr>
      <vt:lpstr>黑体</vt:lpstr>
      <vt:lpstr>汉仪君黑-55W</vt:lpstr>
      <vt:lpstr>Tahoma</vt:lpstr>
      <vt:lpstr>微软雅黑</vt:lpstr>
      <vt:lpstr>Calibri</vt:lpstr>
      <vt:lpstr>Helvetica</vt:lpstr>
      <vt:lpstr>Roboto Condensed</vt:lpstr>
      <vt:lpstr>Arial Unicode MS</vt:lpstr>
      <vt:lpstr>等线 Light</vt:lpstr>
      <vt:lpstr>等线</vt:lpstr>
      <vt:lpstr>Wingdings</vt:lpstr>
      <vt:lpstr>Vrinda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品位设计 qq:1543976785</dc:creator>
  <cp:lastModifiedBy>婷婷</cp:lastModifiedBy>
  <cp:revision>224</cp:revision>
  <dcterms:created xsi:type="dcterms:W3CDTF">2022-09-18T14:14:00Z</dcterms:created>
  <dcterms:modified xsi:type="dcterms:W3CDTF">2024-12-07T04:53:57Z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2052-12.1.0.19302</vt:lpwstr>
  </property>
  <property fmtid="{D5CDD505-2E9C-101B-9397-08002B2CF9AE}" pid="3" name="ICV">
    <vt:lpwstr>8C0D6BE1914D4F998D4C93E1630D6A55_12</vt:lpwstr>
  </property>
</Properties>
</file>